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719" r:id="rId2"/>
    <p:sldId id="724" r:id="rId3"/>
    <p:sldId id="703" r:id="rId4"/>
    <p:sldId id="711" r:id="rId5"/>
    <p:sldId id="725" r:id="rId6"/>
    <p:sldId id="727" r:id="rId7"/>
    <p:sldId id="728" r:id="rId8"/>
    <p:sldId id="729" r:id="rId9"/>
    <p:sldId id="730" r:id="rId10"/>
    <p:sldId id="731" r:id="rId11"/>
    <p:sldId id="721" r:id="rId12"/>
    <p:sldId id="732" r:id="rId13"/>
    <p:sldId id="733" r:id="rId14"/>
    <p:sldId id="734" r:id="rId15"/>
    <p:sldId id="735" r:id="rId16"/>
    <p:sldId id="736" r:id="rId17"/>
    <p:sldId id="737" r:id="rId18"/>
    <p:sldId id="738" r:id="rId19"/>
    <p:sldId id="722" r:id="rId20"/>
    <p:sldId id="739" r:id="rId21"/>
    <p:sldId id="741" r:id="rId22"/>
    <p:sldId id="742" r:id="rId23"/>
    <p:sldId id="744" r:id="rId24"/>
    <p:sldId id="745" r:id="rId25"/>
    <p:sldId id="723" r:id="rId26"/>
    <p:sldId id="746" r:id="rId27"/>
    <p:sldId id="748" r:id="rId28"/>
    <p:sldId id="749" r:id="rId29"/>
    <p:sldId id="750" r:id="rId30"/>
    <p:sldId id="751" r:id="rId31"/>
    <p:sldId id="752" r:id="rId32"/>
    <p:sldId id="753" r:id="rId33"/>
  </p:sldIdLst>
  <p:sldSz cx="9144000" cy="5143500" type="screen16x9"/>
  <p:notesSz cx="6858000" cy="9144000"/>
  <p:custDataLst>
    <p:tags r:id="rId3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5394"/>
    <a:srgbClr val="FF9030"/>
    <a:srgbClr val="103070"/>
    <a:srgbClr val="A11B5A"/>
    <a:srgbClr val="00455C"/>
    <a:srgbClr val="79B89D"/>
    <a:srgbClr val="F39700"/>
    <a:srgbClr val="F47C0D"/>
    <a:srgbClr val="B9B824"/>
    <a:srgbClr val="CC42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28" autoAdjust="0"/>
    <p:restoredTop sz="95572" autoAdjust="0"/>
  </p:normalViewPr>
  <p:slideViewPr>
    <p:cSldViewPr>
      <p:cViewPr varScale="1">
        <p:scale>
          <a:sx n="144" d="100"/>
          <a:sy n="144" d="100"/>
        </p:scale>
        <p:origin x="1104" y="114"/>
      </p:cViewPr>
      <p:guideLst>
        <p:guide orient="horz" pos="1620"/>
        <p:guide pos="2880"/>
      </p:guideLst>
    </p:cSldViewPr>
  </p:slid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7C5A40-D6BE-4C16-8DE9-DAA30D5280DE}"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9E876D-A161-448D-B6CF-F08EE065FC69}"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31</a:t>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t>32</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标题和内容">
    <p:spTree>
      <p:nvGrpSpPr>
        <p:cNvPr id="1" name=""/>
        <p:cNvGrpSpPr/>
        <p:nvPr/>
      </p:nvGrpSpPr>
      <p:grpSpPr>
        <a:xfrm>
          <a:off x="0" y="0"/>
          <a:ext cx="0" cy="0"/>
          <a:chOff x="0" y="0"/>
          <a:chExt cx="0" cy="0"/>
        </a:xfrm>
      </p:grpSpPr>
      <p:sp>
        <p:nvSpPr>
          <p:cNvPr id="4" name="TextBox 3"/>
          <p:cNvSpPr txBox="1"/>
          <p:nvPr userDrawn="1"/>
        </p:nvSpPr>
        <p:spPr>
          <a:xfrm>
            <a:off x="57576" y="88049"/>
            <a:ext cx="1275751" cy="507687"/>
          </a:xfrm>
          <a:prstGeom prst="rect">
            <a:avLst/>
          </a:prstGeom>
          <a:noFill/>
        </p:spPr>
        <p:txBody>
          <a:bodyPr wrap="square" lIns="91425" tIns="45712" rIns="91425" bIns="45712" rtlCol="0">
            <a:spAutoFit/>
          </a:bodyPr>
          <a:lstStyle/>
          <a:p>
            <a:r>
              <a:rPr lang="en-US" altLang="zh-CN" sz="2700" b="1" spc="-112" dirty="0">
                <a:solidFill>
                  <a:schemeClr val="accent1"/>
                </a:solidFill>
                <a:effectLst/>
                <a:latin typeface="Arial Black" panose="020B0A04020102020204" pitchFamily="34" charset="0"/>
                <a:ea typeface="微软雅黑" panose="020B0503020204020204" pitchFamily="34" charset="-122"/>
              </a:rPr>
              <a:t>LOGO</a:t>
            </a:r>
            <a:endParaRPr lang="zh-CN" altLang="en-US" sz="2700" b="1" spc="-112" dirty="0">
              <a:solidFill>
                <a:schemeClr val="accent1"/>
              </a:solidFill>
              <a:effectLst/>
              <a:latin typeface="Arial Black" panose="020B0A04020102020204" pitchFamily="34" charset="0"/>
              <a:ea typeface="微软雅黑" panose="020B0503020204020204" pitchFamily="34" charset="-122"/>
            </a:endParaRPr>
          </a:p>
        </p:txBody>
      </p:sp>
      <p:cxnSp>
        <p:nvCxnSpPr>
          <p:cNvPr id="5" name="直接连接符 4"/>
          <p:cNvCxnSpPr/>
          <p:nvPr userDrawn="1"/>
        </p:nvCxnSpPr>
        <p:spPr>
          <a:xfrm>
            <a:off x="1171393" y="519997"/>
            <a:ext cx="7972607"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p:spPr>
        <p:txBody>
          <a:bodyPr/>
          <a:lstStyle/>
          <a:p>
            <a:fld id="{D6D39BA7-28F7-4A3A-A0ED-72ACC48C4F28}" type="datetimeFigureOut">
              <a:rPr lang="zh-CN" altLang="en-US" smtClean="0"/>
              <a:t>2021/1/5</a:t>
            </a:fld>
            <a:endParaRPr lang="zh-CN" altLang="en-US"/>
          </a:p>
        </p:txBody>
      </p:sp>
      <p:sp>
        <p:nvSpPr>
          <p:cNvPr id="3" name="Footer Placeholder 2"/>
          <p:cNvSpPr>
            <a:spLocks noGrp="1"/>
          </p:cNvSpPr>
          <p:nvPr>
            <p:ph type="ftr" sz="quarter" idx="11"/>
          </p:nvPr>
        </p:nvSpPr>
        <p:spPr>
          <a:xfrm>
            <a:off x="3028950" y="4767263"/>
            <a:ext cx="3086100" cy="273844"/>
          </a:xfrm>
        </p:spPr>
        <p:txBody>
          <a:bodyPr/>
          <a:lstStyle/>
          <a:p>
            <a:endParaRPr lang="zh-CN" altLang="en-US"/>
          </a:p>
        </p:txBody>
      </p:sp>
      <p:sp>
        <p:nvSpPr>
          <p:cNvPr id="4" name="Slide Number Placeholder 3"/>
          <p:cNvSpPr>
            <a:spLocks noGrp="1"/>
          </p:cNvSpPr>
          <p:nvPr>
            <p:ph type="sldNum" sz="quarter" idx="12"/>
          </p:nvPr>
        </p:nvSpPr>
        <p:spPr>
          <a:xfrm>
            <a:off x="6457950" y="4767263"/>
            <a:ext cx="2057400" cy="273844"/>
          </a:xfrm>
        </p:spPr>
        <p:txBody>
          <a:bodyPr/>
          <a:lstStyle/>
          <a:p>
            <a:fld id="{9BD95F7A-EB3F-42DE-92CB-245B2FC2337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2" descr="D:\PPT素材\52ab387c4aa26\52ab387c34ec8.jpg"/>
          <p:cNvPicPr>
            <a:picLocks noChangeAspect="1" noChangeArrowheads="1"/>
          </p:cNvPicPr>
          <p:nvPr userDrawn="1"/>
        </p:nvPicPr>
        <p:blipFill rotWithShape="1">
          <a:blip r:embed="rId6" cstate="screen"/>
          <a:srcRect/>
          <a:stretch>
            <a:fillRect/>
          </a:stretch>
        </p:blipFill>
        <p:spPr bwMode="auto">
          <a:xfrm rot="5400000">
            <a:off x="2003331" y="-2003327"/>
            <a:ext cx="5143496" cy="9150158"/>
          </a:xfrm>
          <a:prstGeom prst="rect">
            <a:avLst/>
          </a:prstGeom>
          <a:noFill/>
          <a:extLst>
            <a:ext uri="{909E8E84-426E-40DD-AFC4-6F175D3DCCD1}">
              <a14:hiddenFill xmlns:a14="http://schemas.microsoft.com/office/drawing/2010/main">
                <a:solidFill>
                  <a:srgbClr val="FFFFFF"/>
                </a:solidFill>
              </a14:hiddenFill>
            </a:ext>
          </a:extLst>
        </p:spPr>
      </p:pic>
      <p:sp>
        <p:nvSpPr>
          <p:cNvPr id="8" name="矩形 7"/>
          <p:cNvSpPr/>
          <p:nvPr userDrawn="1"/>
        </p:nvSpPr>
        <p:spPr>
          <a:xfrm>
            <a:off x="0" y="0"/>
            <a:ext cx="9144000" cy="5143500"/>
          </a:xfrm>
          <a:prstGeom prst="rect">
            <a:avLst/>
          </a:prstGeom>
          <a:solidFill>
            <a:schemeClr val="bg1">
              <a:lumMod val="9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rotWithShape="1">
          <a:blip r:embed="rId3" cstate="screen"/>
          <a:srcRect l="18302" t="33795" r="20451" b="31234"/>
          <a:stretch>
            <a:fillRect/>
          </a:stretch>
        </p:blipFill>
        <p:spPr bwMode="auto">
          <a:xfrm>
            <a:off x="0" y="-15235"/>
            <a:ext cx="9178853" cy="5158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组合 1"/>
          <p:cNvGrpSpPr/>
          <p:nvPr/>
        </p:nvGrpSpPr>
        <p:grpSpPr>
          <a:xfrm>
            <a:off x="-2053276" y="-2565772"/>
            <a:ext cx="8173756" cy="9073008"/>
            <a:chOff x="-2734216" y="-2756842"/>
            <a:chExt cx="8173756" cy="9073008"/>
          </a:xfrm>
        </p:grpSpPr>
        <p:grpSp>
          <p:nvGrpSpPr>
            <p:cNvPr id="6" name="Group 10"/>
            <p:cNvGrpSpPr>
              <a:grpSpLocks noChangeAspect="1"/>
            </p:cNvGrpSpPr>
            <p:nvPr/>
          </p:nvGrpSpPr>
          <p:grpSpPr bwMode="auto">
            <a:xfrm>
              <a:off x="-2734216" y="-2756842"/>
              <a:ext cx="5965245" cy="9073008"/>
              <a:chOff x="-1211" y="-2198"/>
              <a:chExt cx="4743" cy="7214"/>
            </a:xfrm>
          </p:grpSpPr>
          <p:sp>
            <p:nvSpPr>
              <p:cNvPr id="8" name="Freeform 11"/>
              <p:cNvSpPr>
                <a:spLocks noEditPoints="1"/>
              </p:cNvSpPr>
              <p:nvPr/>
            </p:nvSpPr>
            <p:spPr bwMode="auto">
              <a:xfrm>
                <a:off x="773" y="1036"/>
                <a:ext cx="1628" cy="1625"/>
              </a:xfrm>
              <a:custGeom>
                <a:avLst/>
                <a:gdLst>
                  <a:gd name="T0" fmla="*/ 647 w 689"/>
                  <a:gd name="T1" fmla="*/ 267 h 688"/>
                  <a:gd name="T2" fmla="*/ 421 w 689"/>
                  <a:gd name="T3" fmla="*/ 646 h 688"/>
                  <a:gd name="T4" fmla="*/ 43 w 689"/>
                  <a:gd name="T5" fmla="*/ 420 h 688"/>
                  <a:gd name="T6" fmla="*/ 268 w 689"/>
                  <a:gd name="T7" fmla="*/ 42 h 688"/>
                  <a:gd name="T8" fmla="*/ 647 w 689"/>
                  <a:gd name="T9" fmla="*/ 267 h 688"/>
                  <a:gd name="T10" fmla="*/ 503 w 689"/>
                  <a:gd name="T11" fmla="*/ 78 h 688"/>
                  <a:gd name="T12" fmla="*/ 269 w 689"/>
                  <a:gd name="T13" fmla="*/ 44 h 688"/>
                  <a:gd name="T14" fmla="*/ 79 w 689"/>
                  <a:gd name="T15" fmla="*/ 185 h 688"/>
                  <a:gd name="T16" fmla="*/ 44 w 689"/>
                  <a:gd name="T17" fmla="*/ 420 h 688"/>
                  <a:gd name="T18" fmla="*/ 186 w 689"/>
                  <a:gd name="T19" fmla="*/ 610 h 688"/>
                  <a:gd name="T20" fmla="*/ 421 w 689"/>
                  <a:gd name="T21" fmla="*/ 644 h 688"/>
                  <a:gd name="T22" fmla="*/ 611 w 689"/>
                  <a:gd name="T23" fmla="*/ 502 h 688"/>
                  <a:gd name="T24" fmla="*/ 645 w 689"/>
                  <a:gd name="T25" fmla="*/ 268 h 688"/>
                  <a:gd name="T26" fmla="*/ 503 w 689"/>
                  <a:gd name="T27" fmla="*/ 78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9" h="688">
                    <a:moveTo>
                      <a:pt x="647" y="267"/>
                    </a:moveTo>
                    <a:cubicBezTo>
                      <a:pt x="689" y="434"/>
                      <a:pt x="588" y="603"/>
                      <a:pt x="421" y="646"/>
                    </a:cubicBezTo>
                    <a:cubicBezTo>
                      <a:pt x="254" y="688"/>
                      <a:pt x="85" y="587"/>
                      <a:pt x="43" y="420"/>
                    </a:cubicBezTo>
                    <a:cubicBezTo>
                      <a:pt x="0" y="253"/>
                      <a:pt x="101" y="84"/>
                      <a:pt x="268" y="42"/>
                    </a:cubicBezTo>
                    <a:cubicBezTo>
                      <a:pt x="435" y="0"/>
                      <a:pt x="604" y="101"/>
                      <a:pt x="647" y="267"/>
                    </a:cubicBezTo>
                    <a:moveTo>
                      <a:pt x="503" y="78"/>
                    </a:moveTo>
                    <a:cubicBezTo>
                      <a:pt x="435" y="37"/>
                      <a:pt x="352" y="23"/>
                      <a:pt x="269" y="44"/>
                    </a:cubicBezTo>
                    <a:cubicBezTo>
                      <a:pt x="186" y="65"/>
                      <a:pt x="119" y="117"/>
                      <a:pt x="79" y="185"/>
                    </a:cubicBezTo>
                    <a:cubicBezTo>
                      <a:pt x="38" y="253"/>
                      <a:pt x="23" y="337"/>
                      <a:pt x="44" y="420"/>
                    </a:cubicBezTo>
                    <a:cubicBezTo>
                      <a:pt x="65" y="503"/>
                      <a:pt x="118" y="569"/>
                      <a:pt x="186" y="610"/>
                    </a:cubicBezTo>
                    <a:cubicBezTo>
                      <a:pt x="254" y="650"/>
                      <a:pt x="338" y="665"/>
                      <a:pt x="421" y="644"/>
                    </a:cubicBezTo>
                    <a:cubicBezTo>
                      <a:pt x="504" y="623"/>
                      <a:pt x="570" y="570"/>
                      <a:pt x="611" y="502"/>
                    </a:cubicBezTo>
                    <a:cubicBezTo>
                      <a:pt x="651" y="434"/>
                      <a:pt x="666" y="351"/>
                      <a:pt x="645" y="268"/>
                    </a:cubicBezTo>
                    <a:cubicBezTo>
                      <a:pt x="624" y="185"/>
                      <a:pt x="571" y="118"/>
                      <a:pt x="503" y="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2"/>
              <p:cNvSpPr/>
              <p:nvPr/>
            </p:nvSpPr>
            <p:spPr bwMode="auto">
              <a:xfrm>
                <a:off x="-434" y="-70"/>
                <a:ext cx="2135" cy="2136"/>
              </a:xfrm>
              <a:custGeom>
                <a:avLst/>
                <a:gdLst>
                  <a:gd name="T0" fmla="*/ 55 w 904"/>
                  <a:gd name="T1" fmla="*/ 553 h 904"/>
                  <a:gd name="T2" fmla="*/ 553 w 904"/>
                  <a:gd name="T3" fmla="*/ 849 h 904"/>
                  <a:gd name="T4" fmla="*/ 849 w 904"/>
                  <a:gd name="T5" fmla="*/ 352 h 904"/>
                  <a:gd name="T6" fmla="*/ 352 w 904"/>
                  <a:gd name="T7" fmla="*/ 55 h 904"/>
                  <a:gd name="T8" fmla="*/ 55 w 904"/>
                  <a:gd name="T9" fmla="*/ 553 h 904"/>
                </a:gdLst>
                <a:ahLst/>
                <a:cxnLst>
                  <a:cxn ang="0">
                    <a:pos x="T0" y="T1"/>
                  </a:cxn>
                  <a:cxn ang="0">
                    <a:pos x="T2" y="T3"/>
                  </a:cxn>
                  <a:cxn ang="0">
                    <a:pos x="T4" y="T5"/>
                  </a:cxn>
                  <a:cxn ang="0">
                    <a:pos x="T6" y="T7"/>
                  </a:cxn>
                  <a:cxn ang="0">
                    <a:pos x="T8" y="T9"/>
                  </a:cxn>
                </a:cxnLst>
                <a:rect l="0" t="0" r="r" b="b"/>
                <a:pathLst>
                  <a:path w="904" h="904">
                    <a:moveTo>
                      <a:pt x="55" y="553"/>
                    </a:moveTo>
                    <a:cubicBezTo>
                      <a:pt x="111" y="772"/>
                      <a:pt x="333" y="904"/>
                      <a:pt x="553" y="849"/>
                    </a:cubicBezTo>
                    <a:cubicBezTo>
                      <a:pt x="772" y="793"/>
                      <a:pt x="904" y="571"/>
                      <a:pt x="849" y="352"/>
                    </a:cubicBezTo>
                    <a:cubicBezTo>
                      <a:pt x="793" y="132"/>
                      <a:pt x="571" y="0"/>
                      <a:pt x="352" y="55"/>
                    </a:cubicBezTo>
                    <a:cubicBezTo>
                      <a:pt x="132" y="111"/>
                      <a:pt x="0" y="333"/>
                      <a:pt x="55" y="553"/>
                    </a:cubicBezTo>
                    <a:close/>
                  </a:path>
                </a:pathLst>
              </a:custGeom>
              <a:noFill/>
              <a:ln w="9"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0" name="Freeform 13"/>
              <p:cNvSpPr>
                <a:spLocks noEditPoints="1"/>
              </p:cNvSpPr>
              <p:nvPr/>
            </p:nvSpPr>
            <p:spPr bwMode="auto">
              <a:xfrm>
                <a:off x="267" y="1893"/>
                <a:ext cx="3038" cy="3040"/>
              </a:xfrm>
              <a:custGeom>
                <a:avLst/>
                <a:gdLst>
                  <a:gd name="T0" fmla="*/ 1208 w 1286"/>
                  <a:gd name="T1" fmla="*/ 501 h 1287"/>
                  <a:gd name="T2" fmla="*/ 786 w 1286"/>
                  <a:gd name="T3" fmla="*/ 1208 h 1287"/>
                  <a:gd name="T4" fmla="*/ 79 w 1286"/>
                  <a:gd name="T5" fmla="*/ 786 h 1287"/>
                  <a:gd name="T6" fmla="*/ 500 w 1286"/>
                  <a:gd name="T7" fmla="*/ 79 h 1287"/>
                  <a:gd name="T8" fmla="*/ 1208 w 1286"/>
                  <a:gd name="T9" fmla="*/ 501 h 1287"/>
                  <a:gd name="T10" fmla="*/ 940 w 1286"/>
                  <a:gd name="T11" fmla="*/ 145 h 1287"/>
                  <a:gd name="T12" fmla="*/ 501 w 1286"/>
                  <a:gd name="T13" fmla="*/ 81 h 1287"/>
                  <a:gd name="T14" fmla="*/ 144 w 1286"/>
                  <a:gd name="T15" fmla="*/ 346 h 1287"/>
                  <a:gd name="T16" fmla="*/ 80 w 1286"/>
                  <a:gd name="T17" fmla="*/ 786 h 1287"/>
                  <a:gd name="T18" fmla="*/ 346 w 1286"/>
                  <a:gd name="T19" fmla="*/ 1142 h 1287"/>
                  <a:gd name="T20" fmla="*/ 786 w 1286"/>
                  <a:gd name="T21" fmla="*/ 1206 h 1287"/>
                  <a:gd name="T22" fmla="*/ 1142 w 1286"/>
                  <a:gd name="T23" fmla="*/ 941 h 1287"/>
                  <a:gd name="T24" fmla="*/ 1206 w 1286"/>
                  <a:gd name="T25" fmla="*/ 501 h 1287"/>
                  <a:gd name="T26" fmla="*/ 940 w 1286"/>
                  <a:gd name="T27" fmla="*/ 145 h 1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6" h="1287">
                    <a:moveTo>
                      <a:pt x="1208" y="501"/>
                    </a:moveTo>
                    <a:cubicBezTo>
                      <a:pt x="1286" y="812"/>
                      <a:pt x="1098" y="1129"/>
                      <a:pt x="786" y="1208"/>
                    </a:cubicBezTo>
                    <a:cubicBezTo>
                      <a:pt x="474" y="1287"/>
                      <a:pt x="158" y="1098"/>
                      <a:pt x="79" y="786"/>
                    </a:cubicBezTo>
                    <a:cubicBezTo>
                      <a:pt x="0" y="475"/>
                      <a:pt x="188" y="158"/>
                      <a:pt x="500" y="79"/>
                    </a:cubicBezTo>
                    <a:cubicBezTo>
                      <a:pt x="812" y="0"/>
                      <a:pt x="1129" y="189"/>
                      <a:pt x="1208" y="501"/>
                    </a:cubicBezTo>
                    <a:moveTo>
                      <a:pt x="940" y="145"/>
                    </a:moveTo>
                    <a:cubicBezTo>
                      <a:pt x="813" y="69"/>
                      <a:pt x="656" y="41"/>
                      <a:pt x="501" y="81"/>
                    </a:cubicBezTo>
                    <a:cubicBezTo>
                      <a:pt x="345" y="120"/>
                      <a:pt x="221" y="219"/>
                      <a:pt x="144" y="346"/>
                    </a:cubicBezTo>
                    <a:cubicBezTo>
                      <a:pt x="68" y="474"/>
                      <a:pt x="41" y="631"/>
                      <a:pt x="80" y="786"/>
                    </a:cubicBezTo>
                    <a:cubicBezTo>
                      <a:pt x="120" y="941"/>
                      <a:pt x="218" y="1066"/>
                      <a:pt x="346" y="1142"/>
                    </a:cubicBezTo>
                    <a:cubicBezTo>
                      <a:pt x="474" y="1218"/>
                      <a:pt x="630" y="1245"/>
                      <a:pt x="786" y="1206"/>
                    </a:cubicBezTo>
                    <a:cubicBezTo>
                      <a:pt x="941" y="1167"/>
                      <a:pt x="1066" y="1068"/>
                      <a:pt x="1142" y="941"/>
                    </a:cubicBezTo>
                    <a:cubicBezTo>
                      <a:pt x="1218" y="813"/>
                      <a:pt x="1245" y="656"/>
                      <a:pt x="1206" y="501"/>
                    </a:cubicBezTo>
                    <a:cubicBezTo>
                      <a:pt x="1166" y="346"/>
                      <a:pt x="1068" y="221"/>
                      <a:pt x="940" y="145"/>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4"/>
              <p:cNvSpPr>
                <a:spLocks noEditPoints="1"/>
              </p:cNvSpPr>
              <p:nvPr/>
            </p:nvSpPr>
            <p:spPr bwMode="auto">
              <a:xfrm>
                <a:off x="-436" y="-72"/>
                <a:ext cx="3741" cy="5005"/>
              </a:xfrm>
              <a:custGeom>
                <a:avLst/>
                <a:gdLst>
                  <a:gd name="T0" fmla="*/ 1506 w 1584"/>
                  <a:gd name="T1" fmla="*/ 1333 h 2119"/>
                  <a:gd name="T2" fmla="*/ 1084 w 1584"/>
                  <a:gd name="T3" fmla="*/ 2040 h 2119"/>
                  <a:gd name="T4" fmla="*/ 377 w 1584"/>
                  <a:gd name="T5" fmla="*/ 1618 h 2119"/>
                  <a:gd name="T6" fmla="*/ 607 w 1584"/>
                  <a:gd name="T7" fmla="*/ 999 h 2119"/>
                  <a:gd name="T8" fmla="*/ 555 w 1584"/>
                  <a:gd name="T9" fmla="*/ 889 h 2119"/>
                  <a:gd name="T10" fmla="*/ 548 w 1584"/>
                  <a:gd name="T11" fmla="*/ 852 h 2119"/>
                  <a:gd name="T12" fmla="*/ 55 w 1584"/>
                  <a:gd name="T13" fmla="*/ 554 h 2119"/>
                  <a:gd name="T14" fmla="*/ 352 w 1584"/>
                  <a:gd name="T15" fmla="*/ 55 h 2119"/>
                  <a:gd name="T16" fmla="*/ 851 w 1584"/>
                  <a:gd name="T17" fmla="*/ 352 h 2119"/>
                  <a:gd name="T18" fmla="*/ 861 w 1584"/>
                  <a:gd name="T19" fmla="*/ 501 h 2119"/>
                  <a:gd name="T20" fmla="*/ 1159 w 1584"/>
                  <a:gd name="T21" fmla="*/ 736 h 2119"/>
                  <a:gd name="T22" fmla="*/ 1145 w 1584"/>
                  <a:gd name="T23" fmla="*/ 930 h 2119"/>
                  <a:gd name="T24" fmla="*/ 1506 w 1584"/>
                  <a:gd name="T25" fmla="*/ 1333 h 2119"/>
                  <a:gd name="T26" fmla="*/ 662 w 1584"/>
                  <a:gd name="T27" fmla="*/ 102 h 2119"/>
                  <a:gd name="T28" fmla="*/ 353 w 1584"/>
                  <a:gd name="T29" fmla="*/ 57 h 2119"/>
                  <a:gd name="T30" fmla="*/ 102 w 1584"/>
                  <a:gd name="T31" fmla="*/ 244 h 2119"/>
                  <a:gd name="T32" fmla="*/ 57 w 1584"/>
                  <a:gd name="T33" fmla="*/ 553 h 2119"/>
                  <a:gd name="T34" fmla="*/ 548 w 1584"/>
                  <a:gd name="T35" fmla="*/ 850 h 2119"/>
                  <a:gd name="T36" fmla="*/ 549 w 1584"/>
                  <a:gd name="T37" fmla="*/ 850 h 2119"/>
                  <a:gd name="T38" fmla="*/ 549 w 1584"/>
                  <a:gd name="T39" fmla="*/ 851 h 2119"/>
                  <a:gd name="T40" fmla="*/ 556 w 1584"/>
                  <a:gd name="T41" fmla="*/ 889 h 2119"/>
                  <a:gd name="T42" fmla="*/ 609 w 1584"/>
                  <a:gd name="T43" fmla="*/ 998 h 2119"/>
                  <a:gd name="T44" fmla="*/ 609 w 1584"/>
                  <a:gd name="T45" fmla="*/ 999 h 2119"/>
                  <a:gd name="T46" fmla="*/ 609 w 1584"/>
                  <a:gd name="T47" fmla="*/ 1000 h 2119"/>
                  <a:gd name="T48" fmla="*/ 608 w 1584"/>
                  <a:gd name="T49" fmla="*/ 999 h 2119"/>
                  <a:gd name="T50" fmla="*/ 607 w 1584"/>
                  <a:gd name="T51" fmla="*/ 999 h 2119"/>
                  <a:gd name="T52" fmla="*/ 608 w 1584"/>
                  <a:gd name="T53" fmla="*/ 999 h 2119"/>
                  <a:gd name="T54" fmla="*/ 609 w 1584"/>
                  <a:gd name="T55" fmla="*/ 1000 h 2119"/>
                  <a:gd name="T56" fmla="*/ 378 w 1584"/>
                  <a:gd name="T57" fmla="*/ 1618 h 2119"/>
                  <a:gd name="T58" fmla="*/ 644 w 1584"/>
                  <a:gd name="T59" fmla="*/ 1974 h 2119"/>
                  <a:gd name="T60" fmla="*/ 1084 w 1584"/>
                  <a:gd name="T61" fmla="*/ 2038 h 2119"/>
                  <a:gd name="T62" fmla="*/ 1440 w 1584"/>
                  <a:gd name="T63" fmla="*/ 1773 h 2119"/>
                  <a:gd name="T64" fmla="*/ 1504 w 1584"/>
                  <a:gd name="T65" fmla="*/ 1333 h 2119"/>
                  <a:gd name="T66" fmla="*/ 1144 w 1584"/>
                  <a:gd name="T67" fmla="*/ 931 h 2119"/>
                  <a:gd name="T68" fmla="*/ 1143 w 1584"/>
                  <a:gd name="T69" fmla="*/ 931 h 2119"/>
                  <a:gd name="T70" fmla="*/ 1143 w 1584"/>
                  <a:gd name="T71" fmla="*/ 930 h 2119"/>
                  <a:gd name="T72" fmla="*/ 1157 w 1584"/>
                  <a:gd name="T73" fmla="*/ 737 h 2119"/>
                  <a:gd name="T74" fmla="*/ 860 w 1584"/>
                  <a:gd name="T75" fmla="*/ 503 h 2119"/>
                  <a:gd name="T76" fmla="*/ 859 w 1584"/>
                  <a:gd name="T77" fmla="*/ 503 h 2119"/>
                  <a:gd name="T78" fmla="*/ 859 w 1584"/>
                  <a:gd name="T79" fmla="*/ 502 h 2119"/>
                  <a:gd name="T80" fmla="*/ 849 w 1584"/>
                  <a:gd name="T81" fmla="*/ 353 h 2119"/>
                  <a:gd name="T82" fmla="*/ 662 w 1584"/>
                  <a:gd name="T83" fmla="*/ 102 h 2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84" h="2119">
                    <a:moveTo>
                      <a:pt x="1506" y="1333"/>
                    </a:moveTo>
                    <a:cubicBezTo>
                      <a:pt x="1584" y="1644"/>
                      <a:pt x="1396" y="1961"/>
                      <a:pt x="1084" y="2040"/>
                    </a:cubicBezTo>
                    <a:cubicBezTo>
                      <a:pt x="772" y="2119"/>
                      <a:pt x="456" y="1930"/>
                      <a:pt x="377" y="1618"/>
                    </a:cubicBezTo>
                    <a:cubicBezTo>
                      <a:pt x="316" y="1377"/>
                      <a:pt x="415" y="1133"/>
                      <a:pt x="607" y="999"/>
                    </a:cubicBezTo>
                    <a:cubicBezTo>
                      <a:pt x="583" y="967"/>
                      <a:pt x="565" y="930"/>
                      <a:pt x="555" y="889"/>
                    </a:cubicBezTo>
                    <a:cubicBezTo>
                      <a:pt x="552" y="877"/>
                      <a:pt x="549" y="865"/>
                      <a:pt x="548" y="852"/>
                    </a:cubicBezTo>
                    <a:cubicBezTo>
                      <a:pt x="330" y="904"/>
                      <a:pt x="111" y="771"/>
                      <a:pt x="55" y="554"/>
                    </a:cubicBezTo>
                    <a:cubicBezTo>
                      <a:pt x="0" y="334"/>
                      <a:pt x="133" y="111"/>
                      <a:pt x="352" y="55"/>
                    </a:cubicBezTo>
                    <a:cubicBezTo>
                      <a:pt x="572" y="0"/>
                      <a:pt x="795" y="133"/>
                      <a:pt x="851" y="352"/>
                    </a:cubicBezTo>
                    <a:cubicBezTo>
                      <a:pt x="864" y="402"/>
                      <a:pt x="866" y="453"/>
                      <a:pt x="861" y="501"/>
                    </a:cubicBezTo>
                    <a:cubicBezTo>
                      <a:pt x="998" y="503"/>
                      <a:pt x="1123" y="596"/>
                      <a:pt x="1159" y="736"/>
                    </a:cubicBezTo>
                    <a:cubicBezTo>
                      <a:pt x="1175" y="803"/>
                      <a:pt x="1169" y="871"/>
                      <a:pt x="1145" y="930"/>
                    </a:cubicBezTo>
                    <a:cubicBezTo>
                      <a:pt x="1318" y="995"/>
                      <a:pt x="1457" y="1140"/>
                      <a:pt x="1506" y="1333"/>
                    </a:cubicBezTo>
                    <a:moveTo>
                      <a:pt x="662" y="102"/>
                    </a:moveTo>
                    <a:cubicBezTo>
                      <a:pt x="572" y="49"/>
                      <a:pt x="462" y="29"/>
                      <a:pt x="353" y="57"/>
                    </a:cubicBezTo>
                    <a:cubicBezTo>
                      <a:pt x="244" y="85"/>
                      <a:pt x="156" y="154"/>
                      <a:pt x="102" y="244"/>
                    </a:cubicBezTo>
                    <a:cubicBezTo>
                      <a:pt x="49" y="334"/>
                      <a:pt x="30" y="444"/>
                      <a:pt x="57" y="553"/>
                    </a:cubicBezTo>
                    <a:cubicBezTo>
                      <a:pt x="112" y="770"/>
                      <a:pt x="331" y="902"/>
                      <a:pt x="548" y="850"/>
                    </a:cubicBezTo>
                    <a:cubicBezTo>
                      <a:pt x="549" y="850"/>
                      <a:pt x="549" y="850"/>
                      <a:pt x="549" y="850"/>
                    </a:cubicBezTo>
                    <a:cubicBezTo>
                      <a:pt x="549" y="851"/>
                      <a:pt x="549" y="851"/>
                      <a:pt x="549" y="851"/>
                    </a:cubicBezTo>
                    <a:cubicBezTo>
                      <a:pt x="551" y="864"/>
                      <a:pt x="553" y="876"/>
                      <a:pt x="556" y="889"/>
                    </a:cubicBezTo>
                    <a:cubicBezTo>
                      <a:pt x="567" y="930"/>
                      <a:pt x="585" y="967"/>
                      <a:pt x="609" y="998"/>
                    </a:cubicBezTo>
                    <a:cubicBezTo>
                      <a:pt x="609" y="999"/>
                      <a:pt x="609" y="999"/>
                      <a:pt x="609" y="999"/>
                    </a:cubicBezTo>
                    <a:cubicBezTo>
                      <a:pt x="609" y="1000"/>
                      <a:pt x="609" y="1000"/>
                      <a:pt x="609" y="1000"/>
                    </a:cubicBezTo>
                    <a:cubicBezTo>
                      <a:pt x="608" y="999"/>
                      <a:pt x="608" y="999"/>
                      <a:pt x="608" y="999"/>
                    </a:cubicBezTo>
                    <a:cubicBezTo>
                      <a:pt x="607" y="999"/>
                      <a:pt x="607" y="999"/>
                      <a:pt x="607" y="999"/>
                    </a:cubicBezTo>
                    <a:cubicBezTo>
                      <a:pt x="608" y="999"/>
                      <a:pt x="608" y="999"/>
                      <a:pt x="608" y="999"/>
                    </a:cubicBezTo>
                    <a:cubicBezTo>
                      <a:pt x="609" y="1000"/>
                      <a:pt x="609" y="1000"/>
                      <a:pt x="609" y="1000"/>
                    </a:cubicBezTo>
                    <a:cubicBezTo>
                      <a:pt x="417" y="1134"/>
                      <a:pt x="318" y="1377"/>
                      <a:pt x="378" y="1618"/>
                    </a:cubicBezTo>
                    <a:cubicBezTo>
                      <a:pt x="418" y="1773"/>
                      <a:pt x="516" y="1898"/>
                      <a:pt x="644" y="1974"/>
                    </a:cubicBezTo>
                    <a:cubicBezTo>
                      <a:pt x="772" y="2050"/>
                      <a:pt x="928" y="2077"/>
                      <a:pt x="1084" y="2038"/>
                    </a:cubicBezTo>
                    <a:cubicBezTo>
                      <a:pt x="1239" y="1999"/>
                      <a:pt x="1364" y="1900"/>
                      <a:pt x="1440" y="1773"/>
                    </a:cubicBezTo>
                    <a:cubicBezTo>
                      <a:pt x="1516" y="1645"/>
                      <a:pt x="1543" y="1488"/>
                      <a:pt x="1504" y="1333"/>
                    </a:cubicBezTo>
                    <a:cubicBezTo>
                      <a:pt x="1455" y="1141"/>
                      <a:pt x="1316" y="996"/>
                      <a:pt x="1144" y="931"/>
                    </a:cubicBezTo>
                    <a:cubicBezTo>
                      <a:pt x="1143" y="931"/>
                      <a:pt x="1143" y="931"/>
                      <a:pt x="1143" y="931"/>
                    </a:cubicBezTo>
                    <a:cubicBezTo>
                      <a:pt x="1143" y="930"/>
                      <a:pt x="1143" y="930"/>
                      <a:pt x="1143" y="930"/>
                    </a:cubicBezTo>
                    <a:cubicBezTo>
                      <a:pt x="1167" y="871"/>
                      <a:pt x="1174" y="804"/>
                      <a:pt x="1157" y="737"/>
                    </a:cubicBezTo>
                    <a:cubicBezTo>
                      <a:pt x="1121" y="597"/>
                      <a:pt x="997" y="504"/>
                      <a:pt x="860" y="503"/>
                    </a:cubicBezTo>
                    <a:cubicBezTo>
                      <a:pt x="859" y="503"/>
                      <a:pt x="859" y="503"/>
                      <a:pt x="859" y="503"/>
                    </a:cubicBezTo>
                    <a:cubicBezTo>
                      <a:pt x="859" y="502"/>
                      <a:pt x="859" y="502"/>
                      <a:pt x="859" y="502"/>
                    </a:cubicBezTo>
                    <a:cubicBezTo>
                      <a:pt x="865" y="453"/>
                      <a:pt x="862" y="403"/>
                      <a:pt x="849" y="353"/>
                    </a:cubicBezTo>
                    <a:cubicBezTo>
                      <a:pt x="821" y="243"/>
                      <a:pt x="752" y="156"/>
                      <a:pt x="662" y="102"/>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15"/>
              <p:cNvSpPr/>
              <p:nvPr/>
            </p:nvSpPr>
            <p:spPr bwMode="auto">
              <a:xfrm>
                <a:off x="-446" y="-332"/>
                <a:ext cx="3721" cy="4982"/>
              </a:xfrm>
              <a:custGeom>
                <a:avLst/>
                <a:gdLst>
                  <a:gd name="T0" fmla="*/ 1324 w 1575"/>
                  <a:gd name="T1" fmla="*/ 1978 h 2109"/>
                  <a:gd name="T2" fmla="*/ 1482 w 1575"/>
                  <a:gd name="T3" fmla="*/ 1801 h 2109"/>
                  <a:gd name="T4" fmla="*/ 1562 w 1575"/>
                  <a:gd name="T5" fmla="*/ 1578 h 2109"/>
                  <a:gd name="T6" fmla="*/ 1550 w 1575"/>
                  <a:gd name="T7" fmla="*/ 1332 h 2109"/>
                  <a:gd name="T8" fmla="*/ 1200 w 1575"/>
                  <a:gd name="T9" fmla="*/ 918 h 2109"/>
                  <a:gd name="T10" fmla="*/ 1203 w 1575"/>
                  <a:gd name="T11" fmla="*/ 736 h 2109"/>
                  <a:gd name="T12" fmla="*/ 909 w 1575"/>
                  <a:gd name="T13" fmla="*/ 476 h 2109"/>
                  <a:gd name="T14" fmla="*/ 895 w 1575"/>
                  <a:gd name="T15" fmla="*/ 352 h 2109"/>
                  <a:gd name="T16" fmla="*/ 691 w 1575"/>
                  <a:gd name="T17" fmla="*/ 78 h 2109"/>
                  <a:gd name="T18" fmla="*/ 352 w 1575"/>
                  <a:gd name="T19" fmla="*/ 29 h 2109"/>
                  <a:gd name="T20" fmla="*/ 78 w 1575"/>
                  <a:gd name="T21" fmla="*/ 233 h 2109"/>
                  <a:gd name="T22" fmla="*/ 29 w 1575"/>
                  <a:gd name="T23" fmla="*/ 572 h 2109"/>
                  <a:gd name="T24" fmla="*/ 231 w 1575"/>
                  <a:gd name="T25" fmla="*/ 845 h 2109"/>
                  <a:gd name="T26" fmla="*/ 528 w 1575"/>
                  <a:gd name="T27" fmla="*/ 904 h 2109"/>
                  <a:gd name="T28" fmla="*/ 528 w 1575"/>
                  <a:gd name="T29" fmla="*/ 907 h 2109"/>
                  <a:gd name="T30" fmla="*/ 566 w 1575"/>
                  <a:gd name="T31" fmla="*/ 999 h 2109"/>
                  <a:gd name="T32" fmla="*/ 372 w 1575"/>
                  <a:gd name="T33" fmla="*/ 1264 h 2109"/>
                  <a:gd name="T34" fmla="*/ 350 w 1575"/>
                  <a:gd name="T35" fmla="*/ 1636 h 2109"/>
                  <a:gd name="T36" fmla="*/ 457 w 1575"/>
                  <a:gd name="T37" fmla="*/ 1858 h 2109"/>
                  <a:gd name="T38" fmla="*/ 633 w 1575"/>
                  <a:gd name="T39" fmla="*/ 2016 h 2109"/>
                  <a:gd name="T40" fmla="*/ 857 w 1575"/>
                  <a:gd name="T41" fmla="*/ 2096 h 2109"/>
                  <a:gd name="T42" fmla="*/ 1102 w 1575"/>
                  <a:gd name="T43" fmla="*/ 2084 h 2109"/>
                  <a:gd name="T44" fmla="*/ 1102 w 1575"/>
                  <a:gd name="T45" fmla="*/ 2083 h 2109"/>
                  <a:gd name="T46" fmla="*/ 1102 w 1575"/>
                  <a:gd name="T47" fmla="*/ 2083 h 2109"/>
                  <a:gd name="T48" fmla="*/ 857 w 1575"/>
                  <a:gd name="T49" fmla="*/ 2095 h 2109"/>
                  <a:gd name="T50" fmla="*/ 634 w 1575"/>
                  <a:gd name="T51" fmla="*/ 2014 h 2109"/>
                  <a:gd name="T52" fmla="*/ 458 w 1575"/>
                  <a:gd name="T53" fmla="*/ 1857 h 2109"/>
                  <a:gd name="T54" fmla="*/ 352 w 1575"/>
                  <a:gd name="T55" fmla="*/ 1636 h 2109"/>
                  <a:gd name="T56" fmla="*/ 373 w 1575"/>
                  <a:gd name="T57" fmla="*/ 1265 h 2109"/>
                  <a:gd name="T58" fmla="*/ 568 w 1575"/>
                  <a:gd name="T59" fmla="*/ 1000 h 2109"/>
                  <a:gd name="T60" fmla="*/ 568 w 1575"/>
                  <a:gd name="T61" fmla="*/ 999 h 2109"/>
                  <a:gd name="T62" fmla="*/ 568 w 1575"/>
                  <a:gd name="T63" fmla="*/ 999 h 2109"/>
                  <a:gd name="T64" fmla="*/ 530 w 1575"/>
                  <a:gd name="T65" fmla="*/ 907 h 2109"/>
                  <a:gd name="T66" fmla="*/ 529 w 1575"/>
                  <a:gd name="T67" fmla="*/ 903 h 2109"/>
                  <a:gd name="T68" fmla="*/ 529 w 1575"/>
                  <a:gd name="T69" fmla="*/ 902 h 2109"/>
                  <a:gd name="T70" fmla="*/ 528 w 1575"/>
                  <a:gd name="T71" fmla="*/ 902 h 2109"/>
                  <a:gd name="T72" fmla="*/ 232 w 1575"/>
                  <a:gd name="T73" fmla="*/ 843 h 2109"/>
                  <a:gd name="T74" fmla="*/ 31 w 1575"/>
                  <a:gd name="T75" fmla="*/ 571 h 2109"/>
                  <a:gd name="T76" fmla="*/ 80 w 1575"/>
                  <a:gd name="T77" fmla="*/ 234 h 2109"/>
                  <a:gd name="T78" fmla="*/ 353 w 1575"/>
                  <a:gd name="T79" fmla="*/ 31 h 2109"/>
                  <a:gd name="T80" fmla="*/ 690 w 1575"/>
                  <a:gd name="T81" fmla="*/ 80 h 2109"/>
                  <a:gd name="T82" fmla="*/ 894 w 1575"/>
                  <a:gd name="T83" fmla="*/ 353 h 2109"/>
                  <a:gd name="T84" fmla="*/ 907 w 1575"/>
                  <a:gd name="T85" fmla="*/ 477 h 2109"/>
                  <a:gd name="T86" fmla="*/ 907 w 1575"/>
                  <a:gd name="T87" fmla="*/ 478 h 2109"/>
                  <a:gd name="T88" fmla="*/ 908 w 1575"/>
                  <a:gd name="T89" fmla="*/ 478 h 2109"/>
                  <a:gd name="T90" fmla="*/ 1201 w 1575"/>
                  <a:gd name="T91" fmla="*/ 737 h 2109"/>
                  <a:gd name="T92" fmla="*/ 1198 w 1575"/>
                  <a:gd name="T93" fmla="*/ 919 h 2109"/>
                  <a:gd name="T94" fmla="*/ 1198 w 1575"/>
                  <a:gd name="T95" fmla="*/ 919 h 2109"/>
                  <a:gd name="T96" fmla="*/ 1199 w 1575"/>
                  <a:gd name="T97" fmla="*/ 920 h 2109"/>
                  <a:gd name="T98" fmla="*/ 1548 w 1575"/>
                  <a:gd name="T99" fmla="*/ 1333 h 2109"/>
                  <a:gd name="T100" fmla="*/ 1560 w 1575"/>
                  <a:gd name="T101" fmla="*/ 1578 h 2109"/>
                  <a:gd name="T102" fmla="*/ 1480 w 1575"/>
                  <a:gd name="T103" fmla="*/ 1800 h 2109"/>
                  <a:gd name="T104" fmla="*/ 1323 w 1575"/>
                  <a:gd name="T105" fmla="*/ 1977 h 2109"/>
                  <a:gd name="T106" fmla="*/ 1102 w 1575"/>
                  <a:gd name="T107" fmla="*/ 2083 h 2109"/>
                  <a:gd name="T108" fmla="*/ 1102 w 1575"/>
                  <a:gd name="T109" fmla="*/ 2083 h 2109"/>
                  <a:gd name="T110" fmla="*/ 1102 w 1575"/>
                  <a:gd name="T111" fmla="*/ 2084 h 2109"/>
                  <a:gd name="T112" fmla="*/ 1324 w 1575"/>
                  <a:gd name="T113" fmla="*/ 1978 h 2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75" h="2109">
                    <a:moveTo>
                      <a:pt x="1324" y="1978"/>
                    </a:moveTo>
                    <a:cubicBezTo>
                      <a:pt x="1387" y="1930"/>
                      <a:pt x="1441" y="1870"/>
                      <a:pt x="1482" y="1801"/>
                    </a:cubicBezTo>
                    <a:cubicBezTo>
                      <a:pt x="1523" y="1732"/>
                      <a:pt x="1550" y="1657"/>
                      <a:pt x="1562" y="1578"/>
                    </a:cubicBezTo>
                    <a:cubicBezTo>
                      <a:pt x="1575" y="1496"/>
                      <a:pt x="1571" y="1413"/>
                      <a:pt x="1550" y="1332"/>
                    </a:cubicBezTo>
                    <a:cubicBezTo>
                      <a:pt x="1503" y="1147"/>
                      <a:pt x="1374" y="995"/>
                      <a:pt x="1200" y="918"/>
                    </a:cubicBezTo>
                    <a:cubicBezTo>
                      <a:pt x="1217" y="859"/>
                      <a:pt x="1218" y="797"/>
                      <a:pt x="1203" y="736"/>
                    </a:cubicBezTo>
                    <a:cubicBezTo>
                      <a:pt x="1168" y="596"/>
                      <a:pt x="1050" y="494"/>
                      <a:pt x="909" y="476"/>
                    </a:cubicBezTo>
                    <a:cubicBezTo>
                      <a:pt x="910" y="435"/>
                      <a:pt x="906" y="393"/>
                      <a:pt x="895" y="352"/>
                    </a:cubicBezTo>
                    <a:cubicBezTo>
                      <a:pt x="866" y="237"/>
                      <a:pt x="793" y="139"/>
                      <a:pt x="691" y="78"/>
                    </a:cubicBezTo>
                    <a:cubicBezTo>
                      <a:pt x="588" y="17"/>
                      <a:pt x="468" y="0"/>
                      <a:pt x="352" y="29"/>
                    </a:cubicBezTo>
                    <a:cubicBezTo>
                      <a:pt x="237" y="58"/>
                      <a:pt x="139" y="131"/>
                      <a:pt x="78" y="233"/>
                    </a:cubicBezTo>
                    <a:cubicBezTo>
                      <a:pt x="17" y="336"/>
                      <a:pt x="0" y="456"/>
                      <a:pt x="29" y="572"/>
                    </a:cubicBezTo>
                    <a:cubicBezTo>
                      <a:pt x="58" y="686"/>
                      <a:pt x="130" y="783"/>
                      <a:pt x="231" y="845"/>
                    </a:cubicBezTo>
                    <a:cubicBezTo>
                      <a:pt x="321" y="899"/>
                      <a:pt x="425" y="919"/>
                      <a:pt x="528" y="904"/>
                    </a:cubicBezTo>
                    <a:cubicBezTo>
                      <a:pt x="528" y="905"/>
                      <a:pt x="528" y="906"/>
                      <a:pt x="528" y="907"/>
                    </a:cubicBezTo>
                    <a:cubicBezTo>
                      <a:pt x="537" y="940"/>
                      <a:pt x="549" y="971"/>
                      <a:pt x="566" y="999"/>
                    </a:cubicBezTo>
                    <a:cubicBezTo>
                      <a:pt x="479" y="1068"/>
                      <a:pt x="412" y="1159"/>
                      <a:pt x="372" y="1264"/>
                    </a:cubicBezTo>
                    <a:cubicBezTo>
                      <a:pt x="326" y="1383"/>
                      <a:pt x="319" y="1512"/>
                      <a:pt x="350" y="1636"/>
                    </a:cubicBezTo>
                    <a:cubicBezTo>
                      <a:pt x="371" y="1717"/>
                      <a:pt x="406" y="1792"/>
                      <a:pt x="457" y="1858"/>
                    </a:cubicBezTo>
                    <a:cubicBezTo>
                      <a:pt x="505" y="1922"/>
                      <a:pt x="564" y="1975"/>
                      <a:pt x="633" y="2016"/>
                    </a:cubicBezTo>
                    <a:cubicBezTo>
                      <a:pt x="702" y="2057"/>
                      <a:pt x="777" y="2084"/>
                      <a:pt x="857" y="2096"/>
                    </a:cubicBezTo>
                    <a:cubicBezTo>
                      <a:pt x="938" y="2109"/>
                      <a:pt x="1021" y="2105"/>
                      <a:pt x="1102" y="2084"/>
                    </a:cubicBezTo>
                    <a:cubicBezTo>
                      <a:pt x="1102" y="2083"/>
                      <a:pt x="1102" y="2083"/>
                      <a:pt x="1102" y="2083"/>
                    </a:cubicBezTo>
                    <a:cubicBezTo>
                      <a:pt x="1102" y="2083"/>
                      <a:pt x="1102" y="2083"/>
                      <a:pt x="1102" y="2083"/>
                    </a:cubicBezTo>
                    <a:cubicBezTo>
                      <a:pt x="1021" y="2103"/>
                      <a:pt x="939" y="2107"/>
                      <a:pt x="857" y="2095"/>
                    </a:cubicBezTo>
                    <a:cubicBezTo>
                      <a:pt x="778" y="2082"/>
                      <a:pt x="703" y="2055"/>
                      <a:pt x="634" y="2014"/>
                    </a:cubicBezTo>
                    <a:cubicBezTo>
                      <a:pt x="565" y="1973"/>
                      <a:pt x="506" y="1920"/>
                      <a:pt x="458" y="1857"/>
                    </a:cubicBezTo>
                    <a:cubicBezTo>
                      <a:pt x="408" y="1791"/>
                      <a:pt x="372" y="1717"/>
                      <a:pt x="352" y="1636"/>
                    </a:cubicBezTo>
                    <a:cubicBezTo>
                      <a:pt x="321" y="1512"/>
                      <a:pt x="328" y="1384"/>
                      <a:pt x="373" y="1265"/>
                    </a:cubicBezTo>
                    <a:cubicBezTo>
                      <a:pt x="414" y="1160"/>
                      <a:pt x="480" y="1069"/>
                      <a:pt x="568" y="1000"/>
                    </a:cubicBezTo>
                    <a:cubicBezTo>
                      <a:pt x="568" y="999"/>
                      <a:pt x="568" y="999"/>
                      <a:pt x="568" y="999"/>
                    </a:cubicBezTo>
                    <a:cubicBezTo>
                      <a:pt x="568" y="999"/>
                      <a:pt x="568" y="999"/>
                      <a:pt x="568" y="999"/>
                    </a:cubicBezTo>
                    <a:cubicBezTo>
                      <a:pt x="551" y="970"/>
                      <a:pt x="538" y="939"/>
                      <a:pt x="530" y="907"/>
                    </a:cubicBezTo>
                    <a:cubicBezTo>
                      <a:pt x="530" y="905"/>
                      <a:pt x="529" y="904"/>
                      <a:pt x="529" y="903"/>
                    </a:cubicBezTo>
                    <a:cubicBezTo>
                      <a:pt x="529" y="902"/>
                      <a:pt x="529" y="902"/>
                      <a:pt x="529" y="902"/>
                    </a:cubicBezTo>
                    <a:cubicBezTo>
                      <a:pt x="528" y="902"/>
                      <a:pt x="528" y="902"/>
                      <a:pt x="528" y="902"/>
                    </a:cubicBezTo>
                    <a:cubicBezTo>
                      <a:pt x="426" y="918"/>
                      <a:pt x="322" y="897"/>
                      <a:pt x="232" y="843"/>
                    </a:cubicBezTo>
                    <a:cubicBezTo>
                      <a:pt x="131" y="782"/>
                      <a:pt x="60" y="686"/>
                      <a:pt x="31" y="571"/>
                    </a:cubicBezTo>
                    <a:cubicBezTo>
                      <a:pt x="2" y="456"/>
                      <a:pt x="19" y="336"/>
                      <a:pt x="80" y="234"/>
                    </a:cubicBezTo>
                    <a:cubicBezTo>
                      <a:pt x="141" y="132"/>
                      <a:pt x="238" y="60"/>
                      <a:pt x="353" y="31"/>
                    </a:cubicBezTo>
                    <a:cubicBezTo>
                      <a:pt x="468" y="1"/>
                      <a:pt x="588" y="19"/>
                      <a:pt x="690" y="80"/>
                    </a:cubicBezTo>
                    <a:cubicBezTo>
                      <a:pt x="792" y="141"/>
                      <a:pt x="864" y="238"/>
                      <a:pt x="894" y="353"/>
                    </a:cubicBezTo>
                    <a:cubicBezTo>
                      <a:pt x="904" y="394"/>
                      <a:pt x="908" y="435"/>
                      <a:pt x="907" y="477"/>
                    </a:cubicBezTo>
                    <a:cubicBezTo>
                      <a:pt x="907" y="478"/>
                      <a:pt x="907" y="478"/>
                      <a:pt x="907" y="478"/>
                    </a:cubicBezTo>
                    <a:cubicBezTo>
                      <a:pt x="908" y="478"/>
                      <a:pt x="908" y="478"/>
                      <a:pt x="908" y="478"/>
                    </a:cubicBezTo>
                    <a:cubicBezTo>
                      <a:pt x="1048" y="495"/>
                      <a:pt x="1166" y="597"/>
                      <a:pt x="1201" y="737"/>
                    </a:cubicBezTo>
                    <a:cubicBezTo>
                      <a:pt x="1217" y="797"/>
                      <a:pt x="1215" y="859"/>
                      <a:pt x="1198" y="919"/>
                    </a:cubicBezTo>
                    <a:cubicBezTo>
                      <a:pt x="1198" y="919"/>
                      <a:pt x="1198" y="919"/>
                      <a:pt x="1198" y="919"/>
                    </a:cubicBezTo>
                    <a:cubicBezTo>
                      <a:pt x="1199" y="920"/>
                      <a:pt x="1199" y="920"/>
                      <a:pt x="1199" y="920"/>
                    </a:cubicBezTo>
                    <a:cubicBezTo>
                      <a:pt x="1372" y="996"/>
                      <a:pt x="1502" y="1148"/>
                      <a:pt x="1548" y="1333"/>
                    </a:cubicBezTo>
                    <a:cubicBezTo>
                      <a:pt x="1569" y="1414"/>
                      <a:pt x="1573" y="1496"/>
                      <a:pt x="1560" y="1578"/>
                    </a:cubicBezTo>
                    <a:cubicBezTo>
                      <a:pt x="1548" y="1657"/>
                      <a:pt x="1521" y="1731"/>
                      <a:pt x="1480" y="1800"/>
                    </a:cubicBezTo>
                    <a:cubicBezTo>
                      <a:pt x="1439" y="1869"/>
                      <a:pt x="1386" y="1928"/>
                      <a:pt x="1323" y="1977"/>
                    </a:cubicBezTo>
                    <a:cubicBezTo>
                      <a:pt x="1257" y="2026"/>
                      <a:pt x="1182" y="2062"/>
                      <a:pt x="1102" y="2083"/>
                    </a:cubicBezTo>
                    <a:cubicBezTo>
                      <a:pt x="1102" y="2083"/>
                      <a:pt x="1102" y="2083"/>
                      <a:pt x="1102" y="2083"/>
                    </a:cubicBezTo>
                    <a:cubicBezTo>
                      <a:pt x="1102" y="2084"/>
                      <a:pt x="1102" y="2084"/>
                      <a:pt x="1102" y="2084"/>
                    </a:cubicBezTo>
                    <a:cubicBezTo>
                      <a:pt x="1183" y="2064"/>
                      <a:pt x="1258" y="2028"/>
                      <a:pt x="1324" y="19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16"/>
              <p:cNvSpPr>
                <a:spLocks noEditPoints="1"/>
              </p:cNvSpPr>
              <p:nvPr/>
            </p:nvSpPr>
            <p:spPr bwMode="auto">
              <a:xfrm>
                <a:off x="-210" y="10"/>
                <a:ext cx="3742" cy="5006"/>
              </a:xfrm>
              <a:custGeom>
                <a:avLst/>
                <a:gdLst>
                  <a:gd name="T0" fmla="*/ 1505 w 1584"/>
                  <a:gd name="T1" fmla="*/ 1333 h 2119"/>
                  <a:gd name="T2" fmla="*/ 1084 w 1584"/>
                  <a:gd name="T3" fmla="*/ 2040 h 2119"/>
                  <a:gd name="T4" fmla="*/ 376 w 1584"/>
                  <a:gd name="T5" fmla="*/ 1619 h 2119"/>
                  <a:gd name="T6" fmla="*/ 606 w 1584"/>
                  <a:gd name="T7" fmla="*/ 999 h 2119"/>
                  <a:gd name="T8" fmla="*/ 554 w 1584"/>
                  <a:gd name="T9" fmla="*/ 890 h 2119"/>
                  <a:gd name="T10" fmla="*/ 547 w 1584"/>
                  <a:gd name="T11" fmla="*/ 853 h 2119"/>
                  <a:gd name="T12" fmla="*/ 55 w 1584"/>
                  <a:gd name="T13" fmla="*/ 554 h 2119"/>
                  <a:gd name="T14" fmla="*/ 352 w 1584"/>
                  <a:gd name="T15" fmla="*/ 56 h 2119"/>
                  <a:gd name="T16" fmla="*/ 851 w 1584"/>
                  <a:gd name="T17" fmla="*/ 353 h 2119"/>
                  <a:gd name="T18" fmla="*/ 860 w 1584"/>
                  <a:gd name="T19" fmla="*/ 502 h 2119"/>
                  <a:gd name="T20" fmla="*/ 1158 w 1584"/>
                  <a:gd name="T21" fmla="*/ 737 h 2119"/>
                  <a:gd name="T22" fmla="*/ 1145 w 1584"/>
                  <a:gd name="T23" fmla="*/ 931 h 2119"/>
                  <a:gd name="T24" fmla="*/ 1505 w 1584"/>
                  <a:gd name="T25" fmla="*/ 1333 h 2119"/>
                  <a:gd name="T26" fmla="*/ 662 w 1584"/>
                  <a:gd name="T27" fmla="*/ 103 h 2119"/>
                  <a:gd name="T28" fmla="*/ 353 w 1584"/>
                  <a:gd name="T29" fmla="*/ 58 h 2119"/>
                  <a:gd name="T30" fmla="*/ 102 w 1584"/>
                  <a:gd name="T31" fmla="*/ 244 h 2119"/>
                  <a:gd name="T32" fmla="*/ 57 w 1584"/>
                  <a:gd name="T33" fmla="*/ 554 h 2119"/>
                  <a:gd name="T34" fmla="*/ 548 w 1584"/>
                  <a:gd name="T35" fmla="*/ 851 h 2119"/>
                  <a:gd name="T36" fmla="*/ 549 w 1584"/>
                  <a:gd name="T37" fmla="*/ 850 h 2119"/>
                  <a:gd name="T38" fmla="*/ 549 w 1584"/>
                  <a:gd name="T39" fmla="*/ 851 h 2119"/>
                  <a:gd name="T40" fmla="*/ 556 w 1584"/>
                  <a:gd name="T41" fmla="*/ 889 h 2119"/>
                  <a:gd name="T42" fmla="*/ 608 w 1584"/>
                  <a:gd name="T43" fmla="*/ 999 h 2119"/>
                  <a:gd name="T44" fmla="*/ 609 w 1584"/>
                  <a:gd name="T45" fmla="*/ 1000 h 2119"/>
                  <a:gd name="T46" fmla="*/ 608 w 1584"/>
                  <a:gd name="T47" fmla="*/ 1000 h 2119"/>
                  <a:gd name="T48" fmla="*/ 608 w 1584"/>
                  <a:gd name="T49" fmla="*/ 999 h 2119"/>
                  <a:gd name="T50" fmla="*/ 607 w 1584"/>
                  <a:gd name="T51" fmla="*/ 1000 h 2119"/>
                  <a:gd name="T52" fmla="*/ 608 w 1584"/>
                  <a:gd name="T53" fmla="*/ 999 h 2119"/>
                  <a:gd name="T54" fmla="*/ 608 w 1584"/>
                  <a:gd name="T55" fmla="*/ 1000 h 2119"/>
                  <a:gd name="T56" fmla="*/ 378 w 1584"/>
                  <a:gd name="T57" fmla="*/ 1618 h 2119"/>
                  <a:gd name="T58" fmla="*/ 644 w 1584"/>
                  <a:gd name="T59" fmla="*/ 1975 h 2119"/>
                  <a:gd name="T60" fmla="*/ 1083 w 1584"/>
                  <a:gd name="T61" fmla="*/ 2039 h 2119"/>
                  <a:gd name="T62" fmla="*/ 1439 w 1584"/>
                  <a:gd name="T63" fmla="*/ 1773 h 2119"/>
                  <a:gd name="T64" fmla="*/ 1503 w 1584"/>
                  <a:gd name="T65" fmla="*/ 1333 h 2119"/>
                  <a:gd name="T66" fmla="*/ 1143 w 1584"/>
                  <a:gd name="T67" fmla="*/ 932 h 2119"/>
                  <a:gd name="T68" fmla="*/ 1142 w 1584"/>
                  <a:gd name="T69" fmla="*/ 932 h 2119"/>
                  <a:gd name="T70" fmla="*/ 1143 w 1584"/>
                  <a:gd name="T71" fmla="*/ 931 h 2119"/>
                  <a:gd name="T72" fmla="*/ 1156 w 1584"/>
                  <a:gd name="T73" fmla="*/ 737 h 2119"/>
                  <a:gd name="T74" fmla="*/ 859 w 1584"/>
                  <a:gd name="T75" fmla="*/ 504 h 2119"/>
                  <a:gd name="T76" fmla="*/ 858 w 1584"/>
                  <a:gd name="T77" fmla="*/ 503 h 2119"/>
                  <a:gd name="T78" fmla="*/ 858 w 1584"/>
                  <a:gd name="T79" fmla="*/ 502 h 2119"/>
                  <a:gd name="T80" fmla="*/ 849 w 1584"/>
                  <a:gd name="T81" fmla="*/ 353 h 2119"/>
                  <a:gd name="T82" fmla="*/ 662 w 1584"/>
                  <a:gd name="T83" fmla="*/ 103 h 2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84" h="2119">
                    <a:moveTo>
                      <a:pt x="1505" y="1333"/>
                    </a:moveTo>
                    <a:cubicBezTo>
                      <a:pt x="1584" y="1645"/>
                      <a:pt x="1395" y="1961"/>
                      <a:pt x="1084" y="2040"/>
                    </a:cubicBezTo>
                    <a:cubicBezTo>
                      <a:pt x="772" y="2119"/>
                      <a:pt x="455" y="1931"/>
                      <a:pt x="376" y="1619"/>
                    </a:cubicBezTo>
                    <a:cubicBezTo>
                      <a:pt x="315" y="1378"/>
                      <a:pt x="414" y="1134"/>
                      <a:pt x="606" y="999"/>
                    </a:cubicBezTo>
                    <a:cubicBezTo>
                      <a:pt x="583" y="967"/>
                      <a:pt x="565" y="930"/>
                      <a:pt x="554" y="890"/>
                    </a:cubicBezTo>
                    <a:cubicBezTo>
                      <a:pt x="551" y="877"/>
                      <a:pt x="549" y="865"/>
                      <a:pt x="547" y="853"/>
                    </a:cubicBezTo>
                    <a:cubicBezTo>
                      <a:pt x="330" y="904"/>
                      <a:pt x="110" y="772"/>
                      <a:pt x="55" y="554"/>
                    </a:cubicBezTo>
                    <a:cubicBezTo>
                      <a:pt x="0" y="335"/>
                      <a:pt x="132" y="111"/>
                      <a:pt x="352" y="56"/>
                    </a:cubicBezTo>
                    <a:cubicBezTo>
                      <a:pt x="572" y="0"/>
                      <a:pt x="795" y="133"/>
                      <a:pt x="851" y="353"/>
                    </a:cubicBezTo>
                    <a:cubicBezTo>
                      <a:pt x="863" y="403"/>
                      <a:pt x="866" y="453"/>
                      <a:pt x="860" y="502"/>
                    </a:cubicBezTo>
                    <a:cubicBezTo>
                      <a:pt x="998" y="503"/>
                      <a:pt x="1123" y="597"/>
                      <a:pt x="1158" y="737"/>
                    </a:cubicBezTo>
                    <a:cubicBezTo>
                      <a:pt x="1175" y="804"/>
                      <a:pt x="1169" y="871"/>
                      <a:pt x="1145" y="931"/>
                    </a:cubicBezTo>
                    <a:cubicBezTo>
                      <a:pt x="1317" y="995"/>
                      <a:pt x="1457" y="1141"/>
                      <a:pt x="1505" y="1333"/>
                    </a:cubicBezTo>
                    <a:moveTo>
                      <a:pt x="662" y="103"/>
                    </a:moveTo>
                    <a:cubicBezTo>
                      <a:pt x="572" y="49"/>
                      <a:pt x="462" y="30"/>
                      <a:pt x="353" y="58"/>
                    </a:cubicBezTo>
                    <a:cubicBezTo>
                      <a:pt x="243" y="85"/>
                      <a:pt x="155" y="155"/>
                      <a:pt x="102" y="244"/>
                    </a:cubicBezTo>
                    <a:cubicBezTo>
                      <a:pt x="48" y="334"/>
                      <a:pt x="29" y="444"/>
                      <a:pt x="57" y="554"/>
                    </a:cubicBezTo>
                    <a:cubicBezTo>
                      <a:pt x="112" y="771"/>
                      <a:pt x="331" y="903"/>
                      <a:pt x="548" y="851"/>
                    </a:cubicBezTo>
                    <a:cubicBezTo>
                      <a:pt x="549" y="850"/>
                      <a:pt x="549" y="850"/>
                      <a:pt x="549" y="850"/>
                    </a:cubicBezTo>
                    <a:cubicBezTo>
                      <a:pt x="549" y="851"/>
                      <a:pt x="549" y="851"/>
                      <a:pt x="549" y="851"/>
                    </a:cubicBezTo>
                    <a:cubicBezTo>
                      <a:pt x="551" y="864"/>
                      <a:pt x="553" y="877"/>
                      <a:pt x="556" y="889"/>
                    </a:cubicBezTo>
                    <a:cubicBezTo>
                      <a:pt x="567" y="930"/>
                      <a:pt x="585" y="967"/>
                      <a:pt x="608" y="999"/>
                    </a:cubicBezTo>
                    <a:cubicBezTo>
                      <a:pt x="609" y="1000"/>
                      <a:pt x="609" y="1000"/>
                      <a:pt x="609" y="1000"/>
                    </a:cubicBezTo>
                    <a:cubicBezTo>
                      <a:pt x="608" y="1000"/>
                      <a:pt x="608" y="1000"/>
                      <a:pt x="608" y="1000"/>
                    </a:cubicBezTo>
                    <a:cubicBezTo>
                      <a:pt x="608" y="999"/>
                      <a:pt x="608" y="999"/>
                      <a:pt x="608" y="999"/>
                    </a:cubicBezTo>
                    <a:cubicBezTo>
                      <a:pt x="607" y="1000"/>
                      <a:pt x="607" y="1000"/>
                      <a:pt x="607" y="1000"/>
                    </a:cubicBezTo>
                    <a:cubicBezTo>
                      <a:pt x="608" y="999"/>
                      <a:pt x="608" y="999"/>
                      <a:pt x="608" y="999"/>
                    </a:cubicBezTo>
                    <a:cubicBezTo>
                      <a:pt x="608" y="1000"/>
                      <a:pt x="608" y="1000"/>
                      <a:pt x="608" y="1000"/>
                    </a:cubicBezTo>
                    <a:cubicBezTo>
                      <a:pt x="416" y="1134"/>
                      <a:pt x="317" y="1378"/>
                      <a:pt x="378" y="1618"/>
                    </a:cubicBezTo>
                    <a:cubicBezTo>
                      <a:pt x="417" y="1774"/>
                      <a:pt x="516" y="1898"/>
                      <a:pt x="644" y="1975"/>
                    </a:cubicBezTo>
                    <a:cubicBezTo>
                      <a:pt x="771" y="2051"/>
                      <a:pt x="928" y="2078"/>
                      <a:pt x="1083" y="2039"/>
                    </a:cubicBezTo>
                    <a:cubicBezTo>
                      <a:pt x="1239" y="1999"/>
                      <a:pt x="1363" y="1901"/>
                      <a:pt x="1439" y="1773"/>
                    </a:cubicBezTo>
                    <a:cubicBezTo>
                      <a:pt x="1515" y="1645"/>
                      <a:pt x="1543" y="1489"/>
                      <a:pt x="1503" y="1333"/>
                    </a:cubicBezTo>
                    <a:cubicBezTo>
                      <a:pt x="1455" y="1141"/>
                      <a:pt x="1316" y="996"/>
                      <a:pt x="1143" y="932"/>
                    </a:cubicBezTo>
                    <a:cubicBezTo>
                      <a:pt x="1142" y="932"/>
                      <a:pt x="1142" y="932"/>
                      <a:pt x="1142" y="932"/>
                    </a:cubicBezTo>
                    <a:cubicBezTo>
                      <a:pt x="1143" y="931"/>
                      <a:pt x="1143" y="931"/>
                      <a:pt x="1143" y="931"/>
                    </a:cubicBezTo>
                    <a:cubicBezTo>
                      <a:pt x="1167" y="871"/>
                      <a:pt x="1173" y="804"/>
                      <a:pt x="1156" y="737"/>
                    </a:cubicBezTo>
                    <a:cubicBezTo>
                      <a:pt x="1121" y="598"/>
                      <a:pt x="997" y="505"/>
                      <a:pt x="859" y="504"/>
                    </a:cubicBezTo>
                    <a:cubicBezTo>
                      <a:pt x="858" y="503"/>
                      <a:pt x="858" y="503"/>
                      <a:pt x="858" y="503"/>
                    </a:cubicBezTo>
                    <a:cubicBezTo>
                      <a:pt x="858" y="502"/>
                      <a:pt x="858" y="502"/>
                      <a:pt x="858" y="502"/>
                    </a:cubicBezTo>
                    <a:cubicBezTo>
                      <a:pt x="864" y="454"/>
                      <a:pt x="862" y="404"/>
                      <a:pt x="849" y="353"/>
                    </a:cubicBezTo>
                    <a:cubicBezTo>
                      <a:pt x="821" y="244"/>
                      <a:pt x="752" y="156"/>
                      <a:pt x="662" y="103"/>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7"/>
              <p:cNvSpPr>
                <a:spLocks noEditPoints="1"/>
              </p:cNvSpPr>
              <p:nvPr/>
            </p:nvSpPr>
            <p:spPr bwMode="auto">
              <a:xfrm>
                <a:off x="-1211" y="-2198"/>
                <a:ext cx="3744" cy="5005"/>
              </a:xfrm>
              <a:custGeom>
                <a:avLst/>
                <a:gdLst>
                  <a:gd name="T0" fmla="*/ 1506 w 1585"/>
                  <a:gd name="T1" fmla="*/ 1333 h 2119"/>
                  <a:gd name="T2" fmla="*/ 1084 w 1585"/>
                  <a:gd name="T3" fmla="*/ 2040 h 2119"/>
                  <a:gd name="T4" fmla="*/ 377 w 1585"/>
                  <a:gd name="T5" fmla="*/ 1619 h 2119"/>
                  <a:gd name="T6" fmla="*/ 607 w 1585"/>
                  <a:gd name="T7" fmla="*/ 999 h 2119"/>
                  <a:gd name="T8" fmla="*/ 555 w 1585"/>
                  <a:gd name="T9" fmla="*/ 889 h 2119"/>
                  <a:gd name="T10" fmla="*/ 548 w 1585"/>
                  <a:gd name="T11" fmla="*/ 853 h 2119"/>
                  <a:gd name="T12" fmla="*/ 55 w 1585"/>
                  <a:gd name="T13" fmla="*/ 554 h 2119"/>
                  <a:gd name="T14" fmla="*/ 352 w 1585"/>
                  <a:gd name="T15" fmla="*/ 56 h 2119"/>
                  <a:gd name="T16" fmla="*/ 851 w 1585"/>
                  <a:gd name="T17" fmla="*/ 353 h 2119"/>
                  <a:gd name="T18" fmla="*/ 861 w 1585"/>
                  <a:gd name="T19" fmla="*/ 501 h 2119"/>
                  <a:gd name="T20" fmla="*/ 1159 w 1585"/>
                  <a:gd name="T21" fmla="*/ 737 h 2119"/>
                  <a:gd name="T22" fmla="*/ 1145 w 1585"/>
                  <a:gd name="T23" fmla="*/ 930 h 2119"/>
                  <a:gd name="T24" fmla="*/ 1506 w 1585"/>
                  <a:gd name="T25" fmla="*/ 1333 h 2119"/>
                  <a:gd name="T26" fmla="*/ 662 w 1585"/>
                  <a:gd name="T27" fmla="*/ 102 h 2119"/>
                  <a:gd name="T28" fmla="*/ 353 w 1585"/>
                  <a:gd name="T29" fmla="*/ 57 h 2119"/>
                  <a:gd name="T30" fmla="*/ 102 w 1585"/>
                  <a:gd name="T31" fmla="*/ 244 h 2119"/>
                  <a:gd name="T32" fmla="*/ 57 w 1585"/>
                  <a:gd name="T33" fmla="*/ 554 h 2119"/>
                  <a:gd name="T34" fmla="*/ 548 w 1585"/>
                  <a:gd name="T35" fmla="*/ 851 h 2119"/>
                  <a:gd name="T36" fmla="*/ 549 w 1585"/>
                  <a:gd name="T37" fmla="*/ 850 h 2119"/>
                  <a:gd name="T38" fmla="*/ 549 w 1585"/>
                  <a:gd name="T39" fmla="*/ 851 h 2119"/>
                  <a:gd name="T40" fmla="*/ 557 w 1585"/>
                  <a:gd name="T41" fmla="*/ 889 h 2119"/>
                  <a:gd name="T42" fmla="*/ 609 w 1585"/>
                  <a:gd name="T43" fmla="*/ 999 h 2119"/>
                  <a:gd name="T44" fmla="*/ 609 w 1585"/>
                  <a:gd name="T45" fmla="*/ 999 h 2119"/>
                  <a:gd name="T46" fmla="*/ 609 w 1585"/>
                  <a:gd name="T47" fmla="*/ 1000 h 2119"/>
                  <a:gd name="T48" fmla="*/ 608 w 1585"/>
                  <a:gd name="T49" fmla="*/ 999 h 2119"/>
                  <a:gd name="T50" fmla="*/ 607 w 1585"/>
                  <a:gd name="T51" fmla="*/ 1000 h 2119"/>
                  <a:gd name="T52" fmla="*/ 608 w 1585"/>
                  <a:gd name="T53" fmla="*/ 999 h 2119"/>
                  <a:gd name="T54" fmla="*/ 609 w 1585"/>
                  <a:gd name="T55" fmla="*/ 1000 h 2119"/>
                  <a:gd name="T56" fmla="*/ 378 w 1585"/>
                  <a:gd name="T57" fmla="*/ 1618 h 2119"/>
                  <a:gd name="T58" fmla="*/ 644 w 1585"/>
                  <a:gd name="T59" fmla="*/ 1974 h 2119"/>
                  <a:gd name="T60" fmla="*/ 1084 w 1585"/>
                  <a:gd name="T61" fmla="*/ 2038 h 2119"/>
                  <a:gd name="T62" fmla="*/ 1440 w 1585"/>
                  <a:gd name="T63" fmla="*/ 1773 h 2119"/>
                  <a:gd name="T64" fmla="*/ 1504 w 1585"/>
                  <a:gd name="T65" fmla="*/ 1333 h 2119"/>
                  <a:gd name="T66" fmla="*/ 1144 w 1585"/>
                  <a:gd name="T67" fmla="*/ 932 h 2119"/>
                  <a:gd name="T68" fmla="*/ 1143 w 1585"/>
                  <a:gd name="T69" fmla="*/ 931 h 2119"/>
                  <a:gd name="T70" fmla="*/ 1143 w 1585"/>
                  <a:gd name="T71" fmla="*/ 931 h 2119"/>
                  <a:gd name="T72" fmla="*/ 1157 w 1585"/>
                  <a:gd name="T73" fmla="*/ 737 h 2119"/>
                  <a:gd name="T74" fmla="*/ 860 w 1585"/>
                  <a:gd name="T75" fmla="*/ 503 h 2119"/>
                  <a:gd name="T76" fmla="*/ 859 w 1585"/>
                  <a:gd name="T77" fmla="*/ 503 h 2119"/>
                  <a:gd name="T78" fmla="*/ 859 w 1585"/>
                  <a:gd name="T79" fmla="*/ 502 h 2119"/>
                  <a:gd name="T80" fmla="*/ 849 w 1585"/>
                  <a:gd name="T81" fmla="*/ 353 h 2119"/>
                  <a:gd name="T82" fmla="*/ 662 w 1585"/>
                  <a:gd name="T83" fmla="*/ 102 h 2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85" h="2119">
                    <a:moveTo>
                      <a:pt x="1506" y="1333"/>
                    </a:moveTo>
                    <a:cubicBezTo>
                      <a:pt x="1585" y="1644"/>
                      <a:pt x="1396" y="1961"/>
                      <a:pt x="1084" y="2040"/>
                    </a:cubicBezTo>
                    <a:cubicBezTo>
                      <a:pt x="772" y="2119"/>
                      <a:pt x="456" y="1930"/>
                      <a:pt x="377" y="1619"/>
                    </a:cubicBezTo>
                    <a:cubicBezTo>
                      <a:pt x="316" y="1378"/>
                      <a:pt x="415" y="1134"/>
                      <a:pt x="607" y="999"/>
                    </a:cubicBezTo>
                    <a:cubicBezTo>
                      <a:pt x="583" y="967"/>
                      <a:pt x="565" y="930"/>
                      <a:pt x="555" y="889"/>
                    </a:cubicBezTo>
                    <a:cubicBezTo>
                      <a:pt x="552" y="877"/>
                      <a:pt x="549" y="865"/>
                      <a:pt x="548" y="853"/>
                    </a:cubicBezTo>
                    <a:cubicBezTo>
                      <a:pt x="330" y="904"/>
                      <a:pt x="111" y="772"/>
                      <a:pt x="55" y="554"/>
                    </a:cubicBezTo>
                    <a:cubicBezTo>
                      <a:pt x="0" y="334"/>
                      <a:pt x="133" y="111"/>
                      <a:pt x="352" y="56"/>
                    </a:cubicBezTo>
                    <a:cubicBezTo>
                      <a:pt x="572" y="0"/>
                      <a:pt x="795" y="133"/>
                      <a:pt x="851" y="353"/>
                    </a:cubicBezTo>
                    <a:cubicBezTo>
                      <a:pt x="864" y="403"/>
                      <a:pt x="866" y="453"/>
                      <a:pt x="861" y="501"/>
                    </a:cubicBezTo>
                    <a:cubicBezTo>
                      <a:pt x="998" y="503"/>
                      <a:pt x="1123" y="597"/>
                      <a:pt x="1159" y="737"/>
                    </a:cubicBezTo>
                    <a:cubicBezTo>
                      <a:pt x="1176" y="803"/>
                      <a:pt x="1169" y="871"/>
                      <a:pt x="1145" y="930"/>
                    </a:cubicBezTo>
                    <a:cubicBezTo>
                      <a:pt x="1318" y="995"/>
                      <a:pt x="1457" y="1141"/>
                      <a:pt x="1506" y="1333"/>
                    </a:cubicBezTo>
                    <a:moveTo>
                      <a:pt x="662" y="102"/>
                    </a:moveTo>
                    <a:cubicBezTo>
                      <a:pt x="572" y="49"/>
                      <a:pt x="462" y="30"/>
                      <a:pt x="353" y="57"/>
                    </a:cubicBezTo>
                    <a:cubicBezTo>
                      <a:pt x="244" y="85"/>
                      <a:pt x="156" y="154"/>
                      <a:pt x="102" y="244"/>
                    </a:cubicBezTo>
                    <a:cubicBezTo>
                      <a:pt x="49" y="334"/>
                      <a:pt x="30" y="444"/>
                      <a:pt x="57" y="554"/>
                    </a:cubicBezTo>
                    <a:cubicBezTo>
                      <a:pt x="112" y="771"/>
                      <a:pt x="331" y="903"/>
                      <a:pt x="548" y="851"/>
                    </a:cubicBezTo>
                    <a:cubicBezTo>
                      <a:pt x="549" y="850"/>
                      <a:pt x="549" y="850"/>
                      <a:pt x="549" y="850"/>
                    </a:cubicBezTo>
                    <a:cubicBezTo>
                      <a:pt x="549" y="851"/>
                      <a:pt x="549" y="851"/>
                      <a:pt x="549" y="851"/>
                    </a:cubicBezTo>
                    <a:cubicBezTo>
                      <a:pt x="551" y="864"/>
                      <a:pt x="553" y="876"/>
                      <a:pt x="557" y="889"/>
                    </a:cubicBezTo>
                    <a:cubicBezTo>
                      <a:pt x="567" y="930"/>
                      <a:pt x="585" y="967"/>
                      <a:pt x="609" y="999"/>
                    </a:cubicBezTo>
                    <a:cubicBezTo>
                      <a:pt x="609" y="999"/>
                      <a:pt x="609" y="999"/>
                      <a:pt x="609" y="999"/>
                    </a:cubicBezTo>
                    <a:cubicBezTo>
                      <a:pt x="609" y="1000"/>
                      <a:pt x="609" y="1000"/>
                      <a:pt x="609" y="1000"/>
                    </a:cubicBezTo>
                    <a:cubicBezTo>
                      <a:pt x="608" y="999"/>
                      <a:pt x="608" y="999"/>
                      <a:pt x="608" y="999"/>
                    </a:cubicBezTo>
                    <a:cubicBezTo>
                      <a:pt x="607" y="1000"/>
                      <a:pt x="607" y="1000"/>
                      <a:pt x="607" y="1000"/>
                    </a:cubicBezTo>
                    <a:cubicBezTo>
                      <a:pt x="608" y="999"/>
                      <a:pt x="608" y="999"/>
                      <a:pt x="608" y="999"/>
                    </a:cubicBezTo>
                    <a:cubicBezTo>
                      <a:pt x="609" y="1000"/>
                      <a:pt x="609" y="1000"/>
                      <a:pt x="609" y="1000"/>
                    </a:cubicBezTo>
                    <a:cubicBezTo>
                      <a:pt x="417" y="1134"/>
                      <a:pt x="318" y="1378"/>
                      <a:pt x="378" y="1618"/>
                    </a:cubicBezTo>
                    <a:cubicBezTo>
                      <a:pt x="418" y="1774"/>
                      <a:pt x="516" y="1898"/>
                      <a:pt x="644" y="1974"/>
                    </a:cubicBezTo>
                    <a:cubicBezTo>
                      <a:pt x="772" y="2050"/>
                      <a:pt x="928" y="2078"/>
                      <a:pt x="1084" y="2038"/>
                    </a:cubicBezTo>
                    <a:cubicBezTo>
                      <a:pt x="1239" y="1999"/>
                      <a:pt x="1364" y="1900"/>
                      <a:pt x="1440" y="1773"/>
                    </a:cubicBezTo>
                    <a:cubicBezTo>
                      <a:pt x="1516" y="1645"/>
                      <a:pt x="1543" y="1489"/>
                      <a:pt x="1504" y="1333"/>
                    </a:cubicBezTo>
                    <a:cubicBezTo>
                      <a:pt x="1455" y="1141"/>
                      <a:pt x="1316" y="996"/>
                      <a:pt x="1144" y="932"/>
                    </a:cubicBezTo>
                    <a:cubicBezTo>
                      <a:pt x="1143" y="931"/>
                      <a:pt x="1143" y="931"/>
                      <a:pt x="1143" y="931"/>
                    </a:cubicBezTo>
                    <a:cubicBezTo>
                      <a:pt x="1143" y="931"/>
                      <a:pt x="1143" y="931"/>
                      <a:pt x="1143" y="931"/>
                    </a:cubicBezTo>
                    <a:cubicBezTo>
                      <a:pt x="1167" y="871"/>
                      <a:pt x="1174" y="804"/>
                      <a:pt x="1157" y="737"/>
                    </a:cubicBezTo>
                    <a:cubicBezTo>
                      <a:pt x="1122" y="598"/>
                      <a:pt x="997" y="505"/>
                      <a:pt x="860" y="503"/>
                    </a:cubicBezTo>
                    <a:cubicBezTo>
                      <a:pt x="859" y="503"/>
                      <a:pt x="859" y="503"/>
                      <a:pt x="859" y="503"/>
                    </a:cubicBezTo>
                    <a:cubicBezTo>
                      <a:pt x="859" y="502"/>
                      <a:pt x="859" y="502"/>
                      <a:pt x="859" y="502"/>
                    </a:cubicBezTo>
                    <a:cubicBezTo>
                      <a:pt x="865" y="454"/>
                      <a:pt x="862" y="403"/>
                      <a:pt x="849" y="353"/>
                    </a:cubicBezTo>
                    <a:cubicBezTo>
                      <a:pt x="821" y="244"/>
                      <a:pt x="752" y="156"/>
                      <a:pt x="662" y="102"/>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7" name="Group 222"/>
            <p:cNvGrpSpPr/>
            <p:nvPr/>
          </p:nvGrpSpPr>
          <p:grpSpPr bwMode="auto">
            <a:xfrm>
              <a:off x="-1538148" y="-282957"/>
              <a:ext cx="6977688" cy="6063345"/>
              <a:chOff x="-260" y="-231"/>
              <a:chExt cx="5548" cy="4821"/>
            </a:xfrm>
          </p:grpSpPr>
          <p:sp>
            <p:nvSpPr>
              <p:cNvPr id="2658" name="Freeform 22"/>
              <p:cNvSpPr/>
              <p:nvPr/>
            </p:nvSpPr>
            <p:spPr bwMode="auto">
              <a:xfrm>
                <a:off x="4143" y="3116"/>
                <a:ext cx="28" cy="147"/>
              </a:xfrm>
              <a:custGeom>
                <a:avLst/>
                <a:gdLst>
                  <a:gd name="T0" fmla="*/ 5 w 12"/>
                  <a:gd name="T1" fmla="*/ 15 h 62"/>
                  <a:gd name="T2" fmla="*/ 0 w 12"/>
                  <a:gd name="T3" fmla="*/ 0 h 62"/>
                  <a:gd name="T4" fmla="*/ 9 w 12"/>
                  <a:gd name="T5" fmla="*/ 46 h 62"/>
                  <a:gd name="T6" fmla="*/ 12 w 12"/>
                  <a:gd name="T7" fmla="*/ 62 h 62"/>
                  <a:gd name="T8" fmla="*/ 5 w 12"/>
                  <a:gd name="T9" fmla="*/ 15 h 62"/>
                </a:gdLst>
                <a:ahLst/>
                <a:cxnLst>
                  <a:cxn ang="0">
                    <a:pos x="T0" y="T1"/>
                  </a:cxn>
                  <a:cxn ang="0">
                    <a:pos x="T2" y="T3"/>
                  </a:cxn>
                  <a:cxn ang="0">
                    <a:pos x="T4" y="T5"/>
                  </a:cxn>
                  <a:cxn ang="0">
                    <a:pos x="T6" y="T7"/>
                  </a:cxn>
                  <a:cxn ang="0">
                    <a:pos x="T8" y="T9"/>
                  </a:cxn>
                </a:cxnLst>
                <a:rect l="0" t="0" r="r" b="b"/>
                <a:pathLst>
                  <a:path w="12" h="62">
                    <a:moveTo>
                      <a:pt x="5" y="15"/>
                    </a:moveTo>
                    <a:cubicBezTo>
                      <a:pt x="1" y="2"/>
                      <a:pt x="5" y="21"/>
                      <a:pt x="0" y="0"/>
                    </a:cubicBezTo>
                    <a:cubicBezTo>
                      <a:pt x="1" y="6"/>
                      <a:pt x="6" y="27"/>
                      <a:pt x="9" y="46"/>
                    </a:cubicBezTo>
                    <a:cubicBezTo>
                      <a:pt x="10" y="51"/>
                      <a:pt x="11" y="57"/>
                      <a:pt x="12" y="62"/>
                    </a:cubicBezTo>
                    <a:cubicBezTo>
                      <a:pt x="10" y="46"/>
                      <a:pt x="10" y="37"/>
                      <a:pt x="5" y="15"/>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9" name="Freeform 23"/>
              <p:cNvSpPr/>
              <p:nvPr/>
            </p:nvSpPr>
            <p:spPr bwMode="auto">
              <a:xfrm>
                <a:off x="4124" y="3322"/>
                <a:ext cx="12" cy="220"/>
              </a:xfrm>
              <a:custGeom>
                <a:avLst/>
                <a:gdLst>
                  <a:gd name="T0" fmla="*/ 5 w 5"/>
                  <a:gd name="T1" fmla="*/ 45 h 93"/>
                  <a:gd name="T2" fmla="*/ 4 w 5"/>
                  <a:gd name="T3" fmla="*/ 6 h 93"/>
                  <a:gd name="T4" fmla="*/ 2 w 5"/>
                  <a:gd name="T5" fmla="*/ 54 h 93"/>
                  <a:gd name="T6" fmla="*/ 0 w 5"/>
                  <a:gd name="T7" fmla="*/ 76 h 93"/>
                  <a:gd name="T8" fmla="*/ 3 w 5"/>
                  <a:gd name="T9" fmla="*/ 72 h 93"/>
                  <a:gd name="T10" fmla="*/ 5 w 5"/>
                  <a:gd name="T11" fmla="*/ 45 h 93"/>
                </a:gdLst>
                <a:ahLst/>
                <a:cxnLst>
                  <a:cxn ang="0">
                    <a:pos x="T0" y="T1"/>
                  </a:cxn>
                  <a:cxn ang="0">
                    <a:pos x="T2" y="T3"/>
                  </a:cxn>
                  <a:cxn ang="0">
                    <a:pos x="T4" y="T5"/>
                  </a:cxn>
                  <a:cxn ang="0">
                    <a:pos x="T6" y="T7"/>
                  </a:cxn>
                  <a:cxn ang="0">
                    <a:pos x="T8" y="T9"/>
                  </a:cxn>
                  <a:cxn ang="0">
                    <a:pos x="T10" y="T11"/>
                  </a:cxn>
                </a:cxnLst>
                <a:rect l="0" t="0" r="r" b="b"/>
                <a:pathLst>
                  <a:path w="5" h="93">
                    <a:moveTo>
                      <a:pt x="5" y="45"/>
                    </a:moveTo>
                    <a:cubicBezTo>
                      <a:pt x="5" y="33"/>
                      <a:pt x="5" y="19"/>
                      <a:pt x="4" y="6"/>
                    </a:cubicBezTo>
                    <a:cubicBezTo>
                      <a:pt x="2" y="0"/>
                      <a:pt x="4" y="26"/>
                      <a:pt x="2" y="54"/>
                    </a:cubicBezTo>
                    <a:cubicBezTo>
                      <a:pt x="1" y="62"/>
                      <a:pt x="0" y="73"/>
                      <a:pt x="0" y="76"/>
                    </a:cubicBezTo>
                    <a:cubicBezTo>
                      <a:pt x="1" y="83"/>
                      <a:pt x="1" y="93"/>
                      <a:pt x="3" y="72"/>
                    </a:cubicBezTo>
                    <a:cubicBezTo>
                      <a:pt x="5" y="66"/>
                      <a:pt x="4" y="42"/>
                      <a:pt x="5" y="45"/>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0" name="Freeform 24"/>
              <p:cNvSpPr/>
              <p:nvPr/>
            </p:nvSpPr>
            <p:spPr bwMode="auto">
              <a:xfrm>
                <a:off x="3843" y="3360"/>
                <a:ext cx="245" cy="708"/>
              </a:xfrm>
              <a:custGeom>
                <a:avLst/>
                <a:gdLst>
                  <a:gd name="T0" fmla="*/ 53 w 104"/>
                  <a:gd name="T1" fmla="*/ 243 h 300"/>
                  <a:gd name="T2" fmla="*/ 55 w 104"/>
                  <a:gd name="T3" fmla="*/ 240 h 300"/>
                  <a:gd name="T4" fmla="*/ 61 w 104"/>
                  <a:gd name="T5" fmla="*/ 228 h 300"/>
                  <a:gd name="T6" fmla="*/ 70 w 104"/>
                  <a:gd name="T7" fmla="*/ 213 h 300"/>
                  <a:gd name="T8" fmla="*/ 71 w 104"/>
                  <a:gd name="T9" fmla="*/ 211 h 300"/>
                  <a:gd name="T10" fmla="*/ 100 w 104"/>
                  <a:gd name="T11" fmla="*/ 123 h 300"/>
                  <a:gd name="T12" fmla="*/ 97 w 104"/>
                  <a:gd name="T13" fmla="*/ 134 h 300"/>
                  <a:gd name="T14" fmla="*/ 104 w 104"/>
                  <a:gd name="T15" fmla="*/ 99 h 300"/>
                  <a:gd name="T16" fmla="*/ 103 w 104"/>
                  <a:gd name="T17" fmla="*/ 86 h 300"/>
                  <a:gd name="T18" fmla="*/ 97 w 104"/>
                  <a:gd name="T19" fmla="*/ 116 h 300"/>
                  <a:gd name="T20" fmla="*/ 101 w 104"/>
                  <a:gd name="T21" fmla="*/ 82 h 300"/>
                  <a:gd name="T22" fmla="*/ 99 w 104"/>
                  <a:gd name="T23" fmla="*/ 97 h 300"/>
                  <a:gd name="T24" fmla="*/ 101 w 104"/>
                  <a:gd name="T25" fmla="*/ 83 h 300"/>
                  <a:gd name="T26" fmla="*/ 98 w 104"/>
                  <a:gd name="T27" fmla="*/ 93 h 300"/>
                  <a:gd name="T28" fmla="*/ 104 w 104"/>
                  <a:gd name="T29" fmla="*/ 19 h 300"/>
                  <a:gd name="T30" fmla="*/ 102 w 104"/>
                  <a:gd name="T31" fmla="*/ 0 h 300"/>
                  <a:gd name="T32" fmla="*/ 100 w 104"/>
                  <a:gd name="T33" fmla="*/ 49 h 300"/>
                  <a:gd name="T34" fmla="*/ 96 w 104"/>
                  <a:gd name="T35" fmla="*/ 97 h 300"/>
                  <a:gd name="T36" fmla="*/ 91 w 104"/>
                  <a:gd name="T37" fmla="*/ 121 h 300"/>
                  <a:gd name="T38" fmla="*/ 96 w 104"/>
                  <a:gd name="T39" fmla="*/ 90 h 300"/>
                  <a:gd name="T40" fmla="*/ 81 w 104"/>
                  <a:gd name="T41" fmla="*/ 155 h 300"/>
                  <a:gd name="T42" fmla="*/ 82 w 104"/>
                  <a:gd name="T43" fmla="*/ 150 h 300"/>
                  <a:gd name="T44" fmla="*/ 43 w 104"/>
                  <a:gd name="T45" fmla="*/ 235 h 300"/>
                  <a:gd name="T46" fmla="*/ 5 w 104"/>
                  <a:gd name="T47" fmla="*/ 289 h 300"/>
                  <a:gd name="T48" fmla="*/ 8 w 104"/>
                  <a:gd name="T49" fmla="*/ 290 h 300"/>
                  <a:gd name="T50" fmla="*/ 20 w 104"/>
                  <a:gd name="T51" fmla="*/ 276 h 300"/>
                  <a:gd name="T52" fmla="*/ 0 w 104"/>
                  <a:gd name="T53" fmla="*/ 300 h 300"/>
                  <a:gd name="T54" fmla="*/ 16 w 104"/>
                  <a:gd name="T55" fmla="*/ 288 h 300"/>
                  <a:gd name="T56" fmla="*/ 42 w 104"/>
                  <a:gd name="T57" fmla="*/ 258 h 300"/>
                  <a:gd name="T58" fmla="*/ 39 w 104"/>
                  <a:gd name="T59" fmla="*/ 263 h 300"/>
                  <a:gd name="T60" fmla="*/ 53 w 104"/>
                  <a:gd name="T61" fmla="*/ 243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4" h="300">
                    <a:moveTo>
                      <a:pt x="53" y="243"/>
                    </a:moveTo>
                    <a:cubicBezTo>
                      <a:pt x="55" y="240"/>
                      <a:pt x="55" y="240"/>
                      <a:pt x="55" y="240"/>
                    </a:cubicBezTo>
                    <a:cubicBezTo>
                      <a:pt x="58" y="235"/>
                      <a:pt x="56" y="237"/>
                      <a:pt x="61" y="228"/>
                    </a:cubicBezTo>
                    <a:cubicBezTo>
                      <a:pt x="64" y="223"/>
                      <a:pt x="67" y="218"/>
                      <a:pt x="70" y="213"/>
                    </a:cubicBezTo>
                    <a:cubicBezTo>
                      <a:pt x="75" y="204"/>
                      <a:pt x="71" y="210"/>
                      <a:pt x="71" y="211"/>
                    </a:cubicBezTo>
                    <a:cubicBezTo>
                      <a:pt x="87" y="176"/>
                      <a:pt x="91" y="163"/>
                      <a:pt x="100" y="123"/>
                    </a:cubicBezTo>
                    <a:cubicBezTo>
                      <a:pt x="99" y="127"/>
                      <a:pt x="98" y="131"/>
                      <a:pt x="97" y="134"/>
                    </a:cubicBezTo>
                    <a:cubicBezTo>
                      <a:pt x="99" y="124"/>
                      <a:pt x="103" y="107"/>
                      <a:pt x="104" y="99"/>
                    </a:cubicBezTo>
                    <a:cubicBezTo>
                      <a:pt x="98" y="125"/>
                      <a:pt x="104" y="87"/>
                      <a:pt x="103" y="86"/>
                    </a:cubicBezTo>
                    <a:cubicBezTo>
                      <a:pt x="103" y="92"/>
                      <a:pt x="101" y="99"/>
                      <a:pt x="97" y="116"/>
                    </a:cubicBezTo>
                    <a:cubicBezTo>
                      <a:pt x="99" y="104"/>
                      <a:pt x="101" y="92"/>
                      <a:pt x="101" y="82"/>
                    </a:cubicBezTo>
                    <a:cubicBezTo>
                      <a:pt x="101" y="87"/>
                      <a:pt x="100" y="92"/>
                      <a:pt x="99" y="97"/>
                    </a:cubicBezTo>
                    <a:cubicBezTo>
                      <a:pt x="98" y="101"/>
                      <a:pt x="99" y="94"/>
                      <a:pt x="101" y="83"/>
                    </a:cubicBezTo>
                    <a:cubicBezTo>
                      <a:pt x="99" y="96"/>
                      <a:pt x="99" y="88"/>
                      <a:pt x="98" y="93"/>
                    </a:cubicBezTo>
                    <a:cubicBezTo>
                      <a:pt x="101" y="69"/>
                      <a:pt x="104" y="46"/>
                      <a:pt x="104" y="19"/>
                    </a:cubicBezTo>
                    <a:cubicBezTo>
                      <a:pt x="104" y="7"/>
                      <a:pt x="103" y="7"/>
                      <a:pt x="102" y="0"/>
                    </a:cubicBezTo>
                    <a:cubicBezTo>
                      <a:pt x="103" y="22"/>
                      <a:pt x="101" y="36"/>
                      <a:pt x="100" y="49"/>
                    </a:cubicBezTo>
                    <a:cubicBezTo>
                      <a:pt x="100" y="62"/>
                      <a:pt x="96" y="96"/>
                      <a:pt x="96" y="97"/>
                    </a:cubicBezTo>
                    <a:cubicBezTo>
                      <a:pt x="95" y="105"/>
                      <a:pt x="92" y="115"/>
                      <a:pt x="91" y="121"/>
                    </a:cubicBezTo>
                    <a:cubicBezTo>
                      <a:pt x="92" y="115"/>
                      <a:pt x="95" y="96"/>
                      <a:pt x="96" y="90"/>
                    </a:cubicBezTo>
                    <a:cubicBezTo>
                      <a:pt x="91" y="116"/>
                      <a:pt x="89" y="129"/>
                      <a:pt x="81" y="155"/>
                    </a:cubicBezTo>
                    <a:cubicBezTo>
                      <a:pt x="82" y="150"/>
                      <a:pt x="82" y="150"/>
                      <a:pt x="82" y="150"/>
                    </a:cubicBezTo>
                    <a:cubicBezTo>
                      <a:pt x="75" y="178"/>
                      <a:pt x="53" y="221"/>
                      <a:pt x="43" y="235"/>
                    </a:cubicBezTo>
                    <a:cubicBezTo>
                      <a:pt x="28" y="261"/>
                      <a:pt x="9" y="284"/>
                      <a:pt x="5" y="289"/>
                    </a:cubicBezTo>
                    <a:cubicBezTo>
                      <a:pt x="23" y="271"/>
                      <a:pt x="6" y="291"/>
                      <a:pt x="8" y="290"/>
                    </a:cubicBezTo>
                    <a:cubicBezTo>
                      <a:pt x="14" y="284"/>
                      <a:pt x="22" y="273"/>
                      <a:pt x="20" y="276"/>
                    </a:cubicBezTo>
                    <a:cubicBezTo>
                      <a:pt x="12" y="287"/>
                      <a:pt x="3" y="295"/>
                      <a:pt x="0" y="300"/>
                    </a:cubicBezTo>
                    <a:cubicBezTo>
                      <a:pt x="18" y="281"/>
                      <a:pt x="9" y="293"/>
                      <a:pt x="16" y="288"/>
                    </a:cubicBezTo>
                    <a:cubicBezTo>
                      <a:pt x="22" y="283"/>
                      <a:pt x="44" y="254"/>
                      <a:pt x="42" y="258"/>
                    </a:cubicBezTo>
                    <a:cubicBezTo>
                      <a:pt x="30" y="274"/>
                      <a:pt x="41" y="259"/>
                      <a:pt x="39" y="263"/>
                    </a:cubicBezTo>
                    <a:cubicBezTo>
                      <a:pt x="43" y="258"/>
                      <a:pt x="47" y="252"/>
                      <a:pt x="53" y="24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1" name="Freeform 25"/>
              <p:cNvSpPr/>
              <p:nvPr/>
            </p:nvSpPr>
            <p:spPr bwMode="auto">
              <a:xfrm>
                <a:off x="3966" y="2859"/>
                <a:ext cx="54" cy="116"/>
              </a:xfrm>
              <a:custGeom>
                <a:avLst/>
                <a:gdLst>
                  <a:gd name="T0" fmla="*/ 9 w 23"/>
                  <a:gd name="T1" fmla="*/ 14 h 49"/>
                  <a:gd name="T2" fmla="*/ 3 w 23"/>
                  <a:gd name="T3" fmla="*/ 4 h 49"/>
                  <a:gd name="T4" fmla="*/ 17 w 23"/>
                  <a:gd name="T5" fmla="*/ 36 h 49"/>
                  <a:gd name="T6" fmla="*/ 23 w 23"/>
                  <a:gd name="T7" fmla="*/ 48 h 49"/>
                  <a:gd name="T8" fmla="*/ 9 w 23"/>
                  <a:gd name="T9" fmla="*/ 14 h 49"/>
                </a:gdLst>
                <a:ahLst/>
                <a:cxnLst>
                  <a:cxn ang="0">
                    <a:pos x="T0" y="T1"/>
                  </a:cxn>
                  <a:cxn ang="0">
                    <a:pos x="T2" y="T3"/>
                  </a:cxn>
                  <a:cxn ang="0">
                    <a:pos x="T4" y="T5"/>
                  </a:cxn>
                  <a:cxn ang="0">
                    <a:pos x="T6" y="T7"/>
                  </a:cxn>
                  <a:cxn ang="0">
                    <a:pos x="T8" y="T9"/>
                  </a:cxn>
                </a:cxnLst>
                <a:rect l="0" t="0" r="r" b="b"/>
                <a:pathLst>
                  <a:path w="23" h="49">
                    <a:moveTo>
                      <a:pt x="9" y="14"/>
                    </a:moveTo>
                    <a:cubicBezTo>
                      <a:pt x="4" y="3"/>
                      <a:pt x="5" y="7"/>
                      <a:pt x="3" y="4"/>
                    </a:cubicBezTo>
                    <a:cubicBezTo>
                      <a:pt x="0" y="0"/>
                      <a:pt x="12" y="24"/>
                      <a:pt x="17" y="36"/>
                    </a:cubicBezTo>
                    <a:cubicBezTo>
                      <a:pt x="22" y="48"/>
                      <a:pt x="23" y="49"/>
                      <a:pt x="23" y="48"/>
                    </a:cubicBezTo>
                    <a:cubicBezTo>
                      <a:pt x="23" y="44"/>
                      <a:pt x="14" y="24"/>
                      <a:pt x="9" y="14"/>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2" name="Freeform 26"/>
              <p:cNvSpPr/>
              <p:nvPr/>
            </p:nvSpPr>
            <p:spPr bwMode="auto">
              <a:xfrm>
                <a:off x="4060" y="3197"/>
                <a:ext cx="24" cy="168"/>
              </a:xfrm>
              <a:custGeom>
                <a:avLst/>
                <a:gdLst>
                  <a:gd name="T0" fmla="*/ 7 w 10"/>
                  <a:gd name="T1" fmla="*/ 27 h 71"/>
                  <a:gd name="T2" fmla="*/ 1 w 10"/>
                  <a:gd name="T3" fmla="*/ 0 h 71"/>
                  <a:gd name="T4" fmla="*/ 2 w 10"/>
                  <a:gd name="T5" fmla="*/ 11 h 71"/>
                  <a:gd name="T6" fmla="*/ 8 w 10"/>
                  <a:gd name="T7" fmla="*/ 56 h 71"/>
                  <a:gd name="T8" fmla="*/ 7 w 10"/>
                  <a:gd name="T9" fmla="*/ 27 h 71"/>
                </a:gdLst>
                <a:ahLst/>
                <a:cxnLst>
                  <a:cxn ang="0">
                    <a:pos x="T0" y="T1"/>
                  </a:cxn>
                  <a:cxn ang="0">
                    <a:pos x="T2" y="T3"/>
                  </a:cxn>
                  <a:cxn ang="0">
                    <a:pos x="T4" y="T5"/>
                  </a:cxn>
                  <a:cxn ang="0">
                    <a:pos x="T6" y="T7"/>
                  </a:cxn>
                  <a:cxn ang="0">
                    <a:pos x="T8" y="T9"/>
                  </a:cxn>
                </a:cxnLst>
                <a:rect l="0" t="0" r="r" b="b"/>
                <a:pathLst>
                  <a:path w="10" h="71">
                    <a:moveTo>
                      <a:pt x="7" y="27"/>
                    </a:moveTo>
                    <a:cubicBezTo>
                      <a:pt x="5" y="17"/>
                      <a:pt x="3" y="5"/>
                      <a:pt x="1" y="0"/>
                    </a:cubicBezTo>
                    <a:cubicBezTo>
                      <a:pt x="1" y="0"/>
                      <a:pt x="0" y="0"/>
                      <a:pt x="2" y="11"/>
                    </a:cubicBezTo>
                    <a:cubicBezTo>
                      <a:pt x="5" y="29"/>
                      <a:pt x="6" y="42"/>
                      <a:pt x="8" y="56"/>
                    </a:cubicBezTo>
                    <a:cubicBezTo>
                      <a:pt x="9" y="71"/>
                      <a:pt x="10" y="53"/>
                      <a:pt x="7" y="27"/>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3" name="Freeform 27"/>
              <p:cNvSpPr/>
              <p:nvPr/>
            </p:nvSpPr>
            <p:spPr bwMode="auto">
              <a:xfrm>
                <a:off x="3314" y="2139"/>
                <a:ext cx="222" cy="155"/>
              </a:xfrm>
              <a:custGeom>
                <a:avLst/>
                <a:gdLst>
                  <a:gd name="T0" fmla="*/ 45 w 94"/>
                  <a:gd name="T1" fmla="*/ 26 h 66"/>
                  <a:gd name="T2" fmla="*/ 17 w 94"/>
                  <a:gd name="T3" fmla="*/ 9 h 66"/>
                  <a:gd name="T4" fmla="*/ 28 w 94"/>
                  <a:gd name="T5" fmla="*/ 19 h 66"/>
                  <a:gd name="T6" fmla="*/ 50 w 94"/>
                  <a:gd name="T7" fmla="*/ 34 h 66"/>
                  <a:gd name="T8" fmla="*/ 78 w 94"/>
                  <a:gd name="T9" fmla="*/ 52 h 66"/>
                  <a:gd name="T10" fmla="*/ 45 w 94"/>
                  <a:gd name="T11" fmla="*/ 26 h 66"/>
                </a:gdLst>
                <a:ahLst/>
                <a:cxnLst>
                  <a:cxn ang="0">
                    <a:pos x="T0" y="T1"/>
                  </a:cxn>
                  <a:cxn ang="0">
                    <a:pos x="T2" y="T3"/>
                  </a:cxn>
                  <a:cxn ang="0">
                    <a:pos x="T4" y="T5"/>
                  </a:cxn>
                  <a:cxn ang="0">
                    <a:pos x="T6" y="T7"/>
                  </a:cxn>
                  <a:cxn ang="0">
                    <a:pos x="T8" y="T9"/>
                  </a:cxn>
                  <a:cxn ang="0">
                    <a:pos x="T10" y="T11"/>
                  </a:cxn>
                </a:cxnLst>
                <a:rect l="0" t="0" r="r" b="b"/>
                <a:pathLst>
                  <a:path w="94" h="66">
                    <a:moveTo>
                      <a:pt x="45" y="26"/>
                    </a:moveTo>
                    <a:cubicBezTo>
                      <a:pt x="17" y="7"/>
                      <a:pt x="24" y="13"/>
                      <a:pt x="17" y="9"/>
                    </a:cubicBezTo>
                    <a:cubicBezTo>
                      <a:pt x="49" y="31"/>
                      <a:pt x="0" y="0"/>
                      <a:pt x="28" y="19"/>
                    </a:cubicBezTo>
                    <a:cubicBezTo>
                      <a:pt x="35" y="23"/>
                      <a:pt x="44" y="30"/>
                      <a:pt x="50" y="34"/>
                    </a:cubicBezTo>
                    <a:cubicBezTo>
                      <a:pt x="37" y="23"/>
                      <a:pt x="94" y="66"/>
                      <a:pt x="78" y="52"/>
                    </a:cubicBezTo>
                    <a:cubicBezTo>
                      <a:pt x="76" y="49"/>
                      <a:pt x="58" y="35"/>
                      <a:pt x="45" y="26"/>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4" name="Freeform 28"/>
              <p:cNvSpPr/>
              <p:nvPr/>
            </p:nvSpPr>
            <p:spPr bwMode="auto">
              <a:xfrm>
                <a:off x="3708" y="2479"/>
                <a:ext cx="85" cy="99"/>
              </a:xfrm>
              <a:custGeom>
                <a:avLst/>
                <a:gdLst>
                  <a:gd name="T0" fmla="*/ 13 w 36"/>
                  <a:gd name="T1" fmla="*/ 13 h 42"/>
                  <a:gd name="T2" fmla="*/ 3 w 36"/>
                  <a:gd name="T3" fmla="*/ 4 h 42"/>
                  <a:gd name="T4" fmla="*/ 24 w 36"/>
                  <a:gd name="T5" fmla="*/ 28 h 42"/>
                  <a:gd name="T6" fmla="*/ 31 w 36"/>
                  <a:gd name="T7" fmla="*/ 35 h 42"/>
                  <a:gd name="T8" fmla="*/ 13 w 36"/>
                  <a:gd name="T9" fmla="*/ 13 h 42"/>
                </a:gdLst>
                <a:ahLst/>
                <a:cxnLst>
                  <a:cxn ang="0">
                    <a:pos x="T0" y="T1"/>
                  </a:cxn>
                  <a:cxn ang="0">
                    <a:pos x="T2" y="T3"/>
                  </a:cxn>
                  <a:cxn ang="0">
                    <a:pos x="T4" y="T5"/>
                  </a:cxn>
                  <a:cxn ang="0">
                    <a:pos x="T6" y="T7"/>
                  </a:cxn>
                  <a:cxn ang="0">
                    <a:pos x="T8" y="T9"/>
                  </a:cxn>
                </a:cxnLst>
                <a:rect l="0" t="0" r="r" b="b"/>
                <a:pathLst>
                  <a:path w="36" h="42">
                    <a:moveTo>
                      <a:pt x="13" y="13"/>
                    </a:moveTo>
                    <a:cubicBezTo>
                      <a:pt x="5" y="4"/>
                      <a:pt x="0" y="0"/>
                      <a:pt x="3" y="4"/>
                    </a:cubicBezTo>
                    <a:cubicBezTo>
                      <a:pt x="6" y="7"/>
                      <a:pt x="17" y="20"/>
                      <a:pt x="24" y="28"/>
                    </a:cubicBezTo>
                    <a:cubicBezTo>
                      <a:pt x="31" y="37"/>
                      <a:pt x="36" y="42"/>
                      <a:pt x="31" y="35"/>
                    </a:cubicBezTo>
                    <a:cubicBezTo>
                      <a:pt x="27" y="29"/>
                      <a:pt x="20" y="21"/>
                      <a:pt x="13" y="1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5" name="Freeform 29"/>
              <p:cNvSpPr/>
              <p:nvPr/>
            </p:nvSpPr>
            <p:spPr bwMode="auto">
              <a:xfrm>
                <a:off x="3836" y="2654"/>
                <a:ext cx="47" cy="70"/>
              </a:xfrm>
              <a:custGeom>
                <a:avLst/>
                <a:gdLst>
                  <a:gd name="T0" fmla="*/ 4 w 20"/>
                  <a:gd name="T1" fmla="*/ 5 h 30"/>
                  <a:gd name="T2" fmla="*/ 1 w 20"/>
                  <a:gd name="T3" fmla="*/ 1 h 30"/>
                  <a:gd name="T4" fmla="*/ 15 w 20"/>
                  <a:gd name="T5" fmla="*/ 22 h 30"/>
                  <a:gd name="T6" fmla="*/ 20 w 20"/>
                  <a:gd name="T7" fmla="*/ 30 h 30"/>
                  <a:gd name="T8" fmla="*/ 4 w 20"/>
                  <a:gd name="T9" fmla="*/ 5 h 30"/>
                </a:gdLst>
                <a:ahLst/>
                <a:cxnLst>
                  <a:cxn ang="0">
                    <a:pos x="T0" y="T1"/>
                  </a:cxn>
                  <a:cxn ang="0">
                    <a:pos x="T2" y="T3"/>
                  </a:cxn>
                  <a:cxn ang="0">
                    <a:pos x="T4" y="T5"/>
                  </a:cxn>
                  <a:cxn ang="0">
                    <a:pos x="T6" y="T7"/>
                  </a:cxn>
                  <a:cxn ang="0">
                    <a:pos x="T8" y="T9"/>
                  </a:cxn>
                </a:cxnLst>
                <a:rect l="0" t="0" r="r" b="b"/>
                <a:pathLst>
                  <a:path w="20" h="30">
                    <a:moveTo>
                      <a:pt x="4" y="5"/>
                    </a:moveTo>
                    <a:cubicBezTo>
                      <a:pt x="0" y="0"/>
                      <a:pt x="3" y="4"/>
                      <a:pt x="1" y="1"/>
                    </a:cubicBezTo>
                    <a:cubicBezTo>
                      <a:pt x="3" y="6"/>
                      <a:pt x="11" y="16"/>
                      <a:pt x="15" y="22"/>
                    </a:cubicBezTo>
                    <a:cubicBezTo>
                      <a:pt x="17" y="25"/>
                      <a:pt x="18" y="27"/>
                      <a:pt x="20" y="30"/>
                    </a:cubicBezTo>
                    <a:cubicBezTo>
                      <a:pt x="15" y="22"/>
                      <a:pt x="11" y="15"/>
                      <a:pt x="4" y="5"/>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6" name="Freeform 30"/>
              <p:cNvSpPr/>
              <p:nvPr/>
            </p:nvSpPr>
            <p:spPr bwMode="auto">
              <a:xfrm>
                <a:off x="3658" y="2431"/>
                <a:ext cx="81" cy="88"/>
              </a:xfrm>
              <a:custGeom>
                <a:avLst/>
                <a:gdLst>
                  <a:gd name="T0" fmla="*/ 7 w 34"/>
                  <a:gd name="T1" fmla="*/ 6 h 37"/>
                  <a:gd name="T2" fmla="*/ 1 w 34"/>
                  <a:gd name="T3" fmla="*/ 2 h 37"/>
                  <a:gd name="T4" fmla="*/ 28 w 34"/>
                  <a:gd name="T5" fmla="*/ 30 h 37"/>
                  <a:gd name="T6" fmla="*/ 31 w 34"/>
                  <a:gd name="T7" fmla="*/ 33 h 37"/>
                  <a:gd name="T8" fmla="*/ 7 w 34"/>
                  <a:gd name="T9" fmla="*/ 6 h 37"/>
                </a:gdLst>
                <a:ahLst/>
                <a:cxnLst>
                  <a:cxn ang="0">
                    <a:pos x="T0" y="T1"/>
                  </a:cxn>
                  <a:cxn ang="0">
                    <a:pos x="T2" y="T3"/>
                  </a:cxn>
                  <a:cxn ang="0">
                    <a:pos x="T4" y="T5"/>
                  </a:cxn>
                  <a:cxn ang="0">
                    <a:pos x="T6" y="T7"/>
                  </a:cxn>
                  <a:cxn ang="0">
                    <a:pos x="T8" y="T9"/>
                  </a:cxn>
                </a:cxnLst>
                <a:rect l="0" t="0" r="r" b="b"/>
                <a:pathLst>
                  <a:path w="34" h="37">
                    <a:moveTo>
                      <a:pt x="7" y="6"/>
                    </a:moveTo>
                    <a:cubicBezTo>
                      <a:pt x="2" y="2"/>
                      <a:pt x="0" y="0"/>
                      <a:pt x="1" y="2"/>
                    </a:cubicBezTo>
                    <a:cubicBezTo>
                      <a:pt x="11" y="12"/>
                      <a:pt x="20" y="22"/>
                      <a:pt x="28" y="30"/>
                    </a:cubicBezTo>
                    <a:cubicBezTo>
                      <a:pt x="34" y="37"/>
                      <a:pt x="30" y="32"/>
                      <a:pt x="31" y="33"/>
                    </a:cubicBezTo>
                    <a:cubicBezTo>
                      <a:pt x="24" y="24"/>
                      <a:pt x="15" y="14"/>
                      <a:pt x="7" y="6"/>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7" name="Freeform 31"/>
              <p:cNvSpPr/>
              <p:nvPr/>
            </p:nvSpPr>
            <p:spPr bwMode="auto">
              <a:xfrm>
                <a:off x="3689" y="2483"/>
                <a:ext cx="180" cy="222"/>
              </a:xfrm>
              <a:custGeom>
                <a:avLst/>
                <a:gdLst>
                  <a:gd name="T0" fmla="*/ 43 w 76"/>
                  <a:gd name="T1" fmla="*/ 49 h 94"/>
                  <a:gd name="T2" fmla="*/ 22 w 76"/>
                  <a:gd name="T3" fmla="*/ 22 h 94"/>
                  <a:gd name="T4" fmla="*/ 0 w 76"/>
                  <a:gd name="T5" fmla="*/ 0 h 94"/>
                  <a:gd name="T6" fmla="*/ 8 w 76"/>
                  <a:gd name="T7" fmla="*/ 11 h 94"/>
                  <a:gd name="T8" fmla="*/ 61 w 76"/>
                  <a:gd name="T9" fmla="*/ 77 h 94"/>
                  <a:gd name="T10" fmla="*/ 56 w 76"/>
                  <a:gd name="T11" fmla="*/ 66 h 94"/>
                  <a:gd name="T12" fmla="*/ 43 w 76"/>
                  <a:gd name="T13" fmla="*/ 49 h 94"/>
                </a:gdLst>
                <a:ahLst/>
                <a:cxnLst>
                  <a:cxn ang="0">
                    <a:pos x="T0" y="T1"/>
                  </a:cxn>
                  <a:cxn ang="0">
                    <a:pos x="T2" y="T3"/>
                  </a:cxn>
                  <a:cxn ang="0">
                    <a:pos x="T4" y="T5"/>
                  </a:cxn>
                  <a:cxn ang="0">
                    <a:pos x="T6" y="T7"/>
                  </a:cxn>
                  <a:cxn ang="0">
                    <a:pos x="T8" y="T9"/>
                  </a:cxn>
                  <a:cxn ang="0">
                    <a:pos x="T10" y="T11"/>
                  </a:cxn>
                  <a:cxn ang="0">
                    <a:pos x="T12" y="T13"/>
                  </a:cxn>
                </a:cxnLst>
                <a:rect l="0" t="0" r="r" b="b"/>
                <a:pathLst>
                  <a:path w="76" h="94">
                    <a:moveTo>
                      <a:pt x="43" y="49"/>
                    </a:moveTo>
                    <a:cubicBezTo>
                      <a:pt x="36" y="39"/>
                      <a:pt x="29" y="31"/>
                      <a:pt x="22" y="22"/>
                    </a:cubicBezTo>
                    <a:cubicBezTo>
                      <a:pt x="21" y="22"/>
                      <a:pt x="5" y="4"/>
                      <a:pt x="0" y="0"/>
                    </a:cubicBezTo>
                    <a:cubicBezTo>
                      <a:pt x="14" y="15"/>
                      <a:pt x="4" y="6"/>
                      <a:pt x="8" y="11"/>
                    </a:cubicBezTo>
                    <a:cubicBezTo>
                      <a:pt x="22" y="27"/>
                      <a:pt x="49" y="61"/>
                      <a:pt x="61" y="77"/>
                    </a:cubicBezTo>
                    <a:cubicBezTo>
                      <a:pt x="59" y="73"/>
                      <a:pt x="76" y="94"/>
                      <a:pt x="56" y="66"/>
                    </a:cubicBezTo>
                    <a:cubicBezTo>
                      <a:pt x="51" y="59"/>
                      <a:pt x="45" y="51"/>
                      <a:pt x="43" y="49"/>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8" name="Freeform 32"/>
              <p:cNvSpPr/>
              <p:nvPr/>
            </p:nvSpPr>
            <p:spPr bwMode="auto">
              <a:xfrm>
                <a:off x="3916" y="2838"/>
                <a:ext cx="123" cy="302"/>
              </a:xfrm>
              <a:custGeom>
                <a:avLst/>
                <a:gdLst>
                  <a:gd name="T0" fmla="*/ 26 w 52"/>
                  <a:gd name="T1" fmla="*/ 50 h 128"/>
                  <a:gd name="T2" fmla="*/ 7 w 52"/>
                  <a:gd name="T3" fmla="*/ 11 h 128"/>
                  <a:gd name="T4" fmla="*/ 4 w 52"/>
                  <a:gd name="T5" fmla="*/ 10 h 128"/>
                  <a:gd name="T6" fmla="*/ 25 w 52"/>
                  <a:gd name="T7" fmla="*/ 58 h 128"/>
                  <a:gd name="T8" fmla="*/ 45 w 52"/>
                  <a:gd name="T9" fmla="*/ 113 h 128"/>
                  <a:gd name="T10" fmla="*/ 38 w 52"/>
                  <a:gd name="T11" fmla="*/ 82 h 128"/>
                  <a:gd name="T12" fmla="*/ 26 w 52"/>
                  <a:gd name="T13" fmla="*/ 50 h 128"/>
                </a:gdLst>
                <a:ahLst/>
                <a:cxnLst>
                  <a:cxn ang="0">
                    <a:pos x="T0" y="T1"/>
                  </a:cxn>
                  <a:cxn ang="0">
                    <a:pos x="T2" y="T3"/>
                  </a:cxn>
                  <a:cxn ang="0">
                    <a:pos x="T4" y="T5"/>
                  </a:cxn>
                  <a:cxn ang="0">
                    <a:pos x="T6" y="T7"/>
                  </a:cxn>
                  <a:cxn ang="0">
                    <a:pos x="T8" y="T9"/>
                  </a:cxn>
                  <a:cxn ang="0">
                    <a:pos x="T10" y="T11"/>
                  </a:cxn>
                  <a:cxn ang="0">
                    <a:pos x="T12" y="T13"/>
                  </a:cxn>
                </a:cxnLst>
                <a:rect l="0" t="0" r="r" b="b"/>
                <a:pathLst>
                  <a:path w="52" h="128">
                    <a:moveTo>
                      <a:pt x="26" y="50"/>
                    </a:moveTo>
                    <a:cubicBezTo>
                      <a:pt x="20" y="37"/>
                      <a:pt x="14" y="24"/>
                      <a:pt x="7" y="11"/>
                    </a:cubicBezTo>
                    <a:cubicBezTo>
                      <a:pt x="0" y="0"/>
                      <a:pt x="8" y="16"/>
                      <a:pt x="4" y="10"/>
                    </a:cubicBezTo>
                    <a:cubicBezTo>
                      <a:pt x="11" y="24"/>
                      <a:pt x="27" y="58"/>
                      <a:pt x="25" y="58"/>
                    </a:cubicBezTo>
                    <a:cubicBezTo>
                      <a:pt x="32" y="75"/>
                      <a:pt x="40" y="97"/>
                      <a:pt x="45" y="113"/>
                    </a:cubicBezTo>
                    <a:cubicBezTo>
                      <a:pt x="52" y="128"/>
                      <a:pt x="28" y="56"/>
                      <a:pt x="38" y="82"/>
                    </a:cubicBezTo>
                    <a:cubicBezTo>
                      <a:pt x="35" y="73"/>
                      <a:pt x="31" y="62"/>
                      <a:pt x="26" y="5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9" name="Freeform 33"/>
              <p:cNvSpPr/>
              <p:nvPr/>
            </p:nvSpPr>
            <p:spPr bwMode="auto">
              <a:xfrm>
                <a:off x="3559" y="2344"/>
                <a:ext cx="99" cy="90"/>
              </a:xfrm>
              <a:custGeom>
                <a:avLst/>
                <a:gdLst>
                  <a:gd name="T0" fmla="*/ 20 w 42"/>
                  <a:gd name="T1" fmla="*/ 16 h 38"/>
                  <a:gd name="T2" fmla="*/ 0 w 42"/>
                  <a:gd name="T3" fmla="*/ 0 h 38"/>
                  <a:gd name="T4" fmla="*/ 17 w 42"/>
                  <a:gd name="T5" fmla="*/ 16 h 38"/>
                  <a:gd name="T6" fmla="*/ 42 w 42"/>
                  <a:gd name="T7" fmla="*/ 38 h 38"/>
                  <a:gd name="T8" fmla="*/ 20 w 42"/>
                  <a:gd name="T9" fmla="*/ 16 h 38"/>
                </a:gdLst>
                <a:ahLst/>
                <a:cxnLst>
                  <a:cxn ang="0">
                    <a:pos x="T0" y="T1"/>
                  </a:cxn>
                  <a:cxn ang="0">
                    <a:pos x="T2" y="T3"/>
                  </a:cxn>
                  <a:cxn ang="0">
                    <a:pos x="T4" y="T5"/>
                  </a:cxn>
                  <a:cxn ang="0">
                    <a:pos x="T6" y="T7"/>
                  </a:cxn>
                  <a:cxn ang="0">
                    <a:pos x="T8" y="T9"/>
                  </a:cxn>
                </a:cxnLst>
                <a:rect l="0" t="0" r="r" b="b"/>
                <a:pathLst>
                  <a:path w="42" h="38">
                    <a:moveTo>
                      <a:pt x="20" y="16"/>
                    </a:moveTo>
                    <a:cubicBezTo>
                      <a:pt x="12" y="9"/>
                      <a:pt x="5" y="3"/>
                      <a:pt x="0" y="0"/>
                    </a:cubicBezTo>
                    <a:cubicBezTo>
                      <a:pt x="7" y="6"/>
                      <a:pt x="10" y="10"/>
                      <a:pt x="17" y="16"/>
                    </a:cubicBezTo>
                    <a:cubicBezTo>
                      <a:pt x="26" y="24"/>
                      <a:pt x="40" y="38"/>
                      <a:pt x="42" y="38"/>
                    </a:cubicBezTo>
                    <a:cubicBezTo>
                      <a:pt x="42" y="38"/>
                      <a:pt x="31" y="26"/>
                      <a:pt x="20" y="16"/>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0" name="Freeform 34"/>
              <p:cNvSpPr/>
              <p:nvPr/>
            </p:nvSpPr>
            <p:spPr bwMode="auto">
              <a:xfrm>
                <a:off x="3420" y="2235"/>
                <a:ext cx="123" cy="95"/>
              </a:xfrm>
              <a:custGeom>
                <a:avLst/>
                <a:gdLst>
                  <a:gd name="T0" fmla="*/ 4 w 52"/>
                  <a:gd name="T1" fmla="*/ 2 h 40"/>
                  <a:gd name="T2" fmla="*/ 30 w 52"/>
                  <a:gd name="T3" fmla="*/ 23 h 40"/>
                  <a:gd name="T4" fmla="*/ 48 w 52"/>
                  <a:gd name="T5" fmla="*/ 38 h 40"/>
                  <a:gd name="T6" fmla="*/ 43 w 52"/>
                  <a:gd name="T7" fmla="*/ 31 h 40"/>
                  <a:gd name="T8" fmla="*/ 4 w 52"/>
                  <a:gd name="T9" fmla="*/ 2 h 40"/>
                </a:gdLst>
                <a:ahLst/>
                <a:cxnLst>
                  <a:cxn ang="0">
                    <a:pos x="T0" y="T1"/>
                  </a:cxn>
                  <a:cxn ang="0">
                    <a:pos x="T2" y="T3"/>
                  </a:cxn>
                  <a:cxn ang="0">
                    <a:pos x="T4" y="T5"/>
                  </a:cxn>
                  <a:cxn ang="0">
                    <a:pos x="T6" y="T7"/>
                  </a:cxn>
                  <a:cxn ang="0">
                    <a:pos x="T8" y="T9"/>
                  </a:cxn>
                </a:cxnLst>
                <a:rect l="0" t="0" r="r" b="b"/>
                <a:pathLst>
                  <a:path w="52" h="40">
                    <a:moveTo>
                      <a:pt x="4" y="2"/>
                    </a:moveTo>
                    <a:cubicBezTo>
                      <a:pt x="0" y="0"/>
                      <a:pt x="20" y="15"/>
                      <a:pt x="30" y="23"/>
                    </a:cubicBezTo>
                    <a:cubicBezTo>
                      <a:pt x="37" y="29"/>
                      <a:pt x="43" y="33"/>
                      <a:pt x="48" y="38"/>
                    </a:cubicBezTo>
                    <a:cubicBezTo>
                      <a:pt x="52" y="40"/>
                      <a:pt x="50" y="38"/>
                      <a:pt x="43" y="31"/>
                    </a:cubicBezTo>
                    <a:cubicBezTo>
                      <a:pt x="28" y="19"/>
                      <a:pt x="19" y="13"/>
                      <a:pt x="4" y="2"/>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1" name="Freeform 35"/>
              <p:cNvSpPr/>
              <p:nvPr/>
            </p:nvSpPr>
            <p:spPr bwMode="auto">
              <a:xfrm>
                <a:off x="2971" y="2004"/>
                <a:ext cx="125" cy="38"/>
              </a:xfrm>
              <a:custGeom>
                <a:avLst/>
                <a:gdLst>
                  <a:gd name="T0" fmla="*/ 16 w 53"/>
                  <a:gd name="T1" fmla="*/ 4 h 16"/>
                  <a:gd name="T2" fmla="*/ 7 w 53"/>
                  <a:gd name="T3" fmla="*/ 3 h 16"/>
                  <a:gd name="T4" fmla="*/ 36 w 53"/>
                  <a:gd name="T5" fmla="*/ 11 h 16"/>
                  <a:gd name="T6" fmla="*/ 16 w 53"/>
                  <a:gd name="T7" fmla="*/ 4 h 16"/>
                </a:gdLst>
                <a:ahLst/>
                <a:cxnLst>
                  <a:cxn ang="0">
                    <a:pos x="T0" y="T1"/>
                  </a:cxn>
                  <a:cxn ang="0">
                    <a:pos x="T2" y="T3"/>
                  </a:cxn>
                  <a:cxn ang="0">
                    <a:pos x="T4" y="T5"/>
                  </a:cxn>
                  <a:cxn ang="0">
                    <a:pos x="T6" y="T7"/>
                  </a:cxn>
                </a:cxnLst>
                <a:rect l="0" t="0" r="r" b="b"/>
                <a:pathLst>
                  <a:path w="53" h="16">
                    <a:moveTo>
                      <a:pt x="16" y="4"/>
                    </a:moveTo>
                    <a:cubicBezTo>
                      <a:pt x="0" y="0"/>
                      <a:pt x="8" y="3"/>
                      <a:pt x="7" y="3"/>
                    </a:cubicBezTo>
                    <a:cubicBezTo>
                      <a:pt x="15" y="5"/>
                      <a:pt x="26" y="8"/>
                      <a:pt x="36" y="11"/>
                    </a:cubicBezTo>
                    <a:cubicBezTo>
                      <a:pt x="53" y="16"/>
                      <a:pt x="39" y="10"/>
                      <a:pt x="16" y="4"/>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2" name="Freeform 36"/>
              <p:cNvSpPr/>
              <p:nvPr/>
            </p:nvSpPr>
            <p:spPr bwMode="auto">
              <a:xfrm>
                <a:off x="3158" y="2098"/>
                <a:ext cx="68" cy="33"/>
              </a:xfrm>
              <a:custGeom>
                <a:avLst/>
                <a:gdLst>
                  <a:gd name="T0" fmla="*/ 8 w 29"/>
                  <a:gd name="T1" fmla="*/ 3 h 14"/>
                  <a:gd name="T2" fmla="*/ 17 w 29"/>
                  <a:gd name="T3" fmla="*/ 9 h 14"/>
                  <a:gd name="T4" fmla="*/ 29 w 29"/>
                  <a:gd name="T5" fmla="*/ 14 h 14"/>
                  <a:gd name="T6" fmla="*/ 8 w 29"/>
                  <a:gd name="T7" fmla="*/ 3 h 14"/>
                </a:gdLst>
                <a:ahLst/>
                <a:cxnLst>
                  <a:cxn ang="0">
                    <a:pos x="T0" y="T1"/>
                  </a:cxn>
                  <a:cxn ang="0">
                    <a:pos x="T2" y="T3"/>
                  </a:cxn>
                  <a:cxn ang="0">
                    <a:pos x="T4" y="T5"/>
                  </a:cxn>
                  <a:cxn ang="0">
                    <a:pos x="T6" y="T7"/>
                  </a:cxn>
                </a:cxnLst>
                <a:rect l="0" t="0" r="r" b="b"/>
                <a:pathLst>
                  <a:path w="29" h="14">
                    <a:moveTo>
                      <a:pt x="8" y="3"/>
                    </a:moveTo>
                    <a:cubicBezTo>
                      <a:pt x="0" y="0"/>
                      <a:pt x="5" y="3"/>
                      <a:pt x="17" y="9"/>
                    </a:cubicBezTo>
                    <a:cubicBezTo>
                      <a:pt x="21" y="10"/>
                      <a:pt x="25" y="12"/>
                      <a:pt x="29" y="14"/>
                    </a:cubicBezTo>
                    <a:cubicBezTo>
                      <a:pt x="22" y="10"/>
                      <a:pt x="17" y="7"/>
                      <a:pt x="8"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3" name="Freeform 37"/>
              <p:cNvSpPr/>
              <p:nvPr/>
            </p:nvSpPr>
            <p:spPr bwMode="auto">
              <a:xfrm>
                <a:off x="1792" y="898"/>
                <a:ext cx="12" cy="5"/>
              </a:xfrm>
              <a:custGeom>
                <a:avLst/>
                <a:gdLst>
                  <a:gd name="T0" fmla="*/ 3 w 5"/>
                  <a:gd name="T1" fmla="*/ 1 h 2"/>
                  <a:gd name="T2" fmla="*/ 5 w 5"/>
                  <a:gd name="T3" fmla="*/ 0 h 2"/>
                  <a:gd name="T4" fmla="*/ 0 w 5"/>
                  <a:gd name="T5" fmla="*/ 2 h 2"/>
                  <a:gd name="T6" fmla="*/ 3 w 5"/>
                  <a:gd name="T7" fmla="*/ 1 h 2"/>
                </a:gdLst>
                <a:ahLst/>
                <a:cxnLst>
                  <a:cxn ang="0">
                    <a:pos x="T0" y="T1"/>
                  </a:cxn>
                  <a:cxn ang="0">
                    <a:pos x="T2" y="T3"/>
                  </a:cxn>
                  <a:cxn ang="0">
                    <a:pos x="T4" y="T5"/>
                  </a:cxn>
                  <a:cxn ang="0">
                    <a:pos x="T6" y="T7"/>
                  </a:cxn>
                </a:cxnLst>
                <a:rect l="0" t="0" r="r" b="b"/>
                <a:pathLst>
                  <a:path w="5" h="2">
                    <a:moveTo>
                      <a:pt x="3" y="1"/>
                    </a:moveTo>
                    <a:cubicBezTo>
                      <a:pt x="5" y="0"/>
                      <a:pt x="5" y="0"/>
                      <a:pt x="5" y="0"/>
                    </a:cubicBezTo>
                    <a:cubicBezTo>
                      <a:pt x="3" y="0"/>
                      <a:pt x="2" y="1"/>
                      <a:pt x="0" y="2"/>
                    </a:cubicBezTo>
                    <a:cubicBezTo>
                      <a:pt x="0" y="2"/>
                      <a:pt x="2" y="1"/>
                      <a:pt x="3"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4" name="Freeform 38"/>
              <p:cNvSpPr/>
              <p:nvPr/>
            </p:nvSpPr>
            <p:spPr bwMode="auto">
              <a:xfrm>
                <a:off x="1261" y="1631"/>
                <a:ext cx="505" cy="274"/>
              </a:xfrm>
              <a:custGeom>
                <a:avLst/>
                <a:gdLst>
                  <a:gd name="T0" fmla="*/ 148 w 214"/>
                  <a:gd name="T1" fmla="*/ 99 h 116"/>
                  <a:gd name="T2" fmla="*/ 113 w 214"/>
                  <a:gd name="T3" fmla="*/ 92 h 116"/>
                  <a:gd name="T4" fmla="*/ 35 w 214"/>
                  <a:gd name="T5" fmla="*/ 43 h 116"/>
                  <a:gd name="T6" fmla="*/ 18 w 214"/>
                  <a:gd name="T7" fmla="*/ 24 h 116"/>
                  <a:gd name="T8" fmla="*/ 10 w 214"/>
                  <a:gd name="T9" fmla="*/ 12 h 116"/>
                  <a:gd name="T10" fmla="*/ 0 w 214"/>
                  <a:gd name="T11" fmla="*/ 0 h 116"/>
                  <a:gd name="T12" fmla="*/ 12 w 214"/>
                  <a:gd name="T13" fmla="*/ 25 h 116"/>
                  <a:gd name="T14" fmla="*/ 4 w 214"/>
                  <a:gd name="T15" fmla="*/ 14 h 116"/>
                  <a:gd name="T16" fmla="*/ 52 w 214"/>
                  <a:gd name="T17" fmla="*/ 67 h 116"/>
                  <a:gd name="T18" fmla="*/ 49 w 214"/>
                  <a:gd name="T19" fmla="*/ 65 h 116"/>
                  <a:gd name="T20" fmla="*/ 105 w 214"/>
                  <a:gd name="T21" fmla="*/ 96 h 116"/>
                  <a:gd name="T22" fmla="*/ 117 w 214"/>
                  <a:gd name="T23" fmla="*/ 101 h 116"/>
                  <a:gd name="T24" fmla="*/ 149 w 214"/>
                  <a:gd name="T25" fmla="*/ 108 h 116"/>
                  <a:gd name="T26" fmla="*/ 165 w 214"/>
                  <a:gd name="T27" fmla="*/ 112 h 116"/>
                  <a:gd name="T28" fmla="*/ 160 w 214"/>
                  <a:gd name="T29" fmla="*/ 110 h 116"/>
                  <a:gd name="T30" fmla="*/ 184 w 214"/>
                  <a:gd name="T31" fmla="*/ 114 h 116"/>
                  <a:gd name="T32" fmla="*/ 200 w 214"/>
                  <a:gd name="T33" fmla="*/ 113 h 116"/>
                  <a:gd name="T34" fmla="*/ 194 w 214"/>
                  <a:gd name="T35" fmla="*/ 111 h 116"/>
                  <a:gd name="T36" fmla="*/ 178 w 214"/>
                  <a:gd name="T37" fmla="*/ 109 h 116"/>
                  <a:gd name="T38" fmla="*/ 158 w 214"/>
                  <a:gd name="T39" fmla="*/ 103 h 116"/>
                  <a:gd name="T40" fmla="*/ 149 w 214"/>
                  <a:gd name="T41" fmla="*/ 102 h 116"/>
                  <a:gd name="T42" fmla="*/ 148 w 214"/>
                  <a:gd name="T43" fmla="*/ 99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4" h="116">
                    <a:moveTo>
                      <a:pt x="148" y="99"/>
                    </a:moveTo>
                    <a:cubicBezTo>
                      <a:pt x="138" y="97"/>
                      <a:pt x="142" y="101"/>
                      <a:pt x="113" y="92"/>
                    </a:cubicBezTo>
                    <a:cubicBezTo>
                      <a:pt x="84" y="79"/>
                      <a:pt x="59" y="67"/>
                      <a:pt x="35" y="43"/>
                    </a:cubicBezTo>
                    <a:cubicBezTo>
                      <a:pt x="37" y="45"/>
                      <a:pt x="29" y="40"/>
                      <a:pt x="18" y="24"/>
                    </a:cubicBezTo>
                    <a:cubicBezTo>
                      <a:pt x="14" y="19"/>
                      <a:pt x="11" y="14"/>
                      <a:pt x="10" y="12"/>
                    </a:cubicBezTo>
                    <a:cubicBezTo>
                      <a:pt x="8" y="9"/>
                      <a:pt x="9" y="16"/>
                      <a:pt x="0" y="0"/>
                    </a:cubicBezTo>
                    <a:cubicBezTo>
                      <a:pt x="3" y="9"/>
                      <a:pt x="12" y="24"/>
                      <a:pt x="12" y="25"/>
                    </a:cubicBezTo>
                    <a:cubicBezTo>
                      <a:pt x="9" y="22"/>
                      <a:pt x="7" y="17"/>
                      <a:pt x="4" y="14"/>
                    </a:cubicBezTo>
                    <a:cubicBezTo>
                      <a:pt x="15" y="32"/>
                      <a:pt x="33" y="53"/>
                      <a:pt x="52" y="67"/>
                    </a:cubicBezTo>
                    <a:cubicBezTo>
                      <a:pt x="49" y="65"/>
                      <a:pt x="49" y="65"/>
                      <a:pt x="49" y="65"/>
                    </a:cubicBezTo>
                    <a:cubicBezTo>
                      <a:pt x="63" y="77"/>
                      <a:pt x="88" y="90"/>
                      <a:pt x="105" y="96"/>
                    </a:cubicBezTo>
                    <a:cubicBezTo>
                      <a:pt x="115" y="100"/>
                      <a:pt x="113" y="99"/>
                      <a:pt x="117" y="101"/>
                    </a:cubicBezTo>
                    <a:cubicBezTo>
                      <a:pt x="122" y="103"/>
                      <a:pt x="125" y="102"/>
                      <a:pt x="149" y="108"/>
                    </a:cubicBezTo>
                    <a:cubicBezTo>
                      <a:pt x="165" y="112"/>
                      <a:pt x="165" y="112"/>
                      <a:pt x="165" y="112"/>
                    </a:cubicBezTo>
                    <a:cubicBezTo>
                      <a:pt x="165" y="112"/>
                      <a:pt x="147" y="108"/>
                      <a:pt x="160" y="110"/>
                    </a:cubicBezTo>
                    <a:cubicBezTo>
                      <a:pt x="170" y="112"/>
                      <a:pt x="180" y="113"/>
                      <a:pt x="184" y="114"/>
                    </a:cubicBezTo>
                    <a:cubicBezTo>
                      <a:pt x="173" y="111"/>
                      <a:pt x="214" y="116"/>
                      <a:pt x="200" y="113"/>
                    </a:cubicBezTo>
                    <a:cubicBezTo>
                      <a:pt x="174" y="110"/>
                      <a:pt x="189" y="111"/>
                      <a:pt x="194" y="111"/>
                    </a:cubicBezTo>
                    <a:cubicBezTo>
                      <a:pt x="178" y="109"/>
                      <a:pt x="178" y="109"/>
                      <a:pt x="178" y="109"/>
                    </a:cubicBezTo>
                    <a:cubicBezTo>
                      <a:pt x="183" y="109"/>
                      <a:pt x="169" y="106"/>
                      <a:pt x="158" y="103"/>
                    </a:cubicBezTo>
                    <a:cubicBezTo>
                      <a:pt x="155" y="103"/>
                      <a:pt x="152" y="102"/>
                      <a:pt x="149" y="102"/>
                    </a:cubicBezTo>
                    <a:cubicBezTo>
                      <a:pt x="129" y="96"/>
                      <a:pt x="154" y="101"/>
                      <a:pt x="148" y="99"/>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5" name="Freeform 39"/>
              <p:cNvSpPr/>
              <p:nvPr/>
            </p:nvSpPr>
            <p:spPr bwMode="auto">
              <a:xfrm>
                <a:off x="1641" y="1874"/>
                <a:ext cx="17" cy="2"/>
              </a:xfrm>
              <a:custGeom>
                <a:avLst/>
                <a:gdLst>
                  <a:gd name="T0" fmla="*/ 0 w 7"/>
                  <a:gd name="T1" fmla="*/ 0 h 1"/>
                  <a:gd name="T2" fmla="*/ 1 w 7"/>
                  <a:gd name="T3" fmla="*/ 1 h 1"/>
                  <a:gd name="T4" fmla="*/ 7 w 7"/>
                  <a:gd name="T5" fmla="*/ 1 h 1"/>
                  <a:gd name="T6" fmla="*/ 0 w 7"/>
                  <a:gd name="T7" fmla="*/ 0 h 1"/>
                </a:gdLst>
                <a:ahLst/>
                <a:cxnLst>
                  <a:cxn ang="0">
                    <a:pos x="T0" y="T1"/>
                  </a:cxn>
                  <a:cxn ang="0">
                    <a:pos x="T2" y="T3"/>
                  </a:cxn>
                  <a:cxn ang="0">
                    <a:pos x="T4" y="T5"/>
                  </a:cxn>
                  <a:cxn ang="0">
                    <a:pos x="T6" y="T7"/>
                  </a:cxn>
                </a:cxnLst>
                <a:rect l="0" t="0" r="r" b="b"/>
                <a:pathLst>
                  <a:path w="7" h="1">
                    <a:moveTo>
                      <a:pt x="0" y="0"/>
                    </a:moveTo>
                    <a:cubicBezTo>
                      <a:pt x="1" y="1"/>
                      <a:pt x="1" y="1"/>
                      <a:pt x="1" y="1"/>
                    </a:cubicBezTo>
                    <a:cubicBezTo>
                      <a:pt x="7" y="1"/>
                      <a:pt x="7" y="1"/>
                      <a:pt x="7" y="1"/>
                    </a:cubicBezTo>
                    <a:cubicBezTo>
                      <a:pt x="1" y="0"/>
                      <a:pt x="2" y="1"/>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6" name="Freeform 40"/>
              <p:cNvSpPr/>
              <p:nvPr/>
            </p:nvSpPr>
            <p:spPr bwMode="auto">
              <a:xfrm>
                <a:off x="1752" y="1900"/>
                <a:ext cx="29" cy="5"/>
              </a:xfrm>
              <a:custGeom>
                <a:avLst/>
                <a:gdLst>
                  <a:gd name="T0" fmla="*/ 4 w 12"/>
                  <a:gd name="T1" fmla="*/ 1 h 2"/>
                  <a:gd name="T2" fmla="*/ 4 w 12"/>
                  <a:gd name="T3" fmla="*/ 1 h 2"/>
                  <a:gd name="T4" fmla="*/ 4 w 12"/>
                  <a:gd name="T5" fmla="*/ 1 h 2"/>
                </a:gdLst>
                <a:ahLst/>
                <a:cxnLst>
                  <a:cxn ang="0">
                    <a:pos x="T0" y="T1"/>
                  </a:cxn>
                  <a:cxn ang="0">
                    <a:pos x="T2" y="T3"/>
                  </a:cxn>
                  <a:cxn ang="0">
                    <a:pos x="T4" y="T5"/>
                  </a:cxn>
                </a:cxnLst>
                <a:rect l="0" t="0" r="r" b="b"/>
                <a:pathLst>
                  <a:path w="12" h="2">
                    <a:moveTo>
                      <a:pt x="4" y="1"/>
                    </a:moveTo>
                    <a:cubicBezTo>
                      <a:pt x="4" y="1"/>
                      <a:pt x="0" y="0"/>
                      <a:pt x="4" y="1"/>
                    </a:cubicBezTo>
                    <a:cubicBezTo>
                      <a:pt x="8" y="1"/>
                      <a:pt x="12" y="2"/>
                      <a:pt x="4"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7" name="Freeform 41"/>
              <p:cNvSpPr/>
              <p:nvPr/>
            </p:nvSpPr>
            <p:spPr bwMode="auto">
              <a:xfrm>
                <a:off x="3658" y="2519"/>
                <a:ext cx="38" cy="40"/>
              </a:xfrm>
              <a:custGeom>
                <a:avLst/>
                <a:gdLst>
                  <a:gd name="T0" fmla="*/ 0 w 16"/>
                  <a:gd name="T1" fmla="*/ 0 h 17"/>
                  <a:gd name="T2" fmla="*/ 16 w 16"/>
                  <a:gd name="T3" fmla="*/ 17 h 17"/>
                  <a:gd name="T4" fmla="*/ 0 w 16"/>
                  <a:gd name="T5" fmla="*/ 0 h 17"/>
                </a:gdLst>
                <a:ahLst/>
                <a:cxnLst>
                  <a:cxn ang="0">
                    <a:pos x="T0" y="T1"/>
                  </a:cxn>
                  <a:cxn ang="0">
                    <a:pos x="T2" y="T3"/>
                  </a:cxn>
                  <a:cxn ang="0">
                    <a:pos x="T4" y="T5"/>
                  </a:cxn>
                </a:cxnLst>
                <a:rect l="0" t="0" r="r" b="b"/>
                <a:pathLst>
                  <a:path w="16" h="17">
                    <a:moveTo>
                      <a:pt x="0" y="0"/>
                    </a:moveTo>
                    <a:cubicBezTo>
                      <a:pt x="4" y="5"/>
                      <a:pt x="11" y="12"/>
                      <a:pt x="16" y="17"/>
                    </a:cubicBezTo>
                    <a:cubicBezTo>
                      <a:pt x="11" y="12"/>
                      <a:pt x="3" y="2"/>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8" name="Freeform 42"/>
              <p:cNvSpPr/>
              <p:nvPr/>
            </p:nvSpPr>
            <p:spPr bwMode="auto">
              <a:xfrm>
                <a:off x="1712" y="1900"/>
                <a:ext cx="17" cy="2"/>
              </a:xfrm>
              <a:custGeom>
                <a:avLst/>
                <a:gdLst>
                  <a:gd name="T0" fmla="*/ 2 w 7"/>
                  <a:gd name="T1" fmla="*/ 0 h 1"/>
                  <a:gd name="T2" fmla="*/ 0 w 7"/>
                  <a:gd name="T3" fmla="*/ 0 h 1"/>
                  <a:gd name="T4" fmla="*/ 7 w 7"/>
                  <a:gd name="T5" fmla="*/ 1 h 1"/>
                  <a:gd name="T6" fmla="*/ 2 w 7"/>
                  <a:gd name="T7" fmla="*/ 0 h 1"/>
                </a:gdLst>
                <a:ahLst/>
                <a:cxnLst>
                  <a:cxn ang="0">
                    <a:pos x="T0" y="T1"/>
                  </a:cxn>
                  <a:cxn ang="0">
                    <a:pos x="T2" y="T3"/>
                  </a:cxn>
                  <a:cxn ang="0">
                    <a:pos x="T4" y="T5"/>
                  </a:cxn>
                  <a:cxn ang="0">
                    <a:pos x="T6" y="T7"/>
                  </a:cxn>
                </a:cxnLst>
                <a:rect l="0" t="0" r="r" b="b"/>
                <a:pathLst>
                  <a:path w="7" h="1">
                    <a:moveTo>
                      <a:pt x="2" y="0"/>
                    </a:moveTo>
                    <a:cubicBezTo>
                      <a:pt x="0" y="0"/>
                      <a:pt x="0" y="0"/>
                      <a:pt x="0" y="0"/>
                    </a:cubicBezTo>
                    <a:cubicBezTo>
                      <a:pt x="2" y="0"/>
                      <a:pt x="5" y="1"/>
                      <a:pt x="7" y="1"/>
                    </a:cubicBezTo>
                    <a:cubicBezTo>
                      <a:pt x="7" y="1"/>
                      <a:pt x="5" y="1"/>
                      <a:pt x="2"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9" name="Freeform 43"/>
              <p:cNvSpPr/>
              <p:nvPr/>
            </p:nvSpPr>
            <p:spPr bwMode="auto">
              <a:xfrm>
                <a:off x="1311" y="1690"/>
                <a:ext cx="9" cy="16"/>
              </a:xfrm>
              <a:custGeom>
                <a:avLst/>
                <a:gdLst>
                  <a:gd name="T0" fmla="*/ 0 w 4"/>
                  <a:gd name="T1" fmla="*/ 0 h 7"/>
                  <a:gd name="T2" fmla="*/ 4 w 4"/>
                  <a:gd name="T3" fmla="*/ 7 h 7"/>
                  <a:gd name="T4" fmla="*/ 0 w 4"/>
                  <a:gd name="T5" fmla="*/ 0 h 7"/>
                </a:gdLst>
                <a:ahLst/>
                <a:cxnLst>
                  <a:cxn ang="0">
                    <a:pos x="T0" y="T1"/>
                  </a:cxn>
                  <a:cxn ang="0">
                    <a:pos x="T2" y="T3"/>
                  </a:cxn>
                  <a:cxn ang="0">
                    <a:pos x="T4" y="T5"/>
                  </a:cxn>
                </a:cxnLst>
                <a:rect l="0" t="0" r="r" b="b"/>
                <a:pathLst>
                  <a:path w="4" h="7">
                    <a:moveTo>
                      <a:pt x="0" y="0"/>
                    </a:moveTo>
                    <a:cubicBezTo>
                      <a:pt x="1" y="3"/>
                      <a:pt x="2" y="4"/>
                      <a:pt x="4" y="7"/>
                    </a:cubicBezTo>
                    <a:cubicBezTo>
                      <a:pt x="4" y="6"/>
                      <a:pt x="1" y="2"/>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0" name="Freeform 44"/>
              <p:cNvSpPr/>
              <p:nvPr/>
            </p:nvSpPr>
            <p:spPr bwMode="auto">
              <a:xfrm>
                <a:off x="1230" y="1520"/>
                <a:ext cx="5" cy="19"/>
              </a:xfrm>
              <a:custGeom>
                <a:avLst/>
                <a:gdLst>
                  <a:gd name="T0" fmla="*/ 1 w 2"/>
                  <a:gd name="T1" fmla="*/ 4 h 8"/>
                  <a:gd name="T2" fmla="*/ 1 w 2"/>
                  <a:gd name="T3" fmla="*/ 1 h 8"/>
                  <a:gd name="T4" fmla="*/ 2 w 2"/>
                  <a:gd name="T5" fmla="*/ 7 h 8"/>
                  <a:gd name="T6" fmla="*/ 1 w 2"/>
                  <a:gd name="T7" fmla="*/ 4 h 8"/>
                </a:gdLst>
                <a:ahLst/>
                <a:cxnLst>
                  <a:cxn ang="0">
                    <a:pos x="T0" y="T1"/>
                  </a:cxn>
                  <a:cxn ang="0">
                    <a:pos x="T2" y="T3"/>
                  </a:cxn>
                  <a:cxn ang="0">
                    <a:pos x="T4" y="T5"/>
                  </a:cxn>
                  <a:cxn ang="0">
                    <a:pos x="T6" y="T7"/>
                  </a:cxn>
                </a:cxnLst>
                <a:rect l="0" t="0" r="r" b="b"/>
                <a:pathLst>
                  <a:path w="2" h="8">
                    <a:moveTo>
                      <a:pt x="1" y="4"/>
                    </a:moveTo>
                    <a:cubicBezTo>
                      <a:pt x="1" y="3"/>
                      <a:pt x="0" y="0"/>
                      <a:pt x="1" y="1"/>
                    </a:cubicBezTo>
                    <a:cubicBezTo>
                      <a:pt x="2" y="7"/>
                      <a:pt x="2" y="7"/>
                      <a:pt x="2" y="7"/>
                    </a:cubicBezTo>
                    <a:cubicBezTo>
                      <a:pt x="2" y="8"/>
                      <a:pt x="2" y="6"/>
                      <a:pt x="1" y="4"/>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1" name="Freeform 45"/>
              <p:cNvSpPr/>
              <p:nvPr/>
            </p:nvSpPr>
            <p:spPr bwMode="auto">
              <a:xfrm>
                <a:off x="1230" y="1557"/>
                <a:ext cx="7" cy="22"/>
              </a:xfrm>
              <a:custGeom>
                <a:avLst/>
                <a:gdLst>
                  <a:gd name="T0" fmla="*/ 1 w 3"/>
                  <a:gd name="T1" fmla="*/ 2 h 9"/>
                  <a:gd name="T2" fmla="*/ 0 w 3"/>
                  <a:gd name="T3" fmla="*/ 0 h 9"/>
                  <a:gd name="T4" fmla="*/ 3 w 3"/>
                  <a:gd name="T5" fmla="*/ 9 h 9"/>
                  <a:gd name="T6" fmla="*/ 1 w 3"/>
                  <a:gd name="T7" fmla="*/ 2 h 9"/>
                </a:gdLst>
                <a:ahLst/>
                <a:cxnLst>
                  <a:cxn ang="0">
                    <a:pos x="T0" y="T1"/>
                  </a:cxn>
                  <a:cxn ang="0">
                    <a:pos x="T2" y="T3"/>
                  </a:cxn>
                  <a:cxn ang="0">
                    <a:pos x="T4" y="T5"/>
                  </a:cxn>
                  <a:cxn ang="0">
                    <a:pos x="T6" y="T7"/>
                  </a:cxn>
                </a:cxnLst>
                <a:rect l="0" t="0" r="r" b="b"/>
                <a:pathLst>
                  <a:path w="3" h="9">
                    <a:moveTo>
                      <a:pt x="1" y="2"/>
                    </a:moveTo>
                    <a:cubicBezTo>
                      <a:pt x="0" y="0"/>
                      <a:pt x="0" y="0"/>
                      <a:pt x="0" y="0"/>
                    </a:cubicBezTo>
                    <a:cubicBezTo>
                      <a:pt x="3" y="9"/>
                      <a:pt x="3" y="9"/>
                      <a:pt x="3" y="9"/>
                    </a:cubicBezTo>
                    <a:cubicBezTo>
                      <a:pt x="3" y="7"/>
                      <a:pt x="2" y="5"/>
                      <a:pt x="1" y="2"/>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2" name="Freeform 46"/>
              <p:cNvSpPr/>
              <p:nvPr/>
            </p:nvSpPr>
            <p:spPr bwMode="auto">
              <a:xfrm>
                <a:off x="1214" y="1123"/>
                <a:ext cx="113" cy="224"/>
              </a:xfrm>
              <a:custGeom>
                <a:avLst/>
                <a:gdLst>
                  <a:gd name="T0" fmla="*/ 10 w 48"/>
                  <a:gd name="T1" fmla="*/ 66 h 95"/>
                  <a:gd name="T2" fmla="*/ 35 w 48"/>
                  <a:gd name="T3" fmla="*/ 19 h 95"/>
                  <a:gd name="T4" fmla="*/ 36 w 48"/>
                  <a:gd name="T5" fmla="*/ 15 h 95"/>
                  <a:gd name="T6" fmla="*/ 48 w 48"/>
                  <a:gd name="T7" fmla="*/ 0 h 95"/>
                  <a:gd name="T8" fmla="*/ 34 w 48"/>
                  <a:gd name="T9" fmla="*/ 17 h 95"/>
                  <a:gd name="T10" fmla="*/ 43 w 48"/>
                  <a:gd name="T11" fmla="*/ 5 h 95"/>
                  <a:gd name="T12" fmla="*/ 5 w 48"/>
                  <a:gd name="T13" fmla="*/ 75 h 95"/>
                  <a:gd name="T14" fmla="*/ 3 w 48"/>
                  <a:gd name="T15" fmla="*/ 87 h 95"/>
                  <a:gd name="T16" fmla="*/ 10 w 48"/>
                  <a:gd name="T17" fmla="*/ 66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95">
                    <a:moveTo>
                      <a:pt x="10" y="66"/>
                    </a:moveTo>
                    <a:cubicBezTo>
                      <a:pt x="13" y="59"/>
                      <a:pt x="24" y="34"/>
                      <a:pt x="35" y="19"/>
                    </a:cubicBezTo>
                    <a:cubicBezTo>
                      <a:pt x="33" y="22"/>
                      <a:pt x="27" y="30"/>
                      <a:pt x="36" y="15"/>
                    </a:cubicBezTo>
                    <a:cubicBezTo>
                      <a:pt x="45" y="3"/>
                      <a:pt x="41" y="9"/>
                      <a:pt x="48" y="0"/>
                    </a:cubicBezTo>
                    <a:cubicBezTo>
                      <a:pt x="38" y="12"/>
                      <a:pt x="33" y="19"/>
                      <a:pt x="34" y="17"/>
                    </a:cubicBezTo>
                    <a:cubicBezTo>
                      <a:pt x="37" y="13"/>
                      <a:pt x="40" y="9"/>
                      <a:pt x="43" y="5"/>
                    </a:cubicBezTo>
                    <a:cubicBezTo>
                      <a:pt x="27" y="25"/>
                      <a:pt x="12" y="51"/>
                      <a:pt x="5" y="75"/>
                    </a:cubicBezTo>
                    <a:cubicBezTo>
                      <a:pt x="0" y="95"/>
                      <a:pt x="6" y="73"/>
                      <a:pt x="3" y="87"/>
                    </a:cubicBezTo>
                    <a:cubicBezTo>
                      <a:pt x="7" y="73"/>
                      <a:pt x="7" y="76"/>
                      <a:pt x="10" y="66"/>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3" name="Freeform 47"/>
              <p:cNvSpPr/>
              <p:nvPr/>
            </p:nvSpPr>
            <p:spPr bwMode="auto">
              <a:xfrm>
                <a:off x="1325" y="1763"/>
                <a:ext cx="56" cy="50"/>
              </a:xfrm>
              <a:custGeom>
                <a:avLst/>
                <a:gdLst>
                  <a:gd name="T0" fmla="*/ 9 w 24"/>
                  <a:gd name="T1" fmla="*/ 9 h 21"/>
                  <a:gd name="T2" fmla="*/ 5 w 24"/>
                  <a:gd name="T3" fmla="*/ 5 h 21"/>
                  <a:gd name="T4" fmla="*/ 9 w 24"/>
                  <a:gd name="T5" fmla="*/ 9 h 21"/>
                </a:gdLst>
                <a:ahLst/>
                <a:cxnLst>
                  <a:cxn ang="0">
                    <a:pos x="T0" y="T1"/>
                  </a:cxn>
                  <a:cxn ang="0">
                    <a:pos x="T2" y="T3"/>
                  </a:cxn>
                  <a:cxn ang="0">
                    <a:pos x="T4" y="T5"/>
                  </a:cxn>
                </a:cxnLst>
                <a:rect l="0" t="0" r="r" b="b"/>
                <a:pathLst>
                  <a:path w="24" h="21">
                    <a:moveTo>
                      <a:pt x="9" y="9"/>
                    </a:moveTo>
                    <a:cubicBezTo>
                      <a:pt x="2" y="3"/>
                      <a:pt x="0" y="0"/>
                      <a:pt x="5" y="5"/>
                    </a:cubicBezTo>
                    <a:cubicBezTo>
                      <a:pt x="17" y="16"/>
                      <a:pt x="24" y="21"/>
                      <a:pt x="9" y="9"/>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4" name="Freeform 48"/>
              <p:cNvSpPr/>
              <p:nvPr/>
            </p:nvSpPr>
            <p:spPr bwMode="auto">
              <a:xfrm>
                <a:off x="1377" y="1040"/>
                <a:ext cx="37" cy="38"/>
              </a:xfrm>
              <a:custGeom>
                <a:avLst/>
                <a:gdLst>
                  <a:gd name="T0" fmla="*/ 5 w 16"/>
                  <a:gd name="T1" fmla="*/ 11 h 16"/>
                  <a:gd name="T2" fmla="*/ 13 w 16"/>
                  <a:gd name="T3" fmla="*/ 2 h 16"/>
                  <a:gd name="T4" fmla="*/ 0 w 16"/>
                  <a:gd name="T5" fmla="*/ 16 h 16"/>
                  <a:gd name="T6" fmla="*/ 5 w 16"/>
                  <a:gd name="T7" fmla="*/ 11 h 16"/>
                </a:gdLst>
                <a:ahLst/>
                <a:cxnLst>
                  <a:cxn ang="0">
                    <a:pos x="T0" y="T1"/>
                  </a:cxn>
                  <a:cxn ang="0">
                    <a:pos x="T2" y="T3"/>
                  </a:cxn>
                  <a:cxn ang="0">
                    <a:pos x="T4" y="T5"/>
                  </a:cxn>
                  <a:cxn ang="0">
                    <a:pos x="T6" y="T7"/>
                  </a:cxn>
                </a:cxnLst>
                <a:rect l="0" t="0" r="r" b="b"/>
                <a:pathLst>
                  <a:path w="16" h="16">
                    <a:moveTo>
                      <a:pt x="5" y="11"/>
                    </a:moveTo>
                    <a:cubicBezTo>
                      <a:pt x="9" y="7"/>
                      <a:pt x="16" y="0"/>
                      <a:pt x="13" y="2"/>
                    </a:cubicBezTo>
                    <a:cubicBezTo>
                      <a:pt x="6" y="9"/>
                      <a:pt x="1" y="15"/>
                      <a:pt x="0" y="16"/>
                    </a:cubicBezTo>
                    <a:cubicBezTo>
                      <a:pt x="2" y="14"/>
                      <a:pt x="4" y="11"/>
                      <a:pt x="5" y="1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5" name="Freeform 49"/>
              <p:cNvSpPr/>
              <p:nvPr/>
            </p:nvSpPr>
            <p:spPr bwMode="auto">
              <a:xfrm>
                <a:off x="2000" y="776"/>
                <a:ext cx="303" cy="179"/>
              </a:xfrm>
              <a:custGeom>
                <a:avLst/>
                <a:gdLst>
                  <a:gd name="T0" fmla="*/ 34 w 128"/>
                  <a:gd name="T1" fmla="*/ 13 h 76"/>
                  <a:gd name="T2" fmla="*/ 80 w 128"/>
                  <a:gd name="T3" fmla="*/ 41 h 76"/>
                  <a:gd name="T4" fmla="*/ 69 w 128"/>
                  <a:gd name="T5" fmla="*/ 32 h 76"/>
                  <a:gd name="T6" fmla="*/ 119 w 128"/>
                  <a:gd name="T7" fmla="*/ 72 h 76"/>
                  <a:gd name="T8" fmla="*/ 128 w 128"/>
                  <a:gd name="T9" fmla="*/ 76 h 76"/>
                  <a:gd name="T10" fmla="*/ 104 w 128"/>
                  <a:gd name="T11" fmla="*/ 53 h 76"/>
                  <a:gd name="T12" fmla="*/ 109 w 128"/>
                  <a:gd name="T13" fmla="*/ 57 h 76"/>
                  <a:gd name="T14" fmla="*/ 68 w 128"/>
                  <a:gd name="T15" fmla="*/ 26 h 76"/>
                  <a:gd name="T16" fmla="*/ 70 w 128"/>
                  <a:gd name="T17" fmla="*/ 27 h 76"/>
                  <a:gd name="T18" fmla="*/ 66 w 128"/>
                  <a:gd name="T19" fmla="*/ 25 h 76"/>
                  <a:gd name="T20" fmla="*/ 46 w 128"/>
                  <a:gd name="T21" fmla="*/ 15 h 76"/>
                  <a:gd name="T22" fmla="*/ 0 w 128"/>
                  <a:gd name="T23" fmla="*/ 0 h 76"/>
                  <a:gd name="T24" fmla="*/ 34 w 128"/>
                  <a:gd name="T25" fmla="*/ 13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8" h="76">
                    <a:moveTo>
                      <a:pt x="34" y="13"/>
                    </a:moveTo>
                    <a:cubicBezTo>
                      <a:pt x="38" y="14"/>
                      <a:pt x="77" y="36"/>
                      <a:pt x="80" y="41"/>
                    </a:cubicBezTo>
                    <a:cubicBezTo>
                      <a:pt x="73" y="36"/>
                      <a:pt x="81" y="40"/>
                      <a:pt x="69" y="32"/>
                    </a:cubicBezTo>
                    <a:cubicBezTo>
                      <a:pt x="83" y="42"/>
                      <a:pt x="99" y="51"/>
                      <a:pt x="119" y="72"/>
                    </a:cubicBezTo>
                    <a:cubicBezTo>
                      <a:pt x="121" y="72"/>
                      <a:pt x="120" y="71"/>
                      <a:pt x="128" y="76"/>
                    </a:cubicBezTo>
                    <a:cubicBezTo>
                      <a:pt x="117" y="66"/>
                      <a:pt x="107" y="56"/>
                      <a:pt x="104" y="53"/>
                    </a:cubicBezTo>
                    <a:cubicBezTo>
                      <a:pt x="109" y="57"/>
                      <a:pt x="109" y="57"/>
                      <a:pt x="109" y="57"/>
                    </a:cubicBezTo>
                    <a:cubicBezTo>
                      <a:pt x="90" y="40"/>
                      <a:pt x="78" y="33"/>
                      <a:pt x="68" y="26"/>
                    </a:cubicBezTo>
                    <a:cubicBezTo>
                      <a:pt x="70" y="27"/>
                      <a:pt x="70" y="27"/>
                      <a:pt x="70" y="27"/>
                    </a:cubicBezTo>
                    <a:cubicBezTo>
                      <a:pt x="61" y="22"/>
                      <a:pt x="70" y="28"/>
                      <a:pt x="66" y="25"/>
                    </a:cubicBezTo>
                    <a:cubicBezTo>
                      <a:pt x="60" y="21"/>
                      <a:pt x="48" y="16"/>
                      <a:pt x="46" y="15"/>
                    </a:cubicBezTo>
                    <a:cubicBezTo>
                      <a:pt x="32" y="9"/>
                      <a:pt x="23" y="5"/>
                      <a:pt x="0" y="0"/>
                    </a:cubicBezTo>
                    <a:cubicBezTo>
                      <a:pt x="37" y="11"/>
                      <a:pt x="1" y="2"/>
                      <a:pt x="34" y="1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6" name="Freeform 50"/>
              <p:cNvSpPr/>
              <p:nvPr/>
            </p:nvSpPr>
            <p:spPr bwMode="auto">
              <a:xfrm>
                <a:off x="1899" y="761"/>
                <a:ext cx="45" cy="3"/>
              </a:xfrm>
              <a:custGeom>
                <a:avLst/>
                <a:gdLst>
                  <a:gd name="T0" fmla="*/ 19 w 19"/>
                  <a:gd name="T1" fmla="*/ 1 h 1"/>
                  <a:gd name="T2" fmla="*/ 6 w 19"/>
                  <a:gd name="T3" fmla="*/ 0 h 1"/>
                  <a:gd name="T4" fmla="*/ 5 w 19"/>
                  <a:gd name="T5" fmla="*/ 1 h 1"/>
                  <a:gd name="T6" fmla="*/ 19 w 19"/>
                  <a:gd name="T7" fmla="*/ 1 h 1"/>
                </a:gdLst>
                <a:ahLst/>
                <a:cxnLst>
                  <a:cxn ang="0">
                    <a:pos x="T0" y="T1"/>
                  </a:cxn>
                  <a:cxn ang="0">
                    <a:pos x="T2" y="T3"/>
                  </a:cxn>
                  <a:cxn ang="0">
                    <a:pos x="T4" y="T5"/>
                  </a:cxn>
                  <a:cxn ang="0">
                    <a:pos x="T6" y="T7"/>
                  </a:cxn>
                </a:cxnLst>
                <a:rect l="0" t="0" r="r" b="b"/>
                <a:pathLst>
                  <a:path w="19" h="1">
                    <a:moveTo>
                      <a:pt x="19" y="1"/>
                    </a:moveTo>
                    <a:cubicBezTo>
                      <a:pt x="19" y="1"/>
                      <a:pt x="14" y="0"/>
                      <a:pt x="6" y="0"/>
                    </a:cubicBezTo>
                    <a:cubicBezTo>
                      <a:pt x="0" y="0"/>
                      <a:pt x="0" y="0"/>
                      <a:pt x="5" y="1"/>
                    </a:cubicBezTo>
                    <a:cubicBezTo>
                      <a:pt x="10" y="0"/>
                      <a:pt x="16" y="1"/>
                      <a:pt x="19"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7" name="Freeform 51"/>
              <p:cNvSpPr/>
              <p:nvPr/>
            </p:nvSpPr>
            <p:spPr bwMode="auto">
              <a:xfrm>
                <a:off x="2288" y="953"/>
                <a:ext cx="10" cy="9"/>
              </a:xfrm>
              <a:custGeom>
                <a:avLst/>
                <a:gdLst>
                  <a:gd name="T0" fmla="*/ 10 w 10"/>
                  <a:gd name="T1" fmla="*/ 9 h 9"/>
                  <a:gd name="T2" fmla="*/ 0 w 10"/>
                  <a:gd name="T3" fmla="*/ 0 h 9"/>
                  <a:gd name="T4" fmla="*/ 8 w 10"/>
                  <a:gd name="T5" fmla="*/ 7 h 9"/>
                  <a:gd name="T6" fmla="*/ 10 w 10"/>
                  <a:gd name="T7" fmla="*/ 9 h 9"/>
                </a:gdLst>
                <a:ahLst/>
                <a:cxnLst>
                  <a:cxn ang="0">
                    <a:pos x="T0" y="T1"/>
                  </a:cxn>
                  <a:cxn ang="0">
                    <a:pos x="T2" y="T3"/>
                  </a:cxn>
                  <a:cxn ang="0">
                    <a:pos x="T4" y="T5"/>
                  </a:cxn>
                  <a:cxn ang="0">
                    <a:pos x="T6" y="T7"/>
                  </a:cxn>
                </a:cxnLst>
                <a:rect l="0" t="0" r="r" b="b"/>
                <a:pathLst>
                  <a:path w="10" h="9">
                    <a:moveTo>
                      <a:pt x="10" y="9"/>
                    </a:moveTo>
                    <a:lnTo>
                      <a:pt x="0" y="0"/>
                    </a:lnTo>
                    <a:lnTo>
                      <a:pt x="8" y="7"/>
                    </a:lnTo>
                    <a:lnTo>
                      <a:pt x="10" y="9"/>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8" name="Freeform 52"/>
              <p:cNvSpPr/>
              <p:nvPr/>
            </p:nvSpPr>
            <p:spPr bwMode="auto">
              <a:xfrm>
                <a:off x="2296" y="946"/>
                <a:ext cx="11" cy="12"/>
              </a:xfrm>
              <a:custGeom>
                <a:avLst/>
                <a:gdLst>
                  <a:gd name="T0" fmla="*/ 11 w 11"/>
                  <a:gd name="T1" fmla="*/ 12 h 12"/>
                  <a:gd name="T2" fmla="*/ 0 w 11"/>
                  <a:gd name="T3" fmla="*/ 0 h 12"/>
                  <a:gd name="T4" fmla="*/ 7 w 11"/>
                  <a:gd name="T5" fmla="*/ 7 h 12"/>
                  <a:gd name="T6" fmla="*/ 11 w 11"/>
                  <a:gd name="T7" fmla="*/ 12 h 12"/>
                </a:gdLst>
                <a:ahLst/>
                <a:cxnLst>
                  <a:cxn ang="0">
                    <a:pos x="T0" y="T1"/>
                  </a:cxn>
                  <a:cxn ang="0">
                    <a:pos x="T2" y="T3"/>
                  </a:cxn>
                  <a:cxn ang="0">
                    <a:pos x="T4" y="T5"/>
                  </a:cxn>
                  <a:cxn ang="0">
                    <a:pos x="T6" y="T7"/>
                  </a:cxn>
                </a:cxnLst>
                <a:rect l="0" t="0" r="r" b="b"/>
                <a:pathLst>
                  <a:path w="11" h="12">
                    <a:moveTo>
                      <a:pt x="11" y="12"/>
                    </a:moveTo>
                    <a:lnTo>
                      <a:pt x="0" y="0"/>
                    </a:lnTo>
                    <a:lnTo>
                      <a:pt x="7" y="7"/>
                    </a:lnTo>
                    <a:lnTo>
                      <a:pt x="11" y="12"/>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9" name="Freeform 53"/>
              <p:cNvSpPr/>
              <p:nvPr/>
            </p:nvSpPr>
            <p:spPr bwMode="auto">
              <a:xfrm>
                <a:off x="2444" y="1149"/>
                <a:ext cx="17" cy="31"/>
              </a:xfrm>
              <a:custGeom>
                <a:avLst/>
                <a:gdLst>
                  <a:gd name="T0" fmla="*/ 2 w 7"/>
                  <a:gd name="T1" fmla="*/ 4 h 13"/>
                  <a:gd name="T2" fmla="*/ 2 w 7"/>
                  <a:gd name="T3" fmla="*/ 2 h 13"/>
                  <a:gd name="T4" fmla="*/ 2 w 7"/>
                  <a:gd name="T5" fmla="*/ 4 h 13"/>
                </a:gdLst>
                <a:ahLst/>
                <a:cxnLst>
                  <a:cxn ang="0">
                    <a:pos x="T0" y="T1"/>
                  </a:cxn>
                  <a:cxn ang="0">
                    <a:pos x="T2" y="T3"/>
                  </a:cxn>
                  <a:cxn ang="0">
                    <a:pos x="T4" y="T5"/>
                  </a:cxn>
                </a:cxnLst>
                <a:rect l="0" t="0" r="r" b="b"/>
                <a:pathLst>
                  <a:path w="7" h="13">
                    <a:moveTo>
                      <a:pt x="2" y="4"/>
                    </a:moveTo>
                    <a:cubicBezTo>
                      <a:pt x="7" y="13"/>
                      <a:pt x="0" y="0"/>
                      <a:pt x="2" y="2"/>
                    </a:cubicBezTo>
                    <a:cubicBezTo>
                      <a:pt x="1" y="1"/>
                      <a:pt x="2" y="5"/>
                      <a:pt x="2" y="4"/>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0" name="Freeform 54"/>
              <p:cNvSpPr/>
              <p:nvPr/>
            </p:nvSpPr>
            <p:spPr bwMode="auto">
              <a:xfrm>
                <a:off x="2364" y="1007"/>
                <a:ext cx="196" cy="640"/>
              </a:xfrm>
              <a:custGeom>
                <a:avLst/>
                <a:gdLst>
                  <a:gd name="T0" fmla="*/ 24 w 83"/>
                  <a:gd name="T1" fmla="*/ 38 h 271"/>
                  <a:gd name="T2" fmla="*/ 21 w 83"/>
                  <a:gd name="T3" fmla="*/ 35 h 271"/>
                  <a:gd name="T4" fmla="*/ 37 w 83"/>
                  <a:gd name="T5" fmla="*/ 64 h 271"/>
                  <a:gd name="T6" fmla="*/ 69 w 83"/>
                  <a:gd name="T7" fmla="*/ 156 h 271"/>
                  <a:gd name="T8" fmla="*/ 68 w 83"/>
                  <a:gd name="T9" fmla="*/ 152 h 271"/>
                  <a:gd name="T10" fmla="*/ 75 w 83"/>
                  <a:gd name="T11" fmla="*/ 213 h 271"/>
                  <a:gd name="T12" fmla="*/ 75 w 83"/>
                  <a:gd name="T13" fmla="*/ 223 h 271"/>
                  <a:gd name="T14" fmla="*/ 65 w 83"/>
                  <a:gd name="T15" fmla="*/ 267 h 271"/>
                  <a:gd name="T16" fmla="*/ 72 w 83"/>
                  <a:gd name="T17" fmla="*/ 246 h 271"/>
                  <a:gd name="T18" fmla="*/ 74 w 83"/>
                  <a:gd name="T19" fmla="*/ 241 h 271"/>
                  <a:gd name="T20" fmla="*/ 70 w 83"/>
                  <a:gd name="T21" fmla="*/ 258 h 271"/>
                  <a:gd name="T22" fmla="*/ 73 w 83"/>
                  <a:gd name="T23" fmla="*/ 245 h 271"/>
                  <a:gd name="T24" fmla="*/ 67 w 83"/>
                  <a:gd name="T25" fmla="*/ 271 h 271"/>
                  <a:gd name="T26" fmla="*/ 80 w 83"/>
                  <a:gd name="T27" fmla="*/ 222 h 271"/>
                  <a:gd name="T28" fmla="*/ 79 w 83"/>
                  <a:gd name="T29" fmla="*/ 233 h 271"/>
                  <a:gd name="T30" fmla="*/ 81 w 83"/>
                  <a:gd name="T31" fmla="*/ 199 h 271"/>
                  <a:gd name="T32" fmla="*/ 72 w 83"/>
                  <a:gd name="T33" fmla="*/ 131 h 271"/>
                  <a:gd name="T34" fmla="*/ 47 w 83"/>
                  <a:gd name="T35" fmla="*/ 68 h 271"/>
                  <a:gd name="T36" fmla="*/ 47 w 83"/>
                  <a:gd name="T37" fmla="*/ 68 h 271"/>
                  <a:gd name="T38" fmla="*/ 0 w 83"/>
                  <a:gd name="T39" fmla="*/ 0 h 271"/>
                  <a:gd name="T40" fmla="*/ 15 w 83"/>
                  <a:gd name="T41" fmla="*/ 23 h 271"/>
                  <a:gd name="T42" fmla="*/ 9 w 83"/>
                  <a:gd name="T43" fmla="*/ 16 h 271"/>
                  <a:gd name="T44" fmla="*/ 24 w 83"/>
                  <a:gd name="T45" fmla="*/ 38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3" h="271">
                    <a:moveTo>
                      <a:pt x="24" y="38"/>
                    </a:moveTo>
                    <a:cubicBezTo>
                      <a:pt x="26" y="42"/>
                      <a:pt x="24" y="38"/>
                      <a:pt x="21" y="35"/>
                    </a:cubicBezTo>
                    <a:cubicBezTo>
                      <a:pt x="34" y="54"/>
                      <a:pt x="32" y="56"/>
                      <a:pt x="37" y="64"/>
                    </a:cubicBezTo>
                    <a:cubicBezTo>
                      <a:pt x="51" y="90"/>
                      <a:pt x="63" y="121"/>
                      <a:pt x="69" y="156"/>
                    </a:cubicBezTo>
                    <a:cubicBezTo>
                      <a:pt x="69" y="157"/>
                      <a:pt x="69" y="153"/>
                      <a:pt x="68" y="152"/>
                    </a:cubicBezTo>
                    <a:cubicBezTo>
                      <a:pt x="72" y="161"/>
                      <a:pt x="76" y="191"/>
                      <a:pt x="75" y="213"/>
                    </a:cubicBezTo>
                    <a:cubicBezTo>
                      <a:pt x="76" y="192"/>
                      <a:pt x="76" y="216"/>
                      <a:pt x="75" y="223"/>
                    </a:cubicBezTo>
                    <a:cubicBezTo>
                      <a:pt x="74" y="233"/>
                      <a:pt x="70" y="256"/>
                      <a:pt x="65" y="267"/>
                    </a:cubicBezTo>
                    <a:cubicBezTo>
                      <a:pt x="68" y="260"/>
                      <a:pt x="70" y="253"/>
                      <a:pt x="72" y="246"/>
                    </a:cubicBezTo>
                    <a:cubicBezTo>
                      <a:pt x="72" y="244"/>
                      <a:pt x="75" y="233"/>
                      <a:pt x="74" y="241"/>
                    </a:cubicBezTo>
                    <a:cubicBezTo>
                      <a:pt x="73" y="246"/>
                      <a:pt x="71" y="254"/>
                      <a:pt x="70" y="258"/>
                    </a:cubicBezTo>
                    <a:cubicBezTo>
                      <a:pt x="71" y="255"/>
                      <a:pt x="72" y="250"/>
                      <a:pt x="73" y="245"/>
                    </a:cubicBezTo>
                    <a:cubicBezTo>
                      <a:pt x="74" y="245"/>
                      <a:pt x="72" y="258"/>
                      <a:pt x="67" y="271"/>
                    </a:cubicBezTo>
                    <a:cubicBezTo>
                      <a:pt x="76" y="244"/>
                      <a:pt x="78" y="235"/>
                      <a:pt x="80" y="222"/>
                    </a:cubicBezTo>
                    <a:cubicBezTo>
                      <a:pt x="80" y="226"/>
                      <a:pt x="79" y="229"/>
                      <a:pt x="79" y="233"/>
                    </a:cubicBezTo>
                    <a:cubicBezTo>
                      <a:pt x="80" y="227"/>
                      <a:pt x="82" y="208"/>
                      <a:pt x="81" y="199"/>
                    </a:cubicBezTo>
                    <a:cubicBezTo>
                      <a:pt x="83" y="192"/>
                      <a:pt x="76" y="142"/>
                      <a:pt x="72" y="131"/>
                    </a:cubicBezTo>
                    <a:cubicBezTo>
                      <a:pt x="66" y="113"/>
                      <a:pt x="59" y="92"/>
                      <a:pt x="47" y="68"/>
                    </a:cubicBezTo>
                    <a:cubicBezTo>
                      <a:pt x="47" y="68"/>
                      <a:pt x="47" y="68"/>
                      <a:pt x="47" y="68"/>
                    </a:cubicBezTo>
                    <a:cubicBezTo>
                      <a:pt x="24" y="27"/>
                      <a:pt x="21" y="26"/>
                      <a:pt x="0" y="0"/>
                    </a:cubicBezTo>
                    <a:cubicBezTo>
                      <a:pt x="12" y="17"/>
                      <a:pt x="1" y="3"/>
                      <a:pt x="15" y="23"/>
                    </a:cubicBezTo>
                    <a:cubicBezTo>
                      <a:pt x="13" y="21"/>
                      <a:pt x="11" y="18"/>
                      <a:pt x="9" y="16"/>
                    </a:cubicBezTo>
                    <a:cubicBezTo>
                      <a:pt x="15" y="25"/>
                      <a:pt x="17" y="26"/>
                      <a:pt x="24" y="38"/>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1" name="Freeform 55"/>
              <p:cNvSpPr/>
              <p:nvPr/>
            </p:nvSpPr>
            <p:spPr bwMode="auto">
              <a:xfrm>
                <a:off x="2522" y="1354"/>
                <a:ext cx="3" cy="17"/>
              </a:xfrm>
              <a:custGeom>
                <a:avLst/>
                <a:gdLst>
                  <a:gd name="T0" fmla="*/ 0 w 3"/>
                  <a:gd name="T1" fmla="*/ 0 h 17"/>
                  <a:gd name="T2" fmla="*/ 3 w 3"/>
                  <a:gd name="T3" fmla="*/ 17 h 17"/>
                  <a:gd name="T4" fmla="*/ 0 w 3"/>
                  <a:gd name="T5" fmla="*/ 0 h 17"/>
                </a:gdLst>
                <a:ahLst/>
                <a:cxnLst>
                  <a:cxn ang="0">
                    <a:pos x="T0" y="T1"/>
                  </a:cxn>
                  <a:cxn ang="0">
                    <a:pos x="T2" y="T3"/>
                  </a:cxn>
                  <a:cxn ang="0">
                    <a:pos x="T4" y="T5"/>
                  </a:cxn>
                </a:cxnLst>
                <a:rect l="0" t="0" r="r" b="b"/>
                <a:pathLst>
                  <a:path w="3" h="17">
                    <a:moveTo>
                      <a:pt x="0" y="0"/>
                    </a:moveTo>
                    <a:lnTo>
                      <a:pt x="3" y="17"/>
                    </a:lnTo>
                    <a:lnTo>
                      <a:pt x="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2" name="Freeform 56"/>
              <p:cNvSpPr/>
              <p:nvPr/>
            </p:nvSpPr>
            <p:spPr bwMode="auto">
              <a:xfrm>
                <a:off x="2532" y="1420"/>
                <a:ext cx="2" cy="24"/>
              </a:xfrm>
              <a:custGeom>
                <a:avLst/>
                <a:gdLst>
                  <a:gd name="T0" fmla="*/ 0 w 1"/>
                  <a:gd name="T1" fmla="*/ 0 h 10"/>
                  <a:gd name="T2" fmla="*/ 1 w 1"/>
                  <a:gd name="T3" fmla="*/ 10 h 10"/>
                  <a:gd name="T4" fmla="*/ 0 w 1"/>
                  <a:gd name="T5" fmla="*/ 0 h 10"/>
                </a:gdLst>
                <a:ahLst/>
                <a:cxnLst>
                  <a:cxn ang="0">
                    <a:pos x="T0" y="T1"/>
                  </a:cxn>
                  <a:cxn ang="0">
                    <a:pos x="T2" y="T3"/>
                  </a:cxn>
                  <a:cxn ang="0">
                    <a:pos x="T4" y="T5"/>
                  </a:cxn>
                </a:cxnLst>
                <a:rect l="0" t="0" r="r" b="b"/>
                <a:pathLst>
                  <a:path w="1" h="10">
                    <a:moveTo>
                      <a:pt x="0" y="0"/>
                    </a:moveTo>
                    <a:cubicBezTo>
                      <a:pt x="1" y="3"/>
                      <a:pt x="1" y="7"/>
                      <a:pt x="1" y="10"/>
                    </a:cubicBezTo>
                    <a:cubicBezTo>
                      <a:pt x="1" y="7"/>
                      <a:pt x="1" y="3"/>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3" name="Freeform 57"/>
              <p:cNvSpPr/>
              <p:nvPr/>
            </p:nvSpPr>
            <p:spPr bwMode="auto">
              <a:xfrm>
                <a:off x="1455" y="865"/>
                <a:ext cx="28" cy="22"/>
              </a:xfrm>
              <a:custGeom>
                <a:avLst/>
                <a:gdLst>
                  <a:gd name="T0" fmla="*/ 0 w 12"/>
                  <a:gd name="T1" fmla="*/ 9 h 9"/>
                  <a:gd name="T2" fmla="*/ 1 w 12"/>
                  <a:gd name="T3" fmla="*/ 8 h 9"/>
                  <a:gd name="T4" fmla="*/ 12 w 12"/>
                  <a:gd name="T5" fmla="*/ 0 h 9"/>
                  <a:gd name="T6" fmla="*/ 11 w 12"/>
                  <a:gd name="T7" fmla="*/ 1 h 9"/>
                  <a:gd name="T8" fmla="*/ 0 w 12"/>
                  <a:gd name="T9" fmla="*/ 9 h 9"/>
                </a:gdLst>
                <a:ahLst/>
                <a:cxnLst>
                  <a:cxn ang="0">
                    <a:pos x="T0" y="T1"/>
                  </a:cxn>
                  <a:cxn ang="0">
                    <a:pos x="T2" y="T3"/>
                  </a:cxn>
                  <a:cxn ang="0">
                    <a:pos x="T4" y="T5"/>
                  </a:cxn>
                  <a:cxn ang="0">
                    <a:pos x="T6" y="T7"/>
                  </a:cxn>
                  <a:cxn ang="0">
                    <a:pos x="T8" y="T9"/>
                  </a:cxn>
                </a:cxnLst>
                <a:rect l="0" t="0" r="r" b="b"/>
                <a:pathLst>
                  <a:path w="12" h="9">
                    <a:moveTo>
                      <a:pt x="0" y="9"/>
                    </a:moveTo>
                    <a:cubicBezTo>
                      <a:pt x="1" y="8"/>
                      <a:pt x="1" y="8"/>
                      <a:pt x="1" y="8"/>
                    </a:cubicBezTo>
                    <a:cubicBezTo>
                      <a:pt x="5" y="6"/>
                      <a:pt x="8" y="3"/>
                      <a:pt x="12" y="0"/>
                    </a:cubicBezTo>
                    <a:cubicBezTo>
                      <a:pt x="11" y="1"/>
                      <a:pt x="11" y="1"/>
                      <a:pt x="11" y="1"/>
                    </a:cubicBezTo>
                    <a:cubicBezTo>
                      <a:pt x="7" y="4"/>
                      <a:pt x="4" y="6"/>
                      <a:pt x="0" y="9"/>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4" name="Freeform 58"/>
              <p:cNvSpPr/>
              <p:nvPr/>
            </p:nvSpPr>
            <p:spPr bwMode="auto">
              <a:xfrm>
                <a:off x="1625" y="776"/>
                <a:ext cx="35" cy="16"/>
              </a:xfrm>
              <a:custGeom>
                <a:avLst/>
                <a:gdLst>
                  <a:gd name="T0" fmla="*/ 13 w 15"/>
                  <a:gd name="T1" fmla="*/ 1 h 7"/>
                  <a:gd name="T2" fmla="*/ 7 w 15"/>
                  <a:gd name="T3" fmla="*/ 3 h 7"/>
                  <a:gd name="T4" fmla="*/ 13 w 15"/>
                  <a:gd name="T5" fmla="*/ 1 h 7"/>
                </a:gdLst>
                <a:ahLst/>
                <a:cxnLst>
                  <a:cxn ang="0">
                    <a:pos x="T0" y="T1"/>
                  </a:cxn>
                  <a:cxn ang="0">
                    <a:pos x="T2" y="T3"/>
                  </a:cxn>
                  <a:cxn ang="0">
                    <a:pos x="T4" y="T5"/>
                  </a:cxn>
                </a:cxnLst>
                <a:rect l="0" t="0" r="r" b="b"/>
                <a:pathLst>
                  <a:path w="15" h="7">
                    <a:moveTo>
                      <a:pt x="13" y="1"/>
                    </a:moveTo>
                    <a:cubicBezTo>
                      <a:pt x="15" y="0"/>
                      <a:pt x="12" y="1"/>
                      <a:pt x="7" y="3"/>
                    </a:cubicBezTo>
                    <a:cubicBezTo>
                      <a:pt x="0" y="7"/>
                      <a:pt x="9" y="3"/>
                      <a:pt x="13"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5" name="Freeform 59"/>
              <p:cNvSpPr/>
              <p:nvPr/>
            </p:nvSpPr>
            <p:spPr bwMode="auto">
              <a:xfrm>
                <a:off x="2473" y="1702"/>
                <a:ext cx="12" cy="16"/>
              </a:xfrm>
              <a:custGeom>
                <a:avLst/>
                <a:gdLst>
                  <a:gd name="T0" fmla="*/ 5 w 5"/>
                  <a:gd name="T1" fmla="*/ 0 h 7"/>
                  <a:gd name="T2" fmla="*/ 0 w 5"/>
                  <a:gd name="T3" fmla="*/ 7 h 7"/>
                  <a:gd name="T4" fmla="*/ 5 w 5"/>
                  <a:gd name="T5" fmla="*/ 0 h 7"/>
                </a:gdLst>
                <a:ahLst/>
                <a:cxnLst>
                  <a:cxn ang="0">
                    <a:pos x="T0" y="T1"/>
                  </a:cxn>
                  <a:cxn ang="0">
                    <a:pos x="T2" y="T3"/>
                  </a:cxn>
                  <a:cxn ang="0">
                    <a:pos x="T4" y="T5"/>
                  </a:cxn>
                </a:cxnLst>
                <a:rect l="0" t="0" r="r" b="b"/>
                <a:pathLst>
                  <a:path w="5" h="7">
                    <a:moveTo>
                      <a:pt x="5" y="0"/>
                    </a:moveTo>
                    <a:cubicBezTo>
                      <a:pt x="3" y="3"/>
                      <a:pt x="1" y="5"/>
                      <a:pt x="0" y="7"/>
                    </a:cubicBezTo>
                    <a:cubicBezTo>
                      <a:pt x="1" y="5"/>
                      <a:pt x="3" y="3"/>
                      <a:pt x="5"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6" name="Freeform 60"/>
              <p:cNvSpPr/>
              <p:nvPr/>
            </p:nvSpPr>
            <p:spPr bwMode="auto">
              <a:xfrm>
                <a:off x="2461" y="1678"/>
                <a:ext cx="42" cy="64"/>
              </a:xfrm>
              <a:custGeom>
                <a:avLst/>
                <a:gdLst>
                  <a:gd name="T0" fmla="*/ 0 w 18"/>
                  <a:gd name="T1" fmla="*/ 27 h 27"/>
                  <a:gd name="T2" fmla="*/ 18 w 18"/>
                  <a:gd name="T3" fmla="*/ 0 h 27"/>
                  <a:gd name="T4" fmla="*/ 0 w 18"/>
                  <a:gd name="T5" fmla="*/ 27 h 27"/>
                </a:gdLst>
                <a:ahLst/>
                <a:cxnLst>
                  <a:cxn ang="0">
                    <a:pos x="T0" y="T1"/>
                  </a:cxn>
                  <a:cxn ang="0">
                    <a:pos x="T2" y="T3"/>
                  </a:cxn>
                  <a:cxn ang="0">
                    <a:pos x="T4" y="T5"/>
                  </a:cxn>
                </a:cxnLst>
                <a:rect l="0" t="0" r="r" b="b"/>
                <a:pathLst>
                  <a:path w="18" h="27">
                    <a:moveTo>
                      <a:pt x="0" y="27"/>
                    </a:moveTo>
                    <a:cubicBezTo>
                      <a:pt x="6" y="22"/>
                      <a:pt x="15" y="7"/>
                      <a:pt x="18" y="0"/>
                    </a:cubicBezTo>
                    <a:cubicBezTo>
                      <a:pt x="13" y="10"/>
                      <a:pt x="8" y="18"/>
                      <a:pt x="0" y="27"/>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7" name="Freeform 61"/>
              <p:cNvSpPr/>
              <p:nvPr/>
            </p:nvSpPr>
            <p:spPr bwMode="auto">
              <a:xfrm>
                <a:off x="2506" y="1664"/>
                <a:ext cx="7" cy="16"/>
              </a:xfrm>
              <a:custGeom>
                <a:avLst/>
                <a:gdLst>
                  <a:gd name="T0" fmla="*/ 0 w 3"/>
                  <a:gd name="T1" fmla="*/ 7 h 7"/>
                  <a:gd name="T2" fmla="*/ 3 w 3"/>
                  <a:gd name="T3" fmla="*/ 0 h 7"/>
                  <a:gd name="T4" fmla="*/ 1 w 3"/>
                  <a:gd name="T5" fmla="*/ 3 h 7"/>
                  <a:gd name="T6" fmla="*/ 0 w 3"/>
                  <a:gd name="T7" fmla="*/ 7 h 7"/>
                </a:gdLst>
                <a:ahLst/>
                <a:cxnLst>
                  <a:cxn ang="0">
                    <a:pos x="T0" y="T1"/>
                  </a:cxn>
                  <a:cxn ang="0">
                    <a:pos x="T2" y="T3"/>
                  </a:cxn>
                  <a:cxn ang="0">
                    <a:pos x="T4" y="T5"/>
                  </a:cxn>
                  <a:cxn ang="0">
                    <a:pos x="T6" y="T7"/>
                  </a:cxn>
                </a:cxnLst>
                <a:rect l="0" t="0" r="r" b="b"/>
                <a:pathLst>
                  <a:path w="3" h="7">
                    <a:moveTo>
                      <a:pt x="0" y="7"/>
                    </a:moveTo>
                    <a:cubicBezTo>
                      <a:pt x="1" y="4"/>
                      <a:pt x="2" y="2"/>
                      <a:pt x="3" y="0"/>
                    </a:cubicBezTo>
                    <a:cubicBezTo>
                      <a:pt x="1" y="3"/>
                      <a:pt x="1" y="3"/>
                      <a:pt x="1" y="3"/>
                    </a:cubicBezTo>
                    <a:cubicBezTo>
                      <a:pt x="1" y="4"/>
                      <a:pt x="0" y="5"/>
                      <a:pt x="0" y="7"/>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8" name="Freeform 62"/>
              <p:cNvSpPr/>
              <p:nvPr/>
            </p:nvSpPr>
            <p:spPr bwMode="auto">
              <a:xfrm>
                <a:off x="2218" y="1775"/>
                <a:ext cx="47" cy="9"/>
              </a:xfrm>
              <a:custGeom>
                <a:avLst/>
                <a:gdLst>
                  <a:gd name="T0" fmla="*/ 10 w 20"/>
                  <a:gd name="T1" fmla="*/ 2 h 4"/>
                  <a:gd name="T2" fmla="*/ 19 w 20"/>
                  <a:gd name="T3" fmla="*/ 4 h 4"/>
                  <a:gd name="T4" fmla="*/ 10 w 20"/>
                  <a:gd name="T5" fmla="*/ 2 h 4"/>
                </a:gdLst>
                <a:ahLst/>
                <a:cxnLst>
                  <a:cxn ang="0">
                    <a:pos x="T0" y="T1"/>
                  </a:cxn>
                  <a:cxn ang="0">
                    <a:pos x="T2" y="T3"/>
                  </a:cxn>
                  <a:cxn ang="0">
                    <a:pos x="T4" y="T5"/>
                  </a:cxn>
                </a:cxnLst>
                <a:rect l="0" t="0" r="r" b="b"/>
                <a:pathLst>
                  <a:path w="20" h="4">
                    <a:moveTo>
                      <a:pt x="10" y="2"/>
                    </a:moveTo>
                    <a:cubicBezTo>
                      <a:pt x="0" y="0"/>
                      <a:pt x="11" y="3"/>
                      <a:pt x="19" y="4"/>
                    </a:cubicBezTo>
                    <a:cubicBezTo>
                      <a:pt x="20" y="4"/>
                      <a:pt x="18" y="4"/>
                      <a:pt x="10" y="2"/>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9" name="Freeform 63"/>
              <p:cNvSpPr/>
              <p:nvPr/>
            </p:nvSpPr>
            <p:spPr bwMode="auto">
              <a:xfrm>
                <a:off x="2355" y="1787"/>
                <a:ext cx="37" cy="7"/>
              </a:xfrm>
              <a:custGeom>
                <a:avLst/>
                <a:gdLst>
                  <a:gd name="T0" fmla="*/ 0 w 16"/>
                  <a:gd name="T1" fmla="*/ 3 h 3"/>
                  <a:gd name="T2" fmla="*/ 16 w 16"/>
                  <a:gd name="T3" fmla="*/ 0 h 3"/>
                  <a:gd name="T4" fmla="*/ 11 w 16"/>
                  <a:gd name="T5" fmla="*/ 1 h 3"/>
                  <a:gd name="T6" fmla="*/ 0 w 16"/>
                  <a:gd name="T7" fmla="*/ 3 h 3"/>
                </a:gdLst>
                <a:ahLst/>
                <a:cxnLst>
                  <a:cxn ang="0">
                    <a:pos x="T0" y="T1"/>
                  </a:cxn>
                  <a:cxn ang="0">
                    <a:pos x="T2" y="T3"/>
                  </a:cxn>
                  <a:cxn ang="0">
                    <a:pos x="T4" y="T5"/>
                  </a:cxn>
                  <a:cxn ang="0">
                    <a:pos x="T6" y="T7"/>
                  </a:cxn>
                </a:cxnLst>
                <a:rect l="0" t="0" r="r" b="b"/>
                <a:pathLst>
                  <a:path w="16" h="3">
                    <a:moveTo>
                      <a:pt x="0" y="3"/>
                    </a:moveTo>
                    <a:cubicBezTo>
                      <a:pt x="5" y="2"/>
                      <a:pt x="11" y="1"/>
                      <a:pt x="16" y="0"/>
                    </a:cubicBezTo>
                    <a:cubicBezTo>
                      <a:pt x="14" y="0"/>
                      <a:pt x="12" y="1"/>
                      <a:pt x="11" y="1"/>
                    </a:cubicBezTo>
                    <a:cubicBezTo>
                      <a:pt x="7" y="2"/>
                      <a:pt x="4" y="3"/>
                      <a:pt x="0"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0" name="Freeform 64"/>
              <p:cNvSpPr/>
              <p:nvPr/>
            </p:nvSpPr>
            <p:spPr bwMode="auto">
              <a:xfrm>
                <a:off x="2040" y="1730"/>
                <a:ext cx="168" cy="71"/>
              </a:xfrm>
              <a:custGeom>
                <a:avLst/>
                <a:gdLst>
                  <a:gd name="T0" fmla="*/ 29 w 71"/>
                  <a:gd name="T1" fmla="*/ 14 h 30"/>
                  <a:gd name="T2" fmla="*/ 3 w 71"/>
                  <a:gd name="T3" fmla="*/ 0 h 30"/>
                  <a:gd name="T4" fmla="*/ 5 w 71"/>
                  <a:gd name="T5" fmla="*/ 3 h 30"/>
                  <a:gd name="T6" fmla="*/ 59 w 71"/>
                  <a:gd name="T7" fmla="*/ 27 h 30"/>
                  <a:gd name="T8" fmla="*/ 29 w 71"/>
                  <a:gd name="T9" fmla="*/ 14 h 30"/>
                </a:gdLst>
                <a:ahLst/>
                <a:cxnLst>
                  <a:cxn ang="0">
                    <a:pos x="T0" y="T1"/>
                  </a:cxn>
                  <a:cxn ang="0">
                    <a:pos x="T2" y="T3"/>
                  </a:cxn>
                  <a:cxn ang="0">
                    <a:pos x="T4" y="T5"/>
                  </a:cxn>
                  <a:cxn ang="0">
                    <a:pos x="T6" y="T7"/>
                  </a:cxn>
                  <a:cxn ang="0">
                    <a:pos x="T8" y="T9"/>
                  </a:cxn>
                </a:cxnLst>
                <a:rect l="0" t="0" r="r" b="b"/>
                <a:pathLst>
                  <a:path w="71" h="30">
                    <a:moveTo>
                      <a:pt x="29" y="14"/>
                    </a:moveTo>
                    <a:cubicBezTo>
                      <a:pt x="14" y="7"/>
                      <a:pt x="8" y="3"/>
                      <a:pt x="3" y="0"/>
                    </a:cubicBezTo>
                    <a:cubicBezTo>
                      <a:pt x="0" y="0"/>
                      <a:pt x="18" y="10"/>
                      <a:pt x="5" y="3"/>
                    </a:cubicBezTo>
                    <a:cubicBezTo>
                      <a:pt x="15" y="10"/>
                      <a:pt x="46" y="25"/>
                      <a:pt x="59" y="27"/>
                    </a:cubicBezTo>
                    <a:cubicBezTo>
                      <a:pt x="71" y="30"/>
                      <a:pt x="50" y="24"/>
                      <a:pt x="29" y="14"/>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1" name="Freeform 65"/>
              <p:cNvSpPr/>
              <p:nvPr/>
            </p:nvSpPr>
            <p:spPr bwMode="auto">
              <a:xfrm>
                <a:off x="1766" y="1343"/>
                <a:ext cx="175" cy="292"/>
              </a:xfrm>
              <a:custGeom>
                <a:avLst/>
                <a:gdLst>
                  <a:gd name="T0" fmla="*/ 65 w 74"/>
                  <a:gd name="T1" fmla="*/ 115 h 124"/>
                  <a:gd name="T2" fmla="*/ 61 w 74"/>
                  <a:gd name="T3" fmla="*/ 110 h 124"/>
                  <a:gd name="T4" fmla="*/ 25 w 74"/>
                  <a:gd name="T5" fmla="*/ 55 h 124"/>
                  <a:gd name="T6" fmla="*/ 13 w 74"/>
                  <a:gd name="T7" fmla="*/ 32 h 124"/>
                  <a:gd name="T8" fmla="*/ 0 w 74"/>
                  <a:gd name="T9" fmla="*/ 0 h 124"/>
                  <a:gd name="T10" fmla="*/ 5 w 74"/>
                  <a:gd name="T11" fmla="*/ 22 h 124"/>
                  <a:gd name="T12" fmla="*/ 21 w 74"/>
                  <a:gd name="T13" fmla="*/ 59 h 124"/>
                  <a:gd name="T14" fmla="*/ 64 w 74"/>
                  <a:gd name="T15" fmla="*/ 116 h 124"/>
                  <a:gd name="T16" fmla="*/ 74 w 74"/>
                  <a:gd name="T17" fmla="*/ 124 h 124"/>
                  <a:gd name="T18" fmla="*/ 65 w 74"/>
                  <a:gd name="T19" fmla="*/ 11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24">
                    <a:moveTo>
                      <a:pt x="65" y="115"/>
                    </a:moveTo>
                    <a:cubicBezTo>
                      <a:pt x="71" y="122"/>
                      <a:pt x="51" y="99"/>
                      <a:pt x="61" y="110"/>
                    </a:cubicBezTo>
                    <a:cubicBezTo>
                      <a:pt x="50" y="97"/>
                      <a:pt x="35" y="77"/>
                      <a:pt x="25" y="55"/>
                    </a:cubicBezTo>
                    <a:cubicBezTo>
                      <a:pt x="26" y="60"/>
                      <a:pt x="12" y="32"/>
                      <a:pt x="13" y="32"/>
                    </a:cubicBezTo>
                    <a:cubicBezTo>
                      <a:pt x="7" y="22"/>
                      <a:pt x="2" y="5"/>
                      <a:pt x="0" y="0"/>
                    </a:cubicBezTo>
                    <a:cubicBezTo>
                      <a:pt x="2" y="10"/>
                      <a:pt x="11" y="37"/>
                      <a:pt x="5" y="22"/>
                    </a:cubicBezTo>
                    <a:cubicBezTo>
                      <a:pt x="10" y="37"/>
                      <a:pt x="23" y="61"/>
                      <a:pt x="21" y="59"/>
                    </a:cubicBezTo>
                    <a:cubicBezTo>
                      <a:pt x="35" y="84"/>
                      <a:pt x="46" y="98"/>
                      <a:pt x="64" y="116"/>
                    </a:cubicBezTo>
                    <a:cubicBezTo>
                      <a:pt x="68" y="120"/>
                      <a:pt x="55" y="106"/>
                      <a:pt x="74" y="124"/>
                    </a:cubicBezTo>
                    <a:cubicBezTo>
                      <a:pt x="70" y="121"/>
                      <a:pt x="68" y="119"/>
                      <a:pt x="65" y="115"/>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2" name="Freeform 66"/>
              <p:cNvSpPr/>
              <p:nvPr/>
            </p:nvSpPr>
            <p:spPr bwMode="auto">
              <a:xfrm>
                <a:off x="2437" y="984"/>
                <a:ext cx="104" cy="165"/>
              </a:xfrm>
              <a:custGeom>
                <a:avLst/>
                <a:gdLst>
                  <a:gd name="T0" fmla="*/ 30 w 44"/>
                  <a:gd name="T1" fmla="*/ 47 h 70"/>
                  <a:gd name="T2" fmla="*/ 43 w 44"/>
                  <a:gd name="T3" fmla="*/ 70 h 70"/>
                  <a:gd name="T4" fmla="*/ 34 w 44"/>
                  <a:gd name="T5" fmla="*/ 51 h 70"/>
                  <a:gd name="T6" fmla="*/ 2 w 44"/>
                  <a:gd name="T7" fmla="*/ 2 h 70"/>
                  <a:gd name="T8" fmla="*/ 4 w 44"/>
                  <a:gd name="T9" fmla="*/ 6 h 70"/>
                  <a:gd name="T10" fmla="*/ 30 w 44"/>
                  <a:gd name="T11" fmla="*/ 47 h 70"/>
                </a:gdLst>
                <a:ahLst/>
                <a:cxnLst>
                  <a:cxn ang="0">
                    <a:pos x="T0" y="T1"/>
                  </a:cxn>
                  <a:cxn ang="0">
                    <a:pos x="T2" y="T3"/>
                  </a:cxn>
                  <a:cxn ang="0">
                    <a:pos x="T4" y="T5"/>
                  </a:cxn>
                  <a:cxn ang="0">
                    <a:pos x="T6" y="T7"/>
                  </a:cxn>
                  <a:cxn ang="0">
                    <a:pos x="T8" y="T9"/>
                  </a:cxn>
                  <a:cxn ang="0">
                    <a:pos x="T10" y="T11"/>
                  </a:cxn>
                </a:cxnLst>
                <a:rect l="0" t="0" r="r" b="b"/>
                <a:pathLst>
                  <a:path w="44" h="70">
                    <a:moveTo>
                      <a:pt x="30" y="47"/>
                    </a:moveTo>
                    <a:cubicBezTo>
                      <a:pt x="35" y="56"/>
                      <a:pt x="36" y="57"/>
                      <a:pt x="43" y="70"/>
                    </a:cubicBezTo>
                    <a:cubicBezTo>
                      <a:pt x="44" y="70"/>
                      <a:pt x="34" y="51"/>
                      <a:pt x="34" y="51"/>
                    </a:cubicBezTo>
                    <a:cubicBezTo>
                      <a:pt x="20" y="26"/>
                      <a:pt x="11" y="14"/>
                      <a:pt x="2" y="2"/>
                    </a:cubicBezTo>
                    <a:cubicBezTo>
                      <a:pt x="0" y="0"/>
                      <a:pt x="4" y="6"/>
                      <a:pt x="4" y="6"/>
                    </a:cubicBezTo>
                    <a:cubicBezTo>
                      <a:pt x="9" y="14"/>
                      <a:pt x="23" y="34"/>
                      <a:pt x="30" y="47"/>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3" name="Freeform 67"/>
              <p:cNvSpPr/>
              <p:nvPr/>
            </p:nvSpPr>
            <p:spPr bwMode="auto">
              <a:xfrm>
                <a:off x="1769" y="1331"/>
                <a:ext cx="5" cy="19"/>
              </a:xfrm>
              <a:custGeom>
                <a:avLst/>
                <a:gdLst>
                  <a:gd name="T0" fmla="*/ 0 w 5"/>
                  <a:gd name="T1" fmla="*/ 0 h 19"/>
                  <a:gd name="T2" fmla="*/ 5 w 5"/>
                  <a:gd name="T3" fmla="*/ 19 h 19"/>
                  <a:gd name="T4" fmla="*/ 0 w 5"/>
                  <a:gd name="T5" fmla="*/ 7 h 19"/>
                  <a:gd name="T6" fmla="*/ 0 w 5"/>
                  <a:gd name="T7" fmla="*/ 0 h 19"/>
                </a:gdLst>
                <a:ahLst/>
                <a:cxnLst>
                  <a:cxn ang="0">
                    <a:pos x="T0" y="T1"/>
                  </a:cxn>
                  <a:cxn ang="0">
                    <a:pos x="T2" y="T3"/>
                  </a:cxn>
                  <a:cxn ang="0">
                    <a:pos x="T4" y="T5"/>
                  </a:cxn>
                  <a:cxn ang="0">
                    <a:pos x="T6" y="T7"/>
                  </a:cxn>
                </a:cxnLst>
                <a:rect l="0" t="0" r="r" b="b"/>
                <a:pathLst>
                  <a:path w="5" h="19">
                    <a:moveTo>
                      <a:pt x="0" y="0"/>
                    </a:moveTo>
                    <a:lnTo>
                      <a:pt x="5" y="19"/>
                    </a:lnTo>
                    <a:lnTo>
                      <a:pt x="0" y="7"/>
                    </a:lnTo>
                    <a:lnTo>
                      <a:pt x="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4" name="Freeform 68"/>
              <p:cNvSpPr/>
              <p:nvPr/>
            </p:nvSpPr>
            <p:spPr bwMode="auto">
              <a:xfrm>
                <a:off x="2310" y="1782"/>
                <a:ext cx="193" cy="83"/>
              </a:xfrm>
              <a:custGeom>
                <a:avLst/>
                <a:gdLst>
                  <a:gd name="T0" fmla="*/ 18 w 82"/>
                  <a:gd name="T1" fmla="*/ 29 h 35"/>
                  <a:gd name="T2" fmla="*/ 0 w 82"/>
                  <a:gd name="T3" fmla="*/ 30 h 35"/>
                  <a:gd name="T4" fmla="*/ 43 w 82"/>
                  <a:gd name="T5" fmla="*/ 26 h 35"/>
                  <a:gd name="T6" fmla="*/ 78 w 82"/>
                  <a:gd name="T7" fmla="*/ 5 h 35"/>
                  <a:gd name="T8" fmla="*/ 75 w 82"/>
                  <a:gd name="T9" fmla="*/ 7 h 35"/>
                  <a:gd name="T10" fmla="*/ 18 w 82"/>
                  <a:gd name="T11" fmla="*/ 29 h 35"/>
                </a:gdLst>
                <a:ahLst/>
                <a:cxnLst>
                  <a:cxn ang="0">
                    <a:pos x="T0" y="T1"/>
                  </a:cxn>
                  <a:cxn ang="0">
                    <a:pos x="T2" y="T3"/>
                  </a:cxn>
                  <a:cxn ang="0">
                    <a:pos x="T4" y="T5"/>
                  </a:cxn>
                  <a:cxn ang="0">
                    <a:pos x="T6" y="T7"/>
                  </a:cxn>
                  <a:cxn ang="0">
                    <a:pos x="T8" y="T9"/>
                  </a:cxn>
                  <a:cxn ang="0">
                    <a:pos x="T10" y="T11"/>
                  </a:cxn>
                </a:cxnLst>
                <a:rect l="0" t="0" r="r" b="b"/>
                <a:pathLst>
                  <a:path w="82" h="35">
                    <a:moveTo>
                      <a:pt x="18" y="29"/>
                    </a:moveTo>
                    <a:cubicBezTo>
                      <a:pt x="10" y="30"/>
                      <a:pt x="7" y="31"/>
                      <a:pt x="0" y="30"/>
                    </a:cubicBezTo>
                    <a:cubicBezTo>
                      <a:pt x="5" y="30"/>
                      <a:pt x="6" y="35"/>
                      <a:pt x="43" y="26"/>
                    </a:cubicBezTo>
                    <a:cubicBezTo>
                      <a:pt x="54" y="23"/>
                      <a:pt x="74" y="11"/>
                      <a:pt x="78" y="5"/>
                    </a:cubicBezTo>
                    <a:cubicBezTo>
                      <a:pt x="77" y="5"/>
                      <a:pt x="82" y="0"/>
                      <a:pt x="75" y="7"/>
                    </a:cubicBezTo>
                    <a:cubicBezTo>
                      <a:pt x="58" y="21"/>
                      <a:pt x="37" y="28"/>
                      <a:pt x="18" y="29"/>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5" name="Freeform 69"/>
              <p:cNvSpPr/>
              <p:nvPr/>
            </p:nvSpPr>
            <p:spPr bwMode="auto">
              <a:xfrm>
                <a:off x="1835" y="1567"/>
                <a:ext cx="161" cy="158"/>
              </a:xfrm>
              <a:custGeom>
                <a:avLst/>
                <a:gdLst>
                  <a:gd name="T0" fmla="*/ 66 w 68"/>
                  <a:gd name="T1" fmla="*/ 65 h 67"/>
                  <a:gd name="T2" fmla="*/ 36 w 68"/>
                  <a:gd name="T3" fmla="*/ 39 h 67"/>
                  <a:gd name="T4" fmla="*/ 11 w 68"/>
                  <a:gd name="T5" fmla="*/ 12 h 67"/>
                  <a:gd name="T6" fmla="*/ 41 w 68"/>
                  <a:gd name="T7" fmla="*/ 47 h 67"/>
                  <a:gd name="T8" fmla="*/ 68 w 68"/>
                  <a:gd name="T9" fmla="*/ 67 h 67"/>
                  <a:gd name="T10" fmla="*/ 66 w 68"/>
                  <a:gd name="T11" fmla="*/ 65 h 67"/>
                </a:gdLst>
                <a:ahLst/>
                <a:cxnLst>
                  <a:cxn ang="0">
                    <a:pos x="T0" y="T1"/>
                  </a:cxn>
                  <a:cxn ang="0">
                    <a:pos x="T2" y="T3"/>
                  </a:cxn>
                  <a:cxn ang="0">
                    <a:pos x="T4" y="T5"/>
                  </a:cxn>
                  <a:cxn ang="0">
                    <a:pos x="T6" y="T7"/>
                  </a:cxn>
                  <a:cxn ang="0">
                    <a:pos x="T8" y="T9"/>
                  </a:cxn>
                  <a:cxn ang="0">
                    <a:pos x="T10" y="T11"/>
                  </a:cxn>
                </a:cxnLst>
                <a:rect l="0" t="0" r="r" b="b"/>
                <a:pathLst>
                  <a:path w="68" h="67">
                    <a:moveTo>
                      <a:pt x="66" y="65"/>
                    </a:moveTo>
                    <a:cubicBezTo>
                      <a:pt x="61" y="61"/>
                      <a:pt x="45" y="48"/>
                      <a:pt x="36" y="39"/>
                    </a:cubicBezTo>
                    <a:cubicBezTo>
                      <a:pt x="24" y="27"/>
                      <a:pt x="17" y="18"/>
                      <a:pt x="11" y="12"/>
                    </a:cubicBezTo>
                    <a:cubicBezTo>
                      <a:pt x="0" y="0"/>
                      <a:pt x="34" y="41"/>
                      <a:pt x="41" y="47"/>
                    </a:cubicBezTo>
                    <a:cubicBezTo>
                      <a:pt x="52" y="56"/>
                      <a:pt x="64" y="64"/>
                      <a:pt x="68" y="67"/>
                    </a:cubicBezTo>
                    <a:lnTo>
                      <a:pt x="66" y="65"/>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6" name="Freeform 70"/>
              <p:cNvSpPr/>
              <p:nvPr/>
            </p:nvSpPr>
            <p:spPr bwMode="auto">
              <a:xfrm>
                <a:off x="2350" y="981"/>
                <a:ext cx="14" cy="7"/>
              </a:xfrm>
              <a:custGeom>
                <a:avLst/>
                <a:gdLst>
                  <a:gd name="T0" fmla="*/ 6 w 6"/>
                  <a:gd name="T1" fmla="*/ 3 h 3"/>
                  <a:gd name="T2" fmla="*/ 5 w 6"/>
                  <a:gd name="T3" fmla="*/ 3 h 3"/>
                  <a:gd name="T4" fmla="*/ 0 w 6"/>
                  <a:gd name="T5" fmla="*/ 0 h 3"/>
                  <a:gd name="T6" fmla="*/ 6 w 6"/>
                  <a:gd name="T7" fmla="*/ 3 h 3"/>
                </a:gdLst>
                <a:ahLst/>
                <a:cxnLst>
                  <a:cxn ang="0">
                    <a:pos x="T0" y="T1"/>
                  </a:cxn>
                  <a:cxn ang="0">
                    <a:pos x="T2" y="T3"/>
                  </a:cxn>
                  <a:cxn ang="0">
                    <a:pos x="T4" y="T5"/>
                  </a:cxn>
                  <a:cxn ang="0">
                    <a:pos x="T6" y="T7"/>
                  </a:cxn>
                </a:cxnLst>
                <a:rect l="0" t="0" r="r" b="b"/>
                <a:pathLst>
                  <a:path w="6" h="3">
                    <a:moveTo>
                      <a:pt x="6" y="3"/>
                    </a:moveTo>
                    <a:cubicBezTo>
                      <a:pt x="6" y="3"/>
                      <a:pt x="6" y="3"/>
                      <a:pt x="5" y="3"/>
                    </a:cubicBezTo>
                    <a:cubicBezTo>
                      <a:pt x="0" y="0"/>
                      <a:pt x="0" y="0"/>
                      <a:pt x="0" y="0"/>
                    </a:cubicBezTo>
                    <a:cubicBezTo>
                      <a:pt x="3" y="2"/>
                      <a:pt x="4" y="3"/>
                      <a:pt x="6"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7" name="Freeform 71"/>
              <p:cNvSpPr/>
              <p:nvPr/>
            </p:nvSpPr>
            <p:spPr bwMode="auto">
              <a:xfrm>
                <a:off x="2539" y="1602"/>
                <a:ext cx="73" cy="173"/>
              </a:xfrm>
              <a:custGeom>
                <a:avLst/>
                <a:gdLst>
                  <a:gd name="T0" fmla="*/ 17 w 31"/>
                  <a:gd name="T1" fmla="*/ 41 h 73"/>
                  <a:gd name="T2" fmla="*/ 10 w 31"/>
                  <a:gd name="T3" fmla="*/ 58 h 73"/>
                  <a:gd name="T4" fmla="*/ 25 w 31"/>
                  <a:gd name="T5" fmla="*/ 22 h 73"/>
                  <a:gd name="T6" fmla="*/ 29 w 31"/>
                  <a:gd name="T7" fmla="*/ 4 h 73"/>
                  <a:gd name="T8" fmla="*/ 17 w 31"/>
                  <a:gd name="T9" fmla="*/ 41 h 73"/>
                </a:gdLst>
                <a:ahLst/>
                <a:cxnLst>
                  <a:cxn ang="0">
                    <a:pos x="T0" y="T1"/>
                  </a:cxn>
                  <a:cxn ang="0">
                    <a:pos x="T2" y="T3"/>
                  </a:cxn>
                  <a:cxn ang="0">
                    <a:pos x="T4" y="T5"/>
                  </a:cxn>
                  <a:cxn ang="0">
                    <a:pos x="T6" y="T7"/>
                  </a:cxn>
                  <a:cxn ang="0">
                    <a:pos x="T8" y="T9"/>
                  </a:cxn>
                </a:cxnLst>
                <a:rect l="0" t="0" r="r" b="b"/>
                <a:pathLst>
                  <a:path w="31" h="73">
                    <a:moveTo>
                      <a:pt x="17" y="41"/>
                    </a:moveTo>
                    <a:cubicBezTo>
                      <a:pt x="10" y="57"/>
                      <a:pt x="0" y="73"/>
                      <a:pt x="10" y="58"/>
                    </a:cubicBezTo>
                    <a:cubicBezTo>
                      <a:pt x="15" y="51"/>
                      <a:pt x="22" y="34"/>
                      <a:pt x="25" y="22"/>
                    </a:cubicBezTo>
                    <a:cubicBezTo>
                      <a:pt x="31" y="3"/>
                      <a:pt x="30" y="0"/>
                      <a:pt x="29" y="4"/>
                    </a:cubicBezTo>
                    <a:cubicBezTo>
                      <a:pt x="26" y="16"/>
                      <a:pt x="22" y="27"/>
                      <a:pt x="17" y="4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8" name="Freeform 72"/>
              <p:cNvSpPr/>
              <p:nvPr/>
            </p:nvSpPr>
            <p:spPr bwMode="auto">
              <a:xfrm>
                <a:off x="2175" y="884"/>
                <a:ext cx="17" cy="3"/>
              </a:xfrm>
              <a:custGeom>
                <a:avLst/>
                <a:gdLst>
                  <a:gd name="T0" fmla="*/ 0 w 17"/>
                  <a:gd name="T1" fmla="*/ 0 h 3"/>
                  <a:gd name="T2" fmla="*/ 17 w 17"/>
                  <a:gd name="T3" fmla="*/ 3 h 3"/>
                  <a:gd name="T4" fmla="*/ 0 w 17"/>
                  <a:gd name="T5" fmla="*/ 0 h 3"/>
                </a:gdLst>
                <a:ahLst/>
                <a:cxnLst>
                  <a:cxn ang="0">
                    <a:pos x="T0" y="T1"/>
                  </a:cxn>
                  <a:cxn ang="0">
                    <a:pos x="T2" y="T3"/>
                  </a:cxn>
                  <a:cxn ang="0">
                    <a:pos x="T4" y="T5"/>
                  </a:cxn>
                </a:cxnLst>
                <a:rect l="0" t="0" r="r" b="b"/>
                <a:pathLst>
                  <a:path w="17" h="3">
                    <a:moveTo>
                      <a:pt x="0" y="0"/>
                    </a:moveTo>
                    <a:lnTo>
                      <a:pt x="17" y="3"/>
                    </a:lnTo>
                    <a:lnTo>
                      <a:pt x="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9" name="Freeform 73"/>
              <p:cNvSpPr/>
              <p:nvPr/>
            </p:nvSpPr>
            <p:spPr bwMode="auto">
              <a:xfrm>
                <a:off x="1901" y="847"/>
                <a:ext cx="111" cy="21"/>
              </a:xfrm>
              <a:custGeom>
                <a:avLst/>
                <a:gdLst>
                  <a:gd name="T0" fmla="*/ 47 w 47"/>
                  <a:gd name="T1" fmla="*/ 1 h 9"/>
                  <a:gd name="T2" fmla="*/ 17 w 47"/>
                  <a:gd name="T3" fmla="*/ 4 h 9"/>
                  <a:gd name="T4" fmla="*/ 9 w 47"/>
                  <a:gd name="T5" fmla="*/ 8 h 9"/>
                  <a:gd name="T6" fmla="*/ 47 w 47"/>
                  <a:gd name="T7" fmla="*/ 1 h 9"/>
                </a:gdLst>
                <a:ahLst/>
                <a:cxnLst>
                  <a:cxn ang="0">
                    <a:pos x="T0" y="T1"/>
                  </a:cxn>
                  <a:cxn ang="0">
                    <a:pos x="T2" y="T3"/>
                  </a:cxn>
                  <a:cxn ang="0">
                    <a:pos x="T4" y="T5"/>
                  </a:cxn>
                  <a:cxn ang="0">
                    <a:pos x="T6" y="T7"/>
                  </a:cxn>
                </a:cxnLst>
                <a:rect l="0" t="0" r="r" b="b"/>
                <a:pathLst>
                  <a:path w="47" h="9">
                    <a:moveTo>
                      <a:pt x="47" y="1"/>
                    </a:moveTo>
                    <a:cubicBezTo>
                      <a:pt x="41" y="1"/>
                      <a:pt x="33" y="0"/>
                      <a:pt x="17" y="4"/>
                    </a:cubicBezTo>
                    <a:cubicBezTo>
                      <a:pt x="0" y="9"/>
                      <a:pt x="11" y="7"/>
                      <a:pt x="9" y="8"/>
                    </a:cubicBezTo>
                    <a:cubicBezTo>
                      <a:pt x="21" y="3"/>
                      <a:pt x="43" y="1"/>
                      <a:pt x="47"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0" name="Freeform 74"/>
              <p:cNvSpPr/>
              <p:nvPr/>
            </p:nvSpPr>
            <p:spPr bwMode="auto">
              <a:xfrm>
                <a:off x="2111" y="1938"/>
                <a:ext cx="718" cy="87"/>
              </a:xfrm>
              <a:custGeom>
                <a:avLst/>
                <a:gdLst>
                  <a:gd name="T0" fmla="*/ 242 w 304"/>
                  <a:gd name="T1" fmla="*/ 23 h 37"/>
                  <a:gd name="T2" fmla="*/ 218 w 304"/>
                  <a:gd name="T3" fmla="*/ 18 h 37"/>
                  <a:gd name="T4" fmla="*/ 203 w 304"/>
                  <a:gd name="T5" fmla="*/ 17 h 37"/>
                  <a:gd name="T6" fmla="*/ 126 w 304"/>
                  <a:gd name="T7" fmla="*/ 3 h 37"/>
                  <a:gd name="T8" fmla="*/ 139 w 304"/>
                  <a:gd name="T9" fmla="*/ 6 h 37"/>
                  <a:gd name="T10" fmla="*/ 96 w 304"/>
                  <a:gd name="T11" fmla="*/ 2 h 37"/>
                  <a:gd name="T12" fmla="*/ 88 w 304"/>
                  <a:gd name="T13" fmla="*/ 2 h 37"/>
                  <a:gd name="T14" fmla="*/ 0 w 304"/>
                  <a:gd name="T15" fmla="*/ 0 h 37"/>
                  <a:gd name="T16" fmla="*/ 62 w 304"/>
                  <a:gd name="T17" fmla="*/ 2 h 37"/>
                  <a:gd name="T18" fmla="*/ 17 w 304"/>
                  <a:gd name="T19" fmla="*/ 2 h 37"/>
                  <a:gd name="T20" fmla="*/ 32 w 304"/>
                  <a:gd name="T21" fmla="*/ 2 h 37"/>
                  <a:gd name="T22" fmla="*/ 16 w 304"/>
                  <a:gd name="T23" fmla="*/ 4 h 37"/>
                  <a:gd name="T24" fmla="*/ 112 w 304"/>
                  <a:gd name="T25" fmla="*/ 12 h 37"/>
                  <a:gd name="T26" fmla="*/ 204 w 304"/>
                  <a:gd name="T27" fmla="*/ 25 h 37"/>
                  <a:gd name="T28" fmla="*/ 207 w 304"/>
                  <a:gd name="T29" fmla="*/ 26 h 37"/>
                  <a:gd name="T30" fmla="*/ 289 w 304"/>
                  <a:gd name="T31" fmla="*/ 36 h 37"/>
                  <a:gd name="T32" fmla="*/ 283 w 304"/>
                  <a:gd name="T33" fmla="*/ 34 h 37"/>
                  <a:gd name="T34" fmla="*/ 304 w 304"/>
                  <a:gd name="T35" fmla="*/ 36 h 37"/>
                  <a:gd name="T36" fmla="*/ 288 w 304"/>
                  <a:gd name="T37" fmla="*/ 30 h 37"/>
                  <a:gd name="T38" fmla="*/ 242 w 304"/>
                  <a:gd name="T39" fmla="*/ 23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4" h="37">
                    <a:moveTo>
                      <a:pt x="242" y="23"/>
                    </a:moveTo>
                    <a:cubicBezTo>
                      <a:pt x="233" y="21"/>
                      <a:pt x="221" y="20"/>
                      <a:pt x="218" y="18"/>
                    </a:cubicBezTo>
                    <a:cubicBezTo>
                      <a:pt x="211" y="18"/>
                      <a:pt x="214" y="19"/>
                      <a:pt x="203" y="17"/>
                    </a:cubicBezTo>
                    <a:cubicBezTo>
                      <a:pt x="176" y="13"/>
                      <a:pt x="140" y="6"/>
                      <a:pt x="126" y="3"/>
                    </a:cubicBezTo>
                    <a:cubicBezTo>
                      <a:pt x="129" y="4"/>
                      <a:pt x="144" y="6"/>
                      <a:pt x="139" y="6"/>
                    </a:cubicBezTo>
                    <a:cubicBezTo>
                      <a:pt x="126" y="5"/>
                      <a:pt x="112" y="4"/>
                      <a:pt x="96" y="2"/>
                    </a:cubicBezTo>
                    <a:cubicBezTo>
                      <a:pt x="110" y="3"/>
                      <a:pt x="88" y="2"/>
                      <a:pt x="88" y="2"/>
                    </a:cubicBezTo>
                    <a:cubicBezTo>
                      <a:pt x="59" y="1"/>
                      <a:pt x="25" y="0"/>
                      <a:pt x="0" y="0"/>
                    </a:cubicBezTo>
                    <a:cubicBezTo>
                      <a:pt x="18" y="0"/>
                      <a:pt x="56" y="0"/>
                      <a:pt x="62" y="2"/>
                    </a:cubicBezTo>
                    <a:cubicBezTo>
                      <a:pt x="58" y="2"/>
                      <a:pt x="28" y="2"/>
                      <a:pt x="17" y="2"/>
                    </a:cubicBezTo>
                    <a:cubicBezTo>
                      <a:pt x="17" y="2"/>
                      <a:pt x="27" y="2"/>
                      <a:pt x="32" y="2"/>
                    </a:cubicBezTo>
                    <a:cubicBezTo>
                      <a:pt x="28" y="3"/>
                      <a:pt x="44" y="4"/>
                      <a:pt x="16" y="4"/>
                    </a:cubicBezTo>
                    <a:cubicBezTo>
                      <a:pt x="24" y="5"/>
                      <a:pt x="77" y="7"/>
                      <a:pt x="112" y="12"/>
                    </a:cubicBezTo>
                    <a:cubicBezTo>
                      <a:pt x="142" y="15"/>
                      <a:pt x="173" y="21"/>
                      <a:pt x="204" y="25"/>
                    </a:cubicBezTo>
                    <a:cubicBezTo>
                      <a:pt x="205" y="26"/>
                      <a:pt x="207" y="26"/>
                      <a:pt x="207" y="26"/>
                    </a:cubicBezTo>
                    <a:cubicBezTo>
                      <a:pt x="223" y="27"/>
                      <a:pt x="265" y="32"/>
                      <a:pt x="289" y="36"/>
                    </a:cubicBezTo>
                    <a:cubicBezTo>
                      <a:pt x="301" y="37"/>
                      <a:pt x="273" y="33"/>
                      <a:pt x="283" y="34"/>
                    </a:cubicBezTo>
                    <a:cubicBezTo>
                      <a:pt x="282" y="33"/>
                      <a:pt x="297" y="35"/>
                      <a:pt x="304" y="36"/>
                    </a:cubicBezTo>
                    <a:cubicBezTo>
                      <a:pt x="294" y="33"/>
                      <a:pt x="291" y="32"/>
                      <a:pt x="288" y="30"/>
                    </a:cubicBezTo>
                    <a:cubicBezTo>
                      <a:pt x="271" y="29"/>
                      <a:pt x="258" y="25"/>
                      <a:pt x="242" y="2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1" name="Freeform 75"/>
              <p:cNvSpPr/>
              <p:nvPr/>
            </p:nvSpPr>
            <p:spPr bwMode="auto">
              <a:xfrm>
                <a:off x="2482" y="1180"/>
                <a:ext cx="241" cy="491"/>
              </a:xfrm>
              <a:custGeom>
                <a:avLst/>
                <a:gdLst>
                  <a:gd name="T0" fmla="*/ 71 w 102"/>
                  <a:gd name="T1" fmla="*/ 28 h 208"/>
                  <a:gd name="T2" fmla="*/ 73 w 102"/>
                  <a:gd name="T3" fmla="*/ 30 h 208"/>
                  <a:gd name="T4" fmla="*/ 85 w 102"/>
                  <a:gd name="T5" fmla="*/ 62 h 208"/>
                  <a:gd name="T6" fmla="*/ 86 w 102"/>
                  <a:gd name="T7" fmla="*/ 62 h 208"/>
                  <a:gd name="T8" fmla="*/ 92 w 102"/>
                  <a:gd name="T9" fmla="*/ 139 h 208"/>
                  <a:gd name="T10" fmla="*/ 62 w 102"/>
                  <a:gd name="T11" fmla="*/ 188 h 208"/>
                  <a:gd name="T12" fmla="*/ 11 w 102"/>
                  <a:gd name="T13" fmla="*/ 207 h 208"/>
                  <a:gd name="T14" fmla="*/ 33 w 102"/>
                  <a:gd name="T15" fmla="*/ 204 h 208"/>
                  <a:gd name="T16" fmla="*/ 23 w 102"/>
                  <a:gd name="T17" fmla="*/ 207 h 208"/>
                  <a:gd name="T18" fmla="*/ 46 w 102"/>
                  <a:gd name="T19" fmla="*/ 202 h 208"/>
                  <a:gd name="T20" fmla="*/ 33 w 102"/>
                  <a:gd name="T21" fmla="*/ 207 h 208"/>
                  <a:gd name="T22" fmla="*/ 67 w 102"/>
                  <a:gd name="T23" fmla="*/ 191 h 208"/>
                  <a:gd name="T24" fmla="*/ 39 w 102"/>
                  <a:gd name="T25" fmla="*/ 206 h 208"/>
                  <a:gd name="T26" fmla="*/ 99 w 102"/>
                  <a:gd name="T27" fmla="*/ 139 h 208"/>
                  <a:gd name="T28" fmla="*/ 98 w 102"/>
                  <a:gd name="T29" fmla="*/ 144 h 208"/>
                  <a:gd name="T30" fmla="*/ 100 w 102"/>
                  <a:gd name="T31" fmla="*/ 97 h 208"/>
                  <a:gd name="T32" fmla="*/ 100 w 102"/>
                  <a:gd name="T33" fmla="*/ 99 h 208"/>
                  <a:gd name="T34" fmla="*/ 75 w 102"/>
                  <a:gd name="T35" fmla="*/ 27 h 208"/>
                  <a:gd name="T36" fmla="*/ 71 w 102"/>
                  <a:gd name="T37" fmla="*/ 2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 h="208">
                    <a:moveTo>
                      <a:pt x="71" y="28"/>
                    </a:moveTo>
                    <a:cubicBezTo>
                      <a:pt x="71" y="27"/>
                      <a:pt x="72" y="29"/>
                      <a:pt x="73" y="30"/>
                    </a:cubicBezTo>
                    <a:cubicBezTo>
                      <a:pt x="78" y="41"/>
                      <a:pt x="82" y="51"/>
                      <a:pt x="85" y="62"/>
                    </a:cubicBezTo>
                    <a:cubicBezTo>
                      <a:pt x="86" y="62"/>
                      <a:pt x="86" y="62"/>
                      <a:pt x="86" y="62"/>
                    </a:cubicBezTo>
                    <a:cubicBezTo>
                      <a:pt x="93" y="89"/>
                      <a:pt x="97" y="108"/>
                      <a:pt x="92" y="139"/>
                    </a:cubicBezTo>
                    <a:cubicBezTo>
                      <a:pt x="87" y="162"/>
                      <a:pt x="76" y="177"/>
                      <a:pt x="62" y="188"/>
                    </a:cubicBezTo>
                    <a:cubicBezTo>
                      <a:pt x="49" y="200"/>
                      <a:pt x="31" y="206"/>
                      <a:pt x="11" y="207"/>
                    </a:cubicBezTo>
                    <a:cubicBezTo>
                      <a:pt x="0" y="208"/>
                      <a:pt x="23" y="207"/>
                      <a:pt x="33" y="204"/>
                    </a:cubicBezTo>
                    <a:cubicBezTo>
                      <a:pt x="30" y="205"/>
                      <a:pt x="40" y="204"/>
                      <a:pt x="23" y="207"/>
                    </a:cubicBezTo>
                    <a:cubicBezTo>
                      <a:pt x="36" y="205"/>
                      <a:pt x="36" y="205"/>
                      <a:pt x="46" y="202"/>
                    </a:cubicBezTo>
                    <a:cubicBezTo>
                      <a:pt x="42" y="204"/>
                      <a:pt x="38" y="205"/>
                      <a:pt x="33" y="207"/>
                    </a:cubicBezTo>
                    <a:cubicBezTo>
                      <a:pt x="50" y="203"/>
                      <a:pt x="63" y="193"/>
                      <a:pt x="67" y="191"/>
                    </a:cubicBezTo>
                    <a:cubicBezTo>
                      <a:pt x="58" y="199"/>
                      <a:pt x="50" y="202"/>
                      <a:pt x="39" y="206"/>
                    </a:cubicBezTo>
                    <a:cubicBezTo>
                      <a:pt x="70" y="195"/>
                      <a:pt x="91" y="174"/>
                      <a:pt x="99" y="139"/>
                    </a:cubicBezTo>
                    <a:cubicBezTo>
                      <a:pt x="99" y="140"/>
                      <a:pt x="99" y="142"/>
                      <a:pt x="98" y="144"/>
                    </a:cubicBezTo>
                    <a:cubicBezTo>
                      <a:pt x="102" y="127"/>
                      <a:pt x="101" y="116"/>
                      <a:pt x="100" y="97"/>
                    </a:cubicBezTo>
                    <a:cubicBezTo>
                      <a:pt x="100" y="99"/>
                      <a:pt x="100" y="99"/>
                      <a:pt x="100" y="99"/>
                    </a:cubicBezTo>
                    <a:cubicBezTo>
                      <a:pt x="96" y="70"/>
                      <a:pt x="89" y="52"/>
                      <a:pt x="75" y="27"/>
                    </a:cubicBezTo>
                    <a:cubicBezTo>
                      <a:pt x="57" y="0"/>
                      <a:pt x="69" y="21"/>
                      <a:pt x="71" y="28"/>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2" name="Freeform 76"/>
              <p:cNvSpPr/>
              <p:nvPr/>
            </p:nvSpPr>
            <p:spPr bwMode="auto">
              <a:xfrm>
                <a:off x="1800" y="872"/>
                <a:ext cx="70" cy="55"/>
              </a:xfrm>
              <a:custGeom>
                <a:avLst/>
                <a:gdLst>
                  <a:gd name="T0" fmla="*/ 21 w 30"/>
                  <a:gd name="T1" fmla="*/ 6 h 23"/>
                  <a:gd name="T2" fmla="*/ 30 w 30"/>
                  <a:gd name="T3" fmla="*/ 0 h 23"/>
                  <a:gd name="T4" fmla="*/ 5 w 30"/>
                  <a:gd name="T5" fmla="*/ 18 h 23"/>
                  <a:gd name="T6" fmla="*/ 21 w 30"/>
                  <a:gd name="T7" fmla="*/ 6 h 23"/>
                </a:gdLst>
                <a:ahLst/>
                <a:cxnLst>
                  <a:cxn ang="0">
                    <a:pos x="T0" y="T1"/>
                  </a:cxn>
                  <a:cxn ang="0">
                    <a:pos x="T2" y="T3"/>
                  </a:cxn>
                  <a:cxn ang="0">
                    <a:pos x="T4" y="T5"/>
                  </a:cxn>
                  <a:cxn ang="0">
                    <a:pos x="T6" y="T7"/>
                  </a:cxn>
                </a:cxnLst>
                <a:rect l="0" t="0" r="r" b="b"/>
                <a:pathLst>
                  <a:path w="30" h="23">
                    <a:moveTo>
                      <a:pt x="21" y="6"/>
                    </a:moveTo>
                    <a:cubicBezTo>
                      <a:pt x="28" y="1"/>
                      <a:pt x="30" y="0"/>
                      <a:pt x="30" y="0"/>
                    </a:cubicBezTo>
                    <a:cubicBezTo>
                      <a:pt x="24" y="2"/>
                      <a:pt x="12" y="10"/>
                      <a:pt x="5" y="18"/>
                    </a:cubicBezTo>
                    <a:cubicBezTo>
                      <a:pt x="0" y="23"/>
                      <a:pt x="12" y="12"/>
                      <a:pt x="21" y="6"/>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3" name="Freeform 77"/>
              <p:cNvSpPr/>
              <p:nvPr/>
            </p:nvSpPr>
            <p:spPr bwMode="auto">
              <a:xfrm>
                <a:off x="1970" y="844"/>
                <a:ext cx="49" cy="3"/>
              </a:xfrm>
              <a:custGeom>
                <a:avLst/>
                <a:gdLst>
                  <a:gd name="T0" fmla="*/ 14 w 21"/>
                  <a:gd name="T1" fmla="*/ 0 h 1"/>
                  <a:gd name="T2" fmla="*/ 16 w 21"/>
                  <a:gd name="T3" fmla="*/ 0 h 1"/>
                  <a:gd name="T4" fmla="*/ 3 w 21"/>
                  <a:gd name="T5" fmla="*/ 1 h 1"/>
                  <a:gd name="T6" fmla="*/ 14 w 21"/>
                  <a:gd name="T7" fmla="*/ 0 h 1"/>
                </a:gdLst>
                <a:ahLst/>
                <a:cxnLst>
                  <a:cxn ang="0">
                    <a:pos x="T0" y="T1"/>
                  </a:cxn>
                  <a:cxn ang="0">
                    <a:pos x="T2" y="T3"/>
                  </a:cxn>
                  <a:cxn ang="0">
                    <a:pos x="T4" y="T5"/>
                  </a:cxn>
                  <a:cxn ang="0">
                    <a:pos x="T6" y="T7"/>
                  </a:cxn>
                </a:cxnLst>
                <a:rect l="0" t="0" r="r" b="b"/>
                <a:pathLst>
                  <a:path w="21" h="1">
                    <a:moveTo>
                      <a:pt x="14" y="0"/>
                    </a:moveTo>
                    <a:cubicBezTo>
                      <a:pt x="21" y="0"/>
                      <a:pt x="16" y="0"/>
                      <a:pt x="16" y="0"/>
                    </a:cubicBezTo>
                    <a:cubicBezTo>
                      <a:pt x="11" y="0"/>
                      <a:pt x="0" y="1"/>
                      <a:pt x="3" y="1"/>
                    </a:cubicBezTo>
                    <a:cubicBezTo>
                      <a:pt x="5" y="1"/>
                      <a:pt x="10" y="0"/>
                      <a:pt x="14"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4" name="Freeform 78"/>
              <p:cNvSpPr/>
              <p:nvPr/>
            </p:nvSpPr>
            <p:spPr bwMode="auto">
              <a:xfrm>
                <a:off x="2570" y="1111"/>
                <a:ext cx="7" cy="10"/>
              </a:xfrm>
              <a:custGeom>
                <a:avLst/>
                <a:gdLst>
                  <a:gd name="T0" fmla="*/ 0 w 7"/>
                  <a:gd name="T1" fmla="*/ 0 h 10"/>
                  <a:gd name="T2" fmla="*/ 7 w 7"/>
                  <a:gd name="T3" fmla="*/ 10 h 10"/>
                  <a:gd name="T4" fmla="*/ 0 w 7"/>
                  <a:gd name="T5" fmla="*/ 0 h 10"/>
                </a:gdLst>
                <a:ahLst/>
                <a:cxnLst>
                  <a:cxn ang="0">
                    <a:pos x="T0" y="T1"/>
                  </a:cxn>
                  <a:cxn ang="0">
                    <a:pos x="T2" y="T3"/>
                  </a:cxn>
                  <a:cxn ang="0">
                    <a:pos x="T4" y="T5"/>
                  </a:cxn>
                </a:cxnLst>
                <a:rect l="0" t="0" r="r" b="b"/>
                <a:pathLst>
                  <a:path w="7" h="10">
                    <a:moveTo>
                      <a:pt x="0" y="0"/>
                    </a:moveTo>
                    <a:lnTo>
                      <a:pt x="7" y="1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5" name="Freeform 79"/>
              <p:cNvSpPr/>
              <p:nvPr/>
            </p:nvSpPr>
            <p:spPr bwMode="auto">
              <a:xfrm>
                <a:off x="2622" y="1168"/>
                <a:ext cx="33" cy="42"/>
              </a:xfrm>
              <a:custGeom>
                <a:avLst/>
                <a:gdLst>
                  <a:gd name="T0" fmla="*/ 11 w 14"/>
                  <a:gd name="T1" fmla="*/ 15 h 18"/>
                  <a:gd name="T2" fmla="*/ 0 w 14"/>
                  <a:gd name="T3" fmla="*/ 0 h 18"/>
                  <a:gd name="T4" fmla="*/ 11 w 14"/>
                  <a:gd name="T5" fmla="*/ 15 h 18"/>
                </a:gdLst>
                <a:ahLst/>
                <a:cxnLst>
                  <a:cxn ang="0">
                    <a:pos x="T0" y="T1"/>
                  </a:cxn>
                  <a:cxn ang="0">
                    <a:pos x="T2" y="T3"/>
                  </a:cxn>
                  <a:cxn ang="0">
                    <a:pos x="T4" y="T5"/>
                  </a:cxn>
                </a:cxnLst>
                <a:rect l="0" t="0" r="r" b="b"/>
                <a:pathLst>
                  <a:path w="14" h="18">
                    <a:moveTo>
                      <a:pt x="11" y="15"/>
                    </a:moveTo>
                    <a:cubicBezTo>
                      <a:pt x="14" y="18"/>
                      <a:pt x="5" y="6"/>
                      <a:pt x="0" y="0"/>
                    </a:cubicBezTo>
                    <a:cubicBezTo>
                      <a:pt x="3" y="4"/>
                      <a:pt x="6" y="9"/>
                      <a:pt x="11" y="15"/>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6" name="Freeform 80"/>
              <p:cNvSpPr/>
              <p:nvPr/>
            </p:nvSpPr>
            <p:spPr bwMode="auto">
              <a:xfrm>
                <a:off x="2541" y="1659"/>
                <a:ext cx="24" cy="7"/>
              </a:xfrm>
              <a:custGeom>
                <a:avLst/>
                <a:gdLst>
                  <a:gd name="T0" fmla="*/ 10 w 10"/>
                  <a:gd name="T1" fmla="*/ 0 h 3"/>
                  <a:gd name="T2" fmla="*/ 9 w 10"/>
                  <a:gd name="T3" fmla="*/ 0 h 3"/>
                  <a:gd name="T4" fmla="*/ 0 w 10"/>
                  <a:gd name="T5" fmla="*/ 3 h 3"/>
                  <a:gd name="T6" fmla="*/ 1 w 10"/>
                  <a:gd name="T7" fmla="*/ 2 h 3"/>
                  <a:gd name="T8" fmla="*/ 10 w 10"/>
                  <a:gd name="T9" fmla="*/ 0 h 3"/>
                </a:gdLst>
                <a:ahLst/>
                <a:cxnLst>
                  <a:cxn ang="0">
                    <a:pos x="T0" y="T1"/>
                  </a:cxn>
                  <a:cxn ang="0">
                    <a:pos x="T2" y="T3"/>
                  </a:cxn>
                  <a:cxn ang="0">
                    <a:pos x="T4" y="T5"/>
                  </a:cxn>
                  <a:cxn ang="0">
                    <a:pos x="T6" y="T7"/>
                  </a:cxn>
                  <a:cxn ang="0">
                    <a:pos x="T8" y="T9"/>
                  </a:cxn>
                </a:cxnLst>
                <a:rect l="0" t="0" r="r" b="b"/>
                <a:pathLst>
                  <a:path w="10" h="3">
                    <a:moveTo>
                      <a:pt x="10" y="0"/>
                    </a:moveTo>
                    <a:cubicBezTo>
                      <a:pt x="9" y="0"/>
                      <a:pt x="9" y="0"/>
                      <a:pt x="9" y="0"/>
                    </a:cubicBezTo>
                    <a:cubicBezTo>
                      <a:pt x="6" y="1"/>
                      <a:pt x="3" y="2"/>
                      <a:pt x="0" y="3"/>
                    </a:cubicBezTo>
                    <a:cubicBezTo>
                      <a:pt x="1" y="2"/>
                      <a:pt x="1" y="2"/>
                      <a:pt x="1" y="2"/>
                    </a:cubicBezTo>
                    <a:cubicBezTo>
                      <a:pt x="4" y="2"/>
                      <a:pt x="7" y="1"/>
                      <a:pt x="10"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7" name="Freeform 81"/>
              <p:cNvSpPr/>
              <p:nvPr/>
            </p:nvSpPr>
            <p:spPr bwMode="auto">
              <a:xfrm>
                <a:off x="2721" y="1430"/>
                <a:ext cx="2" cy="42"/>
              </a:xfrm>
              <a:custGeom>
                <a:avLst/>
                <a:gdLst>
                  <a:gd name="T0" fmla="*/ 1 w 1"/>
                  <a:gd name="T1" fmla="*/ 18 h 18"/>
                  <a:gd name="T2" fmla="*/ 0 w 1"/>
                  <a:gd name="T3" fmla="*/ 0 h 18"/>
                  <a:gd name="T4" fmla="*/ 1 w 1"/>
                  <a:gd name="T5" fmla="*/ 16 h 18"/>
                  <a:gd name="T6" fmla="*/ 1 w 1"/>
                  <a:gd name="T7" fmla="*/ 18 h 18"/>
                </a:gdLst>
                <a:ahLst/>
                <a:cxnLst>
                  <a:cxn ang="0">
                    <a:pos x="T0" y="T1"/>
                  </a:cxn>
                  <a:cxn ang="0">
                    <a:pos x="T2" y="T3"/>
                  </a:cxn>
                  <a:cxn ang="0">
                    <a:pos x="T4" y="T5"/>
                  </a:cxn>
                  <a:cxn ang="0">
                    <a:pos x="T6" y="T7"/>
                  </a:cxn>
                </a:cxnLst>
                <a:rect l="0" t="0" r="r" b="b"/>
                <a:pathLst>
                  <a:path w="1" h="18">
                    <a:moveTo>
                      <a:pt x="1" y="18"/>
                    </a:moveTo>
                    <a:cubicBezTo>
                      <a:pt x="1" y="12"/>
                      <a:pt x="1" y="6"/>
                      <a:pt x="0" y="0"/>
                    </a:cubicBezTo>
                    <a:cubicBezTo>
                      <a:pt x="1" y="5"/>
                      <a:pt x="1" y="11"/>
                      <a:pt x="1" y="16"/>
                    </a:cubicBezTo>
                    <a:lnTo>
                      <a:pt x="1" y="18"/>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8" name="Freeform 82"/>
              <p:cNvSpPr/>
              <p:nvPr/>
            </p:nvSpPr>
            <p:spPr bwMode="auto">
              <a:xfrm>
                <a:off x="2442" y="1664"/>
                <a:ext cx="21" cy="2"/>
              </a:xfrm>
              <a:custGeom>
                <a:avLst/>
                <a:gdLst>
                  <a:gd name="T0" fmla="*/ 2 w 9"/>
                  <a:gd name="T1" fmla="*/ 0 h 1"/>
                  <a:gd name="T2" fmla="*/ 5 w 9"/>
                  <a:gd name="T3" fmla="*/ 1 h 1"/>
                  <a:gd name="T4" fmla="*/ 2 w 9"/>
                  <a:gd name="T5" fmla="*/ 0 h 1"/>
                </a:gdLst>
                <a:ahLst/>
                <a:cxnLst>
                  <a:cxn ang="0">
                    <a:pos x="T0" y="T1"/>
                  </a:cxn>
                  <a:cxn ang="0">
                    <a:pos x="T2" y="T3"/>
                  </a:cxn>
                  <a:cxn ang="0">
                    <a:pos x="T4" y="T5"/>
                  </a:cxn>
                </a:cxnLst>
                <a:rect l="0" t="0" r="r" b="b"/>
                <a:pathLst>
                  <a:path w="9" h="1">
                    <a:moveTo>
                      <a:pt x="2" y="0"/>
                    </a:moveTo>
                    <a:cubicBezTo>
                      <a:pt x="0" y="0"/>
                      <a:pt x="0" y="0"/>
                      <a:pt x="5" y="1"/>
                    </a:cubicBezTo>
                    <a:cubicBezTo>
                      <a:pt x="9" y="1"/>
                      <a:pt x="7" y="1"/>
                      <a:pt x="2"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9" name="Freeform 83"/>
              <p:cNvSpPr/>
              <p:nvPr/>
            </p:nvSpPr>
            <p:spPr bwMode="auto">
              <a:xfrm>
                <a:off x="2404" y="1661"/>
                <a:ext cx="38" cy="8"/>
              </a:xfrm>
              <a:custGeom>
                <a:avLst/>
                <a:gdLst>
                  <a:gd name="T0" fmla="*/ 16 w 16"/>
                  <a:gd name="T1" fmla="*/ 3 h 3"/>
                  <a:gd name="T2" fmla="*/ 0 w 16"/>
                  <a:gd name="T3" fmla="*/ 0 h 3"/>
                  <a:gd name="T4" fmla="*/ 16 w 16"/>
                  <a:gd name="T5" fmla="*/ 3 h 3"/>
                </a:gdLst>
                <a:ahLst/>
                <a:cxnLst>
                  <a:cxn ang="0">
                    <a:pos x="T0" y="T1"/>
                  </a:cxn>
                  <a:cxn ang="0">
                    <a:pos x="T2" y="T3"/>
                  </a:cxn>
                  <a:cxn ang="0">
                    <a:pos x="T4" y="T5"/>
                  </a:cxn>
                </a:cxnLst>
                <a:rect l="0" t="0" r="r" b="b"/>
                <a:pathLst>
                  <a:path w="16" h="3">
                    <a:moveTo>
                      <a:pt x="16" y="3"/>
                    </a:moveTo>
                    <a:cubicBezTo>
                      <a:pt x="11" y="2"/>
                      <a:pt x="5" y="1"/>
                      <a:pt x="0" y="0"/>
                    </a:cubicBezTo>
                    <a:cubicBezTo>
                      <a:pt x="5" y="1"/>
                      <a:pt x="11" y="2"/>
                      <a:pt x="16"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0" name="Freeform 84"/>
              <p:cNvSpPr/>
              <p:nvPr/>
            </p:nvSpPr>
            <p:spPr bwMode="auto">
              <a:xfrm>
                <a:off x="2416" y="1669"/>
                <a:ext cx="94" cy="7"/>
              </a:xfrm>
              <a:custGeom>
                <a:avLst/>
                <a:gdLst>
                  <a:gd name="T0" fmla="*/ 14 w 40"/>
                  <a:gd name="T1" fmla="*/ 2 h 3"/>
                  <a:gd name="T2" fmla="*/ 0 w 40"/>
                  <a:gd name="T3" fmla="*/ 0 h 3"/>
                  <a:gd name="T4" fmla="*/ 40 w 40"/>
                  <a:gd name="T5" fmla="*/ 3 h 3"/>
                  <a:gd name="T6" fmla="*/ 14 w 40"/>
                  <a:gd name="T7" fmla="*/ 2 h 3"/>
                </a:gdLst>
                <a:ahLst/>
                <a:cxnLst>
                  <a:cxn ang="0">
                    <a:pos x="T0" y="T1"/>
                  </a:cxn>
                  <a:cxn ang="0">
                    <a:pos x="T2" y="T3"/>
                  </a:cxn>
                  <a:cxn ang="0">
                    <a:pos x="T4" y="T5"/>
                  </a:cxn>
                  <a:cxn ang="0">
                    <a:pos x="T6" y="T7"/>
                  </a:cxn>
                </a:cxnLst>
                <a:rect l="0" t="0" r="r" b="b"/>
                <a:pathLst>
                  <a:path w="40" h="3">
                    <a:moveTo>
                      <a:pt x="14" y="2"/>
                    </a:moveTo>
                    <a:cubicBezTo>
                      <a:pt x="17" y="3"/>
                      <a:pt x="4" y="1"/>
                      <a:pt x="0" y="0"/>
                    </a:cubicBezTo>
                    <a:cubicBezTo>
                      <a:pt x="12" y="3"/>
                      <a:pt x="22" y="3"/>
                      <a:pt x="40" y="3"/>
                    </a:cubicBezTo>
                    <a:cubicBezTo>
                      <a:pt x="33" y="3"/>
                      <a:pt x="24" y="3"/>
                      <a:pt x="14" y="2"/>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1" name="Freeform 85"/>
              <p:cNvSpPr/>
              <p:nvPr/>
            </p:nvSpPr>
            <p:spPr bwMode="auto">
              <a:xfrm>
                <a:off x="2078" y="244"/>
                <a:ext cx="279" cy="390"/>
              </a:xfrm>
              <a:custGeom>
                <a:avLst/>
                <a:gdLst>
                  <a:gd name="T0" fmla="*/ 50 w 118"/>
                  <a:gd name="T1" fmla="*/ 121 h 165"/>
                  <a:gd name="T2" fmla="*/ 102 w 118"/>
                  <a:gd name="T3" fmla="*/ 53 h 165"/>
                  <a:gd name="T4" fmla="*/ 98 w 118"/>
                  <a:gd name="T5" fmla="*/ 59 h 165"/>
                  <a:gd name="T6" fmla="*/ 110 w 118"/>
                  <a:gd name="T7" fmla="*/ 33 h 165"/>
                  <a:gd name="T8" fmla="*/ 118 w 118"/>
                  <a:gd name="T9" fmla="*/ 7 h 165"/>
                  <a:gd name="T10" fmla="*/ 113 w 118"/>
                  <a:gd name="T11" fmla="*/ 22 h 165"/>
                  <a:gd name="T12" fmla="*/ 118 w 118"/>
                  <a:gd name="T13" fmla="*/ 0 h 165"/>
                  <a:gd name="T14" fmla="*/ 114 w 118"/>
                  <a:gd name="T15" fmla="*/ 17 h 165"/>
                  <a:gd name="T16" fmla="*/ 110 w 118"/>
                  <a:gd name="T17" fmla="*/ 24 h 165"/>
                  <a:gd name="T18" fmla="*/ 109 w 118"/>
                  <a:gd name="T19" fmla="*/ 27 h 165"/>
                  <a:gd name="T20" fmla="*/ 92 w 118"/>
                  <a:gd name="T21" fmla="*/ 59 h 165"/>
                  <a:gd name="T22" fmla="*/ 98 w 118"/>
                  <a:gd name="T23" fmla="*/ 48 h 165"/>
                  <a:gd name="T24" fmla="*/ 35 w 118"/>
                  <a:gd name="T25" fmla="*/ 130 h 165"/>
                  <a:gd name="T26" fmla="*/ 11 w 118"/>
                  <a:gd name="T27" fmla="*/ 154 h 165"/>
                  <a:gd name="T28" fmla="*/ 2 w 118"/>
                  <a:gd name="T29" fmla="*/ 164 h 165"/>
                  <a:gd name="T30" fmla="*/ 50 w 118"/>
                  <a:gd name="T31" fmla="*/ 121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8" h="165">
                    <a:moveTo>
                      <a:pt x="50" y="121"/>
                    </a:moveTo>
                    <a:cubicBezTo>
                      <a:pt x="69" y="101"/>
                      <a:pt x="92" y="73"/>
                      <a:pt x="102" y="53"/>
                    </a:cubicBezTo>
                    <a:cubicBezTo>
                      <a:pt x="101" y="55"/>
                      <a:pt x="97" y="61"/>
                      <a:pt x="98" y="59"/>
                    </a:cubicBezTo>
                    <a:cubicBezTo>
                      <a:pt x="108" y="42"/>
                      <a:pt x="109" y="37"/>
                      <a:pt x="110" y="33"/>
                    </a:cubicBezTo>
                    <a:cubicBezTo>
                      <a:pt x="111" y="29"/>
                      <a:pt x="113" y="26"/>
                      <a:pt x="118" y="7"/>
                    </a:cubicBezTo>
                    <a:cubicBezTo>
                      <a:pt x="117" y="12"/>
                      <a:pt x="115" y="17"/>
                      <a:pt x="113" y="22"/>
                    </a:cubicBezTo>
                    <a:cubicBezTo>
                      <a:pt x="114" y="19"/>
                      <a:pt x="117" y="10"/>
                      <a:pt x="118" y="0"/>
                    </a:cubicBezTo>
                    <a:cubicBezTo>
                      <a:pt x="117" y="5"/>
                      <a:pt x="116" y="11"/>
                      <a:pt x="114" y="17"/>
                    </a:cubicBezTo>
                    <a:cubicBezTo>
                      <a:pt x="115" y="11"/>
                      <a:pt x="112" y="18"/>
                      <a:pt x="110" y="24"/>
                    </a:cubicBezTo>
                    <a:cubicBezTo>
                      <a:pt x="110" y="24"/>
                      <a:pt x="110" y="25"/>
                      <a:pt x="109" y="27"/>
                    </a:cubicBezTo>
                    <a:cubicBezTo>
                      <a:pt x="105" y="37"/>
                      <a:pt x="103" y="41"/>
                      <a:pt x="92" y="59"/>
                    </a:cubicBezTo>
                    <a:cubicBezTo>
                      <a:pt x="92" y="59"/>
                      <a:pt x="96" y="53"/>
                      <a:pt x="98" y="48"/>
                    </a:cubicBezTo>
                    <a:cubicBezTo>
                      <a:pt x="89" y="71"/>
                      <a:pt x="54" y="111"/>
                      <a:pt x="35" y="130"/>
                    </a:cubicBezTo>
                    <a:cubicBezTo>
                      <a:pt x="21" y="143"/>
                      <a:pt x="19" y="146"/>
                      <a:pt x="11" y="154"/>
                    </a:cubicBezTo>
                    <a:cubicBezTo>
                      <a:pt x="0" y="164"/>
                      <a:pt x="1" y="165"/>
                      <a:pt x="2" y="164"/>
                    </a:cubicBezTo>
                    <a:cubicBezTo>
                      <a:pt x="12" y="156"/>
                      <a:pt x="25" y="146"/>
                      <a:pt x="50" y="12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2" name="Freeform 86"/>
              <p:cNvSpPr/>
              <p:nvPr/>
            </p:nvSpPr>
            <p:spPr bwMode="auto">
              <a:xfrm>
                <a:off x="2322" y="903"/>
                <a:ext cx="61" cy="33"/>
              </a:xfrm>
              <a:custGeom>
                <a:avLst/>
                <a:gdLst>
                  <a:gd name="T0" fmla="*/ 16 w 26"/>
                  <a:gd name="T1" fmla="*/ 9 h 14"/>
                  <a:gd name="T2" fmla="*/ 23 w 26"/>
                  <a:gd name="T3" fmla="*/ 12 h 14"/>
                  <a:gd name="T4" fmla="*/ 0 w 26"/>
                  <a:gd name="T5" fmla="*/ 0 h 14"/>
                  <a:gd name="T6" fmla="*/ 16 w 26"/>
                  <a:gd name="T7" fmla="*/ 9 h 14"/>
                </a:gdLst>
                <a:ahLst/>
                <a:cxnLst>
                  <a:cxn ang="0">
                    <a:pos x="T0" y="T1"/>
                  </a:cxn>
                  <a:cxn ang="0">
                    <a:pos x="T2" y="T3"/>
                  </a:cxn>
                  <a:cxn ang="0">
                    <a:pos x="T4" y="T5"/>
                  </a:cxn>
                  <a:cxn ang="0">
                    <a:pos x="T6" y="T7"/>
                  </a:cxn>
                </a:cxnLst>
                <a:rect l="0" t="0" r="r" b="b"/>
                <a:pathLst>
                  <a:path w="26" h="14">
                    <a:moveTo>
                      <a:pt x="16" y="9"/>
                    </a:moveTo>
                    <a:cubicBezTo>
                      <a:pt x="26" y="14"/>
                      <a:pt x="24" y="13"/>
                      <a:pt x="23" y="12"/>
                    </a:cubicBezTo>
                    <a:cubicBezTo>
                      <a:pt x="13" y="6"/>
                      <a:pt x="4" y="2"/>
                      <a:pt x="0" y="0"/>
                    </a:cubicBezTo>
                    <a:cubicBezTo>
                      <a:pt x="0" y="1"/>
                      <a:pt x="10" y="6"/>
                      <a:pt x="16" y="9"/>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3" name="Freeform 87"/>
              <p:cNvSpPr/>
              <p:nvPr/>
            </p:nvSpPr>
            <p:spPr bwMode="auto">
              <a:xfrm>
                <a:off x="2014" y="1484"/>
                <a:ext cx="24" cy="17"/>
              </a:xfrm>
              <a:custGeom>
                <a:avLst/>
                <a:gdLst>
                  <a:gd name="T0" fmla="*/ 10 w 10"/>
                  <a:gd name="T1" fmla="*/ 7 h 7"/>
                  <a:gd name="T2" fmla="*/ 0 w 10"/>
                  <a:gd name="T3" fmla="*/ 0 h 7"/>
                  <a:gd name="T4" fmla="*/ 10 w 10"/>
                  <a:gd name="T5" fmla="*/ 7 h 7"/>
                </a:gdLst>
                <a:ahLst/>
                <a:cxnLst>
                  <a:cxn ang="0">
                    <a:pos x="T0" y="T1"/>
                  </a:cxn>
                  <a:cxn ang="0">
                    <a:pos x="T2" y="T3"/>
                  </a:cxn>
                  <a:cxn ang="0">
                    <a:pos x="T4" y="T5"/>
                  </a:cxn>
                </a:cxnLst>
                <a:rect l="0" t="0" r="r" b="b"/>
                <a:pathLst>
                  <a:path w="10" h="7">
                    <a:moveTo>
                      <a:pt x="10" y="7"/>
                    </a:moveTo>
                    <a:cubicBezTo>
                      <a:pt x="6" y="4"/>
                      <a:pt x="3" y="2"/>
                      <a:pt x="0" y="0"/>
                    </a:cubicBezTo>
                    <a:cubicBezTo>
                      <a:pt x="3" y="2"/>
                      <a:pt x="6" y="4"/>
                      <a:pt x="10" y="7"/>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4" name="Freeform 88"/>
              <p:cNvSpPr/>
              <p:nvPr/>
            </p:nvSpPr>
            <p:spPr bwMode="auto">
              <a:xfrm>
                <a:off x="2740" y="1402"/>
                <a:ext cx="2" cy="23"/>
              </a:xfrm>
              <a:custGeom>
                <a:avLst/>
                <a:gdLst>
                  <a:gd name="T0" fmla="*/ 1 w 1"/>
                  <a:gd name="T1" fmla="*/ 7 h 10"/>
                  <a:gd name="T2" fmla="*/ 1 w 1"/>
                  <a:gd name="T3" fmla="*/ 10 h 10"/>
                  <a:gd name="T4" fmla="*/ 0 w 1"/>
                  <a:gd name="T5" fmla="*/ 0 h 10"/>
                  <a:gd name="T6" fmla="*/ 1 w 1"/>
                  <a:gd name="T7" fmla="*/ 7 h 10"/>
                </a:gdLst>
                <a:ahLst/>
                <a:cxnLst>
                  <a:cxn ang="0">
                    <a:pos x="T0" y="T1"/>
                  </a:cxn>
                  <a:cxn ang="0">
                    <a:pos x="T2" y="T3"/>
                  </a:cxn>
                  <a:cxn ang="0">
                    <a:pos x="T4" y="T5"/>
                  </a:cxn>
                  <a:cxn ang="0">
                    <a:pos x="T6" y="T7"/>
                  </a:cxn>
                </a:cxnLst>
                <a:rect l="0" t="0" r="r" b="b"/>
                <a:pathLst>
                  <a:path w="1" h="10">
                    <a:moveTo>
                      <a:pt x="1" y="7"/>
                    </a:moveTo>
                    <a:cubicBezTo>
                      <a:pt x="1" y="10"/>
                      <a:pt x="1" y="10"/>
                      <a:pt x="1" y="10"/>
                    </a:cubicBezTo>
                    <a:cubicBezTo>
                      <a:pt x="0" y="0"/>
                      <a:pt x="0" y="0"/>
                      <a:pt x="0" y="0"/>
                    </a:cubicBezTo>
                    <a:cubicBezTo>
                      <a:pt x="0" y="1"/>
                      <a:pt x="0" y="4"/>
                      <a:pt x="1" y="7"/>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5" name="Freeform 89"/>
              <p:cNvSpPr/>
              <p:nvPr/>
            </p:nvSpPr>
            <p:spPr bwMode="auto">
              <a:xfrm>
                <a:off x="2740" y="1484"/>
                <a:ext cx="2" cy="22"/>
              </a:xfrm>
              <a:custGeom>
                <a:avLst/>
                <a:gdLst>
                  <a:gd name="T0" fmla="*/ 0 w 1"/>
                  <a:gd name="T1" fmla="*/ 9 h 9"/>
                  <a:gd name="T2" fmla="*/ 0 w 1"/>
                  <a:gd name="T3" fmla="*/ 9 h 9"/>
                  <a:gd name="T4" fmla="*/ 1 w 1"/>
                  <a:gd name="T5" fmla="*/ 0 h 9"/>
                  <a:gd name="T6" fmla="*/ 0 w 1"/>
                  <a:gd name="T7" fmla="*/ 9 h 9"/>
                </a:gdLst>
                <a:ahLst/>
                <a:cxnLst>
                  <a:cxn ang="0">
                    <a:pos x="T0" y="T1"/>
                  </a:cxn>
                  <a:cxn ang="0">
                    <a:pos x="T2" y="T3"/>
                  </a:cxn>
                  <a:cxn ang="0">
                    <a:pos x="T4" y="T5"/>
                  </a:cxn>
                  <a:cxn ang="0">
                    <a:pos x="T6" y="T7"/>
                  </a:cxn>
                </a:cxnLst>
                <a:rect l="0" t="0" r="r" b="b"/>
                <a:pathLst>
                  <a:path w="1" h="9">
                    <a:moveTo>
                      <a:pt x="0" y="9"/>
                    </a:moveTo>
                    <a:cubicBezTo>
                      <a:pt x="0" y="9"/>
                      <a:pt x="0" y="9"/>
                      <a:pt x="0" y="9"/>
                    </a:cubicBezTo>
                    <a:cubicBezTo>
                      <a:pt x="0" y="6"/>
                      <a:pt x="1" y="3"/>
                      <a:pt x="1" y="0"/>
                    </a:cubicBezTo>
                    <a:cubicBezTo>
                      <a:pt x="1" y="4"/>
                      <a:pt x="0" y="7"/>
                      <a:pt x="0" y="9"/>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6" name="Freeform 90"/>
              <p:cNvSpPr/>
              <p:nvPr/>
            </p:nvSpPr>
            <p:spPr bwMode="auto">
              <a:xfrm>
                <a:off x="2737" y="1347"/>
                <a:ext cx="17" cy="189"/>
              </a:xfrm>
              <a:custGeom>
                <a:avLst/>
                <a:gdLst>
                  <a:gd name="T0" fmla="*/ 5 w 7"/>
                  <a:gd name="T1" fmla="*/ 54 h 80"/>
                  <a:gd name="T2" fmla="*/ 0 w 7"/>
                  <a:gd name="T3" fmla="*/ 80 h 80"/>
                  <a:gd name="T4" fmla="*/ 7 w 7"/>
                  <a:gd name="T5" fmla="*/ 48 h 80"/>
                  <a:gd name="T6" fmla="*/ 1 w 7"/>
                  <a:gd name="T7" fmla="*/ 5 h 80"/>
                  <a:gd name="T8" fmla="*/ 1 w 7"/>
                  <a:gd name="T9" fmla="*/ 10 h 80"/>
                  <a:gd name="T10" fmla="*/ 5 w 7"/>
                  <a:gd name="T11" fmla="*/ 54 h 80"/>
                </a:gdLst>
                <a:ahLst/>
                <a:cxnLst>
                  <a:cxn ang="0">
                    <a:pos x="T0" y="T1"/>
                  </a:cxn>
                  <a:cxn ang="0">
                    <a:pos x="T2" y="T3"/>
                  </a:cxn>
                  <a:cxn ang="0">
                    <a:pos x="T4" y="T5"/>
                  </a:cxn>
                  <a:cxn ang="0">
                    <a:pos x="T6" y="T7"/>
                  </a:cxn>
                  <a:cxn ang="0">
                    <a:pos x="T8" y="T9"/>
                  </a:cxn>
                  <a:cxn ang="0">
                    <a:pos x="T10" y="T11"/>
                  </a:cxn>
                </a:cxnLst>
                <a:rect l="0" t="0" r="r" b="b"/>
                <a:pathLst>
                  <a:path w="7" h="80">
                    <a:moveTo>
                      <a:pt x="5" y="54"/>
                    </a:moveTo>
                    <a:cubicBezTo>
                      <a:pt x="4" y="63"/>
                      <a:pt x="3" y="72"/>
                      <a:pt x="0" y="80"/>
                    </a:cubicBezTo>
                    <a:cubicBezTo>
                      <a:pt x="6" y="57"/>
                      <a:pt x="4" y="67"/>
                      <a:pt x="7" y="48"/>
                    </a:cubicBezTo>
                    <a:cubicBezTo>
                      <a:pt x="7" y="37"/>
                      <a:pt x="5" y="17"/>
                      <a:pt x="1" y="5"/>
                    </a:cubicBezTo>
                    <a:cubicBezTo>
                      <a:pt x="0" y="0"/>
                      <a:pt x="0" y="1"/>
                      <a:pt x="1" y="10"/>
                    </a:cubicBezTo>
                    <a:cubicBezTo>
                      <a:pt x="5" y="25"/>
                      <a:pt x="4" y="57"/>
                      <a:pt x="5" y="54"/>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7" name="Freeform 91"/>
              <p:cNvSpPr/>
              <p:nvPr/>
            </p:nvSpPr>
            <p:spPr bwMode="auto">
              <a:xfrm>
                <a:off x="2352" y="284"/>
                <a:ext cx="5" cy="10"/>
              </a:xfrm>
              <a:custGeom>
                <a:avLst/>
                <a:gdLst>
                  <a:gd name="T0" fmla="*/ 5 w 5"/>
                  <a:gd name="T1" fmla="*/ 0 h 10"/>
                  <a:gd name="T2" fmla="*/ 0 w 5"/>
                  <a:gd name="T3" fmla="*/ 10 h 10"/>
                  <a:gd name="T4" fmla="*/ 3 w 5"/>
                  <a:gd name="T5" fmla="*/ 5 h 10"/>
                  <a:gd name="T6" fmla="*/ 5 w 5"/>
                  <a:gd name="T7" fmla="*/ 0 h 10"/>
                </a:gdLst>
                <a:ahLst/>
                <a:cxnLst>
                  <a:cxn ang="0">
                    <a:pos x="T0" y="T1"/>
                  </a:cxn>
                  <a:cxn ang="0">
                    <a:pos x="T2" y="T3"/>
                  </a:cxn>
                  <a:cxn ang="0">
                    <a:pos x="T4" y="T5"/>
                  </a:cxn>
                  <a:cxn ang="0">
                    <a:pos x="T6" y="T7"/>
                  </a:cxn>
                </a:cxnLst>
                <a:rect l="0" t="0" r="r" b="b"/>
                <a:pathLst>
                  <a:path w="5" h="10">
                    <a:moveTo>
                      <a:pt x="5" y="0"/>
                    </a:moveTo>
                    <a:lnTo>
                      <a:pt x="0" y="10"/>
                    </a:lnTo>
                    <a:lnTo>
                      <a:pt x="3" y="5"/>
                    </a:lnTo>
                    <a:lnTo>
                      <a:pt x="5"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8" name="Freeform 92"/>
              <p:cNvSpPr/>
              <p:nvPr/>
            </p:nvSpPr>
            <p:spPr bwMode="auto">
              <a:xfrm>
                <a:off x="2747" y="1475"/>
                <a:ext cx="0" cy="9"/>
              </a:xfrm>
              <a:custGeom>
                <a:avLst/>
                <a:gdLst>
                  <a:gd name="T0" fmla="*/ 5 h 9"/>
                  <a:gd name="T1" fmla="*/ 0 h 9"/>
                  <a:gd name="T2" fmla="*/ 9 h 9"/>
                  <a:gd name="T3" fmla="*/ 5 h 9"/>
                </a:gdLst>
                <a:ahLst/>
                <a:cxnLst>
                  <a:cxn ang="0">
                    <a:pos x="0" y="T0"/>
                  </a:cxn>
                  <a:cxn ang="0">
                    <a:pos x="0" y="T1"/>
                  </a:cxn>
                  <a:cxn ang="0">
                    <a:pos x="0" y="T2"/>
                  </a:cxn>
                  <a:cxn ang="0">
                    <a:pos x="0" y="T3"/>
                  </a:cxn>
                </a:cxnLst>
                <a:rect l="0" t="0" r="r" b="b"/>
                <a:pathLst>
                  <a:path h="9">
                    <a:moveTo>
                      <a:pt x="0" y="5"/>
                    </a:moveTo>
                    <a:lnTo>
                      <a:pt x="0" y="0"/>
                    </a:lnTo>
                    <a:lnTo>
                      <a:pt x="0" y="9"/>
                    </a:lnTo>
                    <a:lnTo>
                      <a:pt x="0" y="5"/>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9" name="Freeform 93"/>
              <p:cNvSpPr/>
              <p:nvPr/>
            </p:nvSpPr>
            <p:spPr bwMode="auto">
              <a:xfrm>
                <a:off x="2749" y="1402"/>
                <a:ext cx="5" cy="18"/>
              </a:xfrm>
              <a:custGeom>
                <a:avLst/>
                <a:gdLst>
                  <a:gd name="T0" fmla="*/ 0 w 5"/>
                  <a:gd name="T1" fmla="*/ 0 h 18"/>
                  <a:gd name="T2" fmla="*/ 5 w 5"/>
                  <a:gd name="T3" fmla="*/ 18 h 18"/>
                  <a:gd name="T4" fmla="*/ 0 w 5"/>
                  <a:gd name="T5" fmla="*/ 0 h 18"/>
                </a:gdLst>
                <a:ahLst/>
                <a:cxnLst>
                  <a:cxn ang="0">
                    <a:pos x="T0" y="T1"/>
                  </a:cxn>
                  <a:cxn ang="0">
                    <a:pos x="T2" y="T3"/>
                  </a:cxn>
                  <a:cxn ang="0">
                    <a:pos x="T4" y="T5"/>
                  </a:cxn>
                </a:cxnLst>
                <a:rect l="0" t="0" r="r" b="b"/>
                <a:pathLst>
                  <a:path w="5" h="18">
                    <a:moveTo>
                      <a:pt x="0" y="0"/>
                    </a:moveTo>
                    <a:lnTo>
                      <a:pt x="5" y="18"/>
                    </a:lnTo>
                    <a:lnTo>
                      <a:pt x="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0" name="Freeform 94"/>
              <p:cNvSpPr/>
              <p:nvPr/>
            </p:nvSpPr>
            <p:spPr bwMode="auto">
              <a:xfrm>
                <a:off x="2350" y="249"/>
                <a:ext cx="12" cy="42"/>
              </a:xfrm>
              <a:custGeom>
                <a:avLst/>
                <a:gdLst>
                  <a:gd name="T0" fmla="*/ 0 w 5"/>
                  <a:gd name="T1" fmla="*/ 18 h 18"/>
                  <a:gd name="T2" fmla="*/ 5 w 5"/>
                  <a:gd name="T3" fmla="*/ 0 h 18"/>
                  <a:gd name="T4" fmla="*/ 0 w 5"/>
                  <a:gd name="T5" fmla="*/ 18 h 18"/>
                </a:gdLst>
                <a:ahLst/>
                <a:cxnLst>
                  <a:cxn ang="0">
                    <a:pos x="T0" y="T1"/>
                  </a:cxn>
                  <a:cxn ang="0">
                    <a:pos x="T2" y="T3"/>
                  </a:cxn>
                  <a:cxn ang="0">
                    <a:pos x="T4" y="T5"/>
                  </a:cxn>
                </a:cxnLst>
                <a:rect l="0" t="0" r="r" b="b"/>
                <a:pathLst>
                  <a:path w="5" h="18">
                    <a:moveTo>
                      <a:pt x="0" y="18"/>
                    </a:moveTo>
                    <a:cubicBezTo>
                      <a:pt x="2" y="12"/>
                      <a:pt x="3" y="6"/>
                      <a:pt x="5" y="0"/>
                    </a:cubicBezTo>
                    <a:cubicBezTo>
                      <a:pt x="3" y="6"/>
                      <a:pt x="2" y="12"/>
                      <a:pt x="0" y="18"/>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1" name="Freeform 95"/>
              <p:cNvSpPr/>
              <p:nvPr/>
            </p:nvSpPr>
            <p:spPr bwMode="auto">
              <a:xfrm>
                <a:off x="2366" y="190"/>
                <a:ext cx="3" cy="23"/>
              </a:xfrm>
              <a:custGeom>
                <a:avLst/>
                <a:gdLst>
                  <a:gd name="T0" fmla="*/ 1 w 1"/>
                  <a:gd name="T1" fmla="*/ 0 h 10"/>
                  <a:gd name="T2" fmla="*/ 0 w 1"/>
                  <a:gd name="T3" fmla="*/ 10 h 10"/>
                  <a:gd name="T4" fmla="*/ 1 w 1"/>
                  <a:gd name="T5" fmla="*/ 7 h 10"/>
                  <a:gd name="T6" fmla="*/ 1 w 1"/>
                  <a:gd name="T7" fmla="*/ 0 h 10"/>
                </a:gdLst>
                <a:ahLst/>
                <a:cxnLst>
                  <a:cxn ang="0">
                    <a:pos x="T0" y="T1"/>
                  </a:cxn>
                  <a:cxn ang="0">
                    <a:pos x="T2" y="T3"/>
                  </a:cxn>
                  <a:cxn ang="0">
                    <a:pos x="T4" y="T5"/>
                  </a:cxn>
                  <a:cxn ang="0">
                    <a:pos x="T6" y="T7"/>
                  </a:cxn>
                </a:cxnLst>
                <a:rect l="0" t="0" r="r" b="b"/>
                <a:pathLst>
                  <a:path w="1" h="10">
                    <a:moveTo>
                      <a:pt x="1" y="0"/>
                    </a:moveTo>
                    <a:cubicBezTo>
                      <a:pt x="1" y="4"/>
                      <a:pt x="1" y="7"/>
                      <a:pt x="0" y="10"/>
                    </a:cubicBezTo>
                    <a:cubicBezTo>
                      <a:pt x="1" y="7"/>
                      <a:pt x="1" y="7"/>
                      <a:pt x="1" y="7"/>
                    </a:cubicBezTo>
                    <a:lnTo>
                      <a:pt x="1"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2" name="Freeform 96"/>
              <p:cNvSpPr/>
              <p:nvPr/>
            </p:nvSpPr>
            <p:spPr bwMode="auto">
              <a:xfrm>
                <a:off x="2359" y="110"/>
                <a:ext cx="5" cy="21"/>
              </a:xfrm>
              <a:custGeom>
                <a:avLst/>
                <a:gdLst>
                  <a:gd name="T0" fmla="*/ 1 w 2"/>
                  <a:gd name="T1" fmla="*/ 4 h 9"/>
                  <a:gd name="T2" fmla="*/ 1 w 2"/>
                  <a:gd name="T3" fmla="*/ 6 h 9"/>
                  <a:gd name="T4" fmla="*/ 1 w 2"/>
                  <a:gd name="T5" fmla="*/ 4 h 9"/>
                </a:gdLst>
                <a:ahLst/>
                <a:cxnLst>
                  <a:cxn ang="0">
                    <a:pos x="T0" y="T1"/>
                  </a:cxn>
                  <a:cxn ang="0">
                    <a:pos x="T2" y="T3"/>
                  </a:cxn>
                  <a:cxn ang="0">
                    <a:pos x="T4" y="T5"/>
                  </a:cxn>
                </a:cxnLst>
                <a:rect l="0" t="0" r="r" b="b"/>
                <a:pathLst>
                  <a:path w="2" h="9">
                    <a:moveTo>
                      <a:pt x="1" y="4"/>
                    </a:moveTo>
                    <a:cubicBezTo>
                      <a:pt x="0" y="0"/>
                      <a:pt x="1" y="4"/>
                      <a:pt x="1" y="6"/>
                    </a:cubicBezTo>
                    <a:cubicBezTo>
                      <a:pt x="1" y="7"/>
                      <a:pt x="2" y="9"/>
                      <a:pt x="1" y="4"/>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3" name="Freeform 97"/>
              <p:cNvSpPr/>
              <p:nvPr/>
            </p:nvSpPr>
            <p:spPr bwMode="auto">
              <a:xfrm>
                <a:off x="2348" y="261"/>
                <a:ext cx="4" cy="14"/>
              </a:xfrm>
              <a:custGeom>
                <a:avLst/>
                <a:gdLst>
                  <a:gd name="T0" fmla="*/ 2 w 2"/>
                  <a:gd name="T1" fmla="*/ 0 h 6"/>
                  <a:gd name="T2" fmla="*/ 0 w 2"/>
                  <a:gd name="T3" fmla="*/ 6 h 6"/>
                  <a:gd name="T4" fmla="*/ 2 w 2"/>
                  <a:gd name="T5" fmla="*/ 0 h 6"/>
                </a:gdLst>
                <a:ahLst/>
                <a:cxnLst>
                  <a:cxn ang="0">
                    <a:pos x="T0" y="T1"/>
                  </a:cxn>
                  <a:cxn ang="0">
                    <a:pos x="T2" y="T3"/>
                  </a:cxn>
                  <a:cxn ang="0">
                    <a:pos x="T4" y="T5"/>
                  </a:cxn>
                </a:cxnLst>
                <a:rect l="0" t="0" r="r" b="b"/>
                <a:pathLst>
                  <a:path w="2" h="6">
                    <a:moveTo>
                      <a:pt x="2" y="0"/>
                    </a:moveTo>
                    <a:cubicBezTo>
                      <a:pt x="1" y="2"/>
                      <a:pt x="1" y="4"/>
                      <a:pt x="0" y="6"/>
                    </a:cubicBezTo>
                    <a:cubicBezTo>
                      <a:pt x="1" y="4"/>
                      <a:pt x="1" y="3"/>
                      <a:pt x="2"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4" name="Freeform 98"/>
              <p:cNvSpPr/>
              <p:nvPr/>
            </p:nvSpPr>
            <p:spPr bwMode="auto">
              <a:xfrm>
                <a:off x="2319" y="291"/>
                <a:ext cx="19" cy="50"/>
              </a:xfrm>
              <a:custGeom>
                <a:avLst/>
                <a:gdLst>
                  <a:gd name="T0" fmla="*/ 8 w 8"/>
                  <a:gd name="T1" fmla="*/ 0 h 21"/>
                  <a:gd name="T2" fmla="*/ 0 w 8"/>
                  <a:gd name="T3" fmla="*/ 21 h 21"/>
                  <a:gd name="T4" fmla="*/ 8 w 8"/>
                  <a:gd name="T5" fmla="*/ 0 h 21"/>
                </a:gdLst>
                <a:ahLst/>
                <a:cxnLst>
                  <a:cxn ang="0">
                    <a:pos x="T0" y="T1"/>
                  </a:cxn>
                  <a:cxn ang="0">
                    <a:pos x="T2" y="T3"/>
                  </a:cxn>
                  <a:cxn ang="0">
                    <a:pos x="T4" y="T5"/>
                  </a:cxn>
                </a:cxnLst>
                <a:rect l="0" t="0" r="r" b="b"/>
                <a:pathLst>
                  <a:path w="8" h="21">
                    <a:moveTo>
                      <a:pt x="8" y="0"/>
                    </a:moveTo>
                    <a:cubicBezTo>
                      <a:pt x="6" y="9"/>
                      <a:pt x="1" y="18"/>
                      <a:pt x="0" y="21"/>
                    </a:cubicBezTo>
                    <a:cubicBezTo>
                      <a:pt x="4" y="14"/>
                      <a:pt x="8" y="3"/>
                      <a:pt x="8"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5" name="Freeform 99"/>
              <p:cNvSpPr/>
              <p:nvPr/>
            </p:nvSpPr>
            <p:spPr bwMode="auto">
              <a:xfrm>
                <a:off x="2355" y="110"/>
                <a:ext cx="7" cy="33"/>
              </a:xfrm>
              <a:custGeom>
                <a:avLst/>
                <a:gdLst>
                  <a:gd name="T0" fmla="*/ 3 w 3"/>
                  <a:gd name="T1" fmla="*/ 14 h 14"/>
                  <a:gd name="T2" fmla="*/ 0 w 3"/>
                  <a:gd name="T3" fmla="*/ 0 h 14"/>
                  <a:gd name="T4" fmla="*/ 3 w 3"/>
                  <a:gd name="T5" fmla="*/ 14 h 14"/>
                </a:gdLst>
                <a:ahLst/>
                <a:cxnLst>
                  <a:cxn ang="0">
                    <a:pos x="T0" y="T1"/>
                  </a:cxn>
                  <a:cxn ang="0">
                    <a:pos x="T2" y="T3"/>
                  </a:cxn>
                  <a:cxn ang="0">
                    <a:pos x="T4" y="T5"/>
                  </a:cxn>
                </a:cxnLst>
                <a:rect l="0" t="0" r="r" b="b"/>
                <a:pathLst>
                  <a:path w="3" h="14">
                    <a:moveTo>
                      <a:pt x="3" y="14"/>
                    </a:moveTo>
                    <a:cubicBezTo>
                      <a:pt x="2" y="9"/>
                      <a:pt x="1" y="4"/>
                      <a:pt x="0" y="0"/>
                    </a:cubicBezTo>
                    <a:cubicBezTo>
                      <a:pt x="1" y="4"/>
                      <a:pt x="2" y="9"/>
                      <a:pt x="3" y="14"/>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6" name="Freeform 100"/>
              <p:cNvSpPr/>
              <p:nvPr/>
            </p:nvSpPr>
            <p:spPr bwMode="auto">
              <a:xfrm>
                <a:off x="2352" y="232"/>
                <a:ext cx="5" cy="24"/>
              </a:xfrm>
              <a:custGeom>
                <a:avLst/>
                <a:gdLst>
                  <a:gd name="T0" fmla="*/ 2 w 2"/>
                  <a:gd name="T1" fmla="*/ 0 h 10"/>
                  <a:gd name="T2" fmla="*/ 1 w 2"/>
                  <a:gd name="T3" fmla="*/ 6 h 10"/>
                  <a:gd name="T4" fmla="*/ 0 w 2"/>
                  <a:gd name="T5" fmla="*/ 10 h 10"/>
                  <a:gd name="T6" fmla="*/ 2 w 2"/>
                  <a:gd name="T7" fmla="*/ 3 h 10"/>
                  <a:gd name="T8" fmla="*/ 2 w 2"/>
                  <a:gd name="T9" fmla="*/ 0 h 10"/>
                </a:gdLst>
                <a:ahLst/>
                <a:cxnLst>
                  <a:cxn ang="0">
                    <a:pos x="T0" y="T1"/>
                  </a:cxn>
                  <a:cxn ang="0">
                    <a:pos x="T2" y="T3"/>
                  </a:cxn>
                  <a:cxn ang="0">
                    <a:pos x="T4" y="T5"/>
                  </a:cxn>
                  <a:cxn ang="0">
                    <a:pos x="T6" y="T7"/>
                  </a:cxn>
                  <a:cxn ang="0">
                    <a:pos x="T8" y="T9"/>
                  </a:cxn>
                </a:cxnLst>
                <a:rect l="0" t="0" r="r" b="b"/>
                <a:pathLst>
                  <a:path w="2" h="10">
                    <a:moveTo>
                      <a:pt x="2" y="0"/>
                    </a:moveTo>
                    <a:cubicBezTo>
                      <a:pt x="1" y="6"/>
                      <a:pt x="1" y="6"/>
                      <a:pt x="1" y="6"/>
                    </a:cubicBezTo>
                    <a:cubicBezTo>
                      <a:pt x="1" y="7"/>
                      <a:pt x="0" y="9"/>
                      <a:pt x="0" y="10"/>
                    </a:cubicBezTo>
                    <a:cubicBezTo>
                      <a:pt x="1" y="8"/>
                      <a:pt x="1" y="5"/>
                      <a:pt x="2" y="3"/>
                    </a:cubicBezTo>
                    <a:lnTo>
                      <a:pt x="2"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7" name="Freeform 101"/>
              <p:cNvSpPr/>
              <p:nvPr/>
            </p:nvSpPr>
            <p:spPr bwMode="auto">
              <a:xfrm>
                <a:off x="2579" y="1676"/>
                <a:ext cx="64" cy="28"/>
              </a:xfrm>
              <a:custGeom>
                <a:avLst/>
                <a:gdLst>
                  <a:gd name="T0" fmla="*/ 7 w 27"/>
                  <a:gd name="T1" fmla="*/ 9 h 12"/>
                  <a:gd name="T2" fmla="*/ 13 w 27"/>
                  <a:gd name="T3" fmla="*/ 8 h 12"/>
                  <a:gd name="T4" fmla="*/ 27 w 27"/>
                  <a:gd name="T5" fmla="*/ 0 h 12"/>
                  <a:gd name="T6" fmla="*/ 7 w 27"/>
                  <a:gd name="T7" fmla="*/ 9 h 12"/>
                </a:gdLst>
                <a:ahLst/>
                <a:cxnLst>
                  <a:cxn ang="0">
                    <a:pos x="T0" y="T1"/>
                  </a:cxn>
                  <a:cxn ang="0">
                    <a:pos x="T2" y="T3"/>
                  </a:cxn>
                  <a:cxn ang="0">
                    <a:pos x="T4" y="T5"/>
                  </a:cxn>
                  <a:cxn ang="0">
                    <a:pos x="T6" y="T7"/>
                  </a:cxn>
                </a:cxnLst>
                <a:rect l="0" t="0" r="r" b="b"/>
                <a:pathLst>
                  <a:path w="27" h="12">
                    <a:moveTo>
                      <a:pt x="7" y="9"/>
                    </a:moveTo>
                    <a:cubicBezTo>
                      <a:pt x="0" y="12"/>
                      <a:pt x="6" y="11"/>
                      <a:pt x="13" y="8"/>
                    </a:cubicBezTo>
                    <a:cubicBezTo>
                      <a:pt x="20" y="5"/>
                      <a:pt x="27" y="0"/>
                      <a:pt x="27" y="0"/>
                    </a:cubicBezTo>
                    <a:cubicBezTo>
                      <a:pt x="23" y="2"/>
                      <a:pt x="15" y="6"/>
                      <a:pt x="7" y="9"/>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8" name="Freeform 102"/>
              <p:cNvSpPr/>
              <p:nvPr/>
            </p:nvSpPr>
            <p:spPr bwMode="auto">
              <a:xfrm>
                <a:off x="2513" y="1706"/>
                <a:ext cx="49" cy="7"/>
              </a:xfrm>
              <a:custGeom>
                <a:avLst/>
                <a:gdLst>
                  <a:gd name="T0" fmla="*/ 2 w 21"/>
                  <a:gd name="T1" fmla="*/ 2 h 3"/>
                  <a:gd name="T2" fmla="*/ 19 w 21"/>
                  <a:gd name="T3" fmla="*/ 0 h 3"/>
                  <a:gd name="T4" fmla="*/ 2 w 21"/>
                  <a:gd name="T5" fmla="*/ 2 h 3"/>
                </a:gdLst>
                <a:ahLst/>
                <a:cxnLst>
                  <a:cxn ang="0">
                    <a:pos x="T0" y="T1"/>
                  </a:cxn>
                  <a:cxn ang="0">
                    <a:pos x="T2" y="T3"/>
                  </a:cxn>
                  <a:cxn ang="0">
                    <a:pos x="T4" y="T5"/>
                  </a:cxn>
                </a:cxnLst>
                <a:rect l="0" t="0" r="r" b="b"/>
                <a:pathLst>
                  <a:path w="21" h="3">
                    <a:moveTo>
                      <a:pt x="2" y="2"/>
                    </a:moveTo>
                    <a:cubicBezTo>
                      <a:pt x="0" y="3"/>
                      <a:pt x="21" y="0"/>
                      <a:pt x="19" y="0"/>
                    </a:cubicBezTo>
                    <a:cubicBezTo>
                      <a:pt x="12" y="1"/>
                      <a:pt x="7" y="2"/>
                      <a:pt x="2" y="2"/>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9" name="Freeform 103"/>
              <p:cNvSpPr/>
              <p:nvPr/>
            </p:nvSpPr>
            <p:spPr bwMode="auto">
              <a:xfrm>
                <a:off x="2558" y="1702"/>
                <a:ext cx="35" cy="9"/>
              </a:xfrm>
              <a:custGeom>
                <a:avLst/>
                <a:gdLst>
                  <a:gd name="T0" fmla="*/ 0 w 15"/>
                  <a:gd name="T1" fmla="*/ 4 h 4"/>
                  <a:gd name="T2" fmla="*/ 15 w 15"/>
                  <a:gd name="T3" fmla="*/ 0 h 4"/>
                  <a:gd name="T4" fmla="*/ 0 w 15"/>
                  <a:gd name="T5" fmla="*/ 4 h 4"/>
                </a:gdLst>
                <a:ahLst/>
                <a:cxnLst>
                  <a:cxn ang="0">
                    <a:pos x="T0" y="T1"/>
                  </a:cxn>
                  <a:cxn ang="0">
                    <a:pos x="T2" y="T3"/>
                  </a:cxn>
                  <a:cxn ang="0">
                    <a:pos x="T4" y="T5"/>
                  </a:cxn>
                </a:cxnLst>
                <a:rect l="0" t="0" r="r" b="b"/>
                <a:pathLst>
                  <a:path w="15" h="4">
                    <a:moveTo>
                      <a:pt x="0" y="4"/>
                    </a:moveTo>
                    <a:cubicBezTo>
                      <a:pt x="0" y="4"/>
                      <a:pt x="9" y="3"/>
                      <a:pt x="15" y="0"/>
                    </a:cubicBezTo>
                    <a:cubicBezTo>
                      <a:pt x="9" y="2"/>
                      <a:pt x="8" y="2"/>
                      <a:pt x="0" y="4"/>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0" name="Freeform 104"/>
              <p:cNvSpPr/>
              <p:nvPr/>
            </p:nvSpPr>
            <p:spPr bwMode="auto">
              <a:xfrm>
                <a:off x="2577" y="1671"/>
                <a:ext cx="96" cy="47"/>
              </a:xfrm>
              <a:custGeom>
                <a:avLst/>
                <a:gdLst>
                  <a:gd name="T0" fmla="*/ 0 w 41"/>
                  <a:gd name="T1" fmla="*/ 20 h 20"/>
                  <a:gd name="T2" fmla="*/ 41 w 41"/>
                  <a:gd name="T3" fmla="*/ 0 h 20"/>
                  <a:gd name="T4" fmla="*/ 0 w 41"/>
                  <a:gd name="T5" fmla="*/ 20 h 20"/>
                </a:gdLst>
                <a:ahLst/>
                <a:cxnLst>
                  <a:cxn ang="0">
                    <a:pos x="T0" y="T1"/>
                  </a:cxn>
                  <a:cxn ang="0">
                    <a:pos x="T2" y="T3"/>
                  </a:cxn>
                  <a:cxn ang="0">
                    <a:pos x="T4" y="T5"/>
                  </a:cxn>
                </a:cxnLst>
                <a:rect l="0" t="0" r="r" b="b"/>
                <a:pathLst>
                  <a:path w="41" h="20">
                    <a:moveTo>
                      <a:pt x="0" y="20"/>
                    </a:moveTo>
                    <a:cubicBezTo>
                      <a:pt x="19" y="14"/>
                      <a:pt x="23" y="14"/>
                      <a:pt x="41" y="0"/>
                    </a:cubicBezTo>
                    <a:cubicBezTo>
                      <a:pt x="34" y="6"/>
                      <a:pt x="18" y="16"/>
                      <a:pt x="0" y="2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1" name="Freeform 105"/>
              <p:cNvSpPr/>
              <p:nvPr/>
            </p:nvSpPr>
            <p:spPr bwMode="auto">
              <a:xfrm>
                <a:off x="2598" y="1706"/>
                <a:ext cx="21" cy="7"/>
              </a:xfrm>
              <a:custGeom>
                <a:avLst/>
                <a:gdLst>
                  <a:gd name="T0" fmla="*/ 0 w 9"/>
                  <a:gd name="T1" fmla="*/ 3 h 3"/>
                  <a:gd name="T2" fmla="*/ 9 w 9"/>
                  <a:gd name="T3" fmla="*/ 0 h 3"/>
                  <a:gd name="T4" fmla="*/ 0 w 9"/>
                  <a:gd name="T5" fmla="*/ 3 h 3"/>
                </a:gdLst>
                <a:ahLst/>
                <a:cxnLst>
                  <a:cxn ang="0">
                    <a:pos x="T0" y="T1"/>
                  </a:cxn>
                  <a:cxn ang="0">
                    <a:pos x="T2" y="T3"/>
                  </a:cxn>
                  <a:cxn ang="0">
                    <a:pos x="T4" y="T5"/>
                  </a:cxn>
                </a:cxnLst>
                <a:rect l="0" t="0" r="r" b="b"/>
                <a:pathLst>
                  <a:path w="9" h="3">
                    <a:moveTo>
                      <a:pt x="0" y="3"/>
                    </a:moveTo>
                    <a:cubicBezTo>
                      <a:pt x="2" y="3"/>
                      <a:pt x="3" y="3"/>
                      <a:pt x="9" y="0"/>
                    </a:cubicBezTo>
                    <a:cubicBezTo>
                      <a:pt x="6" y="1"/>
                      <a:pt x="3" y="3"/>
                      <a:pt x="0"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2" name="Freeform 106"/>
              <p:cNvSpPr/>
              <p:nvPr/>
            </p:nvSpPr>
            <p:spPr bwMode="auto">
              <a:xfrm>
                <a:off x="2555" y="1720"/>
                <a:ext cx="22" cy="5"/>
              </a:xfrm>
              <a:custGeom>
                <a:avLst/>
                <a:gdLst>
                  <a:gd name="T0" fmla="*/ 0 w 9"/>
                  <a:gd name="T1" fmla="*/ 2 h 2"/>
                  <a:gd name="T2" fmla="*/ 9 w 9"/>
                  <a:gd name="T3" fmla="*/ 0 h 2"/>
                  <a:gd name="T4" fmla="*/ 3 w 9"/>
                  <a:gd name="T5" fmla="*/ 1 h 2"/>
                  <a:gd name="T6" fmla="*/ 0 w 9"/>
                  <a:gd name="T7" fmla="*/ 2 h 2"/>
                </a:gdLst>
                <a:ahLst/>
                <a:cxnLst>
                  <a:cxn ang="0">
                    <a:pos x="T0" y="T1"/>
                  </a:cxn>
                  <a:cxn ang="0">
                    <a:pos x="T2" y="T3"/>
                  </a:cxn>
                  <a:cxn ang="0">
                    <a:pos x="T4" y="T5"/>
                  </a:cxn>
                  <a:cxn ang="0">
                    <a:pos x="T6" y="T7"/>
                  </a:cxn>
                </a:cxnLst>
                <a:rect l="0" t="0" r="r" b="b"/>
                <a:pathLst>
                  <a:path w="9" h="2">
                    <a:moveTo>
                      <a:pt x="0" y="2"/>
                    </a:moveTo>
                    <a:cubicBezTo>
                      <a:pt x="3" y="1"/>
                      <a:pt x="6" y="0"/>
                      <a:pt x="9" y="0"/>
                    </a:cubicBezTo>
                    <a:cubicBezTo>
                      <a:pt x="3" y="1"/>
                      <a:pt x="3" y="1"/>
                      <a:pt x="3" y="1"/>
                    </a:cubicBezTo>
                    <a:lnTo>
                      <a:pt x="0" y="2"/>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3" name="Freeform 107"/>
              <p:cNvSpPr/>
              <p:nvPr/>
            </p:nvSpPr>
            <p:spPr bwMode="auto">
              <a:xfrm>
                <a:off x="2536" y="1723"/>
                <a:ext cx="29" cy="5"/>
              </a:xfrm>
              <a:custGeom>
                <a:avLst/>
                <a:gdLst>
                  <a:gd name="T0" fmla="*/ 0 w 12"/>
                  <a:gd name="T1" fmla="*/ 2 h 2"/>
                  <a:gd name="T2" fmla="*/ 12 w 12"/>
                  <a:gd name="T3" fmla="*/ 0 h 2"/>
                  <a:gd name="T4" fmla="*/ 2 w 12"/>
                  <a:gd name="T5" fmla="*/ 2 h 2"/>
                  <a:gd name="T6" fmla="*/ 0 w 12"/>
                  <a:gd name="T7" fmla="*/ 2 h 2"/>
                </a:gdLst>
                <a:ahLst/>
                <a:cxnLst>
                  <a:cxn ang="0">
                    <a:pos x="T0" y="T1"/>
                  </a:cxn>
                  <a:cxn ang="0">
                    <a:pos x="T2" y="T3"/>
                  </a:cxn>
                  <a:cxn ang="0">
                    <a:pos x="T4" y="T5"/>
                  </a:cxn>
                  <a:cxn ang="0">
                    <a:pos x="T6" y="T7"/>
                  </a:cxn>
                </a:cxnLst>
                <a:rect l="0" t="0" r="r" b="b"/>
                <a:pathLst>
                  <a:path w="12" h="2">
                    <a:moveTo>
                      <a:pt x="0" y="2"/>
                    </a:moveTo>
                    <a:cubicBezTo>
                      <a:pt x="4" y="2"/>
                      <a:pt x="8" y="1"/>
                      <a:pt x="12" y="0"/>
                    </a:cubicBezTo>
                    <a:cubicBezTo>
                      <a:pt x="9" y="1"/>
                      <a:pt x="6" y="1"/>
                      <a:pt x="2" y="2"/>
                    </a:cubicBezTo>
                    <a:lnTo>
                      <a:pt x="0" y="2"/>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4" name="Freeform 108"/>
              <p:cNvSpPr/>
              <p:nvPr/>
            </p:nvSpPr>
            <p:spPr bwMode="auto">
              <a:xfrm>
                <a:off x="2284" y="1692"/>
                <a:ext cx="28" cy="10"/>
              </a:xfrm>
              <a:custGeom>
                <a:avLst/>
                <a:gdLst>
                  <a:gd name="T0" fmla="*/ 4 w 12"/>
                  <a:gd name="T1" fmla="*/ 1 h 4"/>
                  <a:gd name="T2" fmla="*/ 12 w 12"/>
                  <a:gd name="T3" fmla="*/ 4 h 4"/>
                  <a:gd name="T4" fmla="*/ 4 w 12"/>
                  <a:gd name="T5" fmla="*/ 1 h 4"/>
                </a:gdLst>
                <a:ahLst/>
                <a:cxnLst>
                  <a:cxn ang="0">
                    <a:pos x="T0" y="T1"/>
                  </a:cxn>
                  <a:cxn ang="0">
                    <a:pos x="T2" y="T3"/>
                  </a:cxn>
                  <a:cxn ang="0">
                    <a:pos x="T4" y="T5"/>
                  </a:cxn>
                </a:cxnLst>
                <a:rect l="0" t="0" r="r" b="b"/>
                <a:pathLst>
                  <a:path w="12" h="4">
                    <a:moveTo>
                      <a:pt x="4" y="1"/>
                    </a:moveTo>
                    <a:cubicBezTo>
                      <a:pt x="0" y="0"/>
                      <a:pt x="9" y="3"/>
                      <a:pt x="12" y="4"/>
                    </a:cubicBezTo>
                    <a:cubicBezTo>
                      <a:pt x="11" y="3"/>
                      <a:pt x="7" y="2"/>
                      <a:pt x="4"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5" name="Freeform 109"/>
              <p:cNvSpPr/>
              <p:nvPr/>
            </p:nvSpPr>
            <p:spPr bwMode="auto">
              <a:xfrm>
                <a:off x="2319" y="180"/>
                <a:ext cx="5" cy="50"/>
              </a:xfrm>
              <a:custGeom>
                <a:avLst/>
                <a:gdLst>
                  <a:gd name="T0" fmla="*/ 0 w 2"/>
                  <a:gd name="T1" fmla="*/ 0 h 21"/>
                  <a:gd name="T2" fmla="*/ 0 w 2"/>
                  <a:gd name="T3" fmla="*/ 13 h 21"/>
                  <a:gd name="T4" fmla="*/ 0 w 2"/>
                  <a:gd name="T5" fmla="*/ 0 h 21"/>
                </a:gdLst>
                <a:ahLst/>
                <a:cxnLst>
                  <a:cxn ang="0">
                    <a:pos x="T0" y="T1"/>
                  </a:cxn>
                  <a:cxn ang="0">
                    <a:pos x="T2" y="T3"/>
                  </a:cxn>
                  <a:cxn ang="0">
                    <a:pos x="T4" y="T5"/>
                  </a:cxn>
                </a:cxnLst>
                <a:rect l="0" t="0" r="r" b="b"/>
                <a:pathLst>
                  <a:path w="2" h="21">
                    <a:moveTo>
                      <a:pt x="0" y="0"/>
                    </a:moveTo>
                    <a:cubicBezTo>
                      <a:pt x="0" y="1"/>
                      <a:pt x="1" y="7"/>
                      <a:pt x="0" y="13"/>
                    </a:cubicBezTo>
                    <a:cubicBezTo>
                      <a:pt x="0" y="21"/>
                      <a:pt x="2" y="1"/>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6" name="Freeform 110"/>
              <p:cNvSpPr/>
              <p:nvPr/>
            </p:nvSpPr>
            <p:spPr bwMode="auto">
              <a:xfrm>
                <a:off x="4995" y="3206"/>
                <a:ext cx="107" cy="90"/>
              </a:xfrm>
              <a:custGeom>
                <a:avLst/>
                <a:gdLst>
                  <a:gd name="T0" fmla="*/ 22 w 45"/>
                  <a:gd name="T1" fmla="*/ 15 h 38"/>
                  <a:gd name="T2" fmla="*/ 8 w 45"/>
                  <a:gd name="T3" fmla="*/ 6 h 38"/>
                  <a:gd name="T4" fmla="*/ 13 w 45"/>
                  <a:gd name="T5" fmla="*/ 12 h 38"/>
                  <a:gd name="T6" fmla="*/ 23 w 45"/>
                  <a:gd name="T7" fmla="*/ 20 h 38"/>
                  <a:gd name="T8" fmla="*/ 38 w 45"/>
                  <a:gd name="T9" fmla="*/ 30 h 38"/>
                  <a:gd name="T10" fmla="*/ 22 w 45"/>
                  <a:gd name="T11" fmla="*/ 15 h 38"/>
                </a:gdLst>
                <a:ahLst/>
                <a:cxnLst>
                  <a:cxn ang="0">
                    <a:pos x="T0" y="T1"/>
                  </a:cxn>
                  <a:cxn ang="0">
                    <a:pos x="T2" y="T3"/>
                  </a:cxn>
                  <a:cxn ang="0">
                    <a:pos x="T4" y="T5"/>
                  </a:cxn>
                  <a:cxn ang="0">
                    <a:pos x="T6" y="T7"/>
                  </a:cxn>
                  <a:cxn ang="0">
                    <a:pos x="T8" y="T9"/>
                  </a:cxn>
                  <a:cxn ang="0">
                    <a:pos x="T10" y="T11"/>
                  </a:cxn>
                </a:cxnLst>
                <a:rect l="0" t="0" r="r" b="b"/>
                <a:pathLst>
                  <a:path w="45" h="38">
                    <a:moveTo>
                      <a:pt x="22" y="15"/>
                    </a:moveTo>
                    <a:cubicBezTo>
                      <a:pt x="9" y="4"/>
                      <a:pt x="12" y="8"/>
                      <a:pt x="8" y="6"/>
                    </a:cubicBezTo>
                    <a:cubicBezTo>
                      <a:pt x="23" y="19"/>
                      <a:pt x="0" y="0"/>
                      <a:pt x="13" y="12"/>
                    </a:cubicBezTo>
                    <a:cubicBezTo>
                      <a:pt x="16" y="15"/>
                      <a:pt x="20" y="18"/>
                      <a:pt x="23" y="20"/>
                    </a:cubicBezTo>
                    <a:cubicBezTo>
                      <a:pt x="18" y="14"/>
                      <a:pt x="45" y="38"/>
                      <a:pt x="38" y="30"/>
                    </a:cubicBezTo>
                    <a:cubicBezTo>
                      <a:pt x="37" y="28"/>
                      <a:pt x="28" y="20"/>
                      <a:pt x="22" y="15"/>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7" name="Freeform 111"/>
              <p:cNvSpPr/>
              <p:nvPr/>
            </p:nvSpPr>
            <p:spPr bwMode="auto">
              <a:xfrm>
                <a:off x="5187" y="3395"/>
                <a:ext cx="47" cy="47"/>
              </a:xfrm>
              <a:custGeom>
                <a:avLst/>
                <a:gdLst>
                  <a:gd name="T0" fmla="*/ 7 w 20"/>
                  <a:gd name="T1" fmla="*/ 6 h 20"/>
                  <a:gd name="T2" fmla="*/ 2 w 20"/>
                  <a:gd name="T3" fmla="*/ 2 h 20"/>
                  <a:gd name="T4" fmla="*/ 13 w 20"/>
                  <a:gd name="T5" fmla="*/ 14 h 20"/>
                  <a:gd name="T6" fmla="*/ 17 w 20"/>
                  <a:gd name="T7" fmla="*/ 17 h 20"/>
                  <a:gd name="T8" fmla="*/ 7 w 20"/>
                  <a:gd name="T9" fmla="*/ 6 h 20"/>
                </a:gdLst>
                <a:ahLst/>
                <a:cxnLst>
                  <a:cxn ang="0">
                    <a:pos x="T0" y="T1"/>
                  </a:cxn>
                  <a:cxn ang="0">
                    <a:pos x="T2" y="T3"/>
                  </a:cxn>
                  <a:cxn ang="0">
                    <a:pos x="T4" y="T5"/>
                  </a:cxn>
                  <a:cxn ang="0">
                    <a:pos x="T6" y="T7"/>
                  </a:cxn>
                  <a:cxn ang="0">
                    <a:pos x="T8" y="T9"/>
                  </a:cxn>
                </a:cxnLst>
                <a:rect l="0" t="0" r="r" b="b"/>
                <a:pathLst>
                  <a:path w="20" h="20">
                    <a:moveTo>
                      <a:pt x="7" y="6"/>
                    </a:moveTo>
                    <a:cubicBezTo>
                      <a:pt x="3" y="2"/>
                      <a:pt x="0" y="0"/>
                      <a:pt x="2" y="2"/>
                    </a:cubicBezTo>
                    <a:cubicBezTo>
                      <a:pt x="3" y="4"/>
                      <a:pt x="9" y="10"/>
                      <a:pt x="13" y="14"/>
                    </a:cubicBezTo>
                    <a:cubicBezTo>
                      <a:pt x="17" y="18"/>
                      <a:pt x="20" y="20"/>
                      <a:pt x="17" y="17"/>
                    </a:cubicBezTo>
                    <a:cubicBezTo>
                      <a:pt x="15" y="14"/>
                      <a:pt x="11" y="10"/>
                      <a:pt x="7" y="6"/>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8" name="Freeform 112"/>
              <p:cNvSpPr/>
              <p:nvPr/>
            </p:nvSpPr>
            <p:spPr bwMode="auto">
              <a:xfrm>
                <a:off x="5258" y="3480"/>
                <a:ext cx="30" cy="33"/>
              </a:xfrm>
              <a:custGeom>
                <a:avLst/>
                <a:gdLst>
                  <a:gd name="T0" fmla="*/ 2 w 13"/>
                  <a:gd name="T1" fmla="*/ 3 h 14"/>
                  <a:gd name="T2" fmla="*/ 0 w 13"/>
                  <a:gd name="T3" fmla="*/ 1 h 14"/>
                  <a:gd name="T4" fmla="*/ 9 w 13"/>
                  <a:gd name="T5" fmla="*/ 11 h 14"/>
                  <a:gd name="T6" fmla="*/ 13 w 13"/>
                  <a:gd name="T7" fmla="*/ 14 h 14"/>
                  <a:gd name="T8" fmla="*/ 2 w 13"/>
                  <a:gd name="T9" fmla="*/ 3 h 14"/>
                </a:gdLst>
                <a:ahLst/>
                <a:cxnLst>
                  <a:cxn ang="0">
                    <a:pos x="T0" y="T1"/>
                  </a:cxn>
                  <a:cxn ang="0">
                    <a:pos x="T2" y="T3"/>
                  </a:cxn>
                  <a:cxn ang="0">
                    <a:pos x="T4" y="T5"/>
                  </a:cxn>
                  <a:cxn ang="0">
                    <a:pos x="T6" y="T7"/>
                  </a:cxn>
                  <a:cxn ang="0">
                    <a:pos x="T8" y="T9"/>
                  </a:cxn>
                </a:cxnLst>
                <a:rect l="0" t="0" r="r" b="b"/>
                <a:pathLst>
                  <a:path w="13" h="14">
                    <a:moveTo>
                      <a:pt x="2" y="3"/>
                    </a:moveTo>
                    <a:cubicBezTo>
                      <a:pt x="0" y="0"/>
                      <a:pt x="1" y="2"/>
                      <a:pt x="0" y="1"/>
                    </a:cubicBezTo>
                    <a:cubicBezTo>
                      <a:pt x="2" y="3"/>
                      <a:pt x="6" y="8"/>
                      <a:pt x="9" y="11"/>
                    </a:cubicBezTo>
                    <a:cubicBezTo>
                      <a:pt x="13" y="14"/>
                      <a:pt x="13" y="14"/>
                      <a:pt x="13" y="14"/>
                    </a:cubicBezTo>
                    <a:cubicBezTo>
                      <a:pt x="10" y="10"/>
                      <a:pt x="7" y="7"/>
                      <a:pt x="2"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9" name="Freeform 113"/>
              <p:cNvSpPr/>
              <p:nvPr/>
            </p:nvSpPr>
            <p:spPr bwMode="auto">
              <a:xfrm>
                <a:off x="5158" y="3372"/>
                <a:ext cx="45" cy="44"/>
              </a:xfrm>
              <a:custGeom>
                <a:avLst/>
                <a:gdLst>
                  <a:gd name="T0" fmla="*/ 4 w 19"/>
                  <a:gd name="T1" fmla="*/ 3 h 19"/>
                  <a:gd name="T2" fmla="*/ 1 w 19"/>
                  <a:gd name="T3" fmla="*/ 1 h 19"/>
                  <a:gd name="T4" fmla="*/ 15 w 19"/>
                  <a:gd name="T5" fmla="*/ 16 h 19"/>
                  <a:gd name="T6" fmla="*/ 17 w 19"/>
                  <a:gd name="T7" fmla="*/ 16 h 19"/>
                  <a:gd name="T8" fmla="*/ 4 w 19"/>
                  <a:gd name="T9" fmla="*/ 3 h 19"/>
                </a:gdLst>
                <a:ahLst/>
                <a:cxnLst>
                  <a:cxn ang="0">
                    <a:pos x="T0" y="T1"/>
                  </a:cxn>
                  <a:cxn ang="0">
                    <a:pos x="T2" y="T3"/>
                  </a:cxn>
                  <a:cxn ang="0">
                    <a:pos x="T4" y="T5"/>
                  </a:cxn>
                  <a:cxn ang="0">
                    <a:pos x="T6" y="T7"/>
                  </a:cxn>
                  <a:cxn ang="0">
                    <a:pos x="T8" y="T9"/>
                  </a:cxn>
                </a:cxnLst>
                <a:rect l="0" t="0" r="r" b="b"/>
                <a:pathLst>
                  <a:path w="19" h="19">
                    <a:moveTo>
                      <a:pt x="4" y="3"/>
                    </a:moveTo>
                    <a:cubicBezTo>
                      <a:pt x="2" y="1"/>
                      <a:pt x="0" y="0"/>
                      <a:pt x="1" y="1"/>
                    </a:cubicBezTo>
                    <a:cubicBezTo>
                      <a:pt x="6" y="6"/>
                      <a:pt x="11" y="12"/>
                      <a:pt x="15" y="16"/>
                    </a:cubicBezTo>
                    <a:cubicBezTo>
                      <a:pt x="19" y="19"/>
                      <a:pt x="17" y="16"/>
                      <a:pt x="17" y="16"/>
                    </a:cubicBezTo>
                    <a:cubicBezTo>
                      <a:pt x="14" y="12"/>
                      <a:pt x="9" y="7"/>
                      <a:pt x="4"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0" name="Freeform 114"/>
              <p:cNvSpPr/>
              <p:nvPr/>
            </p:nvSpPr>
            <p:spPr bwMode="auto">
              <a:xfrm>
                <a:off x="5173" y="3402"/>
                <a:ext cx="104" cy="104"/>
              </a:xfrm>
              <a:custGeom>
                <a:avLst/>
                <a:gdLst>
                  <a:gd name="T0" fmla="*/ 24 w 44"/>
                  <a:gd name="T1" fmla="*/ 23 h 44"/>
                  <a:gd name="T2" fmla="*/ 12 w 44"/>
                  <a:gd name="T3" fmla="*/ 11 h 44"/>
                  <a:gd name="T4" fmla="*/ 0 w 44"/>
                  <a:gd name="T5" fmla="*/ 0 h 44"/>
                  <a:gd name="T6" fmla="*/ 3 w 44"/>
                  <a:gd name="T7" fmla="*/ 6 h 44"/>
                  <a:gd name="T8" fmla="*/ 34 w 44"/>
                  <a:gd name="T9" fmla="*/ 38 h 44"/>
                  <a:gd name="T10" fmla="*/ 32 w 44"/>
                  <a:gd name="T11" fmla="*/ 32 h 44"/>
                  <a:gd name="T12" fmla="*/ 24 w 44"/>
                  <a:gd name="T13" fmla="*/ 23 h 44"/>
                </a:gdLst>
                <a:ahLst/>
                <a:cxnLst>
                  <a:cxn ang="0">
                    <a:pos x="T0" y="T1"/>
                  </a:cxn>
                  <a:cxn ang="0">
                    <a:pos x="T2" y="T3"/>
                  </a:cxn>
                  <a:cxn ang="0">
                    <a:pos x="T4" y="T5"/>
                  </a:cxn>
                  <a:cxn ang="0">
                    <a:pos x="T6" y="T7"/>
                  </a:cxn>
                  <a:cxn ang="0">
                    <a:pos x="T8" y="T9"/>
                  </a:cxn>
                  <a:cxn ang="0">
                    <a:pos x="T10" y="T11"/>
                  </a:cxn>
                  <a:cxn ang="0">
                    <a:pos x="T12" y="T13"/>
                  </a:cxn>
                </a:cxnLst>
                <a:rect l="0" t="0" r="r" b="b"/>
                <a:pathLst>
                  <a:path w="44" h="44">
                    <a:moveTo>
                      <a:pt x="24" y="23"/>
                    </a:moveTo>
                    <a:cubicBezTo>
                      <a:pt x="20" y="19"/>
                      <a:pt x="16" y="15"/>
                      <a:pt x="12" y="11"/>
                    </a:cubicBezTo>
                    <a:cubicBezTo>
                      <a:pt x="11" y="11"/>
                      <a:pt x="2" y="2"/>
                      <a:pt x="0" y="0"/>
                    </a:cubicBezTo>
                    <a:cubicBezTo>
                      <a:pt x="7" y="8"/>
                      <a:pt x="2" y="4"/>
                      <a:pt x="3" y="6"/>
                    </a:cubicBezTo>
                    <a:cubicBezTo>
                      <a:pt x="11" y="15"/>
                      <a:pt x="27" y="31"/>
                      <a:pt x="34" y="38"/>
                    </a:cubicBezTo>
                    <a:cubicBezTo>
                      <a:pt x="33" y="35"/>
                      <a:pt x="44" y="44"/>
                      <a:pt x="32" y="32"/>
                    </a:cubicBezTo>
                    <a:cubicBezTo>
                      <a:pt x="29" y="28"/>
                      <a:pt x="25" y="25"/>
                      <a:pt x="24" y="2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1" name="Freeform 115"/>
              <p:cNvSpPr/>
              <p:nvPr/>
            </p:nvSpPr>
            <p:spPr bwMode="auto">
              <a:xfrm>
                <a:off x="5106" y="3329"/>
                <a:ext cx="52" cy="45"/>
              </a:xfrm>
              <a:custGeom>
                <a:avLst/>
                <a:gdLst>
                  <a:gd name="T0" fmla="*/ 10 w 22"/>
                  <a:gd name="T1" fmla="*/ 8 h 19"/>
                  <a:gd name="T2" fmla="*/ 0 w 22"/>
                  <a:gd name="T3" fmla="*/ 0 h 19"/>
                  <a:gd name="T4" fmla="*/ 8 w 22"/>
                  <a:gd name="T5" fmla="*/ 9 h 19"/>
                  <a:gd name="T6" fmla="*/ 22 w 22"/>
                  <a:gd name="T7" fmla="*/ 19 h 19"/>
                  <a:gd name="T8" fmla="*/ 10 w 22"/>
                  <a:gd name="T9" fmla="*/ 8 h 19"/>
                </a:gdLst>
                <a:ahLst/>
                <a:cxnLst>
                  <a:cxn ang="0">
                    <a:pos x="T0" y="T1"/>
                  </a:cxn>
                  <a:cxn ang="0">
                    <a:pos x="T2" y="T3"/>
                  </a:cxn>
                  <a:cxn ang="0">
                    <a:pos x="T4" y="T5"/>
                  </a:cxn>
                  <a:cxn ang="0">
                    <a:pos x="T6" y="T7"/>
                  </a:cxn>
                  <a:cxn ang="0">
                    <a:pos x="T8" y="T9"/>
                  </a:cxn>
                </a:cxnLst>
                <a:rect l="0" t="0" r="r" b="b"/>
                <a:pathLst>
                  <a:path w="22" h="19">
                    <a:moveTo>
                      <a:pt x="10" y="8"/>
                    </a:moveTo>
                    <a:cubicBezTo>
                      <a:pt x="6" y="5"/>
                      <a:pt x="2" y="2"/>
                      <a:pt x="0" y="0"/>
                    </a:cubicBezTo>
                    <a:cubicBezTo>
                      <a:pt x="3" y="4"/>
                      <a:pt x="5" y="6"/>
                      <a:pt x="8" y="9"/>
                    </a:cubicBezTo>
                    <a:cubicBezTo>
                      <a:pt x="13" y="13"/>
                      <a:pt x="21" y="19"/>
                      <a:pt x="22" y="19"/>
                    </a:cubicBezTo>
                    <a:cubicBezTo>
                      <a:pt x="22" y="19"/>
                      <a:pt x="16" y="13"/>
                      <a:pt x="10" y="8"/>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2" name="Freeform 116"/>
              <p:cNvSpPr/>
              <p:nvPr/>
            </p:nvSpPr>
            <p:spPr bwMode="auto">
              <a:xfrm>
                <a:off x="5036" y="3270"/>
                <a:ext cx="61" cy="52"/>
              </a:xfrm>
              <a:custGeom>
                <a:avLst/>
                <a:gdLst>
                  <a:gd name="T0" fmla="*/ 3 w 26"/>
                  <a:gd name="T1" fmla="*/ 1 h 22"/>
                  <a:gd name="T2" fmla="*/ 15 w 26"/>
                  <a:gd name="T3" fmla="*/ 13 h 22"/>
                  <a:gd name="T4" fmla="*/ 24 w 26"/>
                  <a:gd name="T5" fmla="*/ 21 h 22"/>
                  <a:gd name="T6" fmla="*/ 22 w 26"/>
                  <a:gd name="T7" fmla="*/ 17 h 22"/>
                  <a:gd name="T8" fmla="*/ 3 w 26"/>
                  <a:gd name="T9" fmla="*/ 1 h 22"/>
                </a:gdLst>
                <a:ahLst/>
                <a:cxnLst>
                  <a:cxn ang="0">
                    <a:pos x="T0" y="T1"/>
                  </a:cxn>
                  <a:cxn ang="0">
                    <a:pos x="T2" y="T3"/>
                  </a:cxn>
                  <a:cxn ang="0">
                    <a:pos x="T4" y="T5"/>
                  </a:cxn>
                  <a:cxn ang="0">
                    <a:pos x="T6" y="T7"/>
                  </a:cxn>
                  <a:cxn ang="0">
                    <a:pos x="T8" y="T9"/>
                  </a:cxn>
                </a:cxnLst>
                <a:rect l="0" t="0" r="r" b="b"/>
                <a:pathLst>
                  <a:path w="26" h="22">
                    <a:moveTo>
                      <a:pt x="3" y="1"/>
                    </a:moveTo>
                    <a:cubicBezTo>
                      <a:pt x="0" y="0"/>
                      <a:pt x="11" y="8"/>
                      <a:pt x="15" y="13"/>
                    </a:cubicBezTo>
                    <a:cubicBezTo>
                      <a:pt x="18" y="16"/>
                      <a:pt x="22" y="19"/>
                      <a:pt x="24" y="21"/>
                    </a:cubicBezTo>
                    <a:cubicBezTo>
                      <a:pt x="26" y="22"/>
                      <a:pt x="26" y="21"/>
                      <a:pt x="22" y="17"/>
                    </a:cubicBezTo>
                    <a:cubicBezTo>
                      <a:pt x="15" y="10"/>
                      <a:pt x="10" y="7"/>
                      <a:pt x="3"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3" name="Freeform 117"/>
              <p:cNvSpPr/>
              <p:nvPr/>
            </p:nvSpPr>
            <p:spPr bwMode="auto">
              <a:xfrm>
                <a:off x="4847" y="3093"/>
                <a:ext cx="52" cy="42"/>
              </a:xfrm>
              <a:custGeom>
                <a:avLst/>
                <a:gdLst>
                  <a:gd name="T0" fmla="*/ 6 w 22"/>
                  <a:gd name="T1" fmla="*/ 6 h 18"/>
                  <a:gd name="T2" fmla="*/ 2 w 22"/>
                  <a:gd name="T3" fmla="*/ 3 h 18"/>
                  <a:gd name="T4" fmla="*/ 14 w 22"/>
                  <a:gd name="T5" fmla="*/ 13 h 18"/>
                  <a:gd name="T6" fmla="*/ 6 w 22"/>
                  <a:gd name="T7" fmla="*/ 6 h 18"/>
                </a:gdLst>
                <a:ahLst/>
                <a:cxnLst>
                  <a:cxn ang="0">
                    <a:pos x="T0" y="T1"/>
                  </a:cxn>
                  <a:cxn ang="0">
                    <a:pos x="T2" y="T3"/>
                  </a:cxn>
                  <a:cxn ang="0">
                    <a:pos x="T4" y="T5"/>
                  </a:cxn>
                  <a:cxn ang="0">
                    <a:pos x="T6" y="T7"/>
                  </a:cxn>
                </a:cxnLst>
                <a:rect l="0" t="0" r="r" b="b"/>
                <a:pathLst>
                  <a:path w="22" h="18">
                    <a:moveTo>
                      <a:pt x="6" y="6"/>
                    </a:moveTo>
                    <a:cubicBezTo>
                      <a:pt x="0" y="0"/>
                      <a:pt x="3" y="4"/>
                      <a:pt x="2" y="3"/>
                    </a:cubicBezTo>
                    <a:cubicBezTo>
                      <a:pt x="5" y="6"/>
                      <a:pt x="10" y="10"/>
                      <a:pt x="14" y="13"/>
                    </a:cubicBezTo>
                    <a:cubicBezTo>
                      <a:pt x="22" y="18"/>
                      <a:pt x="16" y="13"/>
                      <a:pt x="6" y="6"/>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4" name="Freeform 118"/>
              <p:cNvSpPr/>
              <p:nvPr/>
            </p:nvSpPr>
            <p:spPr bwMode="auto">
              <a:xfrm>
                <a:off x="4910" y="3183"/>
                <a:ext cx="31" cy="26"/>
              </a:xfrm>
              <a:custGeom>
                <a:avLst/>
                <a:gdLst>
                  <a:gd name="T0" fmla="*/ 4 w 13"/>
                  <a:gd name="T1" fmla="*/ 3 h 11"/>
                  <a:gd name="T2" fmla="*/ 8 w 13"/>
                  <a:gd name="T3" fmla="*/ 7 h 11"/>
                  <a:gd name="T4" fmla="*/ 13 w 13"/>
                  <a:gd name="T5" fmla="*/ 11 h 11"/>
                  <a:gd name="T6" fmla="*/ 4 w 13"/>
                  <a:gd name="T7" fmla="*/ 3 h 11"/>
                </a:gdLst>
                <a:ahLst/>
                <a:cxnLst>
                  <a:cxn ang="0">
                    <a:pos x="T0" y="T1"/>
                  </a:cxn>
                  <a:cxn ang="0">
                    <a:pos x="T2" y="T3"/>
                  </a:cxn>
                  <a:cxn ang="0">
                    <a:pos x="T4" y="T5"/>
                  </a:cxn>
                  <a:cxn ang="0">
                    <a:pos x="T6" y="T7"/>
                  </a:cxn>
                </a:cxnLst>
                <a:rect l="0" t="0" r="r" b="b"/>
                <a:pathLst>
                  <a:path w="13" h="11">
                    <a:moveTo>
                      <a:pt x="4" y="3"/>
                    </a:moveTo>
                    <a:cubicBezTo>
                      <a:pt x="0" y="0"/>
                      <a:pt x="2" y="2"/>
                      <a:pt x="8" y="7"/>
                    </a:cubicBezTo>
                    <a:cubicBezTo>
                      <a:pt x="13" y="11"/>
                      <a:pt x="13" y="11"/>
                      <a:pt x="13" y="11"/>
                    </a:cubicBezTo>
                    <a:cubicBezTo>
                      <a:pt x="10" y="8"/>
                      <a:pt x="8" y="6"/>
                      <a:pt x="4"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5" name="Freeform 119"/>
              <p:cNvSpPr/>
              <p:nvPr/>
            </p:nvSpPr>
            <p:spPr bwMode="auto">
              <a:xfrm>
                <a:off x="3578" y="2254"/>
                <a:ext cx="7" cy="3"/>
              </a:xfrm>
              <a:custGeom>
                <a:avLst/>
                <a:gdLst>
                  <a:gd name="T0" fmla="*/ 1 w 3"/>
                  <a:gd name="T1" fmla="*/ 0 h 1"/>
                  <a:gd name="T2" fmla="*/ 0 w 3"/>
                  <a:gd name="T3" fmla="*/ 0 h 1"/>
                  <a:gd name="T4" fmla="*/ 3 w 3"/>
                  <a:gd name="T5" fmla="*/ 1 h 1"/>
                  <a:gd name="T6" fmla="*/ 1 w 3"/>
                  <a:gd name="T7" fmla="*/ 0 h 1"/>
                </a:gdLst>
                <a:ahLst/>
                <a:cxnLst>
                  <a:cxn ang="0">
                    <a:pos x="T0" y="T1"/>
                  </a:cxn>
                  <a:cxn ang="0">
                    <a:pos x="T2" y="T3"/>
                  </a:cxn>
                  <a:cxn ang="0">
                    <a:pos x="T4" y="T5"/>
                  </a:cxn>
                  <a:cxn ang="0">
                    <a:pos x="T6" y="T7"/>
                  </a:cxn>
                </a:cxnLst>
                <a:rect l="0" t="0" r="r" b="b"/>
                <a:pathLst>
                  <a:path w="3" h="1">
                    <a:moveTo>
                      <a:pt x="1" y="0"/>
                    </a:moveTo>
                    <a:cubicBezTo>
                      <a:pt x="0" y="0"/>
                      <a:pt x="0" y="0"/>
                      <a:pt x="0" y="0"/>
                    </a:cubicBezTo>
                    <a:cubicBezTo>
                      <a:pt x="3" y="1"/>
                      <a:pt x="3" y="1"/>
                      <a:pt x="3" y="1"/>
                    </a:cubicBezTo>
                    <a:cubicBezTo>
                      <a:pt x="3" y="1"/>
                      <a:pt x="2" y="0"/>
                      <a:pt x="1"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6" name="Freeform 120"/>
              <p:cNvSpPr/>
              <p:nvPr/>
            </p:nvSpPr>
            <p:spPr bwMode="auto">
              <a:xfrm>
                <a:off x="4055" y="2587"/>
                <a:ext cx="272" cy="161"/>
              </a:xfrm>
              <a:custGeom>
                <a:avLst/>
                <a:gdLst>
                  <a:gd name="T0" fmla="*/ 87 w 115"/>
                  <a:gd name="T1" fmla="*/ 44 h 68"/>
                  <a:gd name="T2" fmla="*/ 70 w 115"/>
                  <a:gd name="T3" fmla="*/ 37 h 68"/>
                  <a:gd name="T4" fmla="*/ 27 w 115"/>
                  <a:gd name="T5" fmla="*/ 12 h 68"/>
                  <a:gd name="T6" fmla="*/ 15 w 115"/>
                  <a:gd name="T7" fmla="*/ 6 h 68"/>
                  <a:gd name="T8" fmla="*/ 8 w 115"/>
                  <a:gd name="T9" fmla="*/ 2 h 68"/>
                  <a:gd name="T10" fmla="*/ 0 w 115"/>
                  <a:gd name="T11" fmla="*/ 0 h 68"/>
                  <a:gd name="T12" fmla="*/ 11 w 115"/>
                  <a:gd name="T13" fmla="*/ 9 h 68"/>
                  <a:gd name="T14" fmla="*/ 5 w 115"/>
                  <a:gd name="T15" fmla="*/ 6 h 68"/>
                  <a:gd name="T16" fmla="*/ 37 w 115"/>
                  <a:gd name="T17" fmla="*/ 25 h 68"/>
                  <a:gd name="T18" fmla="*/ 35 w 115"/>
                  <a:gd name="T19" fmla="*/ 24 h 68"/>
                  <a:gd name="T20" fmla="*/ 63 w 115"/>
                  <a:gd name="T21" fmla="*/ 41 h 68"/>
                  <a:gd name="T22" fmla="*/ 69 w 115"/>
                  <a:gd name="T23" fmla="*/ 45 h 68"/>
                  <a:gd name="T24" fmla="*/ 84 w 115"/>
                  <a:gd name="T25" fmla="*/ 53 h 68"/>
                  <a:gd name="T26" fmla="*/ 91 w 115"/>
                  <a:gd name="T27" fmla="*/ 58 h 68"/>
                  <a:gd name="T28" fmla="*/ 89 w 115"/>
                  <a:gd name="T29" fmla="*/ 55 h 68"/>
                  <a:gd name="T30" fmla="*/ 100 w 115"/>
                  <a:gd name="T31" fmla="*/ 62 h 68"/>
                  <a:gd name="T32" fmla="*/ 108 w 115"/>
                  <a:gd name="T33" fmla="*/ 63 h 68"/>
                  <a:gd name="T34" fmla="*/ 106 w 115"/>
                  <a:gd name="T35" fmla="*/ 60 h 68"/>
                  <a:gd name="T36" fmla="*/ 99 w 115"/>
                  <a:gd name="T37" fmla="*/ 57 h 68"/>
                  <a:gd name="T38" fmla="*/ 91 w 115"/>
                  <a:gd name="T39" fmla="*/ 49 h 68"/>
                  <a:gd name="T40" fmla="*/ 86 w 115"/>
                  <a:gd name="T41" fmla="*/ 47 h 68"/>
                  <a:gd name="T42" fmla="*/ 87 w 115"/>
                  <a:gd name="T43" fmla="*/ 4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5" h="68">
                    <a:moveTo>
                      <a:pt x="87" y="44"/>
                    </a:moveTo>
                    <a:cubicBezTo>
                      <a:pt x="82" y="42"/>
                      <a:pt x="84" y="45"/>
                      <a:pt x="70" y="37"/>
                    </a:cubicBezTo>
                    <a:cubicBezTo>
                      <a:pt x="56" y="27"/>
                      <a:pt x="42" y="21"/>
                      <a:pt x="27" y="12"/>
                    </a:cubicBezTo>
                    <a:cubicBezTo>
                      <a:pt x="28" y="13"/>
                      <a:pt x="23" y="11"/>
                      <a:pt x="15" y="6"/>
                    </a:cubicBezTo>
                    <a:cubicBezTo>
                      <a:pt x="12" y="4"/>
                      <a:pt x="9" y="2"/>
                      <a:pt x="8" y="2"/>
                    </a:cubicBezTo>
                    <a:cubicBezTo>
                      <a:pt x="6" y="1"/>
                      <a:pt x="8" y="4"/>
                      <a:pt x="0" y="0"/>
                    </a:cubicBezTo>
                    <a:cubicBezTo>
                      <a:pt x="4" y="3"/>
                      <a:pt x="11" y="9"/>
                      <a:pt x="11" y="9"/>
                    </a:cubicBezTo>
                    <a:cubicBezTo>
                      <a:pt x="9" y="9"/>
                      <a:pt x="7" y="7"/>
                      <a:pt x="5" y="6"/>
                    </a:cubicBezTo>
                    <a:cubicBezTo>
                      <a:pt x="14" y="11"/>
                      <a:pt x="26" y="19"/>
                      <a:pt x="37" y="25"/>
                    </a:cubicBezTo>
                    <a:cubicBezTo>
                      <a:pt x="35" y="24"/>
                      <a:pt x="35" y="24"/>
                      <a:pt x="35" y="24"/>
                    </a:cubicBezTo>
                    <a:cubicBezTo>
                      <a:pt x="43" y="30"/>
                      <a:pt x="55" y="36"/>
                      <a:pt x="63" y="41"/>
                    </a:cubicBezTo>
                    <a:cubicBezTo>
                      <a:pt x="68" y="44"/>
                      <a:pt x="67" y="44"/>
                      <a:pt x="69" y="45"/>
                    </a:cubicBezTo>
                    <a:cubicBezTo>
                      <a:pt x="71" y="46"/>
                      <a:pt x="73" y="46"/>
                      <a:pt x="84" y="53"/>
                    </a:cubicBezTo>
                    <a:cubicBezTo>
                      <a:pt x="91" y="58"/>
                      <a:pt x="91" y="58"/>
                      <a:pt x="91" y="58"/>
                    </a:cubicBezTo>
                    <a:cubicBezTo>
                      <a:pt x="91" y="57"/>
                      <a:pt x="83" y="52"/>
                      <a:pt x="89" y="55"/>
                    </a:cubicBezTo>
                    <a:cubicBezTo>
                      <a:pt x="94" y="58"/>
                      <a:pt x="99" y="61"/>
                      <a:pt x="100" y="62"/>
                    </a:cubicBezTo>
                    <a:cubicBezTo>
                      <a:pt x="96" y="58"/>
                      <a:pt x="115" y="68"/>
                      <a:pt x="108" y="63"/>
                    </a:cubicBezTo>
                    <a:cubicBezTo>
                      <a:pt x="97" y="56"/>
                      <a:pt x="104" y="59"/>
                      <a:pt x="106" y="60"/>
                    </a:cubicBezTo>
                    <a:cubicBezTo>
                      <a:pt x="99" y="57"/>
                      <a:pt x="99" y="57"/>
                      <a:pt x="99" y="57"/>
                    </a:cubicBezTo>
                    <a:cubicBezTo>
                      <a:pt x="102" y="57"/>
                      <a:pt x="96" y="53"/>
                      <a:pt x="91" y="49"/>
                    </a:cubicBezTo>
                    <a:cubicBezTo>
                      <a:pt x="86" y="47"/>
                      <a:pt x="86" y="47"/>
                      <a:pt x="86" y="47"/>
                    </a:cubicBezTo>
                    <a:cubicBezTo>
                      <a:pt x="78" y="41"/>
                      <a:pt x="90" y="47"/>
                      <a:pt x="87" y="44"/>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7" name="Freeform 121"/>
              <p:cNvSpPr/>
              <p:nvPr/>
            </p:nvSpPr>
            <p:spPr bwMode="auto">
              <a:xfrm>
                <a:off x="4273" y="2703"/>
                <a:ext cx="9" cy="5"/>
              </a:xfrm>
              <a:custGeom>
                <a:avLst/>
                <a:gdLst>
                  <a:gd name="T0" fmla="*/ 0 w 4"/>
                  <a:gd name="T1" fmla="*/ 0 h 2"/>
                  <a:gd name="T2" fmla="*/ 1 w 4"/>
                  <a:gd name="T3" fmla="*/ 1 h 2"/>
                  <a:gd name="T4" fmla="*/ 4 w 4"/>
                  <a:gd name="T5" fmla="*/ 2 h 2"/>
                  <a:gd name="T6" fmla="*/ 0 w 4"/>
                  <a:gd name="T7" fmla="*/ 0 h 2"/>
                </a:gdLst>
                <a:ahLst/>
                <a:cxnLst>
                  <a:cxn ang="0">
                    <a:pos x="T0" y="T1"/>
                  </a:cxn>
                  <a:cxn ang="0">
                    <a:pos x="T2" y="T3"/>
                  </a:cxn>
                  <a:cxn ang="0">
                    <a:pos x="T4" y="T5"/>
                  </a:cxn>
                  <a:cxn ang="0">
                    <a:pos x="T6" y="T7"/>
                  </a:cxn>
                </a:cxnLst>
                <a:rect l="0" t="0" r="r" b="b"/>
                <a:pathLst>
                  <a:path w="4" h="2">
                    <a:moveTo>
                      <a:pt x="0" y="0"/>
                    </a:moveTo>
                    <a:cubicBezTo>
                      <a:pt x="1" y="1"/>
                      <a:pt x="1" y="1"/>
                      <a:pt x="1" y="1"/>
                    </a:cubicBezTo>
                    <a:cubicBezTo>
                      <a:pt x="4" y="2"/>
                      <a:pt x="4" y="2"/>
                      <a:pt x="4" y="2"/>
                    </a:cubicBezTo>
                    <a:cubicBezTo>
                      <a:pt x="1" y="0"/>
                      <a:pt x="2" y="1"/>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8" name="Freeform 122"/>
              <p:cNvSpPr/>
              <p:nvPr/>
            </p:nvSpPr>
            <p:spPr bwMode="auto">
              <a:xfrm>
                <a:off x="4320" y="2743"/>
                <a:ext cx="12" cy="7"/>
              </a:xfrm>
              <a:custGeom>
                <a:avLst/>
                <a:gdLst>
                  <a:gd name="T0" fmla="*/ 2 w 5"/>
                  <a:gd name="T1" fmla="*/ 1 h 3"/>
                  <a:gd name="T2" fmla="*/ 1 w 5"/>
                  <a:gd name="T3" fmla="*/ 1 h 3"/>
                  <a:gd name="T4" fmla="*/ 2 w 5"/>
                  <a:gd name="T5" fmla="*/ 1 h 3"/>
                </a:gdLst>
                <a:ahLst/>
                <a:cxnLst>
                  <a:cxn ang="0">
                    <a:pos x="T0" y="T1"/>
                  </a:cxn>
                  <a:cxn ang="0">
                    <a:pos x="T2" y="T3"/>
                  </a:cxn>
                  <a:cxn ang="0">
                    <a:pos x="T4" y="T5"/>
                  </a:cxn>
                </a:cxnLst>
                <a:rect l="0" t="0" r="r" b="b"/>
                <a:pathLst>
                  <a:path w="5" h="3">
                    <a:moveTo>
                      <a:pt x="2" y="1"/>
                    </a:moveTo>
                    <a:cubicBezTo>
                      <a:pt x="2" y="1"/>
                      <a:pt x="0" y="0"/>
                      <a:pt x="1" y="1"/>
                    </a:cubicBezTo>
                    <a:cubicBezTo>
                      <a:pt x="3" y="2"/>
                      <a:pt x="5" y="3"/>
                      <a:pt x="2"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9" name="Freeform 123"/>
              <p:cNvSpPr/>
              <p:nvPr/>
            </p:nvSpPr>
            <p:spPr bwMode="auto">
              <a:xfrm>
                <a:off x="5140" y="3438"/>
                <a:ext cx="21" cy="21"/>
              </a:xfrm>
              <a:custGeom>
                <a:avLst/>
                <a:gdLst>
                  <a:gd name="T0" fmla="*/ 0 w 9"/>
                  <a:gd name="T1" fmla="*/ 0 h 9"/>
                  <a:gd name="T2" fmla="*/ 9 w 9"/>
                  <a:gd name="T3" fmla="*/ 9 h 9"/>
                  <a:gd name="T4" fmla="*/ 0 w 9"/>
                  <a:gd name="T5" fmla="*/ 0 h 9"/>
                </a:gdLst>
                <a:ahLst/>
                <a:cxnLst>
                  <a:cxn ang="0">
                    <a:pos x="T0" y="T1"/>
                  </a:cxn>
                  <a:cxn ang="0">
                    <a:pos x="T2" y="T3"/>
                  </a:cxn>
                  <a:cxn ang="0">
                    <a:pos x="T4" y="T5"/>
                  </a:cxn>
                </a:cxnLst>
                <a:rect l="0" t="0" r="r" b="b"/>
                <a:pathLst>
                  <a:path w="9" h="9">
                    <a:moveTo>
                      <a:pt x="0" y="0"/>
                    </a:moveTo>
                    <a:cubicBezTo>
                      <a:pt x="2" y="3"/>
                      <a:pt x="6" y="6"/>
                      <a:pt x="9" y="9"/>
                    </a:cubicBezTo>
                    <a:cubicBezTo>
                      <a:pt x="7" y="6"/>
                      <a:pt x="2" y="1"/>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0" name="Freeform 124"/>
              <p:cNvSpPr/>
              <p:nvPr/>
            </p:nvSpPr>
            <p:spPr bwMode="auto">
              <a:xfrm>
                <a:off x="4301" y="2736"/>
                <a:ext cx="7" cy="5"/>
              </a:xfrm>
              <a:custGeom>
                <a:avLst/>
                <a:gdLst>
                  <a:gd name="T0" fmla="*/ 1 w 3"/>
                  <a:gd name="T1" fmla="*/ 0 h 2"/>
                  <a:gd name="T2" fmla="*/ 0 w 3"/>
                  <a:gd name="T3" fmla="*/ 0 h 2"/>
                  <a:gd name="T4" fmla="*/ 3 w 3"/>
                  <a:gd name="T5" fmla="*/ 2 h 2"/>
                  <a:gd name="T6" fmla="*/ 1 w 3"/>
                  <a:gd name="T7" fmla="*/ 0 h 2"/>
                </a:gdLst>
                <a:ahLst/>
                <a:cxnLst>
                  <a:cxn ang="0">
                    <a:pos x="T0" y="T1"/>
                  </a:cxn>
                  <a:cxn ang="0">
                    <a:pos x="T2" y="T3"/>
                  </a:cxn>
                  <a:cxn ang="0">
                    <a:pos x="T4" y="T5"/>
                  </a:cxn>
                  <a:cxn ang="0">
                    <a:pos x="T6" y="T7"/>
                  </a:cxn>
                </a:cxnLst>
                <a:rect l="0" t="0" r="r" b="b"/>
                <a:pathLst>
                  <a:path w="3" h="2">
                    <a:moveTo>
                      <a:pt x="1" y="0"/>
                    </a:moveTo>
                    <a:cubicBezTo>
                      <a:pt x="0" y="0"/>
                      <a:pt x="0" y="0"/>
                      <a:pt x="0" y="0"/>
                    </a:cubicBezTo>
                    <a:cubicBezTo>
                      <a:pt x="3" y="2"/>
                      <a:pt x="3" y="2"/>
                      <a:pt x="3" y="2"/>
                    </a:cubicBezTo>
                    <a:cubicBezTo>
                      <a:pt x="3" y="2"/>
                      <a:pt x="2" y="1"/>
                      <a:pt x="1"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1" name="Freeform 125"/>
              <p:cNvSpPr/>
              <p:nvPr/>
            </p:nvSpPr>
            <p:spPr bwMode="auto">
              <a:xfrm>
                <a:off x="4095" y="2599"/>
                <a:ext cx="8" cy="5"/>
              </a:xfrm>
              <a:custGeom>
                <a:avLst/>
                <a:gdLst>
                  <a:gd name="T0" fmla="*/ 0 w 3"/>
                  <a:gd name="T1" fmla="*/ 0 h 2"/>
                  <a:gd name="T2" fmla="*/ 3 w 3"/>
                  <a:gd name="T3" fmla="*/ 2 h 2"/>
                  <a:gd name="T4" fmla="*/ 0 w 3"/>
                  <a:gd name="T5" fmla="*/ 0 h 2"/>
                </a:gdLst>
                <a:ahLst/>
                <a:cxnLst>
                  <a:cxn ang="0">
                    <a:pos x="T0" y="T1"/>
                  </a:cxn>
                  <a:cxn ang="0">
                    <a:pos x="T2" y="T3"/>
                  </a:cxn>
                  <a:cxn ang="0">
                    <a:pos x="T4" y="T5"/>
                  </a:cxn>
                </a:cxnLst>
                <a:rect l="0" t="0" r="r" b="b"/>
                <a:pathLst>
                  <a:path w="3" h="2">
                    <a:moveTo>
                      <a:pt x="0" y="0"/>
                    </a:moveTo>
                    <a:cubicBezTo>
                      <a:pt x="1" y="1"/>
                      <a:pt x="2" y="2"/>
                      <a:pt x="3" y="2"/>
                    </a:cubicBezTo>
                    <a:cubicBezTo>
                      <a:pt x="3" y="2"/>
                      <a:pt x="1" y="1"/>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2" name="Freeform 126"/>
              <p:cNvSpPr/>
              <p:nvPr/>
            </p:nvSpPr>
            <p:spPr bwMode="auto">
              <a:xfrm>
                <a:off x="4006" y="2550"/>
                <a:ext cx="9" cy="4"/>
              </a:xfrm>
              <a:custGeom>
                <a:avLst/>
                <a:gdLst>
                  <a:gd name="T0" fmla="*/ 2 w 4"/>
                  <a:gd name="T1" fmla="*/ 1 h 2"/>
                  <a:gd name="T2" fmla="*/ 0 w 4"/>
                  <a:gd name="T3" fmla="*/ 0 h 2"/>
                  <a:gd name="T4" fmla="*/ 3 w 4"/>
                  <a:gd name="T5" fmla="*/ 2 h 2"/>
                  <a:gd name="T6" fmla="*/ 2 w 4"/>
                  <a:gd name="T7" fmla="*/ 1 h 2"/>
                </a:gdLst>
                <a:ahLst/>
                <a:cxnLst>
                  <a:cxn ang="0">
                    <a:pos x="T0" y="T1"/>
                  </a:cxn>
                  <a:cxn ang="0">
                    <a:pos x="T2" y="T3"/>
                  </a:cxn>
                  <a:cxn ang="0">
                    <a:pos x="T4" y="T5"/>
                  </a:cxn>
                  <a:cxn ang="0">
                    <a:pos x="T6" y="T7"/>
                  </a:cxn>
                </a:cxnLst>
                <a:rect l="0" t="0" r="r" b="b"/>
                <a:pathLst>
                  <a:path w="4" h="2">
                    <a:moveTo>
                      <a:pt x="2" y="1"/>
                    </a:moveTo>
                    <a:cubicBezTo>
                      <a:pt x="1" y="1"/>
                      <a:pt x="0" y="0"/>
                      <a:pt x="0" y="0"/>
                    </a:cubicBezTo>
                    <a:cubicBezTo>
                      <a:pt x="3" y="2"/>
                      <a:pt x="3" y="2"/>
                      <a:pt x="3" y="2"/>
                    </a:cubicBezTo>
                    <a:cubicBezTo>
                      <a:pt x="4" y="2"/>
                      <a:pt x="3" y="1"/>
                      <a:pt x="2"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3" name="Freeform 127"/>
              <p:cNvSpPr/>
              <p:nvPr/>
            </p:nvSpPr>
            <p:spPr bwMode="auto">
              <a:xfrm>
                <a:off x="4018" y="2566"/>
                <a:ext cx="9" cy="7"/>
              </a:xfrm>
              <a:custGeom>
                <a:avLst/>
                <a:gdLst>
                  <a:gd name="T0" fmla="*/ 1 w 4"/>
                  <a:gd name="T1" fmla="*/ 1 h 3"/>
                  <a:gd name="T2" fmla="*/ 0 w 4"/>
                  <a:gd name="T3" fmla="*/ 0 h 3"/>
                  <a:gd name="T4" fmla="*/ 4 w 4"/>
                  <a:gd name="T5" fmla="*/ 3 h 3"/>
                  <a:gd name="T6" fmla="*/ 1 w 4"/>
                  <a:gd name="T7" fmla="*/ 1 h 3"/>
                </a:gdLst>
                <a:ahLst/>
                <a:cxnLst>
                  <a:cxn ang="0">
                    <a:pos x="T0" y="T1"/>
                  </a:cxn>
                  <a:cxn ang="0">
                    <a:pos x="T2" y="T3"/>
                  </a:cxn>
                  <a:cxn ang="0">
                    <a:pos x="T4" y="T5"/>
                  </a:cxn>
                  <a:cxn ang="0">
                    <a:pos x="T6" y="T7"/>
                  </a:cxn>
                </a:cxnLst>
                <a:rect l="0" t="0" r="r" b="b"/>
                <a:pathLst>
                  <a:path w="4" h="3">
                    <a:moveTo>
                      <a:pt x="1" y="1"/>
                    </a:moveTo>
                    <a:cubicBezTo>
                      <a:pt x="0" y="0"/>
                      <a:pt x="0" y="0"/>
                      <a:pt x="0" y="0"/>
                    </a:cubicBezTo>
                    <a:cubicBezTo>
                      <a:pt x="4" y="3"/>
                      <a:pt x="4" y="3"/>
                      <a:pt x="4" y="3"/>
                    </a:cubicBezTo>
                    <a:cubicBezTo>
                      <a:pt x="3" y="2"/>
                      <a:pt x="3" y="2"/>
                      <a:pt x="1"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4" name="Freeform 128"/>
              <p:cNvSpPr/>
              <p:nvPr/>
            </p:nvSpPr>
            <p:spPr bwMode="auto">
              <a:xfrm>
                <a:off x="3800" y="2460"/>
                <a:ext cx="116" cy="61"/>
              </a:xfrm>
              <a:custGeom>
                <a:avLst/>
                <a:gdLst>
                  <a:gd name="T0" fmla="*/ 35 w 49"/>
                  <a:gd name="T1" fmla="*/ 17 h 26"/>
                  <a:gd name="T2" fmla="*/ 10 w 49"/>
                  <a:gd name="T3" fmla="*/ 4 h 26"/>
                  <a:gd name="T4" fmla="*/ 8 w 49"/>
                  <a:gd name="T5" fmla="*/ 4 h 26"/>
                  <a:gd name="T6" fmla="*/ 0 w 49"/>
                  <a:gd name="T7" fmla="*/ 0 h 26"/>
                  <a:gd name="T8" fmla="*/ 9 w 49"/>
                  <a:gd name="T9" fmla="*/ 6 h 26"/>
                  <a:gd name="T10" fmla="*/ 2 w 49"/>
                  <a:gd name="T11" fmla="*/ 2 h 26"/>
                  <a:gd name="T12" fmla="*/ 39 w 49"/>
                  <a:gd name="T13" fmla="*/ 22 h 26"/>
                  <a:gd name="T14" fmla="*/ 45 w 49"/>
                  <a:gd name="T15" fmla="*/ 23 h 26"/>
                  <a:gd name="T16" fmla="*/ 35 w 49"/>
                  <a:gd name="T17"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26">
                    <a:moveTo>
                      <a:pt x="35" y="17"/>
                    </a:moveTo>
                    <a:cubicBezTo>
                      <a:pt x="32" y="15"/>
                      <a:pt x="19" y="9"/>
                      <a:pt x="10" y="4"/>
                    </a:cubicBezTo>
                    <a:cubicBezTo>
                      <a:pt x="12" y="5"/>
                      <a:pt x="17" y="9"/>
                      <a:pt x="8" y="4"/>
                    </a:cubicBezTo>
                    <a:cubicBezTo>
                      <a:pt x="1" y="1"/>
                      <a:pt x="5" y="2"/>
                      <a:pt x="0" y="0"/>
                    </a:cubicBezTo>
                    <a:cubicBezTo>
                      <a:pt x="7" y="4"/>
                      <a:pt x="10" y="6"/>
                      <a:pt x="9" y="6"/>
                    </a:cubicBezTo>
                    <a:cubicBezTo>
                      <a:pt x="2" y="2"/>
                      <a:pt x="2" y="2"/>
                      <a:pt x="2" y="2"/>
                    </a:cubicBezTo>
                    <a:cubicBezTo>
                      <a:pt x="14" y="9"/>
                      <a:pt x="27" y="16"/>
                      <a:pt x="39" y="22"/>
                    </a:cubicBezTo>
                    <a:cubicBezTo>
                      <a:pt x="49" y="26"/>
                      <a:pt x="39" y="20"/>
                      <a:pt x="45" y="23"/>
                    </a:cubicBezTo>
                    <a:cubicBezTo>
                      <a:pt x="38" y="20"/>
                      <a:pt x="40" y="20"/>
                      <a:pt x="35" y="17"/>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5" name="Freeform 129"/>
              <p:cNvSpPr/>
              <p:nvPr/>
            </p:nvSpPr>
            <p:spPr bwMode="auto">
              <a:xfrm>
                <a:off x="4105" y="2649"/>
                <a:ext cx="33" cy="19"/>
              </a:xfrm>
              <a:custGeom>
                <a:avLst/>
                <a:gdLst>
                  <a:gd name="T0" fmla="*/ 6 w 14"/>
                  <a:gd name="T1" fmla="*/ 3 h 8"/>
                  <a:gd name="T2" fmla="*/ 3 w 14"/>
                  <a:gd name="T3" fmla="*/ 2 h 8"/>
                  <a:gd name="T4" fmla="*/ 6 w 14"/>
                  <a:gd name="T5" fmla="*/ 3 h 8"/>
                </a:gdLst>
                <a:ahLst/>
                <a:cxnLst>
                  <a:cxn ang="0">
                    <a:pos x="T0" y="T1"/>
                  </a:cxn>
                  <a:cxn ang="0">
                    <a:pos x="T2" y="T3"/>
                  </a:cxn>
                  <a:cxn ang="0">
                    <a:pos x="T4" y="T5"/>
                  </a:cxn>
                </a:cxnLst>
                <a:rect l="0" t="0" r="r" b="b"/>
                <a:pathLst>
                  <a:path w="14" h="8">
                    <a:moveTo>
                      <a:pt x="6" y="3"/>
                    </a:moveTo>
                    <a:cubicBezTo>
                      <a:pt x="2" y="1"/>
                      <a:pt x="0" y="0"/>
                      <a:pt x="3" y="2"/>
                    </a:cubicBezTo>
                    <a:cubicBezTo>
                      <a:pt x="10" y="6"/>
                      <a:pt x="14" y="8"/>
                      <a:pt x="6"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6" name="Freeform 130"/>
              <p:cNvSpPr/>
              <p:nvPr/>
            </p:nvSpPr>
            <p:spPr bwMode="auto">
              <a:xfrm>
                <a:off x="3746" y="2424"/>
                <a:ext cx="26" cy="12"/>
              </a:xfrm>
              <a:custGeom>
                <a:avLst/>
                <a:gdLst>
                  <a:gd name="T0" fmla="*/ 7 w 11"/>
                  <a:gd name="T1" fmla="*/ 3 h 5"/>
                  <a:gd name="T2" fmla="*/ 2 w 11"/>
                  <a:gd name="T3" fmla="*/ 1 h 5"/>
                  <a:gd name="T4" fmla="*/ 11 w 11"/>
                  <a:gd name="T5" fmla="*/ 5 h 5"/>
                  <a:gd name="T6" fmla="*/ 7 w 11"/>
                  <a:gd name="T7" fmla="*/ 3 h 5"/>
                </a:gdLst>
                <a:ahLst/>
                <a:cxnLst>
                  <a:cxn ang="0">
                    <a:pos x="T0" y="T1"/>
                  </a:cxn>
                  <a:cxn ang="0">
                    <a:pos x="T2" y="T3"/>
                  </a:cxn>
                  <a:cxn ang="0">
                    <a:pos x="T4" y="T5"/>
                  </a:cxn>
                  <a:cxn ang="0">
                    <a:pos x="T6" y="T7"/>
                  </a:cxn>
                </a:cxnLst>
                <a:rect l="0" t="0" r="r" b="b"/>
                <a:pathLst>
                  <a:path w="11" h="5">
                    <a:moveTo>
                      <a:pt x="7" y="3"/>
                    </a:moveTo>
                    <a:cubicBezTo>
                      <a:pt x="5" y="2"/>
                      <a:pt x="0" y="0"/>
                      <a:pt x="2" y="1"/>
                    </a:cubicBezTo>
                    <a:cubicBezTo>
                      <a:pt x="6" y="3"/>
                      <a:pt x="10" y="5"/>
                      <a:pt x="11" y="5"/>
                    </a:cubicBezTo>
                    <a:cubicBezTo>
                      <a:pt x="10" y="4"/>
                      <a:pt x="8" y="3"/>
                      <a:pt x="7"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7" name="Freeform 131"/>
              <p:cNvSpPr/>
              <p:nvPr/>
            </p:nvSpPr>
            <p:spPr bwMode="auto">
              <a:xfrm>
                <a:off x="3257" y="2240"/>
                <a:ext cx="168" cy="69"/>
              </a:xfrm>
              <a:custGeom>
                <a:avLst/>
                <a:gdLst>
                  <a:gd name="T0" fmla="*/ 54 w 71"/>
                  <a:gd name="T1" fmla="*/ 20 h 29"/>
                  <a:gd name="T2" fmla="*/ 30 w 71"/>
                  <a:gd name="T3" fmla="*/ 8 h 29"/>
                  <a:gd name="T4" fmla="*/ 36 w 71"/>
                  <a:gd name="T5" fmla="*/ 11 h 29"/>
                  <a:gd name="T6" fmla="*/ 5 w 71"/>
                  <a:gd name="T7" fmla="*/ 0 h 29"/>
                  <a:gd name="T8" fmla="*/ 0 w 71"/>
                  <a:gd name="T9" fmla="*/ 1 h 29"/>
                  <a:gd name="T10" fmla="*/ 15 w 71"/>
                  <a:gd name="T11" fmla="*/ 8 h 29"/>
                  <a:gd name="T12" fmla="*/ 12 w 71"/>
                  <a:gd name="T13" fmla="*/ 7 h 29"/>
                  <a:gd name="T14" fmla="*/ 36 w 71"/>
                  <a:gd name="T15" fmla="*/ 17 h 29"/>
                  <a:gd name="T16" fmla="*/ 35 w 71"/>
                  <a:gd name="T17" fmla="*/ 17 h 29"/>
                  <a:gd name="T18" fmla="*/ 37 w 71"/>
                  <a:gd name="T19" fmla="*/ 17 h 29"/>
                  <a:gd name="T20" fmla="*/ 48 w 71"/>
                  <a:gd name="T21" fmla="*/ 21 h 29"/>
                  <a:gd name="T22" fmla="*/ 71 w 71"/>
                  <a:gd name="T23" fmla="*/ 29 h 29"/>
                  <a:gd name="T24" fmla="*/ 54 w 71"/>
                  <a:gd name="T25" fmla="*/ 2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1" h="29">
                    <a:moveTo>
                      <a:pt x="54" y="20"/>
                    </a:moveTo>
                    <a:cubicBezTo>
                      <a:pt x="53" y="18"/>
                      <a:pt x="31" y="10"/>
                      <a:pt x="30" y="8"/>
                    </a:cubicBezTo>
                    <a:cubicBezTo>
                      <a:pt x="33" y="10"/>
                      <a:pt x="29" y="9"/>
                      <a:pt x="36" y="11"/>
                    </a:cubicBezTo>
                    <a:cubicBezTo>
                      <a:pt x="28" y="8"/>
                      <a:pt x="19" y="6"/>
                      <a:pt x="5" y="0"/>
                    </a:cubicBezTo>
                    <a:cubicBezTo>
                      <a:pt x="4" y="1"/>
                      <a:pt x="4" y="2"/>
                      <a:pt x="0" y="1"/>
                    </a:cubicBezTo>
                    <a:cubicBezTo>
                      <a:pt x="7" y="4"/>
                      <a:pt x="13" y="7"/>
                      <a:pt x="15" y="8"/>
                    </a:cubicBezTo>
                    <a:cubicBezTo>
                      <a:pt x="12" y="7"/>
                      <a:pt x="12" y="7"/>
                      <a:pt x="12" y="7"/>
                    </a:cubicBezTo>
                    <a:cubicBezTo>
                      <a:pt x="24" y="12"/>
                      <a:pt x="30" y="14"/>
                      <a:pt x="36" y="17"/>
                    </a:cubicBezTo>
                    <a:cubicBezTo>
                      <a:pt x="35" y="17"/>
                      <a:pt x="35" y="17"/>
                      <a:pt x="35" y="17"/>
                    </a:cubicBezTo>
                    <a:cubicBezTo>
                      <a:pt x="40" y="18"/>
                      <a:pt x="35" y="16"/>
                      <a:pt x="37" y="17"/>
                    </a:cubicBezTo>
                    <a:cubicBezTo>
                      <a:pt x="40" y="18"/>
                      <a:pt x="46" y="20"/>
                      <a:pt x="48" y="21"/>
                    </a:cubicBezTo>
                    <a:cubicBezTo>
                      <a:pt x="55" y="24"/>
                      <a:pt x="60" y="25"/>
                      <a:pt x="71" y="29"/>
                    </a:cubicBezTo>
                    <a:cubicBezTo>
                      <a:pt x="53" y="21"/>
                      <a:pt x="71" y="27"/>
                      <a:pt x="54" y="2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8" name="Freeform 132"/>
              <p:cNvSpPr/>
              <p:nvPr/>
            </p:nvSpPr>
            <p:spPr bwMode="auto">
              <a:xfrm>
                <a:off x="3448" y="2323"/>
                <a:ext cx="22" cy="9"/>
              </a:xfrm>
              <a:custGeom>
                <a:avLst/>
                <a:gdLst>
                  <a:gd name="T0" fmla="*/ 0 w 9"/>
                  <a:gd name="T1" fmla="*/ 0 h 4"/>
                  <a:gd name="T2" fmla="*/ 6 w 9"/>
                  <a:gd name="T3" fmla="*/ 3 h 4"/>
                  <a:gd name="T4" fmla="*/ 7 w 9"/>
                  <a:gd name="T5" fmla="*/ 3 h 4"/>
                  <a:gd name="T6" fmla="*/ 0 w 9"/>
                  <a:gd name="T7" fmla="*/ 0 h 4"/>
                </a:gdLst>
                <a:ahLst/>
                <a:cxnLst>
                  <a:cxn ang="0">
                    <a:pos x="T0" y="T1"/>
                  </a:cxn>
                  <a:cxn ang="0">
                    <a:pos x="T2" y="T3"/>
                  </a:cxn>
                  <a:cxn ang="0">
                    <a:pos x="T4" y="T5"/>
                  </a:cxn>
                  <a:cxn ang="0">
                    <a:pos x="T6" y="T7"/>
                  </a:cxn>
                </a:cxnLst>
                <a:rect l="0" t="0" r="r" b="b"/>
                <a:pathLst>
                  <a:path w="9" h="4">
                    <a:moveTo>
                      <a:pt x="0" y="0"/>
                    </a:moveTo>
                    <a:cubicBezTo>
                      <a:pt x="0" y="1"/>
                      <a:pt x="2" y="2"/>
                      <a:pt x="6" y="3"/>
                    </a:cubicBezTo>
                    <a:cubicBezTo>
                      <a:pt x="8" y="4"/>
                      <a:pt x="9" y="4"/>
                      <a:pt x="7" y="3"/>
                    </a:cubicBezTo>
                    <a:cubicBezTo>
                      <a:pt x="4" y="2"/>
                      <a:pt x="1" y="1"/>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9" name="Freeform 133"/>
              <p:cNvSpPr/>
              <p:nvPr/>
            </p:nvSpPr>
            <p:spPr bwMode="auto">
              <a:xfrm>
                <a:off x="3259" y="2235"/>
                <a:ext cx="5" cy="3"/>
              </a:xfrm>
              <a:custGeom>
                <a:avLst/>
                <a:gdLst>
                  <a:gd name="T0" fmla="*/ 0 w 5"/>
                  <a:gd name="T1" fmla="*/ 0 h 3"/>
                  <a:gd name="T2" fmla="*/ 5 w 5"/>
                  <a:gd name="T3" fmla="*/ 3 h 3"/>
                  <a:gd name="T4" fmla="*/ 0 w 5"/>
                  <a:gd name="T5" fmla="*/ 0 h 3"/>
                  <a:gd name="T6" fmla="*/ 0 w 5"/>
                  <a:gd name="T7" fmla="*/ 0 h 3"/>
                </a:gdLst>
                <a:ahLst/>
                <a:cxnLst>
                  <a:cxn ang="0">
                    <a:pos x="T0" y="T1"/>
                  </a:cxn>
                  <a:cxn ang="0">
                    <a:pos x="T2" y="T3"/>
                  </a:cxn>
                  <a:cxn ang="0">
                    <a:pos x="T4" y="T5"/>
                  </a:cxn>
                  <a:cxn ang="0">
                    <a:pos x="T6" y="T7"/>
                  </a:cxn>
                </a:cxnLst>
                <a:rect l="0" t="0" r="r" b="b"/>
                <a:pathLst>
                  <a:path w="5" h="3">
                    <a:moveTo>
                      <a:pt x="0" y="0"/>
                    </a:moveTo>
                    <a:lnTo>
                      <a:pt x="5" y="3"/>
                    </a:lnTo>
                    <a:lnTo>
                      <a:pt x="0" y="0"/>
                    </a:lnTo>
                    <a:lnTo>
                      <a:pt x="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0" name="Freeform 134"/>
              <p:cNvSpPr/>
              <p:nvPr/>
            </p:nvSpPr>
            <p:spPr bwMode="auto">
              <a:xfrm>
                <a:off x="3252" y="2245"/>
                <a:ext cx="7" cy="2"/>
              </a:xfrm>
              <a:custGeom>
                <a:avLst/>
                <a:gdLst>
                  <a:gd name="T0" fmla="*/ 0 w 7"/>
                  <a:gd name="T1" fmla="*/ 0 h 2"/>
                  <a:gd name="T2" fmla="*/ 7 w 7"/>
                  <a:gd name="T3" fmla="*/ 2 h 2"/>
                  <a:gd name="T4" fmla="*/ 5 w 7"/>
                  <a:gd name="T5" fmla="*/ 0 h 2"/>
                  <a:gd name="T6" fmla="*/ 0 w 7"/>
                  <a:gd name="T7" fmla="*/ 0 h 2"/>
                </a:gdLst>
                <a:ahLst/>
                <a:cxnLst>
                  <a:cxn ang="0">
                    <a:pos x="T0" y="T1"/>
                  </a:cxn>
                  <a:cxn ang="0">
                    <a:pos x="T2" y="T3"/>
                  </a:cxn>
                  <a:cxn ang="0">
                    <a:pos x="T4" y="T5"/>
                  </a:cxn>
                  <a:cxn ang="0">
                    <a:pos x="T6" y="T7"/>
                  </a:cxn>
                </a:cxnLst>
                <a:rect l="0" t="0" r="r" b="b"/>
                <a:pathLst>
                  <a:path w="7" h="2">
                    <a:moveTo>
                      <a:pt x="0" y="0"/>
                    </a:moveTo>
                    <a:lnTo>
                      <a:pt x="7" y="2"/>
                    </a:lnTo>
                    <a:lnTo>
                      <a:pt x="5" y="0"/>
                    </a:lnTo>
                    <a:lnTo>
                      <a:pt x="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1" name="Freeform 135"/>
              <p:cNvSpPr/>
              <p:nvPr/>
            </p:nvSpPr>
            <p:spPr bwMode="auto">
              <a:xfrm>
                <a:off x="3125" y="2193"/>
                <a:ext cx="16" cy="9"/>
              </a:xfrm>
              <a:custGeom>
                <a:avLst/>
                <a:gdLst>
                  <a:gd name="T0" fmla="*/ 5 w 7"/>
                  <a:gd name="T1" fmla="*/ 2 h 4"/>
                  <a:gd name="T2" fmla="*/ 6 w 7"/>
                  <a:gd name="T3" fmla="*/ 3 h 4"/>
                  <a:gd name="T4" fmla="*/ 5 w 7"/>
                  <a:gd name="T5" fmla="*/ 2 h 4"/>
                </a:gdLst>
                <a:ahLst/>
                <a:cxnLst>
                  <a:cxn ang="0">
                    <a:pos x="T0" y="T1"/>
                  </a:cxn>
                  <a:cxn ang="0">
                    <a:pos x="T2" y="T3"/>
                  </a:cxn>
                  <a:cxn ang="0">
                    <a:pos x="T4" y="T5"/>
                  </a:cxn>
                </a:cxnLst>
                <a:rect l="0" t="0" r="r" b="b"/>
                <a:pathLst>
                  <a:path w="7" h="4">
                    <a:moveTo>
                      <a:pt x="5" y="2"/>
                    </a:moveTo>
                    <a:cubicBezTo>
                      <a:pt x="0" y="0"/>
                      <a:pt x="7" y="4"/>
                      <a:pt x="6" y="3"/>
                    </a:cubicBezTo>
                    <a:cubicBezTo>
                      <a:pt x="7" y="3"/>
                      <a:pt x="5" y="2"/>
                      <a:pt x="5" y="2"/>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2" name="Freeform 136"/>
              <p:cNvSpPr/>
              <p:nvPr/>
            </p:nvSpPr>
            <p:spPr bwMode="auto">
              <a:xfrm>
                <a:off x="2893" y="2124"/>
                <a:ext cx="321" cy="116"/>
              </a:xfrm>
              <a:custGeom>
                <a:avLst/>
                <a:gdLst>
                  <a:gd name="T0" fmla="*/ 116 w 136"/>
                  <a:gd name="T1" fmla="*/ 39 h 49"/>
                  <a:gd name="T2" fmla="*/ 118 w 136"/>
                  <a:gd name="T3" fmla="*/ 39 h 49"/>
                  <a:gd name="T4" fmla="*/ 103 w 136"/>
                  <a:gd name="T5" fmla="*/ 32 h 49"/>
                  <a:gd name="T6" fmla="*/ 56 w 136"/>
                  <a:gd name="T7" fmla="*/ 15 h 49"/>
                  <a:gd name="T8" fmla="*/ 58 w 136"/>
                  <a:gd name="T9" fmla="*/ 16 h 49"/>
                  <a:gd name="T10" fmla="*/ 28 w 136"/>
                  <a:gd name="T11" fmla="*/ 8 h 49"/>
                  <a:gd name="T12" fmla="*/ 23 w 136"/>
                  <a:gd name="T13" fmla="*/ 7 h 49"/>
                  <a:gd name="T14" fmla="*/ 2 w 136"/>
                  <a:gd name="T15" fmla="*/ 0 h 49"/>
                  <a:gd name="T16" fmla="*/ 13 w 136"/>
                  <a:gd name="T17" fmla="*/ 3 h 49"/>
                  <a:gd name="T18" fmla="*/ 14 w 136"/>
                  <a:gd name="T19" fmla="*/ 5 h 49"/>
                  <a:gd name="T20" fmla="*/ 6 w 136"/>
                  <a:gd name="T21" fmla="*/ 3 h 49"/>
                  <a:gd name="T22" fmla="*/ 13 w 136"/>
                  <a:gd name="T23" fmla="*/ 5 h 49"/>
                  <a:gd name="T24" fmla="*/ 0 w 136"/>
                  <a:gd name="T25" fmla="*/ 2 h 49"/>
                  <a:gd name="T26" fmla="*/ 23 w 136"/>
                  <a:gd name="T27" fmla="*/ 12 h 49"/>
                  <a:gd name="T28" fmla="*/ 17 w 136"/>
                  <a:gd name="T29" fmla="*/ 10 h 49"/>
                  <a:gd name="T30" fmla="*/ 33 w 136"/>
                  <a:gd name="T31" fmla="*/ 15 h 49"/>
                  <a:gd name="T32" fmla="*/ 64 w 136"/>
                  <a:gd name="T33" fmla="*/ 27 h 49"/>
                  <a:gd name="T34" fmla="*/ 96 w 136"/>
                  <a:gd name="T35" fmla="*/ 38 h 49"/>
                  <a:gd name="T36" fmla="*/ 96 w 136"/>
                  <a:gd name="T37" fmla="*/ 38 h 49"/>
                  <a:gd name="T38" fmla="*/ 136 w 136"/>
                  <a:gd name="T39" fmla="*/ 49 h 49"/>
                  <a:gd name="T40" fmla="*/ 124 w 136"/>
                  <a:gd name="T41" fmla="*/ 42 h 49"/>
                  <a:gd name="T42" fmla="*/ 129 w 136"/>
                  <a:gd name="T43" fmla="*/ 43 h 49"/>
                  <a:gd name="T44" fmla="*/ 116 w 136"/>
                  <a:gd name="T45" fmla="*/ 3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6" h="49">
                    <a:moveTo>
                      <a:pt x="116" y="39"/>
                    </a:moveTo>
                    <a:cubicBezTo>
                      <a:pt x="114" y="38"/>
                      <a:pt x="116" y="38"/>
                      <a:pt x="118" y="39"/>
                    </a:cubicBezTo>
                    <a:cubicBezTo>
                      <a:pt x="107" y="35"/>
                      <a:pt x="107" y="34"/>
                      <a:pt x="103" y="32"/>
                    </a:cubicBezTo>
                    <a:cubicBezTo>
                      <a:pt x="88" y="27"/>
                      <a:pt x="73" y="21"/>
                      <a:pt x="56" y="15"/>
                    </a:cubicBezTo>
                    <a:cubicBezTo>
                      <a:pt x="56" y="15"/>
                      <a:pt x="57" y="16"/>
                      <a:pt x="58" y="16"/>
                    </a:cubicBezTo>
                    <a:cubicBezTo>
                      <a:pt x="53" y="15"/>
                      <a:pt x="39" y="10"/>
                      <a:pt x="28" y="8"/>
                    </a:cubicBezTo>
                    <a:cubicBezTo>
                      <a:pt x="38" y="11"/>
                      <a:pt x="27" y="8"/>
                      <a:pt x="23" y="7"/>
                    </a:cubicBezTo>
                    <a:cubicBezTo>
                      <a:pt x="19" y="5"/>
                      <a:pt x="8" y="1"/>
                      <a:pt x="2" y="0"/>
                    </a:cubicBezTo>
                    <a:cubicBezTo>
                      <a:pt x="13" y="3"/>
                      <a:pt x="13" y="3"/>
                      <a:pt x="13" y="3"/>
                    </a:cubicBezTo>
                    <a:cubicBezTo>
                      <a:pt x="13" y="4"/>
                      <a:pt x="19" y="6"/>
                      <a:pt x="14" y="5"/>
                    </a:cubicBezTo>
                    <a:cubicBezTo>
                      <a:pt x="12" y="4"/>
                      <a:pt x="8" y="3"/>
                      <a:pt x="6" y="3"/>
                    </a:cubicBezTo>
                    <a:cubicBezTo>
                      <a:pt x="8" y="4"/>
                      <a:pt x="10" y="4"/>
                      <a:pt x="13" y="5"/>
                    </a:cubicBezTo>
                    <a:cubicBezTo>
                      <a:pt x="12" y="6"/>
                      <a:pt x="6" y="4"/>
                      <a:pt x="0" y="2"/>
                    </a:cubicBezTo>
                    <a:cubicBezTo>
                      <a:pt x="13" y="7"/>
                      <a:pt x="17" y="9"/>
                      <a:pt x="23" y="12"/>
                    </a:cubicBezTo>
                    <a:cubicBezTo>
                      <a:pt x="17" y="10"/>
                      <a:pt x="17" y="10"/>
                      <a:pt x="17" y="10"/>
                    </a:cubicBezTo>
                    <a:cubicBezTo>
                      <a:pt x="20" y="11"/>
                      <a:pt x="29" y="14"/>
                      <a:pt x="33" y="15"/>
                    </a:cubicBezTo>
                    <a:cubicBezTo>
                      <a:pt x="36" y="17"/>
                      <a:pt x="59" y="24"/>
                      <a:pt x="64" y="27"/>
                    </a:cubicBezTo>
                    <a:cubicBezTo>
                      <a:pt x="74" y="29"/>
                      <a:pt x="84" y="33"/>
                      <a:pt x="96" y="38"/>
                    </a:cubicBezTo>
                    <a:cubicBezTo>
                      <a:pt x="96" y="38"/>
                      <a:pt x="96" y="38"/>
                      <a:pt x="96" y="38"/>
                    </a:cubicBezTo>
                    <a:cubicBezTo>
                      <a:pt x="118" y="45"/>
                      <a:pt x="120" y="44"/>
                      <a:pt x="136" y="49"/>
                    </a:cubicBezTo>
                    <a:cubicBezTo>
                      <a:pt x="126" y="45"/>
                      <a:pt x="135" y="47"/>
                      <a:pt x="124" y="42"/>
                    </a:cubicBezTo>
                    <a:cubicBezTo>
                      <a:pt x="129" y="43"/>
                      <a:pt x="129" y="43"/>
                      <a:pt x="129" y="43"/>
                    </a:cubicBezTo>
                    <a:cubicBezTo>
                      <a:pt x="123" y="41"/>
                      <a:pt x="122" y="41"/>
                      <a:pt x="116" y="39"/>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3" name="Freeform 137"/>
              <p:cNvSpPr/>
              <p:nvPr/>
            </p:nvSpPr>
            <p:spPr bwMode="auto">
              <a:xfrm>
                <a:off x="3028" y="2160"/>
                <a:ext cx="9" cy="2"/>
              </a:xfrm>
              <a:custGeom>
                <a:avLst/>
                <a:gdLst>
                  <a:gd name="T0" fmla="*/ 9 w 9"/>
                  <a:gd name="T1" fmla="*/ 2 h 2"/>
                  <a:gd name="T2" fmla="*/ 0 w 9"/>
                  <a:gd name="T3" fmla="*/ 0 h 2"/>
                  <a:gd name="T4" fmla="*/ 9 w 9"/>
                  <a:gd name="T5" fmla="*/ 2 h 2"/>
                </a:gdLst>
                <a:ahLst/>
                <a:cxnLst>
                  <a:cxn ang="0">
                    <a:pos x="T0" y="T1"/>
                  </a:cxn>
                  <a:cxn ang="0">
                    <a:pos x="T2" y="T3"/>
                  </a:cxn>
                  <a:cxn ang="0">
                    <a:pos x="T4" y="T5"/>
                  </a:cxn>
                </a:cxnLst>
                <a:rect l="0" t="0" r="r" b="b"/>
                <a:pathLst>
                  <a:path w="9" h="2">
                    <a:moveTo>
                      <a:pt x="9" y="2"/>
                    </a:moveTo>
                    <a:lnTo>
                      <a:pt x="0" y="0"/>
                    </a:lnTo>
                    <a:lnTo>
                      <a:pt x="9" y="2"/>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4" name="Freeform 138"/>
              <p:cNvSpPr/>
              <p:nvPr/>
            </p:nvSpPr>
            <p:spPr bwMode="auto">
              <a:xfrm>
                <a:off x="2992" y="2146"/>
                <a:ext cx="12" cy="7"/>
              </a:xfrm>
              <a:custGeom>
                <a:avLst/>
                <a:gdLst>
                  <a:gd name="T0" fmla="*/ 12 w 12"/>
                  <a:gd name="T1" fmla="*/ 7 h 7"/>
                  <a:gd name="T2" fmla="*/ 0 w 12"/>
                  <a:gd name="T3" fmla="*/ 0 h 7"/>
                  <a:gd name="T4" fmla="*/ 12 w 12"/>
                  <a:gd name="T5" fmla="*/ 7 h 7"/>
                </a:gdLst>
                <a:ahLst/>
                <a:cxnLst>
                  <a:cxn ang="0">
                    <a:pos x="T0" y="T1"/>
                  </a:cxn>
                  <a:cxn ang="0">
                    <a:pos x="T2" y="T3"/>
                  </a:cxn>
                  <a:cxn ang="0">
                    <a:pos x="T4" y="T5"/>
                  </a:cxn>
                </a:cxnLst>
                <a:rect l="0" t="0" r="r" b="b"/>
                <a:pathLst>
                  <a:path w="12" h="7">
                    <a:moveTo>
                      <a:pt x="12" y="7"/>
                    </a:moveTo>
                    <a:lnTo>
                      <a:pt x="0" y="0"/>
                    </a:lnTo>
                    <a:lnTo>
                      <a:pt x="12" y="7"/>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5" name="Freeform 139"/>
              <p:cNvSpPr/>
              <p:nvPr/>
            </p:nvSpPr>
            <p:spPr bwMode="auto">
              <a:xfrm>
                <a:off x="3635" y="2474"/>
                <a:ext cx="14" cy="5"/>
              </a:xfrm>
              <a:custGeom>
                <a:avLst/>
                <a:gdLst>
                  <a:gd name="T0" fmla="*/ 14 w 14"/>
                  <a:gd name="T1" fmla="*/ 5 h 5"/>
                  <a:gd name="T2" fmla="*/ 12 w 14"/>
                  <a:gd name="T3" fmla="*/ 5 h 5"/>
                  <a:gd name="T4" fmla="*/ 0 w 14"/>
                  <a:gd name="T5" fmla="*/ 0 h 5"/>
                  <a:gd name="T6" fmla="*/ 0 w 14"/>
                  <a:gd name="T7" fmla="*/ 0 h 5"/>
                  <a:gd name="T8" fmla="*/ 14 w 14"/>
                  <a:gd name="T9" fmla="*/ 5 h 5"/>
                </a:gdLst>
                <a:ahLst/>
                <a:cxnLst>
                  <a:cxn ang="0">
                    <a:pos x="T0" y="T1"/>
                  </a:cxn>
                  <a:cxn ang="0">
                    <a:pos x="T2" y="T3"/>
                  </a:cxn>
                  <a:cxn ang="0">
                    <a:pos x="T4" y="T5"/>
                  </a:cxn>
                  <a:cxn ang="0">
                    <a:pos x="T6" y="T7"/>
                  </a:cxn>
                  <a:cxn ang="0">
                    <a:pos x="T8" y="T9"/>
                  </a:cxn>
                </a:cxnLst>
                <a:rect l="0" t="0" r="r" b="b"/>
                <a:pathLst>
                  <a:path w="14" h="5">
                    <a:moveTo>
                      <a:pt x="14" y="5"/>
                    </a:moveTo>
                    <a:lnTo>
                      <a:pt x="12" y="5"/>
                    </a:lnTo>
                    <a:lnTo>
                      <a:pt x="0" y="0"/>
                    </a:lnTo>
                    <a:lnTo>
                      <a:pt x="0" y="0"/>
                    </a:lnTo>
                    <a:lnTo>
                      <a:pt x="14" y="5"/>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6" name="Freeform 140"/>
              <p:cNvSpPr/>
              <p:nvPr/>
            </p:nvSpPr>
            <p:spPr bwMode="auto">
              <a:xfrm>
                <a:off x="3550" y="2427"/>
                <a:ext cx="19" cy="7"/>
              </a:xfrm>
              <a:custGeom>
                <a:avLst/>
                <a:gdLst>
                  <a:gd name="T0" fmla="*/ 1 w 8"/>
                  <a:gd name="T1" fmla="*/ 0 h 3"/>
                  <a:gd name="T2" fmla="*/ 4 w 8"/>
                  <a:gd name="T3" fmla="*/ 2 h 3"/>
                  <a:gd name="T4" fmla="*/ 1 w 8"/>
                  <a:gd name="T5" fmla="*/ 0 h 3"/>
                </a:gdLst>
                <a:ahLst/>
                <a:cxnLst>
                  <a:cxn ang="0">
                    <a:pos x="T0" y="T1"/>
                  </a:cxn>
                  <a:cxn ang="0">
                    <a:pos x="T2" y="T3"/>
                  </a:cxn>
                  <a:cxn ang="0">
                    <a:pos x="T4" y="T5"/>
                  </a:cxn>
                </a:cxnLst>
                <a:rect l="0" t="0" r="r" b="b"/>
                <a:pathLst>
                  <a:path w="8" h="3">
                    <a:moveTo>
                      <a:pt x="1" y="0"/>
                    </a:moveTo>
                    <a:cubicBezTo>
                      <a:pt x="0" y="0"/>
                      <a:pt x="2" y="1"/>
                      <a:pt x="4" y="2"/>
                    </a:cubicBezTo>
                    <a:cubicBezTo>
                      <a:pt x="8" y="3"/>
                      <a:pt x="3" y="1"/>
                      <a:pt x="1"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7" name="Freeform 141"/>
              <p:cNvSpPr/>
              <p:nvPr/>
            </p:nvSpPr>
            <p:spPr bwMode="auto">
              <a:xfrm>
                <a:off x="2855" y="2106"/>
                <a:ext cx="10" cy="2"/>
              </a:xfrm>
              <a:custGeom>
                <a:avLst/>
                <a:gdLst>
                  <a:gd name="T0" fmla="*/ 10 w 10"/>
                  <a:gd name="T1" fmla="*/ 2 h 2"/>
                  <a:gd name="T2" fmla="*/ 0 w 10"/>
                  <a:gd name="T3" fmla="*/ 0 h 2"/>
                  <a:gd name="T4" fmla="*/ 10 w 10"/>
                  <a:gd name="T5" fmla="*/ 2 h 2"/>
                </a:gdLst>
                <a:ahLst/>
                <a:cxnLst>
                  <a:cxn ang="0">
                    <a:pos x="T0" y="T1"/>
                  </a:cxn>
                  <a:cxn ang="0">
                    <a:pos x="T2" y="T3"/>
                  </a:cxn>
                  <a:cxn ang="0">
                    <a:pos x="T4" y="T5"/>
                  </a:cxn>
                </a:cxnLst>
                <a:rect l="0" t="0" r="r" b="b"/>
                <a:pathLst>
                  <a:path w="10" h="2">
                    <a:moveTo>
                      <a:pt x="10" y="2"/>
                    </a:moveTo>
                    <a:lnTo>
                      <a:pt x="0" y="0"/>
                    </a:lnTo>
                    <a:lnTo>
                      <a:pt x="10" y="2"/>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8" name="Freeform 142"/>
              <p:cNvSpPr/>
              <p:nvPr/>
            </p:nvSpPr>
            <p:spPr bwMode="auto">
              <a:xfrm>
                <a:off x="2844" y="2108"/>
                <a:ext cx="35" cy="9"/>
              </a:xfrm>
              <a:custGeom>
                <a:avLst/>
                <a:gdLst>
                  <a:gd name="T0" fmla="*/ 0 w 15"/>
                  <a:gd name="T1" fmla="*/ 0 h 4"/>
                  <a:gd name="T2" fmla="*/ 15 w 15"/>
                  <a:gd name="T3" fmla="*/ 4 h 4"/>
                  <a:gd name="T4" fmla="*/ 0 w 15"/>
                  <a:gd name="T5" fmla="*/ 0 h 4"/>
                </a:gdLst>
                <a:ahLst/>
                <a:cxnLst>
                  <a:cxn ang="0">
                    <a:pos x="T0" y="T1"/>
                  </a:cxn>
                  <a:cxn ang="0">
                    <a:pos x="T2" y="T3"/>
                  </a:cxn>
                  <a:cxn ang="0">
                    <a:pos x="T4" y="T5"/>
                  </a:cxn>
                </a:cxnLst>
                <a:rect l="0" t="0" r="r" b="b"/>
                <a:pathLst>
                  <a:path w="15" h="4">
                    <a:moveTo>
                      <a:pt x="0" y="0"/>
                    </a:moveTo>
                    <a:cubicBezTo>
                      <a:pt x="3" y="1"/>
                      <a:pt x="11" y="3"/>
                      <a:pt x="15" y="4"/>
                    </a:cubicBezTo>
                    <a:cubicBezTo>
                      <a:pt x="9" y="3"/>
                      <a:pt x="5" y="1"/>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9" name="Freeform 143"/>
              <p:cNvSpPr/>
              <p:nvPr/>
            </p:nvSpPr>
            <p:spPr bwMode="auto">
              <a:xfrm>
                <a:off x="2877" y="2120"/>
                <a:ext cx="9" cy="2"/>
              </a:xfrm>
              <a:custGeom>
                <a:avLst/>
                <a:gdLst>
                  <a:gd name="T0" fmla="*/ 0 w 9"/>
                  <a:gd name="T1" fmla="*/ 0 h 2"/>
                  <a:gd name="T2" fmla="*/ 9 w 9"/>
                  <a:gd name="T3" fmla="*/ 2 h 2"/>
                  <a:gd name="T4" fmla="*/ 4 w 9"/>
                  <a:gd name="T5" fmla="*/ 2 h 2"/>
                  <a:gd name="T6" fmla="*/ 0 w 9"/>
                  <a:gd name="T7" fmla="*/ 0 h 2"/>
                </a:gdLst>
                <a:ahLst/>
                <a:cxnLst>
                  <a:cxn ang="0">
                    <a:pos x="T0" y="T1"/>
                  </a:cxn>
                  <a:cxn ang="0">
                    <a:pos x="T2" y="T3"/>
                  </a:cxn>
                  <a:cxn ang="0">
                    <a:pos x="T4" y="T5"/>
                  </a:cxn>
                  <a:cxn ang="0">
                    <a:pos x="T6" y="T7"/>
                  </a:cxn>
                </a:cxnLst>
                <a:rect l="0" t="0" r="r" b="b"/>
                <a:pathLst>
                  <a:path w="9" h="2">
                    <a:moveTo>
                      <a:pt x="0" y="0"/>
                    </a:moveTo>
                    <a:lnTo>
                      <a:pt x="9" y="2"/>
                    </a:lnTo>
                    <a:lnTo>
                      <a:pt x="4" y="2"/>
                    </a:lnTo>
                    <a:lnTo>
                      <a:pt x="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0" name="Freeform 144"/>
              <p:cNvSpPr/>
              <p:nvPr/>
            </p:nvSpPr>
            <p:spPr bwMode="auto">
              <a:xfrm>
                <a:off x="2725" y="2068"/>
                <a:ext cx="22" cy="4"/>
              </a:xfrm>
              <a:custGeom>
                <a:avLst/>
                <a:gdLst>
                  <a:gd name="T0" fmla="*/ 4 w 9"/>
                  <a:gd name="T1" fmla="*/ 1 h 2"/>
                  <a:gd name="T2" fmla="*/ 9 w 9"/>
                  <a:gd name="T3" fmla="*/ 2 h 2"/>
                  <a:gd name="T4" fmla="*/ 4 w 9"/>
                  <a:gd name="T5" fmla="*/ 1 h 2"/>
                </a:gdLst>
                <a:ahLst/>
                <a:cxnLst>
                  <a:cxn ang="0">
                    <a:pos x="T0" y="T1"/>
                  </a:cxn>
                  <a:cxn ang="0">
                    <a:pos x="T2" y="T3"/>
                  </a:cxn>
                  <a:cxn ang="0">
                    <a:pos x="T4" y="T5"/>
                  </a:cxn>
                </a:cxnLst>
                <a:rect l="0" t="0" r="r" b="b"/>
                <a:pathLst>
                  <a:path w="9" h="2">
                    <a:moveTo>
                      <a:pt x="4" y="1"/>
                    </a:moveTo>
                    <a:cubicBezTo>
                      <a:pt x="0" y="0"/>
                      <a:pt x="5" y="2"/>
                      <a:pt x="9" y="2"/>
                    </a:cubicBezTo>
                    <a:cubicBezTo>
                      <a:pt x="9" y="2"/>
                      <a:pt x="8" y="2"/>
                      <a:pt x="4"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1" name="Freeform 145"/>
              <p:cNvSpPr/>
              <p:nvPr/>
            </p:nvSpPr>
            <p:spPr bwMode="auto">
              <a:xfrm>
                <a:off x="2789" y="2091"/>
                <a:ext cx="17" cy="5"/>
              </a:xfrm>
              <a:custGeom>
                <a:avLst/>
                <a:gdLst>
                  <a:gd name="T0" fmla="*/ 0 w 17"/>
                  <a:gd name="T1" fmla="*/ 0 h 5"/>
                  <a:gd name="T2" fmla="*/ 17 w 17"/>
                  <a:gd name="T3" fmla="*/ 5 h 5"/>
                  <a:gd name="T4" fmla="*/ 12 w 17"/>
                  <a:gd name="T5" fmla="*/ 3 h 5"/>
                  <a:gd name="T6" fmla="*/ 0 w 17"/>
                  <a:gd name="T7" fmla="*/ 0 h 5"/>
                </a:gdLst>
                <a:ahLst/>
                <a:cxnLst>
                  <a:cxn ang="0">
                    <a:pos x="T0" y="T1"/>
                  </a:cxn>
                  <a:cxn ang="0">
                    <a:pos x="T2" y="T3"/>
                  </a:cxn>
                  <a:cxn ang="0">
                    <a:pos x="T4" y="T5"/>
                  </a:cxn>
                  <a:cxn ang="0">
                    <a:pos x="T6" y="T7"/>
                  </a:cxn>
                </a:cxnLst>
                <a:rect l="0" t="0" r="r" b="b"/>
                <a:pathLst>
                  <a:path w="17" h="5">
                    <a:moveTo>
                      <a:pt x="0" y="0"/>
                    </a:moveTo>
                    <a:lnTo>
                      <a:pt x="17" y="5"/>
                    </a:lnTo>
                    <a:lnTo>
                      <a:pt x="12" y="3"/>
                    </a:lnTo>
                    <a:lnTo>
                      <a:pt x="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2" name="Freeform 146"/>
              <p:cNvSpPr/>
              <p:nvPr/>
            </p:nvSpPr>
            <p:spPr bwMode="auto">
              <a:xfrm>
                <a:off x="2631" y="2075"/>
                <a:ext cx="85" cy="19"/>
              </a:xfrm>
              <a:custGeom>
                <a:avLst/>
                <a:gdLst>
                  <a:gd name="T0" fmla="*/ 15 w 36"/>
                  <a:gd name="T1" fmla="*/ 2 h 8"/>
                  <a:gd name="T2" fmla="*/ 1 w 36"/>
                  <a:gd name="T3" fmla="*/ 0 h 8"/>
                  <a:gd name="T4" fmla="*/ 3 w 36"/>
                  <a:gd name="T5" fmla="*/ 1 h 8"/>
                  <a:gd name="T6" fmla="*/ 30 w 36"/>
                  <a:gd name="T7" fmla="*/ 7 h 8"/>
                  <a:gd name="T8" fmla="*/ 15 w 36"/>
                  <a:gd name="T9" fmla="*/ 2 h 8"/>
                </a:gdLst>
                <a:ahLst/>
                <a:cxnLst>
                  <a:cxn ang="0">
                    <a:pos x="T0" y="T1"/>
                  </a:cxn>
                  <a:cxn ang="0">
                    <a:pos x="T2" y="T3"/>
                  </a:cxn>
                  <a:cxn ang="0">
                    <a:pos x="T4" y="T5"/>
                  </a:cxn>
                  <a:cxn ang="0">
                    <a:pos x="T6" y="T7"/>
                  </a:cxn>
                  <a:cxn ang="0">
                    <a:pos x="T8" y="T9"/>
                  </a:cxn>
                </a:cxnLst>
                <a:rect l="0" t="0" r="r" b="b"/>
                <a:pathLst>
                  <a:path w="36" h="8">
                    <a:moveTo>
                      <a:pt x="15" y="2"/>
                    </a:moveTo>
                    <a:cubicBezTo>
                      <a:pt x="7" y="0"/>
                      <a:pt x="4" y="0"/>
                      <a:pt x="1" y="0"/>
                    </a:cubicBezTo>
                    <a:cubicBezTo>
                      <a:pt x="0" y="0"/>
                      <a:pt x="9" y="2"/>
                      <a:pt x="3" y="1"/>
                    </a:cubicBezTo>
                    <a:cubicBezTo>
                      <a:pt x="8" y="2"/>
                      <a:pt x="24" y="7"/>
                      <a:pt x="30" y="7"/>
                    </a:cubicBezTo>
                    <a:cubicBezTo>
                      <a:pt x="36" y="8"/>
                      <a:pt x="26" y="5"/>
                      <a:pt x="15" y="2"/>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3" name="Freeform 147"/>
              <p:cNvSpPr/>
              <p:nvPr/>
            </p:nvSpPr>
            <p:spPr bwMode="auto">
              <a:xfrm>
                <a:off x="2402" y="2018"/>
                <a:ext cx="165" cy="36"/>
              </a:xfrm>
              <a:custGeom>
                <a:avLst/>
                <a:gdLst>
                  <a:gd name="T0" fmla="*/ 64 w 70"/>
                  <a:gd name="T1" fmla="*/ 13 h 15"/>
                  <a:gd name="T2" fmla="*/ 62 w 70"/>
                  <a:gd name="T3" fmla="*/ 11 h 15"/>
                  <a:gd name="T4" fmla="*/ 30 w 70"/>
                  <a:gd name="T5" fmla="*/ 4 h 15"/>
                  <a:gd name="T6" fmla="*/ 17 w 70"/>
                  <a:gd name="T7" fmla="*/ 2 h 15"/>
                  <a:gd name="T8" fmla="*/ 0 w 70"/>
                  <a:gd name="T9" fmla="*/ 1 h 15"/>
                  <a:gd name="T10" fmla="*/ 10 w 70"/>
                  <a:gd name="T11" fmla="*/ 4 h 15"/>
                  <a:gd name="T12" fmla="*/ 29 w 70"/>
                  <a:gd name="T13" fmla="*/ 8 h 15"/>
                  <a:gd name="T14" fmla="*/ 64 w 70"/>
                  <a:gd name="T15" fmla="*/ 14 h 15"/>
                  <a:gd name="T16" fmla="*/ 70 w 70"/>
                  <a:gd name="T17" fmla="*/ 14 h 15"/>
                  <a:gd name="T18" fmla="*/ 64 w 70"/>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15">
                    <a:moveTo>
                      <a:pt x="64" y="13"/>
                    </a:moveTo>
                    <a:cubicBezTo>
                      <a:pt x="69" y="13"/>
                      <a:pt x="54" y="10"/>
                      <a:pt x="62" y="11"/>
                    </a:cubicBezTo>
                    <a:cubicBezTo>
                      <a:pt x="53" y="9"/>
                      <a:pt x="41" y="7"/>
                      <a:pt x="30" y="4"/>
                    </a:cubicBezTo>
                    <a:cubicBezTo>
                      <a:pt x="32" y="5"/>
                      <a:pt x="17" y="2"/>
                      <a:pt x="17" y="2"/>
                    </a:cubicBezTo>
                    <a:cubicBezTo>
                      <a:pt x="11" y="1"/>
                      <a:pt x="3" y="0"/>
                      <a:pt x="0" y="1"/>
                    </a:cubicBezTo>
                    <a:cubicBezTo>
                      <a:pt x="5" y="2"/>
                      <a:pt x="18" y="5"/>
                      <a:pt x="10" y="4"/>
                    </a:cubicBezTo>
                    <a:cubicBezTo>
                      <a:pt x="18" y="5"/>
                      <a:pt x="31" y="8"/>
                      <a:pt x="29" y="8"/>
                    </a:cubicBezTo>
                    <a:cubicBezTo>
                      <a:pt x="43" y="11"/>
                      <a:pt x="52" y="12"/>
                      <a:pt x="64" y="14"/>
                    </a:cubicBezTo>
                    <a:cubicBezTo>
                      <a:pt x="67" y="15"/>
                      <a:pt x="58" y="11"/>
                      <a:pt x="70" y="14"/>
                    </a:cubicBezTo>
                    <a:cubicBezTo>
                      <a:pt x="68" y="14"/>
                      <a:pt x="66" y="13"/>
                      <a:pt x="64" y="1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4" name="Freeform 148"/>
              <p:cNvSpPr/>
              <p:nvPr/>
            </p:nvSpPr>
            <p:spPr bwMode="auto">
              <a:xfrm>
                <a:off x="3094" y="2273"/>
                <a:ext cx="85" cy="31"/>
              </a:xfrm>
              <a:custGeom>
                <a:avLst/>
                <a:gdLst>
                  <a:gd name="T0" fmla="*/ 12 w 36"/>
                  <a:gd name="T1" fmla="*/ 3 h 13"/>
                  <a:gd name="T2" fmla="*/ 0 w 36"/>
                  <a:gd name="T3" fmla="*/ 0 h 13"/>
                  <a:gd name="T4" fmla="*/ 9 w 36"/>
                  <a:gd name="T5" fmla="*/ 4 h 13"/>
                  <a:gd name="T6" fmla="*/ 34 w 36"/>
                  <a:gd name="T7" fmla="*/ 13 h 13"/>
                  <a:gd name="T8" fmla="*/ 32 w 36"/>
                  <a:gd name="T9" fmla="*/ 11 h 13"/>
                  <a:gd name="T10" fmla="*/ 12 w 36"/>
                  <a:gd name="T11" fmla="*/ 3 h 13"/>
                </a:gdLst>
                <a:ahLst/>
                <a:cxnLst>
                  <a:cxn ang="0">
                    <a:pos x="T0" y="T1"/>
                  </a:cxn>
                  <a:cxn ang="0">
                    <a:pos x="T2" y="T3"/>
                  </a:cxn>
                  <a:cxn ang="0">
                    <a:pos x="T4" y="T5"/>
                  </a:cxn>
                  <a:cxn ang="0">
                    <a:pos x="T6" y="T7"/>
                  </a:cxn>
                  <a:cxn ang="0">
                    <a:pos x="T8" y="T9"/>
                  </a:cxn>
                  <a:cxn ang="0">
                    <a:pos x="T10" y="T11"/>
                  </a:cxn>
                </a:cxnLst>
                <a:rect l="0" t="0" r="r" b="b"/>
                <a:pathLst>
                  <a:path w="36" h="13">
                    <a:moveTo>
                      <a:pt x="12" y="3"/>
                    </a:moveTo>
                    <a:cubicBezTo>
                      <a:pt x="7" y="2"/>
                      <a:pt x="6" y="2"/>
                      <a:pt x="0" y="0"/>
                    </a:cubicBezTo>
                    <a:cubicBezTo>
                      <a:pt x="0" y="0"/>
                      <a:pt x="9" y="4"/>
                      <a:pt x="9" y="4"/>
                    </a:cubicBezTo>
                    <a:cubicBezTo>
                      <a:pt x="21" y="9"/>
                      <a:pt x="27" y="11"/>
                      <a:pt x="34" y="13"/>
                    </a:cubicBezTo>
                    <a:cubicBezTo>
                      <a:pt x="36" y="13"/>
                      <a:pt x="32" y="11"/>
                      <a:pt x="32" y="11"/>
                    </a:cubicBezTo>
                    <a:cubicBezTo>
                      <a:pt x="29" y="9"/>
                      <a:pt x="18" y="5"/>
                      <a:pt x="12"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5" name="Freeform 149"/>
              <p:cNvSpPr/>
              <p:nvPr/>
            </p:nvSpPr>
            <p:spPr bwMode="auto">
              <a:xfrm>
                <a:off x="2397" y="2013"/>
                <a:ext cx="12" cy="3"/>
              </a:xfrm>
              <a:custGeom>
                <a:avLst/>
                <a:gdLst>
                  <a:gd name="T0" fmla="*/ 0 w 12"/>
                  <a:gd name="T1" fmla="*/ 0 h 3"/>
                  <a:gd name="T2" fmla="*/ 12 w 12"/>
                  <a:gd name="T3" fmla="*/ 3 h 3"/>
                  <a:gd name="T4" fmla="*/ 5 w 12"/>
                  <a:gd name="T5" fmla="*/ 0 h 3"/>
                  <a:gd name="T6" fmla="*/ 0 w 12"/>
                  <a:gd name="T7" fmla="*/ 0 h 3"/>
                </a:gdLst>
                <a:ahLst/>
                <a:cxnLst>
                  <a:cxn ang="0">
                    <a:pos x="T0" y="T1"/>
                  </a:cxn>
                  <a:cxn ang="0">
                    <a:pos x="T2" y="T3"/>
                  </a:cxn>
                  <a:cxn ang="0">
                    <a:pos x="T4" y="T5"/>
                  </a:cxn>
                  <a:cxn ang="0">
                    <a:pos x="T6" y="T7"/>
                  </a:cxn>
                </a:cxnLst>
                <a:rect l="0" t="0" r="r" b="b"/>
                <a:pathLst>
                  <a:path w="12" h="3">
                    <a:moveTo>
                      <a:pt x="0" y="0"/>
                    </a:moveTo>
                    <a:lnTo>
                      <a:pt x="12" y="3"/>
                    </a:lnTo>
                    <a:lnTo>
                      <a:pt x="5" y="0"/>
                    </a:lnTo>
                    <a:lnTo>
                      <a:pt x="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6" name="Freeform 150"/>
              <p:cNvSpPr/>
              <p:nvPr/>
            </p:nvSpPr>
            <p:spPr bwMode="auto">
              <a:xfrm>
                <a:off x="2754" y="2141"/>
                <a:ext cx="73" cy="21"/>
              </a:xfrm>
              <a:custGeom>
                <a:avLst/>
                <a:gdLst>
                  <a:gd name="T0" fmla="*/ 7 w 31"/>
                  <a:gd name="T1" fmla="*/ 2 h 9"/>
                  <a:gd name="T2" fmla="*/ 0 w 31"/>
                  <a:gd name="T3" fmla="*/ 0 h 9"/>
                  <a:gd name="T4" fmla="*/ 15 w 31"/>
                  <a:gd name="T5" fmla="*/ 6 h 9"/>
                  <a:gd name="T6" fmla="*/ 29 w 31"/>
                  <a:gd name="T7" fmla="*/ 9 h 9"/>
                  <a:gd name="T8" fmla="*/ 28 w 31"/>
                  <a:gd name="T9" fmla="*/ 8 h 9"/>
                  <a:gd name="T10" fmla="*/ 7 w 31"/>
                  <a:gd name="T11" fmla="*/ 2 h 9"/>
                </a:gdLst>
                <a:ahLst/>
                <a:cxnLst>
                  <a:cxn ang="0">
                    <a:pos x="T0" y="T1"/>
                  </a:cxn>
                  <a:cxn ang="0">
                    <a:pos x="T2" y="T3"/>
                  </a:cxn>
                  <a:cxn ang="0">
                    <a:pos x="T4" y="T5"/>
                  </a:cxn>
                  <a:cxn ang="0">
                    <a:pos x="T6" y="T7"/>
                  </a:cxn>
                  <a:cxn ang="0">
                    <a:pos x="T8" y="T9"/>
                  </a:cxn>
                  <a:cxn ang="0">
                    <a:pos x="T10" y="T11"/>
                  </a:cxn>
                </a:cxnLst>
                <a:rect l="0" t="0" r="r" b="b"/>
                <a:pathLst>
                  <a:path w="31" h="9">
                    <a:moveTo>
                      <a:pt x="7" y="2"/>
                    </a:moveTo>
                    <a:cubicBezTo>
                      <a:pt x="4" y="1"/>
                      <a:pt x="3" y="1"/>
                      <a:pt x="0" y="0"/>
                    </a:cubicBezTo>
                    <a:cubicBezTo>
                      <a:pt x="2" y="2"/>
                      <a:pt x="3" y="2"/>
                      <a:pt x="15" y="6"/>
                    </a:cubicBezTo>
                    <a:cubicBezTo>
                      <a:pt x="19" y="7"/>
                      <a:pt x="26" y="9"/>
                      <a:pt x="29" y="9"/>
                    </a:cubicBezTo>
                    <a:cubicBezTo>
                      <a:pt x="29" y="9"/>
                      <a:pt x="31" y="9"/>
                      <a:pt x="28" y="8"/>
                    </a:cubicBezTo>
                    <a:cubicBezTo>
                      <a:pt x="21" y="6"/>
                      <a:pt x="14" y="3"/>
                      <a:pt x="7" y="2"/>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7" name="Freeform 151"/>
              <p:cNvSpPr/>
              <p:nvPr/>
            </p:nvSpPr>
            <p:spPr bwMode="auto">
              <a:xfrm>
                <a:off x="2503" y="2072"/>
                <a:ext cx="104" cy="19"/>
              </a:xfrm>
              <a:custGeom>
                <a:avLst/>
                <a:gdLst>
                  <a:gd name="T0" fmla="*/ 43 w 44"/>
                  <a:gd name="T1" fmla="*/ 8 h 8"/>
                  <a:gd name="T2" fmla="*/ 25 w 44"/>
                  <a:gd name="T3" fmla="*/ 3 h 8"/>
                  <a:gd name="T4" fmla="*/ 8 w 44"/>
                  <a:gd name="T5" fmla="*/ 1 h 8"/>
                  <a:gd name="T6" fmla="*/ 29 w 44"/>
                  <a:gd name="T7" fmla="*/ 7 h 8"/>
                  <a:gd name="T8" fmla="*/ 44 w 44"/>
                  <a:gd name="T9" fmla="*/ 8 h 8"/>
                  <a:gd name="T10" fmla="*/ 43 w 44"/>
                  <a:gd name="T11" fmla="*/ 8 h 8"/>
                </a:gdLst>
                <a:ahLst/>
                <a:cxnLst>
                  <a:cxn ang="0">
                    <a:pos x="T0" y="T1"/>
                  </a:cxn>
                  <a:cxn ang="0">
                    <a:pos x="T2" y="T3"/>
                  </a:cxn>
                  <a:cxn ang="0">
                    <a:pos x="T4" y="T5"/>
                  </a:cxn>
                  <a:cxn ang="0">
                    <a:pos x="T6" y="T7"/>
                  </a:cxn>
                  <a:cxn ang="0">
                    <a:pos x="T8" y="T9"/>
                  </a:cxn>
                  <a:cxn ang="0">
                    <a:pos x="T10" y="T11"/>
                  </a:cxn>
                </a:cxnLst>
                <a:rect l="0" t="0" r="r" b="b"/>
                <a:pathLst>
                  <a:path w="44" h="8">
                    <a:moveTo>
                      <a:pt x="43" y="8"/>
                    </a:moveTo>
                    <a:cubicBezTo>
                      <a:pt x="40" y="7"/>
                      <a:pt x="31" y="5"/>
                      <a:pt x="25" y="3"/>
                    </a:cubicBezTo>
                    <a:cubicBezTo>
                      <a:pt x="17" y="2"/>
                      <a:pt x="12" y="1"/>
                      <a:pt x="8" y="1"/>
                    </a:cubicBezTo>
                    <a:cubicBezTo>
                      <a:pt x="0" y="0"/>
                      <a:pt x="25" y="5"/>
                      <a:pt x="29" y="7"/>
                    </a:cubicBezTo>
                    <a:cubicBezTo>
                      <a:pt x="35" y="8"/>
                      <a:pt x="41" y="8"/>
                      <a:pt x="44" y="8"/>
                    </a:cubicBezTo>
                    <a:lnTo>
                      <a:pt x="43" y="8"/>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8" name="Freeform 152"/>
              <p:cNvSpPr/>
              <p:nvPr/>
            </p:nvSpPr>
            <p:spPr bwMode="auto">
              <a:xfrm>
                <a:off x="1920" y="1933"/>
                <a:ext cx="7" cy="0"/>
              </a:xfrm>
              <a:custGeom>
                <a:avLst/>
                <a:gdLst>
                  <a:gd name="T0" fmla="*/ 0 w 3"/>
                  <a:gd name="T1" fmla="*/ 1 w 3"/>
                  <a:gd name="T2" fmla="*/ 3 w 3"/>
                  <a:gd name="T3" fmla="*/ 0 w 3"/>
                </a:gdLst>
                <a:ahLst/>
                <a:cxnLst>
                  <a:cxn ang="0">
                    <a:pos x="T0" y="0"/>
                  </a:cxn>
                  <a:cxn ang="0">
                    <a:pos x="T1" y="0"/>
                  </a:cxn>
                  <a:cxn ang="0">
                    <a:pos x="T2" y="0"/>
                  </a:cxn>
                  <a:cxn ang="0">
                    <a:pos x="T3" y="0"/>
                  </a:cxn>
                </a:cxnLst>
                <a:rect l="0" t="0" r="r" b="b"/>
                <a:pathLst>
                  <a:path w="3">
                    <a:moveTo>
                      <a:pt x="0" y="0"/>
                    </a:moveTo>
                    <a:cubicBezTo>
                      <a:pt x="0" y="0"/>
                      <a:pt x="0" y="0"/>
                      <a:pt x="1" y="0"/>
                    </a:cubicBezTo>
                    <a:cubicBezTo>
                      <a:pt x="3" y="0"/>
                      <a:pt x="3" y="0"/>
                      <a:pt x="3" y="0"/>
                    </a:cubicBezTo>
                    <a:cubicBezTo>
                      <a:pt x="2" y="0"/>
                      <a:pt x="1" y="0"/>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9" name="Freeform 153"/>
              <p:cNvSpPr/>
              <p:nvPr/>
            </p:nvSpPr>
            <p:spPr bwMode="auto">
              <a:xfrm>
                <a:off x="2829" y="2186"/>
                <a:ext cx="71" cy="21"/>
              </a:xfrm>
              <a:custGeom>
                <a:avLst/>
                <a:gdLst>
                  <a:gd name="T0" fmla="*/ 13 w 30"/>
                  <a:gd name="T1" fmla="*/ 3 h 9"/>
                  <a:gd name="T2" fmla="*/ 6 w 30"/>
                  <a:gd name="T3" fmla="*/ 2 h 9"/>
                  <a:gd name="T4" fmla="*/ 21 w 30"/>
                  <a:gd name="T5" fmla="*/ 7 h 9"/>
                  <a:gd name="T6" fmla="*/ 28 w 30"/>
                  <a:gd name="T7" fmla="*/ 8 h 9"/>
                  <a:gd name="T8" fmla="*/ 13 w 30"/>
                  <a:gd name="T9" fmla="*/ 3 h 9"/>
                </a:gdLst>
                <a:ahLst/>
                <a:cxnLst>
                  <a:cxn ang="0">
                    <a:pos x="T0" y="T1"/>
                  </a:cxn>
                  <a:cxn ang="0">
                    <a:pos x="T2" y="T3"/>
                  </a:cxn>
                  <a:cxn ang="0">
                    <a:pos x="T4" y="T5"/>
                  </a:cxn>
                  <a:cxn ang="0">
                    <a:pos x="T6" y="T7"/>
                  </a:cxn>
                  <a:cxn ang="0">
                    <a:pos x="T8" y="T9"/>
                  </a:cxn>
                </a:cxnLst>
                <a:rect l="0" t="0" r="r" b="b"/>
                <a:pathLst>
                  <a:path w="30" h="9">
                    <a:moveTo>
                      <a:pt x="13" y="3"/>
                    </a:moveTo>
                    <a:cubicBezTo>
                      <a:pt x="6" y="1"/>
                      <a:pt x="0" y="0"/>
                      <a:pt x="6" y="2"/>
                    </a:cubicBezTo>
                    <a:cubicBezTo>
                      <a:pt x="9" y="4"/>
                      <a:pt x="16" y="6"/>
                      <a:pt x="21" y="7"/>
                    </a:cubicBezTo>
                    <a:cubicBezTo>
                      <a:pt x="28" y="9"/>
                      <a:pt x="30" y="9"/>
                      <a:pt x="28" y="8"/>
                    </a:cubicBezTo>
                    <a:cubicBezTo>
                      <a:pt x="24" y="7"/>
                      <a:pt x="19" y="5"/>
                      <a:pt x="13"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0" name="Freeform 154"/>
              <p:cNvSpPr/>
              <p:nvPr/>
            </p:nvSpPr>
            <p:spPr bwMode="auto">
              <a:xfrm>
                <a:off x="2019" y="1964"/>
                <a:ext cx="7" cy="0"/>
              </a:xfrm>
              <a:custGeom>
                <a:avLst/>
                <a:gdLst>
                  <a:gd name="T0" fmla="*/ 7 w 7"/>
                  <a:gd name="T1" fmla="*/ 0 w 7"/>
                  <a:gd name="T2" fmla="*/ 7 w 7"/>
                </a:gdLst>
                <a:ahLst/>
                <a:cxnLst>
                  <a:cxn ang="0">
                    <a:pos x="T0" y="0"/>
                  </a:cxn>
                  <a:cxn ang="0">
                    <a:pos x="T1" y="0"/>
                  </a:cxn>
                  <a:cxn ang="0">
                    <a:pos x="T2" y="0"/>
                  </a:cxn>
                </a:cxnLst>
                <a:rect l="0" t="0" r="r" b="b"/>
                <a:pathLst>
                  <a:path w="7">
                    <a:moveTo>
                      <a:pt x="7" y="0"/>
                    </a:moveTo>
                    <a:lnTo>
                      <a:pt x="0" y="0"/>
                    </a:lnTo>
                    <a:lnTo>
                      <a:pt x="7"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1" name="Freeform 155"/>
              <p:cNvSpPr/>
              <p:nvPr/>
            </p:nvSpPr>
            <p:spPr bwMode="auto">
              <a:xfrm>
                <a:off x="2107" y="1983"/>
                <a:ext cx="49" cy="7"/>
              </a:xfrm>
              <a:custGeom>
                <a:avLst/>
                <a:gdLst>
                  <a:gd name="T0" fmla="*/ 0 w 21"/>
                  <a:gd name="T1" fmla="*/ 0 h 3"/>
                  <a:gd name="T2" fmla="*/ 13 w 21"/>
                  <a:gd name="T3" fmla="*/ 2 h 3"/>
                  <a:gd name="T4" fmla="*/ 17 w 21"/>
                  <a:gd name="T5" fmla="*/ 2 h 3"/>
                  <a:gd name="T6" fmla="*/ 0 w 21"/>
                  <a:gd name="T7" fmla="*/ 0 h 3"/>
                </a:gdLst>
                <a:ahLst/>
                <a:cxnLst>
                  <a:cxn ang="0">
                    <a:pos x="T0" y="T1"/>
                  </a:cxn>
                  <a:cxn ang="0">
                    <a:pos x="T2" y="T3"/>
                  </a:cxn>
                  <a:cxn ang="0">
                    <a:pos x="T4" y="T5"/>
                  </a:cxn>
                  <a:cxn ang="0">
                    <a:pos x="T6" y="T7"/>
                  </a:cxn>
                </a:cxnLst>
                <a:rect l="0" t="0" r="r" b="b"/>
                <a:pathLst>
                  <a:path w="21" h="3">
                    <a:moveTo>
                      <a:pt x="0" y="0"/>
                    </a:moveTo>
                    <a:cubicBezTo>
                      <a:pt x="2" y="1"/>
                      <a:pt x="6" y="2"/>
                      <a:pt x="13" y="2"/>
                    </a:cubicBezTo>
                    <a:cubicBezTo>
                      <a:pt x="21" y="3"/>
                      <a:pt x="16" y="2"/>
                      <a:pt x="17" y="2"/>
                    </a:cubicBezTo>
                    <a:cubicBezTo>
                      <a:pt x="11" y="1"/>
                      <a:pt x="2" y="0"/>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2" name="Freeform 156"/>
              <p:cNvSpPr/>
              <p:nvPr/>
            </p:nvSpPr>
            <p:spPr bwMode="auto">
              <a:xfrm>
                <a:off x="4464" y="2864"/>
                <a:ext cx="298" cy="227"/>
              </a:xfrm>
              <a:custGeom>
                <a:avLst/>
                <a:gdLst>
                  <a:gd name="T0" fmla="*/ 102 w 126"/>
                  <a:gd name="T1" fmla="*/ 73 h 96"/>
                  <a:gd name="T2" fmla="*/ 93 w 126"/>
                  <a:gd name="T3" fmla="*/ 64 h 96"/>
                  <a:gd name="T4" fmla="*/ 86 w 126"/>
                  <a:gd name="T5" fmla="*/ 60 h 96"/>
                  <a:gd name="T6" fmla="*/ 55 w 126"/>
                  <a:gd name="T7" fmla="*/ 35 h 96"/>
                  <a:gd name="T8" fmla="*/ 59 w 126"/>
                  <a:gd name="T9" fmla="*/ 40 h 96"/>
                  <a:gd name="T10" fmla="*/ 41 w 126"/>
                  <a:gd name="T11" fmla="*/ 28 h 96"/>
                  <a:gd name="T12" fmla="*/ 37 w 126"/>
                  <a:gd name="T13" fmla="*/ 26 h 96"/>
                  <a:gd name="T14" fmla="*/ 0 w 126"/>
                  <a:gd name="T15" fmla="*/ 0 h 96"/>
                  <a:gd name="T16" fmla="*/ 26 w 126"/>
                  <a:gd name="T17" fmla="*/ 19 h 96"/>
                  <a:gd name="T18" fmla="*/ 5 w 126"/>
                  <a:gd name="T19" fmla="*/ 7 h 96"/>
                  <a:gd name="T20" fmla="*/ 12 w 126"/>
                  <a:gd name="T21" fmla="*/ 11 h 96"/>
                  <a:gd name="T22" fmla="*/ 4 w 126"/>
                  <a:gd name="T23" fmla="*/ 8 h 96"/>
                  <a:gd name="T24" fmla="*/ 43 w 126"/>
                  <a:gd name="T25" fmla="*/ 40 h 96"/>
                  <a:gd name="T26" fmla="*/ 83 w 126"/>
                  <a:gd name="T27" fmla="*/ 67 h 96"/>
                  <a:gd name="T28" fmla="*/ 83 w 126"/>
                  <a:gd name="T29" fmla="*/ 68 h 96"/>
                  <a:gd name="T30" fmla="*/ 119 w 126"/>
                  <a:gd name="T31" fmla="*/ 92 h 96"/>
                  <a:gd name="T32" fmla="*/ 117 w 126"/>
                  <a:gd name="T33" fmla="*/ 90 h 96"/>
                  <a:gd name="T34" fmla="*/ 126 w 126"/>
                  <a:gd name="T35" fmla="*/ 95 h 96"/>
                  <a:gd name="T36" fmla="*/ 121 w 126"/>
                  <a:gd name="T37" fmla="*/ 88 h 96"/>
                  <a:gd name="T38" fmla="*/ 102 w 126"/>
                  <a:gd name="T39" fmla="*/ 73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6" h="96">
                    <a:moveTo>
                      <a:pt x="102" y="73"/>
                    </a:moveTo>
                    <a:cubicBezTo>
                      <a:pt x="99" y="69"/>
                      <a:pt x="94" y="66"/>
                      <a:pt x="93" y="64"/>
                    </a:cubicBezTo>
                    <a:cubicBezTo>
                      <a:pt x="90" y="62"/>
                      <a:pt x="91" y="63"/>
                      <a:pt x="86" y="60"/>
                    </a:cubicBezTo>
                    <a:cubicBezTo>
                      <a:pt x="75" y="52"/>
                      <a:pt x="60" y="41"/>
                      <a:pt x="55" y="35"/>
                    </a:cubicBezTo>
                    <a:cubicBezTo>
                      <a:pt x="56" y="37"/>
                      <a:pt x="62" y="41"/>
                      <a:pt x="59" y="40"/>
                    </a:cubicBezTo>
                    <a:cubicBezTo>
                      <a:pt x="54" y="37"/>
                      <a:pt x="48" y="33"/>
                      <a:pt x="41" y="28"/>
                    </a:cubicBezTo>
                    <a:cubicBezTo>
                      <a:pt x="47" y="32"/>
                      <a:pt x="37" y="26"/>
                      <a:pt x="37" y="26"/>
                    </a:cubicBezTo>
                    <a:cubicBezTo>
                      <a:pt x="24" y="18"/>
                      <a:pt x="10" y="7"/>
                      <a:pt x="0" y="0"/>
                    </a:cubicBezTo>
                    <a:cubicBezTo>
                      <a:pt x="7" y="6"/>
                      <a:pt x="23" y="17"/>
                      <a:pt x="26" y="19"/>
                    </a:cubicBezTo>
                    <a:cubicBezTo>
                      <a:pt x="23" y="18"/>
                      <a:pt x="10" y="10"/>
                      <a:pt x="5" y="7"/>
                    </a:cubicBezTo>
                    <a:cubicBezTo>
                      <a:pt x="5" y="7"/>
                      <a:pt x="10" y="10"/>
                      <a:pt x="12" y="11"/>
                    </a:cubicBezTo>
                    <a:cubicBezTo>
                      <a:pt x="10" y="11"/>
                      <a:pt x="16" y="16"/>
                      <a:pt x="4" y="8"/>
                    </a:cubicBezTo>
                    <a:cubicBezTo>
                      <a:pt x="7" y="12"/>
                      <a:pt x="29" y="28"/>
                      <a:pt x="43" y="40"/>
                    </a:cubicBezTo>
                    <a:cubicBezTo>
                      <a:pt x="56" y="49"/>
                      <a:pt x="69" y="58"/>
                      <a:pt x="83" y="67"/>
                    </a:cubicBezTo>
                    <a:cubicBezTo>
                      <a:pt x="83" y="68"/>
                      <a:pt x="84" y="68"/>
                      <a:pt x="83" y="68"/>
                    </a:cubicBezTo>
                    <a:cubicBezTo>
                      <a:pt x="91" y="72"/>
                      <a:pt x="108" y="85"/>
                      <a:pt x="119" y="92"/>
                    </a:cubicBezTo>
                    <a:cubicBezTo>
                      <a:pt x="124" y="96"/>
                      <a:pt x="112" y="87"/>
                      <a:pt x="117" y="90"/>
                    </a:cubicBezTo>
                    <a:cubicBezTo>
                      <a:pt x="116" y="89"/>
                      <a:pt x="123" y="93"/>
                      <a:pt x="126" y="95"/>
                    </a:cubicBezTo>
                    <a:cubicBezTo>
                      <a:pt x="123" y="91"/>
                      <a:pt x="122" y="89"/>
                      <a:pt x="121" y="88"/>
                    </a:cubicBezTo>
                    <a:cubicBezTo>
                      <a:pt x="113" y="83"/>
                      <a:pt x="109" y="77"/>
                      <a:pt x="102" y="7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3" name="Freeform 157"/>
              <p:cNvSpPr/>
              <p:nvPr/>
            </p:nvSpPr>
            <p:spPr bwMode="auto">
              <a:xfrm>
                <a:off x="1433" y="1928"/>
                <a:ext cx="326" cy="26"/>
              </a:xfrm>
              <a:custGeom>
                <a:avLst/>
                <a:gdLst>
                  <a:gd name="T0" fmla="*/ 122 w 138"/>
                  <a:gd name="T1" fmla="*/ 1 h 11"/>
                  <a:gd name="T2" fmla="*/ 120 w 138"/>
                  <a:gd name="T3" fmla="*/ 1 h 11"/>
                  <a:gd name="T4" fmla="*/ 103 w 138"/>
                  <a:gd name="T5" fmla="*/ 0 h 11"/>
                  <a:gd name="T6" fmla="*/ 103 w 138"/>
                  <a:gd name="T7" fmla="*/ 0 h 11"/>
                  <a:gd name="T8" fmla="*/ 63 w 138"/>
                  <a:gd name="T9" fmla="*/ 1 h 11"/>
                  <a:gd name="T10" fmla="*/ 6 w 138"/>
                  <a:gd name="T11" fmla="*/ 9 h 11"/>
                  <a:gd name="T12" fmla="*/ 17 w 138"/>
                  <a:gd name="T13" fmla="*/ 8 h 11"/>
                  <a:gd name="T14" fmla="*/ 12 w 138"/>
                  <a:gd name="T15" fmla="*/ 9 h 11"/>
                  <a:gd name="T16" fmla="*/ 24 w 138"/>
                  <a:gd name="T17" fmla="*/ 9 h 11"/>
                  <a:gd name="T18" fmla="*/ 17 w 138"/>
                  <a:gd name="T19" fmla="*/ 10 h 11"/>
                  <a:gd name="T20" fmla="*/ 35 w 138"/>
                  <a:gd name="T21" fmla="*/ 10 h 11"/>
                  <a:gd name="T22" fmla="*/ 20 w 138"/>
                  <a:gd name="T23" fmla="*/ 11 h 11"/>
                  <a:gd name="T24" fmla="*/ 64 w 138"/>
                  <a:gd name="T25" fmla="*/ 8 h 11"/>
                  <a:gd name="T26" fmla="*/ 62 w 138"/>
                  <a:gd name="T27" fmla="*/ 9 h 11"/>
                  <a:gd name="T28" fmla="*/ 84 w 138"/>
                  <a:gd name="T29" fmla="*/ 7 h 11"/>
                  <a:gd name="T30" fmla="*/ 83 w 138"/>
                  <a:gd name="T31" fmla="*/ 7 h 11"/>
                  <a:gd name="T32" fmla="*/ 121 w 138"/>
                  <a:gd name="T33" fmla="*/ 5 h 11"/>
                  <a:gd name="T34" fmla="*/ 122 w 138"/>
                  <a:gd name="T35"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8" h="11">
                    <a:moveTo>
                      <a:pt x="122" y="1"/>
                    </a:moveTo>
                    <a:cubicBezTo>
                      <a:pt x="122" y="1"/>
                      <a:pt x="121" y="1"/>
                      <a:pt x="120" y="1"/>
                    </a:cubicBezTo>
                    <a:cubicBezTo>
                      <a:pt x="103" y="0"/>
                      <a:pt x="103" y="0"/>
                      <a:pt x="103" y="0"/>
                    </a:cubicBezTo>
                    <a:cubicBezTo>
                      <a:pt x="103" y="0"/>
                      <a:pt x="103" y="0"/>
                      <a:pt x="103" y="0"/>
                    </a:cubicBezTo>
                    <a:cubicBezTo>
                      <a:pt x="89" y="0"/>
                      <a:pt x="79" y="1"/>
                      <a:pt x="63" y="1"/>
                    </a:cubicBezTo>
                    <a:cubicBezTo>
                      <a:pt x="39" y="3"/>
                      <a:pt x="26" y="6"/>
                      <a:pt x="6" y="9"/>
                    </a:cubicBezTo>
                    <a:cubicBezTo>
                      <a:pt x="0" y="10"/>
                      <a:pt x="12" y="8"/>
                      <a:pt x="17" y="8"/>
                    </a:cubicBezTo>
                    <a:cubicBezTo>
                      <a:pt x="15" y="8"/>
                      <a:pt x="20" y="9"/>
                      <a:pt x="12" y="9"/>
                    </a:cubicBezTo>
                    <a:cubicBezTo>
                      <a:pt x="18" y="9"/>
                      <a:pt x="18" y="9"/>
                      <a:pt x="24" y="9"/>
                    </a:cubicBezTo>
                    <a:cubicBezTo>
                      <a:pt x="17" y="10"/>
                      <a:pt x="17" y="10"/>
                      <a:pt x="17" y="10"/>
                    </a:cubicBezTo>
                    <a:cubicBezTo>
                      <a:pt x="25" y="10"/>
                      <a:pt x="32" y="9"/>
                      <a:pt x="35" y="10"/>
                    </a:cubicBezTo>
                    <a:cubicBezTo>
                      <a:pt x="29" y="11"/>
                      <a:pt x="25" y="10"/>
                      <a:pt x="20" y="11"/>
                    </a:cubicBezTo>
                    <a:cubicBezTo>
                      <a:pt x="35" y="9"/>
                      <a:pt x="47" y="9"/>
                      <a:pt x="64" y="8"/>
                    </a:cubicBezTo>
                    <a:cubicBezTo>
                      <a:pt x="62" y="9"/>
                      <a:pt x="62" y="9"/>
                      <a:pt x="62" y="9"/>
                    </a:cubicBezTo>
                    <a:cubicBezTo>
                      <a:pt x="70" y="8"/>
                      <a:pt x="75" y="7"/>
                      <a:pt x="84" y="7"/>
                    </a:cubicBezTo>
                    <a:cubicBezTo>
                      <a:pt x="83" y="7"/>
                      <a:pt x="83" y="7"/>
                      <a:pt x="83" y="7"/>
                    </a:cubicBezTo>
                    <a:cubicBezTo>
                      <a:pt x="98" y="6"/>
                      <a:pt x="107" y="5"/>
                      <a:pt x="121" y="5"/>
                    </a:cubicBezTo>
                    <a:cubicBezTo>
                      <a:pt x="138" y="3"/>
                      <a:pt x="126" y="2"/>
                      <a:pt x="122"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4" name="Freeform 158"/>
              <p:cNvSpPr/>
              <p:nvPr/>
            </p:nvSpPr>
            <p:spPr bwMode="auto">
              <a:xfrm>
                <a:off x="2168" y="2002"/>
                <a:ext cx="35" cy="4"/>
              </a:xfrm>
              <a:custGeom>
                <a:avLst/>
                <a:gdLst>
                  <a:gd name="T0" fmla="*/ 4 w 15"/>
                  <a:gd name="T1" fmla="*/ 0 h 2"/>
                  <a:gd name="T2" fmla="*/ 0 w 15"/>
                  <a:gd name="T3" fmla="*/ 0 h 2"/>
                  <a:gd name="T4" fmla="*/ 12 w 15"/>
                  <a:gd name="T5" fmla="*/ 2 h 2"/>
                  <a:gd name="T6" fmla="*/ 4 w 15"/>
                  <a:gd name="T7" fmla="*/ 0 h 2"/>
                </a:gdLst>
                <a:ahLst/>
                <a:cxnLst>
                  <a:cxn ang="0">
                    <a:pos x="T0" y="T1"/>
                  </a:cxn>
                  <a:cxn ang="0">
                    <a:pos x="T2" y="T3"/>
                  </a:cxn>
                  <a:cxn ang="0">
                    <a:pos x="T4" y="T5"/>
                  </a:cxn>
                  <a:cxn ang="0">
                    <a:pos x="T6" y="T7"/>
                  </a:cxn>
                </a:cxnLst>
                <a:rect l="0" t="0" r="r" b="b"/>
                <a:pathLst>
                  <a:path w="15" h="2">
                    <a:moveTo>
                      <a:pt x="4" y="0"/>
                    </a:moveTo>
                    <a:cubicBezTo>
                      <a:pt x="1" y="0"/>
                      <a:pt x="0" y="0"/>
                      <a:pt x="0" y="0"/>
                    </a:cubicBezTo>
                    <a:cubicBezTo>
                      <a:pt x="2" y="1"/>
                      <a:pt x="8" y="2"/>
                      <a:pt x="12" y="2"/>
                    </a:cubicBezTo>
                    <a:cubicBezTo>
                      <a:pt x="15" y="2"/>
                      <a:pt x="8" y="1"/>
                      <a:pt x="4"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5" name="Freeform 159"/>
              <p:cNvSpPr/>
              <p:nvPr/>
            </p:nvSpPr>
            <p:spPr bwMode="auto">
              <a:xfrm>
                <a:off x="2102" y="1987"/>
                <a:ext cx="23" cy="5"/>
              </a:xfrm>
              <a:custGeom>
                <a:avLst/>
                <a:gdLst>
                  <a:gd name="T0" fmla="*/ 3 w 10"/>
                  <a:gd name="T1" fmla="*/ 0 h 2"/>
                  <a:gd name="T2" fmla="*/ 2 w 10"/>
                  <a:gd name="T3" fmla="*/ 1 h 2"/>
                  <a:gd name="T4" fmla="*/ 8 w 10"/>
                  <a:gd name="T5" fmla="*/ 1 h 2"/>
                  <a:gd name="T6" fmla="*/ 3 w 10"/>
                  <a:gd name="T7" fmla="*/ 0 h 2"/>
                </a:gdLst>
                <a:ahLst/>
                <a:cxnLst>
                  <a:cxn ang="0">
                    <a:pos x="T0" y="T1"/>
                  </a:cxn>
                  <a:cxn ang="0">
                    <a:pos x="T2" y="T3"/>
                  </a:cxn>
                  <a:cxn ang="0">
                    <a:pos x="T4" y="T5"/>
                  </a:cxn>
                  <a:cxn ang="0">
                    <a:pos x="T6" y="T7"/>
                  </a:cxn>
                </a:cxnLst>
                <a:rect l="0" t="0" r="r" b="b"/>
                <a:pathLst>
                  <a:path w="10" h="2">
                    <a:moveTo>
                      <a:pt x="3" y="0"/>
                    </a:moveTo>
                    <a:cubicBezTo>
                      <a:pt x="0" y="0"/>
                      <a:pt x="2" y="1"/>
                      <a:pt x="2" y="1"/>
                    </a:cubicBezTo>
                    <a:cubicBezTo>
                      <a:pt x="4" y="1"/>
                      <a:pt x="10" y="2"/>
                      <a:pt x="8" y="1"/>
                    </a:cubicBezTo>
                    <a:cubicBezTo>
                      <a:pt x="7" y="1"/>
                      <a:pt x="5" y="1"/>
                      <a:pt x="3"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6" name="Freeform 160"/>
              <p:cNvSpPr/>
              <p:nvPr/>
            </p:nvSpPr>
            <p:spPr bwMode="auto">
              <a:xfrm>
                <a:off x="1792" y="1952"/>
                <a:ext cx="8"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7" name="Freeform 161"/>
              <p:cNvSpPr/>
              <p:nvPr/>
            </p:nvSpPr>
            <p:spPr bwMode="auto">
              <a:xfrm>
                <a:off x="1736" y="1950"/>
                <a:ext cx="26" cy="2"/>
              </a:xfrm>
              <a:custGeom>
                <a:avLst/>
                <a:gdLst>
                  <a:gd name="T0" fmla="*/ 2 w 11"/>
                  <a:gd name="T1" fmla="*/ 1 h 1"/>
                  <a:gd name="T2" fmla="*/ 11 w 11"/>
                  <a:gd name="T3" fmla="*/ 1 h 1"/>
                  <a:gd name="T4" fmla="*/ 2 w 11"/>
                  <a:gd name="T5" fmla="*/ 1 h 1"/>
                </a:gdLst>
                <a:ahLst/>
                <a:cxnLst>
                  <a:cxn ang="0">
                    <a:pos x="T0" y="T1"/>
                  </a:cxn>
                  <a:cxn ang="0">
                    <a:pos x="T2" y="T3"/>
                  </a:cxn>
                  <a:cxn ang="0">
                    <a:pos x="T4" y="T5"/>
                  </a:cxn>
                </a:cxnLst>
                <a:rect l="0" t="0" r="r" b="b"/>
                <a:pathLst>
                  <a:path w="11" h="1">
                    <a:moveTo>
                      <a:pt x="2" y="1"/>
                    </a:moveTo>
                    <a:cubicBezTo>
                      <a:pt x="0" y="1"/>
                      <a:pt x="7" y="1"/>
                      <a:pt x="11" y="1"/>
                    </a:cubicBezTo>
                    <a:cubicBezTo>
                      <a:pt x="9" y="1"/>
                      <a:pt x="6" y="0"/>
                      <a:pt x="2"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8" name="Freeform 162"/>
              <p:cNvSpPr/>
              <p:nvPr/>
            </p:nvSpPr>
            <p:spPr bwMode="auto">
              <a:xfrm>
                <a:off x="1462" y="1945"/>
                <a:ext cx="14" cy="2"/>
              </a:xfrm>
              <a:custGeom>
                <a:avLst/>
                <a:gdLst>
                  <a:gd name="T0" fmla="*/ 14 w 14"/>
                  <a:gd name="T1" fmla="*/ 0 h 2"/>
                  <a:gd name="T2" fmla="*/ 12 w 14"/>
                  <a:gd name="T3" fmla="*/ 0 h 2"/>
                  <a:gd name="T4" fmla="*/ 0 w 14"/>
                  <a:gd name="T5" fmla="*/ 2 h 2"/>
                  <a:gd name="T6" fmla="*/ 2 w 14"/>
                  <a:gd name="T7" fmla="*/ 2 h 2"/>
                  <a:gd name="T8" fmla="*/ 14 w 14"/>
                  <a:gd name="T9" fmla="*/ 0 h 2"/>
                </a:gdLst>
                <a:ahLst/>
                <a:cxnLst>
                  <a:cxn ang="0">
                    <a:pos x="T0" y="T1"/>
                  </a:cxn>
                  <a:cxn ang="0">
                    <a:pos x="T2" y="T3"/>
                  </a:cxn>
                  <a:cxn ang="0">
                    <a:pos x="T4" y="T5"/>
                  </a:cxn>
                  <a:cxn ang="0">
                    <a:pos x="T6" y="T7"/>
                  </a:cxn>
                  <a:cxn ang="0">
                    <a:pos x="T8" y="T9"/>
                  </a:cxn>
                </a:cxnLst>
                <a:rect l="0" t="0" r="r" b="b"/>
                <a:pathLst>
                  <a:path w="14" h="2">
                    <a:moveTo>
                      <a:pt x="14" y="0"/>
                    </a:moveTo>
                    <a:lnTo>
                      <a:pt x="12" y="0"/>
                    </a:lnTo>
                    <a:lnTo>
                      <a:pt x="0" y="2"/>
                    </a:lnTo>
                    <a:lnTo>
                      <a:pt x="2" y="2"/>
                    </a:lnTo>
                    <a:lnTo>
                      <a:pt x="14"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9" name="Freeform 163"/>
              <p:cNvSpPr/>
              <p:nvPr/>
            </p:nvSpPr>
            <p:spPr bwMode="auto">
              <a:xfrm>
                <a:off x="1603" y="1947"/>
                <a:ext cx="19" cy="3"/>
              </a:xfrm>
              <a:custGeom>
                <a:avLst/>
                <a:gdLst>
                  <a:gd name="T0" fmla="*/ 0 w 19"/>
                  <a:gd name="T1" fmla="*/ 3 h 3"/>
                  <a:gd name="T2" fmla="*/ 19 w 19"/>
                  <a:gd name="T3" fmla="*/ 0 h 3"/>
                  <a:gd name="T4" fmla="*/ 3 w 19"/>
                  <a:gd name="T5" fmla="*/ 3 h 3"/>
                  <a:gd name="T6" fmla="*/ 0 w 19"/>
                  <a:gd name="T7" fmla="*/ 3 h 3"/>
                </a:gdLst>
                <a:ahLst/>
                <a:cxnLst>
                  <a:cxn ang="0">
                    <a:pos x="T0" y="T1"/>
                  </a:cxn>
                  <a:cxn ang="0">
                    <a:pos x="T2" y="T3"/>
                  </a:cxn>
                  <a:cxn ang="0">
                    <a:pos x="T4" y="T5"/>
                  </a:cxn>
                  <a:cxn ang="0">
                    <a:pos x="T6" y="T7"/>
                  </a:cxn>
                </a:cxnLst>
                <a:rect l="0" t="0" r="r" b="b"/>
                <a:pathLst>
                  <a:path w="19" h="3">
                    <a:moveTo>
                      <a:pt x="0" y="3"/>
                    </a:moveTo>
                    <a:lnTo>
                      <a:pt x="19" y="0"/>
                    </a:lnTo>
                    <a:lnTo>
                      <a:pt x="3" y="3"/>
                    </a:lnTo>
                    <a:lnTo>
                      <a:pt x="0" y="3"/>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0" name="Freeform 164"/>
              <p:cNvSpPr/>
              <p:nvPr/>
            </p:nvSpPr>
            <p:spPr bwMode="auto">
              <a:xfrm>
                <a:off x="1412" y="1950"/>
                <a:ext cx="12" cy="2"/>
              </a:xfrm>
              <a:custGeom>
                <a:avLst/>
                <a:gdLst>
                  <a:gd name="T0" fmla="*/ 2 w 5"/>
                  <a:gd name="T1" fmla="*/ 0 h 1"/>
                  <a:gd name="T2" fmla="*/ 3 w 5"/>
                  <a:gd name="T3" fmla="*/ 1 h 1"/>
                  <a:gd name="T4" fmla="*/ 2 w 5"/>
                  <a:gd name="T5" fmla="*/ 0 h 1"/>
                </a:gdLst>
                <a:ahLst/>
                <a:cxnLst>
                  <a:cxn ang="0">
                    <a:pos x="T0" y="T1"/>
                  </a:cxn>
                  <a:cxn ang="0">
                    <a:pos x="T2" y="T3"/>
                  </a:cxn>
                  <a:cxn ang="0">
                    <a:pos x="T4" y="T5"/>
                  </a:cxn>
                </a:cxnLst>
                <a:rect l="0" t="0" r="r" b="b"/>
                <a:pathLst>
                  <a:path w="5" h="1">
                    <a:moveTo>
                      <a:pt x="2" y="0"/>
                    </a:moveTo>
                    <a:cubicBezTo>
                      <a:pt x="0" y="1"/>
                      <a:pt x="1" y="1"/>
                      <a:pt x="3" y="1"/>
                    </a:cubicBezTo>
                    <a:cubicBezTo>
                      <a:pt x="5" y="0"/>
                      <a:pt x="4" y="0"/>
                      <a:pt x="2"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1" name="Freeform 165"/>
              <p:cNvSpPr/>
              <p:nvPr/>
            </p:nvSpPr>
            <p:spPr bwMode="auto">
              <a:xfrm>
                <a:off x="1396" y="1954"/>
                <a:ext cx="18" cy="5"/>
              </a:xfrm>
              <a:custGeom>
                <a:avLst/>
                <a:gdLst>
                  <a:gd name="T0" fmla="*/ 18 w 18"/>
                  <a:gd name="T1" fmla="*/ 0 h 5"/>
                  <a:gd name="T2" fmla="*/ 0 w 18"/>
                  <a:gd name="T3" fmla="*/ 5 h 5"/>
                  <a:gd name="T4" fmla="*/ 18 w 18"/>
                  <a:gd name="T5" fmla="*/ 0 h 5"/>
                </a:gdLst>
                <a:ahLst/>
                <a:cxnLst>
                  <a:cxn ang="0">
                    <a:pos x="T0" y="T1"/>
                  </a:cxn>
                  <a:cxn ang="0">
                    <a:pos x="T2" y="T3"/>
                  </a:cxn>
                  <a:cxn ang="0">
                    <a:pos x="T4" y="T5"/>
                  </a:cxn>
                </a:cxnLst>
                <a:rect l="0" t="0" r="r" b="b"/>
                <a:pathLst>
                  <a:path w="18" h="5">
                    <a:moveTo>
                      <a:pt x="18" y="0"/>
                    </a:moveTo>
                    <a:lnTo>
                      <a:pt x="0" y="5"/>
                    </a:lnTo>
                    <a:lnTo>
                      <a:pt x="18"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2" name="Freeform 166"/>
              <p:cNvSpPr/>
              <p:nvPr/>
            </p:nvSpPr>
            <p:spPr bwMode="auto">
              <a:xfrm>
                <a:off x="1403" y="1957"/>
                <a:ext cx="47" cy="4"/>
              </a:xfrm>
              <a:custGeom>
                <a:avLst/>
                <a:gdLst>
                  <a:gd name="T0" fmla="*/ 7 w 20"/>
                  <a:gd name="T1" fmla="*/ 1 h 2"/>
                  <a:gd name="T2" fmla="*/ 0 w 20"/>
                  <a:gd name="T3" fmla="*/ 2 h 2"/>
                  <a:gd name="T4" fmla="*/ 20 w 20"/>
                  <a:gd name="T5" fmla="*/ 0 h 2"/>
                  <a:gd name="T6" fmla="*/ 7 w 20"/>
                  <a:gd name="T7" fmla="*/ 1 h 2"/>
                </a:gdLst>
                <a:ahLst/>
                <a:cxnLst>
                  <a:cxn ang="0">
                    <a:pos x="T0" y="T1"/>
                  </a:cxn>
                  <a:cxn ang="0">
                    <a:pos x="T2" y="T3"/>
                  </a:cxn>
                  <a:cxn ang="0">
                    <a:pos x="T4" y="T5"/>
                  </a:cxn>
                  <a:cxn ang="0">
                    <a:pos x="T6" y="T7"/>
                  </a:cxn>
                </a:cxnLst>
                <a:rect l="0" t="0" r="r" b="b"/>
                <a:pathLst>
                  <a:path w="20" h="2">
                    <a:moveTo>
                      <a:pt x="7" y="1"/>
                    </a:moveTo>
                    <a:cubicBezTo>
                      <a:pt x="8" y="1"/>
                      <a:pt x="2" y="2"/>
                      <a:pt x="0" y="2"/>
                    </a:cubicBezTo>
                    <a:cubicBezTo>
                      <a:pt x="6" y="2"/>
                      <a:pt x="11" y="0"/>
                      <a:pt x="20" y="0"/>
                    </a:cubicBezTo>
                    <a:cubicBezTo>
                      <a:pt x="16" y="0"/>
                      <a:pt x="11" y="0"/>
                      <a:pt x="7"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3" name="Freeform 167"/>
              <p:cNvSpPr/>
              <p:nvPr/>
            </p:nvSpPr>
            <p:spPr bwMode="auto">
              <a:xfrm>
                <a:off x="1922" y="1990"/>
                <a:ext cx="33" cy="2"/>
              </a:xfrm>
              <a:custGeom>
                <a:avLst/>
                <a:gdLst>
                  <a:gd name="T0" fmla="*/ 5 w 14"/>
                  <a:gd name="T1" fmla="*/ 0 h 1"/>
                  <a:gd name="T2" fmla="*/ 2 w 14"/>
                  <a:gd name="T3" fmla="*/ 0 h 1"/>
                  <a:gd name="T4" fmla="*/ 14 w 14"/>
                  <a:gd name="T5" fmla="*/ 1 h 1"/>
                  <a:gd name="T6" fmla="*/ 5 w 14"/>
                  <a:gd name="T7" fmla="*/ 0 h 1"/>
                </a:gdLst>
                <a:ahLst/>
                <a:cxnLst>
                  <a:cxn ang="0">
                    <a:pos x="T0" y="T1"/>
                  </a:cxn>
                  <a:cxn ang="0">
                    <a:pos x="T2" y="T3"/>
                  </a:cxn>
                  <a:cxn ang="0">
                    <a:pos x="T4" y="T5"/>
                  </a:cxn>
                  <a:cxn ang="0">
                    <a:pos x="T6" y="T7"/>
                  </a:cxn>
                </a:cxnLst>
                <a:rect l="0" t="0" r="r" b="b"/>
                <a:pathLst>
                  <a:path w="14" h="1">
                    <a:moveTo>
                      <a:pt x="5" y="0"/>
                    </a:moveTo>
                    <a:cubicBezTo>
                      <a:pt x="0" y="0"/>
                      <a:pt x="1" y="0"/>
                      <a:pt x="2" y="0"/>
                    </a:cubicBezTo>
                    <a:cubicBezTo>
                      <a:pt x="7" y="1"/>
                      <a:pt x="12" y="1"/>
                      <a:pt x="14" y="1"/>
                    </a:cubicBezTo>
                    <a:cubicBezTo>
                      <a:pt x="14" y="0"/>
                      <a:pt x="8" y="0"/>
                      <a:pt x="5"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4" name="Freeform 168"/>
              <p:cNvSpPr/>
              <p:nvPr/>
            </p:nvSpPr>
            <p:spPr bwMode="auto">
              <a:xfrm>
                <a:off x="1176" y="1990"/>
                <a:ext cx="14" cy="2"/>
              </a:xfrm>
              <a:custGeom>
                <a:avLst/>
                <a:gdLst>
                  <a:gd name="T0" fmla="*/ 14 w 14"/>
                  <a:gd name="T1" fmla="*/ 0 h 2"/>
                  <a:gd name="T2" fmla="*/ 0 w 14"/>
                  <a:gd name="T3" fmla="*/ 2 h 2"/>
                  <a:gd name="T4" fmla="*/ 14 w 14"/>
                  <a:gd name="T5" fmla="*/ 0 h 2"/>
                </a:gdLst>
                <a:ahLst/>
                <a:cxnLst>
                  <a:cxn ang="0">
                    <a:pos x="T0" y="T1"/>
                  </a:cxn>
                  <a:cxn ang="0">
                    <a:pos x="T2" y="T3"/>
                  </a:cxn>
                  <a:cxn ang="0">
                    <a:pos x="T4" y="T5"/>
                  </a:cxn>
                </a:cxnLst>
                <a:rect l="0" t="0" r="r" b="b"/>
                <a:pathLst>
                  <a:path w="14" h="2">
                    <a:moveTo>
                      <a:pt x="14" y="0"/>
                    </a:moveTo>
                    <a:lnTo>
                      <a:pt x="0" y="2"/>
                    </a:lnTo>
                    <a:lnTo>
                      <a:pt x="14"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5" name="Freeform 169"/>
              <p:cNvSpPr/>
              <p:nvPr/>
            </p:nvSpPr>
            <p:spPr bwMode="auto">
              <a:xfrm>
                <a:off x="1625" y="1966"/>
                <a:ext cx="12" cy="3"/>
              </a:xfrm>
              <a:custGeom>
                <a:avLst/>
                <a:gdLst>
                  <a:gd name="T0" fmla="*/ 2 w 5"/>
                  <a:gd name="T1" fmla="*/ 1 h 1"/>
                  <a:gd name="T2" fmla="*/ 0 w 5"/>
                  <a:gd name="T3" fmla="*/ 1 h 1"/>
                  <a:gd name="T4" fmla="*/ 5 w 5"/>
                  <a:gd name="T5" fmla="*/ 1 h 1"/>
                  <a:gd name="T6" fmla="*/ 2 w 5"/>
                  <a:gd name="T7" fmla="*/ 1 h 1"/>
                </a:gdLst>
                <a:ahLst/>
                <a:cxnLst>
                  <a:cxn ang="0">
                    <a:pos x="T0" y="T1"/>
                  </a:cxn>
                  <a:cxn ang="0">
                    <a:pos x="T2" y="T3"/>
                  </a:cxn>
                  <a:cxn ang="0">
                    <a:pos x="T4" y="T5"/>
                  </a:cxn>
                  <a:cxn ang="0">
                    <a:pos x="T6" y="T7"/>
                  </a:cxn>
                </a:cxnLst>
                <a:rect l="0" t="0" r="r" b="b"/>
                <a:pathLst>
                  <a:path w="5" h="1">
                    <a:moveTo>
                      <a:pt x="2" y="1"/>
                    </a:moveTo>
                    <a:cubicBezTo>
                      <a:pt x="0" y="1"/>
                      <a:pt x="0" y="1"/>
                      <a:pt x="0" y="1"/>
                    </a:cubicBezTo>
                    <a:cubicBezTo>
                      <a:pt x="5" y="1"/>
                      <a:pt x="5" y="1"/>
                      <a:pt x="5" y="1"/>
                    </a:cubicBezTo>
                    <a:cubicBezTo>
                      <a:pt x="4" y="0"/>
                      <a:pt x="3" y="1"/>
                      <a:pt x="2"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6" name="Freeform 170"/>
              <p:cNvSpPr/>
              <p:nvPr/>
            </p:nvSpPr>
            <p:spPr bwMode="auto">
              <a:xfrm>
                <a:off x="1589" y="1971"/>
                <a:ext cx="10" cy="0"/>
              </a:xfrm>
              <a:custGeom>
                <a:avLst/>
                <a:gdLst>
                  <a:gd name="T0" fmla="*/ 0 w 4"/>
                  <a:gd name="T1" fmla="*/ 0 w 4"/>
                  <a:gd name="T2" fmla="*/ 4 w 4"/>
                  <a:gd name="T3" fmla="*/ 0 w 4"/>
                </a:gdLst>
                <a:ahLst/>
                <a:cxnLst>
                  <a:cxn ang="0">
                    <a:pos x="T0" y="0"/>
                  </a:cxn>
                  <a:cxn ang="0">
                    <a:pos x="T1" y="0"/>
                  </a:cxn>
                  <a:cxn ang="0">
                    <a:pos x="T2" y="0"/>
                  </a:cxn>
                  <a:cxn ang="0">
                    <a:pos x="T3" y="0"/>
                  </a:cxn>
                </a:cxnLst>
                <a:rect l="0" t="0" r="r" b="b"/>
                <a:pathLst>
                  <a:path w="4">
                    <a:moveTo>
                      <a:pt x="0" y="0"/>
                    </a:moveTo>
                    <a:cubicBezTo>
                      <a:pt x="0" y="0"/>
                      <a:pt x="0" y="0"/>
                      <a:pt x="0" y="0"/>
                    </a:cubicBezTo>
                    <a:cubicBezTo>
                      <a:pt x="4" y="0"/>
                      <a:pt x="4" y="0"/>
                      <a:pt x="4" y="0"/>
                    </a:cubicBezTo>
                    <a:cubicBezTo>
                      <a:pt x="2" y="0"/>
                      <a:pt x="1" y="0"/>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7" name="Freeform 171"/>
              <p:cNvSpPr/>
              <p:nvPr/>
            </p:nvSpPr>
            <p:spPr bwMode="auto">
              <a:xfrm>
                <a:off x="1577" y="1973"/>
                <a:ext cx="83" cy="5"/>
              </a:xfrm>
              <a:custGeom>
                <a:avLst/>
                <a:gdLst>
                  <a:gd name="T0" fmla="*/ 11 w 35"/>
                  <a:gd name="T1" fmla="*/ 1 h 2"/>
                  <a:gd name="T2" fmla="*/ 0 w 35"/>
                  <a:gd name="T3" fmla="*/ 1 h 2"/>
                  <a:gd name="T4" fmla="*/ 14 w 35"/>
                  <a:gd name="T5" fmla="*/ 2 h 2"/>
                  <a:gd name="T6" fmla="*/ 33 w 35"/>
                  <a:gd name="T7" fmla="*/ 1 h 2"/>
                  <a:gd name="T8" fmla="*/ 31 w 35"/>
                  <a:gd name="T9" fmla="*/ 0 h 2"/>
                  <a:gd name="T10" fmla="*/ 11 w 35"/>
                  <a:gd name="T11" fmla="*/ 1 h 2"/>
                </a:gdLst>
                <a:ahLst/>
                <a:cxnLst>
                  <a:cxn ang="0">
                    <a:pos x="T0" y="T1"/>
                  </a:cxn>
                  <a:cxn ang="0">
                    <a:pos x="T2" y="T3"/>
                  </a:cxn>
                  <a:cxn ang="0">
                    <a:pos x="T4" y="T5"/>
                  </a:cxn>
                  <a:cxn ang="0">
                    <a:pos x="T6" y="T7"/>
                  </a:cxn>
                  <a:cxn ang="0">
                    <a:pos x="T8" y="T9"/>
                  </a:cxn>
                  <a:cxn ang="0">
                    <a:pos x="T10" y="T11"/>
                  </a:cxn>
                </a:cxnLst>
                <a:rect l="0" t="0" r="r" b="b"/>
                <a:pathLst>
                  <a:path w="35" h="2">
                    <a:moveTo>
                      <a:pt x="11" y="1"/>
                    </a:moveTo>
                    <a:cubicBezTo>
                      <a:pt x="0" y="1"/>
                      <a:pt x="0" y="1"/>
                      <a:pt x="0" y="1"/>
                    </a:cubicBezTo>
                    <a:cubicBezTo>
                      <a:pt x="10" y="1"/>
                      <a:pt x="5" y="2"/>
                      <a:pt x="14" y="2"/>
                    </a:cubicBezTo>
                    <a:cubicBezTo>
                      <a:pt x="18" y="1"/>
                      <a:pt x="27" y="2"/>
                      <a:pt x="33" y="1"/>
                    </a:cubicBezTo>
                    <a:cubicBezTo>
                      <a:pt x="35" y="0"/>
                      <a:pt x="35" y="0"/>
                      <a:pt x="31" y="0"/>
                    </a:cubicBezTo>
                    <a:cubicBezTo>
                      <a:pt x="24" y="0"/>
                      <a:pt x="10" y="0"/>
                      <a:pt x="11"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8" name="Freeform 172"/>
              <p:cNvSpPr/>
              <p:nvPr/>
            </p:nvSpPr>
            <p:spPr bwMode="auto">
              <a:xfrm>
                <a:off x="1599" y="1973"/>
                <a:ext cx="4" cy="0"/>
              </a:xfrm>
              <a:custGeom>
                <a:avLst/>
                <a:gdLst>
                  <a:gd name="T0" fmla="*/ 2 w 4"/>
                  <a:gd name="T1" fmla="*/ 4 w 4"/>
                  <a:gd name="T2" fmla="*/ 0 w 4"/>
                  <a:gd name="T3" fmla="*/ 2 w 4"/>
                </a:gdLst>
                <a:ahLst/>
                <a:cxnLst>
                  <a:cxn ang="0">
                    <a:pos x="T0" y="0"/>
                  </a:cxn>
                  <a:cxn ang="0">
                    <a:pos x="T1" y="0"/>
                  </a:cxn>
                  <a:cxn ang="0">
                    <a:pos x="T2" y="0"/>
                  </a:cxn>
                  <a:cxn ang="0">
                    <a:pos x="T3" y="0"/>
                  </a:cxn>
                </a:cxnLst>
                <a:rect l="0" t="0" r="r" b="b"/>
                <a:pathLst>
                  <a:path w="4">
                    <a:moveTo>
                      <a:pt x="2" y="0"/>
                    </a:moveTo>
                    <a:lnTo>
                      <a:pt x="4" y="0"/>
                    </a:lnTo>
                    <a:lnTo>
                      <a:pt x="0" y="0"/>
                    </a:lnTo>
                    <a:lnTo>
                      <a:pt x="2"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9" name="Freeform 173"/>
              <p:cNvSpPr/>
              <p:nvPr/>
            </p:nvSpPr>
            <p:spPr bwMode="auto">
              <a:xfrm>
                <a:off x="1627" y="1978"/>
                <a:ext cx="10" cy="0"/>
              </a:xfrm>
              <a:custGeom>
                <a:avLst/>
                <a:gdLst>
                  <a:gd name="T0" fmla="*/ 10 w 10"/>
                  <a:gd name="T1" fmla="*/ 0 w 10"/>
                  <a:gd name="T2" fmla="*/ 10 w 10"/>
                </a:gdLst>
                <a:ahLst/>
                <a:cxnLst>
                  <a:cxn ang="0">
                    <a:pos x="T0" y="0"/>
                  </a:cxn>
                  <a:cxn ang="0">
                    <a:pos x="T1" y="0"/>
                  </a:cxn>
                  <a:cxn ang="0">
                    <a:pos x="T2" y="0"/>
                  </a:cxn>
                </a:cxnLst>
                <a:rect l="0" t="0" r="r" b="b"/>
                <a:pathLst>
                  <a:path w="10">
                    <a:moveTo>
                      <a:pt x="10" y="0"/>
                    </a:moveTo>
                    <a:lnTo>
                      <a:pt x="0" y="0"/>
                    </a:lnTo>
                    <a:lnTo>
                      <a:pt x="1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0" name="Freeform 174"/>
              <p:cNvSpPr/>
              <p:nvPr/>
            </p:nvSpPr>
            <p:spPr bwMode="auto">
              <a:xfrm>
                <a:off x="1474" y="1990"/>
                <a:ext cx="35" cy="2"/>
              </a:xfrm>
              <a:custGeom>
                <a:avLst/>
                <a:gdLst>
                  <a:gd name="T0" fmla="*/ 6 w 15"/>
                  <a:gd name="T1" fmla="*/ 0 h 1"/>
                  <a:gd name="T2" fmla="*/ 15 w 15"/>
                  <a:gd name="T3" fmla="*/ 0 h 1"/>
                  <a:gd name="T4" fmla="*/ 6 w 15"/>
                  <a:gd name="T5" fmla="*/ 0 h 1"/>
                </a:gdLst>
                <a:ahLst/>
                <a:cxnLst>
                  <a:cxn ang="0">
                    <a:pos x="T0" y="T1"/>
                  </a:cxn>
                  <a:cxn ang="0">
                    <a:pos x="T2" y="T3"/>
                  </a:cxn>
                  <a:cxn ang="0">
                    <a:pos x="T4" y="T5"/>
                  </a:cxn>
                </a:cxnLst>
                <a:rect l="0" t="0" r="r" b="b"/>
                <a:pathLst>
                  <a:path w="15" h="1">
                    <a:moveTo>
                      <a:pt x="6" y="0"/>
                    </a:moveTo>
                    <a:cubicBezTo>
                      <a:pt x="0" y="1"/>
                      <a:pt x="15" y="0"/>
                      <a:pt x="15" y="0"/>
                    </a:cubicBezTo>
                    <a:cubicBezTo>
                      <a:pt x="13" y="0"/>
                      <a:pt x="9" y="0"/>
                      <a:pt x="6"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1" name="Freeform 175"/>
              <p:cNvSpPr/>
              <p:nvPr/>
            </p:nvSpPr>
            <p:spPr bwMode="auto">
              <a:xfrm>
                <a:off x="1455" y="1990"/>
                <a:ext cx="19" cy="2"/>
              </a:xfrm>
              <a:custGeom>
                <a:avLst/>
                <a:gdLst>
                  <a:gd name="T0" fmla="*/ 0 w 8"/>
                  <a:gd name="T1" fmla="*/ 1 h 1"/>
                  <a:gd name="T2" fmla="*/ 8 w 8"/>
                  <a:gd name="T3" fmla="*/ 0 h 1"/>
                  <a:gd name="T4" fmla="*/ 0 w 8"/>
                  <a:gd name="T5" fmla="*/ 1 h 1"/>
                </a:gdLst>
                <a:ahLst/>
                <a:cxnLst>
                  <a:cxn ang="0">
                    <a:pos x="T0" y="T1"/>
                  </a:cxn>
                  <a:cxn ang="0">
                    <a:pos x="T2" y="T3"/>
                  </a:cxn>
                  <a:cxn ang="0">
                    <a:pos x="T4" y="T5"/>
                  </a:cxn>
                </a:cxnLst>
                <a:rect l="0" t="0" r="r" b="b"/>
                <a:pathLst>
                  <a:path w="8" h="1">
                    <a:moveTo>
                      <a:pt x="0" y="1"/>
                    </a:moveTo>
                    <a:cubicBezTo>
                      <a:pt x="0" y="1"/>
                      <a:pt x="8" y="0"/>
                      <a:pt x="8" y="0"/>
                    </a:cubicBezTo>
                    <a:cubicBezTo>
                      <a:pt x="4" y="0"/>
                      <a:pt x="2" y="1"/>
                      <a:pt x="0"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2" name="Freeform 176"/>
              <p:cNvSpPr/>
              <p:nvPr/>
            </p:nvSpPr>
            <p:spPr bwMode="auto">
              <a:xfrm>
                <a:off x="1471" y="1994"/>
                <a:ext cx="17" cy="3"/>
              </a:xfrm>
              <a:custGeom>
                <a:avLst/>
                <a:gdLst>
                  <a:gd name="T0" fmla="*/ 0 w 7"/>
                  <a:gd name="T1" fmla="*/ 0 h 1"/>
                  <a:gd name="T2" fmla="*/ 7 w 7"/>
                  <a:gd name="T3" fmla="*/ 0 h 1"/>
                  <a:gd name="T4" fmla="*/ 0 w 7"/>
                  <a:gd name="T5" fmla="*/ 0 h 1"/>
                </a:gdLst>
                <a:ahLst/>
                <a:cxnLst>
                  <a:cxn ang="0">
                    <a:pos x="T0" y="T1"/>
                  </a:cxn>
                  <a:cxn ang="0">
                    <a:pos x="T2" y="T3"/>
                  </a:cxn>
                  <a:cxn ang="0">
                    <a:pos x="T4" y="T5"/>
                  </a:cxn>
                </a:cxnLst>
                <a:rect l="0" t="0" r="r" b="b"/>
                <a:pathLst>
                  <a:path w="7" h="1">
                    <a:moveTo>
                      <a:pt x="0" y="0"/>
                    </a:moveTo>
                    <a:cubicBezTo>
                      <a:pt x="1" y="1"/>
                      <a:pt x="4" y="0"/>
                      <a:pt x="7" y="0"/>
                    </a:cubicBezTo>
                    <a:cubicBezTo>
                      <a:pt x="4" y="0"/>
                      <a:pt x="4" y="0"/>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3" name="Freeform 177"/>
              <p:cNvSpPr/>
              <p:nvPr/>
            </p:nvSpPr>
            <p:spPr bwMode="auto">
              <a:xfrm>
                <a:off x="1481" y="2004"/>
                <a:ext cx="40" cy="2"/>
              </a:xfrm>
              <a:custGeom>
                <a:avLst/>
                <a:gdLst>
                  <a:gd name="T0" fmla="*/ 0 w 17"/>
                  <a:gd name="T1" fmla="*/ 1 h 1"/>
                  <a:gd name="T2" fmla="*/ 17 w 17"/>
                  <a:gd name="T3" fmla="*/ 0 h 1"/>
                  <a:gd name="T4" fmla="*/ 0 w 17"/>
                  <a:gd name="T5" fmla="*/ 1 h 1"/>
                </a:gdLst>
                <a:ahLst/>
                <a:cxnLst>
                  <a:cxn ang="0">
                    <a:pos x="T0" y="T1"/>
                  </a:cxn>
                  <a:cxn ang="0">
                    <a:pos x="T2" y="T3"/>
                  </a:cxn>
                  <a:cxn ang="0">
                    <a:pos x="T4" y="T5"/>
                  </a:cxn>
                </a:cxnLst>
                <a:rect l="0" t="0" r="r" b="b"/>
                <a:pathLst>
                  <a:path w="17" h="1">
                    <a:moveTo>
                      <a:pt x="0" y="1"/>
                    </a:moveTo>
                    <a:cubicBezTo>
                      <a:pt x="8" y="0"/>
                      <a:pt x="8" y="1"/>
                      <a:pt x="17" y="0"/>
                    </a:cubicBezTo>
                    <a:cubicBezTo>
                      <a:pt x="13" y="0"/>
                      <a:pt x="7" y="0"/>
                      <a:pt x="0"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4" name="Freeform 178"/>
              <p:cNvSpPr/>
              <p:nvPr/>
            </p:nvSpPr>
            <p:spPr bwMode="auto">
              <a:xfrm>
                <a:off x="1488" y="2006"/>
                <a:ext cx="9" cy="0"/>
              </a:xfrm>
              <a:custGeom>
                <a:avLst/>
                <a:gdLst>
                  <a:gd name="T0" fmla="*/ 0 w 4"/>
                  <a:gd name="T1" fmla="*/ 4 w 4"/>
                  <a:gd name="T2" fmla="*/ 0 w 4"/>
                </a:gdLst>
                <a:ahLst/>
                <a:cxnLst>
                  <a:cxn ang="0">
                    <a:pos x="T0" y="0"/>
                  </a:cxn>
                  <a:cxn ang="0">
                    <a:pos x="T1" y="0"/>
                  </a:cxn>
                  <a:cxn ang="0">
                    <a:pos x="T2" y="0"/>
                  </a:cxn>
                </a:cxnLst>
                <a:rect l="0" t="0" r="r" b="b"/>
                <a:pathLst>
                  <a:path w="4">
                    <a:moveTo>
                      <a:pt x="0" y="0"/>
                    </a:moveTo>
                    <a:cubicBezTo>
                      <a:pt x="1" y="0"/>
                      <a:pt x="2" y="0"/>
                      <a:pt x="4" y="0"/>
                    </a:cubicBezTo>
                    <a:lnTo>
                      <a:pt x="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5" name="Freeform 179"/>
              <p:cNvSpPr/>
              <p:nvPr/>
            </p:nvSpPr>
            <p:spPr bwMode="auto">
              <a:xfrm>
                <a:off x="1471" y="2006"/>
                <a:ext cx="10" cy="3"/>
              </a:xfrm>
              <a:custGeom>
                <a:avLst/>
                <a:gdLst>
                  <a:gd name="T0" fmla="*/ 0 w 10"/>
                  <a:gd name="T1" fmla="*/ 3 h 3"/>
                  <a:gd name="T2" fmla="*/ 10 w 10"/>
                  <a:gd name="T3" fmla="*/ 0 h 3"/>
                  <a:gd name="T4" fmla="*/ 3 w 10"/>
                  <a:gd name="T5" fmla="*/ 0 h 3"/>
                  <a:gd name="T6" fmla="*/ 0 w 10"/>
                  <a:gd name="T7" fmla="*/ 3 h 3"/>
                </a:gdLst>
                <a:ahLst/>
                <a:cxnLst>
                  <a:cxn ang="0">
                    <a:pos x="T0" y="T1"/>
                  </a:cxn>
                  <a:cxn ang="0">
                    <a:pos x="T2" y="T3"/>
                  </a:cxn>
                  <a:cxn ang="0">
                    <a:pos x="T4" y="T5"/>
                  </a:cxn>
                  <a:cxn ang="0">
                    <a:pos x="T6" y="T7"/>
                  </a:cxn>
                </a:cxnLst>
                <a:rect l="0" t="0" r="r" b="b"/>
                <a:pathLst>
                  <a:path w="10" h="3">
                    <a:moveTo>
                      <a:pt x="0" y="3"/>
                    </a:moveTo>
                    <a:lnTo>
                      <a:pt x="10" y="0"/>
                    </a:lnTo>
                    <a:lnTo>
                      <a:pt x="3" y="0"/>
                    </a:lnTo>
                    <a:lnTo>
                      <a:pt x="0" y="3"/>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6" name="Freeform 180"/>
              <p:cNvSpPr/>
              <p:nvPr/>
            </p:nvSpPr>
            <p:spPr bwMode="auto">
              <a:xfrm>
                <a:off x="1464" y="2009"/>
                <a:ext cx="12" cy="0"/>
              </a:xfrm>
              <a:custGeom>
                <a:avLst/>
                <a:gdLst>
                  <a:gd name="T0" fmla="*/ 0 w 12"/>
                  <a:gd name="T1" fmla="*/ 12 w 12"/>
                  <a:gd name="T2" fmla="*/ 2 w 12"/>
                  <a:gd name="T3" fmla="*/ 0 w 12"/>
                </a:gdLst>
                <a:ahLst/>
                <a:cxnLst>
                  <a:cxn ang="0">
                    <a:pos x="T0" y="0"/>
                  </a:cxn>
                  <a:cxn ang="0">
                    <a:pos x="T1" y="0"/>
                  </a:cxn>
                  <a:cxn ang="0">
                    <a:pos x="T2" y="0"/>
                  </a:cxn>
                  <a:cxn ang="0">
                    <a:pos x="T3" y="0"/>
                  </a:cxn>
                </a:cxnLst>
                <a:rect l="0" t="0" r="r" b="b"/>
                <a:pathLst>
                  <a:path w="12">
                    <a:moveTo>
                      <a:pt x="0" y="0"/>
                    </a:moveTo>
                    <a:lnTo>
                      <a:pt x="12" y="0"/>
                    </a:lnTo>
                    <a:lnTo>
                      <a:pt x="2" y="0"/>
                    </a:lnTo>
                    <a:lnTo>
                      <a:pt x="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7" name="Freeform 181"/>
              <p:cNvSpPr/>
              <p:nvPr/>
            </p:nvSpPr>
            <p:spPr bwMode="auto">
              <a:xfrm>
                <a:off x="1353" y="2023"/>
                <a:ext cx="12" cy="2"/>
              </a:xfrm>
              <a:custGeom>
                <a:avLst/>
                <a:gdLst>
                  <a:gd name="T0" fmla="*/ 1 w 5"/>
                  <a:gd name="T1" fmla="*/ 0 h 1"/>
                  <a:gd name="T2" fmla="*/ 5 w 5"/>
                  <a:gd name="T3" fmla="*/ 0 h 1"/>
                  <a:gd name="T4" fmla="*/ 1 w 5"/>
                  <a:gd name="T5" fmla="*/ 0 h 1"/>
                </a:gdLst>
                <a:ahLst/>
                <a:cxnLst>
                  <a:cxn ang="0">
                    <a:pos x="T0" y="T1"/>
                  </a:cxn>
                  <a:cxn ang="0">
                    <a:pos x="T2" y="T3"/>
                  </a:cxn>
                  <a:cxn ang="0">
                    <a:pos x="T4" y="T5"/>
                  </a:cxn>
                </a:cxnLst>
                <a:rect l="0" t="0" r="r" b="b"/>
                <a:pathLst>
                  <a:path w="5" h="1">
                    <a:moveTo>
                      <a:pt x="1" y="0"/>
                    </a:moveTo>
                    <a:cubicBezTo>
                      <a:pt x="0" y="1"/>
                      <a:pt x="4" y="0"/>
                      <a:pt x="5" y="0"/>
                    </a:cubicBezTo>
                    <a:cubicBezTo>
                      <a:pt x="5" y="0"/>
                      <a:pt x="3" y="0"/>
                      <a:pt x="1"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8" name="Freeform 182"/>
              <p:cNvSpPr>
                <a:spLocks noEditPoints="1"/>
              </p:cNvSpPr>
              <p:nvPr/>
            </p:nvSpPr>
            <p:spPr bwMode="auto">
              <a:xfrm>
                <a:off x="744" y="2115"/>
                <a:ext cx="2152" cy="2402"/>
              </a:xfrm>
              <a:custGeom>
                <a:avLst/>
                <a:gdLst>
                  <a:gd name="T0" fmla="*/ 575 w 911"/>
                  <a:gd name="T1" fmla="*/ 992 h 1017"/>
                  <a:gd name="T2" fmla="*/ 903 w 911"/>
                  <a:gd name="T3" fmla="*/ 529 h 1017"/>
                  <a:gd name="T4" fmla="*/ 706 w 911"/>
                  <a:gd name="T5" fmla="*/ 78 h 1017"/>
                  <a:gd name="T6" fmla="*/ 165 w 911"/>
                  <a:gd name="T7" fmla="*/ 334 h 1017"/>
                  <a:gd name="T8" fmla="*/ 41 w 911"/>
                  <a:gd name="T9" fmla="*/ 580 h 1017"/>
                  <a:gd name="T10" fmla="*/ 130 w 911"/>
                  <a:gd name="T11" fmla="*/ 517 h 1017"/>
                  <a:gd name="T12" fmla="*/ 114 w 911"/>
                  <a:gd name="T13" fmla="*/ 717 h 1017"/>
                  <a:gd name="T14" fmla="*/ 778 w 911"/>
                  <a:gd name="T15" fmla="*/ 731 h 1017"/>
                  <a:gd name="T16" fmla="*/ 856 w 911"/>
                  <a:gd name="T17" fmla="*/ 633 h 1017"/>
                  <a:gd name="T18" fmla="*/ 770 w 911"/>
                  <a:gd name="T19" fmla="*/ 192 h 1017"/>
                  <a:gd name="T20" fmla="*/ 698 w 911"/>
                  <a:gd name="T21" fmla="*/ 90 h 1017"/>
                  <a:gd name="T22" fmla="*/ 159 w 911"/>
                  <a:gd name="T23" fmla="*/ 394 h 1017"/>
                  <a:gd name="T24" fmla="*/ 470 w 911"/>
                  <a:gd name="T25" fmla="*/ 157 h 1017"/>
                  <a:gd name="T26" fmla="*/ 577 w 911"/>
                  <a:gd name="T27" fmla="*/ 153 h 1017"/>
                  <a:gd name="T28" fmla="*/ 219 w 911"/>
                  <a:gd name="T29" fmla="*/ 465 h 1017"/>
                  <a:gd name="T30" fmla="*/ 209 w 911"/>
                  <a:gd name="T31" fmla="*/ 359 h 1017"/>
                  <a:gd name="T32" fmla="*/ 434 w 911"/>
                  <a:gd name="T33" fmla="*/ 705 h 1017"/>
                  <a:gd name="T34" fmla="*/ 537 w 911"/>
                  <a:gd name="T35" fmla="*/ 789 h 1017"/>
                  <a:gd name="T36" fmla="*/ 210 w 911"/>
                  <a:gd name="T37" fmla="*/ 622 h 1017"/>
                  <a:gd name="T38" fmla="*/ 591 w 911"/>
                  <a:gd name="T39" fmla="*/ 175 h 1017"/>
                  <a:gd name="T40" fmla="*/ 740 w 911"/>
                  <a:gd name="T41" fmla="*/ 662 h 1017"/>
                  <a:gd name="T42" fmla="*/ 210 w 911"/>
                  <a:gd name="T43" fmla="*/ 622 h 1017"/>
                  <a:gd name="T44" fmla="*/ 734 w 911"/>
                  <a:gd name="T45" fmla="*/ 188 h 1017"/>
                  <a:gd name="T46" fmla="*/ 763 w 911"/>
                  <a:gd name="T47" fmla="*/ 204 h 1017"/>
                  <a:gd name="T48" fmla="*/ 844 w 911"/>
                  <a:gd name="T49" fmla="*/ 356 h 1017"/>
                  <a:gd name="T50" fmla="*/ 763 w 911"/>
                  <a:gd name="T51" fmla="*/ 653 h 1017"/>
                  <a:gd name="T52" fmla="*/ 603 w 911"/>
                  <a:gd name="T53" fmla="*/ 164 h 1017"/>
                  <a:gd name="T54" fmla="*/ 844 w 911"/>
                  <a:gd name="T55" fmla="*/ 541 h 1017"/>
                  <a:gd name="T56" fmla="*/ 852 w 911"/>
                  <a:gd name="T57" fmla="*/ 570 h 1017"/>
                  <a:gd name="T58" fmla="*/ 443 w 911"/>
                  <a:gd name="T59" fmla="*/ 191 h 1017"/>
                  <a:gd name="T60" fmla="*/ 192 w 911"/>
                  <a:gd name="T61" fmla="*/ 606 h 1017"/>
                  <a:gd name="T62" fmla="*/ 443 w 911"/>
                  <a:gd name="T63" fmla="*/ 147 h 1017"/>
                  <a:gd name="T64" fmla="*/ 704 w 911"/>
                  <a:gd name="T65" fmla="*/ 161 h 1017"/>
                  <a:gd name="T66" fmla="*/ 867 w 911"/>
                  <a:gd name="T67" fmla="*/ 484 h 1017"/>
                  <a:gd name="T68" fmla="*/ 736 w 911"/>
                  <a:gd name="T69" fmla="*/ 763 h 1017"/>
                  <a:gd name="T70" fmla="*/ 696 w 911"/>
                  <a:gd name="T71" fmla="*/ 729 h 1017"/>
                  <a:gd name="T72" fmla="*/ 776 w 911"/>
                  <a:gd name="T73" fmla="*/ 708 h 1017"/>
                  <a:gd name="T74" fmla="*/ 638 w 911"/>
                  <a:gd name="T75" fmla="*/ 847 h 1017"/>
                  <a:gd name="T76" fmla="*/ 222 w 911"/>
                  <a:gd name="T77" fmla="*/ 804 h 1017"/>
                  <a:gd name="T78" fmla="*/ 701 w 911"/>
                  <a:gd name="T79" fmla="*/ 799 h 1017"/>
                  <a:gd name="T80" fmla="*/ 196 w 911"/>
                  <a:gd name="T81" fmla="*/ 630 h 1017"/>
                  <a:gd name="T82" fmla="*/ 301 w 911"/>
                  <a:gd name="T83" fmla="*/ 808 h 1017"/>
                  <a:gd name="T84" fmla="*/ 101 w 911"/>
                  <a:gd name="T85" fmla="*/ 470 h 1017"/>
                  <a:gd name="T86" fmla="*/ 592 w 911"/>
                  <a:gd name="T87" fmla="*/ 63 h 1017"/>
                  <a:gd name="T88" fmla="*/ 178 w 911"/>
                  <a:gd name="T89" fmla="*/ 339 h 1017"/>
                  <a:gd name="T90" fmla="*/ 658 w 911"/>
                  <a:gd name="T91" fmla="*/ 59 h 1017"/>
                  <a:gd name="T92" fmla="*/ 866 w 911"/>
                  <a:gd name="T93" fmla="*/ 613 h 1017"/>
                  <a:gd name="T94" fmla="*/ 858 w 911"/>
                  <a:gd name="T95" fmla="*/ 351 h 1017"/>
                  <a:gd name="T96" fmla="*/ 888 w 911"/>
                  <a:gd name="T97" fmla="*/ 527 h 1017"/>
                  <a:gd name="T98" fmla="*/ 57 w 911"/>
                  <a:gd name="T99" fmla="*/ 631 h 1017"/>
                  <a:gd name="T100" fmla="*/ 351 w 911"/>
                  <a:gd name="T101" fmla="*/ 916 h 1017"/>
                  <a:gd name="T102" fmla="*/ 745 w 911"/>
                  <a:gd name="T103" fmla="*/ 774 h 1017"/>
                  <a:gd name="T104" fmla="*/ 748 w 911"/>
                  <a:gd name="T105" fmla="*/ 890 h 1017"/>
                  <a:gd name="T106" fmla="*/ 33 w 911"/>
                  <a:gd name="T107" fmla="*/ 805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1" h="1017">
                    <a:moveTo>
                      <a:pt x="20" y="809"/>
                    </a:moveTo>
                    <a:cubicBezTo>
                      <a:pt x="39" y="877"/>
                      <a:pt x="85" y="920"/>
                      <a:pt x="124" y="945"/>
                    </a:cubicBezTo>
                    <a:cubicBezTo>
                      <a:pt x="197" y="992"/>
                      <a:pt x="280" y="1007"/>
                      <a:pt x="356" y="1013"/>
                    </a:cubicBezTo>
                    <a:cubicBezTo>
                      <a:pt x="433" y="1017"/>
                      <a:pt x="507" y="1010"/>
                      <a:pt x="575" y="992"/>
                    </a:cubicBezTo>
                    <a:cubicBezTo>
                      <a:pt x="643" y="974"/>
                      <a:pt x="707" y="944"/>
                      <a:pt x="756" y="899"/>
                    </a:cubicBezTo>
                    <a:cubicBezTo>
                      <a:pt x="805" y="854"/>
                      <a:pt x="837" y="794"/>
                      <a:pt x="853" y="733"/>
                    </a:cubicBezTo>
                    <a:cubicBezTo>
                      <a:pt x="859" y="704"/>
                      <a:pt x="863" y="676"/>
                      <a:pt x="865" y="647"/>
                    </a:cubicBezTo>
                    <a:cubicBezTo>
                      <a:pt x="885" y="610"/>
                      <a:pt x="897" y="570"/>
                      <a:pt x="903" y="529"/>
                    </a:cubicBezTo>
                    <a:cubicBezTo>
                      <a:pt x="911" y="465"/>
                      <a:pt x="904" y="400"/>
                      <a:pt x="882" y="340"/>
                    </a:cubicBezTo>
                    <a:cubicBezTo>
                      <a:pt x="868" y="300"/>
                      <a:pt x="846" y="263"/>
                      <a:pt x="818" y="232"/>
                    </a:cubicBezTo>
                    <a:cubicBezTo>
                      <a:pt x="801" y="193"/>
                      <a:pt x="782" y="156"/>
                      <a:pt x="755" y="123"/>
                    </a:cubicBezTo>
                    <a:cubicBezTo>
                      <a:pt x="742" y="106"/>
                      <a:pt x="725" y="90"/>
                      <a:pt x="706" y="78"/>
                    </a:cubicBezTo>
                    <a:cubicBezTo>
                      <a:pt x="700" y="73"/>
                      <a:pt x="693" y="67"/>
                      <a:pt x="686" y="61"/>
                    </a:cubicBezTo>
                    <a:cubicBezTo>
                      <a:pt x="645" y="29"/>
                      <a:pt x="593" y="6"/>
                      <a:pt x="536" y="3"/>
                    </a:cubicBezTo>
                    <a:cubicBezTo>
                      <a:pt x="480" y="0"/>
                      <a:pt x="422" y="17"/>
                      <a:pt x="374" y="49"/>
                    </a:cubicBezTo>
                    <a:cubicBezTo>
                      <a:pt x="276" y="114"/>
                      <a:pt x="211" y="222"/>
                      <a:pt x="165" y="334"/>
                    </a:cubicBezTo>
                    <a:cubicBezTo>
                      <a:pt x="159" y="349"/>
                      <a:pt x="153" y="365"/>
                      <a:pt x="148" y="381"/>
                    </a:cubicBezTo>
                    <a:cubicBezTo>
                      <a:pt x="112" y="424"/>
                      <a:pt x="80" y="473"/>
                      <a:pt x="63" y="529"/>
                    </a:cubicBezTo>
                    <a:cubicBezTo>
                      <a:pt x="63" y="531"/>
                      <a:pt x="63" y="533"/>
                      <a:pt x="62" y="534"/>
                    </a:cubicBezTo>
                    <a:cubicBezTo>
                      <a:pt x="54" y="549"/>
                      <a:pt x="47" y="565"/>
                      <a:pt x="41" y="580"/>
                    </a:cubicBezTo>
                    <a:cubicBezTo>
                      <a:pt x="8" y="660"/>
                      <a:pt x="0" y="743"/>
                      <a:pt x="20" y="809"/>
                    </a:cubicBezTo>
                    <a:moveTo>
                      <a:pt x="71" y="548"/>
                    </a:moveTo>
                    <a:cubicBezTo>
                      <a:pt x="88" y="515"/>
                      <a:pt x="108" y="483"/>
                      <a:pt x="131" y="452"/>
                    </a:cubicBezTo>
                    <a:cubicBezTo>
                      <a:pt x="128" y="473"/>
                      <a:pt x="128" y="495"/>
                      <a:pt x="130" y="517"/>
                    </a:cubicBezTo>
                    <a:cubicBezTo>
                      <a:pt x="134" y="553"/>
                      <a:pt x="152" y="586"/>
                      <a:pt x="176" y="612"/>
                    </a:cubicBezTo>
                    <a:cubicBezTo>
                      <a:pt x="171" y="659"/>
                      <a:pt x="174" y="706"/>
                      <a:pt x="185" y="749"/>
                    </a:cubicBezTo>
                    <a:cubicBezTo>
                      <a:pt x="187" y="759"/>
                      <a:pt x="191" y="768"/>
                      <a:pt x="194" y="778"/>
                    </a:cubicBezTo>
                    <a:cubicBezTo>
                      <a:pt x="163" y="763"/>
                      <a:pt x="135" y="743"/>
                      <a:pt x="114" y="717"/>
                    </a:cubicBezTo>
                    <a:cubicBezTo>
                      <a:pt x="92" y="691"/>
                      <a:pt x="76" y="660"/>
                      <a:pt x="70" y="628"/>
                    </a:cubicBezTo>
                    <a:cubicBezTo>
                      <a:pt x="64" y="601"/>
                      <a:pt x="66" y="574"/>
                      <a:pt x="71" y="548"/>
                    </a:cubicBezTo>
                    <a:moveTo>
                      <a:pt x="815" y="694"/>
                    </a:moveTo>
                    <a:cubicBezTo>
                      <a:pt x="804" y="707"/>
                      <a:pt x="791" y="719"/>
                      <a:pt x="778" y="731"/>
                    </a:cubicBezTo>
                    <a:cubicBezTo>
                      <a:pt x="782" y="726"/>
                      <a:pt x="785" y="721"/>
                      <a:pt x="788" y="716"/>
                    </a:cubicBezTo>
                    <a:cubicBezTo>
                      <a:pt x="806" y="689"/>
                      <a:pt x="822" y="657"/>
                      <a:pt x="836" y="620"/>
                    </a:cubicBezTo>
                    <a:cubicBezTo>
                      <a:pt x="844" y="612"/>
                      <a:pt x="850" y="603"/>
                      <a:pt x="856" y="594"/>
                    </a:cubicBezTo>
                    <a:cubicBezTo>
                      <a:pt x="856" y="607"/>
                      <a:pt x="856" y="620"/>
                      <a:pt x="856" y="633"/>
                    </a:cubicBezTo>
                    <a:cubicBezTo>
                      <a:pt x="845" y="655"/>
                      <a:pt x="831" y="676"/>
                      <a:pt x="815" y="694"/>
                    </a:cubicBezTo>
                    <a:moveTo>
                      <a:pt x="698" y="90"/>
                    </a:moveTo>
                    <a:cubicBezTo>
                      <a:pt x="735" y="124"/>
                      <a:pt x="764" y="163"/>
                      <a:pt x="787" y="204"/>
                    </a:cubicBezTo>
                    <a:cubicBezTo>
                      <a:pt x="782" y="200"/>
                      <a:pt x="776" y="196"/>
                      <a:pt x="770" y="192"/>
                    </a:cubicBezTo>
                    <a:cubicBezTo>
                      <a:pt x="755" y="182"/>
                      <a:pt x="739" y="174"/>
                      <a:pt x="722" y="167"/>
                    </a:cubicBezTo>
                    <a:cubicBezTo>
                      <a:pt x="703" y="136"/>
                      <a:pt x="682" y="105"/>
                      <a:pt x="659" y="74"/>
                    </a:cubicBezTo>
                    <a:cubicBezTo>
                      <a:pt x="665" y="75"/>
                      <a:pt x="671" y="77"/>
                      <a:pt x="677" y="80"/>
                    </a:cubicBezTo>
                    <a:cubicBezTo>
                      <a:pt x="685" y="83"/>
                      <a:pt x="691" y="86"/>
                      <a:pt x="698" y="90"/>
                    </a:cubicBezTo>
                    <a:moveTo>
                      <a:pt x="170" y="371"/>
                    </a:moveTo>
                    <a:cubicBezTo>
                      <a:pt x="200" y="338"/>
                      <a:pt x="232" y="307"/>
                      <a:pt x="266" y="278"/>
                    </a:cubicBezTo>
                    <a:cubicBezTo>
                      <a:pt x="243" y="302"/>
                      <a:pt x="220" y="326"/>
                      <a:pt x="199" y="350"/>
                    </a:cubicBezTo>
                    <a:cubicBezTo>
                      <a:pt x="185" y="364"/>
                      <a:pt x="172" y="379"/>
                      <a:pt x="159" y="394"/>
                    </a:cubicBezTo>
                    <a:cubicBezTo>
                      <a:pt x="160" y="389"/>
                      <a:pt x="162" y="384"/>
                      <a:pt x="164" y="379"/>
                    </a:cubicBezTo>
                    <a:cubicBezTo>
                      <a:pt x="166" y="376"/>
                      <a:pt x="168" y="374"/>
                      <a:pt x="170" y="371"/>
                    </a:cubicBezTo>
                    <a:moveTo>
                      <a:pt x="359" y="212"/>
                    </a:moveTo>
                    <a:cubicBezTo>
                      <a:pt x="394" y="190"/>
                      <a:pt x="431" y="172"/>
                      <a:pt x="470" y="157"/>
                    </a:cubicBezTo>
                    <a:cubicBezTo>
                      <a:pt x="528" y="136"/>
                      <a:pt x="594" y="124"/>
                      <a:pt x="657" y="143"/>
                    </a:cubicBezTo>
                    <a:cubicBezTo>
                      <a:pt x="670" y="147"/>
                      <a:pt x="683" y="152"/>
                      <a:pt x="694" y="158"/>
                    </a:cubicBezTo>
                    <a:cubicBezTo>
                      <a:pt x="662" y="150"/>
                      <a:pt x="627" y="147"/>
                      <a:pt x="594" y="151"/>
                    </a:cubicBezTo>
                    <a:cubicBezTo>
                      <a:pt x="588" y="151"/>
                      <a:pt x="582" y="152"/>
                      <a:pt x="577" y="153"/>
                    </a:cubicBezTo>
                    <a:cubicBezTo>
                      <a:pt x="557" y="147"/>
                      <a:pt x="536" y="145"/>
                      <a:pt x="515" y="148"/>
                    </a:cubicBezTo>
                    <a:cubicBezTo>
                      <a:pt x="487" y="151"/>
                      <a:pt x="460" y="163"/>
                      <a:pt x="436" y="179"/>
                    </a:cubicBezTo>
                    <a:cubicBezTo>
                      <a:pt x="342" y="243"/>
                      <a:pt x="266" y="340"/>
                      <a:pt x="223" y="454"/>
                    </a:cubicBezTo>
                    <a:cubicBezTo>
                      <a:pt x="222" y="457"/>
                      <a:pt x="220" y="461"/>
                      <a:pt x="219" y="465"/>
                    </a:cubicBezTo>
                    <a:cubicBezTo>
                      <a:pt x="199" y="506"/>
                      <a:pt x="186" y="550"/>
                      <a:pt x="179" y="593"/>
                    </a:cubicBezTo>
                    <a:cubicBezTo>
                      <a:pt x="160" y="571"/>
                      <a:pt x="147" y="544"/>
                      <a:pt x="144" y="515"/>
                    </a:cubicBezTo>
                    <a:cubicBezTo>
                      <a:pt x="141" y="486"/>
                      <a:pt x="144" y="456"/>
                      <a:pt x="150" y="427"/>
                    </a:cubicBezTo>
                    <a:cubicBezTo>
                      <a:pt x="168" y="404"/>
                      <a:pt x="188" y="382"/>
                      <a:pt x="209" y="359"/>
                    </a:cubicBezTo>
                    <a:cubicBezTo>
                      <a:pt x="255" y="310"/>
                      <a:pt x="304" y="259"/>
                      <a:pt x="359" y="212"/>
                    </a:cubicBezTo>
                    <a:moveTo>
                      <a:pt x="212" y="641"/>
                    </a:moveTo>
                    <a:cubicBezTo>
                      <a:pt x="223" y="649"/>
                      <a:pt x="235" y="656"/>
                      <a:pt x="248" y="661"/>
                    </a:cubicBezTo>
                    <a:cubicBezTo>
                      <a:pt x="306" y="689"/>
                      <a:pt x="370" y="700"/>
                      <a:pt x="434" y="705"/>
                    </a:cubicBezTo>
                    <a:cubicBezTo>
                      <a:pt x="498" y="709"/>
                      <a:pt x="562" y="707"/>
                      <a:pt x="626" y="700"/>
                    </a:cubicBezTo>
                    <a:cubicBezTo>
                      <a:pt x="659" y="695"/>
                      <a:pt x="692" y="690"/>
                      <a:pt x="725" y="681"/>
                    </a:cubicBezTo>
                    <a:cubicBezTo>
                      <a:pt x="713" y="695"/>
                      <a:pt x="700" y="707"/>
                      <a:pt x="687" y="718"/>
                    </a:cubicBezTo>
                    <a:cubicBezTo>
                      <a:pt x="635" y="758"/>
                      <a:pt x="580" y="777"/>
                      <a:pt x="537" y="789"/>
                    </a:cubicBezTo>
                    <a:cubicBezTo>
                      <a:pt x="479" y="805"/>
                      <a:pt x="422" y="813"/>
                      <a:pt x="366" y="812"/>
                    </a:cubicBezTo>
                    <a:cubicBezTo>
                      <a:pt x="344" y="805"/>
                      <a:pt x="324" y="795"/>
                      <a:pt x="304" y="782"/>
                    </a:cubicBezTo>
                    <a:cubicBezTo>
                      <a:pt x="254" y="750"/>
                      <a:pt x="221" y="698"/>
                      <a:pt x="212" y="641"/>
                    </a:cubicBezTo>
                    <a:moveTo>
                      <a:pt x="210" y="622"/>
                    </a:moveTo>
                    <a:cubicBezTo>
                      <a:pt x="205" y="571"/>
                      <a:pt x="215" y="519"/>
                      <a:pt x="232" y="470"/>
                    </a:cubicBezTo>
                    <a:cubicBezTo>
                      <a:pt x="275" y="378"/>
                      <a:pt x="346" y="291"/>
                      <a:pt x="438" y="226"/>
                    </a:cubicBezTo>
                    <a:cubicBezTo>
                      <a:pt x="479" y="199"/>
                      <a:pt x="526" y="177"/>
                      <a:pt x="576" y="168"/>
                    </a:cubicBezTo>
                    <a:cubicBezTo>
                      <a:pt x="581" y="170"/>
                      <a:pt x="587" y="172"/>
                      <a:pt x="591" y="175"/>
                    </a:cubicBezTo>
                    <a:cubicBezTo>
                      <a:pt x="638" y="196"/>
                      <a:pt x="675" y="234"/>
                      <a:pt x="704" y="273"/>
                    </a:cubicBezTo>
                    <a:cubicBezTo>
                      <a:pt x="733" y="313"/>
                      <a:pt x="757" y="355"/>
                      <a:pt x="772" y="398"/>
                    </a:cubicBezTo>
                    <a:cubicBezTo>
                      <a:pt x="788" y="441"/>
                      <a:pt x="793" y="485"/>
                      <a:pt x="790" y="527"/>
                    </a:cubicBezTo>
                    <a:cubicBezTo>
                      <a:pt x="785" y="579"/>
                      <a:pt x="766" y="625"/>
                      <a:pt x="740" y="662"/>
                    </a:cubicBezTo>
                    <a:cubicBezTo>
                      <a:pt x="703" y="674"/>
                      <a:pt x="663" y="680"/>
                      <a:pt x="624" y="685"/>
                    </a:cubicBezTo>
                    <a:cubicBezTo>
                      <a:pt x="562" y="693"/>
                      <a:pt x="498" y="695"/>
                      <a:pt x="435" y="690"/>
                    </a:cubicBezTo>
                    <a:cubicBezTo>
                      <a:pt x="373" y="686"/>
                      <a:pt x="310" y="675"/>
                      <a:pt x="254" y="648"/>
                    </a:cubicBezTo>
                    <a:cubicBezTo>
                      <a:pt x="238" y="641"/>
                      <a:pt x="223" y="633"/>
                      <a:pt x="210" y="622"/>
                    </a:cubicBezTo>
                    <a:moveTo>
                      <a:pt x="854" y="429"/>
                    </a:moveTo>
                    <a:cubicBezTo>
                      <a:pt x="855" y="450"/>
                      <a:pt x="854" y="471"/>
                      <a:pt x="852" y="491"/>
                    </a:cubicBezTo>
                    <a:cubicBezTo>
                      <a:pt x="843" y="448"/>
                      <a:pt x="831" y="405"/>
                      <a:pt x="816" y="364"/>
                    </a:cubicBezTo>
                    <a:cubicBezTo>
                      <a:pt x="794" y="304"/>
                      <a:pt x="767" y="246"/>
                      <a:pt x="734" y="188"/>
                    </a:cubicBezTo>
                    <a:cubicBezTo>
                      <a:pt x="736" y="189"/>
                      <a:pt x="737" y="189"/>
                      <a:pt x="738" y="190"/>
                    </a:cubicBezTo>
                    <a:cubicBezTo>
                      <a:pt x="764" y="214"/>
                      <a:pt x="786" y="245"/>
                      <a:pt x="801" y="278"/>
                    </a:cubicBezTo>
                    <a:cubicBezTo>
                      <a:pt x="787" y="246"/>
                      <a:pt x="767" y="217"/>
                      <a:pt x="743" y="193"/>
                    </a:cubicBezTo>
                    <a:cubicBezTo>
                      <a:pt x="750" y="196"/>
                      <a:pt x="756" y="200"/>
                      <a:pt x="763" y="204"/>
                    </a:cubicBezTo>
                    <a:cubicBezTo>
                      <a:pt x="778" y="214"/>
                      <a:pt x="792" y="226"/>
                      <a:pt x="805" y="240"/>
                    </a:cubicBezTo>
                    <a:cubicBezTo>
                      <a:pt x="805" y="240"/>
                      <a:pt x="805" y="240"/>
                      <a:pt x="805" y="240"/>
                    </a:cubicBezTo>
                    <a:cubicBezTo>
                      <a:pt x="812" y="257"/>
                      <a:pt x="819" y="274"/>
                      <a:pt x="825" y="292"/>
                    </a:cubicBezTo>
                    <a:cubicBezTo>
                      <a:pt x="831" y="313"/>
                      <a:pt x="838" y="334"/>
                      <a:pt x="844" y="356"/>
                    </a:cubicBezTo>
                    <a:cubicBezTo>
                      <a:pt x="850" y="381"/>
                      <a:pt x="853" y="405"/>
                      <a:pt x="854" y="429"/>
                    </a:cubicBezTo>
                    <a:moveTo>
                      <a:pt x="824" y="612"/>
                    </a:moveTo>
                    <a:cubicBezTo>
                      <a:pt x="817" y="619"/>
                      <a:pt x="810" y="626"/>
                      <a:pt x="801" y="632"/>
                    </a:cubicBezTo>
                    <a:cubicBezTo>
                      <a:pt x="789" y="640"/>
                      <a:pt x="776" y="647"/>
                      <a:pt x="763" y="653"/>
                    </a:cubicBezTo>
                    <a:cubicBezTo>
                      <a:pt x="785" y="617"/>
                      <a:pt x="800" y="575"/>
                      <a:pt x="804" y="528"/>
                    </a:cubicBezTo>
                    <a:cubicBezTo>
                      <a:pt x="808" y="484"/>
                      <a:pt x="802" y="438"/>
                      <a:pt x="786" y="393"/>
                    </a:cubicBezTo>
                    <a:cubicBezTo>
                      <a:pt x="769" y="349"/>
                      <a:pt x="745" y="306"/>
                      <a:pt x="715" y="265"/>
                    </a:cubicBezTo>
                    <a:cubicBezTo>
                      <a:pt x="686" y="226"/>
                      <a:pt x="651" y="188"/>
                      <a:pt x="603" y="164"/>
                    </a:cubicBezTo>
                    <a:cubicBezTo>
                      <a:pt x="646" y="161"/>
                      <a:pt x="690" y="168"/>
                      <a:pt x="729" y="186"/>
                    </a:cubicBezTo>
                    <a:cubicBezTo>
                      <a:pt x="762" y="245"/>
                      <a:pt x="789" y="305"/>
                      <a:pt x="810" y="366"/>
                    </a:cubicBezTo>
                    <a:cubicBezTo>
                      <a:pt x="827" y="415"/>
                      <a:pt x="841" y="466"/>
                      <a:pt x="849" y="517"/>
                    </a:cubicBezTo>
                    <a:cubicBezTo>
                      <a:pt x="847" y="525"/>
                      <a:pt x="846" y="533"/>
                      <a:pt x="844" y="541"/>
                    </a:cubicBezTo>
                    <a:cubicBezTo>
                      <a:pt x="839" y="566"/>
                      <a:pt x="832" y="590"/>
                      <a:pt x="824" y="612"/>
                    </a:cubicBezTo>
                    <a:moveTo>
                      <a:pt x="854" y="562"/>
                    </a:moveTo>
                    <a:cubicBezTo>
                      <a:pt x="854" y="563"/>
                      <a:pt x="854" y="564"/>
                      <a:pt x="854" y="565"/>
                    </a:cubicBezTo>
                    <a:cubicBezTo>
                      <a:pt x="854" y="567"/>
                      <a:pt x="853" y="568"/>
                      <a:pt x="852" y="570"/>
                    </a:cubicBezTo>
                    <a:cubicBezTo>
                      <a:pt x="853" y="567"/>
                      <a:pt x="853" y="565"/>
                      <a:pt x="854" y="562"/>
                    </a:cubicBezTo>
                    <a:moveTo>
                      <a:pt x="430" y="214"/>
                    </a:moveTo>
                    <a:cubicBezTo>
                      <a:pt x="381" y="248"/>
                      <a:pt x="339" y="287"/>
                      <a:pt x="304" y="331"/>
                    </a:cubicBezTo>
                    <a:cubicBezTo>
                      <a:pt x="343" y="275"/>
                      <a:pt x="390" y="227"/>
                      <a:pt x="443" y="191"/>
                    </a:cubicBezTo>
                    <a:cubicBezTo>
                      <a:pt x="473" y="171"/>
                      <a:pt x="508" y="160"/>
                      <a:pt x="542" y="161"/>
                    </a:cubicBezTo>
                    <a:cubicBezTo>
                      <a:pt x="501" y="173"/>
                      <a:pt x="464" y="192"/>
                      <a:pt x="430" y="214"/>
                    </a:cubicBezTo>
                    <a:moveTo>
                      <a:pt x="194" y="609"/>
                    </a:moveTo>
                    <a:cubicBezTo>
                      <a:pt x="193" y="608"/>
                      <a:pt x="193" y="607"/>
                      <a:pt x="192" y="606"/>
                    </a:cubicBezTo>
                    <a:cubicBezTo>
                      <a:pt x="192" y="601"/>
                      <a:pt x="193" y="595"/>
                      <a:pt x="194" y="589"/>
                    </a:cubicBezTo>
                    <a:cubicBezTo>
                      <a:pt x="194" y="596"/>
                      <a:pt x="194" y="602"/>
                      <a:pt x="194" y="609"/>
                    </a:cubicBezTo>
                    <a:moveTo>
                      <a:pt x="393" y="184"/>
                    </a:moveTo>
                    <a:cubicBezTo>
                      <a:pt x="409" y="172"/>
                      <a:pt x="426" y="159"/>
                      <a:pt x="443" y="147"/>
                    </a:cubicBezTo>
                    <a:cubicBezTo>
                      <a:pt x="489" y="117"/>
                      <a:pt x="540" y="90"/>
                      <a:pt x="595" y="77"/>
                    </a:cubicBezTo>
                    <a:cubicBezTo>
                      <a:pt x="616" y="71"/>
                      <a:pt x="637" y="70"/>
                      <a:pt x="658" y="74"/>
                    </a:cubicBezTo>
                    <a:cubicBezTo>
                      <a:pt x="680" y="104"/>
                      <a:pt x="700" y="135"/>
                      <a:pt x="718" y="166"/>
                    </a:cubicBezTo>
                    <a:cubicBezTo>
                      <a:pt x="713" y="164"/>
                      <a:pt x="709" y="163"/>
                      <a:pt x="704" y="161"/>
                    </a:cubicBezTo>
                    <a:cubicBezTo>
                      <a:pt x="690" y="152"/>
                      <a:pt x="674" y="145"/>
                      <a:pt x="658" y="140"/>
                    </a:cubicBezTo>
                    <a:cubicBezTo>
                      <a:pt x="594" y="120"/>
                      <a:pt x="527" y="131"/>
                      <a:pt x="468" y="152"/>
                    </a:cubicBezTo>
                    <a:cubicBezTo>
                      <a:pt x="442" y="161"/>
                      <a:pt x="417" y="172"/>
                      <a:pt x="393" y="184"/>
                    </a:cubicBezTo>
                    <a:moveTo>
                      <a:pt x="867" y="484"/>
                    </a:moveTo>
                    <a:cubicBezTo>
                      <a:pt x="867" y="504"/>
                      <a:pt x="866" y="525"/>
                      <a:pt x="861" y="545"/>
                    </a:cubicBezTo>
                    <a:cubicBezTo>
                      <a:pt x="860" y="542"/>
                      <a:pt x="860" y="539"/>
                      <a:pt x="860" y="536"/>
                    </a:cubicBezTo>
                    <a:cubicBezTo>
                      <a:pt x="863" y="519"/>
                      <a:pt x="865" y="502"/>
                      <a:pt x="867" y="484"/>
                    </a:cubicBezTo>
                    <a:moveTo>
                      <a:pt x="736" y="763"/>
                    </a:moveTo>
                    <a:cubicBezTo>
                      <a:pt x="713" y="778"/>
                      <a:pt x="688" y="790"/>
                      <a:pt x="663" y="800"/>
                    </a:cubicBezTo>
                    <a:cubicBezTo>
                      <a:pt x="584" y="832"/>
                      <a:pt x="494" y="843"/>
                      <a:pt x="411" y="825"/>
                    </a:cubicBezTo>
                    <a:cubicBezTo>
                      <a:pt x="454" y="822"/>
                      <a:pt x="497" y="815"/>
                      <a:pt x="541" y="803"/>
                    </a:cubicBezTo>
                    <a:cubicBezTo>
                      <a:pt x="585" y="790"/>
                      <a:pt x="641" y="772"/>
                      <a:pt x="696" y="729"/>
                    </a:cubicBezTo>
                    <a:cubicBezTo>
                      <a:pt x="715" y="714"/>
                      <a:pt x="733" y="696"/>
                      <a:pt x="749" y="674"/>
                    </a:cubicBezTo>
                    <a:cubicBezTo>
                      <a:pt x="770" y="666"/>
                      <a:pt x="791" y="657"/>
                      <a:pt x="810" y="643"/>
                    </a:cubicBezTo>
                    <a:cubicBezTo>
                      <a:pt x="811" y="643"/>
                      <a:pt x="811" y="642"/>
                      <a:pt x="812" y="642"/>
                    </a:cubicBezTo>
                    <a:cubicBezTo>
                      <a:pt x="801" y="667"/>
                      <a:pt x="789" y="689"/>
                      <a:pt x="776" y="708"/>
                    </a:cubicBezTo>
                    <a:cubicBezTo>
                      <a:pt x="762" y="730"/>
                      <a:pt x="748" y="748"/>
                      <a:pt x="736" y="763"/>
                    </a:cubicBezTo>
                    <a:moveTo>
                      <a:pt x="701" y="799"/>
                    </a:moveTo>
                    <a:cubicBezTo>
                      <a:pt x="683" y="816"/>
                      <a:pt x="671" y="823"/>
                      <a:pt x="672" y="823"/>
                    </a:cubicBezTo>
                    <a:cubicBezTo>
                      <a:pt x="672" y="823"/>
                      <a:pt x="661" y="832"/>
                      <a:pt x="638" y="847"/>
                    </a:cubicBezTo>
                    <a:cubicBezTo>
                      <a:pt x="616" y="861"/>
                      <a:pt x="581" y="880"/>
                      <a:pt x="533" y="894"/>
                    </a:cubicBezTo>
                    <a:cubicBezTo>
                      <a:pt x="486" y="907"/>
                      <a:pt x="423" y="918"/>
                      <a:pt x="355" y="902"/>
                    </a:cubicBezTo>
                    <a:cubicBezTo>
                      <a:pt x="321" y="894"/>
                      <a:pt x="287" y="878"/>
                      <a:pt x="259" y="851"/>
                    </a:cubicBezTo>
                    <a:cubicBezTo>
                      <a:pt x="245" y="838"/>
                      <a:pt x="232" y="822"/>
                      <a:pt x="222" y="804"/>
                    </a:cubicBezTo>
                    <a:cubicBezTo>
                      <a:pt x="247" y="813"/>
                      <a:pt x="273" y="819"/>
                      <a:pt x="300" y="822"/>
                    </a:cubicBezTo>
                    <a:cubicBezTo>
                      <a:pt x="320" y="825"/>
                      <a:pt x="342" y="826"/>
                      <a:pt x="363" y="827"/>
                    </a:cubicBezTo>
                    <a:cubicBezTo>
                      <a:pt x="461" y="861"/>
                      <a:pt x="572" y="852"/>
                      <a:pt x="668" y="814"/>
                    </a:cubicBezTo>
                    <a:cubicBezTo>
                      <a:pt x="679" y="809"/>
                      <a:pt x="690" y="804"/>
                      <a:pt x="701" y="799"/>
                    </a:cubicBezTo>
                    <a:moveTo>
                      <a:pt x="213" y="786"/>
                    </a:moveTo>
                    <a:cubicBezTo>
                      <a:pt x="207" y="773"/>
                      <a:pt x="202" y="759"/>
                      <a:pt x="199" y="745"/>
                    </a:cubicBezTo>
                    <a:cubicBezTo>
                      <a:pt x="188" y="707"/>
                      <a:pt x="186" y="666"/>
                      <a:pt x="190" y="624"/>
                    </a:cubicBezTo>
                    <a:cubicBezTo>
                      <a:pt x="192" y="626"/>
                      <a:pt x="194" y="628"/>
                      <a:pt x="196" y="630"/>
                    </a:cubicBezTo>
                    <a:cubicBezTo>
                      <a:pt x="196" y="632"/>
                      <a:pt x="196" y="634"/>
                      <a:pt x="197" y="636"/>
                    </a:cubicBezTo>
                    <a:cubicBezTo>
                      <a:pt x="204" y="699"/>
                      <a:pt x="241" y="759"/>
                      <a:pt x="296" y="794"/>
                    </a:cubicBezTo>
                    <a:cubicBezTo>
                      <a:pt x="306" y="800"/>
                      <a:pt x="316" y="806"/>
                      <a:pt x="326" y="811"/>
                    </a:cubicBezTo>
                    <a:cubicBezTo>
                      <a:pt x="318" y="810"/>
                      <a:pt x="309" y="809"/>
                      <a:pt x="301" y="808"/>
                    </a:cubicBezTo>
                    <a:cubicBezTo>
                      <a:pt x="271" y="804"/>
                      <a:pt x="241" y="797"/>
                      <a:pt x="213" y="786"/>
                    </a:cubicBezTo>
                    <a:moveTo>
                      <a:pt x="140" y="409"/>
                    </a:moveTo>
                    <a:cubicBezTo>
                      <a:pt x="139" y="413"/>
                      <a:pt x="138" y="417"/>
                      <a:pt x="137" y="421"/>
                    </a:cubicBezTo>
                    <a:cubicBezTo>
                      <a:pt x="124" y="437"/>
                      <a:pt x="112" y="453"/>
                      <a:pt x="101" y="470"/>
                    </a:cubicBezTo>
                    <a:cubicBezTo>
                      <a:pt x="112" y="449"/>
                      <a:pt x="125" y="428"/>
                      <a:pt x="140" y="409"/>
                    </a:cubicBezTo>
                    <a:moveTo>
                      <a:pt x="638" y="47"/>
                    </a:moveTo>
                    <a:cubicBezTo>
                      <a:pt x="640" y="50"/>
                      <a:pt x="643" y="54"/>
                      <a:pt x="646" y="58"/>
                    </a:cubicBezTo>
                    <a:cubicBezTo>
                      <a:pt x="627" y="56"/>
                      <a:pt x="609" y="58"/>
                      <a:pt x="592" y="63"/>
                    </a:cubicBezTo>
                    <a:cubicBezTo>
                      <a:pt x="534" y="77"/>
                      <a:pt x="482" y="104"/>
                      <a:pt x="435" y="135"/>
                    </a:cubicBezTo>
                    <a:cubicBezTo>
                      <a:pt x="393" y="164"/>
                      <a:pt x="355" y="196"/>
                      <a:pt x="319" y="228"/>
                    </a:cubicBezTo>
                    <a:cubicBezTo>
                      <a:pt x="266" y="264"/>
                      <a:pt x="217" y="306"/>
                      <a:pt x="173" y="353"/>
                    </a:cubicBezTo>
                    <a:cubicBezTo>
                      <a:pt x="175" y="349"/>
                      <a:pt x="176" y="344"/>
                      <a:pt x="178" y="339"/>
                    </a:cubicBezTo>
                    <a:cubicBezTo>
                      <a:pt x="224" y="228"/>
                      <a:pt x="288" y="123"/>
                      <a:pt x="382" y="61"/>
                    </a:cubicBezTo>
                    <a:cubicBezTo>
                      <a:pt x="428" y="31"/>
                      <a:pt x="483" y="15"/>
                      <a:pt x="536" y="18"/>
                    </a:cubicBezTo>
                    <a:cubicBezTo>
                      <a:pt x="572" y="19"/>
                      <a:pt x="607" y="30"/>
                      <a:pt x="638" y="47"/>
                    </a:cubicBezTo>
                    <a:moveTo>
                      <a:pt x="658" y="59"/>
                    </a:moveTo>
                    <a:cubicBezTo>
                      <a:pt x="655" y="59"/>
                      <a:pt x="651" y="58"/>
                      <a:pt x="647" y="58"/>
                    </a:cubicBezTo>
                    <a:cubicBezTo>
                      <a:pt x="644" y="54"/>
                      <a:pt x="641" y="51"/>
                      <a:pt x="639" y="48"/>
                    </a:cubicBezTo>
                    <a:cubicBezTo>
                      <a:pt x="645" y="51"/>
                      <a:pt x="652" y="55"/>
                      <a:pt x="658" y="59"/>
                    </a:cubicBezTo>
                    <a:moveTo>
                      <a:pt x="866" y="613"/>
                    </a:moveTo>
                    <a:cubicBezTo>
                      <a:pt x="865" y="601"/>
                      <a:pt x="865" y="590"/>
                      <a:pt x="864" y="578"/>
                    </a:cubicBezTo>
                    <a:cubicBezTo>
                      <a:pt x="866" y="574"/>
                      <a:pt x="868" y="570"/>
                      <a:pt x="869" y="566"/>
                    </a:cubicBezTo>
                    <a:cubicBezTo>
                      <a:pt x="881" y="535"/>
                      <a:pt x="883" y="502"/>
                      <a:pt x="881" y="470"/>
                    </a:cubicBezTo>
                    <a:cubicBezTo>
                      <a:pt x="878" y="429"/>
                      <a:pt x="869" y="390"/>
                      <a:pt x="858" y="351"/>
                    </a:cubicBezTo>
                    <a:cubicBezTo>
                      <a:pt x="855" y="335"/>
                      <a:pt x="850" y="319"/>
                      <a:pt x="845" y="302"/>
                    </a:cubicBezTo>
                    <a:cubicBezTo>
                      <a:pt x="843" y="295"/>
                      <a:pt x="840" y="289"/>
                      <a:pt x="838" y="282"/>
                    </a:cubicBezTo>
                    <a:cubicBezTo>
                      <a:pt x="850" y="302"/>
                      <a:pt x="861" y="323"/>
                      <a:pt x="869" y="345"/>
                    </a:cubicBezTo>
                    <a:cubicBezTo>
                      <a:pt x="890" y="402"/>
                      <a:pt x="896" y="465"/>
                      <a:pt x="888" y="527"/>
                    </a:cubicBezTo>
                    <a:cubicBezTo>
                      <a:pt x="885" y="556"/>
                      <a:pt x="877" y="585"/>
                      <a:pt x="866" y="613"/>
                    </a:cubicBezTo>
                    <a:moveTo>
                      <a:pt x="54" y="586"/>
                    </a:moveTo>
                    <a:cubicBezTo>
                      <a:pt x="54" y="586"/>
                      <a:pt x="54" y="586"/>
                      <a:pt x="54" y="586"/>
                    </a:cubicBezTo>
                    <a:cubicBezTo>
                      <a:pt x="53" y="601"/>
                      <a:pt x="54" y="616"/>
                      <a:pt x="57" y="631"/>
                    </a:cubicBezTo>
                    <a:cubicBezTo>
                      <a:pt x="64" y="665"/>
                      <a:pt x="80" y="698"/>
                      <a:pt x="104" y="725"/>
                    </a:cubicBezTo>
                    <a:cubicBezTo>
                      <a:pt x="129" y="757"/>
                      <a:pt x="164" y="780"/>
                      <a:pt x="202" y="796"/>
                    </a:cubicBezTo>
                    <a:cubicBezTo>
                      <a:pt x="214" y="821"/>
                      <a:pt x="230" y="843"/>
                      <a:pt x="249" y="861"/>
                    </a:cubicBezTo>
                    <a:cubicBezTo>
                      <a:pt x="279" y="890"/>
                      <a:pt x="316" y="908"/>
                      <a:pt x="351" y="916"/>
                    </a:cubicBezTo>
                    <a:cubicBezTo>
                      <a:pt x="424" y="932"/>
                      <a:pt x="488" y="921"/>
                      <a:pt x="537" y="908"/>
                    </a:cubicBezTo>
                    <a:cubicBezTo>
                      <a:pt x="587" y="893"/>
                      <a:pt x="623" y="873"/>
                      <a:pt x="646" y="859"/>
                    </a:cubicBezTo>
                    <a:cubicBezTo>
                      <a:pt x="669" y="844"/>
                      <a:pt x="680" y="835"/>
                      <a:pt x="680" y="835"/>
                    </a:cubicBezTo>
                    <a:cubicBezTo>
                      <a:pt x="679" y="834"/>
                      <a:pt x="707" y="817"/>
                      <a:pt x="745" y="774"/>
                    </a:cubicBezTo>
                    <a:cubicBezTo>
                      <a:pt x="775" y="754"/>
                      <a:pt x="802" y="731"/>
                      <a:pt x="826" y="704"/>
                    </a:cubicBezTo>
                    <a:cubicBezTo>
                      <a:pt x="836" y="692"/>
                      <a:pt x="845" y="680"/>
                      <a:pt x="853" y="667"/>
                    </a:cubicBezTo>
                    <a:cubicBezTo>
                      <a:pt x="851" y="688"/>
                      <a:pt x="848" y="709"/>
                      <a:pt x="842" y="730"/>
                    </a:cubicBezTo>
                    <a:cubicBezTo>
                      <a:pt x="827" y="790"/>
                      <a:pt x="796" y="847"/>
                      <a:pt x="748" y="890"/>
                    </a:cubicBezTo>
                    <a:cubicBezTo>
                      <a:pt x="700" y="933"/>
                      <a:pt x="638" y="962"/>
                      <a:pt x="572" y="979"/>
                    </a:cubicBezTo>
                    <a:cubicBezTo>
                      <a:pt x="505" y="997"/>
                      <a:pt x="432" y="1003"/>
                      <a:pt x="357" y="999"/>
                    </a:cubicBezTo>
                    <a:cubicBezTo>
                      <a:pt x="282" y="993"/>
                      <a:pt x="202" y="978"/>
                      <a:pt x="132" y="933"/>
                    </a:cubicBezTo>
                    <a:cubicBezTo>
                      <a:pt x="94" y="909"/>
                      <a:pt x="52" y="868"/>
                      <a:pt x="33" y="805"/>
                    </a:cubicBezTo>
                    <a:cubicBezTo>
                      <a:pt x="15" y="743"/>
                      <a:pt x="23" y="663"/>
                      <a:pt x="54" y="586"/>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9" name="Freeform 183"/>
              <p:cNvSpPr>
                <a:spLocks noEditPoints="1"/>
              </p:cNvSpPr>
              <p:nvPr/>
            </p:nvSpPr>
            <p:spPr bwMode="auto">
              <a:xfrm>
                <a:off x="-260" y="-231"/>
                <a:ext cx="2116" cy="2159"/>
              </a:xfrm>
              <a:custGeom>
                <a:avLst/>
                <a:gdLst>
                  <a:gd name="T0" fmla="*/ 669 w 896"/>
                  <a:gd name="T1" fmla="*/ 845 h 914"/>
                  <a:gd name="T2" fmla="*/ 797 w 896"/>
                  <a:gd name="T3" fmla="*/ 286 h 914"/>
                  <a:gd name="T4" fmla="*/ 864 w 896"/>
                  <a:gd name="T5" fmla="*/ 571 h 914"/>
                  <a:gd name="T6" fmla="*/ 698 w 896"/>
                  <a:gd name="T7" fmla="*/ 834 h 914"/>
                  <a:gd name="T8" fmla="*/ 774 w 896"/>
                  <a:gd name="T9" fmla="*/ 227 h 914"/>
                  <a:gd name="T10" fmla="*/ 489 w 896"/>
                  <a:gd name="T11" fmla="*/ 7 h 914"/>
                  <a:gd name="T12" fmla="*/ 139 w 896"/>
                  <a:gd name="T13" fmla="*/ 169 h 914"/>
                  <a:gd name="T14" fmla="*/ 747 w 896"/>
                  <a:gd name="T15" fmla="*/ 202 h 914"/>
                  <a:gd name="T16" fmla="*/ 606 w 896"/>
                  <a:gd name="T17" fmla="*/ 140 h 914"/>
                  <a:gd name="T18" fmla="*/ 600 w 896"/>
                  <a:gd name="T19" fmla="*/ 133 h 914"/>
                  <a:gd name="T20" fmla="*/ 482 w 896"/>
                  <a:gd name="T21" fmla="*/ 24 h 914"/>
                  <a:gd name="T22" fmla="*/ 747 w 896"/>
                  <a:gd name="T23" fmla="*/ 202 h 914"/>
                  <a:gd name="T24" fmla="*/ 257 w 896"/>
                  <a:gd name="T25" fmla="*/ 308 h 914"/>
                  <a:gd name="T26" fmla="*/ 678 w 896"/>
                  <a:gd name="T27" fmla="*/ 273 h 914"/>
                  <a:gd name="T28" fmla="*/ 686 w 896"/>
                  <a:gd name="T29" fmla="*/ 410 h 914"/>
                  <a:gd name="T30" fmla="*/ 724 w 896"/>
                  <a:gd name="T31" fmla="*/ 528 h 914"/>
                  <a:gd name="T32" fmla="*/ 718 w 896"/>
                  <a:gd name="T33" fmla="*/ 499 h 914"/>
                  <a:gd name="T34" fmla="*/ 693 w 896"/>
                  <a:gd name="T35" fmla="*/ 431 h 914"/>
                  <a:gd name="T36" fmla="*/ 611 w 896"/>
                  <a:gd name="T37" fmla="*/ 319 h 914"/>
                  <a:gd name="T38" fmla="*/ 715 w 896"/>
                  <a:gd name="T39" fmla="*/ 526 h 914"/>
                  <a:gd name="T40" fmla="*/ 610 w 896"/>
                  <a:gd name="T41" fmla="*/ 747 h 914"/>
                  <a:gd name="T42" fmla="*/ 212 w 896"/>
                  <a:gd name="T43" fmla="*/ 714 h 914"/>
                  <a:gd name="T44" fmla="*/ 730 w 896"/>
                  <a:gd name="T45" fmla="*/ 545 h 914"/>
                  <a:gd name="T46" fmla="*/ 719 w 896"/>
                  <a:gd name="T47" fmla="*/ 618 h 914"/>
                  <a:gd name="T48" fmla="*/ 730 w 896"/>
                  <a:gd name="T49" fmla="*/ 545 h 914"/>
                  <a:gd name="T50" fmla="*/ 711 w 896"/>
                  <a:gd name="T51" fmla="*/ 641 h 914"/>
                  <a:gd name="T52" fmla="*/ 707 w 896"/>
                  <a:gd name="T53" fmla="*/ 657 h 914"/>
                  <a:gd name="T54" fmla="*/ 660 w 896"/>
                  <a:gd name="T55" fmla="*/ 746 h 914"/>
                  <a:gd name="T56" fmla="*/ 398 w 896"/>
                  <a:gd name="T57" fmla="*/ 842 h 914"/>
                  <a:gd name="T58" fmla="*/ 705 w 896"/>
                  <a:gd name="T59" fmla="*/ 661 h 914"/>
                  <a:gd name="T60" fmla="*/ 493 w 896"/>
                  <a:gd name="T61" fmla="*/ 149 h 914"/>
                  <a:gd name="T62" fmla="*/ 429 w 896"/>
                  <a:gd name="T63" fmla="*/ 176 h 914"/>
                  <a:gd name="T64" fmla="*/ 200 w 896"/>
                  <a:gd name="T65" fmla="*/ 390 h 914"/>
                  <a:gd name="T66" fmla="*/ 598 w 896"/>
                  <a:gd name="T67" fmla="*/ 142 h 914"/>
                  <a:gd name="T68" fmla="*/ 599 w 896"/>
                  <a:gd name="T69" fmla="*/ 144 h 914"/>
                  <a:gd name="T70" fmla="*/ 630 w 896"/>
                  <a:gd name="T71" fmla="*/ 791 h 914"/>
                  <a:gd name="T72" fmla="*/ 204 w 896"/>
                  <a:gd name="T73" fmla="*/ 733 h 914"/>
                  <a:gd name="T74" fmla="*/ 486 w 896"/>
                  <a:gd name="T75" fmla="*/ 870 h 914"/>
                  <a:gd name="T76" fmla="*/ 722 w 896"/>
                  <a:gd name="T77" fmla="*/ 617 h 914"/>
                  <a:gd name="T78" fmla="*/ 731 w 896"/>
                  <a:gd name="T79" fmla="*/ 473 h 914"/>
                  <a:gd name="T80" fmla="*/ 599 w 896"/>
                  <a:gd name="T81" fmla="*/ 144 h 914"/>
                  <a:gd name="T82" fmla="*/ 386 w 896"/>
                  <a:gd name="T83" fmla="*/ 78 h 914"/>
                  <a:gd name="T84" fmla="*/ 585 w 896"/>
                  <a:gd name="T85" fmla="*/ 138 h 914"/>
                  <a:gd name="T86" fmla="*/ 200 w 896"/>
                  <a:gd name="T87" fmla="*/ 387 h 914"/>
                  <a:gd name="T88" fmla="*/ 516 w 896"/>
                  <a:gd name="T89" fmla="*/ 80 h 914"/>
                  <a:gd name="T90" fmla="*/ 485 w 896"/>
                  <a:gd name="T91" fmla="*/ 71 h 914"/>
                  <a:gd name="T92" fmla="*/ 37 w 896"/>
                  <a:gd name="T93" fmla="*/ 430 h 914"/>
                  <a:gd name="T94" fmla="*/ 385 w 896"/>
                  <a:gd name="T95" fmla="*/ 58 h 914"/>
                  <a:gd name="T96" fmla="*/ 162 w 896"/>
                  <a:gd name="T97" fmla="*/ 561 h 914"/>
                  <a:gd name="T98" fmla="*/ 562 w 896"/>
                  <a:gd name="T99" fmla="*/ 847 h 914"/>
                  <a:gd name="T100" fmla="*/ 717 w 896"/>
                  <a:gd name="T101" fmla="*/ 657 h 914"/>
                  <a:gd name="T102" fmla="*/ 213 w 896"/>
                  <a:gd name="T103" fmla="*/ 756 h 914"/>
                  <a:gd name="T104" fmla="*/ 618 w 896"/>
                  <a:gd name="T105" fmla="*/ 810 h 914"/>
                  <a:gd name="T106" fmla="*/ 722 w 896"/>
                  <a:gd name="T107" fmla="*/ 355 h 914"/>
                  <a:gd name="T108" fmla="*/ 748 w 896"/>
                  <a:gd name="T109" fmla="*/ 203 h 914"/>
                  <a:gd name="T110" fmla="*/ 727 w 896"/>
                  <a:gd name="T111" fmla="*/ 775 h 914"/>
                  <a:gd name="T112" fmla="*/ 54 w 896"/>
                  <a:gd name="T113" fmla="*/ 632 h 914"/>
                  <a:gd name="T114" fmla="*/ 322 w 896"/>
                  <a:gd name="T115" fmla="*/ 62 h 914"/>
                  <a:gd name="T116" fmla="*/ 251 w 896"/>
                  <a:gd name="T117" fmla="*/ 95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96" h="914">
                    <a:moveTo>
                      <a:pt x="115" y="770"/>
                    </a:moveTo>
                    <a:cubicBezTo>
                      <a:pt x="206" y="872"/>
                      <a:pt x="346" y="914"/>
                      <a:pt x="478" y="904"/>
                    </a:cubicBezTo>
                    <a:cubicBezTo>
                      <a:pt x="545" y="899"/>
                      <a:pt x="612" y="882"/>
                      <a:pt x="669" y="845"/>
                    </a:cubicBezTo>
                    <a:cubicBezTo>
                      <a:pt x="726" y="808"/>
                      <a:pt x="770" y="753"/>
                      <a:pt x="798" y="691"/>
                    </a:cubicBezTo>
                    <a:cubicBezTo>
                      <a:pt x="825" y="628"/>
                      <a:pt x="837" y="559"/>
                      <a:pt x="836" y="490"/>
                    </a:cubicBezTo>
                    <a:cubicBezTo>
                      <a:pt x="835" y="421"/>
                      <a:pt x="819" y="353"/>
                      <a:pt x="797" y="286"/>
                    </a:cubicBezTo>
                    <a:cubicBezTo>
                      <a:pt x="790" y="267"/>
                      <a:pt x="783" y="248"/>
                      <a:pt x="775" y="229"/>
                    </a:cubicBezTo>
                    <a:cubicBezTo>
                      <a:pt x="805" y="262"/>
                      <a:pt x="828" y="301"/>
                      <a:pt x="843" y="342"/>
                    </a:cubicBezTo>
                    <a:cubicBezTo>
                      <a:pt x="870" y="416"/>
                      <a:pt x="876" y="496"/>
                      <a:pt x="864" y="571"/>
                    </a:cubicBezTo>
                    <a:cubicBezTo>
                      <a:pt x="852" y="646"/>
                      <a:pt x="816" y="715"/>
                      <a:pt x="767" y="770"/>
                    </a:cubicBezTo>
                    <a:cubicBezTo>
                      <a:pt x="719" y="826"/>
                      <a:pt x="656" y="867"/>
                      <a:pt x="588" y="889"/>
                    </a:cubicBezTo>
                    <a:cubicBezTo>
                      <a:pt x="623" y="877"/>
                      <a:pt x="662" y="859"/>
                      <a:pt x="698" y="834"/>
                    </a:cubicBezTo>
                    <a:cubicBezTo>
                      <a:pt x="734" y="808"/>
                      <a:pt x="766" y="775"/>
                      <a:pt x="792" y="740"/>
                    </a:cubicBezTo>
                    <a:cubicBezTo>
                      <a:pt x="880" y="625"/>
                      <a:pt x="896" y="455"/>
                      <a:pt x="832" y="313"/>
                    </a:cubicBezTo>
                    <a:cubicBezTo>
                      <a:pt x="818" y="282"/>
                      <a:pt x="798" y="253"/>
                      <a:pt x="774" y="227"/>
                    </a:cubicBezTo>
                    <a:cubicBezTo>
                      <a:pt x="753" y="178"/>
                      <a:pt x="726" y="131"/>
                      <a:pt x="690" y="91"/>
                    </a:cubicBezTo>
                    <a:cubicBezTo>
                      <a:pt x="665" y="62"/>
                      <a:pt x="635" y="38"/>
                      <a:pt x="601" y="22"/>
                    </a:cubicBezTo>
                    <a:cubicBezTo>
                      <a:pt x="567" y="6"/>
                      <a:pt x="527" y="0"/>
                      <a:pt x="489" y="7"/>
                    </a:cubicBezTo>
                    <a:cubicBezTo>
                      <a:pt x="459" y="14"/>
                      <a:pt x="431" y="26"/>
                      <a:pt x="406" y="43"/>
                    </a:cubicBezTo>
                    <a:cubicBezTo>
                      <a:pt x="391" y="42"/>
                      <a:pt x="376" y="43"/>
                      <a:pt x="361" y="45"/>
                    </a:cubicBezTo>
                    <a:cubicBezTo>
                      <a:pt x="273" y="57"/>
                      <a:pt x="195" y="107"/>
                      <a:pt x="139" y="169"/>
                    </a:cubicBezTo>
                    <a:cubicBezTo>
                      <a:pt x="82" y="231"/>
                      <a:pt x="46" y="309"/>
                      <a:pt x="29" y="387"/>
                    </a:cubicBezTo>
                    <a:cubicBezTo>
                      <a:pt x="0" y="520"/>
                      <a:pt x="25" y="667"/>
                      <a:pt x="115" y="770"/>
                    </a:cubicBezTo>
                    <a:moveTo>
                      <a:pt x="747" y="202"/>
                    </a:moveTo>
                    <a:cubicBezTo>
                      <a:pt x="723" y="182"/>
                      <a:pt x="695" y="166"/>
                      <a:pt x="665" y="156"/>
                    </a:cubicBezTo>
                    <a:cubicBezTo>
                      <a:pt x="647" y="149"/>
                      <a:pt x="628" y="146"/>
                      <a:pt x="610" y="144"/>
                    </a:cubicBezTo>
                    <a:cubicBezTo>
                      <a:pt x="608" y="142"/>
                      <a:pt x="607" y="141"/>
                      <a:pt x="606" y="140"/>
                    </a:cubicBezTo>
                    <a:cubicBezTo>
                      <a:pt x="638" y="143"/>
                      <a:pt x="669" y="151"/>
                      <a:pt x="698" y="165"/>
                    </a:cubicBezTo>
                    <a:cubicBezTo>
                      <a:pt x="669" y="151"/>
                      <a:pt x="638" y="142"/>
                      <a:pt x="606" y="139"/>
                    </a:cubicBezTo>
                    <a:cubicBezTo>
                      <a:pt x="604" y="137"/>
                      <a:pt x="602" y="135"/>
                      <a:pt x="600" y="133"/>
                    </a:cubicBezTo>
                    <a:cubicBezTo>
                      <a:pt x="570" y="102"/>
                      <a:pt x="533" y="76"/>
                      <a:pt x="491" y="60"/>
                    </a:cubicBezTo>
                    <a:cubicBezTo>
                      <a:pt x="472" y="53"/>
                      <a:pt x="452" y="48"/>
                      <a:pt x="432" y="45"/>
                    </a:cubicBezTo>
                    <a:cubicBezTo>
                      <a:pt x="448" y="36"/>
                      <a:pt x="464" y="29"/>
                      <a:pt x="482" y="24"/>
                    </a:cubicBezTo>
                    <a:cubicBezTo>
                      <a:pt x="517" y="14"/>
                      <a:pt x="554" y="18"/>
                      <a:pt x="588" y="32"/>
                    </a:cubicBezTo>
                    <a:cubicBezTo>
                      <a:pt x="657" y="60"/>
                      <a:pt x="706" y="124"/>
                      <a:pt x="741" y="189"/>
                    </a:cubicBezTo>
                    <a:cubicBezTo>
                      <a:pt x="743" y="194"/>
                      <a:pt x="745" y="198"/>
                      <a:pt x="747" y="202"/>
                    </a:cubicBezTo>
                    <a:moveTo>
                      <a:pt x="192" y="423"/>
                    </a:moveTo>
                    <a:cubicBezTo>
                      <a:pt x="193" y="421"/>
                      <a:pt x="194" y="418"/>
                      <a:pt x="195" y="415"/>
                    </a:cubicBezTo>
                    <a:cubicBezTo>
                      <a:pt x="209" y="376"/>
                      <a:pt x="231" y="340"/>
                      <a:pt x="257" y="308"/>
                    </a:cubicBezTo>
                    <a:cubicBezTo>
                      <a:pt x="310" y="245"/>
                      <a:pt x="379" y="195"/>
                      <a:pt x="455" y="166"/>
                    </a:cubicBezTo>
                    <a:cubicBezTo>
                      <a:pt x="498" y="150"/>
                      <a:pt x="544" y="141"/>
                      <a:pt x="589" y="143"/>
                    </a:cubicBezTo>
                    <a:cubicBezTo>
                      <a:pt x="626" y="180"/>
                      <a:pt x="656" y="225"/>
                      <a:pt x="678" y="273"/>
                    </a:cubicBezTo>
                    <a:cubicBezTo>
                      <a:pt x="712" y="347"/>
                      <a:pt x="730" y="429"/>
                      <a:pt x="730" y="512"/>
                    </a:cubicBezTo>
                    <a:cubicBezTo>
                      <a:pt x="730" y="522"/>
                      <a:pt x="729" y="533"/>
                      <a:pt x="728" y="544"/>
                    </a:cubicBezTo>
                    <a:cubicBezTo>
                      <a:pt x="726" y="495"/>
                      <a:pt x="710" y="452"/>
                      <a:pt x="686" y="410"/>
                    </a:cubicBezTo>
                    <a:cubicBezTo>
                      <a:pt x="696" y="428"/>
                      <a:pt x="717" y="471"/>
                      <a:pt x="721" y="497"/>
                    </a:cubicBezTo>
                    <a:cubicBezTo>
                      <a:pt x="715" y="474"/>
                      <a:pt x="706" y="452"/>
                      <a:pt x="695" y="430"/>
                    </a:cubicBezTo>
                    <a:cubicBezTo>
                      <a:pt x="708" y="456"/>
                      <a:pt x="720" y="490"/>
                      <a:pt x="724" y="528"/>
                    </a:cubicBezTo>
                    <a:cubicBezTo>
                      <a:pt x="727" y="566"/>
                      <a:pt x="721" y="605"/>
                      <a:pt x="707" y="637"/>
                    </a:cubicBezTo>
                    <a:cubicBezTo>
                      <a:pt x="712" y="625"/>
                      <a:pt x="722" y="596"/>
                      <a:pt x="723" y="567"/>
                    </a:cubicBezTo>
                    <a:cubicBezTo>
                      <a:pt x="726" y="538"/>
                      <a:pt x="721" y="509"/>
                      <a:pt x="718" y="499"/>
                    </a:cubicBezTo>
                    <a:cubicBezTo>
                      <a:pt x="715" y="482"/>
                      <a:pt x="708" y="459"/>
                      <a:pt x="696" y="436"/>
                    </a:cubicBezTo>
                    <a:cubicBezTo>
                      <a:pt x="686" y="413"/>
                      <a:pt x="671" y="390"/>
                      <a:pt x="658" y="372"/>
                    </a:cubicBezTo>
                    <a:cubicBezTo>
                      <a:pt x="664" y="382"/>
                      <a:pt x="680" y="406"/>
                      <a:pt x="693" y="431"/>
                    </a:cubicBezTo>
                    <a:cubicBezTo>
                      <a:pt x="677" y="400"/>
                      <a:pt x="654" y="367"/>
                      <a:pt x="631" y="338"/>
                    </a:cubicBezTo>
                    <a:cubicBezTo>
                      <a:pt x="655" y="368"/>
                      <a:pt x="675" y="400"/>
                      <a:pt x="690" y="429"/>
                    </a:cubicBezTo>
                    <a:cubicBezTo>
                      <a:pt x="669" y="392"/>
                      <a:pt x="643" y="353"/>
                      <a:pt x="611" y="319"/>
                    </a:cubicBezTo>
                    <a:cubicBezTo>
                      <a:pt x="580" y="285"/>
                      <a:pt x="542" y="254"/>
                      <a:pt x="500" y="240"/>
                    </a:cubicBezTo>
                    <a:cubicBezTo>
                      <a:pt x="524" y="249"/>
                      <a:pt x="569" y="275"/>
                      <a:pt x="612" y="325"/>
                    </a:cubicBezTo>
                    <a:cubicBezTo>
                      <a:pt x="653" y="374"/>
                      <a:pt x="704" y="442"/>
                      <a:pt x="715" y="526"/>
                    </a:cubicBezTo>
                    <a:cubicBezTo>
                      <a:pt x="718" y="546"/>
                      <a:pt x="717" y="567"/>
                      <a:pt x="714" y="587"/>
                    </a:cubicBezTo>
                    <a:cubicBezTo>
                      <a:pt x="623" y="737"/>
                      <a:pt x="623" y="737"/>
                      <a:pt x="623" y="737"/>
                    </a:cubicBezTo>
                    <a:cubicBezTo>
                      <a:pt x="619" y="741"/>
                      <a:pt x="615" y="744"/>
                      <a:pt x="610" y="747"/>
                    </a:cubicBezTo>
                    <a:cubicBezTo>
                      <a:pt x="543" y="800"/>
                      <a:pt x="461" y="827"/>
                      <a:pt x="394" y="826"/>
                    </a:cubicBezTo>
                    <a:cubicBezTo>
                      <a:pt x="356" y="826"/>
                      <a:pt x="318" y="816"/>
                      <a:pt x="286" y="797"/>
                    </a:cubicBezTo>
                    <a:cubicBezTo>
                      <a:pt x="254" y="777"/>
                      <a:pt x="229" y="747"/>
                      <a:pt x="212" y="714"/>
                    </a:cubicBezTo>
                    <a:cubicBezTo>
                      <a:pt x="178" y="645"/>
                      <a:pt x="174" y="564"/>
                      <a:pt x="182" y="487"/>
                    </a:cubicBezTo>
                    <a:cubicBezTo>
                      <a:pt x="185" y="466"/>
                      <a:pt x="188" y="444"/>
                      <a:pt x="192" y="423"/>
                    </a:cubicBezTo>
                    <a:moveTo>
                      <a:pt x="730" y="545"/>
                    </a:moveTo>
                    <a:cubicBezTo>
                      <a:pt x="731" y="565"/>
                      <a:pt x="728" y="593"/>
                      <a:pt x="719" y="621"/>
                    </a:cubicBezTo>
                    <a:cubicBezTo>
                      <a:pt x="719" y="623"/>
                      <a:pt x="718" y="625"/>
                      <a:pt x="717" y="627"/>
                    </a:cubicBezTo>
                    <a:cubicBezTo>
                      <a:pt x="718" y="624"/>
                      <a:pt x="719" y="621"/>
                      <a:pt x="719" y="618"/>
                    </a:cubicBezTo>
                    <a:cubicBezTo>
                      <a:pt x="724" y="603"/>
                      <a:pt x="727" y="588"/>
                      <a:pt x="728" y="572"/>
                    </a:cubicBezTo>
                    <a:cubicBezTo>
                      <a:pt x="728" y="570"/>
                      <a:pt x="728" y="569"/>
                      <a:pt x="728" y="568"/>
                    </a:cubicBezTo>
                    <a:cubicBezTo>
                      <a:pt x="729" y="560"/>
                      <a:pt x="730" y="553"/>
                      <a:pt x="730" y="545"/>
                    </a:cubicBezTo>
                    <a:moveTo>
                      <a:pt x="710" y="645"/>
                    </a:moveTo>
                    <a:cubicBezTo>
                      <a:pt x="700" y="667"/>
                      <a:pt x="687" y="687"/>
                      <a:pt x="673" y="704"/>
                    </a:cubicBezTo>
                    <a:cubicBezTo>
                      <a:pt x="689" y="684"/>
                      <a:pt x="702" y="663"/>
                      <a:pt x="711" y="641"/>
                    </a:cubicBezTo>
                    <a:cubicBezTo>
                      <a:pt x="711" y="642"/>
                      <a:pt x="711" y="643"/>
                      <a:pt x="710" y="645"/>
                    </a:cubicBezTo>
                    <a:moveTo>
                      <a:pt x="707" y="657"/>
                    </a:moveTo>
                    <a:cubicBezTo>
                      <a:pt x="706" y="658"/>
                      <a:pt x="706" y="658"/>
                      <a:pt x="707" y="657"/>
                    </a:cubicBezTo>
                    <a:cubicBezTo>
                      <a:pt x="707" y="657"/>
                      <a:pt x="707" y="657"/>
                      <a:pt x="707" y="657"/>
                    </a:cubicBezTo>
                    <a:moveTo>
                      <a:pt x="705" y="661"/>
                    </a:moveTo>
                    <a:cubicBezTo>
                      <a:pt x="694" y="691"/>
                      <a:pt x="679" y="720"/>
                      <a:pt x="660" y="746"/>
                    </a:cubicBezTo>
                    <a:cubicBezTo>
                      <a:pt x="612" y="813"/>
                      <a:pt x="538" y="865"/>
                      <a:pt x="454" y="874"/>
                    </a:cubicBezTo>
                    <a:cubicBezTo>
                      <a:pt x="375" y="883"/>
                      <a:pt x="294" y="846"/>
                      <a:pt x="244" y="785"/>
                    </a:cubicBezTo>
                    <a:cubicBezTo>
                      <a:pt x="286" y="826"/>
                      <a:pt x="344" y="844"/>
                      <a:pt x="398" y="842"/>
                    </a:cubicBezTo>
                    <a:cubicBezTo>
                      <a:pt x="456" y="841"/>
                      <a:pt x="514" y="824"/>
                      <a:pt x="569" y="793"/>
                    </a:cubicBezTo>
                    <a:cubicBezTo>
                      <a:pt x="621" y="764"/>
                      <a:pt x="671" y="722"/>
                      <a:pt x="702" y="667"/>
                    </a:cubicBezTo>
                    <a:lnTo>
                      <a:pt x="705" y="661"/>
                    </a:lnTo>
                    <a:close/>
                    <a:moveTo>
                      <a:pt x="200" y="390"/>
                    </a:moveTo>
                    <a:cubicBezTo>
                      <a:pt x="225" y="334"/>
                      <a:pt x="265" y="286"/>
                      <a:pt x="311" y="247"/>
                    </a:cubicBezTo>
                    <a:cubicBezTo>
                      <a:pt x="364" y="202"/>
                      <a:pt x="426" y="167"/>
                      <a:pt x="493" y="149"/>
                    </a:cubicBezTo>
                    <a:cubicBezTo>
                      <a:pt x="523" y="142"/>
                      <a:pt x="554" y="138"/>
                      <a:pt x="585" y="138"/>
                    </a:cubicBezTo>
                    <a:cubicBezTo>
                      <a:pt x="586" y="140"/>
                      <a:pt x="587" y="141"/>
                      <a:pt x="588" y="142"/>
                    </a:cubicBezTo>
                    <a:cubicBezTo>
                      <a:pt x="534" y="140"/>
                      <a:pt x="479" y="154"/>
                      <a:pt x="429" y="176"/>
                    </a:cubicBezTo>
                    <a:cubicBezTo>
                      <a:pt x="355" y="210"/>
                      <a:pt x="288" y="263"/>
                      <a:pt x="239" y="330"/>
                    </a:cubicBezTo>
                    <a:cubicBezTo>
                      <a:pt x="220" y="356"/>
                      <a:pt x="205" y="385"/>
                      <a:pt x="194" y="415"/>
                    </a:cubicBezTo>
                    <a:cubicBezTo>
                      <a:pt x="196" y="407"/>
                      <a:pt x="198" y="398"/>
                      <a:pt x="200" y="390"/>
                    </a:cubicBezTo>
                    <a:moveTo>
                      <a:pt x="588" y="138"/>
                    </a:moveTo>
                    <a:cubicBezTo>
                      <a:pt x="590" y="139"/>
                      <a:pt x="592" y="139"/>
                      <a:pt x="594" y="139"/>
                    </a:cubicBezTo>
                    <a:cubicBezTo>
                      <a:pt x="595" y="140"/>
                      <a:pt x="597" y="141"/>
                      <a:pt x="598" y="142"/>
                    </a:cubicBezTo>
                    <a:cubicBezTo>
                      <a:pt x="596" y="142"/>
                      <a:pt x="594" y="142"/>
                      <a:pt x="592" y="142"/>
                    </a:cubicBezTo>
                    <a:cubicBezTo>
                      <a:pt x="591" y="141"/>
                      <a:pt x="589" y="140"/>
                      <a:pt x="588" y="138"/>
                    </a:cubicBezTo>
                    <a:moveTo>
                      <a:pt x="599" y="144"/>
                    </a:moveTo>
                    <a:cubicBezTo>
                      <a:pt x="621" y="167"/>
                      <a:pt x="641" y="193"/>
                      <a:pt x="658" y="220"/>
                    </a:cubicBezTo>
                    <a:cubicBezTo>
                      <a:pt x="726" y="336"/>
                      <a:pt x="753" y="478"/>
                      <a:pt x="725" y="611"/>
                    </a:cubicBezTo>
                    <a:cubicBezTo>
                      <a:pt x="712" y="678"/>
                      <a:pt x="679" y="742"/>
                      <a:pt x="630" y="791"/>
                    </a:cubicBezTo>
                    <a:cubicBezTo>
                      <a:pt x="582" y="840"/>
                      <a:pt x="517" y="876"/>
                      <a:pt x="447" y="881"/>
                    </a:cubicBezTo>
                    <a:cubicBezTo>
                      <a:pt x="376" y="886"/>
                      <a:pt x="306" y="857"/>
                      <a:pt x="256" y="807"/>
                    </a:cubicBezTo>
                    <a:cubicBezTo>
                      <a:pt x="235" y="786"/>
                      <a:pt x="217" y="760"/>
                      <a:pt x="204" y="733"/>
                    </a:cubicBezTo>
                    <a:cubicBezTo>
                      <a:pt x="213" y="748"/>
                      <a:pt x="223" y="763"/>
                      <a:pt x="235" y="776"/>
                    </a:cubicBezTo>
                    <a:cubicBezTo>
                      <a:pt x="241" y="784"/>
                      <a:pt x="247" y="791"/>
                      <a:pt x="254" y="798"/>
                    </a:cubicBezTo>
                    <a:cubicBezTo>
                      <a:pt x="311" y="861"/>
                      <a:pt x="403" y="892"/>
                      <a:pt x="486" y="870"/>
                    </a:cubicBezTo>
                    <a:cubicBezTo>
                      <a:pt x="570" y="850"/>
                      <a:pt x="639" y="790"/>
                      <a:pt x="681" y="717"/>
                    </a:cubicBezTo>
                    <a:cubicBezTo>
                      <a:pt x="694" y="694"/>
                      <a:pt x="704" y="670"/>
                      <a:pt x="712" y="645"/>
                    </a:cubicBezTo>
                    <a:cubicBezTo>
                      <a:pt x="716" y="636"/>
                      <a:pt x="720" y="626"/>
                      <a:pt x="722" y="617"/>
                    </a:cubicBezTo>
                    <a:cubicBezTo>
                      <a:pt x="722" y="618"/>
                      <a:pt x="721" y="620"/>
                      <a:pt x="720" y="623"/>
                    </a:cubicBezTo>
                    <a:cubicBezTo>
                      <a:pt x="728" y="598"/>
                      <a:pt x="732" y="570"/>
                      <a:pt x="730" y="544"/>
                    </a:cubicBezTo>
                    <a:cubicBezTo>
                      <a:pt x="732" y="520"/>
                      <a:pt x="732" y="497"/>
                      <a:pt x="731" y="473"/>
                    </a:cubicBezTo>
                    <a:cubicBezTo>
                      <a:pt x="726" y="390"/>
                      <a:pt x="702" y="308"/>
                      <a:pt x="662" y="235"/>
                    </a:cubicBezTo>
                    <a:cubicBezTo>
                      <a:pt x="643" y="202"/>
                      <a:pt x="620" y="171"/>
                      <a:pt x="593" y="143"/>
                    </a:cubicBezTo>
                    <a:cubicBezTo>
                      <a:pt x="595" y="143"/>
                      <a:pt x="597" y="143"/>
                      <a:pt x="599" y="144"/>
                    </a:cubicBezTo>
                    <a:moveTo>
                      <a:pt x="200" y="387"/>
                    </a:moveTo>
                    <a:cubicBezTo>
                      <a:pt x="211" y="345"/>
                      <a:pt x="227" y="303"/>
                      <a:pt x="247" y="264"/>
                    </a:cubicBezTo>
                    <a:cubicBezTo>
                      <a:pt x="283" y="194"/>
                      <a:pt x="327" y="128"/>
                      <a:pt x="386" y="78"/>
                    </a:cubicBezTo>
                    <a:cubicBezTo>
                      <a:pt x="394" y="71"/>
                      <a:pt x="402" y="64"/>
                      <a:pt x="411" y="58"/>
                    </a:cubicBezTo>
                    <a:cubicBezTo>
                      <a:pt x="450" y="60"/>
                      <a:pt x="489" y="71"/>
                      <a:pt x="524" y="92"/>
                    </a:cubicBezTo>
                    <a:cubicBezTo>
                      <a:pt x="546" y="105"/>
                      <a:pt x="566" y="120"/>
                      <a:pt x="585" y="138"/>
                    </a:cubicBezTo>
                    <a:cubicBezTo>
                      <a:pt x="549" y="137"/>
                      <a:pt x="512" y="143"/>
                      <a:pt x="478" y="154"/>
                    </a:cubicBezTo>
                    <a:cubicBezTo>
                      <a:pt x="406" y="176"/>
                      <a:pt x="340" y="216"/>
                      <a:pt x="286" y="269"/>
                    </a:cubicBezTo>
                    <a:cubicBezTo>
                      <a:pt x="251" y="303"/>
                      <a:pt x="221" y="343"/>
                      <a:pt x="200" y="387"/>
                    </a:cubicBezTo>
                    <a:moveTo>
                      <a:pt x="415" y="56"/>
                    </a:moveTo>
                    <a:cubicBezTo>
                      <a:pt x="416" y="55"/>
                      <a:pt x="418" y="54"/>
                      <a:pt x="419" y="53"/>
                    </a:cubicBezTo>
                    <a:cubicBezTo>
                      <a:pt x="453" y="55"/>
                      <a:pt x="486" y="64"/>
                      <a:pt x="516" y="80"/>
                    </a:cubicBezTo>
                    <a:cubicBezTo>
                      <a:pt x="545" y="96"/>
                      <a:pt x="571" y="116"/>
                      <a:pt x="594" y="139"/>
                    </a:cubicBezTo>
                    <a:cubicBezTo>
                      <a:pt x="592" y="138"/>
                      <a:pt x="590" y="138"/>
                      <a:pt x="588" y="138"/>
                    </a:cubicBezTo>
                    <a:cubicBezTo>
                      <a:pt x="558" y="109"/>
                      <a:pt x="524" y="85"/>
                      <a:pt x="485" y="71"/>
                    </a:cubicBezTo>
                    <a:cubicBezTo>
                      <a:pt x="462" y="62"/>
                      <a:pt x="438" y="57"/>
                      <a:pt x="415" y="56"/>
                    </a:cubicBezTo>
                    <a:moveTo>
                      <a:pt x="54" y="632"/>
                    </a:moveTo>
                    <a:cubicBezTo>
                      <a:pt x="32" y="568"/>
                      <a:pt x="27" y="498"/>
                      <a:pt x="37" y="430"/>
                    </a:cubicBezTo>
                    <a:cubicBezTo>
                      <a:pt x="46" y="356"/>
                      <a:pt x="73" y="283"/>
                      <a:pt x="117" y="221"/>
                    </a:cubicBezTo>
                    <a:cubicBezTo>
                      <a:pt x="161" y="158"/>
                      <a:pt x="222" y="106"/>
                      <a:pt x="295" y="77"/>
                    </a:cubicBezTo>
                    <a:cubicBezTo>
                      <a:pt x="324" y="66"/>
                      <a:pt x="355" y="59"/>
                      <a:pt x="385" y="58"/>
                    </a:cubicBezTo>
                    <a:cubicBezTo>
                      <a:pt x="357" y="81"/>
                      <a:pt x="331" y="108"/>
                      <a:pt x="309" y="136"/>
                    </a:cubicBezTo>
                    <a:cubicBezTo>
                      <a:pt x="263" y="195"/>
                      <a:pt x="226" y="260"/>
                      <a:pt x="200" y="329"/>
                    </a:cubicBezTo>
                    <a:cubicBezTo>
                      <a:pt x="173" y="405"/>
                      <a:pt x="161" y="483"/>
                      <a:pt x="162" y="561"/>
                    </a:cubicBezTo>
                    <a:cubicBezTo>
                      <a:pt x="163" y="614"/>
                      <a:pt x="172" y="669"/>
                      <a:pt x="195" y="717"/>
                    </a:cubicBezTo>
                    <a:cubicBezTo>
                      <a:pt x="222" y="780"/>
                      <a:pt x="271" y="836"/>
                      <a:pt x="337" y="863"/>
                    </a:cubicBezTo>
                    <a:cubicBezTo>
                      <a:pt x="409" y="896"/>
                      <a:pt x="495" y="886"/>
                      <a:pt x="562" y="847"/>
                    </a:cubicBezTo>
                    <a:cubicBezTo>
                      <a:pt x="629" y="808"/>
                      <a:pt x="681" y="745"/>
                      <a:pt x="710" y="674"/>
                    </a:cubicBezTo>
                    <a:cubicBezTo>
                      <a:pt x="737" y="602"/>
                      <a:pt x="744" y="525"/>
                      <a:pt x="737" y="450"/>
                    </a:cubicBezTo>
                    <a:cubicBezTo>
                      <a:pt x="744" y="518"/>
                      <a:pt x="739" y="589"/>
                      <a:pt x="717" y="657"/>
                    </a:cubicBezTo>
                    <a:cubicBezTo>
                      <a:pt x="694" y="725"/>
                      <a:pt x="650" y="786"/>
                      <a:pt x="591" y="830"/>
                    </a:cubicBezTo>
                    <a:cubicBezTo>
                      <a:pt x="533" y="873"/>
                      <a:pt x="456" y="896"/>
                      <a:pt x="384" y="880"/>
                    </a:cubicBezTo>
                    <a:cubicBezTo>
                      <a:pt x="311" y="866"/>
                      <a:pt x="249" y="818"/>
                      <a:pt x="213" y="756"/>
                    </a:cubicBezTo>
                    <a:cubicBezTo>
                      <a:pt x="238" y="802"/>
                      <a:pt x="292" y="858"/>
                      <a:pt x="373" y="879"/>
                    </a:cubicBezTo>
                    <a:cubicBezTo>
                      <a:pt x="412" y="889"/>
                      <a:pt x="458" y="889"/>
                      <a:pt x="501" y="876"/>
                    </a:cubicBezTo>
                    <a:cubicBezTo>
                      <a:pt x="544" y="864"/>
                      <a:pt x="584" y="841"/>
                      <a:pt x="618" y="810"/>
                    </a:cubicBezTo>
                    <a:cubicBezTo>
                      <a:pt x="652" y="779"/>
                      <a:pt x="681" y="742"/>
                      <a:pt x="701" y="701"/>
                    </a:cubicBezTo>
                    <a:cubicBezTo>
                      <a:pt x="721" y="660"/>
                      <a:pt x="732" y="617"/>
                      <a:pt x="738" y="575"/>
                    </a:cubicBezTo>
                    <a:cubicBezTo>
                      <a:pt x="749" y="491"/>
                      <a:pt x="738" y="414"/>
                      <a:pt x="722" y="355"/>
                    </a:cubicBezTo>
                    <a:cubicBezTo>
                      <a:pt x="702" y="279"/>
                      <a:pt x="666" y="205"/>
                      <a:pt x="611" y="145"/>
                    </a:cubicBezTo>
                    <a:cubicBezTo>
                      <a:pt x="638" y="148"/>
                      <a:pt x="666" y="155"/>
                      <a:pt x="691" y="167"/>
                    </a:cubicBezTo>
                    <a:cubicBezTo>
                      <a:pt x="712" y="177"/>
                      <a:pt x="731" y="189"/>
                      <a:pt x="748" y="203"/>
                    </a:cubicBezTo>
                    <a:cubicBezTo>
                      <a:pt x="776" y="261"/>
                      <a:pt x="797" y="323"/>
                      <a:pt x="810" y="386"/>
                    </a:cubicBezTo>
                    <a:cubicBezTo>
                      <a:pt x="824" y="454"/>
                      <a:pt x="826" y="524"/>
                      <a:pt x="813" y="592"/>
                    </a:cubicBezTo>
                    <a:cubicBezTo>
                      <a:pt x="800" y="659"/>
                      <a:pt x="772" y="724"/>
                      <a:pt x="727" y="775"/>
                    </a:cubicBezTo>
                    <a:cubicBezTo>
                      <a:pt x="682" y="827"/>
                      <a:pt x="621" y="862"/>
                      <a:pt x="554" y="878"/>
                    </a:cubicBezTo>
                    <a:cubicBezTo>
                      <a:pt x="422" y="910"/>
                      <a:pt x="273" y="885"/>
                      <a:pt x="166" y="799"/>
                    </a:cubicBezTo>
                    <a:cubicBezTo>
                      <a:pt x="113" y="756"/>
                      <a:pt x="75" y="697"/>
                      <a:pt x="54" y="632"/>
                    </a:cubicBezTo>
                    <a:moveTo>
                      <a:pt x="78" y="697"/>
                    </a:moveTo>
                    <a:cubicBezTo>
                      <a:pt x="18" y="587"/>
                      <a:pt x="14" y="449"/>
                      <a:pt x="56" y="329"/>
                    </a:cubicBezTo>
                    <a:cubicBezTo>
                      <a:pt x="98" y="208"/>
                      <a:pt x="194" y="99"/>
                      <a:pt x="322" y="62"/>
                    </a:cubicBezTo>
                    <a:cubicBezTo>
                      <a:pt x="345" y="55"/>
                      <a:pt x="369" y="52"/>
                      <a:pt x="394" y="52"/>
                    </a:cubicBezTo>
                    <a:cubicBezTo>
                      <a:pt x="392" y="53"/>
                      <a:pt x="391" y="54"/>
                      <a:pt x="389" y="55"/>
                    </a:cubicBezTo>
                    <a:cubicBezTo>
                      <a:pt x="341" y="57"/>
                      <a:pt x="293" y="71"/>
                      <a:pt x="251" y="95"/>
                    </a:cubicBezTo>
                    <a:cubicBezTo>
                      <a:pt x="182" y="134"/>
                      <a:pt x="125" y="193"/>
                      <a:pt x="88" y="262"/>
                    </a:cubicBezTo>
                    <a:cubicBezTo>
                      <a:pt x="14" y="399"/>
                      <a:pt x="8" y="568"/>
                      <a:pt x="78" y="697"/>
                    </a:cubicBezTo>
                  </a:path>
                </a:pathLst>
              </a:custGeom>
              <a:solidFill>
                <a:srgbClr val="9D9B9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0" name="Freeform 184"/>
              <p:cNvSpPr>
                <a:spLocks noEditPoints="1"/>
              </p:cNvSpPr>
              <p:nvPr/>
            </p:nvSpPr>
            <p:spPr bwMode="auto">
              <a:xfrm>
                <a:off x="942" y="806"/>
                <a:ext cx="1349" cy="1727"/>
              </a:xfrm>
              <a:custGeom>
                <a:avLst/>
                <a:gdLst>
                  <a:gd name="T0" fmla="*/ 392 w 571"/>
                  <a:gd name="T1" fmla="*/ 635 h 731"/>
                  <a:gd name="T2" fmla="*/ 69 w 571"/>
                  <a:gd name="T3" fmla="*/ 148 h 731"/>
                  <a:gd name="T4" fmla="*/ 33 w 571"/>
                  <a:gd name="T5" fmla="*/ 249 h 731"/>
                  <a:gd name="T6" fmla="*/ 476 w 571"/>
                  <a:gd name="T7" fmla="*/ 279 h 731"/>
                  <a:gd name="T8" fmla="*/ 385 w 571"/>
                  <a:gd name="T9" fmla="*/ 121 h 731"/>
                  <a:gd name="T10" fmla="*/ 331 w 571"/>
                  <a:gd name="T11" fmla="*/ 494 h 731"/>
                  <a:gd name="T12" fmla="*/ 465 w 571"/>
                  <a:gd name="T13" fmla="*/ 348 h 731"/>
                  <a:gd name="T14" fmla="*/ 209 w 571"/>
                  <a:gd name="T15" fmla="*/ 90 h 731"/>
                  <a:gd name="T16" fmla="*/ 377 w 571"/>
                  <a:gd name="T17" fmla="*/ 439 h 731"/>
                  <a:gd name="T18" fmla="*/ 283 w 571"/>
                  <a:gd name="T19" fmla="*/ 93 h 731"/>
                  <a:gd name="T20" fmla="*/ 146 w 571"/>
                  <a:gd name="T21" fmla="*/ 334 h 731"/>
                  <a:gd name="T22" fmla="*/ 436 w 571"/>
                  <a:gd name="T23" fmla="*/ 365 h 731"/>
                  <a:gd name="T24" fmla="*/ 373 w 571"/>
                  <a:gd name="T25" fmla="*/ 187 h 731"/>
                  <a:gd name="T26" fmla="*/ 394 w 571"/>
                  <a:gd name="T27" fmla="*/ 404 h 731"/>
                  <a:gd name="T28" fmla="*/ 384 w 571"/>
                  <a:gd name="T29" fmla="*/ 287 h 731"/>
                  <a:gd name="T30" fmla="*/ 394 w 571"/>
                  <a:gd name="T31" fmla="*/ 402 h 731"/>
                  <a:gd name="T32" fmla="*/ 222 w 571"/>
                  <a:gd name="T33" fmla="*/ 381 h 731"/>
                  <a:gd name="T34" fmla="*/ 318 w 571"/>
                  <a:gd name="T35" fmla="*/ 186 h 731"/>
                  <a:gd name="T36" fmla="*/ 381 w 571"/>
                  <a:gd name="T37" fmla="*/ 230 h 731"/>
                  <a:gd name="T38" fmla="*/ 450 w 571"/>
                  <a:gd name="T39" fmla="*/ 334 h 731"/>
                  <a:gd name="T40" fmla="*/ 406 w 571"/>
                  <a:gd name="T41" fmla="*/ 401 h 731"/>
                  <a:gd name="T42" fmla="*/ 366 w 571"/>
                  <a:gd name="T43" fmla="*/ 415 h 731"/>
                  <a:gd name="T44" fmla="*/ 163 w 571"/>
                  <a:gd name="T45" fmla="*/ 316 h 731"/>
                  <a:gd name="T46" fmla="*/ 226 w 571"/>
                  <a:gd name="T47" fmla="*/ 97 h 731"/>
                  <a:gd name="T48" fmla="*/ 310 w 571"/>
                  <a:gd name="T49" fmla="*/ 145 h 731"/>
                  <a:gd name="T50" fmla="*/ 389 w 571"/>
                  <a:gd name="T51" fmla="*/ 150 h 731"/>
                  <a:gd name="T52" fmla="*/ 188 w 571"/>
                  <a:gd name="T53" fmla="*/ 375 h 731"/>
                  <a:gd name="T54" fmla="*/ 165 w 571"/>
                  <a:gd name="T55" fmla="*/ 378 h 731"/>
                  <a:gd name="T56" fmla="*/ 163 w 571"/>
                  <a:gd name="T57" fmla="*/ 322 h 731"/>
                  <a:gd name="T58" fmla="*/ 459 w 571"/>
                  <a:gd name="T59" fmla="*/ 276 h 731"/>
                  <a:gd name="T60" fmla="*/ 363 w 571"/>
                  <a:gd name="T61" fmla="*/ 436 h 731"/>
                  <a:gd name="T62" fmla="*/ 174 w 571"/>
                  <a:gd name="T63" fmla="*/ 389 h 731"/>
                  <a:gd name="T64" fmla="*/ 242 w 571"/>
                  <a:gd name="T65" fmla="*/ 481 h 731"/>
                  <a:gd name="T66" fmla="*/ 145 w 571"/>
                  <a:gd name="T67" fmla="*/ 321 h 731"/>
                  <a:gd name="T68" fmla="*/ 148 w 571"/>
                  <a:gd name="T69" fmla="*/ 296 h 731"/>
                  <a:gd name="T70" fmla="*/ 452 w 571"/>
                  <a:gd name="T71" fmla="*/ 355 h 731"/>
                  <a:gd name="T72" fmla="*/ 363 w 571"/>
                  <a:gd name="T73" fmla="*/ 442 h 731"/>
                  <a:gd name="T74" fmla="*/ 111 w 571"/>
                  <a:gd name="T75" fmla="*/ 474 h 731"/>
                  <a:gd name="T76" fmla="*/ 86 w 571"/>
                  <a:gd name="T77" fmla="*/ 450 h 731"/>
                  <a:gd name="T78" fmla="*/ 138 w 571"/>
                  <a:gd name="T79" fmla="*/ 310 h 731"/>
                  <a:gd name="T80" fmla="*/ 170 w 571"/>
                  <a:gd name="T81" fmla="*/ 115 h 731"/>
                  <a:gd name="T82" fmla="*/ 95 w 571"/>
                  <a:gd name="T83" fmla="*/ 479 h 731"/>
                  <a:gd name="T84" fmla="*/ 48 w 571"/>
                  <a:gd name="T85" fmla="*/ 383 h 731"/>
                  <a:gd name="T86" fmla="*/ 120 w 571"/>
                  <a:gd name="T87" fmla="*/ 154 h 731"/>
                  <a:gd name="T88" fmla="*/ 292 w 571"/>
                  <a:gd name="T89" fmla="*/ 497 h 731"/>
                  <a:gd name="T90" fmla="*/ 45 w 571"/>
                  <a:gd name="T91" fmla="*/ 331 h 731"/>
                  <a:gd name="T92" fmla="*/ 467 w 571"/>
                  <a:gd name="T93" fmla="*/ 342 h 731"/>
                  <a:gd name="T94" fmla="*/ 367 w 571"/>
                  <a:gd name="T95" fmla="*/ 460 h 731"/>
                  <a:gd name="T96" fmla="*/ 311 w 571"/>
                  <a:gd name="T97" fmla="*/ 499 h 731"/>
                  <a:gd name="T98" fmla="*/ 164 w 571"/>
                  <a:gd name="T99" fmla="*/ 107 h 731"/>
                  <a:gd name="T100" fmla="*/ 372 w 571"/>
                  <a:gd name="T101" fmla="*/ 466 h 731"/>
                  <a:gd name="T102" fmla="*/ 336 w 571"/>
                  <a:gd name="T103" fmla="*/ 494 h 731"/>
                  <a:gd name="T104" fmla="*/ 44 w 571"/>
                  <a:gd name="T105" fmla="*/ 429 h 731"/>
                  <a:gd name="T106" fmla="*/ 364 w 571"/>
                  <a:gd name="T107" fmla="*/ 481 h 731"/>
                  <a:gd name="T108" fmla="*/ 336 w 571"/>
                  <a:gd name="T109" fmla="*/ 500 h 731"/>
                  <a:gd name="T110" fmla="*/ 90 w 571"/>
                  <a:gd name="T111" fmla="*/ 145 h 731"/>
                  <a:gd name="T112" fmla="*/ 475 w 571"/>
                  <a:gd name="T113" fmla="*/ 112 h 731"/>
                  <a:gd name="T114" fmla="*/ 396 w 571"/>
                  <a:gd name="T115" fmla="*/ 475 h 731"/>
                  <a:gd name="T116" fmla="*/ 93 w 571"/>
                  <a:gd name="T117" fmla="*/ 510 h 731"/>
                  <a:gd name="T118" fmla="*/ 175 w 571"/>
                  <a:gd name="T119" fmla="*/ 69 h 731"/>
                  <a:gd name="T120" fmla="*/ 384 w 571"/>
                  <a:gd name="T121" fmla="*/ 494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71" h="731">
                    <a:moveTo>
                      <a:pt x="67" y="515"/>
                    </a:moveTo>
                    <a:cubicBezTo>
                      <a:pt x="67" y="541"/>
                      <a:pt x="70" y="566"/>
                      <a:pt x="76" y="591"/>
                    </a:cubicBezTo>
                    <a:cubicBezTo>
                      <a:pt x="88" y="638"/>
                      <a:pt x="116" y="685"/>
                      <a:pt x="164" y="708"/>
                    </a:cubicBezTo>
                    <a:cubicBezTo>
                      <a:pt x="211" y="731"/>
                      <a:pt x="266" y="721"/>
                      <a:pt x="309" y="702"/>
                    </a:cubicBezTo>
                    <a:cubicBezTo>
                      <a:pt x="354" y="684"/>
                      <a:pt x="394" y="655"/>
                      <a:pt x="427" y="619"/>
                    </a:cubicBezTo>
                    <a:cubicBezTo>
                      <a:pt x="434" y="611"/>
                      <a:pt x="445" y="598"/>
                      <a:pt x="449" y="592"/>
                    </a:cubicBezTo>
                    <a:cubicBezTo>
                      <a:pt x="454" y="584"/>
                      <a:pt x="453" y="585"/>
                      <a:pt x="446" y="593"/>
                    </a:cubicBezTo>
                    <a:cubicBezTo>
                      <a:pt x="446" y="593"/>
                      <a:pt x="448" y="590"/>
                      <a:pt x="446" y="593"/>
                    </a:cubicBezTo>
                    <a:cubicBezTo>
                      <a:pt x="402" y="650"/>
                      <a:pt x="342" y="691"/>
                      <a:pt x="275" y="710"/>
                    </a:cubicBezTo>
                    <a:cubicBezTo>
                      <a:pt x="241" y="719"/>
                      <a:pt x="203" y="720"/>
                      <a:pt x="169" y="705"/>
                    </a:cubicBezTo>
                    <a:cubicBezTo>
                      <a:pt x="136" y="690"/>
                      <a:pt x="111" y="661"/>
                      <a:pt x="96" y="629"/>
                    </a:cubicBezTo>
                    <a:cubicBezTo>
                      <a:pt x="81" y="595"/>
                      <a:pt x="74" y="559"/>
                      <a:pt x="74" y="523"/>
                    </a:cubicBezTo>
                    <a:cubicBezTo>
                      <a:pt x="76" y="525"/>
                      <a:pt x="78" y="527"/>
                      <a:pt x="80" y="529"/>
                    </a:cubicBezTo>
                    <a:cubicBezTo>
                      <a:pt x="81" y="550"/>
                      <a:pt x="84" y="570"/>
                      <a:pt x="89" y="591"/>
                    </a:cubicBezTo>
                    <a:cubicBezTo>
                      <a:pt x="98" y="622"/>
                      <a:pt x="114" y="653"/>
                      <a:pt x="138" y="675"/>
                    </a:cubicBezTo>
                    <a:cubicBezTo>
                      <a:pt x="162" y="698"/>
                      <a:pt x="195" y="709"/>
                      <a:pt x="228" y="708"/>
                    </a:cubicBezTo>
                    <a:cubicBezTo>
                      <a:pt x="261" y="708"/>
                      <a:pt x="292" y="696"/>
                      <a:pt x="321" y="682"/>
                    </a:cubicBezTo>
                    <a:cubicBezTo>
                      <a:pt x="350" y="668"/>
                      <a:pt x="376" y="649"/>
                      <a:pt x="399" y="627"/>
                    </a:cubicBezTo>
                    <a:cubicBezTo>
                      <a:pt x="397" y="630"/>
                      <a:pt x="394" y="632"/>
                      <a:pt x="392" y="635"/>
                    </a:cubicBezTo>
                    <a:cubicBezTo>
                      <a:pt x="409" y="620"/>
                      <a:pt x="422" y="603"/>
                      <a:pt x="422" y="602"/>
                    </a:cubicBezTo>
                    <a:cubicBezTo>
                      <a:pt x="423" y="600"/>
                      <a:pt x="411" y="614"/>
                      <a:pt x="394" y="629"/>
                    </a:cubicBezTo>
                    <a:cubicBezTo>
                      <a:pt x="350" y="668"/>
                      <a:pt x="295" y="698"/>
                      <a:pt x="236" y="704"/>
                    </a:cubicBezTo>
                    <a:cubicBezTo>
                      <a:pt x="207" y="706"/>
                      <a:pt x="177" y="699"/>
                      <a:pt x="154" y="682"/>
                    </a:cubicBezTo>
                    <a:cubicBezTo>
                      <a:pt x="130" y="665"/>
                      <a:pt x="113" y="639"/>
                      <a:pt x="102" y="612"/>
                    </a:cubicBezTo>
                    <a:cubicBezTo>
                      <a:pt x="92" y="587"/>
                      <a:pt x="87" y="561"/>
                      <a:pt x="86" y="534"/>
                    </a:cubicBezTo>
                    <a:cubicBezTo>
                      <a:pt x="88" y="536"/>
                      <a:pt x="91" y="539"/>
                      <a:pt x="93" y="541"/>
                    </a:cubicBezTo>
                    <a:cubicBezTo>
                      <a:pt x="97" y="593"/>
                      <a:pt x="117" y="646"/>
                      <a:pt x="159" y="676"/>
                    </a:cubicBezTo>
                    <a:cubicBezTo>
                      <a:pt x="181" y="692"/>
                      <a:pt x="210" y="698"/>
                      <a:pt x="238" y="696"/>
                    </a:cubicBezTo>
                    <a:cubicBezTo>
                      <a:pt x="266" y="693"/>
                      <a:pt x="295" y="682"/>
                      <a:pt x="321" y="669"/>
                    </a:cubicBezTo>
                    <a:cubicBezTo>
                      <a:pt x="373" y="642"/>
                      <a:pt x="419" y="599"/>
                      <a:pt x="447" y="547"/>
                    </a:cubicBezTo>
                    <a:cubicBezTo>
                      <a:pt x="465" y="517"/>
                      <a:pt x="476" y="482"/>
                      <a:pt x="479" y="446"/>
                    </a:cubicBezTo>
                    <a:cubicBezTo>
                      <a:pt x="483" y="443"/>
                      <a:pt x="486" y="440"/>
                      <a:pt x="489" y="437"/>
                    </a:cubicBezTo>
                    <a:cubicBezTo>
                      <a:pt x="546" y="382"/>
                      <a:pt x="571" y="299"/>
                      <a:pt x="561" y="222"/>
                    </a:cubicBezTo>
                    <a:cubicBezTo>
                      <a:pt x="556" y="183"/>
                      <a:pt x="543" y="145"/>
                      <a:pt x="522" y="112"/>
                    </a:cubicBezTo>
                    <a:cubicBezTo>
                      <a:pt x="500" y="79"/>
                      <a:pt x="470" y="50"/>
                      <a:pt x="433" y="33"/>
                    </a:cubicBezTo>
                    <a:cubicBezTo>
                      <a:pt x="358" y="0"/>
                      <a:pt x="273" y="14"/>
                      <a:pt x="204" y="48"/>
                    </a:cubicBezTo>
                    <a:cubicBezTo>
                      <a:pt x="185" y="57"/>
                      <a:pt x="166" y="68"/>
                      <a:pt x="149" y="80"/>
                    </a:cubicBezTo>
                    <a:cubicBezTo>
                      <a:pt x="118" y="97"/>
                      <a:pt x="90" y="121"/>
                      <a:pt x="69" y="148"/>
                    </a:cubicBezTo>
                    <a:cubicBezTo>
                      <a:pt x="64" y="154"/>
                      <a:pt x="57" y="164"/>
                      <a:pt x="54" y="169"/>
                    </a:cubicBezTo>
                    <a:cubicBezTo>
                      <a:pt x="51" y="175"/>
                      <a:pt x="52" y="174"/>
                      <a:pt x="57" y="166"/>
                    </a:cubicBezTo>
                    <a:cubicBezTo>
                      <a:pt x="78" y="135"/>
                      <a:pt x="107" y="106"/>
                      <a:pt x="141" y="86"/>
                    </a:cubicBezTo>
                    <a:cubicBezTo>
                      <a:pt x="133" y="93"/>
                      <a:pt x="124" y="100"/>
                      <a:pt x="116" y="107"/>
                    </a:cubicBezTo>
                    <a:cubicBezTo>
                      <a:pt x="88" y="130"/>
                      <a:pt x="65" y="158"/>
                      <a:pt x="49" y="189"/>
                    </a:cubicBezTo>
                    <a:cubicBezTo>
                      <a:pt x="12" y="256"/>
                      <a:pt x="0" y="335"/>
                      <a:pt x="17" y="410"/>
                    </a:cubicBezTo>
                    <a:cubicBezTo>
                      <a:pt x="25" y="447"/>
                      <a:pt x="41" y="483"/>
                      <a:pt x="66" y="514"/>
                    </a:cubicBezTo>
                    <a:cubicBezTo>
                      <a:pt x="67" y="514"/>
                      <a:pt x="67" y="515"/>
                      <a:pt x="67" y="515"/>
                    </a:cubicBezTo>
                    <a:moveTo>
                      <a:pt x="20" y="410"/>
                    </a:moveTo>
                    <a:cubicBezTo>
                      <a:pt x="19" y="407"/>
                      <a:pt x="18" y="404"/>
                      <a:pt x="18" y="400"/>
                    </a:cubicBezTo>
                    <a:cubicBezTo>
                      <a:pt x="22" y="415"/>
                      <a:pt x="28" y="430"/>
                      <a:pt x="37" y="443"/>
                    </a:cubicBezTo>
                    <a:cubicBezTo>
                      <a:pt x="37" y="443"/>
                      <a:pt x="37" y="444"/>
                      <a:pt x="39" y="446"/>
                    </a:cubicBezTo>
                    <a:cubicBezTo>
                      <a:pt x="39" y="447"/>
                      <a:pt x="40" y="449"/>
                      <a:pt x="41" y="450"/>
                    </a:cubicBezTo>
                    <a:cubicBezTo>
                      <a:pt x="42" y="454"/>
                      <a:pt x="44" y="458"/>
                      <a:pt x="46" y="463"/>
                    </a:cubicBezTo>
                    <a:cubicBezTo>
                      <a:pt x="52" y="475"/>
                      <a:pt x="60" y="487"/>
                      <a:pt x="68" y="498"/>
                    </a:cubicBezTo>
                    <a:cubicBezTo>
                      <a:pt x="68" y="502"/>
                      <a:pt x="68" y="506"/>
                      <a:pt x="67" y="511"/>
                    </a:cubicBezTo>
                    <a:cubicBezTo>
                      <a:pt x="44" y="481"/>
                      <a:pt x="28" y="447"/>
                      <a:pt x="20" y="410"/>
                    </a:cubicBezTo>
                    <a:moveTo>
                      <a:pt x="17" y="316"/>
                    </a:moveTo>
                    <a:cubicBezTo>
                      <a:pt x="20" y="293"/>
                      <a:pt x="26" y="271"/>
                      <a:pt x="33" y="249"/>
                    </a:cubicBezTo>
                    <a:cubicBezTo>
                      <a:pt x="23" y="280"/>
                      <a:pt x="19" y="314"/>
                      <a:pt x="19" y="347"/>
                    </a:cubicBezTo>
                    <a:cubicBezTo>
                      <a:pt x="19" y="348"/>
                      <a:pt x="19" y="349"/>
                      <a:pt x="19" y="351"/>
                    </a:cubicBezTo>
                    <a:cubicBezTo>
                      <a:pt x="19" y="351"/>
                      <a:pt x="19" y="351"/>
                      <a:pt x="19" y="351"/>
                    </a:cubicBezTo>
                    <a:cubicBezTo>
                      <a:pt x="19" y="354"/>
                      <a:pt x="19" y="357"/>
                      <a:pt x="20" y="360"/>
                    </a:cubicBezTo>
                    <a:cubicBezTo>
                      <a:pt x="20" y="360"/>
                      <a:pt x="20" y="360"/>
                      <a:pt x="20" y="360"/>
                    </a:cubicBezTo>
                    <a:cubicBezTo>
                      <a:pt x="20" y="360"/>
                      <a:pt x="20" y="361"/>
                      <a:pt x="20" y="361"/>
                    </a:cubicBezTo>
                    <a:cubicBezTo>
                      <a:pt x="21" y="379"/>
                      <a:pt x="24" y="396"/>
                      <a:pt x="28" y="414"/>
                    </a:cubicBezTo>
                    <a:cubicBezTo>
                      <a:pt x="16" y="383"/>
                      <a:pt x="13" y="348"/>
                      <a:pt x="17" y="316"/>
                    </a:cubicBezTo>
                    <a:moveTo>
                      <a:pt x="491" y="259"/>
                    </a:moveTo>
                    <a:cubicBezTo>
                      <a:pt x="497" y="293"/>
                      <a:pt x="493" y="327"/>
                      <a:pt x="480" y="359"/>
                    </a:cubicBezTo>
                    <a:cubicBezTo>
                      <a:pt x="493" y="328"/>
                      <a:pt x="496" y="293"/>
                      <a:pt x="491" y="259"/>
                    </a:cubicBezTo>
                    <a:moveTo>
                      <a:pt x="466" y="218"/>
                    </a:moveTo>
                    <a:cubicBezTo>
                      <a:pt x="472" y="234"/>
                      <a:pt x="477" y="250"/>
                      <a:pt x="479" y="267"/>
                    </a:cubicBezTo>
                    <a:cubicBezTo>
                      <a:pt x="479" y="264"/>
                      <a:pt x="478" y="261"/>
                      <a:pt x="478" y="258"/>
                    </a:cubicBezTo>
                    <a:cubicBezTo>
                      <a:pt x="475" y="244"/>
                      <a:pt x="471" y="231"/>
                      <a:pt x="466" y="218"/>
                    </a:cubicBezTo>
                    <a:moveTo>
                      <a:pt x="480" y="296"/>
                    </a:moveTo>
                    <a:cubicBezTo>
                      <a:pt x="480" y="299"/>
                      <a:pt x="480" y="302"/>
                      <a:pt x="480" y="306"/>
                    </a:cubicBezTo>
                    <a:cubicBezTo>
                      <a:pt x="479" y="314"/>
                      <a:pt x="478" y="322"/>
                      <a:pt x="476" y="330"/>
                    </a:cubicBezTo>
                    <a:cubicBezTo>
                      <a:pt x="478" y="313"/>
                      <a:pt x="478" y="295"/>
                      <a:pt x="476" y="279"/>
                    </a:cubicBezTo>
                    <a:cubicBezTo>
                      <a:pt x="475" y="254"/>
                      <a:pt x="468" y="229"/>
                      <a:pt x="457" y="207"/>
                    </a:cubicBezTo>
                    <a:cubicBezTo>
                      <a:pt x="450" y="191"/>
                      <a:pt x="442" y="176"/>
                      <a:pt x="432" y="162"/>
                    </a:cubicBezTo>
                    <a:cubicBezTo>
                      <a:pt x="431" y="162"/>
                      <a:pt x="431" y="161"/>
                      <a:pt x="430" y="160"/>
                    </a:cubicBezTo>
                    <a:cubicBezTo>
                      <a:pt x="438" y="170"/>
                      <a:pt x="445" y="180"/>
                      <a:pt x="452" y="190"/>
                    </a:cubicBezTo>
                    <a:cubicBezTo>
                      <a:pt x="461" y="209"/>
                      <a:pt x="468" y="228"/>
                      <a:pt x="474" y="248"/>
                    </a:cubicBezTo>
                    <a:cubicBezTo>
                      <a:pt x="477" y="263"/>
                      <a:pt x="480" y="279"/>
                      <a:pt x="480" y="296"/>
                    </a:cubicBezTo>
                    <a:moveTo>
                      <a:pt x="62" y="452"/>
                    </a:moveTo>
                    <a:cubicBezTo>
                      <a:pt x="58" y="444"/>
                      <a:pt x="55" y="436"/>
                      <a:pt x="52" y="428"/>
                    </a:cubicBezTo>
                    <a:cubicBezTo>
                      <a:pt x="52" y="429"/>
                      <a:pt x="53" y="430"/>
                      <a:pt x="53" y="431"/>
                    </a:cubicBezTo>
                    <a:cubicBezTo>
                      <a:pt x="57" y="440"/>
                      <a:pt x="60" y="448"/>
                      <a:pt x="65" y="456"/>
                    </a:cubicBezTo>
                    <a:cubicBezTo>
                      <a:pt x="64" y="456"/>
                      <a:pt x="63" y="455"/>
                      <a:pt x="63" y="454"/>
                    </a:cubicBezTo>
                    <a:cubicBezTo>
                      <a:pt x="63" y="454"/>
                      <a:pt x="62" y="453"/>
                      <a:pt x="62" y="452"/>
                    </a:cubicBezTo>
                    <a:moveTo>
                      <a:pt x="456" y="390"/>
                    </a:moveTo>
                    <a:cubicBezTo>
                      <a:pt x="449" y="400"/>
                      <a:pt x="441" y="409"/>
                      <a:pt x="432" y="416"/>
                    </a:cubicBezTo>
                    <a:cubicBezTo>
                      <a:pt x="448" y="399"/>
                      <a:pt x="461" y="380"/>
                      <a:pt x="471" y="358"/>
                    </a:cubicBezTo>
                    <a:cubicBezTo>
                      <a:pt x="471" y="359"/>
                      <a:pt x="471" y="359"/>
                      <a:pt x="471" y="360"/>
                    </a:cubicBezTo>
                    <a:cubicBezTo>
                      <a:pt x="467" y="370"/>
                      <a:pt x="462" y="380"/>
                      <a:pt x="456" y="390"/>
                    </a:cubicBezTo>
                    <a:moveTo>
                      <a:pt x="420" y="153"/>
                    </a:moveTo>
                    <a:cubicBezTo>
                      <a:pt x="409" y="142"/>
                      <a:pt x="397" y="131"/>
                      <a:pt x="385" y="121"/>
                    </a:cubicBezTo>
                    <a:cubicBezTo>
                      <a:pt x="365" y="103"/>
                      <a:pt x="341" y="89"/>
                      <a:pt x="316" y="79"/>
                    </a:cubicBezTo>
                    <a:cubicBezTo>
                      <a:pt x="342" y="88"/>
                      <a:pt x="366" y="102"/>
                      <a:pt x="388" y="119"/>
                    </a:cubicBezTo>
                    <a:cubicBezTo>
                      <a:pt x="400" y="130"/>
                      <a:pt x="410" y="141"/>
                      <a:pt x="420" y="153"/>
                    </a:cubicBezTo>
                    <a:moveTo>
                      <a:pt x="132" y="135"/>
                    </a:moveTo>
                    <a:cubicBezTo>
                      <a:pt x="130" y="139"/>
                      <a:pt x="127" y="143"/>
                      <a:pt x="125" y="147"/>
                    </a:cubicBezTo>
                    <a:cubicBezTo>
                      <a:pt x="125" y="147"/>
                      <a:pt x="125" y="147"/>
                      <a:pt x="125" y="147"/>
                    </a:cubicBezTo>
                    <a:cubicBezTo>
                      <a:pt x="124" y="149"/>
                      <a:pt x="123" y="150"/>
                      <a:pt x="122" y="151"/>
                    </a:cubicBezTo>
                    <a:cubicBezTo>
                      <a:pt x="124" y="147"/>
                      <a:pt x="126" y="143"/>
                      <a:pt x="128" y="139"/>
                    </a:cubicBezTo>
                    <a:cubicBezTo>
                      <a:pt x="129" y="137"/>
                      <a:pt x="131" y="136"/>
                      <a:pt x="132" y="135"/>
                    </a:cubicBezTo>
                    <a:moveTo>
                      <a:pt x="89" y="485"/>
                    </a:moveTo>
                    <a:cubicBezTo>
                      <a:pt x="89" y="484"/>
                      <a:pt x="88" y="483"/>
                      <a:pt x="88" y="483"/>
                    </a:cubicBezTo>
                    <a:cubicBezTo>
                      <a:pt x="88" y="482"/>
                      <a:pt x="88" y="481"/>
                      <a:pt x="88" y="481"/>
                    </a:cubicBezTo>
                    <a:cubicBezTo>
                      <a:pt x="90" y="482"/>
                      <a:pt x="92" y="483"/>
                      <a:pt x="95" y="485"/>
                    </a:cubicBezTo>
                    <a:cubicBezTo>
                      <a:pt x="94" y="486"/>
                      <a:pt x="94" y="487"/>
                      <a:pt x="94" y="488"/>
                    </a:cubicBezTo>
                    <a:cubicBezTo>
                      <a:pt x="93" y="487"/>
                      <a:pt x="91" y="486"/>
                      <a:pt x="89" y="485"/>
                    </a:cubicBezTo>
                    <a:moveTo>
                      <a:pt x="327" y="494"/>
                    </a:moveTo>
                    <a:cubicBezTo>
                      <a:pt x="330" y="492"/>
                      <a:pt x="333" y="491"/>
                      <a:pt x="336" y="490"/>
                    </a:cubicBezTo>
                    <a:cubicBezTo>
                      <a:pt x="335" y="491"/>
                      <a:pt x="335" y="491"/>
                      <a:pt x="334" y="492"/>
                    </a:cubicBezTo>
                    <a:cubicBezTo>
                      <a:pt x="333" y="493"/>
                      <a:pt x="332" y="493"/>
                      <a:pt x="331" y="494"/>
                    </a:cubicBezTo>
                    <a:cubicBezTo>
                      <a:pt x="329" y="494"/>
                      <a:pt x="328" y="494"/>
                      <a:pt x="327" y="494"/>
                    </a:cubicBezTo>
                    <a:moveTo>
                      <a:pt x="348" y="479"/>
                    </a:moveTo>
                    <a:cubicBezTo>
                      <a:pt x="347" y="479"/>
                      <a:pt x="347" y="479"/>
                      <a:pt x="346" y="479"/>
                    </a:cubicBezTo>
                    <a:cubicBezTo>
                      <a:pt x="347" y="478"/>
                      <a:pt x="347" y="477"/>
                      <a:pt x="347" y="478"/>
                    </a:cubicBezTo>
                    <a:cubicBezTo>
                      <a:pt x="347" y="478"/>
                      <a:pt x="346" y="478"/>
                      <a:pt x="346" y="479"/>
                    </a:cubicBezTo>
                    <a:cubicBezTo>
                      <a:pt x="344" y="479"/>
                      <a:pt x="343" y="479"/>
                      <a:pt x="341" y="479"/>
                    </a:cubicBezTo>
                    <a:cubicBezTo>
                      <a:pt x="345" y="477"/>
                      <a:pt x="349" y="475"/>
                      <a:pt x="353" y="473"/>
                    </a:cubicBezTo>
                    <a:cubicBezTo>
                      <a:pt x="352" y="474"/>
                      <a:pt x="352" y="475"/>
                      <a:pt x="351" y="476"/>
                    </a:cubicBezTo>
                    <a:cubicBezTo>
                      <a:pt x="351" y="477"/>
                      <a:pt x="350" y="477"/>
                      <a:pt x="350" y="478"/>
                    </a:cubicBezTo>
                    <a:cubicBezTo>
                      <a:pt x="349" y="478"/>
                      <a:pt x="348" y="478"/>
                      <a:pt x="348" y="479"/>
                    </a:cubicBezTo>
                    <a:moveTo>
                      <a:pt x="359" y="465"/>
                    </a:moveTo>
                    <a:cubicBezTo>
                      <a:pt x="349" y="470"/>
                      <a:pt x="339" y="475"/>
                      <a:pt x="329" y="479"/>
                    </a:cubicBezTo>
                    <a:cubicBezTo>
                      <a:pt x="325" y="479"/>
                      <a:pt x="321" y="479"/>
                      <a:pt x="316" y="478"/>
                    </a:cubicBezTo>
                    <a:cubicBezTo>
                      <a:pt x="333" y="472"/>
                      <a:pt x="349" y="465"/>
                      <a:pt x="364" y="456"/>
                    </a:cubicBezTo>
                    <a:cubicBezTo>
                      <a:pt x="362" y="459"/>
                      <a:pt x="360" y="462"/>
                      <a:pt x="359" y="465"/>
                    </a:cubicBezTo>
                    <a:moveTo>
                      <a:pt x="420" y="415"/>
                    </a:moveTo>
                    <a:cubicBezTo>
                      <a:pt x="422" y="413"/>
                      <a:pt x="424" y="411"/>
                      <a:pt x="426" y="409"/>
                    </a:cubicBezTo>
                    <a:cubicBezTo>
                      <a:pt x="445" y="393"/>
                      <a:pt x="459" y="372"/>
                      <a:pt x="465" y="348"/>
                    </a:cubicBezTo>
                    <a:cubicBezTo>
                      <a:pt x="465" y="348"/>
                      <a:pt x="465" y="348"/>
                      <a:pt x="465" y="348"/>
                    </a:cubicBezTo>
                    <a:cubicBezTo>
                      <a:pt x="466" y="347"/>
                      <a:pt x="466" y="345"/>
                      <a:pt x="467" y="344"/>
                    </a:cubicBezTo>
                    <a:cubicBezTo>
                      <a:pt x="467" y="344"/>
                      <a:pt x="467" y="345"/>
                      <a:pt x="467" y="345"/>
                    </a:cubicBezTo>
                    <a:cubicBezTo>
                      <a:pt x="467" y="346"/>
                      <a:pt x="467" y="346"/>
                      <a:pt x="467" y="346"/>
                    </a:cubicBezTo>
                    <a:cubicBezTo>
                      <a:pt x="467" y="347"/>
                      <a:pt x="467" y="348"/>
                      <a:pt x="467" y="349"/>
                    </a:cubicBezTo>
                    <a:cubicBezTo>
                      <a:pt x="460" y="376"/>
                      <a:pt x="442" y="399"/>
                      <a:pt x="420" y="415"/>
                    </a:cubicBezTo>
                    <a:moveTo>
                      <a:pt x="469" y="275"/>
                    </a:moveTo>
                    <a:cubicBezTo>
                      <a:pt x="467" y="261"/>
                      <a:pt x="464" y="248"/>
                      <a:pt x="460" y="235"/>
                    </a:cubicBezTo>
                    <a:cubicBezTo>
                      <a:pt x="457" y="226"/>
                      <a:pt x="453" y="216"/>
                      <a:pt x="449" y="207"/>
                    </a:cubicBezTo>
                    <a:cubicBezTo>
                      <a:pt x="460" y="228"/>
                      <a:pt x="467" y="251"/>
                      <a:pt x="469" y="275"/>
                    </a:cubicBezTo>
                    <a:moveTo>
                      <a:pt x="50" y="395"/>
                    </a:moveTo>
                    <a:cubicBezTo>
                      <a:pt x="55" y="413"/>
                      <a:pt x="64" y="428"/>
                      <a:pt x="76" y="441"/>
                    </a:cubicBezTo>
                    <a:cubicBezTo>
                      <a:pt x="75" y="443"/>
                      <a:pt x="75" y="446"/>
                      <a:pt x="74" y="448"/>
                    </a:cubicBezTo>
                    <a:cubicBezTo>
                      <a:pt x="74" y="448"/>
                      <a:pt x="74" y="449"/>
                      <a:pt x="74" y="449"/>
                    </a:cubicBezTo>
                    <a:cubicBezTo>
                      <a:pt x="69" y="444"/>
                      <a:pt x="65" y="440"/>
                      <a:pt x="62" y="435"/>
                    </a:cubicBezTo>
                    <a:cubicBezTo>
                      <a:pt x="57" y="422"/>
                      <a:pt x="53" y="409"/>
                      <a:pt x="50" y="395"/>
                    </a:cubicBezTo>
                    <a:moveTo>
                      <a:pt x="214" y="88"/>
                    </a:moveTo>
                    <a:cubicBezTo>
                      <a:pt x="224" y="86"/>
                      <a:pt x="234" y="84"/>
                      <a:pt x="245" y="84"/>
                    </a:cubicBezTo>
                    <a:cubicBezTo>
                      <a:pt x="242" y="84"/>
                      <a:pt x="239" y="85"/>
                      <a:pt x="236" y="86"/>
                    </a:cubicBezTo>
                    <a:cubicBezTo>
                      <a:pt x="227" y="86"/>
                      <a:pt x="218" y="88"/>
                      <a:pt x="209" y="90"/>
                    </a:cubicBezTo>
                    <a:cubicBezTo>
                      <a:pt x="211" y="90"/>
                      <a:pt x="212" y="89"/>
                      <a:pt x="214" y="88"/>
                    </a:cubicBezTo>
                    <a:moveTo>
                      <a:pt x="138" y="137"/>
                    </a:moveTo>
                    <a:cubicBezTo>
                      <a:pt x="140" y="136"/>
                      <a:pt x="142" y="134"/>
                      <a:pt x="144" y="133"/>
                    </a:cubicBezTo>
                    <a:cubicBezTo>
                      <a:pt x="138" y="142"/>
                      <a:pt x="133" y="152"/>
                      <a:pt x="129" y="162"/>
                    </a:cubicBezTo>
                    <a:cubicBezTo>
                      <a:pt x="112" y="206"/>
                      <a:pt x="117" y="256"/>
                      <a:pt x="136" y="299"/>
                    </a:cubicBezTo>
                    <a:cubicBezTo>
                      <a:pt x="136" y="299"/>
                      <a:pt x="136" y="300"/>
                      <a:pt x="136" y="300"/>
                    </a:cubicBezTo>
                    <a:cubicBezTo>
                      <a:pt x="136" y="301"/>
                      <a:pt x="135" y="302"/>
                      <a:pt x="135" y="302"/>
                    </a:cubicBezTo>
                    <a:cubicBezTo>
                      <a:pt x="129" y="290"/>
                      <a:pt x="125" y="278"/>
                      <a:pt x="122" y="265"/>
                    </a:cubicBezTo>
                    <a:cubicBezTo>
                      <a:pt x="111" y="223"/>
                      <a:pt x="115" y="175"/>
                      <a:pt x="138" y="138"/>
                    </a:cubicBezTo>
                    <a:cubicBezTo>
                      <a:pt x="138" y="138"/>
                      <a:pt x="138" y="137"/>
                      <a:pt x="138" y="137"/>
                    </a:cubicBezTo>
                    <a:moveTo>
                      <a:pt x="270" y="485"/>
                    </a:moveTo>
                    <a:cubicBezTo>
                      <a:pt x="266" y="484"/>
                      <a:pt x="262" y="483"/>
                      <a:pt x="259" y="481"/>
                    </a:cubicBezTo>
                    <a:cubicBezTo>
                      <a:pt x="267" y="480"/>
                      <a:pt x="275" y="478"/>
                      <a:pt x="282" y="476"/>
                    </a:cubicBezTo>
                    <a:cubicBezTo>
                      <a:pt x="287" y="477"/>
                      <a:pt x="291" y="478"/>
                      <a:pt x="295" y="478"/>
                    </a:cubicBezTo>
                    <a:cubicBezTo>
                      <a:pt x="287" y="481"/>
                      <a:pt x="278" y="483"/>
                      <a:pt x="270" y="485"/>
                    </a:cubicBezTo>
                    <a:moveTo>
                      <a:pt x="376" y="441"/>
                    </a:moveTo>
                    <a:cubicBezTo>
                      <a:pt x="375" y="442"/>
                      <a:pt x="375" y="442"/>
                      <a:pt x="374" y="442"/>
                    </a:cubicBezTo>
                    <a:cubicBezTo>
                      <a:pt x="375" y="441"/>
                      <a:pt x="375" y="440"/>
                      <a:pt x="375" y="440"/>
                    </a:cubicBezTo>
                    <a:cubicBezTo>
                      <a:pt x="376" y="439"/>
                      <a:pt x="376" y="439"/>
                      <a:pt x="377" y="439"/>
                    </a:cubicBezTo>
                    <a:cubicBezTo>
                      <a:pt x="377" y="440"/>
                      <a:pt x="376" y="441"/>
                      <a:pt x="376" y="441"/>
                    </a:cubicBezTo>
                    <a:moveTo>
                      <a:pt x="296" y="91"/>
                    </a:moveTo>
                    <a:cubicBezTo>
                      <a:pt x="301" y="92"/>
                      <a:pt x="305" y="93"/>
                      <a:pt x="310" y="95"/>
                    </a:cubicBezTo>
                    <a:cubicBezTo>
                      <a:pt x="302" y="92"/>
                      <a:pt x="293" y="90"/>
                      <a:pt x="285" y="89"/>
                    </a:cubicBezTo>
                    <a:cubicBezTo>
                      <a:pt x="274" y="86"/>
                      <a:pt x="264" y="85"/>
                      <a:pt x="253" y="85"/>
                    </a:cubicBezTo>
                    <a:cubicBezTo>
                      <a:pt x="257" y="85"/>
                      <a:pt x="260" y="84"/>
                      <a:pt x="263" y="84"/>
                    </a:cubicBezTo>
                    <a:cubicBezTo>
                      <a:pt x="274" y="85"/>
                      <a:pt x="285" y="87"/>
                      <a:pt x="296" y="91"/>
                    </a:cubicBezTo>
                    <a:moveTo>
                      <a:pt x="136" y="335"/>
                    </a:moveTo>
                    <a:cubicBezTo>
                      <a:pt x="138" y="337"/>
                      <a:pt x="139" y="339"/>
                      <a:pt x="141" y="341"/>
                    </a:cubicBezTo>
                    <a:cubicBezTo>
                      <a:pt x="140" y="343"/>
                      <a:pt x="139" y="344"/>
                      <a:pt x="138" y="346"/>
                    </a:cubicBezTo>
                    <a:cubicBezTo>
                      <a:pt x="137" y="344"/>
                      <a:pt x="135" y="341"/>
                      <a:pt x="134" y="339"/>
                    </a:cubicBezTo>
                    <a:cubicBezTo>
                      <a:pt x="135" y="338"/>
                      <a:pt x="136" y="336"/>
                      <a:pt x="136" y="335"/>
                    </a:cubicBezTo>
                    <a:moveTo>
                      <a:pt x="344" y="112"/>
                    </a:moveTo>
                    <a:cubicBezTo>
                      <a:pt x="358" y="120"/>
                      <a:pt x="370" y="130"/>
                      <a:pt x="382" y="142"/>
                    </a:cubicBezTo>
                    <a:cubicBezTo>
                      <a:pt x="379" y="139"/>
                      <a:pt x="376" y="136"/>
                      <a:pt x="372" y="134"/>
                    </a:cubicBezTo>
                    <a:cubicBezTo>
                      <a:pt x="357" y="121"/>
                      <a:pt x="340" y="110"/>
                      <a:pt x="322" y="101"/>
                    </a:cubicBezTo>
                    <a:cubicBezTo>
                      <a:pt x="329" y="104"/>
                      <a:pt x="337" y="108"/>
                      <a:pt x="344" y="112"/>
                    </a:cubicBezTo>
                    <a:moveTo>
                      <a:pt x="248" y="89"/>
                    </a:moveTo>
                    <a:cubicBezTo>
                      <a:pt x="260" y="89"/>
                      <a:pt x="271" y="90"/>
                      <a:pt x="283" y="93"/>
                    </a:cubicBezTo>
                    <a:cubicBezTo>
                      <a:pt x="269" y="90"/>
                      <a:pt x="255" y="90"/>
                      <a:pt x="241" y="93"/>
                    </a:cubicBezTo>
                    <a:cubicBezTo>
                      <a:pt x="235" y="93"/>
                      <a:pt x="230" y="95"/>
                      <a:pt x="225" y="96"/>
                    </a:cubicBezTo>
                    <a:cubicBezTo>
                      <a:pt x="221" y="97"/>
                      <a:pt x="217" y="98"/>
                      <a:pt x="212" y="99"/>
                    </a:cubicBezTo>
                    <a:cubicBezTo>
                      <a:pt x="221" y="95"/>
                      <a:pt x="230" y="92"/>
                      <a:pt x="238" y="91"/>
                    </a:cubicBezTo>
                    <a:cubicBezTo>
                      <a:pt x="242" y="90"/>
                      <a:pt x="245" y="89"/>
                      <a:pt x="248" y="89"/>
                    </a:cubicBezTo>
                    <a:moveTo>
                      <a:pt x="153" y="151"/>
                    </a:moveTo>
                    <a:cubicBezTo>
                      <a:pt x="165" y="130"/>
                      <a:pt x="185" y="112"/>
                      <a:pt x="208" y="101"/>
                    </a:cubicBezTo>
                    <a:cubicBezTo>
                      <a:pt x="211" y="100"/>
                      <a:pt x="215" y="99"/>
                      <a:pt x="219" y="98"/>
                    </a:cubicBezTo>
                    <a:cubicBezTo>
                      <a:pt x="200" y="106"/>
                      <a:pt x="182" y="119"/>
                      <a:pt x="168" y="134"/>
                    </a:cubicBezTo>
                    <a:cubicBezTo>
                      <a:pt x="149" y="154"/>
                      <a:pt x="139" y="182"/>
                      <a:pt x="138" y="211"/>
                    </a:cubicBezTo>
                    <a:cubicBezTo>
                      <a:pt x="137" y="234"/>
                      <a:pt x="141" y="259"/>
                      <a:pt x="150" y="281"/>
                    </a:cubicBezTo>
                    <a:cubicBezTo>
                      <a:pt x="149" y="282"/>
                      <a:pt x="148" y="283"/>
                      <a:pt x="148" y="284"/>
                    </a:cubicBezTo>
                    <a:cubicBezTo>
                      <a:pt x="131" y="239"/>
                      <a:pt x="130" y="190"/>
                      <a:pt x="153" y="151"/>
                    </a:cubicBezTo>
                    <a:moveTo>
                      <a:pt x="146" y="334"/>
                    </a:moveTo>
                    <a:cubicBezTo>
                      <a:pt x="150" y="340"/>
                      <a:pt x="155" y="348"/>
                      <a:pt x="162" y="356"/>
                    </a:cubicBezTo>
                    <a:cubicBezTo>
                      <a:pt x="162" y="358"/>
                      <a:pt x="162" y="360"/>
                      <a:pt x="162" y="361"/>
                    </a:cubicBezTo>
                    <a:cubicBezTo>
                      <a:pt x="157" y="355"/>
                      <a:pt x="152" y="348"/>
                      <a:pt x="147" y="341"/>
                    </a:cubicBezTo>
                    <a:cubicBezTo>
                      <a:pt x="146" y="340"/>
                      <a:pt x="145" y="338"/>
                      <a:pt x="144" y="337"/>
                    </a:cubicBezTo>
                    <a:cubicBezTo>
                      <a:pt x="145" y="336"/>
                      <a:pt x="145" y="335"/>
                      <a:pt x="146" y="334"/>
                    </a:cubicBezTo>
                    <a:moveTo>
                      <a:pt x="168" y="339"/>
                    </a:moveTo>
                    <a:cubicBezTo>
                      <a:pt x="168" y="337"/>
                      <a:pt x="168" y="335"/>
                      <a:pt x="168" y="332"/>
                    </a:cubicBezTo>
                    <a:cubicBezTo>
                      <a:pt x="172" y="338"/>
                      <a:pt x="177" y="344"/>
                      <a:pt x="182" y="350"/>
                    </a:cubicBezTo>
                    <a:cubicBezTo>
                      <a:pt x="182" y="352"/>
                      <a:pt x="182" y="354"/>
                      <a:pt x="182" y="356"/>
                    </a:cubicBezTo>
                    <a:cubicBezTo>
                      <a:pt x="177" y="351"/>
                      <a:pt x="172" y="345"/>
                      <a:pt x="168" y="339"/>
                    </a:cubicBezTo>
                    <a:moveTo>
                      <a:pt x="184" y="367"/>
                    </a:moveTo>
                    <a:cubicBezTo>
                      <a:pt x="184" y="369"/>
                      <a:pt x="184" y="370"/>
                      <a:pt x="184" y="371"/>
                    </a:cubicBezTo>
                    <a:cubicBezTo>
                      <a:pt x="179" y="366"/>
                      <a:pt x="173" y="361"/>
                      <a:pt x="168" y="355"/>
                    </a:cubicBezTo>
                    <a:cubicBezTo>
                      <a:pt x="168" y="353"/>
                      <a:pt x="168" y="352"/>
                      <a:pt x="168" y="351"/>
                    </a:cubicBezTo>
                    <a:cubicBezTo>
                      <a:pt x="173" y="357"/>
                      <a:pt x="178" y="362"/>
                      <a:pt x="184" y="367"/>
                    </a:cubicBezTo>
                    <a:moveTo>
                      <a:pt x="441" y="247"/>
                    </a:moveTo>
                    <a:cubicBezTo>
                      <a:pt x="442" y="248"/>
                      <a:pt x="442" y="247"/>
                      <a:pt x="441" y="245"/>
                    </a:cubicBezTo>
                    <a:cubicBezTo>
                      <a:pt x="446" y="261"/>
                      <a:pt x="449" y="277"/>
                      <a:pt x="450" y="294"/>
                    </a:cubicBezTo>
                    <a:cubicBezTo>
                      <a:pt x="450" y="293"/>
                      <a:pt x="449" y="293"/>
                      <a:pt x="449" y="292"/>
                    </a:cubicBezTo>
                    <a:cubicBezTo>
                      <a:pt x="448" y="277"/>
                      <a:pt x="445" y="262"/>
                      <a:pt x="441" y="247"/>
                    </a:cubicBezTo>
                    <a:moveTo>
                      <a:pt x="450" y="298"/>
                    </a:moveTo>
                    <a:cubicBezTo>
                      <a:pt x="451" y="316"/>
                      <a:pt x="448" y="334"/>
                      <a:pt x="443" y="351"/>
                    </a:cubicBezTo>
                    <a:cubicBezTo>
                      <a:pt x="441" y="355"/>
                      <a:pt x="440" y="358"/>
                      <a:pt x="438" y="362"/>
                    </a:cubicBezTo>
                    <a:cubicBezTo>
                      <a:pt x="437" y="363"/>
                      <a:pt x="437" y="364"/>
                      <a:pt x="436" y="365"/>
                    </a:cubicBezTo>
                    <a:cubicBezTo>
                      <a:pt x="436" y="364"/>
                      <a:pt x="436" y="363"/>
                      <a:pt x="436" y="362"/>
                    </a:cubicBezTo>
                    <a:cubicBezTo>
                      <a:pt x="440" y="356"/>
                      <a:pt x="443" y="348"/>
                      <a:pt x="445" y="341"/>
                    </a:cubicBezTo>
                    <a:cubicBezTo>
                      <a:pt x="448" y="326"/>
                      <a:pt x="450" y="311"/>
                      <a:pt x="449" y="296"/>
                    </a:cubicBezTo>
                    <a:cubicBezTo>
                      <a:pt x="450" y="296"/>
                      <a:pt x="450" y="297"/>
                      <a:pt x="450" y="298"/>
                    </a:cubicBezTo>
                    <a:moveTo>
                      <a:pt x="445" y="286"/>
                    </a:moveTo>
                    <a:cubicBezTo>
                      <a:pt x="446" y="301"/>
                      <a:pt x="446" y="316"/>
                      <a:pt x="444" y="331"/>
                    </a:cubicBezTo>
                    <a:cubicBezTo>
                      <a:pt x="442" y="339"/>
                      <a:pt x="439" y="347"/>
                      <a:pt x="436" y="355"/>
                    </a:cubicBezTo>
                    <a:cubicBezTo>
                      <a:pt x="436" y="354"/>
                      <a:pt x="436" y="354"/>
                      <a:pt x="436" y="353"/>
                    </a:cubicBezTo>
                    <a:cubicBezTo>
                      <a:pt x="436" y="350"/>
                      <a:pt x="435" y="347"/>
                      <a:pt x="435" y="343"/>
                    </a:cubicBezTo>
                    <a:cubicBezTo>
                      <a:pt x="442" y="322"/>
                      <a:pt x="442" y="296"/>
                      <a:pt x="438" y="271"/>
                    </a:cubicBezTo>
                    <a:cubicBezTo>
                      <a:pt x="441" y="276"/>
                      <a:pt x="443" y="281"/>
                      <a:pt x="445" y="286"/>
                    </a:cubicBezTo>
                    <a:moveTo>
                      <a:pt x="433" y="346"/>
                    </a:moveTo>
                    <a:cubicBezTo>
                      <a:pt x="433" y="347"/>
                      <a:pt x="433" y="347"/>
                      <a:pt x="433" y="347"/>
                    </a:cubicBezTo>
                    <a:cubicBezTo>
                      <a:pt x="428" y="361"/>
                      <a:pt x="419" y="374"/>
                      <a:pt x="408" y="383"/>
                    </a:cubicBezTo>
                    <a:cubicBezTo>
                      <a:pt x="410" y="359"/>
                      <a:pt x="410" y="335"/>
                      <a:pt x="408" y="310"/>
                    </a:cubicBezTo>
                    <a:cubicBezTo>
                      <a:pt x="406" y="287"/>
                      <a:pt x="402" y="263"/>
                      <a:pt x="394" y="240"/>
                    </a:cubicBezTo>
                    <a:cubicBezTo>
                      <a:pt x="386" y="217"/>
                      <a:pt x="375" y="194"/>
                      <a:pt x="354" y="177"/>
                    </a:cubicBezTo>
                    <a:cubicBezTo>
                      <a:pt x="352" y="175"/>
                      <a:pt x="350" y="173"/>
                      <a:pt x="348" y="172"/>
                    </a:cubicBezTo>
                    <a:cubicBezTo>
                      <a:pt x="357" y="175"/>
                      <a:pt x="365" y="180"/>
                      <a:pt x="373" y="187"/>
                    </a:cubicBezTo>
                    <a:cubicBezTo>
                      <a:pt x="407" y="220"/>
                      <a:pt x="423" y="273"/>
                      <a:pt x="431" y="325"/>
                    </a:cubicBezTo>
                    <a:cubicBezTo>
                      <a:pt x="432" y="332"/>
                      <a:pt x="433" y="340"/>
                      <a:pt x="433" y="346"/>
                    </a:cubicBezTo>
                    <a:moveTo>
                      <a:pt x="199" y="237"/>
                    </a:moveTo>
                    <a:cubicBezTo>
                      <a:pt x="217" y="219"/>
                      <a:pt x="236" y="201"/>
                      <a:pt x="257" y="187"/>
                    </a:cubicBezTo>
                    <a:cubicBezTo>
                      <a:pt x="268" y="180"/>
                      <a:pt x="280" y="173"/>
                      <a:pt x="292" y="169"/>
                    </a:cubicBezTo>
                    <a:cubicBezTo>
                      <a:pt x="299" y="167"/>
                      <a:pt x="305" y="166"/>
                      <a:pt x="312" y="167"/>
                    </a:cubicBezTo>
                    <a:cubicBezTo>
                      <a:pt x="308" y="168"/>
                      <a:pt x="304" y="169"/>
                      <a:pt x="300" y="170"/>
                    </a:cubicBezTo>
                    <a:cubicBezTo>
                      <a:pt x="286" y="173"/>
                      <a:pt x="272" y="180"/>
                      <a:pt x="261" y="188"/>
                    </a:cubicBezTo>
                    <a:cubicBezTo>
                      <a:pt x="242" y="201"/>
                      <a:pt x="225" y="217"/>
                      <a:pt x="209" y="233"/>
                    </a:cubicBezTo>
                    <a:cubicBezTo>
                      <a:pt x="202" y="240"/>
                      <a:pt x="195" y="247"/>
                      <a:pt x="188" y="255"/>
                    </a:cubicBezTo>
                    <a:cubicBezTo>
                      <a:pt x="190" y="250"/>
                      <a:pt x="193" y="245"/>
                      <a:pt x="196" y="240"/>
                    </a:cubicBezTo>
                    <a:cubicBezTo>
                      <a:pt x="197" y="239"/>
                      <a:pt x="198" y="238"/>
                      <a:pt x="199" y="237"/>
                    </a:cubicBezTo>
                    <a:moveTo>
                      <a:pt x="180" y="274"/>
                    </a:moveTo>
                    <a:cubicBezTo>
                      <a:pt x="193" y="259"/>
                      <a:pt x="206" y="245"/>
                      <a:pt x="220" y="231"/>
                    </a:cubicBezTo>
                    <a:cubicBezTo>
                      <a:pt x="215" y="238"/>
                      <a:pt x="210" y="246"/>
                      <a:pt x="206" y="253"/>
                    </a:cubicBezTo>
                    <a:cubicBezTo>
                      <a:pt x="195" y="265"/>
                      <a:pt x="185" y="277"/>
                      <a:pt x="175" y="289"/>
                    </a:cubicBezTo>
                    <a:cubicBezTo>
                      <a:pt x="176" y="284"/>
                      <a:pt x="178" y="279"/>
                      <a:pt x="180" y="274"/>
                    </a:cubicBezTo>
                    <a:moveTo>
                      <a:pt x="393" y="405"/>
                    </a:moveTo>
                    <a:cubicBezTo>
                      <a:pt x="393" y="405"/>
                      <a:pt x="393" y="404"/>
                      <a:pt x="394" y="404"/>
                    </a:cubicBezTo>
                    <a:cubicBezTo>
                      <a:pt x="394" y="404"/>
                      <a:pt x="394" y="403"/>
                      <a:pt x="395" y="403"/>
                    </a:cubicBezTo>
                    <a:cubicBezTo>
                      <a:pt x="395" y="404"/>
                      <a:pt x="395" y="404"/>
                      <a:pt x="395" y="405"/>
                    </a:cubicBezTo>
                    <a:cubicBezTo>
                      <a:pt x="394" y="405"/>
                      <a:pt x="394" y="405"/>
                      <a:pt x="393" y="405"/>
                    </a:cubicBezTo>
                    <a:moveTo>
                      <a:pt x="394" y="408"/>
                    </a:moveTo>
                    <a:cubicBezTo>
                      <a:pt x="394" y="408"/>
                      <a:pt x="394" y="408"/>
                      <a:pt x="394" y="408"/>
                    </a:cubicBezTo>
                    <a:cubicBezTo>
                      <a:pt x="394" y="408"/>
                      <a:pt x="393" y="408"/>
                      <a:pt x="393" y="408"/>
                    </a:cubicBezTo>
                    <a:cubicBezTo>
                      <a:pt x="393" y="408"/>
                      <a:pt x="393" y="408"/>
                      <a:pt x="393" y="408"/>
                    </a:cubicBezTo>
                    <a:cubicBezTo>
                      <a:pt x="393" y="408"/>
                      <a:pt x="394" y="408"/>
                      <a:pt x="394" y="408"/>
                    </a:cubicBezTo>
                    <a:moveTo>
                      <a:pt x="396" y="392"/>
                    </a:moveTo>
                    <a:cubicBezTo>
                      <a:pt x="396" y="392"/>
                      <a:pt x="396" y="392"/>
                      <a:pt x="395" y="392"/>
                    </a:cubicBezTo>
                    <a:cubicBezTo>
                      <a:pt x="398" y="367"/>
                      <a:pt x="398" y="341"/>
                      <a:pt x="397" y="316"/>
                    </a:cubicBezTo>
                    <a:cubicBezTo>
                      <a:pt x="394" y="287"/>
                      <a:pt x="389" y="258"/>
                      <a:pt x="378" y="232"/>
                    </a:cubicBezTo>
                    <a:cubicBezTo>
                      <a:pt x="396" y="274"/>
                      <a:pt x="400" y="321"/>
                      <a:pt x="398" y="367"/>
                    </a:cubicBezTo>
                    <a:cubicBezTo>
                      <a:pt x="398" y="375"/>
                      <a:pt x="397" y="384"/>
                      <a:pt x="396" y="392"/>
                    </a:cubicBezTo>
                    <a:moveTo>
                      <a:pt x="370" y="232"/>
                    </a:moveTo>
                    <a:cubicBezTo>
                      <a:pt x="382" y="258"/>
                      <a:pt x="387" y="288"/>
                      <a:pt x="390" y="318"/>
                    </a:cubicBezTo>
                    <a:cubicBezTo>
                      <a:pt x="391" y="344"/>
                      <a:pt x="391" y="371"/>
                      <a:pt x="388" y="396"/>
                    </a:cubicBezTo>
                    <a:cubicBezTo>
                      <a:pt x="387" y="397"/>
                      <a:pt x="386" y="397"/>
                      <a:pt x="386" y="397"/>
                    </a:cubicBezTo>
                    <a:cubicBezTo>
                      <a:pt x="391" y="360"/>
                      <a:pt x="390" y="322"/>
                      <a:pt x="384" y="287"/>
                    </a:cubicBezTo>
                    <a:cubicBezTo>
                      <a:pt x="376" y="243"/>
                      <a:pt x="358" y="195"/>
                      <a:pt x="319" y="183"/>
                    </a:cubicBezTo>
                    <a:cubicBezTo>
                      <a:pt x="303" y="178"/>
                      <a:pt x="282" y="188"/>
                      <a:pt x="265" y="201"/>
                    </a:cubicBezTo>
                    <a:cubicBezTo>
                      <a:pt x="247" y="213"/>
                      <a:pt x="231" y="228"/>
                      <a:pt x="216" y="243"/>
                    </a:cubicBezTo>
                    <a:cubicBezTo>
                      <a:pt x="222" y="233"/>
                      <a:pt x="230" y="224"/>
                      <a:pt x="238" y="215"/>
                    </a:cubicBezTo>
                    <a:cubicBezTo>
                      <a:pt x="260" y="197"/>
                      <a:pt x="286" y="177"/>
                      <a:pt x="312" y="178"/>
                    </a:cubicBezTo>
                    <a:cubicBezTo>
                      <a:pt x="339" y="181"/>
                      <a:pt x="360" y="205"/>
                      <a:pt x="370" y="232"/>
                    </a:cubicBezTo>
                    <a:moveTo>
                      <a:pt x="387" y="397"/>
                    </a:moveTo>
                    <a:cubicBezTo>
                      <a:pt x="387" y="399"/>
                      <a:pt x="387" y="401"/>
                      <a:pt x="387" y="402"/>
                    </a:cubicBezTo>
                    <a:cubicBezTo>
                      <a:pt x="386" y="403"/>
                      <a:pt x="385" y="403"/>
                      <a:pt x="385" y="403"/>
                    </a:cubicBezTo>
                    <a:cubicBezTo>
                      <a:pt x="385" y="402"/>
                      <a:pt x="385" y="400"/>
                      <a:pt x="386" y="398"/>
                    </a:cubicBezTo>
                    <a:cubicBezTo>
                      <a:pt x="386" y="398"/>
                      <a:pt x="387" y="398"/>
                      <a:pt x="387" y="397"/>
                    </a:cubicBezTo>
                    <a:moveTo>
                      <a:pt x="396" y="393"/>
                    </a:moveTo>
                    <a:cubicBezTo>
                      <a:pt x="396" y="395"/>
                      <a:pt x="396" y="396"/>
                      <a:pt x="396" y="398"/>
                    </a:cubicBezTo>
                    <a:cubicBezTo>
                      <a:pt x="395" y="398"/>
                      <a:pt x="395" y="399"/>
                      <a:pt x="394" y="399"/>
                    </a:cubicBezTo>
                    <a:cubicBezTo>
                      <a:pt x="395" y="397"/>
                      <a:pt x="395" y="395"/>
                      <a:pt x="395" y="393"/>
                    </a:cubicBezTo>
                    <a:cubicBezTo>
                      <a:pt x="395" y="393"/>
                      <a:pt x="396" y="393"/>
                      <a:pt x="396" y="393"/>
                    </a:cubicBezTo>
                    <a:moveTo>
                      <a:pt x="395" y="400"/>
                    </a:moveTo>
                    <a:cubicBezTo>
                      <a:pt x="395" y="400"/>
                      <a:pt x="395" y="401"/>
                      <a:pt x="395" y="401"/>
                    </a:cubicBezTo>
                    <a:cubicBezTo>
                      <a:pt x="395" y="401"/>
                      <a:pt x="394" y="401"/>
                      <a:pt x="394" y="402"/>
                    </a:cubicBezTo>
                    <a:cubicBezTo>
                      <a:pt x="394" y="401"/>
                      <a:pt x="394" y="401"/>
                      <a:pt x="394" y="401"/>
                    </a:cubicBezTo>
                    <a:cubicBezTo>
                      <a:pt x="394" y="401"/>
                      <a:pt x="395" y="400"/>
                      <a:pt x="395" y="400"/>
                    </a:cubicBezTo>
                    <a:moveTo>
                      <a:pt x="407" y="393"/>
                    </a:moveTo>
                    <a:cubicBezTo>
                      <a:pt x="419" y="385"/>
                      <a:pt x="428" y="374"/>
                      <a:pt x="435" y="361"/>
                    </a:cubicBezTo>
                    <a:cubicBezTo>
                      <a:pt x="435" y="362"/>
                      <a:pt x="435" y="362"/>
                      <a:pt x="435" y="362"/>
                    </a:cubicBezTo>
                    <a:cubicBezTo>
                      <a:pt x="428" y="375"/>
                      <a:pt x="419" y="385"/>
                      <a:pt x="407" y="394"/>
                    </a:cubicBezTo>
                    <a:cubicBezTo>
                      <a:pt x="407" y="393"/>
                      <a:pt x="407" y="393"/>
                      <a:pt x="407" y="393"/>
                    </a:cubicBezTo>
                    <a:moveTo>
                      <a:pt x="385" y="409"/>
                    </a:moveTo>
                    <a:cubicBezTo>
                      <a:pt x="385" y="409"/>
                      <a:pt x="384" y="409"/>
                      <a:pt x="384" y="409"/>
                    </a:cubicBezTo>
                    <a:cubicBezTo>
                      <a:pt x="384" y="409"/>
                      <a:pt x="384" y="408"/>
                      <a:pt x="384" y="408"/>
                    </a:cubicBezTo>
                    <a:cubicBezTo>
                      <a:pt x="385" y="408"/>
                      <a:pt x="385" y="407"/>
                      <a:pt x="386" y="407"/>
                    </a:cubicBezTo>
                    <a:cubicBezTo>
                      <a:pt x="386" y="408"/>
                      <a:pt x="385" y="408"/>
                      <a:pt x="385" y="409"/>
                    </a:cubicBezTo>
                    <a:moveTo>
                      <a:pt x="384" y="406"/>
                    </a:moveTo>
                    <a:cubicBezTo>
                      <a:pt x="384" y="406"/>
                      <a:pt x="384" y="405"/>
                      <a:pt x="384" y="405"/>
                    </a:cubicBezTo>
                    <a:cubicBezTo>
                      <a:pt x="385" y="405"/>
                      <a:pt x="386" y="405"/>
                      <a:pt x="386" y="404"/>
                    </a:cubicBezTo>
                    <a:cubicBezTo>
                      <a:pt x="386" y="405"/>
                      <a:pt x="386" y="405"/>
                      <a:pt x="386" y="405"/>
                    </a:cubicBezTo>
                    <a:cubicBezTo>
                      <a:pt x="385" y="405"/>
                      <a:pt x="385" y="406"/>
                      <a:pt x="384" y="406"/>
                    </a:cubicBezTo>
                    <a:moveTo>
                      <a:pt x="381" y="407"/>
                    </a:moveTo>
                    <a:cubicBezTo>
                      <a:pt x="331" y="425"/>
                      <a:pt x="268" y="411"/>
                      <a:pt x="222" y="381"/>
                    </a:cubicBezTo>
                    <a:cubicBezTo>
                      <a:pt x="208" y="373"/>
                      <a:pt x="196" y="362"/>
                      <a:pt x="185" y="350"/>
                    </a:cubicBezTo>
                    <a:cubicBezTo>
                      <a:pt x="185" y="350"/>
                      <a:pt x="185" y="349"/>
                      <a:pt x="185" y="348"/>
                    </a:cubicBezTo>
                    <a:cubicBezTo>
                      <a:pt x="215" y="380"/>
                      <a:pt x="255" y="402"/>
                      <a:pt x="298" y="410"/>
                    </a:cubicBezTo>
                    <a:cubicBezTo>
                      <a:pt x="326" y="416"/>
                      <a:pt x="355" y="415"/>
                      <a:pt x="381" y="406"/>
                    </a:cubicBezTo>
                    <a:cubicBezTo>
                      <a:pt x="381" y="407"/>
                      <a:pt x="381" y="407"/>
                      <a:pt x="381" y="407"/>
                    </a:cubicBezTo>
                    <a:moveTo>
                      <a:pt x="185" y="345"/>
                    </a:moveTo>
                    <a:cubicBezTo>
                      <a:pt x="185" y="343"/>
                      <a:pt x="185" y="342"/>
                      <a:pt x="185" y="340"/>
                    </a:cubicBezTo>
                    <a:cubicBezTo>
                      <a:pt x="193" y="349"/>
                      <a:pt x="201" y="358"/>
                      <a:pt x="211" y="365"/>
                    </a:cubicBezTo>
                    <a:cubicBezTo>
                      <a:pt x="257" y="401"/>
                      <a:pt x="323" y="418"/>
                      <a:pt x="376" y="402"/>
                    </a:cubicBezTo>
                    <a:cubicBezTo>
                      <a:pt x="378" y="401"/>
                      <a:pt x="380" y="400"/>
                      <a:pt x="382" y="400"/>
                    </a:cubicBezTo>
                    <a:cubicBezTo>
                      <a:pt x="382" y="401"/>
                      <a:pt x="381" y="403"/>
                      <a:pt x="381" y="405"/>
                    </a:cubicBezTo>
                    <a:cubicBezTo>
                      <a:pt x="369" y="409"/>
                      <a:pt x="356" y="411"/>
                      <a:pt x="342" y="412"/>
                    </a:cubicBezTo>
                    <a:cubicBezTo>
                      <a:pt x="292" y="414"/>
                      <a:pt x="238" y="394"/>
                      <a:pt x="199" y="359"/>
                    </a:cubicBezTo>
                    <a:cubicBezTo>
                      <a:pt x="194" y="355"/>
                      <a:pt x="189" y="350"/>
                      <a:pt x="185" y="345"/>
                    </a:cubicBezTo>
                    <a:moveTo>
                      <a:pt x="185" y="339"/>
                    </a:moveTo>
                    <a:cubicBezTo>
                      <a:pt x="185" y="336"/>
                      <a:pt x="185" y="333"/>
                      <a:pt x="185" y="330"/>
                    </a:cubicBezTo>
                    <a:cubicBezTo>
                      <a:pt x="188" y="302"/>
                      <a:pt x="197" y="275"/>
                      <a:pt x="211" y="250"/>
                    </a:cubicBezTo>
                    <a:cubicBezTo>
                      <a:pt x="237" y="224"/>
                      <a:pt x="265" y="199"/>
                      <a:pt x="295" y="187"/>
                    </a:cubicBezTo>
                    <a:cubicBezTo>
                      <a:pt x="303" y="184"/>
                      <a:pt x="311" y="183"/>
                      <a:pt x="318" y="186"/>
                    </a:cubicBezTo>
                    <a:cubicBezTo>
                      <a:pt x="326" y="188"/>
                      <a:pt x="333" y="192"/>
                      <a:pt x="340" y="198"/>
                    </a:cubicBezTo>
                    <a:cubicBezTo>
                      <a:pt x="353" y="209"/>
                      <a:pt x="363" y="227"/>
                      <a:pt x="369" y="245"/>
                    </a:cubicBezTo>
                    <a:cubicBezTo>
                      <a:pt x="383" y="282"/>
                      <a:pt x="386" y="324"/>
                      <a:pt x="385" y="364"/>
                    </a:cubicBezTo>
                    <a:cubicBezTo>
                      <a:pt x="385" y="376"/>
                      <a:pt x="384" y="387"/>
                      <a:pt x="382" y="399"/>
                    </a:cubicBezTo>
                    <a:cubicBezTo>
                      <a:pt x="381" y="399"/>
                      <a:pt x="379" y="400"/>
                      <a:pt x="378" y="400"/>
                    </a:cubicBezTo>
                    <a:cubicBezTo>
                      <a:pt x="326" y="418"/>
                      <a:pt x="259" y="400"/>
                      <a:pt x="212" y="365"/>
                    </a:cubicBezTo>
                    <a:cubicBezTo>
                      <a:pt x="202" y="357"/>
                      <a:pt x="193" y="348"/>
                      <a:pt x="185" y="339"/>
                    </a:cubicBezTo>
                    <a:moveTo>
                      <a:pt x="182" y="335"/>
                    </a:moveTo>
                    <a:cubicBezTo>
                      <a:pt x="177" y="330"/>
                      <a:pt x="173" y="324"/>
                      <a:pt x="169" y="318"/>
                    </a:cubicBezTo>
                    <a:cubicBezTo>
                      <a:pt x="170" y="309"/>
                      <a:pt x="172" y="301"/>
                      <a:pt x="174" y="293"/>
                    </a:cubicBezTo>
                    <a:cubicBezTo>
                      <a:pt x="183" y="281"/>
                      <a:pt x="192" y="271"/>
                      <a:pt x="202" y="261"/>
                    </a:cubicBezTo>
                    <a:cubicBezTo>
                      <a:pt x="202" y="260"/>
                      <a:pt x="203" y="260"/>
                      <a:pt x="203" y="259"/>
                    </a:cubicBezTo>
                    <a:cubicBezTo>
                      <a:pt x="196" y="273"/>
                      <a:pt x="191" y="287"/>
                      <a:pt x="187" y="302"/>
                    </a:cubicBezTo>
                    <a:cubicBezTo>
                      <a:pt x="184" y="313"/>
                      <a:pt x="183" y="324"/>
                      <a:pt x="182" y="335"/>
                    </a:cubicBezTo>
                    <a:moveTo>
                      <a:pt x="322" y="168"/>
                    </a:moveTo>
                    <a:cubicBezTo>
                      <a:pt x="326" y="169"/>
                      <a:pt x="329" y="171"/>
                      <a:pt x="332" y="172"/>
                    </a:cubicBezTo>
                    <a:cubicBezTo>
                      <a:pt x="357" y="183"/>
                      <a:pt x="373" y="207"/>
                      <a:pt x="382" y="231"/>
                    </a:cubicBezTo>
                    <a:cubicBezTo>
                      <a:pt x="392" y="255"/>
                      <a:pt x="397" y="280"/>
                      <a:pt x="400" y="305"/>
                    </a:cubicBezTo>
                    <a:cubicBezTo>
                      <a:pt x="397" y="279"/>
                      <a:pt x="391" y="253"/>
                      <a:pt x="381" y="230"/>
                    </a:cubicBezTo>
                    <a:cubicBezTo>
                      <a:pt x="371" y="206"/>
                      <a:pt x="355" y="184"/>
                      <a:pt x="331" y="174"/>
                    </a:cubicBezTo>
                    <a:cubicBezTo>
                      <a:pt x="326" y="171"/>
                      <a:pt x="320" y="170"/>
                      <a:pt x="315" y="169"/>
                    </a:cubicBezTo>
                    <a:cubicBezTo>
                      <a:pt x="317" y="169"/>
                      <a:pt x="320" y="169"/>
                      <a:pt x="322" y="168"/>
                    </a:cubicBezTo>
                    <a:moveTo>
                      <a:pt x="433" y="348"/>
                    </a:moveTo>
                    <a:cubicBezTo>
                      <a:pt x="434" y="352"/>
                      <a:pt x="434" y="355"/>
                      <a:pt x="434" y="358"/>
                    </a:cubicBezTo>
                    <a:cubicBezTo>
                      <a:pt x="428" y="370"/>
                      <a:pt x="420" y="381"/>
                      <a:pt x="409" y="389"/>
                    </a:cubicBezTo>
                    <a:cubicBezTo>
                      <a:pt x="409" y="390"/>
                      <a:pt x="408" y="390"/>
                      <a:pt x="407" y="391"/>
                    </a:cubicBezTo>
                    <a:cubicBezTo>
                      <a:pt x="408" y="389"/>
                      <a:pt x="408" y="386"/>
                      <a:pt x="408" y="384"/>
                    </a:cubicBezTo>
                    <a:cubicBezTo>
                      <a:pt x="419" y="375"/>
                      <a:pt x="427" y="364"/>
                      <a:pt x="432" y="351"/>
                    </a:cubicBezTo>
                    <a:cubicBezTo>
                      <a:pt x="433" y="350"/>
                      <a:pt x="433" y="349"/>
                      <a:pt x="433" y="348"/>
                    </a:cubicBezTo>
                    <a:moveTo>
                      <a:pt x="447" y="290"/>
                    </a:moveTo>
                    <a:cubicBezTo>
                      <a:pt x="447" y="291"/>
                      <a:pt x="447" y="291"/>
                      <a:pt x="448" y="292"/>
                    </a:cubicBezTo>
                    <a:cubicBezTo>
                      <a:pt x="449" y="316"/>
                      <a:pt x="446" y="339"/>
                      <a:pt x="436" y="359"/>
                    </a:cubicBezTo>
                    <a:cubicBezTo>
                      <a:pt x="436" y="359"/>
                      <a:pt x="436" y="358"/>
                      <a:pt x="436" y="358"/>
                    </a:cubicBezTo>
                    <a:cubicBezTo>
                      <a:pt x="436" y="357"/>
                      <a:pt x="437" y="357"/>
                      <a:pt x="437" y="356"/>
                    </a:cubicBezTo>
                    <a:cubicBezTo>
                      <a:pt x="446" y="336"/>
                      <a:pt x="449" y="313"/>
                      <a:pt x="447" y="290"/>
                    </a:cubicBezTo>
                    <a:moveTo>
                      <a:pt x="453" y="305"/>
                    </a:moveTo>
                    <a:cubicBezTo>
                      <a:pt x="453" y="305"/>
                      <a:pt x="453" y="305"/>
                      <a:pt x="453" y="306"/>
                    </a:cubicBezTo>
                    <a:cubicBezTo>
                      <a:pt x="453" y="315"/>
                      <a:pt x="452" y="324"/>
                      <a:pt x="450" y="334"/>
                    </a:cubicBezTo>
                    <a:cubicBezTo>
                      <a:pt x="450" y="335"/>
                      <a:pt x="450" y="336"/>
                      <a:pt x="449" y="337"/>
                    </a:cubicBezTo>
                    <a:cubicBezTo>
                      <a:pt x="452" y="326"/>
                      <a:pt x="453" y="316"/>
                      <a:pt x="453" y="305"/>
                    </a:cubicBezTo>
                    <a:moveTo>
                      <a:pt x="446" y="350"/>
                    </a:moveTo>
                    <a:cubicBezTo>
                      <a:pt x="444" y="356"/>
                      <a:pt x="441" y="363"/>
                      <a:pt x="437" y="369"/>
                    </a:cubicBezTo>
                    <a:cubicBezTo>
                      <a:pt x="437" y="369"/>
                      <a:pt x="437" y="370"/>
                      <a:pt x="436" y="371"/>
                    </a:cubicBezTo>
                    <a:cubicBezTo>
                      <a:pt x="436" y="370"/>
                      <a:pt x="436" y="370"/>
                      <a:pt x="436" y="370"/>
                    </a:cubicBezTo>
                    <a:cubicBezTo>
                      <a:pt x="440" y="365"/>
                      <a:pt x="443" y="359"/>
                      <a:pt x="445" y="353"/>
                    </a:cubicBezTo>
                    <a:cubicBezTo>
                      <a:pt x="445" y="352"/>
                      <a:pt x="445" y="352"/>
                      <a:pt x="445" y="352"/>
                    </a:cubicBezTo>
                    <a:cubicBezTo>
                      <a:pt x="446" y="351"/>
                      <a:pt x="446" y="350"/>
                      <a:pt x="446" y="350"/>
                    </a:cubicBezTo>
                    <a:moveTo>
                      <a:pt x="426" y="380"/>
                    </a:moveTo>
                    <a:cubicBezTo>
                      <a:pt x="421" y="386"/>
                      <a:pt x="414" y="392"/>
                      <a:pt x="407" y="397"/>
                    </a:cubicBezTo>
                    <a:cubicBezTo>
                      <a:pt x="407" y="397"/>
                      <a:pt x="407" y="396"/>
                      <a:pt x="407" y="396"/>
                    </a:cubicBezTo>
                    <a:cubicBezTo>
                      <a:pt x="418" y="388"/>
                      <a:pt x="428" y="377"/>
                      <a:pt x="435" y="365"/>
                    </a:cubicBezTo>
                    <a:cubicBezTo>
                      <a:pt x="435" y="366"/>
                      <a:pt x="435" y="366"/>
                      <a:pt x="435" y="367"/>
                    </a:cubicBezTo>
                    <a:cubicBezTo>
                      <a:pt x="432" y="371"/>
                      <a:pt x="429" y="375"/>
                      <a:pt x="426" y="380"/>
                    </a:cubicBezTo>
                    <a:moveTo>
                      <a:pt x="412" y="397"/>
                    </a:moveTo>
                    <a:cubicBezTo>
                      <a:pt x="411" y="397"/>
                      <a:pt x="410" y="398"/>
                      <a:pt x="410" y="399"/>
                    </a:cubicBezTo>
                    <a:cubicBezTo>
                      <a:pt x="409" y="400"/>
                      <a:pt x="407" y="400"/>
                      <a:pt x="406" y="401"/>
                    </a:cubicBezTo>
                    <a:cubicBezTo>
                      <a:pt x="406" y="401"/>
                      <a:pt x="406" y="401"/>
                      <a:pt x="406" y="401"/>
                    </a:cubicBezTo>
                    <a:cubicBezTo>
                      <a:pt x="408" y="400"/>
                      <a:pt x="410" y="398"/>
                      <a:pt x="412" y="397"/>
                    </a:cubicBezTo>
                    <a:moveTo>
                      <a:pt x="381" y="422"/>
                    </a:moveTo>
                    <a:cubicBezTo>
                      <a:pt x="381" y="421"/>
                      <a:pt x="381" y="421"/>
                      <a:pt x="381" y="421"/>
                    </a:cubicBezTo>
                    <a:cubicBezTo>
                      <a:pt x="382" y="421"/>
                      <a:pt x="382" y="420"/>
                      <a:pt x="383" y="420"/>
                    </a:cubicBezTo>
                    <a:cubicBezTo>
                      <a:pt x="383" y="421"/>
                      <a:pt x="383" y="421"/>
                      <a:pt x="382" y="421"/>
                    </a:cubicBezTo>
                    <a:cubicBezTo>
                      <a:pt x="382" y="422"/>
                      <a:pt x="382" y="422"/>
                      <a:pt x="381" y="422"/>
                    </a:cubicBezTo>
                    <a:moveTo>
                      <a:pt x="383" y="412"/>
                    </a:moveTo>
                    <a:cubicBezTo>
                      <a:pt x="383" y="412"/>
                      <a:pt x="383" y="412"/>
                      <a:pt x="383" y="412"/>
                    </a:cubicBezTo>
                    <a:cubicBezTo>
                      <a:pt x="384" y="412"/>
                      <a:pt x="384" y="412"/>
                      <a:pt x="385" y="412"/>
                    </a:cubicBezTo>
                    <a:cubicBezTo>
                      <a:pt x="385" y="412"/>
                      <a:pt x="385" y="412"/>
                      <a:pt x="385" y="412"/>
                    </a:cubicBezTo>
                    <a:cubicBezTo>
                      <a:pt x="384" y="412"/>
                      <a:pt x="384" y="412"/>
                      <a:pt x="383" y="412"/>
                    </a:cubicBezTo>
                    <a:moveTo>
                      <a:pt x="379" y="414"/>
                    </a:moveTo>
                    <a:cubicBezTo>
                      <a:pt x="350" y="423"/>
                      <a:pt x="315" y="423"/>
                      <a:pt x="285" y="414"/>
                    </a:cubicBezTo>
                    <a:cubicBezTo>
                      <a:pt x="247" y="405"/>
                      <a:pt x="213" y="386"/>
                      <a:pt x="185" y="359"/>
                    </a:cubicBezTo>
                    <a:cubicBezTo>
                      <a:pt x="185" y="357"/>
                      <a:pt x="185" y="355"/>
                      <a:pt x="185" y="353"/>
                    </a:cubicBezTo>
                    <a:cubicBezTo>
                      <a:pt x="192" y="361"/>
                      <a:pt x="200" y="368"/>
                      <a:pt x="209" y="374"/>
                    </a:cubicBezTo>
                    <a:cubicBezTo>
                      <a:pt x="257" y="410"/>
                      <a:pt x="324" y="428"/>
                      <a:pt x="380" y="409"/>
                    </a:cubicBezTo>
                    <a:cubicBezTo>
                      <a:pt x="380" y="410"/>
                      <a:pt x="380" y="410"/>
                      <a:pt x="380" y="411"/>
                    </a:cubicBezTo>
                    <a:cubicBezTo>
                      <a:pt x="375" y="412"/>
                      <a:pt x="371" y="414"/>
                      <a:pt x="366" y="415"/>
                    </a:cubicBezTo>
                    <a:cubicBezTo>
                      <a:pt x="346" y="419"/>
                      <a:pt x="329" y="418"/>
                      <a:pt x="329" y="419"/>
                    </a:cubicBezTo>
                    <a:cubicBezTo>
                      <a:pt x="329" y="420"/>
                      <a:pt x="347" y="421"/>
                      <a:pt x="367" y="417"/>
                    </a:cubicBezTo>
                    <a:cubicBezTo>
                      <a:pt x="371" y="416"/>
                      <a:pt x="375" y="415"/>
                      <a:pt x="379" y="414"/>
                    </a:cubicBezTo>
                    <a:cubicBezTo>
                      <a:pt x="379" y="414"/>
                      <a:pt x="379" y="414"/>
                      <a:pt x="379" y="414"/>
                    </a:cubicBezTo>
                    <a:moveTo>
                      <a:pt x="168" y="330"/>
                    </a:moveTo>
                    <a:cubicBezTo>
                      <a:pt x="168" y="329"/>
                      <a:pt x="168" y="328"/>
                      <a:pt x="168" y="327"/>
                    </a:cubicBezTo>
                    <a:cubicBezTo>
                      <a:pt x="172" y="333"/>
                      <a:pt x="177" y="339"/>
                      <a:pt x="182" y="345"/>
                    </a:cubicBezTo>
                    <a:cubicBezTo>
                      <a:pt x="182" y="346"/>
                      <a:pt x="182" y="346"/>
                      <a:pt x="182" y="347"/>
                    </a:cubicBezTo>
                    <a:cubicBezTo>
                      <a:pt x="177" y="342"/>
                      <a:pt x="172" y="336"/>
                      <a:pt x="168" y="330"/>
                    </a:cubicBezTo>
                    <a:moveTo>
                      <a:pt x="168" y="324"/>
                    </a:moveTo>
                    <a:cubicBezTo>
                      <a:pt x="169" y="322"/>
                      <a:pt x="169" y="321"/>
                      <a:pt x="169" y="319"/>
                    </a:cubicBezTo>
                    <a:cubicBezTo>
                      <a:pt x="173" y="325"/>
                      <a:pt x="177" y="331"/>
                      <a:pt x="182" y="337"/>
                    </a:cubicBezTo>
                    <a:cubicBezTo>
                      <a:pt x="182" y="338"/>
                      <a:pt x="182" y="340"/>
                      <a:pt x="182" y="341"/>
                    </a:cubicBezTo>
                    <a:cubicBezTo>
                      <a:pt x="177" y="336"/>
                      <a:pt x="173" y="330"/>
                      <a:pt x="168" y="324"/>
                    </a:cubicBezTo>
                    <a:moveTo>
                      <a:pt x="163" y="316"/>
                    </a:moveTo>
                    <a:cubicBezTo>
                      <a:pt x="162" y="314"/>
                      <a:pt x="162" y="312"/>
                      <a:pt x="161" y="311"/>
                    </a:cubicBezTo>
                    <a:cubicBezTo>
                      <a:pt x="161" y="310"/>
                      <a:pt x="162" y="309"/>
                      <a:pt x="162" y="308"/>
                    </a:cubicBezTo>
                    <a:cubicBezTo>
                      <a:pt x="163" y="309"/>
                      <a:pt x="163" y="310"/>
                      <a:pt x="164" y="311"/>
                    </a:cubicBezTo>
                    <a:cubicBezTo>
                      <a:pt x="164" y="313"/>
                      <a:pt x="164" y="314"/>
                      <a:pt x="163" y="316"/>
                    </a:cubicBezTo>
                    <a:moveTo>
                      <a:pt x="163" y="307"/>
                    </a:moveTo>
                    <a:cubicBezTo>
                      <a:pt x="164" y="306"/>
                      <a:pt x="165" y="305"/>
                      <a:pt x="165" y="304"/>
                    </a:cubicBezTo>
                    <a:cubicBezTo>
                      <a:pt x="165" y="305"/>
                      <a:pt x="165" y="306"/>
                      <a:pt x="165" y="307"/>
                    </a:cubicBezTo>
                    <a:cubicBezTo>
                      <a:pt x="165" y="308"/>
                      <a:pt x="164" y="309"/>
                      <a:pt x="164" y="310"/>
                    </a:cubicBezTo>
                    <a:cubicBezTo>
                      <a:pt x="164" y="309"/>
                      <a:pt x="163" y="308"/>
                      <a:pt x="163" y="307"/>
                    </a:cubicBezTo>
                    <a:moveTo>
                      <a:pt x="162" y="306"/>
                    </a:moveTo>
                    <a:cubicBezTo>
                      <a:pt x="161" y="304"/>
                      <a:pt x="160" y="302"/>
                      <a:pt x="159" y="300"/>
                    </a:cubicBezTo>
                    <a:cubicBezTo>
                      <a:pt x="163" y="295"/>
                      <a:pt x="166" y="290"/>
                      <a:pt x="170" y="286"/>
                    </a:cubicBezTo>
                    <a:cubicBezTo>
                      <a:pt x="168" y="291"/>
                      <a:pt x="167" y="296"/>
                      <a:pt x="166" y="301"/>
                    </a:cubicBezTo>
                    <a:cubicBezTo>
                      <a:pt x="165" y="303"/>
                      <a:pt x="164" y="305"/>
                      <a:pt x="162" y="306"/>
                    </a:cubicBezTo>
                    <a:moveTo>
                      <a:pt x="156" y="294"/>
                    </a:moveTo>
                    <a:cubicBezTo>
                      <a:pt x="155" y="292"/>
                      <a:pt x="154" y="290"/>
                      <a:pt x="154" y="289"/>
                    </a:cubicBezTo>
                    <a:cubicBezTo>
                      <a:pt x="163" y="277"/>
                      <a:pt x="172" y="265"/>
                      <a:pt x="182" y="254"/>
                    </a:cubicBezTo>
                    <a:cubicBezTo>
                      <a:pt x="180" y="259"/>
                      <a:pt x="178" y="264"/>
                      <a:pt x="176" y="268"/>
                    </a:cubicBezTo>
                    <a:cubicBezTo>
                      <a:pt x="169" y="276"/>
                      <a:pt x="162" y="285"/>
                      <a:pt x="156" y="294"/>
                    </a:cubicBezTo>
                    <a:moveTo>
                      <a:pt x="150" y="280"/>
                    </a:moveTo>
                    <a:cubicBezTo>
                      <a:pt x="142" y="258"/>
                      <a:pt x="138" y="234"/>
                      <a:pt x="139" y="210"/>
                    </a:cubicBezTo>
                    <a:cubicBezTo>
                      <a:pt x="141" y="181"/>
                      <a:pt x="151" y="154"/>
                      <a:pt x="170" y="134"/>
                    </a:cubicBezTo>
                    <a:cubicBezTo>
                      <a:pt x="185" y="117"/>
                      <a:pt x="205" y="104"/>
                      <a:pt x="226" y="97"/>
                    </a:cubicBezTo>
                    <a:cubicBezTo>
                      <a:pt x="264" y="92"/>
                      <a:pt x="302" y="100"/>
                      <a:pt x="336" y="121"/>
                    </a:cubicBezTo>
                    <a:cubicBezTo>
                      <a:pt x="386" y="152"/>
                      <a:pt x="423" y="205"/>
                      <a:pt x="436" y="263"/>
                    </a:cubicBezTo>
                    <a:cubicBezTo>
                      <a:pt x="436" y="263"/>
                      <a:pt x="436" y="263"/>
                      <a:pt x="436" y="264"/>
                    </a:cubicBezTo>
                    <a:cubicBezTo>
                      <a:pt x="424" y="238"/>
                      <a:pt x="410" y="214"/>
                      <a:pt x="397" y="190"/>
                    </a:cubicBezTo>
                    <a:cubicBezTo>
                      <a:pt x="394" y="184"/>
                      <a:pt x="389" y="175"/>
                      <a:pt x="386" y="172"/>
                    </a:cubicBezTo>
                    <a:cubicBezTo>
                      <a:pt x="383" y="167"/>
                      <a:pt x="383" y="167"/>
                      <a:pt x="387" y="174"/>
                    </a:cubicBezTo>
                    <a:cubicBezTo>
                      <a:pt x="404" y="205"/>
                      <a:pt x="422" y="236"/>
                      <a:pt x="437" y="268"/>
                    </a:cubicBezTo>
                    <a:cubicBezTo>
                      <a:pt x="442" y="293"/>
                      <a:pt x="442" y="319"/>
                      <a:pt x="435" y="341"/>
                    </a:cubicBezTo>
                    <a:cubicBezTo>
                      <a:pt x="431" y="294"/>
                      <a:pt x="418" y="246"/>
                      <a:pt x="393" y="208"/>
                    </a:cubicBezTo>
                    <a:cubicBezTo>
                      <a:pt x="380" y="187"/>
                      <a:pt x="361" y="171"/>
                      <a:pt x="339" y="167"/>
                    </a:cubicBezTo>
                    <a:cubicBezTo>
                      <a:pt x="339" y="166"/>
                      <a:pt x="339" y="166"/>
                      <a:pt x="338" y="166"/>
                    </a:cubicBezTo>
                    <a:cubicBezTo>
                      <a:pt x="332" y="163"/>
                      <a:pt x="325" y="161"/>
                      <a:pt x="318" y="159"/>
                    </a:cubicBezTo>
                    <a:cubicBezTo>
                      <a:pt x="303" y="157"/>
                      <a:pt x="289" y="161"/>
                      <a:pt x="277" y="166"/>
                    </a:cubicBezTo>
                    <a:cubicBezTo>
                      <a:pt x="256" y="176"/>
                      <a:pt x="239" y="190"/>
                      <a:pt x="222" y="204"/>
                    </a:cubicBezTo>
                    <a:cubicBezTo>
                      <a:pt x="240" y="185"/>
                      <a:pt x="260" y="169"/>
                      <a:pt x="284" y="158"/>
                    </a:cubicBezTo>
                    <a:cubicBezTo>
                      <a:pt x="304" y="149"/>
                      <a:pt x="326" y="145"/>
                      <a:pt x="343" y="149"/>
                    </a:cubicBezTo>
                    <a:cubicBezTo>
                      <a:pt x="361" y="151"/>
                      <a:pt x="372" y="159"/>
                      <a:pt x="376" y="160"/>
                    </a:cubicBezTo>
                    <a:cubicBezTo>
                      <a:pt x="380" y="162"/>
                      <a:pt x="376" y="158"/>
                      <a:pt x="365" y="152"/>
                    </a:cubicBezTo>
                    <a:cubicBezTo>
                      <a:pt x="354" y="146"/>
                      <a:pt x="333" y="140"/>
                      <a:pt x="310" y="145"/>
                    </a:cubicBezTo>
                    <a:cubicBezTo>
                      <a:pt x="263" y="157"/>
                      <a:pt x="224" y="187"/>
                      <a:pt x="197" y="227"/>
                    </a:cubicBezTo>
                    <a:cubicBezTo>
                      <a:pt x="181" y="244"/>
                      <a:pt x="165" y="261"/>
                      <a:pt x="150" y="280"/>
                    </a:cubicBezTo>
                    <a:moveTo>
                      <a:pt x="232" y="96"/>
                    </a:moveTo>
                    <a:cubicBezTo>
                      <a:pt x="236" y="95"/>
                      <a:pt x="239" y="94"/>
                      <a:pt x="242" y="93"/>
                    </a:cubicBezTo>
                    <a:cubicBezTo>
                      <a:pt x="252" y="92"/>
                      <a:pt x="263" y="92"/>
                      <a:pt x="273" y="93"/>
                    </a:cubicBezTo>
                    <a:cubicBezTo>
                      <a:pt x="276" y="93"/>
                      <a:pt x="281" y="94"/>
                      <a:pt x="285" y="95"/>
                    </a:cubicBezTo>
                    <a:cubicBezTo>
                      <a:pt x="373" y="116"/>
                      <a:pt x="436" y="199"/>
                      <a:pt x="445" y="282"/>
                    </a:cubicBezTo>
                    <a:cubicBezTo>
                      <a:pt x="443" y="277"/>
                      <a:pt x="440" y="272"/>
                      <a:pt x="438" y="267"/>
                    </a:cubicBezTo>
                    <a:cubicBezTo>
                      <a:pt x="426" y="210"/>
                      <a:pt x="391" y="157"/>
                      <a:pt x="343" y="125"/>
                    </a:cubicBezTo>
                    <a:cubicBezTo>
                      <a:pt x="310" y="102"/>
                      <a:pt x="271" y="92"/>
                      <a:pt x="232" y="96"/>
                    </a:cubicBezTo>
                    <a:moveTo>
                      <a:pt x="290" y="95"/>
                    </a:moveTo>
                    <a:cubicBezTo>
                      <a:pt x="298" y="97"/>
                      <a:pt x="307" y="100"/>
                      <a:pt x="315" y="103"/>
                    </a:cubicBezTo>
                    <a:cubicBezTo>
                      <a:pt x="356" y="121"/>
                      <a:pt x="391" y="153"/>
                      <a:pt x="415" y="191"/>
                    </a:cubicBezTo>
                    <a:cubicBezTo>
                      <a:pt x="421" y="202"/>
                      <a:pt x="426" y="212"/>
                      <a:pt x="430" y="221"/>
                    </a:cubicBezTo>
                    <a:cubicBezTo>
                      <a:pt x="439" y="241"/>
                      <a:pt x="445" y="265"/>
                      <a:pt x="447" y="288"/>
                    </a:cubicBezTo>
                    <a:cubicBezTo>
                      <a:pt x="447" y="288"/>
                      <a:pt x="447" y="287"/>
                      <a:pt x="447" y="287"/>
                    </a:cubicBezTo>
                    <a:cubicBezTo>
                      <a:pt x="444" y="255"/>
                      <a:pt x="433" y="223"/>
                      <a:pt x="417" y="195"/>
                    </a:cubicBezTo>
                    <a:cubicBezTo>
                      <a:pt x="389" y="148"/>
                      <a:pt x="343" y="109"/>
                      <a:pt x="290" y="95"/>
                    </a:cubicBezTo>
                    <a:moveTo>
                      <a:pt x="389" y="150"/>
                    </a:moveTo>
                    <a:cubicBezTo>
                      <a:pt x="392" y="153"/>
                      <a:pt x="394" y="155"/>
                      <a:pt x="397" y="157"/>
                    </a:cubicBezTo>
                    <a:cubicBezTo>
                      <a:pt x="408" y="171"/>
                      <a:pt x="419" y="186"/>
                      <a:pt x="427" y="202"/>
                    </a:cubicBezTo>
                    <a:cubicBezTo>
                      <a:pt x="441" y="228"/>
                      <a:pt x="450" y="257"/>
                      <a:pt x="453" y="286"/>
                    </a:cubicBezTo>
                    <a:cubicBezTo>
                      <a:pt x="453" y="291"/>
                      <a:pt x="453" y="297"/>
                      <a:pt x="453" y="302"/>
                    </a:cubicBezTo>
                    <a:cubicBezTo>
                      <a:pt x="453" y="302"/>
                      <a:pt x="453" y="302"/>
                      <a:pt x="453" y="301"/>
                    </a:cubicBezTo>
                    <a:cubicBezTo>
                      <a:pt x="453" y="282"/>
                      <a:pt x="450" y="263"/>
                      <a:pt x="444" y="245"/>
                    </a:cubicBezTo>
                    <a:cubicBezTo>
                      <a:pt x="434" y="210"/>
                      <a:pt x="415" y="177"/>
                      <a:pt x="389" y="150"/>
                    </a:cubicBezTo>
                    <a:moveTo>
                      <a:pt x="420" y="391"/>
                    </a:moveTo>
                    <a:cubicBezTo>
                      <a:pt x="421" y="390"/>
                      <a:pt x="422" y="389"/>
                      <a:pt x="422" y="388"/>
                    </a:cubicBezTo>
                    <a:cubicBezTo>
                      <a:pt x="427" y="383"/>
                      <a:pt x="432" y="377"/>
                      <a:pt x="435" y="372"/>
                    </a:cubicBezTo>
                    <a:cubicBezTo>
                      <a:pt x="435" y="372"/>
                      <a:pt x="435" y="372"/>
                      <a:pt x="435" y="372"/>
                    </a:cubicBezTo>
                    <a:cubicBezTo>
                      <a:pt x="431" y="379"/>
                      <a:pt x="426" y="385"/>
                      <a:pt x="420" y="391"/>
                    </a:cubicBezTo>
                    <a:moveTo>
                      <a:pt x="392" y="417"/>
                    </a:moveTo>
                    <a:cubicBezTo>
                      <a:pt x="392" y="417"/>
                      <a:pt x="392" y="418"/>
                      <a:pt x="392" y="418"/>
                    </a:cubicBezTo>
                    <a:cubicBezTo>
                      <a:pt x="392" y="418"/>
                      <a:pt x="391" y="418"/>
                      <a:pt x="391" y="418"/>
                    </a:cubicBezTo>
                    <a:cubicBezTo>
                      <a:pt x="391" y="418"/>
                      <a:pt x="391" y="418"/>
                      <a:pt x="391" y="418"/>
                    </a:cubicBezTo>
                    <a:cubicBezTo>
                      <a:pt x="391" y="418"/>
                      <a:pt x="392" y="418"/>
                      <a:pt x="392" y="417"/>
                    </a:cubicBezTo>
                    <a:moveTo>
                      <a:pt x="202" y="387"/>
                    </a:moveTo>
                    <a:cubicBezTo>
                      <a:pt x="197" y="383"/>
                      <a:pt x="192" y="379"/>
                      <a:pt x="188" y="375"/>
                    </a:cubicBezTo>
                    <a:cubicBezTo>
                      <a:pt x="187" y="373"/>
                      <a:pt x="187" y="372"/>
                      <a:pt x="187" y="370"/>
                    </a:cubicBezTo>
                    <a:cubicBezTo>
                      <a:pt x="226" y="406"/>
                      <a:pt x="279" y="427"/>
                      <a:pt x="333" y="428"/>
                    </a:cubicBezTo>
                    <a:cubicBezTo>
                      <a:pt x="348" y="428"/>
                      <a:pt x="363" y="426"/>
                      <a:pt x="377" y="422"/>
                    </a:cubicBezTo>
                    <a:cubicBezTo>
                      <a:pt x="377" y="422"/>
                      <a:pt x="377" y="423"/>
                      <a:pt x="377" y="423"/>
                    </a:cubicBezTo>
                    <a:cubicBezTo>
                      <a:pt x="318" y="440"/>
                      <a:pt x="252" y="421"/>
                      <a:pt x="202" y="387"/>
                    </a:cubicBezTo>
                    <a:moveTo>
                      <a:pt x="186" y="381"/>
                    </a:moveTo>
                    <a:cubicBezTo>
                      <a:pt x="187" y="382"/>
                      <a:pt x="187" y="384"/>
                      <a:pt x="187" y="385"/>
                    </a:cubicBezTo>
                    <a:cubicBezTo>
                      <a:pt x="181" y="380"/>
                      <a:pt x="175" y="375"/>
                      <a:pt x="169" y="369"/>
                    </a:cubicBezTo>
                    <a:cubicBezTo>
                      <a:pt x="169" y="368"/>
                      <a:pt x="169" y="368"/>
                      <a:pt x="169" y="367"/>
                    </a:cubicBezTo>
                    <a:cubicBezTo>
                      <a:pt x="169" y="366"/>
                      <a:pt x="169" y="365"/>
                      <a:pt x="169" y="364"/>
                    </a:cubicBezTo>
                    <a:cubicBezTo>
                      <a:pt x="172" y="367"/>
                      <a:pt x="175" y="370"/>
                      <a:pt x="178" y="374"/>
                    </a:cubicBezTo>
                    <a:cubicBezTo>
                      <a:pt x="181" y="376"/>
                      <a:pt x="183" y="378"/>
                      <a:pt x="186" y="381"/>
                    </a:cubicBezTo>
                    <a:moveTo>
                      <a:pt x="190" y="395"/>
                    </a:moveTo>
                    <a:cubicBezTo>
                      <a:pt x="191" y="397"/>
                      <a:pt x="192" y="399"/>
                      <a:pt x="193" y="402"/>
                    </a:cubicBezTo>
                    <a:cubicBezTo>
                      <a:pt x="192" y="401"/>
                      <a:pt x="191" y="400"/>
                      <a:pt x="190" y="400"/>
                    </a:cubicBezTo>
                    <a:cubicBezTo>
                      <a:pt x="184" y="395"/>
                      <a:pt x="178" y="390"/>
                      <a:pt x="173" y="386"/>
                    </a:cubicBezTo>
                    <a:cubicBezTo>
                      <a:pt x="172" y="383"/>
                      <a:pt x="172" y="380"/>
                      <a:pt x="171" y="378"/>
                    </a:cubicBezTo>
                    <a:cubicBezTo>
                      <a:pt x="177" y="384"/>
                      <a:pt x="184" y="389"/>
                      <a:pt x="190" y="395"/>
                    </a:cubicBezTo>
                    <a:moveTo>
                      <a:pt x="165" y="378"/>
                    </a:moveTo>
                    <a:cubicBezTo>
                      <a:pt x="155" y="368"/>
                      <a:pt x="146" y="358"/>
                      <a:pt x="139" y="346"/>
                    </a:cubicBezTo>
                    <a:cubicBezTo>
                      <a:pt x="139" y="345"/>
                      <a:pt x="140" y="343"/>
                      <a:pt x="141" y="342"/>
                    </a:cubicBezTo>
                    <a:cubicBezTo>
                      <a:pt x="148" y="352"/>
                      <a:pt x="155" y="361"/>
                      <a:pt x="164" y="370"/>
                    </a:cubicBezTo>
                    <a:cubicBezTo>
                      <a:pt x="164" y="373"/>
                      <a:pt x="164" y="375"/>
                      <a:pt x="165" y="378"/>
                    </a:cubicBezTo>
                    <a:moveTo>
                      <a:pt x="149" y="329"/>
                    </a:moveTo>
                    <a:cubicBezTo>
                      <a:pt x="149" y="328"/>
                      <a:pt x="150" y="327"/>
                      <a:pt x="150" y="327"/>
                    </a:cubicBezTo>
                    <a:cubicBezTo>
                      <a:pt x="154" y="332"/>
                      <a:pt x="157" y="338"/>
                      <a:pt x="161" y="343"/>
                    </a:cubicBezTo>
                    <a:cubicBezTo>
                      <a:pt x="161" y="344"/>
                      <a:pt x="162" y="345"/>
                      <a:pt x="162" y="347"/>
                    </a:cubicBezTo>
                    <a:cubicBezTo>
                      <a:pt x="157" y="341"/>
                      <a:pt x="153" y="335"/>
                      <a:pt x="149" y="329"/>
                    </a:cubicBezTo>
                    <a:moveTo>
                      <a:pt x="155" y="320"/>
                    </a:moveTo>
                    <a:cubicBezTo>
                      <a:pt x="155" y="318"/>
                      <a:pt x="156" y="317"/>
                      <a:pt x="157" y="316"/>
                    </a:cubicBezTo>
                    <a:cubicBezTo>
                      <a:pt x="159" y="319"/>
                      <a:pt x="161" y="322"/>
                      <a:pt x="162" y="324"/>
                    </a:cubicBezTo>
                    <a:cubicBezTo>
                      <a:pt x="162" y="327"/>
                      <a:pt x="162" y="329"/>
                      <a:pt x="162" y="331"/>
                    </a:cubicBezTo>
                    <a:cubicBezTo>
                      <a:pt x="159" y="327"/>
                      <a:pt x="157" y="324"/>
                      <a:pt x="155" y="320"/>
                    </a:cubicBezTo>
                    <a:moveTo>
                      <a:pt x="158" y="314"/>
                    </a:moveTo>
                    <a:cubicBezTo>
                      <a:pt x="158" y="314"/>
                      <a:pt x="159" y="313"/>
                      <a:pt x="159" y="313"/>
                    </a:cubicBezTo>
                    <a:cubicBezTo>
                      <a:pt x="160" y="314"/>
                      <a:pt x="161" y="315"/>
                      <a:pt x="161" y="316"/>
                    </a:cubicBezTo>
                    <a:cubicBezTo>
                      <a:pt x="162" y="317"/>
                      <a:pt x="162" y="318"/>
                      <a:pt x="163" y="319"/>
                    </a:cubicBezTo>
                    <a:cubicBezTo>
                      <a:pt x="163" y="320"/>
                      <a:pt x="163" y="321"/>
                      <a:pt x="163" y="322"/>
                    </a:cubicBezTo>
                    <a:cubicBezTo>
                      <a:pt x="161" y="319"/>
                      <a:pt x="160" y="317"/>
                      <a:pt x="158" y="314"/>
                    </a:cubicBezTo>
                    <a:moveTo>
                      <a:pt x="158" y="313"/>
                    </a:moveTo>
                    <a:cubicBezTo>
                      <a:pt x="156" y="311"/>
                      <a:pt x="155" y="309"/>
                      <a:pt x="154" y="307"/>
                    </a:cubicBezTo>
                    <a:cubicBezTo>
                      <a:pt x="154" y="307"/>
                      <a:pt x="155" y="306"/>
                      <a:pt x="155" y="306"/>
                    </a:cubicBezTo>
                    <a:cubicBezTo>
                      <a:pt x="156" y="308"/>
                      <a:pt x="157" y="310"/>
                      <a:pt x="159" y="312"/>
                    </a:cubicBezTo>
                    <a:cubicBezTo>
                      <a:pt x="158" y="312"/>
                      <a:pt x="158" y="313"/>
                      <a:pt x="158" y="313"/>
                    </a:cubicBezTo>
                    <a:moveTo>
                      <a:pt x="157" y="303"/>
                    </a:moveTo>
                    <a:cubicBezTo>
                      <a:pt x="157" y="303"/>
                      <a:pt x="158" y="302"/>
                      <a:pt x="158" y="301"/>
                    </a:cubicBezTo>
                    <a:cubicBezTo>
                      <a:pt x="159" y="303"/>
                      <a:pt x="161" y="305"/>
                      <a:pt x="162" y="307"/>
                    </a:cubicBezTo>
                    <a:cubicBezTo>
                      <a:pt x="161" y="308"/>
                      <a:pt x="161" y="309"/>
                      <a:pt x="160" y="310"/>
                    </a:cubicBezTo>
                    <a:cubicBezTo>
                      <a:pt x="159" y="308"/>
                      <a:pt x="158" y="306"/>
                      <a:pt x="157" y="303"/>
                    </a:cubicBezTo>
                    <a:moveTo>
                      <a:pt x="153" y="297"/>
                    </a:moveTo>
                    <a:cubicBezTo>
                      <a:pt x="153" y="295"/>
                      <a:pt x="152" y="294"/>
                      <a:pt x="151" y="292"/>
                    </a:cubicBezTo>
                    <a:cubicBezTo>
                      <a:pt x="152" y="291"/>
                      <a:pt x="152" y="290"/>
                      <a:pt x="153" y="290"/>
                    </a:cubicBezTo>
                    <a:cubicBezTo>
                      <a:pt x="154" y="291"/>
                      <a:pt x="155" y="293"/>
                      <a:pt x="155" y="295"/>
                    </a:cubicBezTo>
                    <a:cubicBezTo>
                      <a:pt x="155" y="295"/>
                      <a:pt x="154" y="296"/>
                      <a:pt x="153" y="297"/>
                    </a:cubicBezTo>
                    <a:moveTo>
                      <a:pt x="461" y="313"/>
                    </a:moveTo>
                    <a:cubicBezTo>
                      <a:pt x="461" y="314"/>
                      <a:pt x="460" y="314"/>
                      <a:pt x="460" y="315"/>
                    </a:cubicBezTo>
                    <a:cubicBezTo>
                      <a:pt x="461" y="302"/>
                      <a:pt x="461" y="289"/>
                      <a:pt x="459" y="276"/>
                    </a:cubicBezTo>
                    <a:cubicBezTo>
                      <a:pt x="459" y="275"/>
                      <a:pt x="459" y="275"/>
                      <a:pt x="459" y="275"/>
                    </a:cubicBezTo>
                    <a:cubicBezTo>
                      <a:pt x="460" y="287"/>
                      <a:pt x="461" y="300"/>
                      <a:pt x="461" y="313"/>
                    </a:cubicBezTo>
                    <a:moveTo>
                      <a:pt x="405" y="411"/>
                    </a:moveTo>
                    <a:cubicBezTo>
                      <a:pt x="405" y="411"/>
                      <a:pt x="404" y="411"/>
                      <a:pt x="404" y="411"/>
                    </a:cubicBezTo>
                    <a:cubicBezTo>
                      <a:pt x="404" y="411"/>
                      <a:pt x="404" y="411"/>
                      <a:pt x="404" y="411"/>
                    </a:cubicBezTo>
                    <a:cubicBezTo>
                      <a:pt x="404" y="411"/>
                      <a:pt x="405" y="411"/>
                      <a:pt x="405" y="411"/>
                    </a:cubicBezTo>
                    <a:moveTo>
                      <a:pt x="374" y="435"/>
                    </a:moveTo>
                    <a:cubicBezTo>
                      <a:pt x="371" y="435"/>
                      <a:pt x="368" y="436"/>
                      <a:pt x="365" y="437"/>
                    </a:cubicBezTo>
                    <a:cubicBezTo>
                      <a:pt x="366" y="436"/>
                      <a:pt x="367" y="435"/>
                      <a:pt x="368" y="435"/>
                    </a:cubicBezTo>
                    <a:cubicBezTo>
                      <a:pt x="370" y="435"/>
                      <a:pt x="372" y="434"/>
                      <a:pt x="374" y="434"/>
                    </a:cubicBezTo>
                    <a:cubicBezTo>
                      <a:pt x="374" y="434"/>
                      <a:pt x="374" y="434"/>
                      <a:pt x="374" y="435"/>
                    </a:cubicBezTo>
                    <a:cubicBezTo>
                      <a:pt x="374" y="435"/>
                      <a:pt x="374" y="435"/>
                      <a:pt x="374" y="435"/>
                    </a:cubicBezTo>
                    <a:moveTo>
                      <a:pt x="361" y="437"/>
                    </a:moveTo>
                    <a:cubicBezTo>
                      <a:pt x="322" y="443"/>
                      <a:pt x="282" y="436"/>
                      <a:pt x="247" y="421"/>
                    </a:cubicBezTo>
                    <a:cubicBezTo>
                      <a:pt x="227" y="413"/>
                      <a:pt x="208" y="402"/>
                      <a:pt x="191" y="389"/>
                    </a:cubicBezTo>
                    <a:cubicBezTo>
                      <a:pt x="191" y="387"/>
                      <a:pt x="190" y="386"/>
                      <a:pt x="190" y="384"/>
                    </a:cubicBezTo>
                    <a:cubicBezTo>
                      <a:pt x="232" y="418"/>
                      <a:pt x="287" y="438"/>
                      <a:pt x="342" y="436"/>
                    </a:cubicBezTo>
                    <a:cubicBezTo>
                      <a:pt x="339" y="437"/>
                      <a:pt x="338" y="437"/>
                      <a:pt x="337" y="437"/>
                    </a:cubicBezTo>
                    <a:cubicBezTo>
                      <a:pt x="338" y="437"/>
                      <a:pt x="348" y="438"/>
                      <a:pt x="363" y="436"/>
                    </a:cubicBezTo>
                    <a:cubicBezTo>
                      <a:pt x="362" y="436"/>
                      <a:pt x="362" y="437"/>
                      <a:pt x="361" y="437"/>
                    </a:cubicBezTo>
                    <a:moveTo>
                      <a:pt x="350" y="444"/>
                    </a:moveTo>
                    <a:cubicBezTo>
                      <a:pt x="347" y="445"/>
                      <a:pt x="344" y="446"/>
                      <a:pt x="342" y="448"/>
                    </a:cubicBezTo>
                    <a:cubicBezTo>
                      <a:pt x="335" y="448"/>
                      <a:pt x="329" y="448"/>
                      <a:pt x="323" y="448"/>
                    </a:cubicBezTo>
                    <a:cubicBezTo>
                      <a:pt x="278" y="445"/>
                      <a:pt x="235" y="430"/>
                      <a:pt x="198" y="405"/>
                    </a:cubicBezTo>
                    <a:cubicBezTo>
                      <a:pt x="197" y="403"/>
                      <a:pt x="196" y="400"/>
                      <a:pt x="195" y="398"/>
                    </a:cubicBezTo>
                    <a:cubicBezTo>
                      <a:pt x="207" y="407"/>
                      <a:pt x="220" y="415"/>
                      <a:pt x="234" y="421"/>
                    </a:cubicBezTo>
                    <a:cubicBezTo>
                      <a:pt x="270" y="438"/>
                      <a:pt x="310" y="447"/>
                      <a:pt x="350" y="444"/>
                    </a:cubicBezTo>
                    <a:moveTo>
                      <a:pt x="338" y="450"/>
                    </a:moveTo>
                    <a:cubicBezTo>
                      <a:pt x="330" y="453"/>
                      <a:pt x="323" y="457"/>
                      <a:pt x="315" y="459"/>
                    </a:cubicBezTo>
                    <a:cubicBezTo>
                      <a:pt x="303" y="464"/>
                      <a:pt x="291" y="468"/>
                      <a:pt x="278" y="472"/>
                    </a:cubicBezTo>
                    <a:cubicBezTo>
                      <a:pt x="265" y="468"/>
                      <a:pt x="252" y="462"/>
                      <a:pt x="241" y="455"/>
                    </a:cubicBezTo>
                    <a:cubicBezTo>
                      <a:pt x="223" y="443"/>
                      <a:pt x="209" y="427"/>
                      <a:pt x="199" y="408"/>
                    </a:cubicBezTo>
                    <a:cubicBezTo>
                      <a:pt x="235" y="432"/>
                      <a:pt x="276" y="446"/>
                      <a:pt x="320" y="449"/>
                    </a:cubicBezTo>
                    <a:cubicBezTo>
                      <a:pt x="326" y="450"/>
                      <a:pt x="332" y="450"/>
                      <a:pt x="338" y="450"/>
                    </a:cubicBezTo>
                    <a:moveTo>
                      <a:pt x="272" y="473"/>
                    </a:moveTo>
                    <a:cubicBezTo>
                      <a:pt x="265" y="475"/>
                      <a:pt x="257" y="476"/>
                      <a:pt x="250" y="477"/>
                    </a:cubicBezTo>
                    <a:cubicBezTo>
                      <a:pt x="246" y="476"/>
                      <a:pt x="242" y="474"/>
                      <a:pt x="238" y="471"/>
                    </a:cubicBezTo>
                    <a:cubicBezTo>
                      <a:pt x="206" y="454"/>
                      <a:pt x="184" y="423"/>
                      <a:pt x="174" y="389"/>
                    </a:cubicBezTo>
                    <a:cubicBezTo>
                      <a:pt x="179" y="393"/>
                      <a:pt x="184" y="397"/>
                      <a:pt x="189" y="401"/>
                    </a:cubicBezTo>
                    <a:cubicBezTo>
                      <a:pt x="191" y="403"/>
                      <a:pt x="193" y="404"/>
                      <a:pt x="194" y="405"/>
                    </a:cubicBezTo>
                    <a:cubicBezTo>
                      <a:pt x="201" y="419"/>
                      <a:pt x="209" y="431"/>
                      <a:pt x="220" y="442"/>
                    </a:cubicBezTo>
                    <a:cubicBezTo>
                      <a:pt x="235" y="457"/>
                      <a:pt x="253" y="467"/>
                      <a:pt x="272" y="473"/>
                    </a:cubicBezTo>
                    <a:moveTo>
                      <a:pt x="238" y="479"/>
                    </a:moveTo>
                    <a:cubicBezTo>
                      <a:pt x="199" y="484"/>
                      <a:pt x="159" y="481"/>
                      <a:pt x="124" y="468"/>
                    </a:cubicBezTo>
                    <a:cubicBezTo>
                      <a:pt x="115" y="464"/>
                      <a:pt x="107" y="460"/>
                      <a:pt x="100" y="455"/>
                    </a:cubicBezTo>
                    <a:cubicBezTo>
                      <a:pt x="106" y="423"/>
                      <a:pt x="117" y="390"/>
                      <a:pt x="131" y="361"/>
                    </a:cubicBezTo>
                    <a:cubicBezTo>
                      <a:pt x="133" y="356"/>
                      <a:pt x="135" y="352"/>
                      <a:pt x="138" y="348"/>
                    </a:cubicBezTo>
                    <a:cubicBezTo>
                      <a:pt x="146" y="360"/>
                      <a:pt x="155" y="371"/>
                      <a:pt x="166" y="381"/>
                    </a:cubicBezTo>
                    <a:cubicBezTo>
                      <a:pt x="169" y="395"/>
                      <a:pt x="173" y="408"/>
                      <a:pt x="180" y="421"/>
                    </a:cubicBezTo>
                    <a:cubicBezTo>
                      <a:pt x="193" y="446"/>
                      <a:pt x="214" y="466"/>
                      <a:pt x="238" y="479"/>
                    </a:cubicBezTo>
                    <a:moveTo>
                      <a:pt x="242" y="481"/>
                    </a:moveTo>
                    <a:cubicBezTo>
                      <a:pt x="243" y="481"/>
                      <a:pt x="244" y="482"/>
                      <a:pt x="245" y="482"/>
                    </a:cubicBezTo>
                    <a:cubicBezTo>
                      <a:pt x="209" y="488"/>
                      <a:pt x="173" y="486"/>
                      <a:pt x="139" y="477"/>
                    </a:cubicBezTo>
                    <a:cubicBezTo>
                      <a:pt x="124" y="473"/>
                      <a:pt x="111" y="467"/>
                      <a:pt x="99" y="459"/>
                    </a:cubicBezTo>
                    <a:cubicBezTo>
                      <a:pt x="99" y="459"/>
                      <a:pt x="99" y="458"/>
                      <a:pt x="99" y="458"/>
                    </a:cubicBezTo>
                    <a:cubicBezTo>
                      <a:pt x="105" y="462"/>
                      <a:pt x="112" y="465"/>
                      <a:pt x="119" y="468"/>
                    </a:cubicBezTo>
                    <a:cubicBezTo>
                      <a:pt x="157" y="483"/>
                      <a:pt x="199" y="486"/>
                      <a:pt x="242" y="481"/>
                    </a:cubicBezTo>
                    <a:moveTo>
                      <a:pt x="98" y="458"/>
                    </a:moveTo>
                    <a:cubicBezTo>
                      <a:pt x="96" y="457"/>
                      <a:pt x="94" y="456"/>
                      <a:pt x="92" y="454"/>
                    </a:cubicBezTo>
                    <a:cubicBezTo>
                      <a:pt x="92" y="454"/>
                      <a:pt x="92" y="453"/>
                      <a:pt x="92" y="453"/>
                    </a:cubicBezTo>
                    <a:cubicBezTo>
                      <a:pt x="94" y="454"/>
                      <a:pt x="96" y="456"/>
                      <a:pt x="98" y="457"/>
                    </a:cubicBezTo>
                    <a:lnTo>
                      <a:pt x="98" y="458"/>
                    </a:lnTo>
                    <a:close/>
                    <a:moveTo>
                      <a:pt x="93" y="450"/>
                    </a:moveTo>
                    <a:cubicBezTo>
                      <a:pt x="93" y="446"/>
                      <a:pt x="94" y="442"/>
                      <a:pt x="95" y="438"/>
                    </a:cubicBezTo>
                    <a:cubicBezTo>
                      <a:pt x="103" y="404"/>
                      <a:pt x="116" y="371"/>
                      <a:pt x="133" y="341"/>
                    </a:cubicBezTo>
                    <a:cubicBezTo>
                      <a:pt x="134" y="343"/>
                      <a:pt x="136" y="345"/>
                      <a:pt x="137" y="347"/>
                    </a:cubicBezTo>
                    <a:cubicBezTo>
                      <a:pt x="136" y="350"/>
                      <a:pt x="135" y="352"/>
                      <a:pt x="134" y="354"/>
                    </a:cubicBezTo>
                    <a:cubicBezTo>
                      <a:pt x="117" y="386"/>
                      <a:pt x="105" y="420"/>
                      <a:pt x="99" y="455"/>
                    </a:cubicBezTo>
                    <a:cubicBezTo>
                      <a:pt x="97" y="453"/>
                      <a:pt x="95" y="452"/>
                      <a:pt x="93" y="450"/>
                    </a:cubicBezTo>
                    <a:moveTo>
                      <a:pt x="139" y="330"/>
                    </a:moveTo>
                    <a:cubicBezTo>
                      <a:pt x="140" y="328"/>
                      <a:pt x="141" y="327"/>
                      <a:pt x="142" y="326"/>
                    </a:cubicBezTo>
                    <a:cubicBezTo>
                      <a:pt x="142" y="326"/>
                      <a:pt x="142" y="327"/>
                      <a:pt x="142" y="327"/>
                    </a:cubicBezTo>
                    <a:cubicBezTo>
                      <a:pt x="143" y="329"/>
                      <a:pt x="144" y="331"/>
                      <a:pt x="145" y="333"/>
                    </a:cubicBezTo>
                    <a:cubicBezTo>
                      <a:pt x="145" y="334"/>
                      <a:pt x="144" y="335"/>
                      <a:pt x="144" y="336"/>
                    </a:cubicBezTo>
                    <a:cubicBezTo>
                      <a:pt x="142" y="334"/>
                      <a:pt x="141" y="332"/>
                      <a:pt x="139" y="330"/>
                    </a:cubicBezTo>
                    <a:moveTo>
                      <a:pt x="145" y="321"/>
                    </a:moveTo>
                    <a:cubicBezTo>
                      <a:pt x="145" y="321"/>
                      <a:pt x="145" y="320"/>
                      <a:pt x="146" y="319"/>
                    </a:cubicBezTo>
                    <a:cubicBezTo>
                      <a:pt x="147" y="322"/>
                      <a:pt x="148" y="324"/>
                      <a:pt x="150" y="326"/>
                    </a:cubicBezTo>
                    <a:cubicBezTo>
                      <a:pt x="149" y="326"/>
                      <a:pt x="149" y="327"/>
                      <a:pt x="148" y="328"/>
                    </a:cubicBezTo>
                    <a:cubicBezTo>
                      <a:pt x="147" y="326"/>
                      <a:pt x="146" y="324"/>
                      <a:pt x="145" y="321"/>
                    </a:cubicBezTo>
                    <a:moveTo>
                      <a:pt x="150" y="312"/>
                    </a:moveTo>
                    <a:cubicBezTo>
                      <a:pt x="151" y="311"/>
                      <a:pt x="152" y="310"/>
                      <a:pt x="153" y="309"/>
                    </a:cubicBezTo>
                    <a:cubicBezTo>
                      <a:pt x="154" y="311"/>
                      <a:pt x="155" y="313"/>
                      <a:pt x="156" y="315"/>
                    </a:cubicBezTo>
                    <a:cubicBezTo>
                      <a:pt x="156" y="316"/>
                      <a:pt x="155" y="317"/>
                      <a:pt x="154" y="319"/>
                    </a:cubicBezTo>
                    <a:cubicBezTo>
                      <a:pt x="153" y="317"/>
                      <a:pt x="152" y="314"/>
                      <a:pt x="150" y="312"/>
                    </a:cubicBezTo>
                    <a:moveTo>
                      <a:pt x="147" y="306"/>
                    </a:moveTo>
                    <a:cubicBezTo>
                      <a:pt x="146" y="304"/>
                      <a:pt x="146" y="303"/>
                      <a:pt x="145" y="301"/>
                    </a:cubicBezTo>
                    <a:cubicBezTo>
                      <a:pt x="146" y="300"/>
                      <a:pt x="146" y="299"/>
                      <a:pt x="147" y="297"/>
                    </a:cubicBezTo>
                    <a:cubicBezTo>
                      <a:pt x="148" y="299"/>
                      <a:pt x="149" y="301"/>
                      <a:pt x="150" y="302"/>
                    </a:cubicBezTo>
                    <a:cubicBezTo>
                      <a:pt x="149" y="304"/>
                      <a:pt x="148" y="305"/>
                      <a:pt x="147" y="306"/>
                    </a:cubicBezTo>
                    <a:moveTo>
                      <a:pt x="148" y="296"/>
                    </a:moveTo>
                    <a:cubicBezTo>
                      <a:pt x="149" y="295"/>
                      <a:pt x="149" y="295"/>
                      <a:pt x="150" y="294"/>
                    </a:cubicBezTo>
                    <a:cubicBezTo>
                      <a:pt x="150" y="296"/>
                      <a:pt x="151" y="297"/>
                      <a:pt x="152" y="299"/>
                    </a:cubicBezTo>
                    <a:cubicBezTo>
                      <a:pt x="152" y="300"/>
                      <a:pt x="151" y="300"/>
                      <a:pt x="151" y="301"/>
                    </a:cubicBezTo>
                    <a:cubicBezTo>
                      <a:pt x="150" y="299"/>
                      <a:pt x="149" y="297"/>
                      <a:pt x="148" y="296"/>
                    </a:cubicBezTo>
                    <a:moveTo>
                      <a:pt x="145" y="288"/>
                    </a:moveTo>
                    <a:cubicBezTo>
                      <a:pt x="136" y="265"/>
                      <a:pt x="131" y="241"/>
                      <a:pt x="131" y="217"/>
                    </a:cubicBezTo>
                    <a:cubicBezTo>
                      <a:pt x="131" y="184"/>
                      <a:pt x="142" y="153"/>
                      <a:pt x="163" y="130"/>
                    </a:cubicBezTo>
                    <a:cubicBezTo>
                      <a:pt x="171" y="121"/>
                      <a:pt x="179" y="114"/>
                      <a:pt x="189" y="107"/>
                    </a:cubicBezTo>
                    <a:cubicBezTo>
                      <a:pt x="192" y="106"/>
                      <a:pt x="195" y="105"/>
                      <a:pt x="197" y="104"/>
                    </a:cubicBezTo>
                    <a:cubicBezTo>
                      <a:pt x="173" y="118"/>
                      <a:pt x="153" y="140"/>
                      <a:pt x="143" y="166"/>
                    </a:cubicBezTo>
                    <a:cubicBezTo>
                      <a:pt x="128" y="203"/>
                      <a:pt x="131" y="247"/>
                      <a:pt x="146" y="286"/>
                    </a:cubicBezTo>
                    <a:cubicBezTo>
                      <a:pt x="146" y="287"/>
                      <a:pt x="145" y="287"/>
                      <a:pt x="145" y="288"/>
                    </a:cubicBezTo>
                    <a:moveTo>
                      <a:pt x="193" y="105"/>
                    </a:moveTo>
                    <a:cubicBezTo>
                      <a:pt x="200" y="100"/>
                      <a:pt x="209" y="96"/>
                      <a:pt x="217" y="93"/>
                    </a:cubicBezTo>
                    <a:cubicBezTo>
                      <a:pt x="222" y="92"/>
                      <a:pt x="226" y="91"/>
                      <a:pt x="231" y="90"/>
                    </a:cubicBezTo>
                    <a:cubicBezTo>
                      <a:pt x="221" y="93"/>
                      <a:pt x="211" y="97"/>
                      <a:pt x="202" y="102"/>
                    </a:cubicBezTo>
                    <a:cubicBezTo>
                      <a:pt x="199" y="103"/>
                      <a:pt x="196" y="104"/>
                      <a:pt x="193" y="105"/>
                    </a:cubicBezTo>
                    <a:moveTo>
                      <a:pt x="460" y="319"/>
                    </a:moveTo>
                    <a:cubicBezTo>
                      <a:pt x="460" y="319"/>
                      <a:pt x="460" y="320"/>
                      <a:pt x="460" y="320"/>
                    </a:cubicBezTo>
                    <a:cubicBezTo>
                      <a:pt x="460" y="320"/>
                      <a:pt x="460" y="320"/>
                      <a:pt x="460" y="320"/>
                    </a:cubicBezTo>
                    <a:cubicBezTo>
                      <a:pt x="460" y="319"/>
                      <a:pt x="460" y="319"/>
                      <a:pt x="460" y="319"/>
                    </a:cubicBezTo>
                    <a:moveTo>
                      <a:pt x="460" y="323"/>
                    </a:moveTo>
                    <a:cubicBezTo>
                      <a:pt x="459" y="334"/>
                      <a:pt x="456" y="345"/>
                      <a:pt x="452" y="355"/>
                    </a:cubicBezTo>
                    <a:cubicBezTo>
                      <a:pt x="444" y="379"/>
                      <a:pt x="426" y="399"/>
                      <a:pt x="404" y="412"/>
                    </a:cubicBezTo>
                    <a:cubicBezTo>
                      <a:pt x="406" y="411"/>
                      <a:pt x="407" y="410"/>
                      <a:pt x="408" y="409"/>
                    </a:cubicBezTo>
                    <a:cubicBezTo>
                      <a:pt x="420" y="401"/>
                      <a:pt x="431" y="391"/>
                      <a:pt x="440" y="379"/>
                    </a:cubicBezTo>
                    <a:cubicBezTo>
                      <a:pt x="451" y="362"/>
                      <a:pt x="457" y="342"/>
                      <a:pt x="460" y="322"/>
                    </a:cubicBezTo>
                    <a:cubicBezTo>
                      <a:pt x="460" y="322"/>
                      <a:pt x="460" y="323"/>
                      <a:pt x="460" y="323"/>
                    </a:cubicBezTo>
                    <a:moveTo>
                      <a:pt x="389" y="429"/>
                    </a:moveTo>
                    <a:cubicBezTo>
                      <a:pt x="389" y="430"/>
                      <a:pt x="389" y="430"/>
                      <a:pt x="389" y="431"/>
                    </a:cubicBezTo>
                    <a:cubicBezTo>
                      <a:pt x="388" y="431"/>
                      <a:pt x="388" y="431"/>
                      <a:pt x="387" y="431"/>
                    </a:cubicBezTo>
                    <a:cubicBezTo>
                      <a:pt x="388" y="431"/>
                      <a:pt x="388" y="430"/>
                      <a:pt x="388" y="430"/>
                    </a:cubicBezTo>
                    <a:cubicBezTo>
                      <a:pt x="388" y="429"/>
                      <a:pt x="389" y="429"/>
                      <a:pt x="389" y="429"/>
                    </a:cubicBezTo>
                    <a:moveTo>
                      <a:pt x="379" y="434"/>
                    </a:moveTo>
                    <a:cubicBezTo>
                      <a:pt x="378" y="434"/>
                      <a:pt x="378" y="434"/>
                      <a:pt x="377" y="434"/>
                    </a:cubicBezTo>
                    <a:cubicBezTo>
                      <a:pt x="378" y="434"/>
                      <a:pt x="378" y="433"/>
                      <a:pt x="378" y="433"/>
                    </a:cubicBezTo>
                    <a:cubicBezTo>
                      <a:pt x="378" y="432"/>
                      <a:pt x="379" y="432"/>
                      <a:pt x="379" y="432"/>
                    </a:cubicBezTo>
                    <a:cubicBezTo>
                      <a:pt x="379" y="433"/>
                      <a:pt x="379" y="433"/>
                      <a:pt x="379" y="434"/>
                    </a:cubicBezTo>
                    <a:moveTo>
                      <a:pt x="371" y="440"/>
                    </a:moveTo>
                    <a:cubicBezTo>
                      <a:pt x="371" y="442"/>
                      <a:pt x="370" y="443"/>
                      <a:pt x="370" y="444"/>
                    </a:cubicBezTo>
                    <a:cubicBezTo>
                      <a:pt x="365" y="445"/>
                      <a:pt x="360" y="446"/>
                      <a:pt x="355" y="447"/>
                    </a:cubicBezTo>
                    <a:cubicBezTo>
                      <a:pt x="358" y="445"/>
                      <a:pt x="361" y="444"/>
                      <a:pt x="363" y="442"/>
                    </a:cubicBezTo>
                    <a:cubicBezTo>
                      <a:pt x="366" y="442"/>
                      <a:pt x="369" y="441"/>
                      <a:pt x="371" y="440"/>
                    </a:cubicBezTo>
                    <a:moveTo>
                      <a:pt x="353" y="447"/>
                    </a:moveTo>
                    <a:cubicBezTo>
                      <a:pt x="351" y="447"/>
                      <a:pt x="348" y="447"/>
                      <a:pt x="346" y="448"/>
                    </a:cubicBezTo>
                    <a:cubicBezTo>
                      <a:pt x="348" y="446"/>
                      <a:pt x="351" y="445"/>
                      <a:pt x="354" y="443"/>
                    </a:cubicBezTo>
                    <a:cubicBezTo>
                      <a:pt x="356" y="443"/>
                      <a:pt x="359" y="443"/>
                      <a:pt x="362" y="442"/>
                    </a:cubicBezTo>
                    <a:cubicBezTo>
                      <a:pt x="359" y="444"/>
                      <a:pt x="356" y="445"/>
                      <a:pt x="353" y="447"/>
                    </a:cubicBezTo>
                    <a:moveTo>
                      <a:pt x="349" y="449"/>
                    </a:moveTo>
                    <a:cubicBezTo>
                      <a:pt x="329" y="459"/>
                      <a:pt x="308" y="468"/>
                      <a:pt x="286" y="474"/>
                    </a:cubicBezTo>
                    <a:cubicBezTo>
                      <a:pt x="285" y="473"/>
                      <a:pt x="283" y="473"/>
                      <a:pt x="282" y="473"/>
                    </a:cubicBezTo>
                    <a:cubicBezTo>
                      <a:pt x="303" y="467"/>
                      <a:pt x="323" y="459"/>
                      <a:pt x="342" y="450"/>
                    </a:cubicBezTo>
                    <a:cubicBezTo>
                      <a:pt x="344" y="449"/>
                      <a:pt x="347" y="449"/>
                      <a:pt x="349" y="449"/>
                    </a:cubicBezTo>
                    <a:moveTo>
                      <a:pt x="281" y="475"/>
                    </a:moveTo>
                    <a:cubicBezTo>
                      <a:pt x="273" y="477"/>
                      <a:pt x="265" y="479"/>
                      <a:pt x="257" y="481"/>
                    </a:cubicBezTo>
                    <a:cubicBezTo>
                      <a:pt x="256" y="480"/>
                      <a:pt x="254" y="480"/>
                      <a:pt x="253" y="479"/>
                    </a:cubicBezTo>
                    <a:cubicBezTo>
                      <a:pt x="261" y="478"/>
                      <a:pt x="269" y="476"/>
                      <a:pt x="276" y="474"/>
                    </a:cubicBezTo>
                    <a:cubicBezTo>
                      <a:pt x="278" y="475"/>
                      <a:pt x="279" y="475"/>
                      <a:pt x="281" y="475"/>
                    </a:cubicBezTo>
                    <a:moveTo>
                      <a:pt x="257" y="488"/>
                    </a:moveTo>
                    <a:cubicBezTo>
                      <a:pt x="254" y="488"/>
                      <a:pt x="250" y="489"/>
                      <a:pt x="247" y="489"/>
                    </a:cubicBezTo>
                    <a:cubicBezTo>
                      <a:pt x="201" y="496"/>
                      <a:pt x="152" y="493"/>
                      <a:pt x="111" y="474"/>
                    </a:cubicBezTo>
                    <a:cubicBezTo>
                      <a:pt x="106" y="472"/>
                      <a:pt x="102" y="470"/>
                      <a:pt x="98" y="467"/>
                    </a:cubicBezTo>
                    <a:cubicBezTo>
                      <a:pt x="98" y="465"/>
                      <a:pt x="98" y="463"/>
                      <a:pt x="99" y="460"/>
                    </a:cubicBezTo>
                    <a:cubicBezTo>
                      <a:pt x="139" y="486"/>
                      <a:pt x="193" y="490"/>
                      <a:pt x="242" y="484"/>
                    </a:cubicBezTo>
                    <a:cubicBezTo>
                      <a:pt x="244" y="484"/>
                      <a:pt x="245" y="483"/>
                      <a:pt x="247" y="483"/>
                    </a:cubicBezTo>
                    <a:cubicBezTo>
                      <a:pt x="250" y="485"/>
                      <a:pt x="254" y="486"/>
                      <a:pt x="257" y="488"/>
                    </a:cubicBezTo>
                    <a:moveTo>
                      <a:pt x="97" y="467"/>
                    </a:moveTo>
                    <a:cubicBezTo>
                      <a:pt x="95" y="465"/>
                      <a:pt x="92" y="464"/>
                      <a:pt x="90" y="463"/>
                    </a:cubicBezTo>
                    <a:cubicBezTo>
                      <a:pt x="91" y="460"/>
                      <a:pt x="91" y="458"/>
                      <a:pt x="92" y="455"/>
                    </a:cubicBezTo>
                    <a:cubicBezTo>
                      <a:pt x="94" y="457"/>
                      <a:pt x="96" y="458"/>
                      <a:pt x="98" y="460"/>
                    </a:cubicBezTo>
                    <a:cubicBezTo>
                      <a:pt x="97" y="462"/>
                      <a:pt x="97" y="464"/>
                      <a:pt x="97" y="467"/>
                    </a:cubicBezTo>
                    <a:moveTo>
                      <a:pt x="85" y="459"/>
                    </a:moveTo>
                    <a:cubicBezTo>
                      <a:pt x="83" y="457"/>
                      <a:pt x="82" y="456"/>
                      <a:pt x="80" y="455"/>
                    </a:cubicBezTo>
                    <a:cubicBezTo>
                      <a:pt x="81" y="452"/>
                      <a:pt x="81" y="450"/>
                      <a:pt x="82" y="447"/>
                    </a:cubicBezTo>
                    <a:cubicBezTo>
                      <a:pt x="83" y="449"/>
                      <a:pt x="85" y="450"/>
                      <a:pt x="86" y="451"/>
                    </a:cubicBezTo>
                    <a:cubicBezTo>
                      <a:pt x="86" y="454"/>
                      <a:pt x="85" y="456"/>
                      <a:pt x="85" y="459"/>
                    </a:cubicBezTo>
                    <a:moveTo>
                      <a:pt x="82" y="446"/>
                    </a:moveTo>
                    <a:cubicBezTo>
                      <a:pt x="82" y="445"/>
                      <a:pt x="82" y="445"/>
                      <a:pt x="82" y="444"/>
                    </a:cubicBezTo>
                    <a:cubicBezTo>
                      <a:pt x="84" y="446"/>
                      <a:pt x="85" y="447"/>
                      <a:pt x="87" y="448"/>
                    </a:cubicBezTo>
                    <a:cubicBezTo>
                      <a:pt x="87" y="449"/>
                      <a:pt x="87" y="449"/>
                      <a:pt x="86" y="450"/>
                    </a:cubicBezTo>
                    <a:cubicBezTo>
                      <a:pt x="85" y="448"/>
                      <a:pt x="83" y="447"/>
                      <a:pt x="82" y="446"/>
                    </a:cubicBezTo>
                    <a:moveTo>
                      <a:pt x="83" y="442"/>
                    </a:moveTo>
                    <a:cubicBezTo>
                      <a:pt x="84" y="435"/>
                      <a:pt x="86" y="428"/>
                      <a:pt x="88" y="421"/>
                    </a:cubicBezTo>
                    <a:cubicBezTo>
                      <a:pt x="96" y="390"/>
                      <a:pt x="109" y="359"/>
                      <a:pt x="126" y="330"/>
                    </a:cubicBezTo>
                    <a:cubicBezTo>
                      <a:pt x="127" y="332"/>
                      <a:pt x="128" y="333"/>
                      <a:pt x="129" y="335"/>
                    </a:cubicBezTo>
                    <a:cubicBezTo>
                      <a:pt x="118" y="354"/>
                      <a:pt x="108" y="375"/>
                      <a:pt x="101" y="396"/>
                    </a:cubicBezTo>
                    <a:cubicBezTo>
                      <a:pt x="95" y="412"/>
                      <a:pt x="91" y="429"/>
                      <a:pt x="87" y="446"/>
                    </a:cubicBezTo>
                    <a:cubicBezTo>
                      <a:pt x="86" y="445"/>
                      <a:pt x="84" y="443"/>
                      <a:pt x="83" y="442"/>
                    </a:cubicBezTo>
                    <a:moveTo>
                      <a:pt x="127" y="328"/>
                    </a:moveTo>
                    <a:cubicBezTo>
                      <a:pt x="128" y="327"/>
                      <a:pt x="129" y="325"/>
                      <a:pt x="130" y="324"/>
                    </a:cubicBezTo>
                    <a:cubicBezTo>
                      <a:pt x="131" y="325"/>
                      <a:pt x="132" y="327"/>
                      <a:pt x="133" y="328"/>
                    </a:cubicBezTo>
                    <a:cubicBezTo>
                      <a:pt x="132" y="330"/>
                      <a:pt x="131" y="332"/>
                      <a:pt x="130" y="333"/>
                    </a:cubicBezTo>
                    <a:cubicBezTo>
                      <a:pt x="129" y="332"/>
                      <a:pt x="128" y="330"/>
                      <a:pt x="127" y="328"/>
                    </a:cubicBezTo>
                    <a:moveTo>
                      <a:pt x="133" y="318"/>
                    </a:moveTo>
                    <a:cubicBezTo>
                      <a:pt x="134" y="317"/>
                      <a:pt x="135" y="316"/>
                      <a:pt x="135" y="315"/>
                    </a:cubicBezTo>
                    <a:cubicBezTo>
                      <a:pt x="136" y="317"/>
                      <a:pt x="137" y="318"/>
                      <a:pt x="138" y="320"/>
                    </a:cubicBezTo>
                    <a:cubicBezTo>
                      <a:pt x="137" y="321"/>
                      <a:pt x="137" y="322"/>
                      <a:pt x="136" y="323"/>
                    </a:cubicBezTo>
                    <a:cubicBezTo>
                      <a:pt x="135" y="322"/>
                      <a:pt x="134" y="320"/>
                      <a:pt x="133" y="318"/>
                    </a:cubicBezTo>
                    <a:moveTo>
                      <a:pt x="138" y="310"/>
                    </a:moveTo>
                    <a:cubicBezTo>
                      <a:pt x="139" y="310"/>
                      <a:pt x="139" y="309"/>
                      <a:pt x="140" y="308"/>
                    </a:cubicBezTo>
                    <a:cubicBezTo>
                      <a:pt x="141" y="310"/>
                      <a:pt x="142" y="311"/>
                      <a:pt x="142" y="313"/>
                    </a:cubicBezTo>
                    <a:cubicBezTo>
                      <a:pt x="142" y="314"/>
                      <a:pt x="141" y="314"/>
                      <a:pt x="141" y="315"/>
                    </a:cubicBezTo>
                    <a:cubicBezTo>
                      <a:pt x="140" y="314"/>
                      <a:pt x="139" y="312"/>
                      <a:pt x="138" y="310"/>
                    </a:cubicBezTo>
                    <a:moveTo>
                      <a:pt x="167" y="118"/>
                    </a:moveTo>
                    <a:cubicBezTo>
                      <a:pt x="169" y="117"/>
                      <a:pt x="170" y="116"/>
                      <a:pt x="172" y="115"/>
                    </a:cubicBezTo>
                    <a:cubicBezTo>
                      <a:pt x="175" y="114"/>
                      <a:pt x="179" y="112"/>
                      <a:pt x="182" y="110"/>
                    </a:cubicBezTo>
                    <a:cubicBezTo>
                      <a:pt x="176" y="115"/>
                      <a:pt x="170" y="120"/>
                      <a:pt x="165" y="125"/>
                    </a:cubicBezTo>
                    <a:cubicBezTo>
                      <a:pt x="143" y="147"/>
                      <a:pt x="132" y="177"/>
                      <a:pt x="130" y="209"/>
                    </a:cubicBezTo>
                    <a:cubicBezTo>
                      <a:pt x="128" y="236"/>
                      <a:pt x="133" y="264"/>
                      <a:pt x="144" y="289"/>
                    </a:cubicBezTo>
                    <a:cubicBezTo>
                      <a:pt x="143" y="291"/>
                      <a:pt x="142" y="292"/>
                      <a:pt x="141" y="293"/>
                    </a:cubicBezTo>
                    <a:cubicBezTo>
                      <a:pt x="126" y="256"/>
                      <a:pt x="121" y="215"/>
                      <a:pt x="131" y="177"/>
                    </a:cubicBezTo>
                    <a:cubicBezTo>
                      <a:pt x="137" y="154"/>
                      <a:pt x="150" y="134"/>
                      <a:pt x="167" y="118"/>
                    </a:cubicBezTo>
                    <a:moveTo>
                      <a:pt x="170" y="115"/>
                    </a:moveTo>
                    <a:cubicBezTo>
                      <a:pt x="176" y="110"/>
                      <a:pt x="182" y="105"/>
                      <a:pt x="189" y="101"/>
                    </a:cubicBezTo>
                    <a:cubicBezTo>
                      <a:pt x="195" y="99"/>
                      <a:pt x="201" y="97"/>
                      <a:pt x="208" y="95"/>
                    </a:cubicBezTo>
                    <a:cubicBezTo>
                      <a:pt x="200" y="99"/>
                      <a:pt x="192" y="103"/>
                      <a:pt x="185" y="108"/>
                    </a:cubicBezTo>
                    <a:cubicBezTo>
                      <a:pt x="184" y="109"/>
                      <a:pt x="182" y="109"/>
                      <a:pt x="181" y="110"/>
                    </a:cubicBezTo>
                    <a:cubicBezTo>
                      <a:pt x="177" y="112"/>
                      <a:pt x="173" y="114"/>
                      <a:pt x="170" y="115"/>
                    </a:cubicBezTo>
                    <a:moveTo>
                      <a:pt x="368" y="447"/>
                    </a:moveTo>
                    <a:cubicBezTo>
                      <a:pt x="347" y="459"/>
                      <a:pt x="324" y="469"/>
                      <a:pt x="301" y="477"/>
                    </a:cubicBezTo>
                    <a:cubicBezTo>
                      <a:pt x="297" y="476"/>
                      <a:pt x="293" y="475"/>
                      <a:pt x="288" y="474"/>
                    </a:cubicBezTo>
                    <a:cubicBezTo>
                      <a:pt x="310" y="468"/>
                      <a:pt x="331" y="460"/>
                      <a:pt x="351" y="449"/>
                    </a:cubicBezTo>
                    <a:cubicBezTo>
                      <a:pt x="357" y="448"/>
                      <a:pt x="362" y="448"/>
                      <a:pt x="368" y="447"/>
                    </a:cubicBezTo>
                    <a:moveTo>
                      <a:pt x="310" y="481"/>
                    </a:moveTo>
                    <a:cubicBezTo>
                      <a:pt x="314" y="481"/>
                      <a:pt x="318" y="481"/>
                      <a:pt x="322" y="481"/>
                    </a:cubicBezTo>
                    <a:cubicBezTo>
                      <a:pt x="313" y="485"/>
                      <a:pt x="304" y="488"/>
                      <a:pt x="295" y="491"/>
                    </a:cubicBezTo>
                    <a:cubicBezTo>
                      <a:pt x="291" y="490"/>
                      <a:pt x="287" y="490"/>
                      <a:pt x="283" y="489"/>
                    </a:cubicBezTo>
                    <a:cubicBezTo>
                      <a:pt x="292" y="486"/>
                      <a:pt x="301" y="484"/>
                      <a:pt x="310" y="481"/>
                    </a:cubicBezTo>
                    <a:moveTo>
                      <a:pt x="281" y="495"/>
                    </a:moveTo>
                    <a:cubicBezTo>
                      <a:pt x="259" y="500"/>
                      <a:pt x="237" y="503"/>
                      <a:pt x="214" y="504"/>
                    </a:cubicBezTo>
                    <a:cubicBezTo>
                      <a:pt x="174" y="506"/>
                      <a:pt x="131" y="500"/>
                      <a:pt x="96" y="480"/>
                    </a:cubicBezTo>
                    <a:cubicBezTo>
                      <a:pt x="96" y="478"/>
                      <a:pt x="97" y="476"/>
                      <a:pt x="97" y="474"/>
                    </a:cubicBezTo>
                    <a:cubicBezTo>
                      <a:pt x="101" y="477"/>
                      <a:pt x="106" y="479"/>
                      <a:pt x="112" y="482"/>
                    </a:cubicBezTo>
                    <a:cubicBezTo>
                      <a:pt x="162" y="502"/>
                      <a:pt x="217" y="503"/>
                      <a:pt x="270" y="492"/>
                    </a:cubicBezTo>
                    <a:cubicBezTo>
                      <a:pt x="271" y="492"/>
                      <a:pt x="272" y="492"/>
                      <a:pt x="272" y="493"/>
                    </a:cubicBezTo>
                    <a:cubicBezTo>
                      <a:pt x="275" y="493"/>
                      <a:pt x="278" y="494"/>
                      <a:pt x="281" y="495"/>
                    </a:cubicBezTo>
                    <a:moveTo>
                      <a:pt x="95" y="479"/>
                    </a:moveTo>
                    <a:cubicBezTo>
                      <a:pt x="93" y="478"/>
                      <a:pt x="91" y="477"/>
                      <a:pt x="88" y="476"/>
                    </a:cubicBezTo>
                    <a:cubicBezTo>
                      <a:pt x="89" y="473"/>
                      <a:pt x="89" y="471"/>
                      <a:pt x="89" y="469"/>
                    </a:cubicBezTo>
                    <a:cubicBezTo>
                      <a:pt x="91" y="471"/>
                      <a:pt x="94" y="472"/>
                      <a:pt x="96" y="473"/>
                    </a:cubicBezTo>
                    <a:cubicBezTo>
                      <a:pt x="96" y="475"/>
                      <a:pt x="95" y="477"/>
                      <a:pt x="95" y="479"/>
                    </a:cubicBezTo>
                    <a:moveTo>
                      <a:pt x="83" y="472"/>
                    </a:moveTo>
                    <a:cubicBezTo>
                      <a:pt x="81" y="471"/>
                      <a:pt x="80" y="469"/>
                      <a:pt x="78" y="468"/>
                    </a:cubicBezTo>
                    <a:cubicBezTo>
                      <a:pt x="78" y="466"/>
                      <a:pt x="79" y="464"/>
                      <a:pt x="79" y="461"/>
                    </a:cubicBezTo>
                    <a:cubicBezTo>
                      <a:pt x="81" y="463"/>
                      <a:pt x="82" y="464"/>
                      <a:pt x="84" y="465"/>
                    </a:cubicBezTo>
                    <a:cubicBezTo>
                      <a:pt x="83" y="467"/>
                      <a:pt x="83" y="469"/>
                      <a:pt x="83" y="472"/>
                    </a:cubicBezTo>
                    <a:moveTo>
                      <a:pt x="72" y="459"/>
                    </a:moveTo>
                    <a:cubicBezTo>
                      <a:pt x="71" y="456"/>
                      <a:pt x="70" y="454"/>
                      <a:pt x="69" y="452"/>
                    </a:cubicBezTo>
                    <a:cubicBezTo>
                      <a:pt x="70" y="453"/>
                      <a:pt x="71" y="454"/>
                      <a:pt x="73" y="456"/>
                    </a:cubicBezTo>
                    <a:cubicBezTo>
                      <a:pt x="73" y="457"/>
                      <a:pt x="73" y="458"/>
                      <a:pt x="72" y="459"/>
                    </a:cubicBezTo>
                    <a:moveTo>
                      <a:pt x="48" y="383"/>
                    </a:moveTo>
                    <a:cubicBezTo>
                      <a:pt x="47" y="379"/>
                      <a:pt x="47" y="374"/>
                      <a:pt x="46" y="370"/>
                    </a:cubicBezTo>
                    <a:cubicBezTo>
                      <a:pt x="50" y="396"/>
                      <a:pt x="60" y="419"/>
                      <a:pt x="76" y="438"/>
                    </a:cubicBezTo>
                    <a:cubicBezTo>
                      <a:pt x="76" y="438"/>
                      <a:pt x="76" y="439"/>
                      <a:pt x="76" y="439"/>
                    </a:cubicBezTo>
                    <a:cubicBezTo>
                      <a:pt x="70" y="433"/>
                      <a:pt x="65" y="426"/>
                      <a:pt x="61" y="418"/>
                    </a:cubicBezTo>
                    <a:cubicBezTo>
                      <a:pt x="55" y="407"/>
                      <a:pt x="51" y="396"/>
                      <a:pt x="48" y="383"/>
                    </a:cubicBezTo>
                    <a:moveTo>
                      <a:pt x="48" y="317"/>
                    </a:moveTo>
                    <a:cubicBezTo>
                      <a:pt x="55" y="266"/>
                      <a:pt x="76" y="216"/>
                      <a:pt x="107" y="174"/>
                    </a:cubicBezTo>
                    <a:cubicBezTo>
                      <a:pt x="102" y="195"/>
                      <a:pt x="101" y="216"/>
                      <a:pt x="103" y="235"/>
                    </a:cubicBezTo>
                    <a:cubicBezTo>
                      <a:pt x="105" y="263"/>
                      <a:pt x="113" y="291"/>
                      <a:pt x="126" y="316"/>
                    </a:cubicBezTo>
                    <a:cubicBezTo>
                      <a:pt x="125" y="318"/>
                      <a:pt x="124" y="319"/>
                      <a:pt x="123" y="321"/>
                    </a:cubicBezTo>
                    <a:cubicBezTo>
                      <a:pt x="117" y="309"/>
                      <a:pt x="112" y="297"/>
                      <a:pt x="108" y="285"/>
                    </a:cubicBezTo>
                    <a:cubicBezTo>
                      <a:pt x="102" y="268"/>
                      <a:pt x="100" y="256"/>
                      <a:pt x="100" y="256"/>
                    </a:cubicBezTo>
                    <a:cubicBezTo>
                      <a:pt x="100" y="258"/>
                      <a:pt x="102" y="274"/>
                      <a:pt x="108" y="290"/>
                    </a:cubicBezTo>
                    <a:cubicBezTo>
                      <a:pt x="112" y="301"/>
                      <a:pt x="117" y="312"/>
                      <a:pt x="122" y="322"/>
                    </a:cubicBezTo>
                    <a:cubicBezTo>
                      <a:pt x="101" y="357"/>
                      <a:pt x="85" y="395"/>
                      <a:pt x="77" y="435"/>
                    </a:cubicBezTo>
                    <a:cubicBezTo>
                      <a:pt x="70" y="428"/>
                      <a:pt x="64" y="419"/>
                      <a:pt x="59" y="409"/>
                    </a:cubicBezTo>
                    <a:cubicBezTo>
                      <a:pt x="47" y="382"/>
                      <a:pt x="44" y="349"/>
                      <a:pt x="48" y="317"/>
                    </a:cubicBezTo>
                    <a:moveTo>
                      <a:pt x="118" y="160"/>
                    </a:moveTo>
                    <a:cubicBezTo>
                      <a:pt x="119" y="158"/>
                      <a:pt x="121" y="157"/>
                      <a:pt x="122" y="155"/>
                    </a:cubicBezTo>
                    <a:cubicBezTo>
                      <a:pt x="102" y="204"/>
                      <a:pt x="109" y="260"/>
                      <a:pt x="131" y="307"/>
                    </a:cubicBezTo>
                    <a:cubicBezTo>
                      <a:pt x="131" y="308"/>
                      <a:pt x="130" y="310"/>
                      <a:pt x="129" y="311"/>
                    </a:cubicBezTo>
                    <a:cubicBezTo>
                      <a:pt x="116" y="282"/>
                      <a:pt x="108" y="250"/>
                      <a:pt x="108" y="218"/>
                    </a:cubicBezTo>
                    <a:cubicBezTo>
                      <a:pt x="107" y="199"/>
                      <a:pt x="111" y="178"/>
                      <a:pt x="118" y="160"/>
                    </a:cubicBezTo>
                    <a:moveTo>
                      <a:pt x="120" y="154"/>
                    </a:moveTo>
                    <a:cubicBezTo>
                      <a:pt x="120" y="154"/>
                      <a:pt x="121" y="154"/>
                      <a:pt x="121" y="153"/>
                    </a:cubicBezTo>
                    <a:cubicBezTo>
                      <a:pt x="121" y="153"/>
                      <a:pt x="122" y="152"/>
                      <a:pt x="122" y="152"/>
                    </a:cubicBezTo>
                    <a:cubicBezTo>
                      <a:pt x="121" y="153"/>
                      <a:pt x="121" y="153"/>
                      <a:pt x="120" y="154"/>
                    </a:cubicBezTo>
                    <a:moveTo>
                      <a:pt x="146" y="131"/>
                    </a:moveTo>
                    <a:cubicBezTo>
                      <a:pt x="146" y="130"/>
                      <a:pt x="146" y="130"/>
                      <a:pt x="147" y="130"/>
                    </a:cubicBezTo>
                    <a:cubicBezTo>
                      <a:pt x="147" y="130"/>
                      <a:pt x="146" y="130"/>
                      <a:pt x="146" y="130"/>
                    </a:cubicBezTo>
                    <a:cubicBezTo>
                      <a:pt x="146" y="130"/>
                      <a:pt x="146" y="130"/>
                      <a:pt x="146" y="131"/>
                    </a:cubicBezTo>
                    <a:moveTo>
                      <a:pt x="313" y="493"/>
                    </a:moveTo>
                    <a:cubicBezTo>
                      <a:pt x="310" y="493"/>
                      <a:pt x="308" y="493"/>
                      <a:pt x="306" y="492"/>
                    </a:cubicBezTo>
                    <a:cubicBezTo>
                      <a:pt x="316" y="489"/>
                      <a:pt x="325" y="486"/>
                      <a:pt x="334" y="482"/>
                    </a:cubicBezTo>
                    <a:cubicBezTo>
                      <a:pt x="337" y="482"/>
                      <a:pt x="339" y="482"/>
                      <a:pt x="341" y="482"/>
                    </a:cubicBezTo>
                    <a:cubicBezTo>
                      <a:pt x="332" y="486"/>
                      <a:pt x="322" y="490"/>
                      <a:pt x="313" y="493"/>
                    </a:cubicBezTo>
                    <a:moveTo>
                      <a:pt x="298" y="498"/>
                    </a:moveTo>
                    <a:cubicBezTo>
                      <a:pt x="272" y="505"/>
                      <a:pt x="246" y="510"/>
                      <a:pt x="220" y="511"/>
                    </a:cubicBezTo>
                    <a:cubicBezTo>
                      <a:pt x="178" y="513"/>
                      <a:pt x="133" y="509"/>
                      <a:pt x="95" y="488"/>
                    </a:cubicBezTo>
                    <a:cubicBezTo>
                      <a:pt x="95" y="487"/>
                      <a:pt x="95" y="486"/>
                      <a:pt x="95" y="485"/>
                    </a:cubicBezTo>
                    <a:cubicBezTo>
                      <a:pt x="101" y="488"/>
                      <a:pt x="107" y="491"/>
                      <a:pt x="113" y="493"/>
                    </a:cubicBezTo>
                    <a:cubicBezTo>
                      <a:pt x="142" y="505"/>
                      <a:pt x="174" y="509"/>
                      <a:pt x="205" y="509"/>
                    </a:cubicBezTo>
                    <a:cubicBezTo>
                      <a:pt x="234" y="509"/>
                      <a:pt x="263" y="505"/>
                      <a:pt x="292" y="497"/>
                    </a:cubicBezTo>
                    <a:cubicBezTo>
                      <a:pt x="294" y="497"/>
                      <a:pt x="296" y="497"/>
                      <a:pt x="298" y="498"/>
                    </a:cubicBezTo>
                    <a:moveTo>
                      <a:pt x="82" y="477"/>
                    </a:moveTo>
                    <a:cubicBezTo>
                      <a:pt x="82" y="477"/>
                      <a:pt x="82" y="478"/>
                      <a:pt x="82" y="479"/>
                    </a:cubicBezTo>
                    <a:cubicBezTo>
                      <a:pt x="81" y="477"/>
                      <a:pt x="80" y="476"/>
                      <a:pt x="79" y="475"/>
                    </a:cubicBezTo>
                    <a:cubicBezTo>
                      <a:pt x="80" y="476"/>
                      <a:pt x="81" y="476"/>
                      <a:pt x="82" y="477"/>
                    </a:cubicBezTo>
                    <a:moveTo>
                      <a:pt x="72" y="462"/>
                    </a:moveTo>
                    <a:cubicBezTo>
                      <a:pt x="69" y="457"/>
                      <a:pt x="66" y="451"/>
                      <a:pt x="63" y="445"/>
                    </a:cubicBezTo>
                    <a:cubicBezTo>
                      <a:pt x="64" y="446"/>
                      <a:pt x="65" y="448"/>
                      <a:pt x="67" y="449"/>
                    </a:cubicBezTo>
                    <a:cubicBezTo>
                      <a:pt x="68" y="453"/>
                      <a:pt x="70" y="456"/>
                      <a:pt x="72" y="460"/>
                    </a:cubicBezTo>
                    <a:cubicBezTo>
                      <a:pt x="72" y="461"/>
                      <a:pt x="72" y="462"/>
                      <a:pt x="72" y="462"/>
                    </a:cubicBezTo>
                    <a:moveTo>
                      <a:pt x="114" y="153"/>
                    </a:moveTo>
                    <a:cubicBezTo>
                      <a:pt x="112" y="156"/>
                      <a:pt x="111" y="160"/>
                      <a:pt x="110" y="164"/>
                    </a:cubicBezTo>
                    <a:cubicBezTo>
                      <a:pt x="91" y="185"/>
                      <a:pt x="76" y="210"/>
                      <a:pt x="66" y="236"/>
                    </a:cubicBezTo>
                    <a:cubicBezTo>
                      <a:pt x="63" y="242"/>
                      <a:pt x="60" y="250"/>
                      <a:pt x="59" y="254"/>
                    </a:cubicBezTo>
                    <a:cubicBezTo>
                      <a:pt x="59" y="257"/>
                      <a:pt x="60" y="253"/>
                      <a:pt x="62" y="247"/>
                    </a:cubicBezTo>
                    <a:cubicBezTo>
                      <a:pt x="73" y="218"/>
                      <a:pt x="89" y="190"/>
                      <a:pt x="109" y="166"/>
                    </a:cubicBezTo>
                    <a:cubicBezTo>
                      <a:pt x="109" y="167"/>
                      <a:pt x="108" y="168"/>
                      <a:pt x="108" y="169"/>
                    </a:cubicBezTo>
                    <a:cubicBezTo>
                      <a:pt x="97" y="184"/>
                      <a:pt x="87" y="200"/>
                      <a:pt x="79" y="216"/>
                    </a:cubicBezTo>
                    <a:cubicBezTo>
                      <a:pt x="60" y="252"/>
                      <a:pt x="47" y="292"/>
                      <a:pt x="45" y="331"/>
                    </a:cubicBezTo>
                    <a:cubicBezTo>
                      <a:pt x="45" y="329"/>
                      <a:pt x="45" y="328"/>
                      <a:pt x="45" y="327"/>
                    </a:cubicBezTo>
                    <a:cubicBezTo>
                      <a:pt x="45" y="324"/>
                      <a:pt x="44" y="328"/>
                      <a:pt x="44" y="335"/>
                    </a:cubicBezTo>
                    <a:cubicBezTo>
                      <a:pt x="44" y="345"/>
                      <a:pt x="44" y="355"/>
                      <a:pt x="45" y="366"/>
                    </a:cubicBezTo>
                    <a:cubicBezTo>
                      <a:pt x="43" y="350"/>
                      <a:pt x="43" y="333"/>
                      <a:pt x="46" y="317"/>
                    </a:cubicBezTo>
                    <a:cubicBezTo>
                      <a:pt x="47" y="309"/>
                      <a:pt x="48" y="302"/>
                      <a:pt x="48" y="301"/>
                    </a:cubicBezTo>
                    <a:cubicBezTo>
                      <a:pt x="47" y="301"/>
                      <a:pt x="46" y="307"/>
                      <a:pt x="45" y="316"/>
                    </a:cubicBezTo>
                    <a:cubicBezTo>
                      <a:pt x="41" y="339"/>
                      <a:pt x="42" y="364"/>
                      <a:pt x="47" y="386"/>
                    </a:cubicBezTo>
                    <a:cubicBezTo>
                      <a:pt x="50" y="402"/>
                      <a:pt x="54" y="417"/>
                      <a:pt x="60" y="433"/>
                    </a:cubicBezTo>
                    <a:cubicBezTo>
                      <a:pt x="58" y="431"/>
                      <a:pt x="57" y="430"/>
                      <a:pt x="56" y="428"/>
                    </a:cubicBezTo>
                    <a:cubicBezTo>
                      <a:pt x="23" y="334"/>
                      <a:pt x="48" y="223"/>
                      <a:pt x="114" y="153"/>
                    </a:cubicBezTo>
                    <a:moveTo>
                      <a:pt x="150" y="121"/>
                    </a:moveTo>
                    <a:cubicBezTo>
                      <a:pt x="153" y="119"/>
                      <a:pt x="156" y="118"/>
                      <a:pt x="159" y="116"/>
                    </a:cubicBezTo>
                    <a:cubicBezTo>
                      <a:pt x="157" y="117"/>
                      <a:pt x="156" y="119"/>
                      <a:pt x="155" y="120"/>
                    </a:cubicBezTo>
                    <a:cubicBezTo>
                      <a:pt x="151" y="123"/>
                      <a:pt x="147" y="127"/>
                      <a:pt x="143" y="130"/>
                    </a:cubicBezTo>
                    <a:cubicBezTo>
                      <a:pt x="145" y="128"/>
                      <a:pt x="147" y="126"/>
                      <a:pt x="148" y="123"/>
                    </a:cubicBezTo>
                    <a:cubicBezTo>
                      <a:pt x="149" y="123"/>
                      <a:pt x="150" y="122"/>
                      <a:pt x="150" y="121"/>
                    </a:cubicBezTo>
                    <a:moveTo>
                      <a:pt x="470" y="334"/>
                    </a:moveTo>
                    <a:cubicBezTo>
                      <a:pt x="469" y="337"/>
                      <a:pt x="469" y="340"/>
                      <a:pt x="468" y="344"/>
                    </a:cubicBezTo>
                    <a:cubicBezTo>
                      <a:pt x="468" y="343"/>
                      <a:pt x="468" y="342"/>
                      <a:pt x="467" y="342"/>
                    </a:cubicBezTo>
                    <a:cubicBezTo>
                      <a:pt x="467" y="342"/>
                      <a:pt x="468" y="342"/>
                      <a:pt x="468" y="341"/>
                    </a:cubicBezTo>
                    <a:cubicBezTo>
                      <a:pt x="468" y="339"/>
                      <a:pt x="469" y="336"/>
                      <a:pt x="470" y="334"/>
                    </a:cubicBezTo>
                    <a:moveTo>
                      <a:pt x="410" y="430"/>
                    </a:moveTo>
                    <a:cubicBezTo>
                      <a:pt x="406" y="432"/>
                      <a:pt x="402" y="434"/>
                      <a:pt x="398" y="436"/>
                    </a:cubicBezTo>
                    <a:cubicBezTo>
                      <a:pt x="398" y="435"/>
                      <a:pt x="399" y="434"/>
                      <a:pt x="399" y="433"/>
                    </a:cubicBezTo>
                    <a:cubicBezTo>
                      <a:pt x="400" y="432"/>
                      <a:pt x="401" y="431"/>
                      <a:pt x="403" y="430"/>
                    </a:cubicBezTo>
                    <a:cubicBezTo>
                      <a:pt x="409" y="427"/>
                      <a:pt x="416" y="424"/>
                      <a:pt x="422" y="420"/>
                    </a:cubicBezTo>
                    <a:cubicBezTo>
                      <a:pt x="418" y="423"/>
                      <a:pt x="414" y="427"/>
                      <a:pt x="410" y="430"/>
                    </a:cubicBezTo>
                    <a:moveTo>
                      <a:pt x="404" y="435"/>
                    </a:moveTo>
                    <a:cubicBezTo>
                      <a:pt x="402" y="437"/>
                      <a:pt x="399" y="439"/>
                      <a:pt x="396" y="441"/>
                    </a:cubicBezTo>
                    <a:cubicBezTo>
                      <a:pt x="397" y="440"/>
                      <a:pt x="397" y="439"/>
                      <a:pt x="397" y="438"/>
                    </a:cubicBezTo>
                    <a:cubicBezTo>
                      <a:pt x="400" y="437"/>
                      <a:pt x="402" y="436"/>
                      <a:pt x="404" y="435"/>
                    </a:cubicBezTo>
                    <a:moveTo>
                      <a:pt x="381" y="452"/>
                    </a:moveTo>
                    <a:cubicBezTo>
                      <a:pt x="380" y="452"/>
                      <a:pt x="380" y="453"/>
                      <a:pt x="379" y="453"/>
                    </a:cubicBezTo>
                    <a:cubicBezTo>
                      <a:pt x="380" y="450"/>
                      <a:pt x="381" y="448"/>
                      <a:pt x="382" y="445"/>
                    </a:cubicBezTo>
                    <a:cubicBezTo>
                      <a:pt x="383" y="445"/>
                      <a:pt x="384" y="444"/>
                      <a:pt x="385" y="444"/>
                    </a:cubicBezTo>
                    <a:cubicBezTo>
                      <a:pt x="384" y="445"/>
                      <a:pt x="384" y="446"/>
                      <a:pt x="383" y="447"/>
                    </a:cubicBezTo>
                    <a:cubicBezTo>
                      <a:pt x="383" y="448"/>
                      <a:pt x="382" y="450"/>
                      <a:pt x="381" y="452"/>
                    </a:cubicBezTo>
                    <a:moveTo>
                      <a:pt x="367" y="460"/>
                    </a:moveTo>
                    <a:cubicBezTo>
                      <a:pt x="367" y="460"/>
                      <a:pt x="366" y="461"/>
                      <a:pt x="365" y="461"/>
                    </a:cubicBezTo>
                    <a:cubicBezTo>
                      <a:pt x="366" y="459"/>
                      <a:pt x="368" y="456"/>
                      <a:pt x="369" y="453"/>
                    </a:cubicBezTo>
                    <a:cubicBezTo>
                      <a:pt x="370" y="453"/>
                      <a:pt x="371" y="452"/>
                      <a:pt x="372" y="452"/>
                    </a:cubicBezTo>
                    <a:cubicBezTo>
                      <a:pt x="370" y="455"/>
                      <a:pt x="369" y="457"/>
                      <a:pt x="367" y="460"/>
                    </a:cubicBezTo>
                    <a:moveTo>
                      <a:pt x="363" y="468"/>
                    </a:moveTo>
                    <a:cubicBezTo>
                      <a:pt x="362" y="470"/>
                      <a:pt x="361" y="471"/>
                      <a:pt x="360" y="473"/>
                    </a:cubicBezTo>
                    <a:cubicBezTo>
                      <a:pt x="358" y="473"/>
                      <a:pt x="357" y="474"/>
                      <a:pt x="356" y="474"/>
                    </a:cubicBezTo>
                    <a:cubicBezTo>
                      <a:pt x="358" y="473"/>
                      <a:pt x="359" y="471"/>
                      <a:pt x="360" y="470"/>
                    </a:cubicBezTo>
                    <a:cubicBezTo>
                      <a:pt x="361" y="469"/>
                      <a:pt x="362" y="469"/>
                      <a:pt x="363" y="468"/>
                    </a:cubicBezTo>
                    <a:moveTo>
                      <a:pt x="342" y="487"/>
                    </a:moveTo>
                    <a:cubicBezTo>
                      <a:pt x="341" y="488"/>
                      <a:pt x="341" y="489"/>
                      <a:pt x="340" y="489"/>
                    </a:cubicBezTo>
                    <a:cubicBezTo>
                      <a:pt x="339" y="490"/>
                      <a:pt x="338" y="490"/>
                      <a:pt x="336" y="491"/>
                    </a:cubicBezTo>
                    <a:cubicBezTo>
                      <a:pt x="337" y="490"/>
                      <a:pt x="337" y="490"/>
                      <a:pt x="338" y="489"/>
                    </a:cubicBezTo>
                    <a:cubicBezTo>
                      <a:pt x="339" y="489"/>
                      <a:pt x="341" y="488"/>
                      <a:pt x="342" y="487"/>
                    </a:cubicBezTo>
                    <a:moveTo>
                      <a:pt x="326" y="500"/>
                    </a:moveTo>
                    <a:cubicBezTo>
                      <a:pt x="277" y="546"/>
                      <a:pt x="197" y="560"/>
                      <a:pt x="138" y="527"/>
                    </a:cubicBezTo>
                    <a:cubicBezTo>
                      <a:pt x="124" y="519"/>
                      <a:pt x="112" y="510"/>
                      <a:pt x="102" y="499"/>
                    </a:cubicBezTo>
                    <a:cubicBezTo>
                      <a:pt x="165" y="527"/>
                      <a:pt x="235" y="521"/>
                      <a:pt x="297" y="504"/>
                    </a:cubicBezTo>
                    <a:cubicBezTo>
                      <a:pt x="302" y="502"/>
                      <a:pt x="307" y="501"/>
                      <a:pt x="311" y="499"/>
                    </a:cubicBezTo>
                    <a:cubicBezTo>
                      <a:pt x="316" y="500"/>
                      <a:pt x="321" y="500"/>
                      <a:pt x="326" y="500"/>
                    </a:cubicBezTo>
                    <a:moveTo>
                      <a:pt x="44" y="278"/>
                    </a:moveTo>
                    <a:cubicBezTo>
                      <a:pt x="55" y="226"/>
                      <a:pt x="81" y="176"/>
                      <a:pt x="119" y="140"/>
                    </a:cubicBezTo>
                    <a:cubicBezTo>
                      <a:pt x="119" y="140"/>
                      <a:pt x="119" y="141"/>
                      <a:pt x="119" y="141"/>
                    </a:cubicBezTo>
                    <a:cubicBezTo>
                      <a:pt x="109" y="150"/>
                      <a:pt x="101" y="160"/>
                      <a:pt x="93" y="171"/>
                    </a:cubicBezTo>
                    <a:cubicBezTo>
                      <a:pt x="46" y="234"/>
                      <a:pt x="27" y="319"/>
                      <a:pt x="44" y="397"/>
                    </a:cubicBezTo>
                    <a:cubicBezTo>
                      <a:pt x="45" y="403"/>
                      <a:pt x="46" y="409"/>
                      <a:pt x="48" y="415"/>
                    </a:cubicBezTo>
                    <a:cubicBezTo>
                      <a:pt x="48" y="414"/>
                      <a:pt x="47" y="413"/>
                      <a:pt x="47" y="412"/>
                    </a:cubicBezTo>
                    <a:cubicBezTo>
                      <a:pt x="35" y="369"/>
                      <a:pt x="35" y="323"/>
                      <a:pt x="44" y="278"/>
                    </a:cubicBezTo>
                    <a:moveTo>
                      <a:pt x="142" y="121"/>
                    </a:moveTo>
                    <a:cubicBezTo>
                      <a:pt x="141" y="122"/>
                      <a:pt x="141" y="122"/>
                      <a:pt x="140" y="123"/>
                    </a:cubicBezTo>
                    <a:cubicBezTo>
                      <a:pt x="139" y="124"/>
                      <a:pt x="137" y="126"/>
                      <a:pt x="135" y="127"/>
                    </a:cubicBezTo>
                    <a:cubicBezTo>
                      <a:pt x="136" y="126"/>
                      <a:pt x="136" y="126"/>
                      <a:pt x="137" y="125"/>
                    </a:cubicBezTo>
                    <a:cubicBezTo>
                      <a:pt x="138" y="124"/>
                      <a:pt x="140" y="122"/>
                      <a:pt x="142" y="121"/>
                    </a:cubicBezTo>
                    <a:moveTo>
                      <a:pt x="164" y="107"/>
                    </a:moveTo>
                    <a:cubicBezTo>
                      <a:pt x="168" y="105"/>
                      <a:pt x="172" y="103"/>
                      <a:pt x="175" y="101"/>
                    </a:cubicBezTo>
                    <a:cubicBezTo>
                      <a:pt x="174" y="102"/>
                      <a:pt x="173" y="103"/>
                      <a:pt x="172" y="104"/>
                    </a:cubicBezTo>
                    <a:cubicBezTo>
                      <a:pt x="169" y="106"/>
                      <a:pt x="165" y="107"/>
                      <a:pt x="162" y="109"/>
                    </a:cubicBezTo>
                    <a:cubicBezTo>
                      <a:pt x="163" y="109"/>
                      <a:pt x="164" y="108"/>
                      <a:pt x="164" y="107"/>
                    </a:cubicBezTo>
                    <a:moveTo>
                      <a:pt x="410" y="130"/>
                    </a:moveTo>
                    <a:cubicBezTo>
                      <a:pt x="412" y="133"/>
                      <a:pt x="414" y="135"/>
                      <a:pt x="416" y="138"/>
                    </a:cubicBezTo>
                    <a:cubicBezTo>
                      <a:pt x="415" y="137"/>
                      <a:pt x="414" y="136"/>
                      <a:pt x="413" y="135"/>
                    </a:cubicBezTo>
                    <a:cubicBezTo>
                      <a:pt x="405" y="127"/>
                      <a:pt x="396" y="119"/>
                      <a:pt x="386" y="112"/>
                    </a:cubicBezTo>
                    <a:cubicBezTo>
                      <a:pt x="384" y="110"/>
                      <a:pt x="382" y="108"/>
                      <a:pt x="380" y="107"/>
                    </a:cubicBezTo>
                    <a:cubicBezTo>
                      <a:pt x="390" y="114"/>
                      <a:pt x="400" y="122"/>
                      <a:pt x="410" y="130"/>
                    </a:cubicBezTo>
                    <a:moveTo>
                      <a:pt x="474" y="350"/>
                    </a:moveTo>
                    <a:cubicBezTo>
                      <a:pt x="474" y="352"/>
                      <a:pt x="473" y="355"/>
                      <a:pt x="472" y="358"/>
                    </a:cubicBezTo>
                    <a:cubicBezTo>
                      <a:pt x="472" y="357"/>
                      <a:pt x="472" y="357"/>
                      <a:pt x="472" y="357"/>
                    </a:cubicBezTo>
                    <a:cubicBezTo>
                      <a:pt x="473" y="354"/>
                      <a:pt x="473" y="352"/>
                      <a:pt x="474" y="350"/>
                    </a:cubicBezTo>
                    <a:moveTo>
                      <a:pt x="439" y="412"/>
                    </a:moveTo>
                    <a:cubicBezTo>
                      <a:pt x="425" y="428"/>
                      <a:pt x="409" y="442"/>
                      <a:pt x="392" y="454"/>
                    </a:cubicBezTo>
                    <a:cubicBezTo>
                      <a:pt x="392" y="453"/>
                      <a:pt x="392" y="452"/>
                      <a:pt x="392" y="452"/>
                    </a:cubicBezTo>
                    <a:cubicBezTo>
                      <a:pt x="393" y="451"/>
                      <a:pt x="393" y="450"/>
                      <a:pt x="393" y="449"/>
                    </a:cubicBezTo>
                    <a:cubicBezTo>
                      <a:pt x="404" y="442"/>
                      <a:pt x="415" y="433"/>
                      <a:pt x="424" y="424"/>
                    </a:cubicBezTo>
                    <a:cubicBezTo>
                      <a:pt x="429" y="420"/>
                      <a:pt x="434" y="417"/>
                      <a:pt x="439" y="412"/>
                    </a:cubicBezTo>
                    <a:moveTo>
                      <a:pt x="374" y="465"/>
                    </a:moveTo>
                    <a:cubicBezTo>
                      <a:pt x="374" y="465"/>
                      <a:pt x="373" y="465"/>
                      <a:pt x="373" y="465"/>
                    </a:cubicBezTo>
                    <a:cubicBezTo>
                      <a:pt x="373" y="466"/>
                      <a:pt x="372" y="466"/>
                      <a:pt x="372" y="466"/>
                    </a:cubicBezTo>
                    <a:cubicBezTo>
                      <a:pt x="373" y="464"/>
                      <a:pt x="374" y="463"/>
                      <a:pt x="375" y="461"/>
                    </a:cubicBezTo>
                    <a:cubicBezTo>
                      <a:pt x="375" y="461"/>
                      <a:pt x="376" y="460"/>
                      <a:pt x="377" y="460"/>
                    </a:cubicBezTo>
                    <a:cubicBezTo>
                      <a:pt x="376" y="461"/>
                      <a:pt x="375" y="463"/>
                      <a:pt x="374" y="465"/>
                    </a:cubicBezTo>
                    <a:moveTo>
                      <a:pt x="368" y="474"/>
                    </a:moveTo>
                    <a:cubicBezTo>
                      <a:pt x="368" y="475"/>
                      <a:pt x="368" y="475"/>
                      <a:pt x="368" y="475"/>
                    </a:cubicBezTo>
                    <a:cubicBezTo>
                      <a:pt x="367" y="476"/>
                      <a:pt x="366" y="476"/>
                      <a:pt x="365" y="477"/>
                    </a:cubicBezTo>
                    <a:cubicBezTo>
                      <a:pt x="365" y="476"/>
                      <a:pt x="366" y="476"/>
                      <a:pt x="366" y="476"/>
                    </a:cubicBezTo>
                    <a:cubicBezTo>
                      <a:pt x="367" y="475"/>
                      <a:pt x="367" y="475"/>
                      <a:pt x="368" y="474"/>
                    </a:cubicBezTo>
                    <a:moveTo>
                      <a:pt x="351" y="484"/>
                    </a:moveTo>
                    <a:cubicBezTo>
                      <a:pt x="350" y="485"/>
                      <a:pt x="349" y="485"/>
                      <a:pt x="348" y="486"/>
                    </a:cubicBezTo>
                    <a:cubicBezTo>
                      <a:pt x="348" y="485"/>
                      <a:pt x="349" y="485"/>
                      <a:pt x="349" y="484"/>
                    </a:cubicBezTo>
                    <a:cubicBezTo>
                      <a:pt x="350" y="484"/>
                      <a:pt x="351" y="483"/>
                      <a:pt x="352" y="483"/>
                    </a:cubicBezTo>
                    <a:cubicBezTo>
                      <a:pt x="351" y="483"/>
                      <a:pt x="351" y="484"/>
                      <a:pt x="351" y="484"/>
                    </a:cubicBezTo>
                    <a:moveTo>
                      <a:pt x="347" y="489"/>
                    </a:moveTo>
                    <a:cubicBezTo>
                      <a:pt x="346" y="490"/>
                      <a:pt x="344" y="492"/>
                      <a:pt x="343" y="493"/>
                    </a:cubicBezTo>
                    <a:cubicBezTo>
                      <a:pt x="342" y="493"/>
                      <a:pt x="342" y="493"/>
                      <a:pt x="341" y="493"/>
                    </a:cubicBezTo>
                    <a:cubicBezTo>
                      <a:pt x="342" y="492"/>
                      <a:pt x="343" y="491"/>
                      <a:pt x="344" y="490"/>
                    </a:cubicBezTo>
                    <a:cubicBezTo>
                      <a:pt x="345" y="490"/>
                      <a:pt x="346" y="489"/>
                      <a:pt x="347" y="489"/>
                    </a:cubicBezTo>
                    <a:moveTo>
                      <a:pt x="336" y="494"/>
                    </a:moveTo>
                    <a:cubicBezTo>
                      <a:pt x="336" y="494"/>
                      <a:pt x="335" y="494"/>
                      <a:pt x="335" y="494"/>
                    </a:cubicBezTo>
                    <a:cubicBezTo>
                      <a:pt x="336" y="493"/>
                      <a:pt x="336" y="493"/>
                      <a:pt x="337" y="493"/>
                    </a:cubicBezTo>
                    <a:cubicBezTo>
                      <a:pt x="337" y="493"/>
                      <a:pt x="337" y="493"/>
                      <a:pt x="336" y="494"/>
                    </a:cubicBezTo>
                    <a:moveTo>
                      <a:pt x="330" y="500"/>
                    </a:moveTo>
                    <a:cubicBezTo>
                      <a:pt x="309" y="520"/>
                      <a:pt x="283" y="534"/>
                      <a:pt x="255" y="541"/>
                    </a:cubicBezTo>
                    <a:cubicBezTo>
                      <a:pt x="217" y="552"/>
                      <a:pt x="175" y="548"/>
                      <a:pt x="140" y="531"/>
                    </a:cubicBezTo>
                    <a:cubicBezTo>
                      <a:pt x="124" y="522"/>
                      <a:pt x="109" y="511"/>
                      <a:pt x="96" y="497"/>
                    </a:cubicBezTo>
                    <a:cubicBezTo>
                      <a:pt x="97" y="497"/>
                      <a:pt x="98" y="498"/>
                      <a:pt x="100" y="498"/>
                    </a:cubicBezTo>
                    <a:cubicBezTo>
                      <a:pt x="110" y="509"/>
                      <a:pt x="121" y="518"/>
                      <a:pt x="134" y="526"/>
                    </a:cubicBezTo>
                    <a:cubicBezTo>
                      <a:pt x="194" y="562"/>
                      <a:pt x="277" y="547"/>
                      <a:pt x="327" y="500"/>
                    </a:cubicBezTo>
                    <a:cubicBezTo>
                      <a:pt x="328" y="500"/>
                      <a:pt x="329" y="500"/>
                      <a:pt x="330" y="500"/>
                    </a:cubicBezTo>
                    <a:moveTo>
                      <a:pt x="71" y="469"/>
                    </a:moveTo>
                    <a:cubicBezTo>
                      <a:pt x="70" y="469"/>
                      <a:pt x="70" y="468"/>
                      <a:pt x="69" y="467"/>
                    </a:cubicBezTo>
                    <a:cubicBezTo>
                      <a:pt x="70" y="467"/>
                      <a:pt x="70" y="468"/>
                      <a:pt x="71" y="468"/>
                    </a:cubicBezTo>
                    <a:cubicBezTo>
                      <a:pt x="71" y="469"/>
                      <a:pt x="71" y="469"/>
                      <a:pt x="71" y="469"/>
                    </a:cubicBezTo>
                    <a:moveTo>
                      <a:pt x="44" y="429"/>
                    </a:moveTo>
                    <a:cubicBezTo>
                      <a:pt x="43" y="428"/>
                      <a:pt x="42" y="426"/>
                      <a:pt x="42" y="424"/>
                    </a:cubicBezTo>
                    <a:cubicBezTo>
                      <a:pt x="24" y="369"/>
                      <a:pt x="26" y="309"/>
                      <a:pt x="43" y="254"/>
                    </a:cubicBezTo>
                    <a:cubicBezTo>
                      <a:pt x="26" y="311"/>
                      <a:pt x="25" y="373"/>
                      <a:pt x="44" y="429"/>
                    </a:cubicBezTo>
                    <a:moveTo>
                      <a:pt x="242" y="62"/>
                    </a:moveTo>
                    <a:cubicBezTo>
                      <a:pt x="243" y="62"/>
                      <a:pt x="245" y="62"/>
                      <a:pt x="246" y="62"/>
                    </a:cubicBezTo>
                    <a:cubicBezTo>
                      <a:pt x="234" y="64"/>
                      <a:pt x="222" y="67"/>
                      <a:pt x="211" y="71"/>
                    </a:cubicBezTo>
                    <a:cubicBezTo>
                      <a:pt x="209" y="71"/>
                      <a:pt x="207" y="72"/>
                      <a:pt x="206" y="72"/>
                    </a:cubicBezTo>
                    <a:cubicBezTo>
                      <a:pt x="217" y="67"/>
                      <a:pt x="230" y="64"/>
                      <a:pt x="242" y="62"/>
                    </a:cubicBezTo>
                    <a:moveTo>
                      <a:pt x="423" y="143"/>
                    </a:moveTo>
                    <a:cubicBezTo>
                      <a:pt x="435" y="156"/>
                      <a:pt x="446" y="170"/>
                      <a:pt x="455" y="184"/>
                    </a:cubicBezTo>
                    <a:cubicBezTo>
                      <a:pt x="486" y="231"/>
                      <a:pt x="497" y="292"/>
                      <a:pt x="479" y="345"/>
                    </a:cubicBezTo>
                    <a:cubicBezTo>
                      <a:pt x="477" y="350"/>
                      <a:pt x="475" y="355"/>
                      <a:pt x="473" y="360"/>
                    </a:cubicBezTo>
                    <a:cubicBezTo>
                      <a:pt x="476" y="351"/>
                      <a:pt x="479" y="341"/>
                      <a:pt x="480" y="332"/>
                    </a:cubicBezTo>
                    <a:cubicBezTo>
                      <a:pt x="482" y="323"/>
                      <a:pt x="484" y="314"/>
                      <a:pt x="485" y="305"/>
                    </a:cubicBezTo>
                    <a:cubicBezTo>
                      <a:pt x="490" y="248"/>
                      <a:pt x="466" y="193"/>
                      <a:pt x="429" y="151"/>
                    </a:cubicBezTo>
                    <a:cubicBezTo>
                      <a:pt x="427" y="149"/>
                      <a:pt x="425" y="146"/>
                      <a:pt x="423" y="143"/>
                    </a:cubicBezTo>
                    <a:moveTo>
                      <a:pt x="464" y="389"/>
                    </a:moveTo>
                    <a:cubicBezTo>
                      <a:pt x="444" y="420"/>
                      <a:pt x="417" y="445"/>
                      <a:pt x="386" y="464"/>
                    </a:cubicBezTo>
                    <a:cubicBezTo>
                      <a:pt x="387" y="464"/>
                      <a:pt x="387" y="464"/>
                      <a:pt x="387" y="463"/>
                    </a:cubicBezTo>
                    <a:cubicBezTo>
                      <a:pt x="414" y="446"/>
                      <a:pt x="438" y="425"/>
                      <a:pt x="457" y="398"/>
                    </a:cubicBezTo>
                    <a:cubicBezTo>
                      <a:pt x="460" y="395"/>
                      <a:pt x="462" y="392"/>
                      <a:pt x="464" y="389"/>
                    </a:cubicBezTo>
                    <a:moveTo>
                      <a:pt x="364" y="481"/>
                    </a:moveTo>
                    <a:cubicBezTo>
                      <a:pt x="361" y="485"/>
                      <a:pt x="358" y="489"/>
                      <a:pt x="355" y="492"/>
                    </a:cubicBezTo>
                    <a:cubicBezTo>
                      <a:pt x="354" y="493"/>
                      <a:pt x="354" y="493"/>
                      <a:pt x="353" y="493"/>
                    </a:cubicBezTo>
                    <a:cubicBezTo>
                      <a:pt x="356" y="489"/>
                      <a:pt x="359" y="486"/>
                      <a:pt x="361" y="482"/>
                    </a:cubicBezTo>
                    <a:cubicBezTo>
                      <a:pt x="362" y="482"/>
                      <a:pt x="363" y="481"/>
                      <a:pt x="364" y="481"/>
                    </a:cubicBezTo>
                    <a:moveTo>
                      <a:pt x="349" y="499"/>
                    </a:moveTo>
                    <a:cubicBezTo>
                      <a:pt x="345" y="504"/>
                      <a:pt x="340" y="508"/>
                      <a:pt x="336" y="513"/>
                    </a:cubicBezTo>
                    <a:cubicBezTo>
                      <a:pt x="295" y="549"/>
                      <a:pt x="238" y="567"/>
                      <a:pt x="185" y="558"/>
                    </a:cubicBezTo>
                    <a:cubicBezTo>
                      <a:pt x="150" y="553"/>
                      <a:pt x="118" y="537"/>
                      <a:pt x="94" y="513"/>
                    </a:cubicBezTo>
                    <a:cubicBezTo>
                      <a:pt x="94" y="512"/>
                      <a:pt x="94" y="512"/>
                      <a:pt x="94" y="511"/>
                    </a:cubicBezTo>
                    <a:cubicBezTo>
                      <a:pt x="105" y="522"/>
                      <a:pt x="118" y="532"/>
                      <a:pt x="132" y="539"/>
                    </a:cubicBezTo>
                    <a:cubicBezTo>
                      <a:pt x="163" y="556"/>
                      <a:pt x="200" y="562"/>
                      <a:pt x="236" y="557"/>
                    </a:cubicBezTo>
                    <a:cubicBezTo>
                      <a:pt x="278" y="552"/>
                      <a:pt x="318" y="531"/>
                      <a:pt x="347" y="500"/>
                    </a:cubicBezTo>
                    <a:cubicBezTo>
                      <a:pt x="348" y="500"/>
                      <a:pt x="348" y="499"/>
                      <a:pt x="349" y="499"/>
                    </a:cubicBezTo>
                    <a:moveTo>
                      <a:pt x="94" y="500"/>
                    </a:moveTo>
                    <a:cubicBezTo>
                      <a:pt x="94" y="500"/>
                      <a:pt x="94" y="500"/>
                      <a:pt x="94" y="500"/>
                    </a:cubicBezTo>
                    <a:cubicBezTo>
                      <a:pt x="95" y="500"/>
                      <a:pt x="96" y="501"/>
                      <a:pt x="97" y="502"/>
                    </a:cubicBezTo>
                    <a:cubicBezTo>
                      <a:pt x="124" y="530"/>
                      <a:pt x="161" y="548"/>
                      <a:pt x="201" y="550"/>
                    </a:cubicBezTo>
                    <a:cubicBezTo>
                      <a:pt x="250" y="554"/>
                      <a:pt x="299" y="534"/>
                      <a:pt x="334" y="500"/>
                    </a:cubicBezTo>
                    <a:cubicBezTo>
                      <a:pt x="335" y="500"/>
                      <a:pt x="336" y="500"/>
                      <a:pt x="336" y="500"/>
                    </a:cubicBezTo>
                    <a:cubicBezTo>
                      <a:pt x="300" y="536"/>
                      <a:pt x="247" y="556"/>
                      <a:pt x="196" y="551"/>
                    </a:cubicBezTo>
                    <a:cubicBezTo>
                      <a:pt x="156" y="548"/>
                      <a:pt x="121" y="529"/>
                      <a:pt x="94" y="500"/>
                    </a:cubicBezTo>
                    <a:moveTo>
                      <a:pt x="93" y="499"/>
                    </a:moveTo>
                    <a:cubicBezTo>
                      <a:pt x="91" y="497"/>
                      <a:pt x="89" y="494"/>
                      <a:pt x="87" y="492"/>
                    </a:cubicBezTo>
                    <a:cubicBezTo>
                      <a:pt x="87" y="492"/>
                      <a:pt x="87" y="492"/>
                      <a:pt x="87" y="492"/>
                    </a:cubicBezTo>
                    <a:cubicBezTo>
                      <a:pt x="87" y="492"/>
                      <a:pt x="88" y="493"/>
                      <a:pt x="89" y="493"/>
                    </a:cubicBezTo>
                    <a:cubicBezTo>
                      <a:pt x="90" y="495"/>
                      <a:pt x="92" y="497"/>
                      <a:pt x="93" y="498"/>
                    </a:cubicBezTo>
                    <a:cubicBezTo>
                      <a:pt x="93" y="499"/>
                      <a:pt x="93" y="499"/>
                      <a:pt x="93" y="499"/>
                    </a:cubicBezTo>
                    <a:moveTo>
                      <a:pt x="54" y="456"/>
                    </a:moveTo>
                    <a:cubicBezTo>
                      <a:pt x="52" y="452"/>
                      <a:pt x="51" y="449"/>
                      <a:pt x="49" y="445"/>
                    </a:cubicBezTo>
                    <a:cubicBezTo>
                      <a:pt x="50" y="446"/>
                      <a:pt x="51" y="448"/>
                      <a:pt x="52" y="449"/>
                    </a:cubicBezTo>
                    <a:cubicBezTo>
                      <a:pt x="54" y="453"/>
                      <a:pt x="55" y="456"/>
                      <a:pt x="57" y="460"/>
                    </a:cubicBezTo>
                    <a:cubicBezTo>
                      <a:pt x="56" y="458"/>
                      <a:pt x="55" y="457"/>
                      <a:pt x="54" y="456"/>
                    </a:cubicBezTo>
                    <a:moveTo>
                      <a:pt x="90" y="145"/>
                    </a:moveTo>
                    <a:cubicBezTo>
                      <a:pt x="103" y="128"/>
                      <a:pt x="118" y="113"/>
                      <a:pt x="134" y="99"/>
                    </a:cubicBezTo>
                    <a:cubicBezTo>
                      <a:pt x="145" y="92"/>
                      <a:pt x="156" y="86"/>
                      <a:pt x="167" y="81"/>
                    </a:cubicBezTo>
                    <a:cubicBezTo>
                      <a:pt x="158" y="87"/>
                      <a:pt x="149" y="93"/>
                      <a:pt x="141" y="99"/>
                    </a:cubicBezTo>
                    <a:cubicBezTo>
                      <a:pt x="139" y="101"/>
                      <a:pt x="137" y="103"/>
                      <a:pt x="134" y="105"/>
                    </a:cubicBezTo>
                    <a:cubicBezTo>
                      <a:pt x="118" y="116"/>
                      <a:pt x="103" y="130"/>
                      <a:pt x="90" y="145"/>
                    </a:cubicBezTo>
                    <a:moveTo>
                      <a:pt x="215" y="58"/>
                    </a:moveTo>
                    <a:cubicBezTo>
                      <a:pt x="219" y="58"/>
                      <a:pt x="224" y="57"/>
                      <a:pt x="229" y="56"/>
                    </a:cubicBezTo>
                    <a:cubicBezTo>
                      <a:pt x="221" y="58"/>
                      <a:pt x="213" y="61"/>
                      <a:pt x="205" y="64"/>
                    </a:cubicBezTo>
                    <a:cubicBezTo>
                      <a:pt x="204" y="64"/>
                      <a:pt x="204" y="64"/>
                      <a:pt x="203" y="64"/>
                    </a:cubicBezTo>
                    <a:cubicBezTo>
                      <a:pt x="207" y="62"/>
                      <a:pt x="211" y="60"/>
                      <a:pt x="215" y="58"/>
                    </a:cubicBezTo>
                    <a:moveTo>
                      <a:pt x="219" y="56"/>
                    </a:moveTo>
                    <a:cubicBezTo>
                      <a:pt x="242" y="46"/>
                      <a:pt x="265" y="39"/>
                      <a:pt x="289" y="34"/>
                    </a:cubicBezTo>
                    <a:cubicBezTo>
                      <a:pt x="349" y="22"/>
                      <a:pt x="416" y="32"/>
                      <a:pt x="465" y="72"/>
                    </a:cubicBezTo>
                    <a:cubicBezTo>
                      <a:pt x="512" y="111"/>
                      <a:pt x="537" y="168"/>
                      <a:pt x="544" y="224"/>
                    </a:cubicBezTo>
                    <a:cubicBezTo>
                      <a:pt x="550" y="281"/>
                      <a:pt x="538" y="337"/>
                      <a:pt x="509" y="383"/>
                    </a:cubicBezTo>
                    <a:cubicBezTo>
                      <a:pt x="501" y="396"/>
                      <a:pt x="491" y="408"/>
                      <a:pt x="480" y="419"/>
                    </a:cubicBezTo>
                    <a:cubicBezTo>
                      <a:pt x="480" y="404"/>
                      <a:pt x="479" y="390"/>
                      <a:pt x="476" y="375"/>
                    </a:cubicBezTo>
                    <a:cubicBezTo>
                      <a:pt x="489" y="350"/>
                      <a:pt x="497" y="322"/>
                      <a:pt x="497" y="293"/>
                    </a:cubicBezTo>
                    <a:cubicBezTo>
                      <a:pt x="498" y="256"/>
                      <a:pt x="488" y="218"/>
                      <a:pt x="469" y="186"/>
                    </a:cubicBezTo>
                    <a:cubicBezTo>
                      <a:pt x="450" y="154"/>
                      <a:pt x="425" y="127"/>
                      <a:pt x="397" y="105"/>
                    </a:cubicBezTo>
                    <a:cubicBezTo>
                      <a:pt x="368" y="82"/>
                      <a:pt x="336" y="65"/>
                      <a:pt x="300" y="57"/>
                    </a:cubicBezTo>
                    <a:cubicBezTo>
                      <a:pt x="298" y="57"/>
                      <a:pt x="296" y="56"/>
                      <a:pt x="294" y="56"/>
                    </a:cubicBezTo>
                    <a:cubicBezTo>
                      <a:pt x="298" y="55"/>
                      <a:pt x="302" y="54"/>
                      <a:pt x="306" y="54"/>
                    </a:cubicBezTo>
                    <a:cubicBezTo>
                      <a:pt x="370" y="44"/>
                      <a:pt x="436" y="64"/>
                      <a:pt x="475" y="112"/>
                    </a:cubicBezTo>
                    <a:cubicBezTo>
                      <a:pt x="514" y="160"/>
                      <a:pt x="531" y="227"/>
                      <a:pt x="521" y="288"/>
                    </a:cubicBezTo>
                    <a:cubicBezTo>
                      <a:pt x="519" y="300"/>
                      <a:pt x="517" y="310"/>
                      <a:pt x="516" y="315"/>
                    </a:cubicBezTo>
                    <a:cubicBezTo>
                      <a:pt x="515" y="318"/>
                      <a:pt x="518" y="313"/>
                      <a:pt x="520" y="303"/>
                    </a:cubicBezTo>
                    <a:cubicBezTo>
                      <a:pt x="533" y="245"/>
                      <a:pt x="523" y="178"/>
                      <a:pt x="486" y="125"/>
                    </a:cubicBezTo>
                    <a:cubicBezTo>
                      <a:pt x="452" y="71"/>
                      <a:pt x="386" y="44"/>
                      <a:pt x="320" y="51"/>
                    </a:cubicBezTo>
                    <a:cubicBezTo>
                      <a:pt x="310" y="51"/>
                      <a:pt x="299" y="53"/>
                      <a:pt x="289" y="55"/>
                    </a:cubicBezTo>
                    <a:cubicBezTo>
                      <a:pt x="273" y="52"/>
                      <a:pt x="257" y="52"/>
                      <a:pt x="241" y="54"/>
                    </a:cubicBezTo>
                    <a:cubicBezTo>
                      <a:pt x="234" y="55"/>
                      <a:pt x="226" y="55"/>
                      <a:pt x="219" y="56"/>
                    </a:cubicBezTo>
                    <a:moveTo>
                      <a:pt x="479" y="420"/>
                    </a:moveTo>
                    <a:cubicBezTo>
                      <a:pt x="453" y="446"/>
                      <a:pt x="421" y="465"/>
                      <a:pt x="386" y="473"/>
                    </a:cubicBezTo>
                    <a:cubicBezTo>
                      <a:pt x="384" y="473"/>
                      <a:pt x="383" y="474"/>
                      <a:pt x="381" y="474"/>
                    </a:cubicBezTo>
                    <a:cubicBezTo>
                      <a:pt x="382" y="473"/>
                      <a:pt x="382" y="471"/>
                      <a:pt x="383" y="470"/>
                    </a:cubicBezTo>
                    <a:cubicBezTo>
                      <a:pt x="413" y="452"/>
                      <a:pt x="441" y="428"/>
                      <a:pt x="462" y="398"/>
                    </a:cubicBezTo>
                    <a:cubicBezTo>
                      <a:pt x="467" y="391"/>
                      <a:pt x="471" y="384"/>
                      <a:pt x="475" y="377"/>
                    </a:cubicBezTo>
                    <a:cubicBezTo>
                      <a:pt x="477" y="391"/>
                      <a:pt x="479" y="406"/>
                      <a:pt x="479" y="420"/>
                    </a:cubicBezTo>
                    <a:moveTo>
                      <a:pt x="479" y="424"/>
                    </a:moveTo>
                    <a:cubicBezTo>
                      <a:pt x="479" y="429"/>
                      <a:pt x="479" y="433"/>
                      <a:pt x="479" y="438"/>
                    </a:cubicBezTo>
                    <a:cubicBezTo>
                      <a:pt x="453" y="461"/>
                      <a:pt x="422" y="479"/>
                      <a:pt x="389" y="487"/>
                    </a:cubicBezTo>
                    <a:cubicBezTo>
                      <a:pt x="392" y="482"/>
                      <a:pt x="395" y="478"/>
                      <a:pt x="396" y="475"/>
                    </a:cubicBezTo>
                    <a:cubicBezTo>
                      <a:pt x="396" y="474"/>
                      <a:pt x="397" y="473"/>
                      <a:pt x="397" y="473"/>
                    </a:cubicBezTo>
                    <a:cubicBezTo>
                      <a:pt x="427" y="463"/>
                      <a:pt x="456" y="447"/>
                      <a:pt x="479" y="424"/>
                    </a:cubicBezTo>
                    <a:moveTo>
                      <a:pt x="387" y="487"/>
                    </a:moveTo>
                    <a:cubicBezTo>
                      <a:pt x="381" y="489"/>
                      <a:pt x="375" y="490"/>
                      <a:pt x="369" y="491"/>
                    </a:cubicBezTo>
                    <a:cubicBezTo>
                      <a:pt x="373" y="487"/>
                      <a:pt x="376" y="482"/>
                      <a:pt x="379" y="477"/>
                    </a:cubicBezTo>
                    <a:cubicBezTo>
                      <a:pt x="385" y="476"/>
                      <a:pt x="390" y="475"/>
                      <a:pt x="396" y="473"/>
                    </a:cubicBezTo>
                    <a:cubicBezTo>
                      <a:pt x="395" y="474"/>
                      <a:pt x="394" y="476"/>
                      <a:pt x="393" y="479"/>
                    </a:cubicBezTo>
                    <a:cubicBezTo>
                      <a:pt x="391" y="482"/>
                      <a:pt x="389" y="485"/>
                      <a:pt x="387" y="487"/>
                    </a:cubicBezTo>
                    <a:moveTo>
                      <a:pt x="382" y="495"/>
                    </a:moveTo>
                    <a:cubicBezTo>
                      <a:pt x="338" y="555"/>
                      <a:pt x="259" y="591"/>
                      <a:pt x="183" y="578"/>
                    </a:cubicBezTo>
                    <a:cubicBezTo>
                      <a:pt x="151" y="573"/>
                      <a:pt x="120" y="559"/>
                      <a:pt x="94" y="538"/>
                    </a:cubicBezTo>
                    <a:cubicBezTo>
                      <a:pt x="94" y="534"/>
                      <a:pt x="94" y="530"/>
                      <a:pt x="94" y="526"/>
                    </a:cubicBezTo>
                    <a:cubicBezTo>
                      <a:pt x="110" y="540"/>
                      <a:pt x="129" y="552"/>
                      <a:pt x="150" y="559"/>
                    </a:cubicBezTo>
                    <a:cubicBezTo>
                      <a:pt x="196" y="576"/>
                      <a:pt x="248" y="573"/>
                      <a:pt x="292" y="553"/>
                    </a:cubicBezTo>
                    <a:cubicBezTo>
                      <a:pt x="320" y="541"/>
                      <a:pt x="345" y="521"/>
                      <a:pt x="364" y="498"/>
                    </a:cubicBezTo>
                    <a:cubicBezTo>
                      <a:pt x="370" y="497"/>
                      <a:pt x="376" y="496"/>
                      <a:pt x="382" y="495"/>
                    </a:cubicBezTo>
                    <a:moveTo>
                      <a:pt x="86" y="505"/>
                    </a:moveTo>
                    <a:cubicBezTo>
                      <a:pt x="86" y="504"/>
                      <a:pt x="86" y="503"/>
                      <a:pt x="86" y="502"/>
                    </a:cubicBezTo>
                    <a:cubicBezTo>
                      <a:pt x="88" y="505"/>
                      <a:pt x="90" y="507"/>
                      <a:pt x="93" y="510"/>
                    </a:cubicBezTo>
                    <a:cubicBezTo>
                      <a:pt x="93" y="510"/>
                      <a:pt x="93" y="511"/>
                      <a:pt x="93" y="512"/>
                    </a:cubicBezTo>
                    <a:cubicBezTo>
                      <a:pt x="90" y="510"/>
                      <a:pt x="88" y="507"/>
                      <a:pt x="86" y="505"/>
                    </a:cubicBezTo>
                    <a:moveTo>
                      <a:pt x="80" y="498"/>
                    </a:moveTo>
                    <a:cubicBezTo>
                      <a:pt x="78" y="496"/>
                      <a:pt x="77" y="494"/>
                      <a:pt x="75" y="492"/>
                    </a:cubicBezTo>
                    <a:cubicBezTo>
                      <a:pt x="75" y="491"/>
                      <a:pt x="75" y="490"/>
                      <a:pt x="75" y="489"/>
                    </a:cubicBezTo>
                    <a:cubicBezTo>
                      <a:pt x="77" y="491"/>
                      <a:pt x="79" y="494"/>
                      <a:pt x="80" y="496"/>
                    </a:cubicBezTo>
                    <a:cubicBezTo>
                      <a:pt x="80" y="497"/>
                      <a:pt x="80" y="497"/>
                      <a:pt x="80" y="498"/>
                    </a:cubicBezTo>
                    <a:moveTo>
                      <a:pt x="69" y="483"/>
                    </a:moveTo>
                    <a:cubicBezTo>
                      <a:pt x="68" y="481"/>
                      <a:pt x="66" y="479"/>
                      <a:pt x="65" y="476"/>
                    </a:cubicBezTo>
                    <a:cubicBezTo>
                      <a:pt x="66" y="478"/>
                      <a:pt x="68" y="479"/>
                      <a:pt x="69" y="480"/>
                    </a:cubicBezTo>
                    <a:cubicBezTo>
                      <a:pt x="69" y="480"/>
                      <a:pt x="69" y="480"/>
                      <a:pt x="69" y="481"/>
                    </a:cubicBezTo>
                    <a:cubicBezTo>
                      <a:pt x="69" y="482"/>
                      <a:pt x="69" y="482"/>
                      <a:pt x="69" y="483"/>
                    </a:cubicBezTo>
                    <a:moveTo>
                      <a:pt x="61" y="175"/>
                    </a:moveTo>
                    <a:cubicBezTo>
                      <a:pt x="67" y="165"/>
                      <a:pt x="74" y="156"/>
                      <a:pt x="82" y="147"/>
                    </a:cubicBezTo>
                    <a:cubicBezTo>
                      <a:pt x="66" y="167"/>
                      <a:pt x="53" y="189"/>
                      <a:pt x="42" y="212"/>
                    </a:cubicBezTo>
                    <a:cubicBezTo>
                      <a:pt x="35" y="226"/>
                      <a:pt x="29" y="241"/>
                      <a:pt x="25" y="256"/>
                    </a:cubicBezTo>
                    <a:cubicBezTo>
                      <a:pt x="33" y="228"/>
                      <a:pt x="45" y="200"/>
                      <a:pt x="61" y="175"/>
                    </a:cubicBezTo>
                    <a:moveTo>
                      <a:pt x="158" y="81"/>
                    </a:moveTo>
                    <a:cubicBezTo>
                      <a:pt x="163" y="77"/>
                      <a:pt x="169" y="73"/>
                      <a:pt x="175" y="69"/>
                    </a:cubicBezTo>
                    <a:cubicBezTo>
                      <a:pt x="183" y="66"/>
                      <a:pt x="191" y="64"/>
                      <a:pt x="200" y="62"/>
                    </a:cubicBezTo>
                    <a:cubicBezTo>
                      <a:pt x="195" y="64"/>
                      <a:pt x="191" y="66"/>
                      <a:pt x="186" y="69"/>
                    </a:cubicBezTo>
                    <a:cubicBezTo>
                      <a:pt x="176" y="72"/>
                      <a:pt x="167" y="76"/>
                      <a:pt x="158" y="81"/>
                    </a:cubicBezTo>
                    <a:moveTo>
                      <a:pt x="480" y="437"/>
                    </a:moveTo>
                    <a:cubicBezTo>
                      <a:pt x="480" y="432"/>
                      <a:pt x="480" y="427"/>
                      <a:pt x="480" y="423"/>
                    </a:cubicBezTo>
                    <a:cubicBezTo>
                      <a:pt x="488" y="415"/>
                      <a:pt x="494" y="408"/>
                      <a:pt x="500" y="400"/>
                    </a:cubicBezTo>
                    <a:cubicBezTo>
                      <a:pt x="567" y="313"/>
                      <a:pt x="566" y="173"/>
                      <a:pt x="484" y="85"/>
                    </a:cubicBezTo>
                    <a:cubicBezTo>
                      <a:pt x="440" y="38"/>
                      <a:pt x="373" y="20"/>
                      <a:pt x="311" y="27"/>
                    </a:cubicBezTo>
                    <a:cubicBezTo>
                      <a:pt x="274" y="31"/>
                      <a:pt x="238" y="42"/>
                      <a:pt x="205" y="59"/>
                    </a:cubicBezTo>
                    <a:cubicBezTo>
                      <a:pt x="197" y="61"/>
                      <a:pt x="189" y="63"/>
                      <a:pt x="181" y="66"/>
                    </a:cubicBezTo>
                    <a:cubicBezTo>
                      <a:pt x="186" y="63"/>
                      <a:pt x="191" y="61"/>
                      <a:pt x="196" y="58"/>
                    </a:cubicBezTo>
                    <a:cubicBezTo>
                      <a:pt x="244" y="33"/>
                      <a:pt x="298" y="17"/>
                      <a:pt x="354" y="20"/>
                    </a:cubicBezTo>
                    <a:cubicBezTo>
                      <a:pt x="409" y="22"/>
                      <a:pt x="465" y="48"/>
                      <a:pt x="500" y="93"/>
                    </a:cubicBezTo>
                    <a:cubicBezTo>
                      <a:pt x="555" y="160"/>
                      <a:pt x="571" y="255"/>
                      <a:pt x="545" y="335"/>
                    </a:cubicBezTo>
                    <a:cubicBezTo>
                      <a:pt x="533" y="374"/>
                      <a:pt x="510" y="410"/>
                      <a:pt x="480" y="437"/>
                    </a:cubicBezTo>
                    <a:moveTo>
                      <a:pt x="95" y="542"/>
                    </a:moveTo>
                    <a:cubicBezTo>
                      <a:pt x="115" y="558"/>
                      <a:pt x="140" y="570"/>
                      <a:pt x="166" y="577"/>
                    </a:cubicBezTo>
                    <a:cubicBezTo>
                      <a:pt x="244" y="596"/>
                      <a:pt x="329" y="565"/>
                      <a:pt x="378" y="503"/>
                    </a:cubicBezTo>
                    <a:cubicBezTo>
                      <a:pt x="380" y="500"/>
                      <a:pt x="382" y="497"/>
                      <a:pt x="384" y="494"/>
                    </a:cubicBezTo>
                    <a:cubicBezTo>
                      <a:pt x="418" y="486"/>
                      <a:pt x="451" y="471"/>
                      <a:pt x="478" y="448"/>
                    </a:cubicBezTo>
                    <a:cubicBezTo>
                      <a:pt x="475" y="478"/>
                      <a:pt x="467" y="508"/>
                      <a:pt x="452" y="537"/>
                    </a:cubicBezTo>
                    <a:cubicBezTo>
                      <a:pt x="430" y="582"/>
                      <a:pt x="393" y="623"/>
                      <a:pt x="347" y="653"/>
                    </a:cubicBezTo>
                    <a:cubicBezTo>
                      <a:pt x="302" y="681"/>
                      <a:pt x="246" y="704"/>
                      <a:pt x="195" y="692"/>
                    </a:cubicBezTo>
                    <a:cubicBezTo>
                      <a:pt x="165" y="684"/>
                      <a:pt x="140" y="663"/>
                      <a:pt x="124" y="637"/>
                    </a:cubicBezTo>
                    <a:cubicBezTo>
                      <a:pt x="107" y="610"/>
                      <a:pt x="98" y="579"/>
                      <a:pt x="95" y="548"/>
                    </a:cubicBezTo>
                    <a:cubicBezTo>
                      <a:pt x="95" y="546"/>
                      <a:pt x="95" y="544"/>
                      <a:pt x="95" y="542"/>
                    </a:cubicBezTo>
                    <a:moveTo>
                      <a:pt x="86" y="531"/>
                    </a:moveTo>
                    <a:cubicBezTo>
                      <a:pt x="86" y="526"/>
                      <a:pt x="86" y="522"/>
                      <a:pt x="86" y="518"/>
                    </a:cubicBezTo>
                    <a:cubicBezTo>
                      <a:pt x="88" y="520"/>
                      <a:pt x="90" y="523"/>
                      <a:pt x="93" y="525"/>
                    </a:cubicBezTo>
                    <a:cubicBezTo>
                      <a:pt x="93" y="529"/>
                      <a:pt x="93" y="533"/>
                      <a:pt x="93" y="537"/>
                    </a:cubicBezTo>
                    <a:cubicBezTo>
                      <a:pt x="91" y="535"/>
                      <a:pt x="88" y="533"/>
                      <a:pt x="86" y="531"/>
                    </a:cubicBezTo>
                    <a:moveTo>
                      <a:pt x="74" y="519"/>
                    </a:moveTo>
                    <a:cubicBezTo>
                      <a:pt x="74" y="514"/>
                      <a:pt x="74" y="510"/>
                      <a:pt x="74" y="506"/>
                    </a:cubicBezTo>
                    <a:cubicBezTo>
                      <a:pt x="76" y="508"/>
                      <a:pt x="78" y="510"/>
                      <a:pt x="80" y="512"/>
                    </a:cubicBezTo>
                    <a:cubicBezTo>
                      <a:pt x="80" y="516"/>
                      <a:pt x="80" y="520"/>
                      <a:pt x="80" y="525"/>
                    </a:cubicBezTo>
                    <a:cubicBezTo>
                      <a:pt x="78" y="523"/>
                      <a:pt x="76" y="521"/>
                      <a:pt x="75" y="519"/>
                    </a:cubicBezTo>
                    <a:cubicBezTo>
                      <a:pt x="74" y="519"/>
                      <a:pt x="74" y="519"/>
                      <a:pt x="74" y="519"/>
                    </a:cubicBezTo>
                  </a:path>
                </a:pathLst>
              </a:custGeom>
              <a:solidFill>
                <a:srgbClr val="BAB9B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1" name="Freeform 185"/>
              <p:cNvSpPr/>
              <p:nvPr/>
            </p:nvSpPr>
            <p:spPr bwMode="auto">
              <a:xfrm>
                <a:off x="3179" y="2963"/>
                <a:ext cx="222" cy="253"/>
              </a:xfrm>
              <a:custGeom>
                <a:avLst/>
                <a:gdLst>
                  <a:gd name="T0" fmla="*/ 72 w 94"/>
                  <a:gd name="T1" fmla="*/ 79 h 107"/>
                  <a:gd name="T2" fmla="*/ 94 w 94"/>
                  <a:gd name="T3" fmla="*/ 107 h 107"/>
                  <a:gd name="T4" fmla="*/ 27 w 94"/>
                  <a:gd name="T5" fmla="*/ 26 h 107"/>
                  <a:gd name="T6" fmla="*/ 0 w 94"/>
                  <a:gd name="T7" fmla="*/ 0 h 107"/>
                  <a:gd name="T8" fmla="*/ 72 w 94"/>
                  <a:gd name="T9" fmla="*/ 79 h 107"/>
                </a:gdLst>
                <a:ahLst/>
                <a:cxnLst>
                  <a:cxn ang="0">
                    <a:pos x="T0" y="T1"/>
                  </a:cxn>
                  <a:cxn ang="0">
                    <a:pos x="T2" y="T3"/>
                  </a:cxn>
                  <a:cxn ang="0">
                    <a:pos x="T4" y="T5"/>
                  </a:cxn>
                  <a:cxn ang="0">
                    <a:pos x="T6" y="T7"/>
                  </a:cxn>
                  <a:cxn ang="0">
                    <a:pos x="T8" y="T9"/>
                  </a:cxn>
                </a:cxnLst>
                <a:rect l="0" t="0" r="r" b="b"/>
                <a:pathLst>
                  <a:path w="94" h="107">
                    <a:moveTo>
                      <a:pt x="72" y="79"/>
                    </a:moveTo>
                    <a:cubicBezTo>
                      <a:pt x="91" y="104"/>
                      <a:pt x="66" y="69"/>
                      <a:pt x="94" y="107"/>
                    </a:cubicBezTo>
                    <a:cubicBezTo>
                      <a:pt x="87" y="96"/>
                      <a:pt x="58" y="56"/>
                      <a:pt x="27" y="26"/>
                    </a:cubicBezTo>
                    <a:cubicBezTo>
                      <a:pt x="19" y="17"/>
                      <a:pt x="10" y="8"/>
                      <a:pt x="0" y="0"/>
                    </a:cubicBezTo>
                    <a:cubicBezTo>
                      <a:pt x="27" y="26"/>
                      <a:pt x="41" y="40"/>
                      <a:pt x="72" y="79"/>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2" name="Freeform 186"/>
              <p:cNvSpPr/>
              <p:nvPr/>
            </p:nvSpPr>
            <p:spPr bwMode="auto">
              <a:xfrm>
                <a:off x="1124" y="3022"/>
                <a:ext cx="109" cy="66"/>
              </a:xfrm>
              <a:custGeom>
                <a:avLst/>
                <a:gdLst>
                  <a:gd name="T0" fmla="*/ 32 w 46"/>
                  <a:gd name="T1" fmla="*/ 9 h 28"/>
                  <a:gd name="T2" fmla="*/ 41 w 46"/>
                  <a:gd name="T3" fmla="*/ 2 h 28"/>
                  <a:gd name="T4" fmla="*/ 4 w 46"/>
                  <a:gd name="T5" fmla="*/ 25 h 28"/>
                  <a:gd name="T6" fmla="*/ 32 w 46"/>
                  <a:gd name="T7" fmla="*/ 9 h 28"/>
                </a:gdLst>
                <a:ahLst/>
                <a:cxnLst>
                  <a:cxn ang="0">
                    <a:pos x="T0" y="T1"/>
                  </a:cxn>
                  <a:cxn ang="0">
                    <a:pos x="T2" y="T3"/>
                  </a:cxn>
                  <a:cxn ang="0">
                    <a:pos x="T4" y="T5"/>
                  </a:cxn>
                  <a:cxn ang="0">
                    <a:pos x="T6" y="T7"/>
                  </a:cxn>
                </a:cxnLst>
                <a:rect l="0" t="0" r="r" b="b"/>
                <a:pathLst>
                  <a:path w="46" h="28">
                    <a:moveTo>
                      <a:pt x="32" y="9"/>
                    </a:moveTo>
                    <a:cubicBezTo>
                      <a:pt x="46" y="0"/>
                      <a:pt x="42" y="2"/>
                      <a:pt x="41" y="2"/>
                    </a:cubicBezTo>
                    <a:cubicBezTo>
                      <a:pt x="28" y="10"/>
                      <a:pt x="13" y="19"/>
                      <a:pt x="4" y="25"/>
                    </a:cubicBezTo>
                    <a:cubicBezTo>
                      <a:pt x="0" y="28"/>
                      <a:pt x="19" y="17"/>
                      <a:pt x="32" y="9"/>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3" name="Freeform 187"/>
              <p:cNvSpPr/>
              <p:nvPr/>
            </p:nvSpPr>
            <p:spPr bwMode="auto">
              <a:xfrm>
                <a:off x="2638" y="2623"/>
                <a:ext cx="475" cy="227"/>
              </a:xfrm>
              <a:custGeom>
                <a:avLst/>
                <a:gdLst>
                  <a:gd name="T0" fmla="*/ 109 w 201"/>
                  <a:gd name="T1" fmla="*/ 40 h 96"/>
                  <a:gd name="T2" fmla="*/ 187 w 201"/>
                  <a:gd name="T3" fmla="*/ 87 h 96"/>
                  <a:gd name="T4" fmla="*/ 89 w 201"/>
                  <a:gd name="T5" fmla="*/ 28 h 96"/>
                  <a:gd name="T6" fmla="*/ 38 w 201"/>
                  <a:gd name="T7" fmla="*/ 9 h 96"/>
                  <a:gd name="T8" fmla="*/ 49 w 201"/>
                  <a:gd name="T9" fmla="*/ 15 h 96"/>
                  <a:gd name="T10" fmla="*/ 109 w 201"/>
                  <a:gd name="T11" fmla="*/ 40 h 96"/>
                </a:gdLst>
                <a:ahLst/>
                <a:cxnLst>
                  <a:cxn ang="0">
                    <a:pos x="T0" y="T1"/>
                  </a:cxn>
                  <a:cxn ang="0">
                    <a:pos x="T2" y="T3"/>
                  </a:cxn>
                  <a:cxn ang="0">
                    <a:pos x="T4" y="T5"/>
                  </a:cxn>
                  <a:cxn ang="0">
                    <a:pos x="T6" y="T7"/>
                  </a:cxn>
                  <a:cxn ang="0">
                    <a:pos x="T8" y="T9"/>
                  </a:cxn>
                  <a:cxn ang="0">
                    <a:pos x="T10" y="T11"/>
                  </a:cxn>
                </a:cxnLst>
                <a:rect l="0" t="0" r="r" b="b"/>
                <a:pathLst>
                  <a:path w="201" h="96">
                    <a:moveTo>
                      <a:pt x="109" y="40"/>
                    </a:moveTo>
                    <a:cubicBezTo>
                      <a:pt x="133" y="52"/>
                      <a:pt x="163" y="69"/>
                      <a:pt x="187" y="87"/>
                    </a:cubicBezTo>
                    <a:cubicBezTo>
                      <a:pt x="201" y="96"/>
                      <a:pt x="152" y="55"/>
                      <a:pt x="89" y="28"/>
                    </a:cubicBezTo>
                    <a:cubicBezTo>
                      <a:pt x="70" y="19"/>
                      <a:pt x="45" y="11"/>
                      <a:pt x="38" y="9"/>
                    </a:cubicBezTo>
                    <a:cubicBezTo>
                      <a:pt x="23" y="6"/>
                      <a:pt x="0" y="0"/>
                      <a:pt x="49" y="15"/>
                    </a:cubicBezTo>
                    <a:cubicBezTo>
                      <a:pt x="61" y="19"/>
                      <a:pt x="115" y="41"/>
                      <a:pt x="109" y="40"/>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4" name="Freeform 188"/>
              <p:cNvSpPr/>
              <p:nvPr/>
            </p:nvSpPr>
            <p:spPr bwMode="auto">
              <a:xfrm>
                <a:off x="1211" y="2531"/>
                <a:ext cx="1855" cy="465"/>
              </a:xfrm>
              <a:custGeom>
                <a:avLst/>
                <a:gdLst>
                  <a:gd name="T0" fmla="*/ 176 w 785"/>
                  <a:gd name="T1" fmla="*/ 103 h 197"/>
                  <a:gd name="T2" fmla="*/ 182 w 785"/>
                  <a:gd name="T3" fmla="*/ 100 h 197"/>
                  <a:gd name="T4" fmla="*/ 213 w 785"/>
                  <a:gd name="T5" fmla="*/ 84 h 197"/>
                  <a:gd name="T6" fmla="*/ 253 w 785"/>
                  <a:gd name="T7" fmla="*/ 68 h 197"/>
                  <a:gd name="T8" fmla="*/ 259 w 785"/>
                  <a:gd name="T9" fmla="*/ 64 h 197"/>
                  <a:gd name="T10" fmla="*/ 367 w 785"/>
                  <a:gd name="T11" fmla="*/ 29 h 197"/>
                  <a:gd name="T12" fmla="*/ 485 w 785"/>
                  <a:gd name="T13" fmla="*/ 14 h 197"/>
                  <a:gd name="T14" fmla="*/ 455 w 785"/>
                  <a:gd name="T15" fmla="*/ 15 h 197"/>
                  <a:gd name="T16" fmla="*/ 547 w 785"/>
                  <a:gd name="T17" fmla="*/ 16 h 197"/>
                  <a:gd name="T18" fmla="*/ 578 w 785"/>
                  <a:gd name="T19" fmla="*/ 19 h 197"/>
                  <a:gd name="T20" fmla="*/ 502 w 785"/>
                  <a:gd name="T21" fmla="*/ 10 h 197"/>
                  <a:gd name="T22" fmla="*/ 589 w 785"/>
                  <a:gd name="T23" fmla="*/ 18 h 197"/>
                  <a:gd name="T24" fmla="*/ 551 w 785"/>
                  <a:gd name="T25" fmla="*/ 12 h 197"/>
                  <a:gd name="T26" fmla="*/ 587 w 785"/>
                  <a:gd name="T27" fmla="*/ 17 h 197"/>
                  <a:gd name="T28" fmla="*/ 562 w 785"/>
                  <a:gd name="T29" fmla="*/ 12 h 197"/>
                  <a:gd name="T30" fmla="*/ 742 w 785"/>
                  <a:gd name="T31" fmla="*/ 71 h 197"/>
                  <a:gd name="T32" fmla="*/ 785 w 785"/>
                  <a:gd name="T33" fmla="*/ 95 h 197"/>
                  <a:gd name="T34" fmla="*/ 671 w 785"/>
                  <a:gd name="T35" fmla="*/ 36 h 197"/>
                  <a:gd name="T36" fmla="*/ 600 w 785"/>
                  <a:gd name="T37" fmla="*/ 17 h 197"/>
                  <a:gd name="T38" fmla="*/ 550 w 785"/>
                  <a:gd name="T39" fmla="*/ 9 h 197"/>
                  <a:gd name="T40" fmla="*/ 484 w 785"/>
                  <a:gd name="T41" fmla="*/ 4 h 197"/>
                  <a:gd name="T42" fmla="*/ 569 w 785"/>
                  <a:gd name="T43" fmla="*/ 10 h 197"/>
                  <a:gd name="T44" fmla="*/ 392 w 785"/>
                  <a:gd name="T45" fmla="*/ 12 h 197"/>
                  <a:gd name="T46" fmla="*/ 405 w 785"/>
                  <a:gd name="T47" fmla="*/ 10 h 197"/>
                  <a:gd name="T48" fmla="*/ 274 w 785"/>
                  <a:gd name="T49" fmla="*/ 46 h 197"/>
                  <a:gd name="T50" fmla="*/ 172 w 785"/>
                  <a:gd name="T51" fmla="*/ 91 h 197"/>
                  <a:gd name="T52" fmla="*/ 23 w 785"/>
                  <a:gd name="T53" fmla="*/ 180 h 197"/>
                  <a:gd name="T54" fmla="*/ 27 w 785"/>
                  <a:gd name="T55" fmla="*/ 179 h 197"/>
                  <a:gd name="T56" fmla="*/ 70 w 785"/>
                  <a:gd name="T57" fmla="*/ 154 h 197"/>
                  <a:gd name="T58" fmla="*/ 0 w 785"/>
                  <a:gd name="T59" fmla="*/ 197 h 197"/>
                  <a:gd name="T60" fmla="*/ 45 w 785"/>
                  <a:gd name="T61" fmla="*/ 174 h 197"/>
                  <a:gd name="T62" fmla="*/ 133 w 785"/>
                  <a:gd name="T63" fmla="*/ 125 h 197"/>
                  <a:gd name="T64" fmla="*/ 121 w 785"/>
                  <a:gd name="T65" fmla="*/ 132 h 197"/>
                  <a:gd name="T66" fmla="*/ 176 w 785"/>
                  <a:gd name="T67" fmla="*/ 103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85" h="197">
                    <a:moveTo>
                      <a:pt x="176" y="103"/>
                    </a:moveTo>
                    <a:cubicBezTo>
                      <a:pt x="182" y="100"/>
                      <a:pt x="182" y="100"/>
                      <a:pt x="182" y="100"/>
                    </a:cubicBezTo>
                    <a:cubicBezTo>
                      <a:pt x="197" y="93"/>
                      <a:pt x="189" y="96"/>
                      <a:pt x="213" y="84"/>
                    </a:cubicBezTo>
                    <a:cubicBezTo>
                      <a:pt x="226" y="78"/>
                      <a:pt x="239" y="73"/>
                      <a:pt x="253" y="68"/>
                    </a:cubicBezTo>
                    <a:cubicBezTo>
                      <a:pt x="277" y="58"/>
                      <a:pt x="261" y="64"/>
                      <a:pt x="259" y="64"/>
                    </a:cubicBezTo>
                    <a:cubicBezTo>
                      <a:pt x="304" y="46"/>
                      <a:pt x="335" y="37"/>
                      <a:pt x="367" y="29"/>
                    </a:cubicBezTo>
                    <a:cubicBezTo>
                      <a:pt x="400" y="22"/>
                      <a:pt x="433" y="15"/>
                      <a:pt x="485" y="14"/>
                    </a:cubicBezTo>
                    <a:cubicBezTo>
                      <a:pt x="475" y="14"/>
                      <a:pt x="465" y="14"/>
                      <a:pt x="455" y="15"/>
                    </a:cubicBezTo>
                    <a:cubicBezTo>
                      <a:pt x="482" y="12"/>
                      <a:pt x="526" y="14"/>
                      <a:pt x="547" y="16"/>
                    </a:cubicBezTo>
                    <a:cubicBezTo>
                      <a:pt x="479" y="9"/>
                      <a:pt x="576" y="17"/>
                      <a:pt x="578" y="19"/>
                    </a:cubicBezTo>
                    <a:cubicBezTo>
                      <a:pt x="565" y="16"/>
                      <a:pt x="545" y="11"/>
                      <a:pt x="502" y="10"/>
                    </a:cubicBezTo>
                    <a:cubicBezTo>
                      <a:pt x="532" y="10"/>
                      <a:pt x="564" y="14"/>
                      <a:pt x="589" y="18"/>
                    </a:cubicBezTo>
                    <a:cubicBezTo>
                      <a:pt x="576" y="16"/>
                      <a:pt x="564" y="13"/>
                      <a:pt x="551" y="12"/>
                    </a:cubicBezTo>
                    <a:cubicBezTo>
                      <a:pt x="541" y="11"/>
                      <a:pt x="559" y="12"/>
                      <a:pt x="587" y="17"/>
                    </a:cubicBezTo>
                    <a:cubicBezTo>
                      <a:pt x="553" y="11"/>
                      <a:pt x="573" y="14"/>
                      <a:pt x="562" y="12"/>
                    </a:cubicBezTo>
                    <a:cubicBezTo>
                      <a:pt x="623" y="21"/>
                      <a:pt x="681" y="39"/>
                      <a:pt x="742" y="71"/>
                    </a:cubicBezTo>
                    <a:cubicBezTo>
                      <a:pt x="770" y="86"/>
                      <a:pt x="770" y="87"/>
                      <a:pt x="785" y="95"/>
                    </a:cubicBezTo>
                    <a:cubicBezTo>
                      <a:pt x="737" y="64"/>
                      <a:pt x="705" y="49"/>
                      <a:pt x="671" y="36"/>
                    </a:cubicBezTo>
                    <a:cubicBezTo>
                      <a:pt x="656" y="31"/>
                      <a:pt x="627" y="22"/>
                      <a:pt x="600" y="17"/>
                    </a:cubicBezTo>
                    <a:cubicBezTo>
                      <a:pt x="574" y="11"/>
                      <a:pt x="551" y="8"/>
                      <a:pt x="550" y="9"/>
                    </a:cubicBezTo>
                    <a:cubicBezTo>
                      <a:pt x="528" y="6"/>
                      <a:pt x="501" y="4"/>
                      <a:pt x="484" y="4"/>
                    </a:cubicBezTo>
                    <a:cubicBezTo>
                      <a:pt x="500" y="3"/>
                      <a:pt x="553" y="7"/>
                      <a:pt x="569" y="10"/>
                    </a:cubicBezTo>
                    <a:cubicBezTo>
                      <a:pt x="498" y="0"/>
                      <a:pt x="464" y="1"/>
                      <a:pt x="392" y="12"/>
                    </a:cubicBezTo>
                    <a:cubicBezTo>
                      <a:pt x="405" y="10"/>
                      <a:pt x="405" y="10"/>
                      <a:pt x="405" y="10"/>
                    </a:cubicBezTo>
                    <a:cubicBezTo>
                      <a:pt x="367" y="16"/>
                      <a:pt x="318" y="29"/>
                      <a:pt x="274" y="46"/>
                    </a:cubicBezTo>
                    <a:cubicBezTo>
                      <a:pt x="230" y="62"/>
                      <a:pt x="192" y="81"/>
                      <a:pt x="172" y="91"/>
                    </a:cubicBezTo>
                    <a:cubicBezTo>
                      <a:pt x="101" y="128"/>
                      <a:pt x="38" y="169"/>
                      <a:pt x="23" y="180"/>
                    </a:cubicBezTo>
                    <a:cubicBezTo>
                      <a:pt x="81" y="145"/>
                      <a:pt x="22" y="182"/>
                      <a:pt x="27" y="179"/>
                    </a:cubicBezTo>
                    <a:cubicBezTo>
                      <a:pt x="46" y="168"/>
                      <a:pt x="75" y="150"/>
                      <a:pt x="70" y="154"/>
                    </a:cubicBezTo>
                    <a:cubicBezTo>
                      <a:pt x="38" y="174"/>
                      <a:pt x="11" y="189"/>
                      <a:pt x="0" y="197"/>
                    </a:cubicBezTo>
                    <a:cubicBezTo>
                      <a:pt x="58" y="163"/>
                      <a:pt x="25" y="185"/>
                      <a:pt x="45" y="174"/>
                    </a:cubicBezTo>
                    <a:cubicBezTo>
                      <a:pt x="61" y="165"/>
                      <a:pt x="142" y="118"/>
                      <a:pt x="133" y="125"/>
                    </a:cubicBezTo>
                    <a:cubicBezTo>
                      <a:pt x="89" y="149"/>
                      <a:pt x="131" y="126"/>
                      <a:pt x="121" y="132"/>
                    </a:cubicBezTo>
                    <a:cubicBezTo>
                      <a:pt x="136" y="124"/>
                      <a:pt x="150" y="116"/>
                      <a:pt x="176" y="103"/>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5" name="Freeform 189"/>
              <p:cNvSpPr/>
              <p:nvPr/>
            </p:nvSpPr>
            <p:spPr bwMode="auto">
              <a:xfrm>
                <a:off x="3649" y="3556"/>
                <a:ext cx="43" cy="302"/>
              </a:xfrm>
              <a:custGeom>
                <a:avLst/>
                <a:gdLst>
                  <a:gd name="T0" fmla="*/ 16 w 18"/>
                  <a:gd name="T1" fmla="*/ 94 h 128"/>
                  <a:gd name="T2" fmla="*/ 16 w 18"/>
                  <a:gd name="T3" fmla="*/ 121 h 128"/>
                  <a:gd name="T4" fmla="*/ 17 w 18"/>
                  <a:gd name="T5" fmla="*/ 95 h 128"/>
                  <a:gd name="T6" fmla="*/ 10 w 18"/>
                  <a:gd name="T7" fmla="*/ 35 h 128"/>
                  <a:gd name="T8" fmla="*/ 1 w 18"/>
                  <a:gd name="T9" fmla="*/ 4 h 128"/>
                  <a:gd name="T10" fmla="*/ 16 w 18"/>
                  <a:gd name="T11" fmla="*/ 94 h 128"/>
                </a:gdLst>
                <a:ahLst/>
                <a:cxnLst>
                  <a:cxn ang="0">
                    <a:pos x="T0" y="T1"/>
                  </a:cxn>
                  <a:cxn ang="0">
                    <a:pos x="T2" y="T3"/>
                  </a:cxn>
                  <a:cxn ang="0">
                    <a:pos x="T4" y="T5"/>
                  </a:cxn>
                  <a:cxn ang="0">
                    <a:pos x="T6" y="T7"/>
                  </a:cxn>
                  <a:cxn ang="0">
                    <a:pos x="T8" y="T9"/>
                  </a:cxn>
                  <a:cxn ang="0">
                    <a:pos x="T10" y="T11"/>
                  </a:cxn>
                </a:cxnLst>
                <a:rect l="0" t="0" r="r" b="b"/>
                <a:pathLst>
                  <a:path w="18" h="128">
                    <a:moveTo>
                      <a:pt x="16" y="94"/>
                    </a:moveTo>
                    <a:cubicBezTo>
                      <a:pt x="16" y="123"/>
                      <a:pt x="16" y="113"/>
                      <a:pt x="16" y="121"/>
                    </a:cubicBezTo>
                    <a:cubicBezTo>
                      <a:pt x="16" y="128"/>
                      <a:pt x="18" y="114"/>
                      <a:pt x="17" y="95"/>
                    </a:cubicBezTo>
                    <a:cubicBezTo>
                      <a:pt x="17" y="75"/>
                      <a:pt x="13" y="50"/>
                      <a:pt x="10" y="35"/>
                    </a:cubicBezTo>
                    <a:cubicBezTo>
                      <a:pt x="3" y="3"/>
                      <a:pt x="0" y="0"/>
                      <a:pt x="1" y="4"/>
                    </a:cubicBezTo>
                    <a:cubicBezTo>
                      <a:pt x="3" y="11"/>
                      <a:pt x="16" y="65"/>
                      <a:pt x="16" y="94"/>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6" name="Freeform 190"/>
              <p:cNvSpPr/>
              <p:nvPr/>
            </p:nvSpPr>
            <p:spPr bwMode="auto">
              <a:xfrm>
                <a:off x="3059" y="2750"/>
                <a:ext cx="333" cy="291"/>
              </a:xfrm>
              <a:custGeom>
                <a:avLst/>
                <a:gdLst>
                  <a:gd name="T0" fmla="*/ 90 w 141"/>
                  <a:gd name="T1" fmla="*/ 72 h 123"/>
                  <a:gd name="T2" fmla="*/ 139 w 141"/>
                  <a:gd name="T3" fmla="*/ 123 h 123"/>
                  <a:gd name="T4" fmla="*/ 121 w 141"/>
                  <a:gd name="T5" fmla="*/ 100 h 123"/>
                  <a:gd name="T6" fmla="*/ 34 w 141"/>
                  <a:gd name="T7" fmla="*/ 22 h 123"/>
                  <a:gd name="T8" fmla="*/ 90 w 141"/>
                  <a:gd name="T9" fmla="*/ 72 h 123"/>
                </a:gdLst>
                <a:ahLst/>
                <a:cxnLst>
                  <a:cxn ang="0">
                    <a:pos x="T0" y="T1"/>
                  </a:cxn>
                  <a:cxn ang="0">
                    <a:pos x="T2" y="T3"/>
                  </a:cxn>
                  <a:cxn ang="0">
                    <a:pos x="T4" y="T5"/>
                  </a:cxn>
                  <a:cxn ang="0">
                    <a:pos x="T6" y="T7"/>
                  </a:cxn>
                  <a:cxn ang="0">
                    <a:pos x="T8" y="T9"/>
                  </a:cxn>
                </a:cxnLst>
                <a:rect l="0" t="0" r="r" b="b"/>
                <a:pathLst>
                  <a:path w="141" h="123">
                    <a:moveTo>
                      <a:pt x="90" y="72"/>
                    </a:moveTo>
                    <a:cubicBezTo>
                      <a:pt x="109" y="90"/>
                      <a:pt x="131" y="114"/>
                      <a:pt x="139" y="123"/>
                    </a:cubicBezTo>
                    <a:cubicBezTo>
                      <a:pt x="140" y="123"/>
                      <a:pt x="141" y="123"/>
                      <a:pt x="121" y="100"/>
                    </a:cubicBezTo>
                    <a:cubicBezTo>
                      <a:pt x="88" y="66"/>
                      <a:pt x="63" y="44"/>
                      <a:pt x="34" y="22"/>
                    </a:cubicBezTo>
                    <a:cubicBezTo>
                      <a:pt x="0" y="0"/>
                      <a:pt x="40" y="25"/>
                      <a:pt x="90" y="72"/>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7" name="Freeform 191"/>
              <p:cNvSpPr/>
              <p:nvPr/>
            </p:nvSpPr>
            <p:spPr bwMode="auto">
              <a:xfrm>
                <a:off x="3526" y="3204"/>
                <a:ext cx="206" cy="784"/>
              </a:xfrm>
              <a:custGeom>
                <a:avLst/>
                <a:gdLst>
                  <a:gd name="T0" fmla="*/ 75 w 87"/>
                  <a:gd name="T1" fmla="*/ 181 h 332"/>
                  <a:gd name="T2" fmla="*/ 79 w 87"/>
                  <a:gd name="T3" fmla="*/ 297 h 332"/>
                  <a:gd name="T4" fmla="*/ 80 w 87"/>
                  <a:gd name="T5" fmla="*/ 305 h 332"/>
                  <a:gd name="T6" fmla="*/ 83 w 87"/>
                  <a:gd name="T7" fmla="*/ 216 h 332"/>
                  <a:gd name="T8" fmla="*/ 74 w 87"/>
                  <a:gd name="T9" fmla="*/ 162 h 332"/>
                  <a:gd name="T10" fmla="*/ 13 w 87"/>
                  <a:gd name="T11" fmla="*/ 19 h 332"/>
                  <a:gd name="T12" fmla="*/ 35 w 87"/>
                  <a:gd name="T13" fmla="*/ 66 h 332"/>
                  <a:gd name="T14" fmla="*/ 47 w 87"/>
                  <a:gd name="T15" fmla="*/ 95 h 332"/>
                  <a:gd name="T16" fmla="*/ 75 w 87"/>
                  <a:gd name="T17" fmla="*/ 181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332">
                    <a:moveTo>
                      <a:pt x="75" y="181"/>
                    </a:moveTo>
                    <a:cubicBezTo>
                      <a:pt x="83" y="218"/>
                      <a:pt x="85" y="258"/>
                      <a:pt x="79" y="297"/>
                    </a:cubicBezTo>
                    <a:cubicBezTo>
                      <a:pt x="73" y="332"/>
                      <a:pt x="84" y="285"/>
                      <a:pt x="80" y="305"/>
                    </a:cubicBezTo>
                    <a:cubicBezTo>
                      <a:pt x="85" y="283"/>
                      <a:pt x="87" y="246"/>
                      <a:pt x="83" y="216"/>
                    </a:cubicBezTo>
                    <a:cubicBezTo>
                      <a:pt x="80" y="185"/>
                      <a:pt x="73" y="162"/>
                      <a:pt x="74" y="162"/>
                    </a:cubicBezTo>
                    <a:cubicBezTo>
                      <a:pt x="61" y="113"/>
                      <a:pt x="35" y="56"/>
                      <a:pt x="13" y="19"/>
                    </a:cubicBezTo>
                    <a:cubicBezTo>
                      <a:pt x="0" y="0"/>
                      <a:pt x="21" y="33"/>
                      <a:pt x="35" y="66"/>
                    </a:cubicBezTo>
                    <a:cubicBezTo>
                      <a:pt x="50" y="99"/>
                      <a:pt x="61" y="128"/>
                      <a:pt x="47" y="95"/>
                    </a:cubicBezTo>
                    <a:cubicBezTo>
                      <a:pt x="57" y="118"/>
                      <a:pt x="68" y="148"/>
                      <a:pt x="75" y="181"/>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8" name="Freeform 192"/>
              <p:cNvSpPr/>
              <p:nvPr/>
            </p:nvSpPr>
            <p:spPr bwMode="auto">
              <a:xfrm>
                <a:off x="1145" y="3305"/>
                <a:ext cx="40" cy="253"/>
              </a:xfrm>
              <a:custGeom>
                <a:avLst/>
                <a:gdLst>
                  <a:gd name="T0" fmla="*/ 5 w 17"/>
                  <a:gd name="T1" fmla="*/ 38 h 107"/>
                  <a:gd name="T2" fmla="*/ 10 w 17"/>
                  <a:gd name="T3" fmla="*/ 17 h 107"/>
                  <a:gd name="T4" fmla="*/ 2 w 17"/>
                  <a:gd name="T5" fmla="*/ 49 h 107"/>
                  <a:gd name="T6" fmla="*/ 8 w 17"/>
                  <a:gd name="T7" fmla="*/ 86 h 107"/>
                  <a:gd name="T8" fmla="*/ 13 w 17"/>
                  <a:gd name="T9" fmla="*/ 97 h 107"/>
                  <a:gd name="T10" fmla="*/ 5 w 17"/>
                  <a:gd name="T11" fmla="*/ 38 h 107"/>
                </a:gdLst>
                <a:ahLst/>
                <a:cxnLst>
                  <a:cxn ang="0">
                    <a:pos x="T0" y="T1"/>
                  </a:cxn>
                  <a:cxn ang="0">
                    <a:pos x="T2" y="T3"/>
                  </a:cxn>
                  <a:cxn ang="0">
                    <a:pos x="T4" y="T5"/>
                  </a:cxn>
                  <a:cxn ang="0">
                    <a:pos x="T6" y="T7"/>
                  </a:cxn>
                  <a:cxn ang="0">
                    <a:pos x="T8" y="T9"/>
                  </a:cxn>
                  <a:cxn ang="0">
                    <a:pos x="T10" y="T11"/>
                  </a:cxn>
                </a:cxnLst>
                <a:rect l="0" t="0" r="r" b="b"/>
                <a:pathLst>
                  <a:path w="17" h="107">
                    <a:moveTo>
                      <a:pt x="5" y="38"/>
                    </a:moveTo>
                    <a:cubicBezTo>
                      <a:pt x="17" y="0"/>
                      <a:pt x="11" y="20"/>
                      <a:pt x="10" y="17"/>
                    </a:cubicBezTo>
                    <a:cubicBezTo>
                      <a:pt x="7" y="26"/>
                      <a:pt x="3" y="38"/>
                      <a:pt x="2" y="49"/>
                    </a:cubicBezTo>
                    <a:cubicBezTo>
                      <a:pt x="2" y="61"/>
                      <a:pt x="4" y="74"/>
                      <a:pt x="8" y="86"/>
                    </a:cubicBezTo>
                    <a:cubicBezTo>
                      <a:pt x="16" y="106"/>
                      <a:pt x="17" y="107"/>
                      <a:pt x="13" y="97"/>
                    </a:cubicBezTo>
                    <a:cubicBezTo>
                      <a:pt x="9" y="87"/>
                      <a:pt x="0" y="63"/>
                      <a:pt x="5" y="38"/>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9" name="Freeform 193"/>
              <p:cNvSpPr/>
              <p:nvPr/>
            </p:nvSpPr>
            <p:spPr bwMode="auto">
              <a:xfrm>
                <a:off x="1301" y="3776"/>
                <a:ext cx="137" cy="141"/>
              </a:xfrm>
              <a:custGeom>
                <a:avLst/>
                <a:gdLst>
                  <a:gd name="T0" fmla="*/ 16 w 58"/>
                  <a:gd name="T1" fmla="*/ 17 h 60"/>
                  <a:gd name="T2" fmla="*/ 34 w 58"/>
                  <a:gd name="T3" fmla="*/ 37 h 60"/>
                  <a:gd name="T4" fmla="*/ 58 w 58"/>
                  <a:gd name="T5" fmla="*/ 60 h 60"/>
                  <a:gd name="T6" fmla="*/ 16 w 58"/>
                  <a:gd name="T7" fmla="*/ 17 h 60"/>
                </a:gdLst>
                <a:ahLst/>
                <a:cxnLst>
                  <a:cxn ang="0">
                    <a:pos x="T0" y="T1"/>
                  </a:cxn>
                  <a:cxn ang="0">
                    <a:pos x="T2" y="T3"/>
                  </a:cxn>
                  <a:cxn ang="0">
                    <a:pos x="T4" y="T5"/>
                  </a:cxn>
                  <a:cxn ang="0">
                    <a:pos x="T6" y="T7"/>
                  </a:cxn>
                </a:cxnLst>
                <a:rect l="0" t="0" r="r" b="b"/>
                <a:pathLst>
                  <a:path w="58" h="60">
                    <a:moveTo>
                      <a:pt x="16" y="17"/>
                    </a:moveTo>
                    <a:cubicBezTo>
                      <a:pt x="0" y="0"/>
                      <a:pt x="9" y="11"/>
                      <a:pt x="34" y="37"/>
                    </a:cubicBezTo>
                    <a:cubicBezTo>
                      <a:pt x="42" y="45"/>
                      <a:pt x="50" y="52"/>
                      <a:pt x="58" y="60"/>
                    </a:cubicBezTo>
                    <a:cubicBezTo>
                      <a:pt x="42" y="45"/>
                      <a:pt x="32" y="34"/>
                      <a:pt x="16" y="17"/>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0" name="Freeform 194"/>
              <p:cNvSpPr/>
              <p:nvPr/>
            </p:nvSpPr>
            <p:spPr bwMode="auto">
              <a:xfrm>
                <a:off x="1816" y="2788"/>
                <a:ext cx="35" cy="3"/>
              </a:xfrm>
              <a:custGeom>
                <a:avLst/>
                <a:gdLst>
                  <a:gd name="T0" fmla="*/ 8 w 15"/>
                  <a:gd name="T1" fmla="*/ 0 h 1"/>
                  <a:gd name="T2" fmla="*/ 15 w 15"/>
                  <a:gd name="T3" fmla="*/ 1 h 1"/>
                  <a:gd name="T4" fmla="*/ 0 w 15"/>
                  <a:gd name="T5" fmla="*/ 0 h 1"/>
                  <a:gd name="T6" fmla="*/ 8 w 15"/>
                  <a:gd name="T7" fmla="*/ 0 h 1"/>
                </a:gdLst>
                <a:ahLst/>
                <a:cxnLst>
                  <a:cxn ang="0">
                    <a:pos x="T0" y="T1"/>
                  </a:cxn>
                  <a:cxn ang="0">
                    <a:pos x="T2" y="T3"/>
                  </a:cxn>
                  <a:cxn ang="0">
                    <a:pos x="T4" y="T5"/>
                  </a:cxn>
                  <a:cxn ang="0">
                    <a:pos x="T6" y="T7"/>
                  </a:cxn>
                </a:cxnLst>
                <a:rect l="0" t="0" r="r" b="b"/>
                <a:pathLst>
                  <a:path w="15" h="1">
                    <a:moveTo>
                      <a:pt x="8" y="0"/>
                    </a:moveTo>
                    <a:cubicBezTo>
                      <a:pt x="14" y="1"/>
                      <a:pt x="14" y="1"/>
                      <a:pt x="15" y="1"/>
                    </a:cubicBezTo>
                    <a:cubicBezTo>
                      <a:pt x="10" y="0"/>
                      <a:pt x="5" y="0"/>
                      <a:pt x="0" y="0"/>
                    </a:cubicBezTo>
                    <a:cubicBezTo>
                      <a:pt x="0" y="0"/>
                      <a:pt x="6" y="0"/>
                      <a:pt x="8" y="0"/>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1" name="Freeform 195"/>
              <p:cNvSpPr/>
              <p:nvPr/>
            </p:nvSpPr>
            <p:spPr bwMode="auto">
              <a:xfrm>
                <a:off x="661" y="3400"/>
                <a:ext cx="80" cy="638"/>
              </a:xfrm>
              <a:custGeom>
                <a:avLst/>
                <a:gdLst>
                  <a:gd name="T0" fmla="*/ 14 w 34"/>
                  <a:gd name="T1" fmla="*/ 192 h 270"/>
                  <a:gd name="T2" fmla="*/ 9 w 34"/>
                  <a:gd name="T3" fmla="*/ 135 h 270"/>
                  <a:gd name="T4" fmla="*/ 18 w 34"/>
                  <a:gd name="T5" fmla="*/ 56 h 270"/>
                  <a:gd name="T6" fmla="*/ 19 w 34"/>
                  <a:gd name="T7" fmla="*/ 47 h 270"/>
                  <a:gd name="T8" fmla="*/ 34 w 34"/>
                  <a:gd name="T9" fmla="*/ 0 h 270"/>
                  <a:gd name="T10" fmla="*/ 16 w 34"/>
                  <a:gd name="T11" fmla="*/ 53 h 270"/>
                  <a:gd name="T12" fmla="*/ 27 w 34"/>
                  <a:gd name="T13" fmla="*/ 16 h 270"/>
                  <a:gd name="T14" fmla="*/ 18 w 34"/>
                  <a:gd name="T15" fmla="*/ 221 h 270"/>
                  <a:gd name="T16" fmla="*/ 29 w 34"/>
                  <a:gd name="T17" fmla="*/ 248 h 270"/>
                  <a:gd name="T18" fmla="*/ 14 w 34"/>
                  <a:gd name="T19" fmla="*/ 192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 h="270">
                    <a:moveTo>
                      <a:pt x="14" y="192"/>
                    </a:moveTo>
                    <a:cubicBezTo>
                      <a:pt x="13" y="182"/>
                      <a:pt x="10" y="160"/>
                      <a:pt x="9" y="135"/>
                    </a:cubicBezTo>
                    <a:cubicBezTo>
                      <a:pt x="9" y="109"/>
                      <a:pt x="12" y="80"/>
                      <a:pt x="18" y="56"/>
                    </a:cubicBezTo>
                    <a:cubicBezTo>
                      <a:pt x="16" y="66"/>
                      <a:pt x="10" y="91"/>
                      <a:pt x="19" y="47"/>
                    </a:cubicBezTo>
                    <a:cubicBezTo>
                      <a:pt x="29" y="10"/>
                      <a:pt x="25" y="27"/>
                      <a:pt x="34" y="0"/>
                    </a:cubicBezTo>
                    <a:cubicBezTo>
                      <a:pt x="19" y="39"/>
                      <a:pt x="16" y="59"/>
                      <a:pt x="16" y="53"/>
                    </a:cubicBezTo>
                    <a:cubicBezTo>
                      <a:pt x="19" y="41"/>
                      <a:pt x="23" y="29"/>
                      <a:pt x="27" y="16"/>
                    </a:cubicBezTo>
                    <a:cubicBezTo>
                      <a:pt x="4" y="80"/>
                      <a:pt x="0" y="158"/>
                      <a:pt x="18" y="221"/>
                    </a:cubicBezTo>
                    <a:cubicBezTo>
                      <a:pt x="34" y="270"/>
                      <a:pt x="17" y="214"/>
                      <a:pt x="29" y="248"/>
                    </a:cubicBezTo>
                    <a:cubicBezTo>
                      <a:pt x="17" y="213"/>
                      <a:pt x="20" y="219"/>
                      <a:pt x="14" y="192"/>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2" name="Freeform 196"/>
              <p:cNvSpPr/>
              <p:nvPr/>
            </p:nvSpPr>
            <p:spPr bwMode="auto">
              <a:xfrm>
                <a:off x="822" y="3138"/>
                <a:ext cx="80" cy="115"/>
              </a:xfrm>
              <a:custGeom>
                <a:avLst/>
                <a:gdLst>
                  <a:gd name="T0" fmla="*/ 12 w 34"/>
                  <a:gd name="T1" fmla="*/ 32 h 49"/>
                  <a:gd name="T2" fmla="*/ 28 w 34"/>
                  <a:gd name="T3" fmla="*/ 8 h 49"/>
                  <a:gd name="T4" fmla="*/ 0 w 34"/>
                  <a:gd name="T5" fmla="*/ 49 h 49"/>
                  <a:gd name="T6" fmla="*/ 12 w 34"/>
                  <a:gd name="T7" fmla="*/ 32 h 49"/>
                </a:gdLst>
                <a:ahLst/>
                <a:cxnLst>
                  <a:cxn ang="0">
                    <a:pos x="T0" y="T1"/>
                  </a:cxn>
                  <a:cxn ang="0">
                    <a:pos x="T2" y="T3"/>
                  </a:cxn>
                  <a:cxn ang="0">
                    <a:pos x="T4" y="T5"/>
                  </a:cxn>
                  <a:cxn ang="0">
                    <a:pos x="T6" y="T7"/>
                  </a:cxn>
                </a:cxnLst>
                <a:rect l="0" t="0" r="r" b="b"/>
                <a:pathLst>
                  <a:path w="34" h="49">
                    <a:moveTo>
                      <a:pt x="12" y="32"/>
                    </a:moveTo>
                    <a:cubicBezTo>
                      <a:pt x="18" y="21"/>
                      <a:pt x="34" y="0"/>
                      <a:pt x="28" y="8"/>
                    </a:cubicBezTo>
                    <a:cubicBezTo>
                      <a:pt x="13" y="27"/>
                      <a:pt x="3" y="44"/>
                      <a:pt x="0" y="49"/>
                    </a:cubicBezTo>
                    <a:cubicBezTo>
                      <a:pt x="5" y="41"/>
                      <a:pt x="10" y="33"/>
                      <a:pt x="12" y="32"/>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3" name="Freeform 197"/>
              <p:cNvSpPr/>
              <p:nvPr/>
            </p:nvSpPr>
            <p:spPr bwMode="auto">
              <a:xfrm>
                <a:off x="2218" y="3020"/>
                <a:ext cx="170" cy="869"/>
              </a:xfrm>
              <a:custGeom>
                <a:avLst/>
                <a:gdLst>
                  <a:gd name="T0" fmla="*/ 67 w 72"/>
                  <a:gd name="T1" fmla="*/ 91 h 368"/>
                  <a:gd name="T2" fmla="*/ 66 w 72"/>
                  <a:gd name="T3" fmla="*/ 159 h 368"/>
                  <a:gd name="T4" fmla="*/ 54 w 72"/>
                  <a:gd name="T5" fmla="*/ 227 h 368"/>
                  <a:gd name="T6" fmla="*/ 62 w 72"/>
                  <a:gd name="T7" fmla="*/ 192 h 368"/>
                  <a:gd name="T8" fmla="*/ 9 w 72"/>
                  <a:gd name="T9" fmla="*/ 347 h 368"/>
                  <a:gd name="T10" fmla="*/ 0 w 72"/>
                  <a:gd name="T11" fmla="*/ 368 h 368"/>
                  <a:gd name="T12" fmla="*/ 38 w 72"/>
                  <a:gd name="T13" fmla="*/ 294 h 368"/>
                  <a:gd name="T14" fmla="*/ 32 w 72"/>
                  <a:gd name="T15" fmla="*/ 310 h 368"/>
                  <a:gd name="T16" fmla="*/ 69 w 72"/>
                  <a:gd name="T17" fmla="*/ 182 h 368"/>
                  <a:gd name="T18" fmla="*/ 68 w 72"/>
                  <a:gd name="T19" fmla="*/ 189 h 368"/>
                  <a:gd name="T20" fmla="*/ 69 w 72"/>
                  <a:gd name="T21" fmla="*/ 177 h 368"/>
                  <a:gd name="T22" fmla="*/ 72 w 72"/>
                  <a:gd name="T23" fmla="*/ 120 h 368"/>
                  <a:gd name="T24" fmla="*/ 47 w 72"/>
                  <a:gd name="T25" fmla="*/ 0 h 368"/>
                  <a:gd name="T26" fmla="*/ 61 w 72"/>
                  <a:gd name="T27" fmla="*/ 48 h 368"/>
                  <a:gd name="T28" fmla="*/ 67 w 72"/>
                  <a:gd name="T29" fmla="*/ 91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 h="368">
                    <a:moveTo>
                      <a:pt x="67" y="91"/>
                    </a:moveTo>
                    <a:cubicBezTo>
                      <a:pt x="67" y="96"/>
                      <a:pt x="69" y="127"/>
                      <a:pt x="66" y="159"/>
                    </a:cubicBezTo>
                    <a:cubicBezTo>
                      <a:pt x="64" y="191"/>
                      <a:pt x="56" y="221"/>
                      <a:pt x="54" y="227"/>
                    </a:cubicBezTo>
                    <a:cubicBezTo>
                      <a:pt x="59" y="207"/>
                      <a:pt x="56" y="227"/>
                      <a:pt x="62" y="192"/>
                    </a:cubicBezTo>
                    <a:cubicBezTo>
                      <a:pt x="54" y="236"/>
                      <a:pt x="44" y="281"/>
                      <a:pt x="9" y="347"/>
                    </a:cubicBezTo>
                    <a:cubicBezTo>
                      <a:pt x="8" y="350"/>
                      <a:pt x="11" y="348"/>
                      <a:pt x="0" y="368"/>
                    </a:cubicBezTo>
                    <a:cubicBezTo>
                      <a:pt x="20" y="336"/>
                      <a:pt x="34" y="303"/>
                      <a:pt x="38" y="294"/>
                    </a:cubicBezTo>
                    <a:cubicBezTo>
                      <a:pt x="36" y="299"/>
                      <a:pt x="34" y="304"/>
                      <a:pt x="32" y="310"/>
                    </a:cubicBezTo>
                    <a:cubicBezTo>
                      <a:pt x="58" y="248"/>
                      <a:pt x="63" y="214"/>
                      <a:pt x="69" y="182"/>
                    </a:cubicBezTo>
                    <a:cubicBezTo>
                      <a:pt x="68" y="189"/>
                      <a:pt x="68" y="189"/>
                      <a:pt x="68" y="189"/>
                    </a:cubicBezTo>
                    <a:cubicBezTo>
                      <a:pt x="71" y="162"/>
                      <a:pt x="68" y="190"/>
                      <a:pt x="69" y="177"/>
                    </a:cubicBezTo>
                    <a:cubicBezTo>
                      <a:pt x="72" y="159"/>
                      <a:pt x="72" y="127"/>
                      <a:pt x="72" y="120"/>
                    </a:cubicBezTo>
                    <a:cubicBezTo>
                      <a:pt x="70" y="81"/>
                      <a:pt x="68" y="56"/>
                      <a:pt x="47" y="0"/>
                    </a:cubicBezTo>
                    <a:cubicBezTo>
                      <a:pt x="64" y="47"/>
                      <a:pt x="61" y="49"/>
                      <a:pt x="61" y="48"/>
                    </a:cubicBezTo>
                    <a:cubicBezTo>
                      <a:pt x="60" y="48"/>
                      <a:pt x="61" y="47"/>
                      <a:pt x="67" y="91"/>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4" name="Freeform 198"/>
              <p:cNvSpPr/>
              <p:nvPr/>
            </p:nvSpPr>
            <p:spPr bwMode="auto">
              <a:xfrm>
                <a:off x="2182" y="2807"/>
                <a:ext cx="78" cy="85"/>
              </a:xfrm>
              <a:custGeom>
                <a:avLst/>
                <a:gdLst>
                  <a:gd name="T0" fmla="*/ 33 w 33"/>
                  <a:gd name="T1" fmla="*/ 36 h 36"/>
                  <a:gd name="T2" fmla="*/ 11 w 33"/>
                  <a:gd name="T3" fmla="*/ 11 h 36"/>
                  <a:gd name="T4" fmla="*/ 8 w 33"/>
                  <a:gd name="T5" fmla="*/ 8 h 36"/>
                  <a:gd name="T6" fmla="*/ 33 w 33"/>
                  <a:gd name="T7" fmla="*/ 36 h 36"/>
                </a:gdLst>
                <a:ahLst/>
                <a:cxnLst>
                  <a:cxn ang="0">
                    <a:pos x="T0" y="T1"/>
                  </a:cxn>
                  <a:cxn ang="0">
                    <a:pos x="T2" y="T3"/>
                  </a:cxn>
                  <a:cxn ang="0">
                    <a:pos x="T4" y="T5"/>
                  </a:cxn>
                  <a:cxn ang="0">
                    <a:pos x="T6" y="T7"/>
                  </a:cxn>
                </a:cxnLst>
                <a:rect l="0" t="0" r="r" b="b"/>
                <a:pathLst>
                  <a:path w="33" h="36">
                    <a:moveTo>
                      <a:pt x="33" y="36"/>
                    </a:moveTo>
                    <a:cubicBezTo>
                      <a:pt x="32" y="35"/>
                      <a:pt x="26" y="25"/>
                      <a:pt x="11" y="11"/>
                    </a:cubicBezTo>
                    <a:cubicBezTo>
                      <a:pt x="1" y="1"/>
                      <a:pt x="0" y="0"/>
                      <a:pt x="8" y="8"/>
                    </a:cubicBezTo>
                    <a:cubicBezTo>
                      <a:pt x="18" y="17"/>
                      <a:pt x="29" y="30"/>
                      <a:pt x="33" y="36"/>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5" name="Freeform 199"/>
              <p:cNvSpPr/>
              <p:nvPr/>
            </p:nvSpPr>
            <p:spPr bwMode="auto">
              <a:xfrm>
                <a:off x="1079" y="2795"/>
                <a:ext cx="69" cy="47"/>
              </a:xfrm>
              <a:custGeom>
                <a:avLst/>
                <a:gdLst>
                  <a:gd name="T0" fmla="*/ 0 w 29"/>
                  <a:gd name="T1" fmla="*/ 20 h 20"/>
                  <a:gd name="T2" fmla="*/ 2 w 29"/>
                  <a:gd name="T3" fmla="*/ 18 h 20"/>
                  <a:gd name="T4" fmla="*/ 29 w 29"/>
                  <a:gd name="T5" fmla="*/ 0 h 20"/>
                  <a:gd name="T6" fmla="*/ 27 w 29"/>
                  <a:gd name="T7" fmla="*/ 1 h 20"/>
                  <a:gd name="T8" fmla="*/ 0 w 29"/>
                  <a:gd name="T9" fmla="*/ 20 h 20"/>
                </a:gdLst>
                <a:ahLst/>
                <a:cxnLst>
                  <a:cxn ang="0">
                    <a:pos x="T0" y="T1"/>
                  </a:cxn>
                  <a:cxn ang="0">
                    <a:pos x="T2" y="T3"/>
                  </a:cxn>
                  <a:cxn ang="0">
                    <a:pos x="T4" y="T5"/>
                  </a:cxn>
                  <a:cxn ang="0">
                    <a:pos x="T6" y="T7"/>
                  </a:cxn>
                  <a:cxn ang="0">
                    <a:pos x="T8" y="T9"/>
                  </a:cxn>
                </a:cxnLst>
                <a:rect l="0" t="0" r="r" b="b"/>
                <a:pathLst>
                  <a:path w="29" h="20">
                    <a:moveTo>
                      <a:pt x="0" y="20"/>
                    </a:moveTo>
                    <a:cubicBezTo>
                      <a:pt x="2" y="18"/>
                      <a:pt x="2" y="18"/>
                      <a:pt x="2" y="18"/>
                    </a:cubicBezTo>
                    <a:cubicBezTo>
                      <a:pt x="11" y="12"/>
                      <a:pt x="20" y="6"/>
                      <a:pt x="29" y="0"/>
                    </a:cubicBezTo>
                    <a:cubicBezTo>
                      <a:pt x="27" y="1"/>
                      <a:pt x="27" y="1"/>
                      <a:pt x="27" y="1"/>
                    </a:cubicBezTo>
                    <a:cubicBezTo>
                      <a:pt x="18" y="7"/>
                      <a:pt x="9" y="14"/>
                      <a:pt x="0" y="20"/>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6" name="Freeform 200"/>
              <p:cNvSpPr/>
              <p:nvPr/>
            </p:nvSpPr>
            <p:spPr bwMode="auto">
              <a:xfrm>
                <a:off x="1528" y="2625"/>
                <a:ext cx="101" cy="19"/>
              </a:xfrm>
              <a:custGeom>
                <a:avLst/>
                <a:gdLst>
                  <a:gd name="T0" fmla="*/ 38 w 43"/>
                  <a:gd name="T1" fmla="*/ 1 h 8"/>
                  <a:gd name="T2" fmla="*/ 21 w 43"/>
                  <a:gd name="T3" fmla="*/ 3 h 8"/>
                  <a:gd name="T4" fmla="*/ 38 w 43"/>
                  <a:gd name="T5" fmla="*/ 1 h 8"/>
                </a:gdLst>
                <a:ahLst/>
                <a:cxnLst>
                  <a:cxn ang="0">
                    <a:pos x="T0" y="T1"/>
                  </a:cxn>
                  <a:cxn ang="0">
                    <a:pos x="T2" y="T3"/>
                  </a:cxn>
                  <a:cxn ang="0">
                    <a:pos x="T4" y="T5"/>
                  </a:cxn>
                </a:cxnLst>
                <a:rect l="0" t="0" r="r" b="b"/>
                <a:pathLst>
                  <a:path w="43" h="8">
                    <a:moveTo>
                      <a:pt x="38" y="1"/>
                    </a:moveTo>
                    <a:cubicBezTo>
                      <a:pt x="43" y="0"/>
                      <a:pt x="34" y="1"/>
                      <a:pt x="21" y="3"/>
                    </a:cubicBezTo>
                    <a:cubicBezTo>
                      <a:pt x="0" y="8"/>
                      <a:pt x="25" y="3"/>
                      <a:pt x="38" y="1"/>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7" name="Freeform 201"/>
              <p:cNvSpPr/>
              <p:nvPr/>
            </p:nvSpPr>
            <p:spPr bwMode="auto">
              <a:xfrm>
                <a:off x="803" y="3046"/>
                <a:ext cx="66" cy="96"/>
              </a:xfrm>
              <a:custGeom>
                <a:avLst/>
                <a:gdLst>
                  <a:gd name="T0" fmla="*/ 14 w 28"/>
                  <a:gd name="T1" fmla="*/ 21 h 41"/>
                  <a:gd name="T2" fmla="*/ 1 w 28"/>
                  <a:gd name="T3" fmla="*/ 40 h 41"/>
                  <a:gd name="T4" fmla="*/ 14 w 28"/>
                  <a:gd name="T5" fmla="*/ 21 h 41"/>
                </a:gdLst>
                <a:ahLst/>
                <a:cxnLst>
                  <a:cxn ang="0">
                    <a:pos x="T0" y="T1"/>
                  </a:cxn>
                  <a:cxn ang="0">
                    <a:pos x="T2" y="T3"/>
                  </a:cxn>
                  <a:cxn ang="0">
                    <a:pos x="T4" y="T5"/>
                  </a:cxn>
                </a:cxnLst>
                <a:rect l="0" t="0" r="r" b="b"/>
                <a:pathLst>
                  <a:path w="28" h="41">
                    <a:moveTo>
                      <a:pt x="14" y="21"/>
                    </a:moveTo>
                    <a:cubicBezTo>
                      <a:pt x="28" y="0"/>
                      <a:pt x="11" y="23"/>
                      <a:pt x="1" y="40"/>
                    </a:cubicBezTo>
                    <a:cubicBezTo>
                      <a:pt x="0" y="41"/>
                      <a:pt x="3" y="37"/>
                      <a:pt x="14" y="21"/>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8" name="Freeform 202"/>
              <p:cNvSpPr/>
              <p:nvPr/>
            </p:nvSpPr>
            <p:spPr bwMode="auto">
              <a:xfrm>
                <a:off x="855" y="2717"/>
                <a:ext cx="328" cy="305"/>
              </a:xfrm>
              <a:custGeom>
                <a:avLst/>
                <a:gdLst>
                  <a:gd name="T0" fmla="*/ 76 w 139"/>
                  <a:gd name="T1" fmla="*/ 49 h 129"/>
                  <a:gd name="T2" fmla="*/ 135 w 139"/>
                  <a:gd name="T3" fmla="*/ 4 h 129"/>
                  <a:gd name="T4" fmla="*/ 126 w 139"/>
                  <a:gd name="T5" fmla="*/ 8 h 129"/>
                  <a:gd name="T6" fmla="*/ 19 w 139"/>
                  <a:gd name="T7" fmla="*/ 105 h 129"/>
                  <a:gd name="T8" fmla="*/ 76 w 139"/>
                  <a:gd name="T9" fmla="*/ 49 h 129"/>
                </a:gdLst>
                <a:ahLst/>
                <a:cxnLst>
                  <a:cxn ang="0">
                    <a:pos x="T0" y="T1"/>
                  </a:cxn>
                  <a:cxn ang="0">
                    <a:pos x="T2" y="T3"/>
                  </a:cxn>
                  <a:cxn ang="0">
                    <a:pos x="T4" y="T5"/>
                  </a:cxn>
                  <a:cxn ang="0">
                    <a:pos x="T6" y="T7"/>
                  </a:cxn>
                  <a:cxn ang="0">
                    <a:pos x="T8" y="T9"/>
                  </a:cxn>
                </a:cxnLst>
                <a:rect l="0" t="0" r="r" b="b"/>
                <a:pathLst>
                  <a:path w="139" h="129">
                    <a:moveTo>
                      <a:pt x="76" y="49"/>
                    </a:moveTo>
                    <a:cubicBezTo>
                      <a:pt x="108" y="22"/>
                      <a:pt x="122" y="13"/>
                      <a:pt x="135" y="4"/>
                    </a:cubicBezTo>
                    <a:cubicBezTo>
                      <a:pt x="139" y="0"/>
                      <a:pt x="98" y="29"/>
                      <a:pt x="126" y="8"/>
                    </a:cubicBezTo>
                    <a:cubicBezTo>
                      <a:pt x="100" y="24"/>
                      <a:pt x="38" y="79"/>
                      <a:pt x="19" y="105"/>
                    </a:cubicBezTo>
                    <a:cubicBezTo>
                      <a:pt x="0" y="129"/>
                      <a:pt x="34" y="86"/>
                      <a:pt x="76" y="49"/>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9" name="Freeform 203"/>
              <p:cNvSpPr/>
              <p:nvPr/>
            </p:nvSpPr>
            <p:spPr bwMode="auto">
              <a:xfrm>
                <a:off x="1502" y="2559"/>
                <a:ext cx="808" cy="269"/>
              </a:xfrm>
              <a:custGeom>
                <a:avLst/>
                <a:gdLst>
                  <a:gd name="T0" fmla="*/ 33 w 342"/>
                  <a:gd name="T1" fmla="*/ 9 h 114"/>
                  <a:gd name="T2" fmla="*/ 47 w 342"/>
                  <a:gd name="T3" fmla="*/ 8 h 114"/>
                  <a:gd name="T4" fmla="*/ 212 w 342"/>
                  <a:gd name="T5" fmla="*/ 33 h 114"/>
                  <a:gd name="T6" fmla="*/ 239 w 342"/>
                  <a:gd name="T7" fmla="*/ 44 h 114"/>
                  <a:gd name="T8" fmla="*/ 272 w 342"/>
                  <a:gd name="T9" fmla="*/ 63 h 114"/>
                  <a:gd name="T10" fmla="*/ 342 w 342"/>
                  <a:gd name="T11" fmla="*/ 114 h 114"/>
                  <a:gd name="T12" fmla="*/ 300 w 342"/>
                  <a:gd name="T13" fmla="*/ 77 h 114"/>
                  <a:gd name="T14" fmla="*/ 242 w 342"/>
                  <a:gd name="T15" fmla="*/ 41 h 114"/>
                  <a:gd name="T16" fmla="*/ 212 w 342"/>
                  <a:gd name="T17" fmla="*/ 27 h 114"/>
                  <a:gd name="T18" fmla="*/ 33 w 342"/>
                  <a:gd name="T19" fmla="*/ 7 h 114"/>
                  <a:gd name="T20" fmla="*/ 0 w 342"/>
                  <a:gd name="T21" fmla="*/ 14 h 114"/>
                  <a:gd name="T22" fmla="*/ 33 w 342"/>
                  <a:gd name="T23"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2" h="114">
                    <a:moveTo>
                      <a:pt x="33" y="9"/>
                    </a:moveTo>
                    <a:cubicBezTo>
                      <a:pt x="10" y="11"/>
                      <a:pt x="87" y="4"/>
                      <a:pt x="47" y="8"/>
                    </a:cubicBezTo>
                    <a:cubicBezTo>
                      <a:pt x="92" y="4"/>
                      <a:pt x="157" y="8"/>
                      <a:pt x="212" y="33"/>
                    </a:cubicBezTo>
                    <a:cubicBezTo>
                      <a:pt x="207" y="30"/>
                      <a:pt x="222" y="36"/>
                      <a:pt x="239" y="44"/>
                    </a:cubicBezTo>
                    <a:cubicBezTo>
                      <a:pt x="255" y="52"/>
                      <a:pt x="272" y="63"/>
                      <a:pt x="272" y="63"/>
                    </a:cubicBezTo>
                    <a:cubicBezTo>
                      <a:pt x="298" y="77"/>
                      <a:pt x="333" y="106"/>
                      <a:pt x="342" y="114"/>
                    </a:cubicBezTo>
                    <a:cubicBezTo>
                      <a:pt x="324" y="94"/>
                      <a:pt x="266" y="54"/>
                      <a:pt x="300" y="77"/>
                    </a:cubicBezTo>
                    <a:cubicBezTo>
                      <a:pt x="284" y="65"/>
                      <a:pt x="261" y="51"/>
                      <a:pt x="242" y="41"/>
                    </a:cubicBezTo>
                    <a:cubicBezTo>
                      <a:pt x="223" y="32"/>
                      <a:pt x="208" y="26"/>
                      <a:pt x="212" y="27"/>
                    </a:cubicBezTo>
                    <a:cubicBezTo>
                      <a:pt x="143" y="2"/>
                      <a:pt x="96" y="0"/>
                      <a:pt x="33" y="7"/>
                    </a:cubicBezTo>
                    <a:cubicBezTo>
                      <a:pt x="18" y="10"/>
                      <a:pt x="66" y="3"/>
                      <a:pt x="0" y="14"/>
                    </a:cubicBezTo>
                    <a:cubicBezTo>
                      <a:pt x="13" y="12"/>
                      <a:pt x="21" y="10"/>
                      <a:pt x="33" y="9"/>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0" name="Freeform 204"/>
              <p:cNvSpPr/>
              <p:nvPr/>
            </p:nvSpPr>
            <p:spPr bwMode="auto">
              <a:xfrm>
                <a:off x="2288" y="2817"/>
                <a:ext cx="38" cy="35"/>
              </a:xfrm>
              <a:custGeom>
                <a:avLst/>
                <a:gdLst>
                  <a:gd name="T0" fmla="*/ 16 w 16"/>
                  <a:gd name="T1" fmla="*/ 15 h 15"/>
                  <a:gd name="T2" fmla="*/ 0 w 16"/>
                  <a:gd name="T3" fmla="*/ 0 h 15"/>
                  <a:gd name="T4" fmla="*/ 10 w 16"/>
                  <a:gd name="T5" fmla="*/ 10 h 15"/>
                  <a:gd name="T6" fmla="*/ 16 w 16"/>
                  <a:gd name="T7" fmla="*/ 15 h 15"/>
                </a:gdLst>
                <a:ahLst/>
                <a:cxnLst>
                  <a:cxn ang="0">
                    <a:pos x="T0" y="T1"/>
                  </a:cxn>
                  <a:cxn ang="0">
                    <a:pos x="T2" y="T3"/>
                  </a:cxn>
                  <a:cxn ang="0">
                    <a:pos x="T4" y="T5"/>
                  </a:cxn>
                  <a:cxn ang="0">
                    <a:pos x="T6" y="T7"/>
                  </a:cxn>
                </a:cxnLst>
                <a:rect l="0" t="0" r="r" b="b"/>
                <a:pathLst>
                  <a:path w="16" h="15">
                    <a:moveTo>
                      <a:pt x="16" y="15"/>
                    </a:moveTo>
                    <a:cubicBezTo>
                      <a:pt x="10" y="9"/>
                      <a:pt x="5" y="4"/>
                      <a:pt x="0" y="0"/>
                    </a:cubicBezTo>
                    <a:cubicBezTo>
                      <a:pt x="3" y="3"/>
                      <a:pt x="7" y="6"/>
                      <a:pt x="10" y="10"/>
                    </a:cubicBezTo>
                    <a:lnTo>
                      <a:pt x="16" y="15"/>
                    </a:lnTo>
                    <a:close/>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1" name="Freeform 205"/>
              <p:cNvSpPr/>
              <p:nvPr/>
            </p:nvSpPr>
            <p:spPr bwMode="auto">
              <a:xfrm>
                <a:off x="1256" y="2535"/>
                <a:ext cx="503" cy="116"/>
              </a:xfrm>
              <a:custGeom>
                <a:avLst/>
                <a:gdLst>
                  <a:gd name="T0" fmla="*/ 6 w 213"/>
                  <a:gd name="T1" fmla="*/ 45 h 49"/>
                  <a:gd name="T2" fmla="*/ 100 w 213"/>
                  <a:gd name="T3" fmla="*/ 13 h 49"/>
                  <a:gd name="T4" fmla="*/ 192 w 213"/>
                  <a:gd name="T5" fmla="*/ 2 h 49"/>
                  <a:gd name="T6" fmla="*/ 158 w 213"/>
                  <a:gd name="T7" fmla="*/ 2 h 49"/>
                  <a:gd name="T8" fmla="*/ 77 w 213"/>
                  <a:gd name="T9" fmla="*/ 16 h 49"/>
                  <a:gd name="T10" fmla="*/ 0 w 213"/>
                  <a:gd name="T11" fmla="*/ 49 h 49"/>
                  <a:gd name="T12" fmla="*/ 6 w 213"/>
                  <a:gd name="T13" fmla="*/ 45 h 49"/>
                </a:gdLst>
                <a:ahLst/>
                <a:cxnLst>
                  <a:cxn ang="0">
                    <a:pos x="T0" y="T1"/>
                  </a:cxn>
                  <a:cxn ang="0">
                    <a:pos x="T2" y="T3"/>
                  </a:cxn>
                  <a:cxn ang="0">
                    <a:pos x="T4" y="T5"/>
                  </a:cxn>
                  <a:cxn ang="0">
                    <a:pos x="T6" y="T7"/>
                  </a:cxn>
                  <a:cxn ang="0">
                    <a:pos x="T8" y="T9"/>
                  </a:cxn>
                  <a:cxn ang="0">
                    <a:pos x="T10" y="T11"/>
                  </a:cxn>
                  <a:cxn ang="0">
                    <a:pos x="T12" y="T13"/>
                  </a:cxn>
                </a:cxnLst>
                <a:rect l="0" t="0" r="r" b="b"/>
                <a:pathLst>
                  <a:path w="213" h="49">
                    <a:moveTo>
                      <a:pt x="6" y="45"/>
                    </a:moveTo>
                    <a:cubicBezTo>
                      <a:pt x="21" y="38"/>
                      <a:pt x="69" y="18"/>
                      <a:pt x="100" y="13"/>
                    </a:cubicBezTo>
                    <a:cubicBezTo>
                      <a:pt x="143" y="3"/>
                      <a:pt x="170" y="3"/>
                      <a:pt x="192" y="2"/>
                    </a:cubicBezTo>
                    <a:cubicBezTo>
                      <a:pt x="213" y="3"/>
                      <a:pt x="189" y="0"/>
                      <a:pt x="158" y="2"/>
                    </a:cubicBezTo>
                    <a:cubicBezTo>
                      <a:pt x="126" y="4"/>
                      <a:pt x="88" y="13"/>
                      <a:pt x="77" y="16"/>
                    </a:cubicBezTo>
                    <a:cubicBezTo>
                      <a:pt x="44" y="25"/>
                      <a:pt x="12" y="42"/>
                      <a:pt x="0" y="49"/>
                    </a:cubicBezTo>
                    <a:lnTo>
                      <a:pt x="6" y="45"/>
                    </a:lnTo>
                    <a:close/>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2" name="Freeform 206"/>
              <p:cNvSpPr/>
              <p:nvPr/>
            </p:nvSpPr>
            <p:spPr bwMode="auto">
              <a:xfrm>
                <a:off x="1431" y="2956"/>
                <a:ext cx="1559" cy="718"/>
              </a:xfrm>
              <a:custGeom>
                <a:avLst/>
                <a:gdLst>
                  <a:gd name="T0" fmla="*/ 162 w 660"/>
                  <a:gd name="T1" fmla="*/ 13 h 304"/>
                  <a:gd name="T2" fmla="*/ 225 w 660"/>
                  <a:gd name="T3" fmla="*/ 10 h 304"/>
                  <a:gd name="T4" fmla="*/ 264 w 660"/>
                  <a:gd name="T5" fmla="*/ 10 h 304"/>
                  <a:gd name="T6" fmla="*/ 377 w 660"/>
                  <a:gd name="T7" fmla="*/ 22 h 304"/>
                  <a:gd name="T8" fmla="*/ 460 w 660"/>
                  <a:gd name="T9" fmla="*/ 54 h 304"/>
                  <a:gd name="T10" fmla="*/ 430 w 660"/>
                  <a:gd name="T11" fmla="*/ 38 h 304"/>
                  <a:gd name="T12" fmla="*/ 528 w 660"/>
                  <a:gd name="T13" fmla="*/ 97 h 304"/>
                  <a:gd name="T14" fmla="*/ 544 w 660"/>
                  <a:gd name="T15" fmla="*/ 110 h 304"/>
                  <a:gd name="T16" fmla="*/ 619 w 660"/>
                  <a:gd name="T17" fmla="*/ 202 h 304"/>
                  <a:gd name="T18" fmla="*/ 660 w 660"/>
                  <a:gd name="T19" fmla="*/ 304 h 304"/>
                  <a:gd name="T20" fmla="*/ 628 w 660"/>
                  <a:gd name="T21" fmla="*/ 218 h 304"/>
                  <a:gd name="T22" fmla="*/ 590 w 660"/>
                  <a:gd name="T23" fmla="*/ 158 h 304"/>
                  <a:gd name="T24" fmla="*/ 621 w 660"/>
                  <a:gd name="T25" fmla="*/ 202 h 304"/>
                  <a:gd name="T26" fmla="*/ 649 w 660"/>
                  <a:gd name="T27" fmla="*/ 262 h 304"/>
                  <a:gd name="T28" fmla="*/ 634 w 660"/>
                  <a:gd name="T29" fmla="*/ 226 h 304"/>
                  <a:gd name="T30" fmla="*/ 652 w 660"/>
                  <a:gd name="T31" fmla="*/ 264 h 304"/>
                  <a:gd name="T32" fmla="*/ 608 w 660"/>
                  <a:gd name="T33" fmla="*/ 173 h 304"/>
                  <a:gd name="T34" fmla="*/ 497 w 660"/>
                  <a:gd name="T35" fmla="*/ 63 h 304"/>
                  <a:gd name="T36" fmla="*/ 381 w 660"/>
                  <a:gd name="T37" fmla="*/ 14 h 304"/>
                  <a:gd name="T38" fmla="*/ 258 w 660"/>
                  <a:gd name="T39" fmla="*/ 2 h 304"/>
                  <a:gd name="T40" fmla="*/ 251 w 660"/>
                  <a:gd name="T41" fmla="*/ 1 h 304"/>
                  <a:gd name="T42" fmla="*/ 37 w 660"/>
                  <a:gd name="T43" fmla="*/ 31 h 304"/>
                  <a:gd name="T44" fmla="*/ 53 w 660"/>
                  <a:gd name="T45" fmla="*/ 28 h 304"/>
                  <a:gd name="T46" fmla="*/ 0 w 660"/>
                  <a:gd name="T47" fmla="*/ 47 h 304"/>
                  <a:gd name="T48" fmla="*/ 42 w 660"/>
                  <a:gd name="T49" fmla="*/ 36 h 304"/>
                  <a:gd name="T50" fmla="*/ 162 w 660"/>
                  <a:gd name="T51" fmla="*/ 13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0" h="304">
                    <a:moveTo>
                      <a:pt x="162" y="13"/>
                    </a:moveTo>
                    <a:cubicBezTo>
                      <a:pt x="186" y="11"/>
                      <a:pt x="216" y="10"/>
                      <a:pt x="225" y="10"/>
                    </a:cubicBezTo>
                    <a:cubicBezTo>
                      <a:pt x="242" y="10"/>
                      <a:pt x="236" y="9"/>
                      <a:pt x="264" y="10"/>
                    </a:cubicBezTo>
                    <a:cubicBezTo>
                      <a:pt x="299" y="11"/>
                      <a:pt x="341" y="15"/>
                      <a:pt x="377" y="22"/>
                    </a:cubicBezTo>
                    <a:cubicBezTo>
                      <a:pt x="414" y="29"/>
                      <a:pt x="444" y="45"/>
                      <a:pt x="460" y="54"/>
                    </a:cubicBezTo>
                    <a:cubicBezTo>
                      <a:pt x="454" y="49"/>
                      <a:pt x="418" y="33"/>
                      <a:pt x="430" y="38"/>
                    </a:cubicBezTo>
                    <a:cubicBezTo>
                      <a:pt x="461" y="51"/>
                      <a:pt x="494" y="69"/>
                      <a:pt x="528" y="97"/>
                    </a:cubicBezTo>
                    <a:cubicBezTo>
                      <a:pt x="499" y="73"/>
                      <a:pt x="544" y="108"/>
                      <a:pt x="544" y="110"/>
                    </a:cubicBezTo>
                    <a:cubicBezTo>
                      <a:pt x="572" y="135"/>
                      <a:pt x="599" y="167"/>
                      <a:pt x="619" y="202"/>
                    </a:cubicBezTo>
                    <a:cubicBezTo>
                      <a:pt x="639" y="237"/>
                      <a:pt x="652" y="273"/>
                      <a:pt x="660" y="304"/>
                    </a:cubicBezTo>
                    <a:cubicBezTo>
                      <a:pt x="655" y="281"/>
                      <a:pt x="643" y="247"/>
                      <a:pt x="628" y="218"/>
                    </a:cubicBezTo>
                    <a:cubicBezTo>
                      <a:pt x="613" y="188"/>
                      <a:pt x="595" y="165"/>
                      <a:pt x="590" y="158"/>
                    </a:cubicBezTo>
                    <a:cubicBezTo>
                      <a:pt x="594" y="163"/>
                      <a:pt x="608" y="181"/>
                      <a:pt x="621" y="202"/>
                    </a:cubicBezTo>
                    <a:cubicBezTo>
                      <a:pt x="634" y="223"/>
                      <a:pt x="644" y="248"/>
                      <a:pt x="649" y="262"/>
                    </a:cubicBezTo>
                    <a:cubicBezTo>
                      <a:pt x="650" y="262"/>
                      <a:pt x="640" y="237"/>
                      <a:pt x="634" y="226"/>
                    </a:cubicBezTo>
                    <a:cubicBezTo>
                      <a:pt x="638" y="236"/>
                      <a:pt x="623" y="195"/>
                      <a:pt x="652" y="264"/>
                    </a:cubicBezTo>
                    <a:cubicBezTo>
                      <a:pt x="649" y="254"/>
                      <a:pt x="635" y="215"/>
                      <a:pt x="608" y="173"/>
                    </a:cubicBezTo>
                    <a:cubicBezTo>
                      <a:pt x="580" y="131"/>
                      <a:pt x="537" y="89"/>
                      <a:pt x="497" y="63"/>
                    </a:cubicBezTo>
                    <a:cubicBezTo>
                      <a:pt x="462" y="42"/>
                      <a:pt x="423" y="22"/>
                      <a:pt x="381" y="14"/>
                    </a:cubicBezTo>
                    <a:cubicBezTo>
                      <a:pt x="340" y="6"/>
                      <a:pt x="299" y="2"/>
                      <a:pt x="258" y="2"/>
                    </a:cubicBezTo>
                    <a:cubicBezTo>
                      <a:pt x="256" y="2"/>
                      <a:pt x="250" y="1"/>
                      <a:pt x="251" y="1"/>
                    </a:cubicBezTo>
                    <a:cubicBezTo>
                      <a:pt x="209" y="0"/>
                      <a:pt x="99" y="10"/>
                      <a:pt x="37" y="31"/>
                    </a:cubicBezTo>
                    <a:cubicBezTo>
                      <a:pt x="6" y="41"/>
                      <a:pt x="79" y="19"/>
                      <a:pt x="53" y="28"/>
                    </a:cubicBezTo>
                    <a:cubicBezTo>
                      <a:pt x="56" y="27"/>
                      <a:pt x="17" y="39"/>
                      <a:pt x="0" y="47"/>
                    </a:cubicBezTo>
                    <a:cubicBezTo>
                      <a:pt x="26" y="38"/>
                      <a:pt x="34" y="37"/>
                      <a:pt x="42" y="36"/>
                    </a:cubicBezTo>
                    <a:cubicBezTo>
                      <a:pt x="86" y="22"/>
                      <a:pt x="121" y="18"/>
                      <a:pt x="162" y="13"/>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3" name="Freeform 207"/>
              <p:cNvSpPr/>
              <p:nvPr/>
            </p:nvSpPr>
            <p:spPr bwMode="auto">
              <a:xfrm>
                <a:off x="444" y="3246"/>
                <a:ext cx="796" cy="1344"/>
              </a:xfrm>
              <a:custGeom>
                <a:avLst/>
                <a:gdLst>
                  <a:gd name="T0" fmla="*/ 273 w 337"/>
                  <a:gd name="T1" fmla="*/ 523 h 569"/>
                  <a:gd name="T2" fmla="*/ 267 w 337"/>
                  <a:gd name="T3" fmla="*/ 519 h 569"/>
                  <a:gd name="T4" fmla="*/ 202 w 337"/>
                  <a:gd name="T5" fmla="*/ 463 h 569"/>
                  <a:gd name="T6" fmla="*/ 200 w 337"/>
                  <a:gd name="T7" fmla="*/ 461 h 569"/>
                  <a:gd name="T8" fmla="*/ 82 w 337"/>
                  <a:gd name="T9" fmla="*/ 303 h 569"/>
                  <a:gd name="T10" fmla="*/ 24 w 337"/>
                  <a:gd name="T11" fmla="*/ 165 h 569"/>
                  <a:gd name="T12" fmla="*/ 1 w 337"/>
                  <a:gd name="T13" fmla="*/ 28 h 569"/>
                  <a:gd name="T14" fmla="*/ 5 w 337"/>
                  <a:gd name="T15" fmla="*/ 85 h 569"/>
                  <a:gd name="T16" fmla="*/ 2 w 337"/>
                  <a:gd name="T17" fmla="*/ 59 h 569"/>
                  <a:gd name="T18" fmla="*/ 8 w 337"/>
                  <a:gd name="T19" fmla="*/ 117 h 569"/>
                  <a:gd name="T20" fmla="*/ 2 w 337"/>
                  <a:gd name="T21" fmla="*/ 83 h 569"/>
                  <a:gd name="T22" fmla="*/ 21 w 337"/>
                  <a:gd name="T23" fmla="*/ 174 h 569"/>
                  <a:gd name="T24" fmla="*/ 3 w 337"/>
                  <a:gd name="T25" fmla="*/ 97 h 569"/>
                  <a:gd name="T26" fmla="*/ 78 w 337"/>
                  <a:gd name="T27" fmla="*/ 310 h 569"/>
                  <a:gd name="T28" fmla="*/ 71 w 337"/>
                  <a:gd name="T29" fmla="*/ 298 h 569"/>
                  <a:gd name="T30" fmla="*/ 134 w 337"/>
                  <a:gd name="T31" fmla="*/ 395 h 569"/>
                  <a:gd name="T32" fmla="*/ 131 w 337"/>
                  <a:gd name="T33" fmla="*/ 391 h 569"/>
                  <a:gd name="T34" fmla="*/ 269 w 337"/>
                  <a:gd name="T35" fmla="*/ 524 h 569"/>
                  <a:gd name="T36" fmla="*/ 273 w 337"/>
                  <a:gd name="T37" fmla="*/ 523 h 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7" h="569">
                    <a:moveTo>
                      <a:pt x="273" y="523"/>
                    </a:moveTo>
                    <a:cubicBezTo>
                      <a:pt x="275" y="525"/>
                      <a:pt x="270" y="521"/>
                      <a:pt x="267" y="519"/>
                    </a:cubicBezTo>
                    <a:cubicBezTo>
                      <a:pt x="244" y="501"/>
                      <a:pt x="222" y="483"/>
                      <a:pt x="202" y="463"/>
                    </a:cubicBezTo>
                    <a:cubicBezTo>
                      <a:pt x="200" y="461"/>
                      <a:pt x="200" y="461"/>
                      <a:pt x="200" y="461"/>
                    </a:cubicBezTo>
                    <a:cubicBezTo>
                      <a:pt x="150" y="411"/>
                      <a:pt x="122" y="373"/>
                      <a:pt x="82" y="303"/>
                    </a:cubicBezTo>
                    <a:cubicBezTo>
                      <a:pt x="54" y="250"/>
                      <a:pt x="37" y="207"/>
                      <a:pt x="24" y="165"/>
                    </a:cubicBezTo>
                    <a:cubicBezTo>
                      <a:pt x="11" y="122"/>
                      <a:pt x="3" y="80"/>
                      <a:pt x="1" y="28"/>
                    </a:cubicBezTo>
                    <a:cubicBezTo>
                      <a:pt x="0" y="0"/>
                      <a:pt x="1" y="59"/>
                      <a:pt x="5" y="85"/>
                    </a:cubicBezTo>
                    <a:cubicBezTo>
                      <a:pt x="4" y="77"/>
                      <a:pt x="6" y="101"/>
                      <a:pt x="2" y="59"/>
                    </a:cubicBezTo>
                    <a:cubicBezTo>
                      <a:pt x="4" y="91"/>
                      <a:pt x="4" y="91"/>
                      <a:pt x="8" y="117"/>
                    </a:cubicBezTo>
                    <a:cubicBezTo>
                      <a:pt x="6" y="106"/>
                      <a:pt x="4" y="95"/>
                      <a:pt x="2" y="83"/>
                    </a:cubicBezTo>
                    <a:cubicBezTo>
                      <a:pt x="8" y="126"/>
                      <a:pt x="18" y="160"/>
                      <a:pt x="21" y="174"/>
                    </a:cubicBezTo>
                    <a:cubicBezTo>
                      <a:pt x="12" y="144"/>
                      <a:pt x="8" y="125"/>
                      <a:pt x="3" y="97"/>
                    </a:cubicBezTo>
                    <a:cubicBezTo>
                      <a:pt x="17" y="176"/>
                      <a:pt x="37" y="234"/>
                      <a:pt x="78" y="310"/>
                    </a:cubicBezTo>
                    <a:cubicBezTo>
                      <a:pt x="71" y="298"/>
                      <a:pt x="71" y="298"/>
                      <a:pt x="71" y="298"/>
                    </a:cubicBezTo>
                    <a:cubicBezTo>
                      <a:pt x="92" y="335"/>
                      <a:pt x="106" y="356"/>
                      <a:pt x="134" y="395"/>
                    </a:cubicBezTo>
                    <a:cubicBezTo>
                      <a:pt x="131" y="391"/>
                      <a:pt x="131" y="391"/>
                      <a:pt x="131" y="391"/>
                    </a:cubicBezTo>
                    <a:cubicBezTo>
                      <a:pt x="175" y="450"/>
                      <a:pt x="212" y="483"/>
                      <a:pt x="269" y="524"/>
                    </a:cubicBezTo>
                    <a:cubicBezTo>
                      <a:pt x="337" y="569"/>
                      <a:pt x="287" y="534"/>
                      <a:pt x="273" y="523"/>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4" name="Freeform 208"/>
              <p:cNvSpPr/>
              <p:nvPr/>
            </p:nvSpPr>
            <p:spPr bwMode="auto">
              <a:xfrm>
                <a:off x="2770" y="3726"/>
                <a:ext cx="15" cy="189"/>
              </a:xfrm>
              <a:custGeom>
                <a:avLst/>
                <a:gdLst>
                  <a:gd name="T0" fmla="*/ 5 w 6"/>
                  <a:gd name="T1" fmla="*/ 57 h 80"/>
                  <a:gd name="T2" fmla="*/ 6 w 6"/>
                  <a:gd name="T3" fmla="*/ 80 h 80"/>
                  <a:gd name="T4" fmla="*/ 2 w 6"/>
                  <a:gd name="T5" fmla="*/ 16 h 80"/>
                  <a:gd name="T6" fmla="*/ 5 w 6"/>
                  <a:gd name="T7" fmla="*/ 57 h 80"/>
                </a:gdLst>
                <a:ahLst/>
                <a:cxnLst>
                  <a:cxn ang="0">
                    <a:pos x="T0" y="T1"/>
                  </a:cxn>
                  <a:cxn ang="0">
                    <a:pos x="T2" y="T3"/>
                  </a:cxn>
                  <a:cxn ang="0">
                    <a:pos x="T4" y="T5"/>
                  </a:cxn>
                  <a:cxn ang="0">
                    <a:pos x="T6" y="T7"/>
                  </a:cxn>
                </a:cxnLst>
                <a:rect l="0" t="0" r="r" b="b"/>
                <a:pathLst>
                  <a:path w="6" h="80">
                    <a:moveTo>
                      <a:pt x="5" y="57"/>
                    </a:moveTo>
                    <a:cubicBezTo>
                      <a:pt x="6" y="75"/>
                      <a:pt x="6" y="79"/>
                      <a:pt x="6" y="80"/>
                    </a:cubicBezTo>
                    <a:cubicBezTo>
                      <a:pt x="6" y="67"/>
                      <a:pt x="5" y="37"/>
                      <a:pt x="2" y="16"/>
                    </a:cubicBezTo>
                    <a:cubicBezTo>
                      <a:pt x="0" y="0"/>
                      <a:pt x="4" y="34"/>
                      <a:pt x="5" y="57"/>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5" name="Freeform 209"/>
              <p:cNvSpPr/>
              <p:nvPr/>
            </p:nvSpPr>
            <p:spPr bwMode="auto">
              <a:xfrm>
                <a:off x="1275" y="3776"/>
                <a:ext cx="1120" cy="297"/>
              </a:xfrm>
              <a:custGeom>
                <a:avLst/>
                <a:gdLst>
                  <a:gd name="T0" fmla="*/ 320 w 474"/>
                  <a:gd name="T1" fmla="*/ 115 h 126"/>
                  <a:gd name="T2" fmla="*/ 208 w 474"/>
                  <a:gd name="T3" fmla="*/ 109 h 126"/>
                  <a:gd name="T4" fmla="*/ 113 w 474"/>
                  <a:gd name="T5" fmla="*/ 78 h 126"/>
                  <a:gd name="T6" fmla="*/ 128 w 474"/>
                  <a:gd name="T7" fmla="*/ 84 h 126"/>
                  <a:gd name="T8" fmla="*/ 67 w 474"/>
                  <a:gd name="T9" fmla="*/ 52 h 126"/>
                  <a:gd name="T10" fmla="*/ 12 w 474"/>
                  <a:gd name="T11" fmla="*/ 10 h 126"/>
                  <a:gd name="T12" fmla="*/ 41 w 474"/>
                  <a:gd name="T13" fmla="*/ 35 h 126"/>
                  <a:gd name="T14" fmla="*/ 0 w 474"/>
                  <a:gd name="T15" fmla="*/ 0 h 126"/>
                  <a:gd name="T16" fmla="*/ 31 w 474"/>
                  <a:gd name="T17" fmla="*/ 28 h 126"/>
                  <a:gd name="T18" fmla="*/ 46 w 474"/>
                  <a:gd name="T19" fmla="*/ 42 h 126"/>
                  <a:gd name="T20" fmla="*/ 53 w 474"/>
                  <a:gd name="T21" fmla="*/ 47 h 126"/>
                  <a:gd name="T22" fmla="*/ 133 w 474"/>
                  <a:gd name="T23" fmla="*/ 92 h 126"/>
                  <a:gd name="T24" fmla="*/ 105 w 474"/>
                  <a:gd name="T25" fmla="*/ 80 h 126"/>
                  <a:gd name="T26" fmla="*/ 228 w 474"/>
                  <a:gd name="T27" fmla="*/ 118 h 126"/>
                  <a:gd name="T28" fmla="*/ 363 w 474"/>
                  <a:gd name="T29" fmla="*/ 112 h 126"/>
                  <a:gd name="T30" fmla="*/ 442 w 474"/>
                  <a:gd name="T31" fmla="*/ 78 h 126"/>
                  <a:gd name="T32" fmla="*/ 469 w 474"/>
                  <a:gd name="T33" fmla="*/ 58 h 126"/>
                  <a:gd name="T34" fmla="*/ 320 w 474"/>
                  <a:gd name="T35" fmla="*/ 11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74" h="126">
                    <a:moveTo>
                      <a:pt x="320" y="115"/>
                    </a:moveTo>
                    <a:cubicBezTo>
                      <a:pt x="286" y="119"/>
                      <a:pt x="245" y="117"/>
                      <a:pt x="208" y="109"/>
                    </a:cubicBezTo>
                    <a:cubicBezTo>
                      <a:pt x="171" y="102"/>
                      <a:pt x="138" y="89"/>
                      <a:pt x="113" y="78"/>
                    </a:cubicBezTo>
                    <a:cubicBezTo>
                      <a:pt x="117" y="80"/>
                      <a:pt x="134" y="87"/>
                      <a:pt x="128" y="84"/>
                    </a:cubicBezTo>
                    <a:cubicBezTo>
                      <a:pt x="84" y="64"/>
                      <a:pt x="76" y="57"/>
                      <a:pt x="67" y="52"/>
                    </a:cubicBezTo>
                    <a:cubicBezTo>
                      <a:pt x="58" y="46"/>
                      <a:pt x="48" y="42"/>
                      <a:pt x="12" y="10"/>
                    </a:cubicBezTo>
                    <a:cubicBezTo>
                      <a:pt x="21" y="19"/>
                      <a:pt x="31" y="27"/>
                      <a:pt x="41" y="35"/>
                    </a:cubicBezTo>
                    <a:cubicBezTo>
                      <a:pt x="36" y="32"/>
                      <a:pt x="16" y="17"/>
                      <a:pt x="0" y="0"/>
                    </a:cubicBezTo>
                    <a:cubicBezTo>
                      <a:pt x="8" y="8"/>
                      <a:pt x="21" y="19"/>
                      <a:pt x="31" y="28"/>
                    </a:cubicBezTo>
                    <a:cubicBezTo>
                      <a:pt x="20" y="20"/>
                      <a:pt x="34" y="33"/>
                      <a:pt x="46" y="42"/>
                    </a:cubicBezTo>
                    <a:cubicBezTo>
                      <a:pt x="46" y="42"/>
                      <a:pt x="48" y="44"/>
                      <a:pt x="53" y="47"/>
                    </a:cubicBezTo>
                    <a:cubicBezTo>
                      <a:pt x="75" y="62"/>
                      <a:pt x="83" y="70"/>
                      <a:pt x="133" y="92"/>
                    </a:cubicBezTo>
                    <a:cubicBezTo>
                      <a:pt x="134" y="92"/>
                      <a:pt x="117" y="85"/>
                      <a:pt x="105" y="80"/>
                    </a:cubicBezTo>
                    <a:cubicBezTo>
                      <a:pt x="133" y="93"/>
                      <a:pt x="179" y="111"/>
                      <a:pt x="228" y="118"/>
                    </a:cubicBezTo>
                    <a:cubicBezTo>
                      <a:pt x="278" y="126"/>
                      <a:pt x="330" y="121"/>
                      <a:pt x="363" y="112"/>
                    </a:cubicBezTo>
                    <a:cubicBezTo>
                      <a:pt x="410" y="99"/>
                      <a:pt x="417" y="93"/>
                      <a:pt x="442" y="78"/>
                    </a:cubicBezTo>
                    <a:cubicBezTo>
                      <a:pt x="474" y="57"/>
                      <a:pt x="472" y="55"/>
                      <a:pt x="469" y="58"/>
                    </a:cubicBezTo>
                    <a:cubicBezTo>
                      <a:pt x="444" y="75"/>
                      <a:pt x="407" y="103"/>
                      <a:pt x="320" y="115"/>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6" name="Freeform 210"/>
              <p:cNvSpPr/>
              <p:nvPr/>
            </p:nvSpPr>
            <p:spPr bwMode="auto">
              <a:xfrm>
                <a:off x="1164" y="2328"/>
                <a:ext cx="69" cy="18"/>
              </a:xfrm>
              <a:custGeom>
                <a:avLst/>
                <a:gdLst>
                  <a:gd name="T0" fmla="*/ 0 w 29"/>
                  <a:gd name="T1" fmla="*/ 8 h 8"/>
                  <a:gd name="T2" fmla="*/ 29 w 29"/>
                  <a:gd name="T3" fmla="*/ 0 h 8"/>
                  <a:gd name="T4" fmla="*/ 0 w 29"/>
                  <a:gd name="T5" fmla="*/ 8 h 8"/>
                </a:gdLst>
                <a:ahLst/>
                <a:cxnLst>
                  <a:cxn ang="0">
                    <a:pos x="T0" y="T1"/>
                  </a:cxn>
                  <a:cxn ang="0">
                    <a:pos x="T2" y="T3"/>
                  </a:cxn>
                  <a:cxn ang="0">
                    <a:pos x="T4" y="T5"/>
                  </a:cxn>
                </a:cxnLst>
                <a:rect l="0" t="0" r="r" b="b"/>
                <a:pathLst>
                  <a:path w="29" h="8">
                    <a:moveTo>
                      <a:pt x="0" y="8"/>
                    </a:moveTo>
                    <a:cubicBezTo>
                      <a:pt x="9" y="5"/>
                      <a:pt x="19" y="2"/>
                      <a:pt x="29" y="0"/>
                    </a:cubicBezTo>
                    <a:cubicBezTo>
                      <a:pt x="19" y="2"/>
                      <a:pt x="9" y="5"/>
                      <a:pt x="0" y="8"/>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7" name="Freeform 211"/>
              <p:cNvSpPr/>
              <p:nvPr/>
            </p:nvSpPr>
            <p:spPr bwMode="auto">
              <a:xfrm>
                <a:off x="1854" y="2833"/>
                <a:ext cx="54" cy="7"/>
              </a:xfrm>
              <a:custGeom>
                <a:avLst/>
                <a:gdLst>
                  <a:gd name="T0" fmla="*/ 23 w 23"/>
                  <a:gd name="T1" fmla="*/ 0 h 3"/>
                  <a:gd name="T2" fmla="*/ 0 w 23"/>
                  <a:gd name="T3" fmla="*/ 3 h 3"/>
                  <a:gd name="T4" fmla="*/ 17 w 23"/>
                  <a:gd name="T5" fmla="*/ 1 h 3"/>
                  <a:gd name="T6" fmla="*/ 23 w 23"/>
                  <a:gd name="T7" fmla="*/ 0 h 3"/>
                </a:gdLst>
                <a:ahLst/>
                <a:cxnLst>
                  <a:cxn ang="0">
                    <a:pos x="T0" y="T1"/>
                  </a:cxn>
                  <a:cxn ang="0">
                    <a:pos x="T2" y="T3"/>
                  </a:cxn>
                  <a:cxn ang="0">
                    <a:pos x="T4" y="T5"/>
                  </a:cxn>
                  <a:cxn ang="0">
                    <a:pos x="T6" y="T7"/>
                  </a:cxn>
                </a:cxnLst>
                <a:rect l="0" t="0" r="r" b="b"/>
                <a:pathLst>
                  <a:path w="23" h="3">
                    <a:moveTo>
                      <a:pt x="23" y="0"/>
                    </a:moveTo>
                    <a:cubicBezTo>
                      <a:pt x="15" y="1"/>
                      <a:pt x="8" y="2"/>
                      <a:pt x="0" y="3"/>
                    </a:cubicBezTo>
                    <a:cubicBezTo>
                      <a:pt x="6" y="2"/>
                      <a:pt x="11" y="1"/>
                      <a:pt x="17" y="1"/>
                    </a:cubicBezTo>
                    <a:lnTo>
                      <a:pt x="23" y="0"/>
                    </a:lnTo>
                    <a:close/>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8" name="Freeform 212"/>
              <p:cNvSpPr/>
              <p:nvPr/>
            </p:nvSpPr>
            <p:spPr bwMode="auto">
              <a:xfrm>
                <a:off x="1285" y="3778"/>
                <a:ext cx="80" cy="71"/>
              </a:xfrm>
              <a:custGeom>
                <a:avLst/>
                <a:gdLst>
                  <a:gd name="T0" fmla="*/ 34 w 34"/>
                  <a:gd name="T1" fmla="*/ 30 h 30"/>
                  <a:gd name="T2" fmla="*/ 0 w 34"/>
                  <a:gd name="T3" fmla="*/ 0 h 30"/>
                  <a:gd name="T4" fmla="*/ 34 w 34"/>
                  <a:gd name="T5" fmla="*/ 30 h 30"/>
                </a:gdLst>
                <a:ahLst/>
                <a:cxnLst>
                  <a:cxn ang="0">
                    <a:pos x="T0" y="T1"/>
                  </a:cxn>
                  <a:cxn ang="0">
                    <a:pos x="T2" y="T3"/>
                  </a:cxn>
                  <a:cxn ang="0">
                    <a:pos x="T4" y="T5"/>
                  </a:cxn>
                </a:cxnLst>
                <a:rect l="0" t="0" r="r" b="b"/>
                <a:pathLst>
                  <a:path w="34" h="30">
                    <a:moveTo>
                      <a:pt x="34" y="30"/>
                    </a:moveTo>
                    <a:cubicBezTo>
                      <a:pt x="22" y="21"/>
                      <a:pt x="11" y="11"/>
                      <a:pt x="0" y="0"/>
                    </a:cubicBezTo>
                    <a:cubicBezTo>
                      <a:pt x="11" y="11"/>
                      <a:pt x="22" y="21"/>
                      <a:pt x="34" y="30"/>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9" name="Freeform 213"/>
              <p:cNvSpPr/>
              <p:nvPr/>
            </p:nvSpPr>
            <p:spPr bwMode="auto">
              <a:xfrm>
                <a:off x="1192" y="3669"/>
                <a:ext cx="34" cy="43"/>
              </a:xfrm>
              <a:custGeom>
                <a:avLst/>
                <a:gdLst>
                  <a:gd name="T0" fmla="*/ 0 w 14"/>
                  <a:gd name="T1" fmla="*/ 0 h 18"/>
                  <a:gd name="T2" fmla="*/ 14 w 14"/>
                  <a:gd name="T3" fmla="*/ 18 h 18"/>
                  <a:gd name="T4" fmla="*/ 9 w 14"/>
                  <a:gd name="T5" fmla="*/ 12 h 18"/>
                  <a:gd name="T6" fmla="*/ 0 w 14"/>
                  <a:gd name="T7" fmla="*/ 0 h 18"/>
                </a:gdLst>
                <a:ahLst/>
                <a:cxnLst>
                  <a:cxn ang="0">
                    <a:pos x="T0" y="T1"/>
                  </a:cxn>
                  <a:cxn ang="0">
                    <a:pos x="T2" y="T3"/>
                  </a:cxn>
                  <a:cxn ang="0">
                    <a:pos x="T4" y="T5"/>
                  </a:cxn>
                  <a:cxn ang="0">
                    <a:pos x="T6" y="T7"/>
                  </a:cxn>
                </a:cxnLst>
                <a:rect l="0" t="0" r="r" b="b"/>
                <a:pathLst>
                  <a:path w="14" h="18">
                    <a:moveTo>
                      <a:pt x="0" y="0"/>
                    </a:moveTo>
                    <a:cubicBezTo>
                      <a:pt x="4" y="6"/>
                      <a:pt x="9" y="12"/>
                      <a:pt x="14" y="18"/>
                    </a:cubicBezTo>
                    <a:cubicBezTo>
                      <a:pt x="9" y="12"/>
                      <a:pt x="9" y="12"/>
                      <a:pt x="9" y="12"/>
                    </a:cubicBezTo>
                    <a:cubicBezTo>
                      <a:pt x="6" y="8"/>
                      <a:pt x="3" y="4"/>
                      <a:pt x="0" y="0"/>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0" name="Freeform 214"/>
              <p:cNvSpPr/>
              <p:nvPr/>
            </p:nvSpPr>
            <p:spPr bwMode="auto">
              <a:xfrm>
                <a:off x="1093" y="3499"/>
                <a:ext cx="21" cy="50"/>
              </a:xfrm>
              <a:custGeom>
                <a:avLst/>
                <a:gdLst>
                  <a:gd name="T0" fmla="*/ 4 w 9"/>
                  <a:gd name="T1" fmla="*/ 10 h 21"/>
                  <a:gd name="T2" fmla="*/ 6 w 9"/>
                  <a:gd name="T3" fmla="*/ 13 h 21"/>
                  <a:gd name="T4" fmla="*/ 4 w 9"/>
                  <a:gd name="T5" fmla="*/ 10 h 21"/>
                </a:gdLst>
                <a:ahLst/>
                <a:cxnLst>
                  <a:cxn ang="0">
                    <a:pos x="T0" y="T1"/>
                  </a:cxn>
                  <a:cxn ang="0">
                    <a:pos x="T2" y="T3"/>
                  </a:cxn>
                  <a:cxn ang="0">
                    <a:pos x="T4" y="T5"/>
                  </a:cxn>
                </a:cxnLst>
                <a:rect l="0" t="0" r="r" b="b"/>
                <a:pathLst>
                  <a:path w="9" h="21">
                    <a:moveTo>
                      <a:pt x="4" y="10"/>
                    </a:moveTo>
                    <a:cubicBezTo>
                      <a:pt x="0" y="0"/>
                      <a:pt x="4" y="9"/>
                      <a:pt x="6" y="13"/>
                    </a:cubicBezTo>
                    <a:cubicBezTo>
                      <a:pt x="7" y="16"/>
                      <a:pt x="9" y="21"/>
                      <a:pt x="4" y="10"/>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1" name="Freeform 215"/>
              <p:cNvSpPr/>
              <p:nvPr/>
            </p:nvSpPr>
            <p:spPr bwMode="auto">
              <a:xfrm>
                <a:off x="1086" y="3494"/>
                <a:ext cx="38" cy="78"/>
              </a:xfrm>
              <a:custGeom>
                <a:avLst/>
                <a:gdLst>
                  <a:gd name="T0" fmla="*/ 16 w 16"/>
                  <a:gd name="T1" fmla="*/ 33 h 33"/>
                  <a:gd name="T2" fmla="*/ 0 w 16"/>
                  <a:gd name="T3" fmla="*/ 0 h 33"/>
                  <a:gd name="T4" fmla="*/ 16 w 16"/>
                  <a:gd name="T5" fmla="*/ 33 h 33"/>
                </a:gdLst>
                <a:ahLst/>
                <a:cxnLst>
                  <a:cxn ang="0">
                    <a:pos x="T0" y="T1"/>
                  </a:cxn>
                  <a:cxn ang="0">
                    <a:pos x="T2" y="T3"/>
                  </a:cxn>
                  <a:cxn ang="0">
                    <a:pos x="T4" y="T5"/>
                  </a:cxn>
                </a:cxnLst>
                <a:rect l="0" t="0" r="r" b="b"/>
                <a:pathLst>
                  <a:path w="16" h="33">
                    <a:moveTo>
                      <a:pt x="16" y="33"/>
                    </a:moveTo>
                    <a:cubicBezTo>
                      <a:pt x="10" y="22"/>
                      <a:pt x="5" y="11"/>
                      <a:pt x="0" y="0"/>
                    </a:cubicBezTo>
                    <a:cubicBezTo>
                      <a:pt x="5" y="11"/>
                      <a:pt x="10" y="22"/>
                      <a:pt x="16" y="33"/>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2" name="Freeform 216"/>
              <p:cNvSpPr/>
              <p:nvPr/>
            </p:nvSpPr>
            <p:spPr bwMode="auto">
              <a:xfrm>
                <a:off x="1249" y="3754"/>
                <a:ext cx="45" cy="45"/>
              </a:xfrm>
              <a:custGeom>
                <a:avLst/>
                <a:gdLst>
                  <a:gd name="T0" fmla="*/ 0 w 19"/>
                  <a:gd name="T1" fmla="*/ 0 h 19"/>
                  <a:gd name="T2" fmla="*/ 11 w 19"/>
                  <a:gd name="T3" fmla="*/ 11 h 19"/>
                  <a:gd name="T4" fmla="*/ 19 w 19"/>
                  <a:gd name="T5" fmla="*/ 19 h 19"/>
                  <a:gd name="T6" fmla="*/ 6 w 19"/>
                  <a:gd name="T7" fmla="*/ 5 h 19"/>
                  <a:gd name="T8" fmla="*/ 0 w 19"/>
                  <a:gd name="T9" fmla="*/ 0 h 19"/>
                </a:gdLst>
                <a:ahLst/>
                <a:cxnLst>
                  <a:cxn ang="0">
                    <a:pos x="T0" y="T1"/>
                  </a:cxn>
                  <a:cxn ang="0">
                    <a:pos x="T2" y="T3"/>
                  </a:cxn>
                  <a:cxn ang="0">
                    <a:pos x="T4" y="T5"/>
                  </a:cxn>
                  <a:cxn ang="0">
                    <a:pos x="T6" y="T7"/>
                  </a:cxn>
                  <a:cxn ang="0">
                    <a:pos x="T8" y="T9"/>
                  </a:cxn>
                </a:cxnLst>
                <a:rect l="0" t="0" r="r" b="b"/>
                <a:pathLst>
                  <a:path w="19" h="19">
                    <a:moveTo>
                      <a:pt x="0" y="0"/>
                    </a:moveTo>
                    <a:cubicBezTo>
                      <a:pt x="4" y="3"/>
                      <a:pt x="7" y="7"/>
                      <a:pt x="11" y="11"/>
                    </a:cubicBezTo>
                    <a:cubicBezTo>
                      <a:pt x="19" y="19"/>
                      <a:pt x="19" y="19"/>
                      <a:pt x="19" y="19"/>
                    </a:cubicBezTo>
                    <a:cubicBezTo>
                      <a:pt x="15" y="14"/>
                      <a:pt x="10" y="10"/>
                      <a:pt x="6" y="5"/>
                    </a:cubicBezTo>
                    <a:lnTo>
                      <a:pt x="0" y="0"/>
                    </a:lnTo>
                    <a:close/>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3" name="Freeform 217"/>
              <p:cNvSpPr/>
              <p:nvPr/>
            </p:nvSpPr>
            <p:spPr bwMode="auto">
              <a:xfrm>
                <a:off x="1785" y="2731"/>
                <a:ext cx="291" cy="38"/>
              </a:xfrm>
              <a:custGeom>
                <a:avLst/>
                <a:gdLst>
                  <a:gd name="T0" fmla="*/ 91 w 123"/>
                  <a:gd name="T1" fmla="*/ 4 h 16"/>
                  <a:gd name="T2" fmla="*/ 123 w 123"/>
                  <a:gd name="T3" fmla="*/ 1 h 16"/>
                  <a:gd name="T4" fmla="*/ 13 w 123"/>
                  <a:gd name="T5" fmla="*/ 13 h 16"/>
                  <a:gd name="T6" fmla="*/ 91 w 123"/>
                  <a:gd name="T7" fmla="*/ 4 h 16"/>
                </a:gdLst>
                <a:ahLst/>
                <a:cxnLst>
                  <a:cxn ang="0">
                    <a:pos x="T0" y="T1"/>
                  </a:cxn>
                  <a:cxn ang="0">
                    <a:pos x="T2" y="T3"/>
                  </a:cxn>
                  <a:cxn ang="0">
                    <a:pos x="T4" y="T5"/>
                  </a:cxn>
                  <a:cxn ang="0">
                    <a:pos x="T6" y="T7"/>
                  </a:cxn>
                </a:cxnLst>
                <a:rect l="0" t="0" r="r" b="b"/>
                <a:pathLst>
                  <a:path w="123" h="16">
                    <a:moveTo>
                      <a:pt x="91" y="4"/>
                    </a:moveTo>
                    <a:cubicBezTo>
                      <a:pt x="102" y="3"/>
                      <a:pt x="112" y="2"/>
                      <a:pt x="123" y="1"/>
                    </a:cubicBezTo>
                    <a:cubicBezTo>
                      <a:pt x="102" y="0"/>
                      <a:pt x="33" y="9"/>
                      <a:pt x="13" y="13"/>
                    </a:cubicBezTo>
                    <a:cubicBezTo>
                      <a:pt x="0" y="16"/>
                      <a:pt x="62" y="5"/>
                      <a:pt x="91" y="4"/>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4" name="Freeform 218"/>
              <p:cNvSpPr/>
              <p:nvPr/>
            </p:nvSpPr>
            <p:spPr bwMode="auto">
              <a:xfrm>
                <a:off x="1136" y="3674"/>
                <a:ext cx="94" cy="118"/>
              </a:xfrm>
              <a:custGeom>
                <a:avLst/>
                <a:gdLst>
                  <a:gd name="T0" fmla="*/ 0 w 40"/>
                  <a:gd name="T1" fmla="*/ 0 h 50"/>
                  <a:gd name="T2" fmla="*/ 24 w 40"/>
                  <a:gd name="T3" fmla="*/ 31 h 50"/>
                  <a:gd name="T4" fmla="*/ 0 w 40"/>
                  <a:gd name="T5" fmla="*/ 0 h 50"/>
                </a:gdLst>
                <a:ahLst/>
                <a:cxnLst>
                  <a:cxn ang="0">
                    <a:pos x="T0" y="T1"/>
                  </a:cxn>
                  <a:cxn ang="0">
                    <a:pos x="T2" y="T3"/>
                  </a:cxn>
                  <a:cxn ang="0">
                    <a:pos x="T4" y="T5"/>
                  </a:cxn>
                </a:cxnLst>
                <a:rect l="0" t="0" r="r" b="b"/>
                <a:pathLst>
                  <a:path w="40" h="50">
                    <a:moveTo>
                      <a:pt x="0" y="0"/>
                    </a:moveTo>
                    <a:cubicBezTo>
                      <a:pt x="1" y="2"/>
                      <a:pt x="13" y="18"/>
                      <a:pt x="24" y="31"/>
                    </a:cubicBezTo>
                    <a:cubicBezTo>
                      <a:pt x="40" y="50"/>
                      <a:pt x="2" y="4"/>
                      <a:pt x="0" y="0"/>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5" name="Freeform 219"/>
              <p:cNvSpPr/>
              <p:nvPr/>
            </p:nvSpPr>
            <p:spPr bwMode="auto">
              <a:xfrm>
                <a:off x="1457" y="2817"/>
                <a:ext cx="80" cy="30"/>
              </a:xfrm>
              <a:custGeom>
                <a:avLst/>
                <a:gdLst>
                  <a:gd name="T0" fmla="*/ 32 w 34"/>
                  <a:gd name="T1" fmla="*/ 1 h 13"/>
                  <a:gd name="T2" fmla="*/ 0 w 34"/>
                  <a:gd name="T3" fmla="*/ 13 h 13"/>
                  <a:gd name="T4" fmla="*/ 34 w 34"/>
                  <a:gd name="T5" fmla="*/ 0 h 13"/>
                  <a:gd name="T6" fmla="*/ 32 w 34"/>
                  <a:gd name="T7" fmla="*/ 1 h 13"/>
                </a:gdLst>
                <a:ahLst/>
                <a:cxnLst>
                  <a:cxn ang="0">
                    <a:pos x="T0" y="T1"/>
                  </a:cxn>
                  <a:cxn ang="0">
                    <a:pos x="T2" y="T3"/>
                  </a:cxn>
                  <a:cxn ang="0">
                    <a:pos x="T4" y="T5"/>
                  </a:cxn>
                  <a:cxn ang="0">
                    <a:pos x="T6" y="T7"/>
                  </a:cxn>
                </a:cxnLst>
                <a:rect l="0" t="0" r="r" b="b"/>
                <a:pathLst>
                  <a:path w="34" h="13">
                    <a:moveTo>
                      <a:pt x="32" y="1"/>
                    </a:moveTo>
                    <a:cubicBezTo>
                      <a:pt x="21" y="5"/>
                      <a:pt x="11" y="9"/>
                      <a:pt x="0" y="13"/>
                    </a:cubicBezTo>
                    <a:cubicBezTo>
                      <a:pt x="11" y="9"/>
                      <a:pt x="22" y="4"/>
                      <a:pt x="34" y="0"/>
                    </a:cubicBezTo>
                    <a:lnTo>
                      <a:pt x="32" y="1"/>
                    </a:lnTo>
                    <a:close/>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6" name="Freeform 220"/>
              <p:cNvSpPr>
                <a:spLocks noEditPoints="1"/>
              </p:cNvSpPr>
              <p:nvPr/>
            </p:nvSpPr>
            <p:spPr bwMode="auto">
              <a:xfrm>
                <a:off x="1464" y="1775"/>
                <a:ext cx="1760" cy="2747"/>
              </a:xfrm>
              <a:custGeom>
                <a:avLst/>
                <a:gdLst>
                  <a:gd name="T0" fmla="*/ 407 w 745"/>
                  <a:gd name="T1" fmla="*/ 1142 h 1163"/>
                  <a:gd name="T2" fmla="*/ 615 w 745"/>
                  <a:gd name="T3" fmla="*/ 983 h 1163"/>
                  <a:gd name="T4" fmla="*/ 626 w 745"/>
                  <a:gd name="T5" fmla="*/ 450 h 1163"/>
                  <a:gd name="T6" fmla="*/ 471 w 745"/>
                  <a:gd name="T7" fmla="*/ 214 h 1163"/>
                  <a:gd name="T8" fmla="*/ 445 w 745"/>
                  <a:gd name="T9" fmla="*/ 188 h 1163"/>
                  <a:gd name="T10" fmla="*/ 502 w 745"/>
                  <a:gd name="T11" fmla="*/ 252 h 1163"/>
                  <a:gd name="T12" fmla="*/ 363 w 745"/>
                  <a:gd name="T13" fmla="*/ 123 h 1163"/>
                  <a:gd name="T14" fmla="*/ 362 w 745"/>
                  <a:gd name="T15" fmla="*/ 126 h 1163"/>
                  <a:gd name="T16" fmla="*/ 224 w 745"/>
                  <a:gd name="T17" fmla="*/ 44 h 1163"/>
                  <a:gd name="T18" fmla="*/ 203 w 745"/>
                  <a:gd name="T19" fmla="*/ 41 h 1163"/>
                  <a:gd name="T20" fmla="*/ 513 w 745"/>
                  <a:gd name="T21" fmla="*/ 285 h 1163"/>
                  <a:gd name="T22" fmla="*/ 578 w 745"/>
                  <a:gd name="T23" fmla="*/ 399 h 1163"/>
                  <a:gd name="T24" fmla="*/ 204 w 745"/>
                  <a:gd name="T25" fmla="*/ 400 h 1163"/>
                  <a:gd name="T26" fmla="*/ 180 w 745"/>
                  <a:gd name="T27" fmla="*/ 418 h 1163"/>
                  <a:gd name="T28" fmla="*/ 105 w 745"/>
                  <a:gd name="T29" fmla="*/ 637 h 1163"/>
                  <a:gd name="T30" fmla="*/ 105 w 745"/>
                  <a:gd name="T31" fmla="*/ 537 h 1163"/>
                  <a:gd name="T32" fmla="*/ 59 w 745"/>
                  <a:gd name="T33" fmla="*/ 670 h 1163"/>
                  <a:gd name="T34" fmla="*/ 106 w 745"/>
                  <a:gd name="T35" fmla="*/ 652 h 1163"/>
                  <a:gd name="T36" fmla="*/ 498 w 745"/>
                  <a:gd name="T37" fmla="*/ 1030 h 1163"/>
                  <a:gd name="T38" fmla="*/ 506 w 745"/>
                  <a:gd name="T39" fmla="*/ 1032 h 1163"/>
                  <a:gd name="T40" fmla="*/ 116 w 745"/>
                  <a:gd name="T41" fmla="*/ 726 h 1163"/>
                  <a:gd name="T42" fmla="*/ 641 w 745"/>
                  <a:gd name="T43" fmla="*/ 493 h 1163"/>
                  <a:gd name="T44" fmla="*/ 579 w 745"/>
                  <a:gd name="T45" fmla="*/ 996 h 1163"/>
                  <a:gd name="T46" fmla="*/ 641 w 745"/>
                  <a:gd name="T47" fmla="*/ 493 h 1163"/>
                  <a:gd name="T48" fmla="*/ 269 w 745"/>
                  <a:gd name="T49" fmla="*/ 965 h 1163"/>
                  <a:gd name="T50" fmla="*/ 107 w 745"/>
                  <a:gd name="T51" fmla="*/ 652 h 1163"/>
                  <a:gd name="T52" fmla="*/ 143 w 745"/>
                  <a:gd name="T53" fmla="*/ 642 h 1163"/>
                  <a:gd name="T54" fmla="*/ 502 w 745"/>
                  <a:gd name="T55" fmla="*/ 1007 h 1163"/>
                  <a:gd name="T56" fmla="*/ 608 w 745"/>
                  <a:gd name="T57" fmla="*/ 841 h 1163"/>
                  <a:gd name="T58" fmla="*/ 378 w 745"/>
                  <a:gd name="T59" fmla="*/ 395 h 1163"/>
                  <a:gd name="T60" fmla="*/ 506 w 745"/>
                  <a:gd name="T61" fmla="*/ 362 h 1163"/>
                  <a:gd name="T62" fmla="*/ 609 w 745"/>
                  <a:gd name="T63" fmla="*/ 895 h 1163"/>
                  <a:gd name="T64" fmla="*/ 218 w 745"/>
                  <a:gd name="T65" fmla="*/ 398 h 1163"/>
                  <a:gd name="T66" fmla="*/ 152 w 745"/>
                  <a:gd name="T67" fmla="*/ 619 h 1163"/>
                  <a:gd name="T68" fmla="*/ 152 w 745"/>
                  <a:gd name="T69" fmla="*/ 634 h 1163"/>
                  <a:gd name="T70" fmla="*/ 206 w 745"/>
                  <a:gd name="T71" fmla="*/ 824 h 1163"/>
                  <a:gd name="T72" fmla="*/ 288 w 745"/>
                  <a:gd name="T73" fmla="*/ 924 h 1163"/>
                  <a:gd name="T74" fmla="*/ 587 w 745"/>
                  <a:gd name="T75" fmla="*/ 882 h 1163"/>
                  <a:gd name="T76" fmla="*/ 375 w 745"/>
                  <a:gd name="T77" fmla="*/ 978 h 1163"/>
                  <a:gd name="T78" fmla="*/ 157 w 745"/>
                  <a:gd name="T79" fmla="*/ 633 h 1163"/>
                  <a:gd name="T80" fmla="*/ 552 w 745"/>
                  <a:gd name="T81" fmla="*/ 739 h 1163"/>
                  <a:gd name="T82" fmla="*/ 587 w 745"/>
                  <a:gd name="T83" fmla="*/ 882 h 1163"/>
                  <a:gd name="T84" fmla="*/ 565 w 745"/>
                  <a:gd name="T85" fmla="*/ 522 h 1163"/>
                  <a:gd name="T86" fmla="*/ 596 w 745"/>
                  <a:gd name="T87" fmla="*/ 788 h 1163"/>
                  <a:gd name="T88" fmla="*/ 224 w 745"/>
                  <a:gd name="T89" fmla="*/ 608 h 1163"/>
                  <a:gd name="T90" fmla="*/ 223 w 745"/>
                  <a:gd name="T91" fmla="*/ 396 h 1163"/>
                  <a:gd name="T92" fmla="*/ 142 w 745"/>
                  <a:gd name="T93" fmla="*/ 622 h 1163"/>
                  <a:gd name="T94" fmla="*/ 130 w 745"/>
                  <a:gd name="T95" fmla="*/ 480 h 1163"/>
                  <a:gd name="T96" fmla="*/ 606 w 745"/>
                  <a:gd name="T97" fmla="*/ 444 h 1163"/>
                  <a:gd name="T98" fmla="*/ 269 w 745"/>
                  <a:gd name="T99" fmla="*/ 351 h 1163"/>
                  <a:gd name="T100" fmla="*/ 293 w 745"/>
                  <a:gd name="T101" fmla="*/ 334 h 1163"/>
                  <a:gd name="T102" fmla="*/ 634 w 745"/>
                  <a:gd name="T103" fmla="*/ 471 h 1163"/>
                  <a:gd name="T104" fmla="*/ 572 w 745"/>
                  <a:gd name="T105" fmla="*/ 1007 h 1163"/>
                  <a:gd name="T106" fmla="*/ 714 w 745"/>
                  <a:gd name="T107" fmla="*/ 688 h 1163"/>
                  <a:gd name="T108" fmla="*/ 568 w 745"/>
                  <a:gd name="T109" fmla="*/ 1013 h 1163"/>
                  <a:gd name="T110" fmla="*/ 705 w 745"/>
                  <a:gd name="T111" fmla="*/ 841 h 1163"/>
                  <a:gd name="T112" fmla="*/ 621 w 745"/>
                  <a:gd name="T113" fmla="*/ 976 h 1163"/>
                  <a:gd name="T114" fmla="*/ 102 w 745"/>
                  <a:gd name="T115" fmla="*/ 655 h 1163"/>
                  <a:gd name="T116" fmla="*/ 389 w 745"/>
                  <a:gd name="T117" fmla="*/ 1031 h 1163"/>
                  <a:gd name="T118" fmla="*/ 448 w 745"/>
                  <a:gd name="T119" fmla="*/ 1041 h 1163"/>
                  <a:gd name="T120" fmla="*/ 323 w 745"/>
                  <a:gd name="T121" fmla="*/ 1141 h 1163"/>
                  <a:gd name="T122" fmla="*/ 25 w 745"/>
                  <a:gd name="T123" fmla="*/ 756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5" h="1163">
                    <a:moveTo>
                      <a:pt x="56" y="1025"/>
                    </a:moveTo>
                    <a:cubicBezTo>
                      <a:pt x="93" y="1079"/>
                      <a:pt x="150" y="1119"/>
                      <a:pt x="213" y="1139"/>
                    </a:cubicBezTo>
                    <a:cubicBezTo>
                      <a:pt x="275" y="1160"/>
                      <a:pt x="344" y="1163"/>
                      <a:pt x="407" y="1142"/>
                    </a:cubicBezTo>
                    <a:cubicBezTo>
                      <a:pt x="470" y="1121"/>
                      <a:pt x="521" y="1076"/>
                      <a:pt x="559" y="1025"/>
                    </a:cubicBezTo>
                    <a:cubicBezTo>
                      <a:pt x="562" y="1021"/>
                      <a:pt x="564" y="1018"/>
                      <a:pt x="566" y="1015"/>
                    </a:cubicBezTo>
                    <a:cubicBezTo>
                      <a:pt x="583" y="1007"/>
                      <a:pt x="599" y="996"/>
                      <a:pt x="615" y="983"/>
                    </a:cubicBezTo>
                    <a:cubicBezTo>
                      <a:pt x="671" y="939"/>
                      <a:pt x="711" y="864"/>
                      <a:pt x="722" y="785"/>
                    </a:cubicBezTo>
                    <a:cubicBezTo>
                      <a:pt x="733" y="706"/>
                      <a:pt x="720" y="624"/>
                      <a:pt x="691" y="556"/>
                    </a:cubicBezTo>
                    <a:cubicBezTo>
                      <a:pt x="673" y="515"/>
                      <a:pt x="650" y="480"/>
                      <a:pt x="626" y="450"/>
                    </a:cubicBezTo>
                    <a:cubicBezTo>
                      <a:pt x="611" y="416"/>
                      <a:pt x="594" y="382"/>
                      <a:pt x="574" y="348"/>
                    </a:cubicBezTo>
                    <a:cubicBezTo>
                      <a:pt x="548" y="303"/>
                      <a:pt x="515" y="259"/>
                      <a:pt x="478" y="220"/>
                    </a:cubicBezTo>
                    <a:cubicBezTo>
                      <a:pt x="471" y="214"/>
                      <a:pt x="471" y="214"/>
                      <a:pt x="471" y="214"/>
                    </a:cubicBezTo>
                    <a:cubicBezTo>
                      <a:pt x="471" y="214"/>
                      <a:pt x="471" y="213"/>
                      <a:pt x="471" y="213"/>
                    </a:cubicBezTo>
                    <a:cubicBezTo>
                      <a:pt x="471" y="213"/>
                      <a:pt x="471" y="213"/>
                      <a:pt x="470" y="213"/>
                    </a:cubicBezTo>
                    <a:cubicBezTo>
                      <a:pt x="463" y="205"/>
                      <a:pt x="453" y="195"/>
                      <a:pt x="445" y="188"/>
                    </a:cubicBezTo>
                    <a:cubicBezTo>
                      <a:pt x="445" y="188"/>
                      <a:pt x="447" y="189"/>
                      <a:pt x="449" y="191"/>
                    </a:cubicBezTo>
                    <a:cubicBezTo>
                      <a:pt x="432" y="175"/>
                      <a:pt x="413" y="158"/>
                      <a:pt x="395" y="144"/>
                    </a:cubicBezTo>
                    <a:cubicBezTo>
                      <a:pt x="422" y="166"/>
                      <a:pt x="471" y="213"/>
                      <a:pt x="502" y="252"/>
                    </a:cubicBezTo>
                    <a:cubicBezTo>
                      <a:pt x="475" y="220"/>
                      <a:pt x="447" y="191"/>
                      <a:pt x="414" y="163"/>
                    </a:cubicBezTo>
                    <a:cubicBezTo>
                      <a:pt x="373" y="127"/>
                      <a:pt x="335" y="100"/>
                      <a:pt x="290" y="73"/>
                    </a:cubicBezTo>
                    <a:cubicBezTo>
                      <a:pt x="301" y="80"/>
                      <a:pt x="343" y="107"/>
                      <a:pt x="363" y="123"/>
                    </a:cubicBezTo>
                    <a:cubicBezTo>
                      <a:pt x="346" y="111"/>
                      <a:pt x="329" y="99"/>
                      <a:pt x="311" y="88"/>
                    </a:cubicBezTo>
                    <a:cubicBezTo>
                      <a:pt x="352" y="114"/>
                      <a:pt x="410" y="161"/>
                      <a:pt x="451" y="204"/>
                    </a:cubicBezTo>
                    <a:cubicBezTo>
                      <a:pt x="432" y="185"/>
                      <a:pt x="377" y="135"/>
                      <a:pt x="362" y="126"/>
                    </a:cubicBezTo>
                    <a:cubicBezTo>
                      <a:pt x="339" y="107"/>
                      <a:pt x="293" y="77"/>
                      <a:pt x="258" y="59"/>
                    </a:cubicBezTo>
                    <a:cubicBezTo>
                      <a:pt x="266" y="64"/>
                      <a:pt x="289" y="77"/>
                      <a:pt x="309" y="90"/>
                    </a:cubicBezTo>
                    <a:cubicBezTo>
                      <a:pt x="284" y="74"/>
                      <a:pt x="253" y="57"/>
                      <a:pt x="224" y="44"/>
                    </a:cubicBezTo>
                    <a:cubicBezTo>
                      <a:pt x="254" y="58"/>
                      <a:pt x="282" y="75"/>
                      <a:pt x="306" y="90"/>
                    </a:cubicBezTo>
                    <a:cubicBezTo>
                      <a:pt x="242" y="51"/>
                      <a:pt x="162" y="16"/>
                      <a:pt x="85" y="0"/>
                    </a:cubicBezTo>
                    <a:cubicBezTo>
                      <a:pt x="108" y="7"/>
                      <a:pt x="151" y="18"/>
                      <a:pt x="203" y="41"/>
                    </a:cubicBezTo>
                    <a:cubicBezTo>
                      <a:pt x="255" y="64"/>
                      <a:pt x="317" y="99"/>
                      <a:pt x="375" y="146"/>
                    </a:cubicBezTo>
                    <a:cubicBezTo>
                      <a:pt x="394" y="160"/>
                      <a:pt x="412" y="176"/>
                      <a:pt x="429" y="192"/>
                    </a:cubicBezTo>
                    <a:cubicBezTo>
                      <a:pt x="513" y="285"/>
                      <a:pt x="513" y="285"/>
                      <a:pt x="513" y="285"/>
                    </a:cubicBezTo>
                    <a:cubicBezTo>
                      <a:pt x="520" y="294"/>
                      <a:pt x="526" y="303"/>
                      <a:pt x="533" y="312"/>
                    </a:cubicBezTo>
                    <a:cubicBezTo>
                      <a:pt x="556" y="345"/>
                      <a:pt x="576" y="379"/>
                      <a:pt x="592" y="413"/>
                    </a:cubicBezTo>
                    <a:cubicBezTo>
                      <a:pt x="587" y="408"/>
                      <a:pt x="583" y="404"/>
                      <a:pt x="578" y="399"/>
                    </a:cubicBezTo>
                    <a:cubicBezTo>
                      <a:pt x="525" y="351"/>
                      <a:pt x="455" y="309"/>
                      <a:pt x="376" y="308"/>
                    </a:cubicBezTo>
                    <a:cubicBezTo>
                      <a:pt x="305" y="307"/>
                      <a:pt x="238" y="346"/>
                      <a:pt x="199" y="402"/>
                    </a:cubicBezTo>
                    <a:cubicBezTo>
                      <a:pt x="200" y="401"/>
                      <a:pt x="202" y="400"/>
                      <a:pt x="204" y="400"/>
                    </a:cubicBezTo>
                    <a:cubicBezTo>
                      <a:pt x="202" y="400"/>
                      <a:pt x="200" y="401"/>
                      <a:pt x="199" y="402"/>
                    </a:cubicBezTo>
                    <a:cubicBezTo>
                      <a:pt x="197" y="405"/>
                      <a:pt x="195" y="407"/>
                      <a:pt x="194" y="409"/>
                    </a:cubicBezTo>
                    <a:cubicBezTo>
                      <a:pt x="189" y="412"/>
                      <a:pt x="185" y="415"/>
                      <a:pt x="180" y="418"/>
                    </a:cubicBezTo>
                    <a:cubicBezTo>
                      <a:pt x="152" y="438"/>
                      <a:pt x="131" y="469"/>
                      <a:pt x="119" y="502"/>
                    </a:cubicBezTo>
                    <a:cubicBezTo>
                      <a:pt x="107" y="535"/>
                      <a:pt x="103" y="571"/>
                      <a:pt x="103" y="607"/>
                    </a:cubicBezTo>
                    <a:cubicBezTo>
                      <a:pt x="103" y="617"/>
                      <a:pt x="104" y="627"/>
                      <a:pt x="105" y="637"/>
                    </a:cubicBezTo>
                    <a:cubicBezTo>
                      <a:pt x="104" y="638"/>
                      <a:pt x="102" y="638"/>
                      <a:pt x="101" y="639"/>
                    </a:cubicBezTo>
                    <a:cubicBezTo>
                      <a:pt x="98" y="608"/>
                      <a:pt x="99" y="577"/>
                      <a:pt x="104" y="546"/>
                    </a:cubicBezTo>
                    <a:cubicBezTo>
                      <a:pt x="104" y="543"/>
                      <a:pt x="105" y="540"/>
                      <a:pt x="105" y="537"/>
                    </a:cubicBezTo>
                    <a:cubicBezTo>
                      <a:pt x="104" y="544"/>
                      <a:pt x="103" y="552"/>
                      <a:pt x="102" y="559"/>
                    </a:cubicBezTo>
                    <a:cubicBezTo>
                      <a:pt x="99" y="586"/>
                      <a:pt x="99" y="613"/>
                      <a:pt x="101" y="639"/>
                    </a:cubicBezTo>
                    <a:cubicBezTo>
                      <a:pt x="86" y="647"/>
                      <a:pt x="71" y="657"/>
                      <a:pt x="59" y="670"/>
                    </a:cubicBezTo>
                    <a:cubicBezTo>
                      <a:pt x="15" y="714"/>
                      <a:pt x="0" y="779"/>
                      <a:pt x="0" y="839"/>
                    </a:cubicBezTo>
                    <a:cubicBezTo>
                      <a:pt x="1" y="904"/>
                      <a:pt x="19" y="970"/>
                      <a:pt x="56" y="1025"/>
                    </a:cubicBezTo>
                    <a:moveTo>
                      <a:pt x="106" y="652"/>
                    </a:moveTo>
                    <a:cubicBezTo>
                      <a:pt x="113" y="708"/>
                      <a:pt x="129" y="763"/>
                      <a:pt x="151" y="814"/>
                    </a:cubicBezTo>
                    <a:cubicBezTo>
                      <a:pt x="179" y="881"/>
                      <a:pt x="227" y="940"/>
                      <a:pt x="289" y="980"/>
                    </a:cubicBezTo>
                    <a:cubicBezTo>
                      <a:pt x="349" y="1020"/>
                      <a:pt x="425" y="1044"/>
                      <a:pt x="498" y="1030"/>
                    </a:cubicBezTo>
                    <a:cubicBezTo>
                      <a:pt x="514" y="1026"/>
                      <a:pt x="530" y="1022"/>
                      <a:pt x="545" y="1015"/>
                    </a:cubicBezTo>
                    <a:cubicBezTo>
                      <a:pt x="543" y="1018"/>
                      <a:pt x="541" y="1020"/>
                      <a:pt x="540" y="1022"/>
                    </a:cubicBezTo>
                    <a:cubicBezTo>
                      <a:pt x="529" y="1026"/>
                      <a:pt x="517" y="1030"/>
                      <a:pt x="506" y="1032"/>
                    </a:cubicBezTo>
                    <a:cubicBezTo>
                      <a:pt x="446" y="1046"/>
                      <a:pt x="382" y="1034"/>
                      <a:pt x="328" y="1007"/>
                    </a:cubicBezTo>
                    <a:cubicBezTo>
                      <a:pt x="273" y="981"/>
                      <a:pt x="225" y="940"/>
                      <a:pt x="190" y="891"/>
                    </a:cubicBezTo>
                    <a:cubicBezTo>
                      <a:pt x="155" y="841"/>
                      <a:pt x="132" y="784"/>
                      <a:pt x="116" y="726"/>
                    </a:cubicBezTo>
                    <a:cubicBezTo>
                      <a:pt x="110" y="702"/>
                      <a:pt x="106" y="678"/>
                      <a:pt x="103" y="654"/>
                    </a:cubicBezTo>
                    <a:cubicBezTo>
                      <a:pt x="104" y="654"/>
                      <a:pt x="105" y="653"/>
                      <a:pt x="106" y="652"/>
                    </a:cubicBezTo>
                    <a:moveTo>
                      <a:pt x="641" y="493"/>
                    </a:moveTo>
                    <a:cubicBezTo>
                      <a:pt x="686" y="559"/>
                      <a:pt x="713" y="638"/>
                      <a:pt x="714" y="719"/>
                    </a:cubicBezTo>
                    <a:cubicBezTo>
                      <a:pt x="715" y="791"/>
                      <a:pt x="698" y="865"/>
                      <a:pt x="655" y="925"/>
                    </a:cubicBezTo>
                    <a:cubicBezTo>
                      <a:pt x="635" y="953"/>
                      <a:pt x="609" y="977"/>
                      <a:pt x="579" y="996"/>
                    </a:cubicBezTo>
                    <a:cubicBezTo>
                      <a:pt x="610" y="947"/>
                      <a:pt x="631" y="893"/>
                      <a:pt x="646" y="839"/>
                    </a:cubicBezTo>
                    <a:cubicBezTo>
                      <a:pt x="663" y="774"/>
                      <a:pt x="672" y="707"/>
                      <a:pt x="669" y="639"/>
                    </a:cubicBezTo>
                    <a:cubicBezTo>
                      <a:pt x="666" y="587"/>
                      <a:pt x="657" y="539"/>
                      <a:pt x="641" y="493"/>
                    </a:cubicBezTo>
                    <a:moveTo>
                      <a:pt x="547" y="1013"/>
                    </a:moveTo>
                    <a:cubicBezTo>
                      <a:pt x="523" y="1023"/>
                      <a:pt x="498" y="1030"/>
                      <a:pt x="472" y="1032"/>
                    </a:cubicBezTo>
                    <a:cubicBezTo>
                      <a:pt x="398" y="1037"/>
                      <a:pt x="326" y="1008"/>
                      <a:pt x="269" y="965"/>
                    </a:cubicBezTo>
                    <a:cubicBezTo>
                      <a:pt x="240" y="943"/>
                      <a:pt x="214" y="916"/>
                      <a:pt x="193" y="887"/>
                    </a:cubicBezTo>
                    <a:cubicBezTo>
                      <a:pt x="172" y="858"/>
                      <a:pt x="156" y="825"/>
                      <a:pt x="143" y="792"/>
                    </a:cubicBezTo>
                    <a:cubicBezTo>
                      <a:pt x="126" y="747"/>
                      <a:pt x="113" y="699"/>
                      <a:pt x="107" y="652"/>
                    </a:cubicBezTo>
                    <a:cubicBezTo>
                      <a:pt x="118" y="646"/>
                      <a:pt x="130" y="641"/>
                      <a:pt x="142" y="637"/>
                    </a:cubicBezTo>
                    <a:cubicBezTo>
                      <a:pt x="142" y="637"/>
                      <a:pt x="142" y="637"/>
                      <a:pt x="143" y="637"/>
                    </a:cubicBezTo>
                    <a:cubicBezTo>
                      <a:pt x="143" y="639"/>
                      <a:pt x="143" y="640"/>
                      <a:pt x="143" y="642"/>
                    </a:cubicBezTo>
                    <a:cubicBezTo>
                      <a:pt x="148" y="715"/>
                      <a:pt x="166" y="786"/>
                      <a:pt x="205" y="846"/>
                    </a:cubicBezTo>
                    <a:cubicBezTo>
                      <a:pt x="239" y="895"/>
                      <a:pt x="281" y="938"/>
                      <a:pt x="331" y="970"/>
                    </a:cubicBezTo>
                    <a:cubicBezTo>
                      <a:pt x="380" y="1002"/>
                      <a:pt x="442" y="1023"/>
                      <a:pt x="502" y="1007"/>
                    </a:cubicBezTo>
                    <a:cubicBezTo>
                      <a:pt x="531" y="1000"/>
                      <a:pt x="558" y="983"/>
                      <a:pt x="576" y="959"/>
                    </a:cubicBezTo>
                    <a:cubicBezTo>
                      <a:pt x="595" y="935"/>
                      <a:pt x="605" y="905"/>
                      <a:pt x="608" y="875"/>
                    </a:cubicBezTo>
                    <a:cubicBezTo>
                      <a:pt x="609" y="864"/>
                      <a:pt x="609" y="852"/>
                      <a:pt x="608" y="841"/>
                    </a:cubicBezTo>
                    <a:cubicBezTo>
                      <a:pt x="615" y="823"/>
                      <a:pt x="622" y="804"/>
                      <a:pt x="627" y="783"/>
                    </a:cubicBezTo>
                    <a:cubicBezTo>
                      <a:pt x="635" y="746"/>
                      <a:pt x="637" y="705"/>
                      <a:pt x="630" y="668"/>
                    </a:cubicBezTo>
                    <a:cubicBezTo>
                      <a:pt x="612" y="542"/>
                      <a:pt x="506" y="436"/>
                      <a:pt x="378" y="395"/>
                    </a:cubicBezTo>
                    <a:cubicBezTo>
                      <a:pt x="329" y="379"/>
                      <a:pt x="273" y="376"/>
                      <a:pt x="224" y="395"/>
                    </a:cubicBezTo>
                    <a:cubicBezTo>
                      <a:pt x="245" y="369"/>
                      <a:pt x="272" y="348"/>
                      <a:pt x="305" y="336"/>
                    </a:cubicBezTo>
                    <a:cubicBezTo>
                      <a:pt x="370" y="309"/>
                      <a:pt x="446" y="325"/>
                      <a:pt x="506" y="362"/>
                    </a:cubicBezTo>
                    <a:cubicBezTo>
                      <a:pt x="544" y="385"/>
                      <a:pt x="579" y="415"/>
                      <a:pt x="608" y="450"/>
                    </a:cubicBezTo>
                    <a:cubicBezTo>
                      <a:pt x="615" y="466"/>
                      <a:pt x="621" y="482"/>
                      <a:pt x="626" y="497"/>
                    </a:cubicBezTo>
                    <a:cubicBezTo>
                      <a:pt x="668" y="626"/>
                      <a:pt x="658" y="769"/>
                      <a:pt x="609" y="895"/>
                    </a:cubicBezTo>
                    <a:cubicBezTo>
                      <a:pt x="593" y="937"/>
                      <a:pt x="573" y="977"/>
                      <a:pt x="547" y="1013"/>
                    </a:cubicBezTo>
                    <a:moveTo>
                      <a:pt x="211" y="401"/>
                    </a:moveTo>
                    <a:cubicBezTo>
                      <a:pt x="213" y="400"/>
                      <a:pt x="215" y="399"/>
                      <a:pt x="218" y="398"/>
                    </a:cubicBezTo>
                    <a:cubicBezTo>
                      <a:pt x="188" y="435"/>
                      <a:pt x="170" y="481"/>
                      <a:pt x="162" y="526"/>
                    </a:cubicBezTo>
                    <a:cubicBezTo>
                      <a:pt x="156" y="557"/>
                      <a:pt x="154" y="588"/>
                      <a:pt x="154" y="619"/>
                    </a:cubicBezTo>
                    <a:cubicBezTo>
                      <a:pt x="153" y="619"/>
                      <a:pt x="152" y="619"/>
                      <a:pt x="152" y="619"/>
                    </a:cubicBezTo>
                    <a:cubicBezTo>
                      <a:pt x="150" y="566"/>
                      <a:pt x="157" y="511"/>
                      <a:pt x="178" y="460"/>
                    </a:cubicBezTo>
                    <a:cubicBezTo>
                      <a:pt x="186" y="439"/>
                      <a:pt x="197" y="419"/>
                      <a:pt x="211" y="401"/>
                    </a:cubicBezTo>
                    <a:moveTo>
                      <a:pt x="152" y="634"/>
                    </a:moveTo>
                    <a:cubicBezTo>
                      <a:pt x="153" y="634"/>
                      <a:pt x="154" y="634"/>
                      <a:pt x="155" y="634"/>
                    </a:cubicBezTo>
                    <a:cubicBezTo>
                      <a:pt x="156" y="666"/>
                      <a:pt x="161" y="699"/>
                      <a:pt x="169" y="730"/>
                    </a:cubicBezTo>
                    <a:cubicBezTo>
                      <a:pt x="178" y="763"/>
                      <a:pt x="189" y="795"/>
                      <a:pt x="206" y="824"/>
                    </a:cubicBezTo>
                    <a:cubicBezTo>
                      <a:pt x="222" y="853"/>
                      <a:pt x="244" y="879"/>
                      <a:pt x="267" y="902"/>
                    </a:cubicBezTo>
                    <a:cubicBezTo>
                      <a:pt x="313" y="949"/>
                      <a:pt x="368" y="988"/>
                      <a:pt x="431" y="999"/>
                    </a:cubicBezTo>
                    <a:cubicBezTo>
                      <a:pt x="377" y="990"/>
                      <a:pt x="329" y="960"/>
                      <a:pt x="288" y="924"/>
                    </a:cubicBezTo>
                    <a:cubicBezTo>
                      <a:pt x="247" y="887"/>
                      <a:pt x="209" y="844"/>
                      <a:pt x="188" y="792"/>
                    </a:cubicBezTo>
                    <a:cubicBezTo>
                      <a:pt x="167" y="743"/>
                      <a:pt x="155" y="689"/>
                      <a:pt x="152" y="634"/>
                    </a:cubicBezTo>
                    <a:moveTo>
                      <a:pt x="587" y="882"/>
                    </a:moveTo>
                    <a:cubicBezTo>
                      <a:pt x="589" y="878"/>
                      <a:pt x="591" y="874"/>
                      <a:pt x="594" y="870"/>
                    </a:cubicBezTo>
                    <a:cubicBezTo>
                      <a:pt x="591" y="911"/>
                      <a:pt x="574" y="950"/>
                      <a:pt x="541" y="973"/>
                    </a:cubicBezTo>
                    <a:cubicBezTo>
                      <a:pt x="493" y="1008"/>
                      <a:pt x="427" y="1004"/>
                      <a:pt x="375" y="978"/>
                    </a:cubicBezTo>
                    <a:cubicBezTo>
                      <a:pt x="322" y="953"/>
                      <a:pt x="276" y="912"/>
                      <a:pt x="238" y="866"/>
                    </a:cubicBezTo>
                    <a:cubicBezTo>
                      <a:pt x="196" y="817"/>
                      <a:pt x="174" y="753"/>
                      <a:pt x="163" y="687"/>
                    </a:cubicBezTo>
                    <a:cubicBezTo>
                      <a:pt x="160" y="669"/>
                      <a:pt x="158" y="651"/>
                      <a:pt x="157" y="633"/>
                    </a:cubicBezTo>
                    <a:cubicBezTo>
                      <a:pt x="210" y="620"/>
                      <a:pt x="265" y="621"/>
                      <a:pt x="319" y="626"/>
                    </a:cubicBezTo>
                    <a:cubicBezTo>
                      <a:pt x="379" y="632"/>
                      <a:pt x="438" y="648"/>
                      <a:pt x="488" y="680"/>
                    </a:cubicBezTo>
                    <a:cubicBezTo>
                      <a:pt x="513" y="696"/>
                      <a:pt x="535" y="716"/>
                      <a:pt x="552" y="739"/>
                    </a:cubicBezTo>
                    <a:cubicBezTo>
                      <a:pt x="570" y="763"/>
                      <a:pt x="584" y="789"/>
                      <a:pt x="590" y="818"/>
                    </a:cubicBezTo>
                    <a:cubicBezTo>
                      <a:pt x="593" y="835"/>
                      <a:pt x="595" y="853"/>
                      <a:pt x="594" y="870"/>
                    </a:cubicBezTo>
                    <a:cubicBezTo>
                      <a:pt x="591" y="874"/>
                      <a:pt x="589" y="878"/>
                      <a:pt x="587" y="882"/>
                    </a:cubicBezTo>
                    <a:moveTo>
                      <a:pt x="223" y="396"/>
                    </a:moveTo>
                    <a:cubicBezTo>
                      <a:pt x="281" y="373"/>
                      <a:pt x="347" y="382"/>
                      <a:pt x="403" y="404"/>
                    </a:cubicBezTo>
                    <a:cubicBezTo>
                      <a:pt x="466" y="430"/>
                      <a:pt x="523" y="471"/>
                      <a:pt x="565" y="522"/>
                    </a:cubicBezTo>
                    <a:cubicBezTo>
                      <a:pt x="607" y="573"/>
                      <a:pt x="630" y="638"/>
                      <a:pt x="634" y="702"/>
                    </a:cubicBezTo>
                    <a:cubicBezTo>
                      <a:pt x="636" y="750"/>
                      <a:pt x="626" y="797"/>
                      <a:pt x="608" y="841"/>
                    </a:cubicBezTo>
                    <a:cubicBezTo>
                      <a:pt x="606" y="823"/>
                      <a:pt x="602" y="805"/>
                      <a:pt x="596" y="788"/>
                    </a:cubicBezTo>
                    <a:cubicBezTo>
                      <a:pt x="585" y="760"/>
                      <a:pt x="569" y="735"/>
                      <a:pt x="549" y="713"/>
                    </a:cubicBezTo>
                    <a:cubicBezTo>
                      <a:pt x="510" y="669"/>
                      <a:pt x="456" y="641"/>
                      <a:pt x="399" y="626"/>
                    </a:cubicBezTo>
                    <a:cubicBezTo>
                      <a:pt x="342" y="611"/>
                      <a:pt x="283" y="606"/>
                      <a:pt x="224" y="608"/>
                    </a:cubicBezTo>
                    <a:cubicBezTo>
                      <a:pt x="202" y="610"/>
                      <a:pt x="179" y="612"/>
                      <a:pt x="157" y="618"/>
                    </a:cubicBezTo>
                    <a:cubicBezTo>
                      <a:pt x="156" y="574"/>
                      <a:pt x="161" y="529"/>
                      <a:pt x="175" y="487"/>
                    </a:cubicBezTo>
                    <a:cubicBezTo>
                      <a:pt x="184" y="454"/>
                      <a:pt x="201" y="423"/>
                      <a:pt x="223" y="396"/>
                    </a:cubicBezTo>
                    <a:moveTo>
                      <a:pt x="193" y="411"/>
                    </a:moveTo>
                    <a:cubicBezTo>
                      <a:pt x="190" y="415"/>
                      <a:pt x="188" y="419"/>
                      <a:pt x="185" y="424"/>
                    </a:cubicBezTo>
                    <a:cubicBezTo>
                      <a:pt x="151" y="485"/>
                      <a:pt x="140" y="555"/>
                      <a:pt x="142" y="622"/>
                    </a:cubicBezTo>
                    <a:cubicBezTo>
                      <a:pt x="130" y="626"/>
                      <a:pt x="117" y="631"/>
                      <a:pt x="106" y="636"/>
                    </a:cubicBezTo>
                    <a:cubicBezTo>
                      <a:pt x="104" y="619"/>
                      <a:pt x="104" y="600"/>
                      <a:pt x="105" y="582"/>
                    </a:cubicBezTo>
                    <a:cubicBezTo>
                      <a:pt x="107" y="547"/>
                      <a:pt x="113" y="511"/>
                      <a:pt x="130" y="480"/>
                    </a:cubicBezTo>
                    <a:cubicBezTo>
                      <a:pt x="144" y="451"/>
                      <a:pt x="166" y="427"/>
                      <a:pt x="193" y="411"/>
                    </a:cubicBezTo>
                    <a:moveTo>
                      <a:pt x="601" y="432"/>
                    </a:moveTo>
                    <a:cubicBezTo>
                      <a:pt x="602" y="436"/>
                      <a:pt x="604" y="440"/>
                      <a:pt x="606" y="444"/>
                    </a:cubicBezTo>
                    <a:cubicBezTo>
                      <a:pt x="569" y="402"/>
                      <a:pt x="525" y="366"/>
                      <a:pt x="475" y="343"/>
                    </a:cubicBezTo>
                    <a:cubicBezTo>
                      <a:pt x="442" y="328"/>
                      <a:pt x="406" y="319"/>
                      <a:pt x="370" y="320"/>
                    </a:cubicBezTo>
                    <a:cubicBezTo>
                      <a:pt x="334" y="321"/>
                      <a:pt x="299" y="332"/>
                      <a:pt x="269" y="351"/>
                    </a:cubicBezTo>
                    <a:cubicBezTo>
                      <a:pt x="250" y="364"/>
                      <a:pt x="233" y="379"/>
                      <a:pt x="219" y="397"/>
                    </a:cubicBezTo>
                    <a:cubicBezTo>
                      <a:pt x="216" y="398"/>
                      <a:pt x="214" y="399"/>
                      <a:pt x="212" y="400"/>
                    </a:cubicBezTo>
                    <a:cubicBezTo>
                      <a:pt x="233" y="372"/>
                      <a:pt x="260" y="349"/>
                      <a:pt x="293" y="334"/>
                    </a:cubicBezTo>
                    <a:cubicBezTo>
                      <a:pt x="346" y="309"/>
                      <a:pt x="410" y="311"/>
                      <a:pt x="465" y="334"/>
                    </a:cubicBezTo>
                    <a:cubicBezTo>
                      <a:pt x="517" y="355"/>
                      <a:pt x="562" y="390"/>
                      <a:pt x="601" y="432"/>
                    </a:cubicBezTo>
                    <a:moveTo>
                      <a:pt x="634" y="471"/>
                    </a:moveTo>
                    <a:cubicBezTo>
                      <a:pt x="661" y="507"/>
                      <a:pt x="682" y="547"/>
                      <a:pt x="697" y="589"/>
                    </a:cubicBezTo>
                    <a:cubicBezTo>
                      <a:pt x="735" y="701"/>
                      <a:pt x="730" y="835"/>
                      <a:pt x="656" y="934"/>
                    </a:cubicBezTo>
                    <a:cubicBezTo>
                      <a:pt x="633" y="963"/>
                      <a:pt x="604" y="988"/>
                      <a:pt x="572" y="1007"/>
                    </a:cubicBezTo>
                    <a:cubicBezTo>
                      <a:pt x="574" y="1004"/>
                      <a:pt x="575" y="1001"/>
                      <a:pt x="577" y="999"/>
                    </a:cubicBezTo>
                    <a:cubicBezTo>
                      <a:pt x="616" y="975"/>
                      <a:pt x="649" y="941"/>
                      <a:pt x="672" y="902"/>
                    </a:cubicBezTo>
                    <a:cubicBezTo>
                      <a:pt x="709" y="837"/>
                      <a:pt x="721" y="761"/>
                      <a:pt x="714" y="688"/>
                    </a:cubicBezTo>
                    <a:cubicBezTo>
                      <a:pt x="707" y="615"/>
                      <a:pt x="681" y="545"/>
                      <a:pt x="639" y="486"/>
                    </a:cubicBezTo>
                    <a:cubicBezTo>
                      <a:pt x="637" y="481"/>
                      <a:pt x="636" y="476"/>
                      <a:pt x="634" y="471"/>
                    </a:cubicBezTo>
                    <a:moveTo>
                      <a:pt x="568" y="1013"/>
                    </a:moveTo>
                    <a:cubicBezTo>
                      <a:pt x="568" y="1012"/>
                      <a:pt x="569" y="1011"/>
                      <a:pt x="570" y="1009"/>
                    </a:cubicBezTo>
                    <a:cubicBezTo>
                      <a:pt x="575" y="1007"/>
                      <a:pt x="580" y="1004"/>
                      <a:pt x="585" y="1000"/>
                    </a:cubicBezTo>
                    <a:cubicBezTo>
                      <a:pt x="643" y="964"/>
                      <a:pt x="685" y="906"/>
                      <a:pt x="705" y="841"/>
                    </a:cubicBezTo>
                    <a:cubicBezTo>
                      <a:pt x="745" y="712"/>
                      <a:pt x="713" y="567"/>
                      <a:pt x="632" y="463"/>
                    </a:cubicBezTo>
                    <a:cubicBezTo>
                      <a:pt x="707" y="557"/>
                      <a:pt x="742" y="690"/>
                      <a:pt x="715" y="813"/>
                    </a:cubicBezTo>
                    <a:cubicBezTo>
                      <a:pt x="701" y="875"/>
                      <a:pt x="669" y="934"/>
                      <a:pt x="621" y="976"/>
                    </a:cubicBezTo>
                    <a:cubicBezTo>
                      <a:pt x="605" y="991"/>
                      <a:pt x="587" y="1003"/>
                      <a:pt x="568" y="1013"/>
                    </a:cubicBezTo>
                    <a:moveTo>
                      <a:pt x="25" y="756"/>
                    </a:moveTo>
                    <a:cubicBezTo>
                      <a:pt x="37" y="713"/>
                      <a:pt x="65" y="677"/>
                      <a:pt x="102" y="655"/>
                    </a:cubicBezTo>
                    <a:cubicBezTo>
                      <a:pt x="106" y="688"/>
                      <a:pt x="114" y="721"/>
                      <a:pt x="124" y="754"/>
                    </a:cubicBezTo>
                    <a:cubicBezTo>
                      <a:pt x="144" y="816"/>
                      <a:pt x="172" y="878"/>
                      <a:pt x="219" y="927"/>
                    </a:cubicBezTo>
                    <a:cubicBezTo>
                      <a:pt x="265" y="976"/>
                      <a:pt x="323" y="1014"/>
                      <a:pt x="389" y="1031"/>
                    </a:cubicBezTo>
                    <a:cubicBezTo>
                      <a:pt x="438" y="1043"/>
                      <a:pt x="491" y="1041"/>
                      <a:pt x="538" y="1024"/>
                    </a:cubicBezTo>
                    <a:cubicBezTo>
                      <a:pt x="537" y="1025"/>
                      <a:pt x="537" y="1026"/>
                      <a:pt x="536" y="1027"/>
                    </a:cubicBezTo>
                    <a:cubicBezTo>
                      <a:pt x="507" y="1037"/>
                      <a:pt x="477" y="1042"/>
                      <a:pt x="448" y="1041"/>
                    </a:cubicBezTo>
                    <a:cubicBezTo>
                      <a:pt x="473" y="1042"/>
                      <a:pt x="503" y="1039"/>
                      <a:pt x="535" y="1028"/>
                    </a:cubicBezTo>
                    <a:cubicBezTo>
                      <a:pt x="525" y="1041"/>
                      <a:pt x="514" y="1053"/>
                      <a:pt x="502" y="1065"/>
                    </a:cubicBezTo>
                    <a:cubicBezTo>
                      <a:pt x="454" y="1112"/>
                      <a:pt x="390" y="1140"/>
                      <a:pt x="323" y="1141"/>
                    </a:cubicBezTo>
                    <a:cubicBezTo>
                      <a:pt x="258" y="1143"/>
                      <a:pt x="193" y="1124"/>
                      <a:pt x="139" y="1087"/>
                    </a:cubicBezTo>
                    <a:cubicBezTo>
                      <a:pt x="85" y="1051"/>
                      <a:pt x="46" y="995"/>
                      <a:pt x="28" y="932"/>
                    </a:cubicBezTo>
                    <a:cubicBezTo>
                      <a:pt x="11" y="875"/>
                      <a:pt x="8" y="813"/>
                      <a:pt x="25" y="756"/>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7" name="Freeform 221"/>
              <p:cNvSpPr/>
              <p:nvPr/>
            </p:nvSpPr>
            <p:spPr bwMode="auto">
              <a:xfrm>
                <a:off x="3247" y="1789"/>
                <a:ext cx="0" cy="2"/>
              </a:xfrm>
              <a:custGeom>
                <a:avLst/>
                <a:gdLst>
                  <a:gd name="T0" fmla="*/ 1 h 1"/>
                  <a:gd name="T1" fmla="*/ 0 h 1"/>
                  <a:gd name="T2" fmla="*/ 1 h 1"/>
                  <a:gd name="T3" fmla="*/ 1 h 1"/>
                </a:gdLst>
                <a:ahLst/>
                <a:cxnLst>
                  <a:cxn ang="0">
                    <a:pos x="0" y="T0"/>
                  </a:cxn>
                  <a:cxn ang="0">
                    <a:pos x="0" y="T1"/>
                  </a:cxn>
                  <a:cxn ang="0">
                    <a:pos x="0" y="T2"/>
                  </a:cxn>
                  <a:cxn ang="0">
                    <a:pos x="0" y="T3"/>
                  </a:cxn>
                </a:cxnLst>
                <a:rect l="0" t="0" r="r" b="b"/>
                <a:pathLst>
                  <a:path h="1">
                    <a:moveTo>
                      <a:pt x="0" y="1"/>
                    </a:moveTo>
                    <a:cubicBezTo>
                      <a:pt x="0" y="1"/>
                      <a:pt x="0" y="1"/>
                      <a:pt x="0" y="0"/>
                    </a:cubicBezTo>
                    <a:cubicBezTo>
                      <a:pt x="0" y="1"/>
                      <a:pt x="0" y="1"/>
                      <a:pt x="0" y="1"/>
                    </a:cubicBezTo>
                    <a:cubicBezTo>
                      <a:pt x="0" y="1"/>
                      <a:pt x="0" y="1"/>
                      <a:pt x="0" y="1"/>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8" name="Group 423"/>
            <p:cNvGrpSpPr/>
            <p:nvPr/>
          </p:nvGrpSpPr>
          <p:grpSpPr bwMode="auto">
            <a:xfrm>
              <a:off x="-1092924" y="154721"/>
              <a:ext cx="4459784" cy="4713839"/>
              <a:chOff x="94" y="117"/>
              <a:chExt cx="3546" cy="3748"/>
            </a:xfrm>
          </p:grpSpPr>
          <p:sp>
            <p:nvSpPr>
              <p:cNvPr id="2458" name="Freeform 223"/>
              <p:cNvSpPr>
                <a:spLocks noEditPoints="1"/>
              </p:cNvSpPr>
              <p:nvPr/>
            </p:nvSpPr>
            <p:spPr bwMode="auto">
              <a:xfrm>
                <a:off x="2969" y="1772"/>
                <a:ext cx="671" cy="2093"/>
              </a:xfrm>
              <a:custGeom>
                <a:avLst/>
                <a:gdLst>
                  <a:gd name="T0" fmla="*/ 175 w 284"/>
                  <a:gd name="T1" fmla="*/ 878 h 886"/>
                  <a:gd name="T2" fmla="*/ 230 w 284"/>
                  <a:gd name="T3" fmla="*/ 820 h 886"/>
                  <a:gd name="T4" fmla="*/ 235 w 284"/>
                  <a:gd name="T5" fmla="*/ 805 h 886"/>
                  <a:gd name="T6" fmla="*/ 253 w 284"/>
                  <a:gd name="T7" fmla="*/ 764 h 886"/>
                  <a:gd name="T8" fmla="*/ 282 w 284"/>
                  <a:gd name="T9" fmla="*/ 491 h 886"/>
                  <a:gd name="T10" fmla="*/ 264 w 284"/>
                  <a:gd name="T11" fmla="*/ 326 h 886"/>
                  <a:gd name="T12" fmla="*/ 240 w 284"/>
                  <a:gd name="T13" fmla="*/ 245 h 886"/>
                  <a:gd name="T14" fmla="*/ 200 w 284"/>
                  <a:gd name="T15" fmla="*/ 170 h 886"/>
                  <a:gd name="T16" fmla="*/ 22 w 284"/>
                  <a:gd name="T17" fmla="*/ 22 h 886"/>
                  <a:gd name="T18" fmla="*/ 74 w 284"/>
                  <a:gd name="T19" fmla="*/ 10 h 886"/>
                  <a:gd name="T20" fmla="*/ 20 w 284"/>
                  <a:gd name="T21" fmla="*/ 21 h 886"/>
                  <a:gd name="T22" fmla="*/ 53 w 284"/>
                  <a:gd name="T23" fmla="*/ 12 h 886"/>
                  <a:gd name="T24" fmla="*/ 16 w 284"/>
                  <a:gd name="T25" fmla="*/ 20 h 886"/>
                  <a:gd name="T26" fmla="*/ 86 w 284"/>
                  <a:gd name="T27" fmla="*/ 9 h 886"/>
                  <a:gd name="T28" fmla="*/ 116 w 284"/>
                  <a:gd name="T29" fmla="*/ 10 h 886"/>
                  <a:gd name="T30" fmla="*/ 118 w 284"/>
                  <a:gd name="T31" fmla="*/ 10 h 886"/>
                  <a:gd name="T32" fmla="*/ 113 w 284"/>
                  <a:gd name="T33" fmla="*/ 0 h 886"/>
                  <a:gd name="T34" fmla="*/ 10 w 284"/>
                  <a:gd name="T35" fmla="*/ 17 h 886"/>
                  <a:gd name="T36" fmla="*/ 5 w 284"/>
                  <a:gd name="T37" fmla="*/ 25 h 886"/>
                  <a:gd name="T38" fmla="*/ 6 w 284"/>
                  <a:gd name="T39" fmla="*/ 26 h 886"/>
                  <a:gd name="T40" fmla="*/ 10 w 284"/>
                  <a:gd name="T41" fmla="*/ 27 h 886"/>
                  <a:gd name="T42" fmla="*/ 54 w 284"/>
                  <a:gd name="T43" fmla="*/ 115 h 886"/>
                  <a:gd name="T44" fmla="*/ 15 w 284"/>
                  <a:gd name="T45" fmla="*/ 34 h 886"/>
                  <a:gd name="T46" fmla="*/ 58 w 284"/>
                  <a:gd name="T47" fmla="*/ 53 h 886"/>
                  <a:gd name="T48" fmla="*/ 249 w 284"/>
                  <a:gd name="T49" fmla="*/ 322 h 886"/>
                  <a:gd name="T50" fmla="*/ 274 w 284"/>
                  <a:gd name="T51" fmla="*/ 553 h 886"/>
                  <a:gd name="T52" fmla="*/ 243 w 284"/>
                  <a:gd name="T53" fmla="*/ 742 h 886"/>
                  <a:gd name="T54" fmla="*/ 223 w 284"/>
                  <a:gd name="T55" fmla="*/ 780 h 886"/>
                  <a:gd name="T56" fmla="*/ 170 w 284"/>
                  <a:gd name="T57" fmla="*/ 857 h 886"/>
                  <a:gd name="T58" fmla="*/ 147 w 284"/>
                  <a:gd name="T59" fmla="*/ 882 h 886"/>
                  <a:gd name="T60" fmla="*/ 8 w 284"/>
                  <a:gd name="T61" fmla="*/ 24 h 886"/>
                  <a:gd name="T62" fmla="*/ 117 w 284"/>
                  <a:gd name="T63" fmla="*/ 2 h 886"/>
                  <a:gd name="T64" fmla="*/ 105 w 284"/>
                  <a:gd name="T65" fmla="*/ 3 h 886"/>
                  <a:gd name="T66" fmla="*/ 69 w 284"/>
                  <a:gd name="T67" fmla="*/ 6 h 886"/>
                  <a:gd name="T68" fmla="*/ 90 w 284"/>
                  <a:gd name="T69" fmla="*/ 4 h 886"/>
                  <a:gd name="T70" fmla="*/ 115 w 284"/>
                  <a:gd name="T71" fmla="*/ 3 h 886"/>
                  <a:gd name="T72" fmla="*/ 118 w 284"/>
                  <a:gd name="T73" fmla="*/ 2 h 886"/>
                  <a:gd name="T74" fmla="*/ 118 w 284"/>
                  <a:gd name="T75" fmla="*/ 2 h 886"/>
                  <a:gd name="T76" fmla="*/ 106 w 284"/>
                  <a:gd name="T77" fmla="*/ 6 h 886"/>
                  <a:gd name="T78" fmla="*/ 87 w 284"/>
                  <a:gd name="T79" fmla="*/ 7 h 886"/>
                  <a:gd name="T80" fmla="*/ 118 w 284"/>
                  <a:gd name="T81" fmla="*/ 8 h 886"/>
                  <a:gd name="T82" fmla="*/ 118 w 284"/>
                  <a:gd name="T83" fmla="*/ 8 h 886"/>
                  <a:gd name="T84" fmla="*/ 125 w 284"/>
                  <a:gd name="T85" fmla="*/ 90 h 886"/>
                  <a:gd name="T86" fmla="*/ 23 w 284"/>
                  <a:gd name="T87" fmla="*/ 26 h 886"/>
                  <a:gd name="T88" fmla="*/ 25 w 284"/>
                  <a:gd name="T89" fmla="*/ 26 h 886"/>
                  <a:gd name="T90" fmla="*/ 125 w 284"/>
                  <a:gd name="T91" fmla="*/ 90 h 886"/>
                  <a:gd name="T92" fmla="*/ 46 w 284"/>
                  <a:gd name="T93" fmla="*/ 40 h 886"/>
                  <a:gd name="T94" fmla="*/ 17 w 284"/>
                  <a:gd name="T95" fmla="*/ 24 h 886"/>
                  <a:gd name="T96" fmla="*/ 188 w 284"/>
                  <a:gd name="T97" fmla="*/ 157 h 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4" h="886">
                    <a:moveTo>
                      <a:pt x="161" y="883"/>
                    </a:moveTo>
                    <a:cubicBezTo>
                      <a:pt x="163" y="883"/>
                      <a:pt x="163" y="884"/>
                      <a:pt x="165" y="884"/>
                    </a:cubicBezTo>
                    <a:cubicBezTo>
                      <a:pt x="169" y="882"/>
                      <a:pt x="172" y="880"/>
                      <a:pt x="175" y="878"/>
                    </a:cubicBezTo>
                    <a:cubicBezTo>
                      <a:pt x="177" y="877"/>
                      <a:pt x="178" y="877"/>
                      <a:pt x="178" y="877"/>
                    </a:cubicBezTo>
                    <a:cubicBezTo>
                      <a:pt x="189" y="869"/>
                      <a:pt x="199" y="861"/>
                      <a:pt x="208" y="851"/>
                    </a:cubicBezTo>
                    <a:cubicBezTo>
                      <a:pt x="216" y="841"/>
                      <a:pt x="223" y="830"/>
                      <a:pt x="230" y="820"/>
                    </a:cubicBezTo>
                    <a:cubicBezTo>
                      <a:pt x="232" y="815"/>
                      <a:pt x="230" y="816"/>
                      <a:pt x="229" y="817"/>
                    </a:cubicBezTo>
                    <a:cubicBezTo>
                      <a:pt x="228" y="817"/>
                      <a:pt x="228" y="817"/>
                      <a:pt x="229" y="815"/>
                    </a:cubicBezTo>
                    <a:cubicBezTo>
                      <a:pt x="231" y="812"/>
                      <a:pt x="233" y="807"/>
                      <a:pt x="235" y="805"/>
                    </a:cubicBezTo>
                    <a:cubicBezTo>
                      <a:pt x="233" y="806"/>
                      <a:pt x="233" y="806"/>
                      <a:pt x="233" y="806"/>
                    </a:cubicBezTo>
                    <a:cubicBezTo>
                      <a:pt x="237" y="798"/>
                      <a:pt x="244" y="788"/>
                      <a:pt x="246" y="783"/>
                    </a:cubicBezTo>
                    <a:cubicBezTo>
                      <a:pt x="247" y="778"/>
                      <a:pt x="250" y="772"/>
                      <a:pt x="253" y="764"/>
                    </a:cubicBezTo>
                    <a:cubicBezTo>
                      <a:pt x="262" y="735"/>
                      <a:pt x="264" y="720"/>
                      <a:pt x="272" y="686"/>
                    </a:cubicBezTo>
                    <a:cubicBezTo>
                      <a:pt x="279" y="653"/>
                      <a:pt x="281" y="609"/>
                      <a:pt x="284" y="577"/>
                    </a:cubicBezTo>
                    <a:cubicBezTo>
                      <a:pt x="282" y="549"/>
                      <a:pt x="284" y="527"/>
                      <a:pt x="282" y="491"/>
                    </a:cubicBezTo>
                    <a:cubicBezTo>
                      <a:pt x="282" y="491"/>
                      <a:pt x="280" y="446"/>
                      <a:pt x="280" y="442"/>
                    </a:cubicBezTo>
                    <a:cubicBezTo>
                      <a:pt x="279" y="413"/>
                      <a:pt x="276" y="406"/>
                      <a:pt x="272" y="373"/>
                    </a:cubicBezTo>
                    <a:cubicBezTo>
                      <a:pt x="269" y="351"/>
                      <a:pt x="269" y="345"/>
                      <a:pt x="264" y="326"/>
                    </a:cubicBezTo>
                    <a:cubicBezTo>
                      <a:pt x="263" y="321"/>
                      <a:pt x="262" y="311"/>
                      <a:pt x="261" y="308"/>
                    </a:cubicBezTo>
                    <a:cubicBezTo>
                      <a:pt x="256" y="285"/>
                      <a:pt x="254" y="292"/>
                      <a:pt x="256" y="283"/>
                    </a:cubicBezTo>
                    <a:cubicBezTo>
                      <a:pt x="256" y="280"/>
                      <a:pt x="243" y="255"/>
                      <a:pt x="240" y="245"/>
                    </a:cubicBezTo>
                    <a:cubicBezTo>
                      <a:pt x="236" y="231"/>
                      <a:pt x="226" y="215"/>
                      <a:pt x="217" y="198"/>
                    </a:cubicBezTo>
                    <a:cubicBezTo>
                      <a:pt x="216" y="195"/>
                      <a:pt x="214" y="192"/>
                      <a:pt x="214" y="191"/>
                    </a:cubicBezTo>
                    <a:cubicBezTo>
                      <a:pt x="211" y="185"/>
                      <a:pt x="206" y="178"/>
                      <a:pt x="200" y="170"/>
                    </a:cubicBezTo>
                    <a:cubicBezTo>
                      <a:pt x="184" y="147"/>
                      <a:pt x="171" y="128"/>
                      <a:pt x="153" y="110"/>
                    </a:cubicBezTo>
                    <a:cubicBezTo>
                      <a:pt x="142" y="98"/>
                      <a:pt x="99" y="61"/>
                      <a:pt x="51" y="36"/>
                    </a:cubicBezTo>
                    <a:cubicBezTo>
                      <a:pt x="41" y="31"/>
                      <a:pt x="31" y="26"/>
                      <a:pt x="22" y="22"/>
                    </a:cubicBezTo>
                    <a:cubicBezTo>
                      <a:pt x="26" y="21"/>
                      <a:pt x="30" y="19"/>
                      <a:pt x="34" y="18"/>
                    </a:cubicBezTo>
                    <a:cubicBezTo>
                      <a:pt x="54" y="13"/>
                      <a:pt x="69" y="11"/>
                      <a:pt x="74" y="10"/>
                    </a:cubicBezTo>
                    <a:cubicBezTo>
                      <a:pt x="74" y="10"/>
                      <a:pt x="74" y="10"/>
                      <a:pt x="74" y="10"/>
                    </a:cubicBezTo>
                    <a:cubicBezTo>
                      <a:pt x="72" y="10"/>
                      <a:pt x="69" y="10"/>
                      <a:pt x="67" y="10"/>
                    </a:cubicBezTo>
                    <a:cubicBezTo>
                      <a:pt x="60" y="11"/>
                      <a:pt x="53" y="12"/>
                      <a:pt x="45" y="14"/>
                    </a:cubicBezTo>
                    <a:cubicBezTo>
                      <a:pt x="37" y="16"/>
                      <a:pt x="28" y="18"/>
                      <a:pt x="20" y="21"/>
                    </a:cubicBezTo>
                    <a:cubicBezTo>
                      <a:pt x="19" y="21"/>
                      <a:pt x="19" y="21"/>
                      <a:pt x="19" y="21"/>
                    </a:cubicBezTo>
                    <a:cubicBezTo>
                      <a:pt x="27" y="18"/>
                      <a:pt x="36" y="16"/>
                      <a:pt x="45" y="14"/>
                    </a:cubicBezTo>
                    <a:cubicBezTo>
                      <a:pt x="48" y="13"/>
                      <a:pt x="50" y="13"/>
                      <a:pt x="53" y="12"/>
                    </a:cubicBezTo>
                    <a:cubicBezTo>
                      <a:pt x="41" y="14"/>
                      <a:pt x="30" y="17"/>
                      <a:pt x="18" y="20"/>
                    </a:cubicBezTo>
                    <a:cubicBezTo>
                      <a:pt x="18" y="21"/>
                      <a:pt x="18" y="21"/>
                      <a:pt x="18" y="21"/>
                    </a:cubicBezTo>
                    <a:cubicBezTo>
                      <a:pt x="17" y="20"/>
                      <a:pt x="17" y="20"/>
                      <a:pt x="16" y="20"/>
                    </a:cubicBezTo>
                    <a:cubicBezTo>
                      <a:pt x="30" y="15"/>
                      <a:pt x="44" y="12"/>
                      <a:pt x="58" y="10"/>
                    </a:cubicBezTo>
                    <a:cubicBezTo>
                      <a:pt x="60" y="10"/>
                      <a:pt x="63" y="9"/>
                      <a:pt x="65" y="9"/>
                    </a:cubicBezTo>
                    <a:cubicBezTo>
                      <a:pt x="72" y="9"/>
                      <a:pt x="79" y="9"/>
                      <a:pt x="86" y="9"/>
                    </a:cubicBezTo>
                    <a:cubicBezTo>
                      <a:pt x="92" y="9"/>
                      <a:pt x="98" y="10"/>
                      <a:pt x="104" y="10"/>
                    </a:cubicBezTo>
                    <a:cubicBezTo>
                      <a:pt x="107" y="10"/>
                      <a:pt x="111" y="10"/>
                      <a:pt x="114" y="10"/>
                    </a:cubicBezTo>
                    <a:cubicBezTo>
                      <a:pt x="116" y="10"/>
                      <a:pt x="116" y="10"/>
                      <a:pt x="116" y="10"/>
                    </a:cubicBezTo>
                    <a:cubicBezTo>
                      <a:pt x="118" y="10"/>
                      <a:pt x="118" y="10"/>
                      <a:pt x="118" y="10"/>
                    </a:cubicBezTo>
                    <a:cubicBezTo>
                      <a:pt x="118" y="10"/>
                      <a:pt x="118" y="10"/>
                      <a:pt x="118" y="10"/>
                    </a:cubicBezTo>
                    <a:cubicBezTo>
                      <a:pt x="118" y="10"/>
                      <a:pt x="118" y="10"/>
                      <a:pt x="118" y="10"/>
                    </a:cubicBezTo>
                    <a:cubicBezTo>
                      <a:pt x="122" y="10"/>
                      <a:pt x="123" y="1"/>
                      <a:pt x="118" y="0"/>
                    </a:cubicBezTo>
                    <a:cubicBezTo>
                      <a:pt x="117" y="0"/>
                      <a:pt x="117" y="0"/>
                      <a:pt x="117" y="0"/>
                    </a:cubicBezTo>
                    <a:cubicBezTo>
                      <a:pt x="113" y="0"/>
                      <a:pt x="113" y="0"/>
                      <a:pt x="113" y="0"/>
                    </a:cubicBezTo>
                    <a:cubicBezTo>
                      <a:pt x="87" y="1"/>
                      <a:pt x="59" y="3"/>
                      <a:pt x="31" y="10"/>
                    </a:cubicBezTo>
                    <a:cubicBezTo>
                      <a:pt x="24" y="12"/>
                      <a:pt x="17" y="14"/>
                      <a:pt x="10" y="17"/>
                    </a:cubicBezTo>
                    <a:cubicBezTo>
                      <a:pt x="10" y="17"/>
                      <a:pt x="10" y="17"/>
                      <a:pt x="10" y="17"/>
                    </a:cubicBezTo>
                    <a:cubicBezTo>
                      <a:pt x="10" y="17"/>
                      <a:pt x="9" y="17"/>
                      <a:pt x="9" y="17"/>
                    </a:cubicBezTo>
                    <a:cubicBezTo>
                      <a:pt x="5" y="19"/>
                      <a:pt x="5" y="19"/>
                      <a:pt x="5" y="19"/>
                    </a:cubicBezTo>
                    <a:cubicBezTo>
                      <a:pt x="3" y="20"/>
                      <a:pt x="0" y="22"/>
                      <a:pt x="5" y="25"/>
                    </a:cubicBezTo>
                    <a:cubicBezTo>
                      <a:pt x="5" y="25"/>
                      <a:pt x="5" y="25"/>
                      <a:pt x="5" y="25"/>
                    </a:cubicBezTo>
                    <a:cubicBezTo>
                      <a:pt x="5" y="25"/>
                      <a:pt x="5" y="25"/>
                      <a:pt x="5" y="25"/>
                    </a:cubicBezTo>
                    <a:cubicBezTo>
                      <a:pt x="6" y="26"/>
                      <a:pt x="6" y="26"/>
                      <a:pt x="6" y="26"/>
                    </a:cubicBezTo>
                    <a:cubicBezTo>
                      <a:pt x="7" y="26"/>
                      <a:pt x="7" y="26"/>
                      <a:pt x="7" y="26"/>
                    </a:cubicBezTo>
                    <a:cubicBezTo>
                      <a:pt x="9" y="27"/>
                      <a:pt x="9" y="27"/>
                      <a:pt x="9" y="27"/>
                    </a:cubicBezTo>
                    <a:cubicBezTo>
                      <a:pt x="10" y="27"/>
                      <a:pt x="10" y="27"/>
                      <a:pt x="10" y="27"/>
                    </a:cubicBezTo>
                    <a:cubicBezTo>
                      <a:pt x="12" y="28"/>
                      <a:pt x="12" y="28"/>
                      <a:pt x="12" y="28"/>
                    </a:cubicBezTo>
                    <a:cubicBezTo>
                      <a:pt x="10" y="48"/>
                      <a:pt x="22" y="65"/>
                      <a:pt x="30" y="80"/>
                    </a:cubicBezTo>
                    <a:cubicBezTo>
                      <a:pt x="39" y="95"/>
                      <a:pt x="48" y="107"/>
                      <a:pt x="54" y="115"/>
                    </a:cubicBezTo>
                    <a:cubicBezTo>
                      <a:pt x="51" y="110"/>
                      <a:pt x="49" y="105"/>
                      <a:pt x="46" y="100"/>
                    </a:cubicBezTo>
                    <a:cubicBezTo>
                      <a:pt x="42" y="94"/>
                      <a:pt x="36" y="85"/>
                      <a:pt x="29" y="74"/>
                    </a:cubicBezTo>
                    <a:cubicBezTo>
                      <a:pt x="24" y="63"/>
                      <a:pt x="14" y="48"/>
                      <a:pt x="15" y="34"/>
                    </a:cubicBezTo>
                    <a:cubicBezTo>
                      <a:pt x="15" y="32"/>
                      <a:pt x="15" y="31"/>
                      <a:pt x="15" y="30"/>
                    </a:cubicBezTo>
                    <a:cubicBezTo>
                      <a:pt x="19" y="32"/>
                      <a:pt x="19" y="32"/>
                      <a:pt x="19" y="32"/>
                    </a:cubicBezTo>
                    <a:cubicBezTo>
                      <a:pt x="32" y="38"/>
                      <a:pt x="45" y="45"/>
                      <a:pt x="58" y="53"/>
                    </a:cubicBezTo>
                    <a:cubicBezTo>
                      <a:pt x="108" y="83"/>
                      <a:pt x="156" y="124"/>
                      <a:pt x="189" y="173"/>
                    </a:cubicBezTo>
                    <a:cubicBezTo>
                      <a:pt x="205" y="198"/>
                      <a:pt x="218" y="222"/>
                      <a:pt x="228" y="247"/>
                    </a:cubicBezTo>
                    <a:cubicBezTo>
                      <a:pt x="237" y="272"/>
                      <a:pt x="243" y="297"/>
                      <a:pt x="249" y="322"/>
                    </a:cubicBezTo>
                    <a:cubicBezTo>
                      <a:pt x="260" y="373"/>
                      <a:pt x="269" y="426"/>
                      <a:pt x="272" y="486"/>
                    </a:cubicBezTo>
                    <a:cubicBezTo>
                      <a:pt x="273" y="492"/>
                      <a:pt x="273" y="498"/>
                      <a:pt x="273" y="504"/>
                    </a:cubicBezTo>
                    <a:cubicBezTo>
                      <a:pt x="274" y="520"/>
                      <a:pt x="274" y="536"/>
                      <a:pt x="274" y="553"/>
                    </a:cubicBezTo>
                    <a:cubicBezTo>
                      <a:pt x="274" y="583"/>
                      <a:pt x="271" y="614"/>
                      <a:pt x="268" y="638"/>
                    </a:cubicBezTo>
                    <a:cubicBezTo>
                      <a:pt x="266" y="656"/>
                      <a:pt x="263" y="660"/>
                      <a:pt x="260" y="677"/>
                    </a:cubicBezTo>
                    <a:cubicBezTo>
                      <a:pt x="257" y="675"/>
                      <a:pt x="250" y="721"/>
                      <a:pt x="243" y="742"/>
                    </a:cubicBezTo>
                    <a:cubicBezTo>
                      <a:pt x="241" y="743"/>
                      <a:pt x="240" y="742"/>
                      <a:pt x="238" y="747"/>
                    </a:cubicBezTo>
                    <a:cubicBezTo>
                      <a:pt x="237" y="749"/>
                      <a:pt x="235" y="757"/>
                      <a:pt x="233" y="760"/>
                    </a:cubicBezTo>
                    <a:cubicBezTo>
                      <a:pt x="230" y="766"/>
                      <a:pt x="225" y="775"/>
                      <a:pt x="223" y="780"/>
                    </a:cubicBezTo>
                    <a:cubicBezTo>
                      <a:pt x="209" y="805"/>
                      <a:pt x="192" y="834"/>
                      <a:pt x="171" y="854"/>
                    </a:cubicBezTo>
                    <a:cubicBezTo>
                      <a:pt x="171" y="854"/>
                      <a:pt x="173" y="853"/>
                      <a:pt x="174" y="853"/>
                    </a:cubicBezTo>
                    <a:cubicBezTo>
                      <a:pt x="174" y="853"/>
                      <a:pt x="172" y="855"/>
                      <a:pt x="170" y="857"/>
                    </a:cubicBezTo>
                    <a:cubicBezTo>
                      <a:pt x="174" y="854"/>
                      <a:pt x="175" y="856"/>
                      <a:pt x="166" y="863"/>
                    </a:cubicBezTo>
                    <a:cubicBezTo>
                      <a:pt x="168" y="863"/>
                      <a:pt x="172" y="860"/>
                      <a:pt x="171" y="862"/>
                    </a:cubicBezTo>
                    <a:cubicBezTo>
                      <a:pt x="165" y="869"/>
                      <a:pt x="148" y="880"/>
                      <a:pt x="147" y="882"/>
                    </a:cubicBezTo>
                    <a:cubicBezTo>
                      <a:pt x="145" y="886"/>
                      <a:pt x="160" y="881"/>
                      <a:pt x="161" y="883"/>
                    </a:cubicBezTo>
                    <a:moveTo>
                      <a:pt x="8" y="24"/>
                    </a:moveTo>
                    <a:cubicBezTo>
                      <a:pt x="8" y="24"/>
                      <a:pt x="8" y="24"/>
                      <a:pt x="8" y="24"/>
                    </a:cubicBezTo>
                    <a:cubicBezTo>
                      <a:pt x="8" y="24"/>
                      <a:pt x="8" y="24"/>
                      <a:pt x="8" y="24"/>
                    </a:cubicBezTo>
                    <a:moveTo>
                      <a:pt x="118" y="2"/>
                    </a:moveTo>
                    <a:cubicBezTo>
                      <a:pt x="117" y="2"/>
                      <a:pt x="117" y="2"/>
                      <a:pt x="117" y="2"/>
                    </a:cubicBezTo>
                    <a:cubicBezTo>
                      <a:pt x="115" y="3"/>
                      <a:pt x="115" y="3"/>
                      <a:pt x="115" y="3"/>
                    </a:cubicBezTo>
                    <a:cubicBezTo>
                      <a:pt x="112" y="3"/>
                      <a:pt x="112" y="3"/>
                      <a:pt x="112" y="3"/>
                    </a:cubicBezTo>
                    <a:cubicBezTo>
                      <a:pt x="105" y="3"/>
                      <a:pt x="105" y="3"/>
                      <a:pt x="105" y="3"/>
                    </a:cubicBezTo>
                    <a:cubicBezTo>
                      <a:pt x="101" y="3"/>
                      <a:pt x="97" y="4"/>
                      <a:pt x="94" y="4"/>
                    </a:cubicBezTo>
                    <a:cubicBezTo>
                      <a:pt x="86" y="4"/>
                      <a:pt x="80" y="5"/>
                      <a:pt x="75" y="5"/>
                    </a:cubicBezTo>
                    <a:cubicBezTo>
                      <a:pt x="73" y="6"/>
                      <a:pt x="71" y="6"/>
                      <a:pt x="69" y="6"/>
                    </a:cubicBezTo>
                    <a:cubicBezTo>
                      <a:pt x="69" y="6"/>
                      <a:pt x="68" y="6"/>
                      <a:pt x="68" y="6"/>
                    </a:cubicBezTo>
                    <a:cubicBezTo>
                      <a:pt x="68" y="6"/>
                      <a:pt x="68" y="6"/>
                      <a:pt x="68" y="6"/>
                    </a:cubicBezTo>
                    <a:cubicBezTo>
                      <a:pt x="74" y="5"/>
                      <a:pt x="81" y="5"/>
                      <a:pt x="90" y="4"/>
                    </a:cubicBezTo>
                    <a:cubicBezTo>
                      <a:pt x="94" y="4"/>
                      <a:pt x="98" y="3"/>
                      <a:pt x="103" y="3"/>
                    </a:cubicBezTo>
                    <a:cubicBezTo>
                      <a:pt x="106" y="3"/>
                      <a:pt x="108" y="3"/>
                      <a:pt x="111" y="3"/>
                    </a:cubicBezTo>
                    <a:cubicBezTo>
                      <a:pt x="115" y="3"/>
                      <a:pt x="115" y="3"/>
                      <a:pt x="115" y="3"/>
                    </a:cubicBezTo>
                    <a:cubicBezTo>
                      <a:pt x="117" y="2"/>
                      <a:pt x="117" y="2"/>
                      <a:pt x="117" y="2"/>
                    </a:cubicBezTo>
                    <a:cubicBezTo>
                      <a:pt x="118" y="2"/>
                      <a:pt x="118" y="2"/>
                      <a:pt x="118" y="2"/>
                    </a:cubicBezTo>
                    <a:cubicBezTo>
                      <a:pt x="118" y="2"/>
                      <a:pt x="118" y="2"/>
                      <a:pt x="118" y="2"/>
                    </a:cubicBezTo>
                    <a:cubicBezTo>
                      <a:pt x="118" y="2"/>
                      <a:pt x="118" y="2"/>
                      <a:pt x="118" y="2"/>
                    </a:cubicBezTo>
                    <a:cubicBezTo>
                      <a:pt x="118" y="2"/>
                      <a:pt x="118" y="2"/>
                      <a:pt x="118" y="2"/>
                    </a:cubicBezTo>
                    <a:cubicBezTo>
                      <a:pt x="118" y="2"/>
                      <a:pt x="118" y="2"/>
                      <a:pt x="118" y="2"/>
                    </a:cubicBezTo>
                    <a:cubicBezTo>
                      <a:pt x="118" y="2"/>
                      <a:pt x="118" y="2"/>
                      <a:pt x="118" y="2"/>
                    </a:cubicBezTo>
                    <a:close/>
                    <a:moveTo>
                      <a:pt x="118" y="5"/>
                    </a:moveTo>
                    <a:cubicBezTo>
                      <a:pt x="114" y="6"/>
                      <a:pt x="110" y="6"/>
                      <a:pt x="106" y="6"/>
                    </a:cubicBezTo>
                    <a:cubicBezTo>
                      <a:pt x="110" y="5"/>
                      <a:pt x="114" y="5"/>
                      <a:pt x="118" y="5"/>
                    </a:cubicBezTo>
                    <a:moveTo>
                      <a:pt x="85" y="7"/>
                    </a:moveTo>
                    <a:cubicBezTo>
                      <a:pt x="86" y="7"/>
                      <a:pt x="86" y="7"/>
                      <a:pt x="87" y="7"/>
                    </a:cubicBezTo>
                    <a:cubicBezTo>
                      <a:pt x="98" y="7"/>
                      <a:pt x="108" y="8"/>
                      <a:pt x="118" y="8"/>
                    </a:cubicBezTo>
                    <a:cubicBezTo>
                      <a:pt x="118" y="8"/>
                      <a:pt x="118" y="8"/>
                      <a:pt x="118" y="8"/>
                    </a:cubicBezTo>
                    <a:cubicBezTo>
                      <a:pt x="118" y="8"/>
                      <a:pt x="118" y="8"/>
                      <a:pt x="118" y="8"/>
                    </a:cubicBezTo>
                    <a:cubicBezTo>
                      <a:pt x="118" y="8"/>
                      <a:pt x="118" y="8"/>
                      <a:pt x="118" y="8"/>
                    </a:cubicBezTo>
                    <a:cubicBezTo>
                      <a:pt x="118" y="8"/>
                      <a:pt x="118" y="8"/>
                      <a:pt x="118" y="8"/>
                    </a:cubicBezTo>
                    <a:cubicBezTo>
                      <a:pt x="118" y="8"/>
                      <a:pt x="118" y="8"/>
                      <a:pt x="118" y="8"/>
                    </a:cubicBezTo>
                    <a:cubicBezTo>
                      <a:pt x="118" y="8"/>
                      <a:pt x="118" y="8"/>
                      <a:pt x="118" y="8"/>
                    </a:cubicBezTo>
                    <a:cubicBezTo>
                      <a:pt x="108" y="8"/>
                      <a:pt x="97" y="7"/>
                      <a:pt x="85" y="7"/>
                    </a:cubicBezTo>
                    <a:moveTo>
                      <a:pt x="125" y="90"/>
                    </a:moveTo>
                    <a:cubicBezTo>
                      <a:pt x="118" y="85"/>
                      <a:pt x="111" y="79"/>
                      <a:pt x="104" y="74"/>
                    </a:cubicBezTo>
                    <a:cubicBezTo>
                      <a:pt x="84" y="59"/>
                      <a:pt x="62" y="46"/>
                      <a:pt x="40" y="34"/>
                    </a:cubicBezTo>
                    <a:cubicBezTo>
                      <a:pt x="34" y="32"/>
                      <a:pt x="28" y="29"/>
                      <a:pt x="23" y="26"/>
                    </a:cubicBezTo>
                    <a:cubicBezTo>
                      <a:pt x="18" y="24"/>
                      <a:pt x="18" y="24"/>
                      <a:pt x="18" y="24"/>
                    </a:cubicBezTo>
                    <a:cubicBezTo>
                      <a:pt x="19" y="23"/>
                      <a:pt x="19" y="23"/>
                      <a:pt x="19" y="23"/>
                    </a:cubicBezTo>
                    <a:cubicBezTo>
                      <a:pt x="25" y="26"/>
                      <a:pt x="25" y="26"/>
                      <a:pt x="25" y="26"/>
                    </a:cubicBezTo>
                    <a:cubicBezTo>
                      <a:pt x="32" y="30"/>
                      <a:pt x="40" y="33"/>
                      <a:pt x="46" y="37"/>
                    </a:cubicBezTo>
                    <a:cubicBezTo>
                      <a:pt x="68" y="49"/>
                      <a:pt x="86" y="61"/>
                      <a:pt x="104" y="74"/>
                    </a:cubicBezTo>
                    <a:cubicBezTo>
                      <a:pt x="111" y="79"/>
                      <a:pt x="118" y="85"/>
                      <a:pt x="125" y="90"/>
                    </a:cubicBezTo>
                    <a:moveTo>
                      <a:pt x="188" y="157"/>
                    </a:moveTo>
                    <a:cubicBezTo>
                      <a:pt x="172" y="137"/>
                      <a:pt x="143" y="107"/>
                      <a:pt x="127" y="95"/>
                    </a:cubicBezTo>
                    <a:cubicBezTo>
                      <a:pt x="102" y="74"/>
                      <a:pt x="75" y="56"/>
                      <a:pt x="46" y="40"/>
                    </a:cubicBezTo>
                    <a:cubicBezTo>
                      <a:pt x="39" y="36"/>
                      <a:pt x="32" y="33"/>
                      <a:pt x="25" y="29"/>
                    </a:cubicBezTo>
                    <a:cubicBezTo>
                      <a:pt x="15" y="25"/>
                      <a:pt x="15" y="25"/>
                      <a:pt x="15" y="25"/>
                    </a:cubicBezTo>
                    <a:cubicBezTo>
                      <a:pt x="17" y="24"/>
                      <a:pt x="17" y="24"/>
                      <a:pt x="17" y="24"/>
                    </a:cubicBezTo>
                    <a:cubicBezTo>
                      <a:pt x="21" y="26"/>
                      <a:pt x="25" y="28"/>
                      <a:pt x="29" y="30"/>
                    </a:cubicBezTo>
                    <a:cubicBezTo>
                      <a:pt x="51" y="40"/>
                      <a:pt x="71" y="53"/>
                      <a:pt x="91" y="66"/>
                    </a:cubicBezTo>
                    <a:cubicBezTo>
                      <a:pt x="127" y="92"/>
                      <a:pt x="160" y="122"/>
                      <a:pt x="188" y="157"/>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59" name="Freeform 224"/>
              <p:cNvSpPr/>
              <p:nvPr/>
            </p:nvSpPr>
            <p:spPr bwMode="auto">
              <a:xfrm>
                <a:off x="3247" y="1777"/>
                <a:ext cx="0" cy="10"/>
              </a:xfrm>
              <a:custGeom>
                <a:avLst/>
                <a:gdLst>
                  <a:gd name="T0" fmla="*/ 0 h 4"/>
                  <a:gd name="T1" fmla="*/ 0 h 4"/>
                  <a:gd name="T2" fmla="*/ 4 h 4"/>
                  <a:gd name="T3" fmla="*/ 1 h 4"/>
                  <a:gd name="T4" fmla="*/ 0 h 4"/>
                </a:gdLst>
                <a:ahLst/>
                <a:cxnLst>
                  <a:cxn ang="0">
                    <a:pos x="0" y="T0"/>
                  </a:cxn>
                  <a:cxn ang="0">
                    <a:pos x="0" y="T1"/>
                  </a:cxn>
                  <a:cxn ang="0">
                    <a:pos x="0" y="T2"/>
                  </a:cxn>
                  <a:cxn ang="0">
                    <a:pos x="0" y="T3"/>
                  </a:cxn>
                  <a:cxn ang="0">
                    <a:pos x="0" y="T4"/>
                  </a:cxn>
                </a:cxnLst>
                <a:rect l="0" t="0" r="r" b="b"/>
                <a:pathLst>
                  <a:path h="4">
                    <a:moveTo>
                      <a:pt x="0" y="0"/>
                    </a:moveTo>
                    <a:cubicBezTo>
                      <a:pt x="0" y="0"/>
                      <a:pt x="0" y="0"/>
                      <a:pt x="0" y="0"/>
                    </a:cubicBezTo>
                    <a:cubicBezTo>
                      <a:pt x="0" y="2"/>
                      <a:pt x="0" y="3"/>
                      <a:pt x="0" y="4"/>
                    </a:cubicBezTo>
                    <a:cubicBezTo>
                      <a:pt x="0" y="3"/>
                      <a:pt x="0" y="2"/>
                      <a:pt x="0" y="1"/>
                    </a:cubicBezTo>
                    <a:cubicBezTo>
                      <a:pt x="0" y="1"/>
                      <a:pt x="0" y="1"/>
                      <a:pt x="0" y="0"/>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0" name="Freeform 225"/>
              <p:cNvSpPr/>
              <p:nvPr/>
            </p:nvSpPr>
            <p:spPr bwMode="auto">
              <a:xfrm>
                <a:off x="3247" y="1787"/>
                <a:ext cx="0" cy="2"/>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1"/>
                      <a:pt x="0" y="1"/>
                      <a:pt x="0" y="0"/>
                    </a:cubicBezTo>
                    <a:cubicBezTo>
                      <a:pt x="0" y="1"/>
                      <a:pt x="0" y="1"/>
                      <a:pt x="0" y="1"/>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1" name="Freeform 226"/>
              <p:cNvSpPr/>
              <p:nvPr/>
            </p:nvSpPr>
            <p:spPr bwMode="auto">
              <a:xfrm>
                <a:off x="659" y="117"/>
                <a:ext cx="137" cy="241"/>
              </a:xfrm>
              <a:custGeom>
                <a:avLst/>
                <a:gdLst>
                  <a:gd name="T0" fmla="*/ 0 w 137"/>
                  <a:gd name="T1" fmla="*/ 0 h 241"/>
                  <a:gd name="T2" fmla="*/ 115 w 137"/>
                  <a:gd name="T3" fmla="*/ 125 h 241"/>
                  <a:gd name="T4" fmla="*/ 137 w 137"/>
                  <a:gd name="T5" fmla="*/ 241 h 241"/>
                  <a:gd name="T6" fmla="*/ 21 w 137"/>
                  <a:gd name="T7" fmla="*/ 118 h 241"/>
                  <a:gd name="T8" fmla="*/ 0 w 137"/>
                  <a:gd name="T9" fmla="*/ 0 h 241"/>
                </a:gdLst>
                <a:ahLst/>
                <a:cxnLst>
                  <a:cxn ang="0">
                    <a:pos x="T0" y="T1"/>
                  </a:cxn>
                  <a:cxn ang="0">
                    <a:pos x="T2" y="T3"/>
                  </a:cxn>
                  <a:cxn ang="0">
                    <a:pos x="T4" y="T5"/>
                  </a:cxn>
                  <a:cxn ang="0">
                    <a:pos x="T6" y="T7"/>
                  </a:cxn>
                  <a:cxn ang="0">
                    <a:pos x="T8" y="T9"/>
                  </a:cxn>
                </a:cxnLst>
                <a:rect l="0" t="0" r="r" b="b"/>
                <a:pathLst>
                  <a:path w="137" h="241">
                    <a:moveTo>
                      <a:pt x="0" y="0"/>
                    </a:moveTo>
                    <a:lnTo>
                      <a:pt x="115" y="125"/>
                    </a:lnTo>
                    <a:lnTo>
                      <a:pt x="137" y="241"/>
                    </a:lnTo>
                    <a:lnTo>
                      <a:pt x="21" y="11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2" name="Freeform 227"/>
              <p:cNvSpPr/>
              <p:nvPr/>
            </p:nvSpPr>
            <p:spPr bwMode="auto">
              <a:xfrm>
                <a:off x="659" y="117"/>
                <a:ext cx="137" cy="241"/>
              </a:xfrm>
              <a:custGeom>
                <a:avLst/>
                <a:gdLst>
                  <a:gd name="T0" fmla="*/ 0 w 137"/>
                  <a:gd name="T1" fmla="*/ 0 h 241"/>
                  <a:gd name="T2" fmla="*/ 115 w 137"/>
                  <a:gd name="T3" fmla="*/ 125 h 241"/>
                  <a:gd name="T4" fmla="*/ 137 w 137"/>
                  <a:gd name="T5" fmla="*/ 241 h 241"/>
                  <a:gd name="T6" fmla="*/ 21 w 137"/>
                  <a:gd name="T7" fmla="*/ 118 h 241"/>
                  <a:gd name="T8" fmla="*/ 0 w 137"/>
                  <a:gd name="T9" fmla="*/ 0 h 241"/>
                </a:gdLst>
                <a:ahLst/>
                <a:cxnLst>
                  <a:cxn ang="0">
                    <a:pos x="T0" y="T1"/>
                  </a:cxn>
                  <a:cxn ang="0">
                    <a:pos x="T2" y="T3"/>
                  </a:cxn>
                  <a:cxn ang="0">
                    <a:pos x="T4" y="T5"/>
                  </a:cxn>
                  <a:cxn ang="0">
                    <a:pos x="T6" y="T7"/>
                  </a:cxn>
                  <a:cxn ang="0">
                    <a:pos x="T8" y="T9"/>
                  </a:cxn>
                </a:cxnLst>
                <a:rect l="0" t="0" r="r" b="b"/>
                <a:pathLst>
                  <a:path w="137" h="241">
                    <a:moveTo>
                      <a:pt x="0" y="0"/>
                    </a:moveTo>
                    <a:lnTo>
                      <a:pt x="115" y="125"/>
                    </a:lnTo>
                    <a:lnTo>
                      <a:pt x="137" y="241"/>
                    </a:lnTo>
                    <a:lnTo>
                      <a:pt x="21" y="11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63" name="Freeform 228"/>
              <p:cNvSpPr/>
              <p:nvPr/>
            </p:nvSpPr>
            <p:spPr bwMode="auto">
              <a:xfrm>
                <a:off x="659" y="117"/>
                <a:ext cx="137" cy="241"/>
              </a:xfrm>
              <a:custGeom>
                <a:avLst/>
                <a:gdLst>
                  <a:gd name="T0" fmla="*/ 0 w 137"/>
                  <a:gd name="T1" fmla="*/ 0 h 241"/>
                  <a:gd name="T2" fmla="*/ 115 w 137"/>
                  <a:gd name="T3" fmla="*/ 125 h 241"/>
                  <a:gd name="T4" fmla="*/ 137 w 137"/>
                  <a:gd name="T5" fmla="*/ 241 h 241"/>
                  <a:gd name="T6" fmla="*/ 21 w 137"/>
                  <a:gd name="T7" fmla="*/ 118 h 241"/>
                  <a:gd name="T8" fmla="*/ 0 w 137"/>
                  <a:gd name="T9" fmla="*/ 0 h 241"/>
                </a:gdLst>
                <a:ahLst/>
                <a:cxnLst>
                  <a:cxn ang="0">
                    <a:pos x="T0" y="T1"/>
                  </a:cxn>
                  <a:cxn ang="0">
                    <a:pos x="T2" y="T3"/>
                  </a:cxn>
                  <a:cxn ang="0">
                    <a:pos x="T4" y="T5"/>
                  </a:cxn>
                  <a:cxn ang="0">
                    <a:pos x="T6" y="T7"/>
                  </a:cxn>
                  <a:cxn ang="0">
                    <a:pos x="T8" y="T9"/>
                  </a:cxn>
                </a:cxnLst>
                <a:rect l="0" t="0" r="r" b="b"/>
                <a:pathLst>
                  <a:path w="137" h="241">
                    <a:moveTo>
                      <a:pt x="0" y="0"/>
                    </a:moveTo>
                    <a:lnTo>
                      <a:pt x="115" y="125"/>
                    </a:lnTo>
                    <a:lnTo>
                      <a:pt x="137" y="241"/>
                    </a:lnTo>
                    <a:lnTo>
                      <a:pt x="21" y="11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4" name="Freeform 229"/>
              <p:cNvSpPr/>
              <p:nvPr/>
            </p:nvSpPr>
            <p:spPr bwMode="auto">
              <a:xfrm>
                <a:off x="659" y="117"/>
                <a:ext cx="137" cy="241"/>
              </a:xfrm>
              <a:custGeom>
                <a:avLst/>
                <a:gdLst>
                  <a:gd name="T0" fmla="*/ 0 w 137"/>
                  <a:gd name="T1" fmla="*/ 0 h 241"/>
                  <a:gd name="T2" fmla="*/ 115 w 137"/>
                  <a:gd name="T3" fmla="*/ 125 h 241"/>
                  <a:gd name="T4" fmla="*/ 137 w 137"/>
                  <a:gd name="T5" fmla="*/ 241 h 241"/>
                  <a:gd name="T6" fmla="*/ 21 w 137"/>
                  <a:gd name="T7" fmla="*/ 118 h 241"/>
                  <a:gd name="T8" fmla="*/ 0 w 137"/>
                  <a:gd name="T9" fmla="*/ 0 h 241"/>
                </a:gdLst>
                <a:ahLst/>
                <a:cxnLst>
                  <a:cxn ang="0">
                    <a:pos x="T0" y="T1"/>
                  </a:cxn>
                  <a:cxn ang="0">
                    <a:pos x="T2" y="T3"/>
                  </a:cxn>
                  <a:cxn ang="0">
                    <a:pos x="T4" y="T5"/>
                  </a:cxn>
                  <a:cxn ang="0">
                    <a:pos x="T6" y="T7"/>
                  </a:cxn>
                  <a:cxn ang="0">
                    <a:pos x="T8" y="T9"/>
                  </a:cxn>
                </a:cxnLst>
                <a:rect l="0" t="0" r="r" b="b"/>
                <a:pathLst>
                  <a:path w="137" h="241">
                    <a:moveTo>
                      <a:pt x="0" y="0"/>
                    </a:moveTo>
                    <a:lnTo>
                      <a:pt x="115" y="125"/>
                    </a:lnTo>
                    <a:lnTo>
                      <a:pt x="137" y="241"/>
                    </a:lnTo>
                    <a:lnTo>
                      <a:pt x="21" y="11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65" name="Freeform 230"/>
              <p:cNvSpPr/>
              <p:nvPr/>
            </p:nvSpPr>
            <p:spPr bwMode="auto">
              <a:xfrm>
                <a:off x="840" y="164"/>
                <a:ext cx="121" cy="241"/>
              </a:xfrm>
              <a:custGeom>
                <a:avLst/>
                <a:gdLst>
                  <a:gd name="T0" fmla="*/ 10 w 121"/>
                  <a:gd name="T1" fmla="*/ 0 h 241"/>
                  <a:gd name="T2" fmla="*/ 121 w 121"/>
                  <a:gd name="T3" fmla="*/ 123 h 241"/>
                  <a:gd name="T4" fmla="*/ 112 w 121"/>
                  <a:gd name="T5" fmla="*/ 241 h 241"/>
                  <a:gd name="T6" fmla="*/ 0 w 121"/>
                  <a:gd name="T7" fmla="*/ 118 h 241"/>
                  <a:gd name="T8" fmla="*/ 10 w 121"/>
                  <a:gd name="T9" fmla="*/ 0 h 241"/>
                </a:gdLst>
                <a:ahLst/>
                <a:cxnLst>
                  <a:cxn ang="0">
                    <a:pos x="T0" y="T1"/>
                  </a:cxn>
                  <a:cxn ang="0">
                    <a:pos x="T2" y="T3"/>
                  </a:cxn>
                  <a:cxn ang="0">
                    <a:pos x="T4" y="T5"/>
                  </a:cxn>
                  <a:cxn ang="0">
                    <a:pos x="T6" y="T7"/>
                  </a:cxn>
                  <a:cxn ang="0">
                    <a:pos x="T8" y="T9"/>
                  </a:cxn>
                </a:cxnLst>
                <a:rect l="0" t="0" r="r" b="b"/>
                <a:pathLst>
                  <a:path w="121" h="241">
                    <a:moveTo>
                      <a:pt x="10" y="0"/>
                    </a:moveTo>
                    <a:lnTo>
                      <a:pt x="121" y="123"/>
                    </a:lnTo>
                    <a:lnTo>
                      <a:pt x="112" y="241"/>
                    </a:lnTo>
                    <a:lnTo>
                      <a:pt x="0" y="118"/>
                    </a:lnTo>
                    <a:lnTo>
                      <a:pt x="1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6" name="Freeform 231"/>
              <p:cNvSpPr/>
              <p:nvPr/>
            </p:nvSpPr>
            <p:spPr bwMode="auto">
              <a:xfrm>
                <a:off x="840" y="164"/>
                <a:ext cx="121" cy="241"/>
              </a:xfrm>
              <a:custGeom>
                <a:avLst/>
                <a:gdLst>
                  <a:gd name="T0" fmla="*/ 10 w 121"/>
                  <a:gd name="T1" fmla="*/ 0 h 241"/>
                  <a:gd name="T2" fmla="*/ 121 w 121"/>
                  <a:gd name="T3" fmla="*/ 123 h 241"/>
                  <a:gd name="T4" fmla="*/ 112 w 121"/>
                  <a:gd name="T5" fmla="*/ 241 h 241"/>
                  <a:gd name="T6" fmla="*/ 0 w 121"/>
                  <a:gd name="T7" fmla="*/ 118 h 241"/>
                  <a:gd name="T8" fmla="*/ 10 w 121"/>
                  <a:gd name="T9" fmla="*/ 0 h 241"/>
                </a:gdLst>
                <a:ahLst/>
                <a:cxnLst>
                  <a:cxn ang="0">
                    <a:pos x="T0" y="T1"/>
                  </a:cxn>
                  <a:cxn ang="0">
                    <a:pos x="T2" y="T3"/>
                  </a:cxn>
                  <a:cxn ang="0">
                    <a:pos x="T4" y="T5"/>
                  </a:cxn>
                  <a:cxn ang="0">
                    <a:pos x="T6" y="T7"/>
                  </a:cxn>
                  <a:cxn ang="0">
                    <a:pos x="T8" y="T9"/>
                  </a:cxn>
                </a:cxnLst>
                <a:rect l="0" t="0" r="r" b="b"/>
                <a:pathLst>
                  <a:path w="121" h="241">
                    <a:moveTo>
                      <a:pt x="10" y="0"/>
                    </a:moveTo>
                    <a:lnTo>
                      <a:pt x="121" y="123"/>
                    </a:lnTo>
                    <a:lnTo>
                      <a:pt x="112" y="241"/>
                    </a:lnTo>
                    <a:lnTo>
                      <a:pt x="0" y="118"/>
                    </a:lnTo>
                    <a:lnTo>
                      <a:pt x="1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67" name="Freeform 232"/>
              <p:cNvSpPr/>
              <p:nvPr/>
            </p:nvSpPr>
            <p:spPr bwMode="auto">
              <a:xfrm>
                <a:off x="840" y="164"/>
                <a:ext cx="121" cy="241"/>
              </a:xfrm>
              <a:custGeom>
                <a:avLst/>
                <a:gdLst>
                  <a:gd name="T0" fmla="*/ 10 w 121"/>
                  <a:gd name="T1" fmla="*/ 0 h 241"/>
                  <a:gd name="T2" fmla="*/ 121 w 121"/>
                  <a:gd name="T3" fmla="*/ 123 h 241"/>
                  <a:gd name="T4" fmla="*/ 112 w 121"/>
                  <a:gd name="T5" fmla="*/ 241 h 241"/>
                  <a:gd name="T6" fmla="*/ 0 w 121"/>
                  <a:gd name="T7" fmla="*/ 118 h 241"/>
                  <a:gd name="T8" fmla="*/ 10 w 121"/>
                  <a:gd name="T9" fmla="*/ 0 h 241"/>
                </a:gdLst>
                <a:ahLst/>
                <a:cxnLst>
                  <a:cxn ang="0">
                    <a:pos x="T0" y="T1"/>
                  </a:cxn>
                  <a:cxn ang="0">
                    <a:pos x="T2" y="T3"/>
                  </a:cxn>
                  <a:cxn ang="0">
                    <a:pos x="T4" y="T5"/>
                  </a:cxn>
                  <a:cxn ang="0">
                    <a:pos x="T6" y="T7"/>
                  </a:cxn>
                  <a:cxn ang="0">
                    <a:pos x="T8" y="T9"/>
                  </a:cxn>
                </a:cxnLst>
                <a:rect l="0" t="0" r="r" b="b"/>
                <a:pathLst>
                  <a:path w="121" h="241">
                    <a:moveTo>
                      <a:pt x="10" y="0"/>
                    </a:moveTo>
                    <a:lnTo>
                      <a:pt x="121" y="123"/>
                    </a:lnTo>
                    <a:lnTo>
                      <a:pt x="112" y="241"/>
                    </a:lnTo>
                    <a:lnTo>
                      <a:pt x="0" y="118"/>
                    </a:lnTo>
                    <a:lnTo>
                      <a:pt x="1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8" name="Freeform 233"/>
              <p:cNvSpPr/>
              <p:nvPr/>
            </p:nvSpPr>
            <p:spPr bwMode="auto">
              <a:xfrm>
                <a:off x="840" y="164"/>
                <a:ext cx="121" cy="241"/>
              </a:xfrm>
              <a:custGeom>
                <a:avLst/>
                <a:gdLst>
                  <a:gd name="T0" fmla="*/ 10 w 121"/>
                  <a:gd name="T1" fmla="*/ 0 h 241"/>
                  <a:gd name="T2" fmla="*/ 121 w 121"/>
                  <a:gd name="T3" fmla="*/ 123 h 241"/>
                  <a:gd name="T4" fmla="*/ 112 w 121"/>
                  <a:gd name="T5" fmla="*/ 241 h 241"/>
                  <a:gd name="T6" fmla="*/ 0 w 121"/>
                  <a:gd name="T7" fmla="*/ 118 h 241"/>
                  <a:gd name="T8" fmla="*/ 10 w 121"/>
                  <a:gd name="T9" fmla="*/ 0 h 241"/>
                </a:gdLst>
                <a:ahLst/>
                <a:cxnLst>
                  <a:cxn ang="0">
                    <a:pos x="T0" y="T1"/>
                  </a:cxn>
                  <a:cxn ang="0">
                    <a:pos x="T2" y="T3"/>
                  </a:cxn>
                  <a:cxn ang="0">
                    <a:pos x="T4" y="T5"/>
                  </a:cxn>
                  <a:cxn ang="0">
                    <a:pos x="T6" y="T7"/>
                  </a:cxn>
                  <a:cxn ang="0">
                    <a:pos x="T8" y="T9"/>
                  </a:cxn>
                </a:cxnLst>
                <a:rect l="0" t="0" r="r" b="b"/>
                <a:pathLst>
                  <a:path w="121" h="241">
                    <a:moveTo>
                      <a:pt x="10" y="0"/>
                    </a:moveTo>
                    <a:lnTo>
                      <a:pt x="121" y="123"/>
                    </a:lnTo>
                    <a:lnTo>
                      <a:pt x="112" y="241"/>
                    </a:lnTo>
                    <a:lnTo>
                      <a:pt x="0" y="118"/>
                    </a:lnTo>
                    <a:lnTo>
                      <a:pt x="1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69" name="Freeform 234"/>
              <p:cNvSpPr/>
              <p:nvPr/>
            </p:nvSpPr>
            <p:spPr bwMode="auto">
              <a:xfrm>
                <a:off x="982" y="258"/>
                <a:ext cx="149" cy="232"/>
              </a:xfrm>
              <a:custGeom>
                <a:avLst/>
                <a:gdLst>
                  <a:gd name="T0" fmla="*/ 43 w 149"/>
                  <a:gd name="T1" fmla="*/ 0 h 232"/>
                  <a:gd name="T2" fmla="*/ 149 w 149"/>
                  <a:gd name="T3" fmla="*/ 121 h 232"/>
                  <a:gd name="T4" fmla="*/ 109 w 149"/>
                  <a:gd name="T5" fmla="*/ 232 h 232"/>
                  <a:gd name="T6" fmla="*/ 0 w 149"/>
                  <a:gd name="T7" fmla="*/ 114 h 232"/>
                  <a:gd name="T8" fmla="*/ 43 w 149"/>
                  <a:gd name="T9" fmla="*/ 0 h 232"/>
                </a:gdLst>
                <a:ahLst/>
                <a:cxnLst>
                  <a:cxn ang="0">
                    <a:pos x="T0" y="T1"/>
                  </a:cxn>
                  <a:cxn ang="0">
                    <a:pos x="T2" y="T3"/>
                  </a:cxn>
                  <a:cxn ang="0">
                    <a:pos x="T4" y="T5"/>
                  </a:cxn>
                  <a:cxn ang="0">
                    <a:pos x="T6" y="T7"/>
                  </a:cxn>
                  <a:cxn ang="0">
                    <a:pos x="T8" y="T9"/>
                  </a:cxn>
                </a:cxnLst>
                <a:rect l="0" t="0" r="r" b="b"/>
                <a:pathLst>
                  <a:path w="149" h="232">
                    <a:moveTo>
                      <a:pt x="43" y="0"/>
                    </a:moveTo>
                    <a:lnTo>
                      <a:pt x="149" y="121"/>
                    </a:lnTo>
                    <a:lnTo>
                      <a:pt x="109" y="232"/>
                    </a:lnTo>
                    <a:lnTo>
                      <a:pt x="0" y="114"/>
                    </a:lnTo>
                    <a:lnTo>
                      <a:pt x="4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70" name="Freeform 235"/>
              <p:cNvSpPr/>
              <p:nvPr/>
            </p:nvSpPr>
            <p:spPr bwMode="auto">
              <a:xfrm>
                <a:off x="982" y="258"/>
                <a:ext cx="149" cy="232"/>
              </a:xfrm>
              <a:custGeom>
                <a:avLst/>
                <a:gdLst>
                  <a:gd name="T0" fmla="*/ 43 w 149"/>
                  <a:gd name="T1" fmla="*/ 0 h 232"/>
                  <a:gd name="T2" fmla="*/ 149 w 149"/>
                  <a:gd name="T3" fmla="*/ 121 h 232"/>
                  <a:gd name="T4" fmla="*/ 109 w 149"/>
                  <a:gd name="T5" fmla="*/ 232 h 232"/>
                  <a:gd name="T6" fmla="*/ 0 w 149"/>
                  <a:gd name="T7" fmla="*/ 114 h 232"/>
                  <a:gd name="T8" fmla="*/ 43 w 149"/>
                  <a:gd name="T9" fmla="*/ 0 h 232"/>
                </a:gdLst>
                <a:ahLst/>
                <a:cxnLst>
                  <a:cxn ang="0">
                    <a:pos x="T0" y="T1"/>
                  </a:cxn>
                  <a:cxn ang="0">
                    <a:pos x="T2" y="T3"/>
                  </a:cxn>
                  <a:cxn ang="0">
                    <a:pos x="T4" y="T5"/>
                  </a:cxn>
                  <a:cxn ang="0">
                    <a:pos x="T6" y="T7"/>
                  </a:cxn>
                  <a:cxn ang="0">
                    <a:pos x="T8" y="T9"/>
                  </a:cxn>
                </a:cxnLst>
                <a:rect l="0" t="0" r="r" b="b"/>
                <a:pathLst>
                  <a:path w="149" h="232">
                    <a:moveTo>
                      <a:pt x="43" y="0"/>
                    </a:moveTo>
                    <a:lnTo>
                      <a:pt x="149" y="121"/>
                    </a:lnTo>
                    <a:lnTo>
                      <a:pt x="109" y="232"/>
                    </a:lnTo>
                    <a:lnTo>
                      <a:pt x="0" y="114"/>
                    </a:lnTo>
                    <a:lnTo>
                      <a:pt x="4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71" name="Freeform 236"/>
              <p:cNvSpPr/>
              <p:nvPr/>
            </p:nvSpPr>
            <p:spPr bwMode="auto">
              <a:xfrm>
                <a:off x="982" y="258"/>
                <a:ext cx="149" cy="232"/>
              </a:xfrm>
              <a:custGeom>
                <a:avLst/>
                <a:gdLst>
                  <a:gd name="T0" fmla="*/ 43 w 149"/>
                  <a:gd name="T1" fmla="*/ 0 h 232"/>
                  <a:gd name="T2" fmla="*/ 149 w 149"/>
                  <a:gd name="T3" fmla="*/ 121 h 232"/>
                  <a:gd name="T4" fmla="*/ 109 w 149"/>
                  <a:gd name="T5" fmla="*/ 232 h 232"/>
                  <a:gd name="T6" fmla="*/ 0 w 149"/>
                  <a:gd name="T7" fmla="*/ 114 h 232"/>
                  <a:gd name="T8" fmla="*/ 43 w 149"/>
                  <a:gd name="T9" fmla="*/ 0 h 232"/>
                </a:gdLst>
                <a:ahLst/>
                <a:cxnLst>
                  <a:cxn ang="0">
                    <a:pos x="T0" y="T1"/>
                  </a:cxn>
                  <a:cxn ang="0">
                    <a:pos x="T2" y="T3"/>
                  </a:cxn>
                  <a:cxn ang="0">
                    <a:pos x="T4" y="T5"/>
                  </a:cxn>
                  <a:cxn ang="0">
                    <a:pos x="T6" y="T7"/>
                  </a:cxn>
                  <a:cxn ang="0">
                    <a:pos x="T8" y="T9"/>
                  </a:cxn>
                </a:cxnLst>
                <a:rect l="0" t="0" r="r" b="b"/>
                <a:pathLst>
                  <a:path w="149" h="232">
                    <a:moveTo>
                      <a:pt x="43" y="0"/>
                    </a:moveTo>
                    <a:lnTo>
                      <a:pt x="149" y="121"/>
                    </a:lnTo>
                    <a:lnTo>
                      <a:pt x="109" y="232"/>
                    </a:lnTo>
                    <a:lnTo>
                      <a:pt x="0" y="114"/>
                    </a:lnTo>
                    <a:lnTo>
                      <a:pt x="4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72" name="Freeform 237"/>
              <p:cNvSpPr/>
              <p:nvPr/>
            </p:nvSpPr>
            <p:spPr bwMode="auto">
              <a:xfrm>
                <a:off x="982" y="258"/>
                <a:ext cx="149" cy="232"/>
              </a:xfrm>
              <a:custGeom>
                <a:avLst/>
                <a:gdLst>
                  <a:gd name="T0" fmla="*/ 43 w 149"/>
                  <a:gd name="T1" fmla="*/ 0 h 232"/>
                  <a:gd name="T2" fmla="*/ 149 w 149"/>
                  <a:gd name="T3" fmla="*/ 121 h 232"/>
                  <a:gd name="T4" fmla="*/ 109 w 149"/>
                  <a:gd name="T5" fmla="*/ 232 h 232"/>
                  <a:gd name="T6" fmla="*/ 0 w 149"/>
                  <a:gd name="T7" fmla="*/ 114 h 232"/>
                  <a:gd name="T8" fmla="*/ 43 w 149"/>
                  <a:gd name="T9" fmla="*/ 0 h 232"/>
                </a:gdLst>
                <a:ahLst/>
                <a:cxnLst>
                  <a:cxn ang="0">
                    <a:pos x="T0" y="T1"/>
                  </a:cxn>
                  <a:cxn ang="0">
                    <a:pos x="T2" y="T3"/>
                  </a:cxn>
                  <a:cxn ang="0">
                    <a:pos x="T4" y="T5"/>
                  </a:cxn>
                  <a:cxn ang="0">
                    <a:pos x="T6" y="T7"/>
                  </a:cxn>
                  <a:cxn ang="0">
                    <a:pos x="T8" y="T9"/>
                  </a:cxn>
                </a:cxnLst>
                <a:rect l="0" t="0" r="r" b="b"/>
                <a:pathLst>
                  <a:path w="149" h="232">
                    <a:moveTo>
                      <a:pt x="43" y="0"/>
                    </a:moveTo>
                    <a:lnTo>
                      <a:pt x="149" y="121"/>
                    </a:lnTo>
                    <a:lnTo>
                      <a:pt x="109" y="232"/>
                    </a:lnTo>
                    <a:lnTo>
                      <a:pt x="0" y="114"/>
                    </a:lnTo>
                    <a:lnTo>
                      <a:pt x="4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73" name="Freeform 238"/>
              <p:cNvSpPr/>
              <p:nvPr/>
            </p:nvSpPr>
            <p:spPr bwMode="auto">
              <a:xfrm>
                <a:off x="1131" y="350"/>
                <a:ext cx="137" cy="161"/>
              </a:xfrm>
              <a:custGeom>
                <a:avLst/>
                <a:gdLst>
                  <a:gd name="T0" fmla="*/ 0 w 137"/>
                  <a:gd name="T1" fmla="*/ 0 h 161"/>
                  <a:gd name="T2" fmla="*/ 104 w 137"/>
                  <a:gd name="T3" fmla="*/ 119 h 161"/>
                  <a:gd name="T4" fmla="*/ 137 w 137"/>
                  <a:gd name="T5" fmla="*/ 161 h 161"/>
                  <a:gd name="T6" fmla="*/ 35 w 137"/>
                  <a:gd name="T7" fmla="*/ 45 h 161"/>
                  <a:gd name="T8" fmla="*/ 0 w 137"/>
                  <a:gd name="T9" fmla="*/ 0 h 161"/>
                </a:gdLst>
                <a:ahLst/>
                <a:cxnLst>
                  <a:cxn ang="0">
                    <a:pos x="T0" y="T1"/>
                  </a:cxn>
                  <a:cxn ang="0">
                    <a:pos x="T2" y="T3"/>
                  </a:cxn>
                  <a:cxn ang="0">
                    <a:pos x="T4" y="T5"/>
                  </a:cxn>
                  <a:cxn ang="0">
                    <a:pos x="T6" y="T7"/>
                  </a:cxn>
                  <a:cxn ang="0">
                    <a:pos x="T8" y="T9"/>
                  </a:cxn>
                </a:cxnLst>
                <a:rect l="0" t="0" r="r" b="b"/>
                <a:pathLst>
                  <a:path w="137" h="161">
                    <a:moveTo>
                      <a:pt x="0" y="0"/>
                    </a:moveTo>
                    <a:lnTo>
                      <a:pt x="104" y="119"/>
                    </a:lnTo>
                    <a:lnTo>
                      <a:pt x="137" y="161"/>
                    </a:lnTo>
                    <a:lnTo>
                      <a:pt x="35" y="45"/>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74" name="Freeform 239"/>
              <p:cNvSpPr/>
              <p:nvPr/>
            </p:nvSpPr>
            <p:spPr bwMode="auto">
              <a:xfrm>
                <a:off x="1131" y="350"/>
                <a:ext cx="137" cy="161"/>
              </a:xfrm>
              <a:custGeom>
                <a:avLst/>
                <a:gdLst>
                  <a:gd name="T0" fmla="*/ 0 w 137"/>
                  <a:gd name="T1" fmla="*/ 0 h 161"/>
                  <a:gd name="T2" fmla="*/ 104 w 137"/>
                  <a:gd name="T3" fmla="*/ 119 h 161"/>
                  <a:gd name="T4" fmla="*/ 137 w 137"/>
                  <a:gd name="T5" fmla="*/ 161 h 161"/>
                  <a:gd name="T6" fmla="*/ 35 w 137"/>
                  <a:gd name="T7" fmla="*/ 45 h 161"/>
                  <a:gd name="T8" fmla="*/ 0 w 137"/>
                  <a:gd name="T9" fmla="*/ 0 h 161"/>
                </a:gdLst>
                <a:ahLst/>
                <a:cxnLst>
                  <a:cxn ang="0">
                    <a:pos x="T0" y="T1"/>
                  </a:cxn>
                  <a:cxn ang="0">
                    <a:pos x="T2" y="T3"/>
                  </a:cxn>
                  <a:cxn ang="0">
                    <a:pos x="T4" y="T5"/>
                  </a:cxn>
                  <a:cxn ang="0">
                    <a:pos x="T6" y="T7"/>
                  </a:cxn>
                  <a:cxn ang="0">
                    <a:pos x="T8" y="T9"/>
                  </a:cxn>
                </a:cxnLst>
                <a:rect l="0" t="0" r="r" b="b"/>
                <a:pathLst>
                  <a:path w="137" h="161">
                    <a:moveTo>
                      <a:pt x="0" y="0"/>
                    </a:moveTo>
                    <a:lnTo>
                      <a:pt x="104" y="119"/>
                    </a:lnTo>
                    <a:lnTo>
                      <a:pt x="137" y="161"/>
                    </a:lnTo>
                    <a:lnTo>
                      <a:pt x="35" y="45"/>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75" name="Freeform 240"/>
              <p:cNvSpPr/>
              <p:nvPr/>
            </p:nvSpPr>
            <p:spPr bwMode="auto">
              <a:xfrm>
                <a:off x="1131" y="350"/>
                <a:ext cx="137" cy="161"/>
              </a:xfrm>
              <a:custGeom>
                <a:avLst/>
                <a:gdLst>
                  <a:gd name="T0" fmla="*/ 0 w 137"/>
                  <a:gd name="T1" fmla="*/ 0 h 161"/>
                  <a:gd name="T2" fmla="*/ 104 w 137"/>
                  <a:gd name="T3" fmla="*/ 119 h 161"/>
                  <a:gd name="T4" fmla="*/ 137 w 137"/>
                  <a:gd name="T5" fmla="*/ 161 h 161"/>
                  <a:gd name="T6" fmla="*/ 35 w 137"/>
                  <a:gd name="T7" fmla="*/ 45 h 161"/>
                  <a:gd name="T8" fmla="*/ 0 w 137"/>
                  <a:gd name="T9" fmla="*/ 0 h 161"/>
                </a:gdLst>
                <a:ahLst/>
                <a:cxnLst>
                  <a:cxn ang="0">
                    <a:pos x="T0" y="T1"/>
                  </a:cxn>
                  <a:cxn ang="0">
                    <a:pos x="T2" y="T3"/>
                  </a:cxn>
                  <a:cxn ang="0">
                    <a:pos x="T4" y="T5"/>
                  </a:cxn>
                  <a:cxn ang="0">
                    <a:pos x="T6" y="T7"/>
                  </a:cxn>
                  <a:cxn ang="0">
                    <a:pos x="T8" y="T9"/>
                  </a:cxn>
                </a:cxnLst>
                <a:rect l="0" t="0" r="r" b="b"/>
                <a:pathLst>
                  <a:path w="137" h="161">
                    <a:moveTo>
                      <a:pt x="0" y="0"/>
                    </a:moveTo>
                    <a:lnTo>
                      <a:pt x="104" y="119"/>
                    </a:lnTo>
                    <a:lnTo>
                      <a:pt x="137" y="161"/>
                    </a:lnTo>
                    <a:lnTo>
                      <a:pt x="35" y="45"/>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76" name="Freeform 241"/>
              <p:cNvSpPr/>
              <p:nvPr/>
            </p:nvSpPr>
            <p:spPr bwMode="auto">
              <a:xfrm>
                <a:off x="1131" y="350"/>
                <a:ext cx="137" cy="161"/>
              </a:xfrm>
              <a:custGeom>
                <a:avLst/>
                <a:gdLst>
                  <a:gd name="T0" fmla="*/ 0 w 137"/>
                  <a:gd name="T1" fmla="*/ 0 h 161"/>
                  <a:gd name="T2" fmla="*/ 104 w 137"/>
                  <a:gd name="T3" fmla="*/ 119 h 161"/>
                  <a:gd name="T4" fmla="*/ 137 w 137"/>
                  <a:gd name="T5" fmla="*/ 161 h 161"/>
                  <a:gd name="T6" fmla="*/ 35 w 137"/>
                  <a:gd name="T7" fmla="*/ 45 h 161"/>
                  <a:gd name="T8" fmla="*/ 0 w 137"/>
                  <a:gd name="T9" fmla="*/ 0 h 161"/>
                </a:gdLst>
                <a:ahLst/>
                <a:cxnLst>
                  <a:cxn ang="0">
                    <a:pos x="T0" y="T1"/>
                  </a:cxn>
                  <a:cxn ang="0">
                    <a:pos x="T2" y="T3"/>
                  </a:cxn>
                  <a:cxn ang="0">
                    <a:pos x="T4" y="T5"/>
                  </a:cxn>
                  <a:cxn ang="0">
                    <a:pos x="T6" y="T7"/>
                  </a:cxn>
                  <a:cxn ang="0">
                    <a:pos x="T8" y="T9"/>
                  </a:cxn>
                </a:cxnLst>
                <a:rect l="0" t="0" r="r" b="b"/>
                <a:pathLst>
                  <a:path w="137" h="161">
                    <a:moveTo>
                      <a:pt x="0" y="0"/>
                    </a:moveTo>
                    <a:lnTo>
                      <a:pt x="104" y="119"/>
                    </a:lnTo>
                    <a:lnTo>
                      <a:pt x="137" y="161"/>
                    </a:lnTo>
                    <a:lnTo>
                      <a:pt x="35" y="45"/>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77" name="Freeform 242"/>
              <p:cNvSpPr/>
              <p:nvPr/>
            </p:nvSpPr>
            <p:spPr bwMode="auto">
              <a:xfrm>
                <a:off x="1098" y="395"/>
                <a:ext cx="170" cy="213"/>
              </a:xfrm>
              <a:custGeom>
                <a:avLst/>
                <a:gdLst>
                  <a:gd name="T0" fmla="*/ 68 w 170"/>
                  <a:gd name="T1" fmla="*/ 0 h 213"/>
                  <a:gd name="T2" fmla="*/ 170 w 170"/>
                  <a:gd name="T3" fmla="*/ 116 h 213"/>
                  <a:gd name="T4" fmla="*/ 104 w 170"/>
                  <a:gd name="T5" fmla="*/ 213 h 213"/>
                  <a:gd name="T6" fmla="*/ 0 w 170"/>
                  <a:gd name="T7" fmla="*/ 97 h 213"/>
                  <a:gd name="T8" fmla="*/ 68 w 170"/>
                  <a:gd name="T9" fmla="*/ 0 h 213"/>
                </a:gdLst>
                <a:ahLst/>
                <a:cxnLst>
                  <a:cxn ang="0">
                    <a:pos x="T0" y="T1"/>
                  </a:cxn>
                  <a:cxn ang="0">
                    <a:pos x="T2" y="T3"/>
                  </a:cxn>
                  <a:cxn ang="0">
                    <a:pos x="T4" y="T5"/>
                  </a:cxn>
                  <a:cxn ang="0">
                    <a:pos x="T6" y="T7"/>
                  </a:cxn>
                  <a:cxn ang="0">
                    <a:pos x="T8" y="T9"/>
                  </a:cxn>
                </a:cxnLst>
                <a:rect l="0" t="0" r="r" b="b"/>
                <a:pathLst>
                  <a:path w="170" h="213">
                    <a:moveTo>
                      <a:pt x="68" y="0"/>
                    </a:moveTo>
                    <a:lnTo>
                      <a:pt x="170" y="116"/>
                    </a:lnTo>
                    <a:lnTo>
                      <a:pt x="104" y="213"/>
                    </a:lnTo>
                    <a:lnTo>
                      <a:pt x="0" y="97"/>
                    </a:lnTo>
                    <a:lnTo>
                      <a:pt x="6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78" name="Freeform 243"/>
              <p:cNvSpPr/>
              <p:nvPr/>
            </p:nvSpPr>
            <p:spPr bwMode="auto">
              <a:xfrm>
                <a:off x="1098" y="395"/>
                <a:ext cx="170" cy="213"/>
              </a:xfrm>
              <a:custGeom>
                <a:avLst/>
                <a:gdLst>
                  <a:gd name="T0" fmla="*/ 68 w 170"/>
                  <a:gd name="T1" fmla="*/ 0 h 213"/>
                  <a:gd name="T2" fmla="*/ 170 w 170"/>
                  <a:gd name="T3" fmla="*/ 116 h 213"/>
                  <a:gd name="T4" fmla="*/ 104 w 170"/>
                  <a:gd name="T5" fmla="*/ 213 h 213"/>
                  <a:gd name="T6" fmla="*/ 0 w 170"/>
                  <a:gd name="T7" fmla="*/ 97 h 213"/>
                  <a:gd name="T8" fmla="*/ 68 w 170"/>
                  <a:gd name="T9" fmla="*/ 0 h 213"/>
                </a:gdLst>
                <a:ahLst/>
                <a:cxnLst>
                  <a:cxn ang="0">
                    <a:pos x="T0" y="T1"/>
                  </a:cxn>
                  <a:cxn ang="0">
                    <a:pos x="T2" y="T3"/>
                  </a:cxn>
                  <a:cxn ang="0">
                    <a:pos x="T4" y="T5"/>
                  </a:cxn>
                  <a:cxn ang="0">
                    <a:pos x="T6" y="T7"/>
                  </a:cxn>
                  <a:cxn ang="0">
                    <a:pos x="T8" y="T9"/>
                  </a:cxn>
                </a:cxnLst>
                <a:rect l="0" t="0" r="r" b="b"/>
                <a:pathLst>
                  <a:path w="170" h="213">
                    <a:moveTo>
                      <a:pt x="68" y="0"/>
                    </a:moveTo>
                    <a:lnTo>
                      <a:pt x="170" y="116"/>
                    </a:lnTo>
                    <a:lnTo>
                      <a:pt x="104" y="213"/>
                    </a:lnTo>
                    <a:lnTo>
                      <a:pt x="0" y="97"/>
                    </a:lnTo>
                    <a:lnTo>
                      <a:pt x="6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79" name="Freeform 244"/>
              <p:cNvSpPr/>
              <p:nvPr/>
            </p:nvSpPr>
            <p:spPr bwMode="auto">
              <a:xfrm>
                <a:off x="1098" y="395"/>
                <a:ext cx="170" cy="213"/>
              </a:xfrm>
              <a:custGeom>
                <a:avLst/>
                <a:gdLst>
                  <a:gd name="T0" fmla="*/ 68 w 170"/>
                  <a:gd name="T1" fmla="*/ 0 h 213"/>
                  <a:gd name="T2" fmla="*/ 170 w 170"/>
                  <a:gd name="T3" fmla="*/ 116 h 213"/>
                  <a:gd name="T4" fmla="*/ 104 w 170"/>
                  <a:gd name="T5" fmla="*/ 213 h 213"/>
                  <a:gd name="T6" fmla="*/ 0 w 170"/>
                  <a:gd name="T7" fmla="*/ 97 h 213"/>
                  <a:gd name="T8" fmla="*/ 68 w 170"/>
                  <a:gd name="T9" fmla="*/ 0 h 213"/>
                </a:gdLst>
                <a:ahLst/>
                <a:cxnLst>
                  <a:cxn ang="0">
                    <a:pos x="T0" y="T1"/>
                  </a:cxn>
                  <a:cxn ang="0">
                    <a:pos x="T2" y="T3"/>
                  </a:cxn>
                  <a:cxn ang="0">
                    <a:pos x="T4" y="T5"/>
                  </a:cxn>
                  <a:cxn ang="0">
                    <a:pos x="T6" y="T7"/>
                  </a:cxn>
                  <a:cxn ang="0">
                    <a:pos x="T8" y="T9"/>
                  </a:cxn>
                </a:cxnLst>
                <a:rect l="0" t="0" r="r" b="b"/>
                <a:pathLst>
                  <a:path w="170" h="213">
                    <a:moveTo>
                      <a:pt x="68" y="0"/>
                    </a:moveTo>
                    <a:lnTo>
                      <a:pt x="170" y="116"/>
                    </a:lnTo>
                    <a:lnTo>
                      <a:pt x="104" y="213"/>
                    </a:lnTo>
                    <a:lnTo>
                      <a:pt x="0" y="97"/>
                    </a:lnTo>
                    <a:lnTo>
                      <a:pt x="6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80" name="Freeform 245"/>
              <p:cNvSpPr/>
              <p:nvPr/>
            </p:nvSpPr>
            <p:spPr bwMode="auto">
              <a:xfrm>
                <a:off x="1098" y="395"/>
                <a:ext cx="170" cy="213"/>
              </a:xfrm>
              <a:custGeom>
                <a:avLst/>
                <a:gdLst>
                  <a:gd name="T0" fmla="*/ 68 w 170"/>
                  <a:gd name="T1" fmla="*/ 0 h 213"/>
                  <a:gd name="T2" fmla="*/ 170 w 170"/>
                  <a:gd name="T3" fmla="*/ 116 h 213"/>
                  <a:gd name="T4" fmla="*/ 104 w 170"/>
                  <a:gd name="T5" fmla="*/ 213 h 213"/>
                  <a:gd name="T6" fmla="*/ 0 w 170"/>
                  <a:gd name="T7" fmla="*/ 97 h 213"/>
                  <a:gd name="T8" fmla="*/ 68 w 170"/>
                  <a:gd name="T9" fmla="*/ 0 h 213"/>
                </a:gdLst>
                <a:ahLst/>
                <a:cxnLst>
                  <a:cxn ang="0">
                    <a:pos x="T0" y="T1"/>
                  </a:cxn>
                  <a:cxn ang="0">
                    <a:pos x="T2" y="T3"/>
                  </a:cxn>
                  <a:cxn ang="0">
                    <a:pos x="T4" y="T5"/>
                  </a:cxn>
                  <a:cxn ang="0">
                    <a:pos x="T6" y="T7"/>
                  </a:cxn>
                  <a:cxn ang="0">
                    <a:pos x="T8" y="T9"/>
                  </a:cxn>
                </a:cxnLst>
                <a:rect l="0" t="0" r="r" b="b"/>
                <a:pathLst>
                  <a:path w="170" h="213">
                    <a:moveTo>
                      <a:pt x="68" y="0"/>
                    </a:moveTo>
                    <a:lnTo>
                      <a:pt x="170" y="116"/>
                    </a:lnTo>
                    <a:lnTo>
                      <a:pt x="104" y="213"/>
                    </a:lnTo>
                    <a:lnTo>
                      <a:pt x="0" y="97"/>
                    </a:lnTo>
                    <a:lnTo>
                      <a:pt x="6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81" name="Freeform 246"/>
              <p:cNvSpPr/>
              <p:nvPr/>
            </p:nvSpPr>
            <p:spPr bwMode="auto">
              <a:xfrm>
                <a:off x="1098" y="492"/>
                <a:ext cx="135" cy="161"/>
              </a:xfrm>
              <a:custGeom>
                <a:avLst/>
                <a:gdLst>
                  <a:gd name="T0" fmla="*/ 0 w 135"/>
                  <a:gd name="T1" fmla="*/ 0 h 161"/>
                  <a:gd name="T2" fmla="*/ 104 w 135"/>
                  <a:gd name="T3" fmla="*/ 116 h 161"/>
                  <a:gd name="T4" fmla="*/ 135 w 135"/>
                  <a:gd name="T5" fmla="*/ 161 h 161"/>
                  <a:gd name="T6" fmla="*/ 33 w 135"/>
                  <a:gd name="T7" fmla="*/ 47 h 161"/>
                  <a:gd name="T8" fmla="*/ 0 w 135"/>
                  <a:gd name="T9" fmla="*/ 0 h 161"/>
                </a:gdLst>
                <a:ahLst/>
                <a:cxnLst>
                  <a:cxn ang="0">
                    <a:pos x="T0" y="T1"/>
                  </a:cxn>
                  <a:cxn ang="0">
                    <a:pos x="T2" y="T3"/>
                  </a:cxn>
                  <a:cxn ang="0">
                    <a:pos x="T4" y="T5"/>
                  </a:cxn>
                  <a:cxn ang="0">
                    <a:pos x="T6" y="T7"/>
                  </a:cxn>
                  <a:cxn ang="0">
                    <a:pos x="T8" y="T9"/>
                  </a:cxn>
                </a:cxnLst>
                <a:rect l="0" t="0" r="r" b="b"/>
                <a:pathLst>
                  <a:path w="135" h="161">
                    <a:moveTo>
                      <a:pt x="0" y="0"/>
                    </a:moveTo>
                    <a:lnTo>
                      <a:pt x="104" y="116"/>
                    </a:lnTo>
                    <a:lnTo>
                      <a:pt x="135" y="161"/>
                    </a:lnTo>
                    <a:lnTo>
                      <a:pt x="33" y="4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82" name="Freeform 247"/>
              <p:cNvSpPr/>
              <p:nvPr/>
            </p:nvSpPr>
            <p:spPr bwMode="auto">
              <a:xfrm>
                <a:off x="1098" y="492"/>
                <a:ext cx="135" cy="161"/>
              </a:xfrm>
              <a:custGeom>
                <a:avLst/>
                <a:gdLst>
                  <a:gd name="T0" fmla="*/ 0 w 135"/>
                  <a:gd name="T1" fmla="*/ 0 h 161"/>
                  <a:gd name="T2" fmla="*/ 104 w 135"/>
                  <a:gd name="T3" fmla="*/ 116 h 161"/>
                  <a:gd name="T4" fmla="*/ 135 w 135"/>
                  <a:gd name="T5" fmla="*/ 161 h 161"/>
                  <a:gd name="T6" fmla="*/ 33 w 135"/>
                  <a:gd name="T7" fmla="*/ 47 h 161"/>
                  <a:gd name="T8" fmla="*/ 0 w 135"/>
                  <a:gd name="T9" fmla="*/ 0 h 161"/>
                </a:gdLst>
                <a:ahLst/>
                <a:cxnLst>
                  <a:cxn ang="0">
                    <a:pos x="T0" y="T1"/>
                  </a:cxn>
                  <a:cxn ang="0">
                    <a:pos x="T2" y="T3"/>
                  </a:cxn>
                  <a:cxn ang="0">
                    <a:pos x="T4" y="T5"/>
                  </a:cxn>
                  <a:cxn ang="0">
                    <a:pos x="T6" y="T7"/>
                  </a:cxn>
                  <a:cxn ang="0">
                    <a:pos x="T8" y="T9"/>
                  </a:cxn>
                </a:cxnLst>
                <a:rect l="0" t="0" r="r" b="b"/>
                <a:pathLst>
                  <a:path w="135" h="161">
                    <a:moveTo>
                      <a:pt x="0" y="0"/>
                    </a:moveTo>
                    <a:lnTo>
                      <a:pt x="104" y="116"/>
                    </a:lnTo>
                    <a:lnTo>
                      <a:pt x="135" y="161"/>
                    </a:lnTo>
                    <a:lnTo>
                      <a:pt x="33" y="4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83" name="Freeform 248"/>
              <p:cNvSpPr/>
              <p:nvPr/>
            </p:nvSpPr>
            <p:spPr bwMode="auto">
              <a:xfrm>
                <a:off x="1098" y="492"/>
                <a:ext cx="135" cy="161"/>
              </a:xfrm>
              <a:custGeom>
                <a:avLst/>
                <a:gdLst>
                  <a:gd name="T0" fmla="*/ 0 w 135"/>
                  <a:gd name="T1" fmla="*/ 0 h 161"/>
                  <a:gd name="T2" fmla="*/ 104 w 135"/>
                  <a:gd name="T3" fmla="*/ 116 h 161"/>
                  <a:gd name="T4" fmla="*/ 135 w 135"/>
                  <a:gd name="T5" fmla="*/ 161 h 161"/>
                  <a:gd name="T6" fmla="*/ 33 w 135"/>
                  <a:gd name="T7" fmla="*/ 47 h 161"/>
                  <a:gd name="T8" fmla="*/ 0 w 135"/>
                  <a:gd name="T9" fmla="*/ 0 h 161"/>
                </a:gdLst>
                <a:ahLst/>
                <a:cxnLst>
                  <a:cxn ang="0">
                    <a:pos x="T0" y="T1"/>
                  </a:cxn>
                  <a:cxn ang="0">
                    <a:pos x="T2" y="T3"/>
                  </a:cxn>
                  <a:cxn ang="0">
                    <a:pos x="T4" y="T5"/>
                  </a:cxn>
                  <a:cxn ang="0">
                    <a:pos x="T6" y="T7"/>
                  </a:cxn>
                  <a:cxn ang="0">
                    <a:pos x="T8" y="T9"/>
                  </a:cxn>
                </a:cxnLst>
                <a:rect l="0" t="0" r="r" b="b"/>
                <a:pathLst>
                  <a:path w="135" h="161">
                    <a:moveTo>
                      <a:pt x="0" y="0"/>
                    </a:moveTo>
                    <a:lnTo>
                      <a:pt x="104" y="116"/>
                    </a:lnTo>
                    <a:lnTo>
                      <a:pt x="135" y="161"/>
                    </a:lnTo>
                    <a:lnTo>
                      <a:pt x="33" y="4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84" name="Freeform 249"/>
              <p:cNvSpPr/>
              <p:nvPr/>
            </p:nvSpPr>
            <p:spPr bwMode="auto">
              <a:xfrm>
                <a:off x="1098" y="492"/>
                <a:ext cx="135" cy="161"/>
              </a:xfrm>
              <a:custGeom>
                <a:avLst/>
                <a:gdLst>
                  <a:gd name="T0" fmla="*/ 0 w 135"/>
                  <a:gd name="T1" fmla="*/ 0 h 161"/>
                  <a:gd name="T2" fmla="*/ 104 w 135"/>
                  <a:gd name="T3" fmla="*/ 116 h 161"/>
                  <a:gd name="T4" fmla="*/ 135 w 135"/>
                  <a:gd name="T5" fmla="*/ 161 h 161"/>
                  <a:gd name="T6" fmla="*/ 33 w 135"/>
                  <a:gd name="T7" fmla="*/ 47 h 161"/>
                  <a:gd name="T8" fmla="*/ 0 w 135"/>
                  <a:gd name="T9" fmla="*/ 0 h 161"/>
                </a:gdLst>
                <a:ahLst/>
                <a:cxnLst>
                  <a:cxn ang="0">
                    <a:pos x="T0" y="T1"/>
                  </a:cxn>
                  <a:cxn ang="0">
                    <a:pos x="T2" y="T3"/>
                  </a:cxn>
                  <a:cxn ang="0">
                    <a:pos x="T4" y="T5"/>
                  </a:cxn>
                  <a:cxn ang="0">
                    <a:pos x="T6" y="T7"/>
                  </a:cxn>
                  <a:cxn ang="0">
                    <a:pos x="T8" y="T9"/>
                  </a:cxn>
                </a:cxnLst>
                <a:rect l="0" t="0" r="r" b="b"/>
                <a:pathLst>
                  <a:path w="135" h="161">
                    <a:moveTo>
                      <a:pt x="0" y="0"/>
                    </a:moveTo>
                    <a:lnTo>
                      <a:pt x="104" y="116"/>
                    </a:lnTo>
                    <a:lnTo>
                      <a:pt x="135" y="161"/>
                    </a:lnTo>
                    <a:lnTo>
                      <a:pt x="33" y="4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85" name="Freeform 250"/>
              <p:cNvSpPr/>
              <p:nvPr/>
            </p:nvSpPr>
            <p:spPr bwMode="auto">
              <a:xfrm>
                <a:off x="1247" y="511"/>
                <a:ext cx="123" cy="165"/>
              </a:xfrm>
              <a:custGeom>
                <a:avLst/>
                <a:gdLst>
                  <a:gd name="T0" fmla="*/ 0 w 123"/>
                  <a:gd name="T1" fmla="*/ 0 h 165"/>
                  <a:gd name="T2" fmla="*/ 99 w 123"/>
                  <a:gd name="T3" fmla="*/ 113 h 165"/>
                  <a:gd name="T4" fmla="*/ 123 w 123"/>
                  <a:gd name="T5" fmla="*/ 165 h 165"/>
                  <a:gd name="T6" fmla="*/ 23 w 123"/>
                  <a:gd name="T7" fmla="*/ 52 h 165"/>
                  <a:gd name="T8" fmla="*/ 0 w 123"/>
                  <a:gd name="T9" fmla="*/ 0 h 165"/>
                </a:gdLst>
                <a:ahLst/>
                <a:cxnLst>
                  <a:cxn ang="0">
                    <a:pos x="T0" y="T1"/>
                  </a:cxn>
                  <a:cxn ang="0">
                    <a:pos x="T2" y="T3"/>
                  </a:cxn>
                  <a:cxn ang="0">
                    <a:pos x="T4" y="T5"/>
                  </a:cxn>
                  <a:cxn ang="0">
                    <a:pos x="T6" y="T7"/>
                  </a:cxn>
                  <a:cxn ang="0">
                    <a:pos x="T8" y="T9"/>
                  </a:cxn>
                </a:cxnLst>
                <a:rect l="0" t="0" r="r" b="b"/>
                <a:pathLst>
                  <a:path w="123" h="165">
                    <a:moveTo>
                      <a:pt x="0" y="0"/>
                    </a:moveTo>
                    <a:lnTo>
                      <a:pt x="99" y="113"/>
                    </a:lnTo>
                    <a:lnTo>
                      <a:pt x="123" y="165"/>
                    </a:lnTo>
                    <a:lnTo>
                      <a:pt x="23" y="5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86" name="Freeform 251"/>
              <p:cNvSpPr/>
              <p:nvPr/>
            </p:nvSpPr>
            <p:spPr bwMode="auto">
              <a:xfrm>
                <a:off x="1247" y="511"/>
                <a:ext cx="123" cy="165"/>
              </a:xfrm>
              <a:custGeom>
                <a:avLst/>
                <a:gdLst>
                  <a:gd name="T0" fmla="*/ 0 w 123"/>
                  <a:gd name="T1" fmla="*/ 0 h 165"/>
                  <a:gd name="T2" fmla="*/ 99 w 123"/>
                  <a:gd name="T3" fmla="*/ 113 h 165"/>
                  <a:gd name="T4" fmla="*/ 123 w 123"/>
                  <a:gd name="T5" fmla="*/ 165 h 165"/>
                  <a:gd name="T6" fmla="*/ 23 w 123"/>
                  <a:gd name="T7" fmla="*/ 52 h 165"/>
                  <a:gd name="T8" fmla="*/ 0 w 123"/>
                  <a:gd name="T9" fmla="*/ 0 h 165"/>
                </a:gdLst>
                <a:ahLst/>
                <a:cxnLst>
                  <a:cxn ang="0">
                    <a:pos x="T0" y="T1"/>
                  </a:cxn>
                  <a:cxn ang="0">
                    <a:pos x="T2" y="T3"/>
                  </a:cxn>
                  <a:cxn ang="0">
                    <a:pos x="T4" y="T5"/>
                  </a:cxn>
                  <a:cxn ang="0">
                    <a:pos x="T6" y="T7"/>
                  </a:cxn>
                  <a:cxn ang="0">
                    <a:pos x="T8" y="T9"/>
                  </a:cxn>
                </a:cxnLst>
                <a:rect l="0" t="0" r="r" b="b"/>
                <a:pathLst>
                  <a:path w="123" h="165">
                    <a:moveTo>
                      <a:pt x="0" y="0"/>
                    </a:moveTo>
                    <a:lnTo>
                      <a:pt x="99" y="113"/>
                    </a:lnTo>
                    <a:lnTo>
                      <a:pt x="123" y="165"/>
                    </a:lnTo>
                    <a:lnTo>
                      <a:pt x="23" y="5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87" name="Freeform 252"/>
              <p:cNvSpPr/>
              <p:nvPr/>
            </p:nvSpPr>
            <p:spPr bwMode="auto">
              <a:xfrm>
                <a:off x="1247" y="511"/>
                <a:ext cx="123" cy="165"/>
              </a:xfrm>
              <a:custGeom>
                <a:avLst/>
                <a:gdLst>
                  <a:gd name="T0" fmla="*/ 0 w 123"/>
                  <a:gd name="T1" fmla="*/ 0 h 165"/>
                  <a:gd name="T2" fmla="*/ 99 w 123"/>
                  <a:gd name="T3" fmla="*/ 113 h 165"/>
                  <a:gd name="T4" fmla="*/ 123 w 123"/>
                  <a:gd name="T5" fmla="*/ 165 h 165"/>
                  <a:gd name="T6" fmla="*/ 23 w 123"/>
                  <a:gd name="T7" fmla="*/ 52 h 165"/>
                  <a:gd name="T8" fmla="*/ 0 w 123"/>
                  <a:gd name="T9" fmla="*/ 0 h 165"/>
                </a:gdLst>
                <a:ahLst/>
                <a:cxnLst>
                  <a:cxn ang="0">
                    <a:pos x="T0" y="T1"/>
                  </a:cxn>
                  <a:cxn ang="0">
                    <a:pos x="T2" y="T3"/>
                  </a:cxn>
                  <a:cxn ang="0">
                    <a:pos x="T4" y="T5"/>
                  </a:cxn>
                  <a:cxn ang="0">
                    <a:pos x="T6" y="T7"/>
                  </a:cxn>
                  <a:cxn ang="0">
                    <a:pos x="T8" y="T9"/>
                  </a:cxn>
                </a:cxnLst>
                <a:rect l="0" t="0" r="r" b="b"/>
                <a:pathLst>
                  <a:path w="123" h="165">
                    <a:moveTo>
                      <a:pt x="0" y="0"/>
                    </a:moveTo>
                    <a:lnTo>
                      <a:pt x="99" y="113"/>
                    </a:lnTo>
                    <a:lnTo>
                      <a:pt x="123" y="165"/>
                    </a:lnTo>
                    <a:lnTo>
                      <a:pt x="23" y="5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88" name="Freeform 253"/>
              <p:cNvSpPr/>
              <p:nvPr/>
            </p:nvSpPr>
            <p:spPr bwMode="auto">
              <a:xfrm>
                <a:off x="1247" y="511"/>
                <a:ext cx="123" cy="165"/>
              </a:xfrm>
              <a:custGeom>
                <a:avLst/>
                <a:gdLst>
                  <a:gd name="T0" fmla="*/ 0 w 123"/>
                  <a:gd name="T1" fmla="*/ 0 h 165"/>
                  <a:gd name="T2" fmla="*/ 99 w 123"/>
                  <a:gd name="T3" fmla="*/ 113 h 165"/>
                  <a:gd name="T4" fmla="*/ 123 w 123"/>
                  <a:gd name="T5" fmla="*/ 165 h 165"/>
                  <a:gd name="T6" fmla="*/ 23 w 123"/>
                  <a:gd name="T7" fmla="*/ 52 h 165"/>
                  <a:gd name="T8" fmla="*/ 0 w 123"/>
                  <a:gd name="T9" fmla="*/ 0 h 165"/>
                </a:gdLst>
                <a:ahLst/>
                <a:cxnLst>
                  <a:cxn ang="0">
                    <a:pos x="T0" y="T1"/>
                  </a:cxn>
                  <a:cxn ang="0">
                    <a:pos x="T2" y="T3"/>
                  </a:cxn>
                  <a:cxn ang="0">
                    <a:pos x="T4" y="T5"/>
                  </a:cxn>
                  <a:cxn ang="0">
                    <a:pos x="T6" y="T7"/>
                  </a:cxn>
                  <a:cxn ang="0">
                    <a:pos x="T8" y="T9"/>
                  </a:cxn>
                </a:cxnLst>
                <a:rect l="0" t="0" r="r" b="b"/>
                <a:pathLst>
                  <a:path w="123" h="165">
                    <a:moveTo>
                      <a:pt x="0" y="0"/>
                    </a:moveTo>
                    <a:lnTo>
                      <a:pt x="99" y="113"/>
                    </a:lnTo>
                    <a:lnTo>
                      <a:pt x="123" y="165"/>
                    </a:lnTo>
                    <a:lnTo>
                      <a:pt x="23" y="5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89" name="Freeform 254"/>
              <p:cNvSpPr/>
              <p:nvPr/>
            </p:nvSpPr>
            <p:spPr bwMode="auto">
              <a:xfrm>
                <a:off x="1178" y="563"/>
                <a:ext cx="192" cy="187"/>
              </a:xfrm>
              <a:custGeom>
                <a:avLst/>
                <a:gdLst>
                  <a:gd name="T0" fmla="*/ 92 w 192"/>
                  <a:gd name="T1" fmla="*/ 0 h 187"/>
                  <a:gd name="T2" fmla="*/ 192 w 192"/>
                  <a:gd name="T3" fmla="*/ 113 h 187"/>
                  <a:gd name="T4" fmla="*/ 102 w 192"/>
                  <a:gd name="T5" fmla="*/ 187 h 187"/>
                  <a:gd name="T6" fmla="*/ 0 w 192"/>
                  <a:gd name="T7" fmla="*/ 78 h 187"/>
                  <a:gd name="T8" fmla="*/ 92 w 192"/>
                  <a:gd name="T9" fmla="*/ 0 h 187"/>
                </a:gdLst>
                <a:ahLst/>
                <a:cxnLst>
                  <a:cxn ang="0">
                    <a:pos x="T0" y="T1"/>
                  </a:cxn>
                  <a:cxn ang="0">
                    <a:pos x="T2" y="T3"/>
                  </a:cxn>
                  <a:cxn ang="0">
                    <a:pos x="T4" y="T5"/>
                  </a:cxn>
                  <a:cxn ang="0">
                    <a:pos x="T6" y="T7"/>
                  </a:cxn>
                  <a:cxn ang="0">
                    <a:pos x="T8" y="T9"/>
                  </a:cxn>
                </a:cxnLst>
                <a:rect l="0" t="0" r="r" b="b"/>
                <a:pathLst>
                  <a:path w="192" h="187">
                    <a:moveTo>
                      <a:pt x="92" y="0"/>
                    </a:moveTo>
                    <a:lnTo>
                      <a:pt x="192" y="113"/>
                    </a:lnTo>
                    <a:lnTo>
                      <a:pt x="102" y="187"/>
                    </a:lnTo>
                    <a:lnTo>
                      <a:pt x="0" y="78"/>
                    </a:lnTo>
                    <a:lnTo>
                      <a:pt x="9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90" name="Freeform 255"/>
              <p:cNvSpPr/>
              <p:nvPr/>
            </p:nvSpPr>
            <p:spPr bwMode="auto">
              <a:xfrm>
                <a:off x="1178" y="563"/>
                <a:ext cx="192" cy="187"/>
              </a:xfrm>
              <a:custGeom>
                <a:avLst/>
                <a:gdLst>
                  <a:gd name="T0" fmla="*/ 92 w 192"/>
                  <a:gd name="T1" fmla="*/ 0 h 187"/>
                  <a:gd name="T2" fmla="*/ 192 w 192"/>
                  <a:gd name="T3" fmla="*/ 113 h 187"/>
                  <a:gd name="T4" fmla="*/ 102 w 192"/>
                  <a:gd name="T5" fmla="*/ 187 h 187"/>
                  <a:gd name="T6" fmla="*/ 0 w 192"/>
                  <a:gd name="T7" fmla="*/ 78 h 187"/>
                  <a:gd name="T8" fmla="*/ 92 w 192"/>
                  <a:gd name="T9" fmla="*/ 0 h 187"/>
                </a:gdLst>
                <a:ahLst/>
                <a:cxnLst>
                  <a:cxn ang="0">
                    <a:pos x="T0" y="T1"/>
                  </a:cxn>
                  <a:cxn ang="0">
                    <a:pos x="T2" y="T3"/>
                  </a:cxn>
                  <a:cxn ang="0">
                    <a:pos x="T4" y="T5"/>
                  </a:cxn>
                  <a:cxn ang="0">
                    <a:pos x="T6" y="T7"/>
                  </a:cxn>
                  <a:cxn ang="0">
                    <a:pos x="T8" y="T9"/>
                  </a:cxn>
                </a:cxnLst>
                <a:rect l="0" t="0" r="r" b="b"/>
                <a:pathLst>
                  <a:path w="192" h="187">
                    <a:moveTo>
                      <a:pt x="92" y="0"/>
                    </a:moveTo>
                    <a:lnTo>
                      <a:pt x="192" y="113"/>
                    </a:lnTo>
                    <a:lnTo>
                      <a:pt x="102" y="187"/>
                    </a:lnTo>
                    <a:lnTo>
                      <a:pt x="0" y="78"/>
                    </a:lnTo>
                    <a:lnTo>
                      <a:pt x="9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91" name="Freeform 256"/>
              <p:cNvSpPr/>
              <p:nvPr/>
            </p:nvSpPr>
            <p:spPr bwMode="auto">
              <a:xfrm>
                <a:off x="1178" y="563"/>
                <a:ext cx="192" cy="187"/>
              </a:xfrm>
              <a:custGeom>
                <a:avLst/>
                <a:gdLst>
                  <a:gd name="T0" fmla="*/ 92 w 192"/>
                  <a:gd name="T1" fmla="*/ 0 h 187"/>
                  <a:gd name="T2" fmla="*/ 192 w 192"/>
                  <a:gd name="T3" fmla="*/ 113 h 187"/>
                  <a:gd name="T4" fmla="*/ 102 w 192"/>
                  <a:gd name="T5" fmla="*/ 187 h 187"/>
                  <a:gd name="T6" fmla="*/ 0 w 192"/>
                  <a:gd name="T7" fmla="*/ 78 h 187"/>
                  <a:gd name="T8" fmla="*/ 92 w 192"/>
                  <a:gd name="T9" fmla="*/ 0 h 187"/>
                </a:gdLst>
                <a:ahLst/>
                <a:cxnLst>
                  <a:cxn ang="0">
                    <a:pos x="T0" y="T1"/>
                  </a:cxn>
                  <a:cxn ang="0">
                    <a:pos x="T2" y="T3"/>
                  </a:cxn>
                  <a:cxn ang="0">
                    <a:pos x="T4" y="T5"/>
                  </a:cxn>
                  <a:cxn ang="0">
                    <a:pos x="T6" y="T7"/>
                  </a:cxn>
                  <a:cxn ang="0">
                    <a:pos x="T8" y="T9"/>
                  </a:cxn>
                </a:cxnLst>
                <a:rect l="0" t="0" r="r" b="b"/>
                <a:pathLst>
                  <a:path w="192" h="187">
                    <a:moveTo>
                      <a:pt x="92" y="0"/>
                    </a:moveTo>
                    <a:lnTo>
                      <a:pt x="192" y="113"/>
                    </a:lnTo>
                    <a:lnTo>
                      <a:pt x="102" y="187"/>
                    </a:lnTo>
                    <a:lnTo>
                      <a:pt x="0" y="78"/>
                    </a:lnTo>
                    <a:lnTo>
                      <a:pt x="9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92" name="Freeform 257"/>
              <p:cNvSpPr/>
              <p:nvPr/>
            </p:nvSpPr>
            <p:spPr bwMode="auto">
              <a:xfrm>
                <a:off x="1178" y="563"/>
                <a:ext cx="192" cy="187"/>
              </a:xfrm>
              <a:custGeom>
                <a:avLst/>
                <a:gdLst>
                  <a:gd name="T0" fmla="*/ 92 w 192"/>
                  <a:gd name="T1" fmla="*/ 0 h 187"/>
                  <a:gd name="T2" fmla="*/ 192 w 192"/>
                  <a:gd name="T3" fmla="*/ 113 h 187"/>
                  <a:gd name="T4" fmla="*/ 102 w 192"/>
                  <a:gd name="T5" fmla="*/ 187 h 187"/>
                  <a:gd name="T6" fmla="*/ 0 w 192"/>
                  <a:gd name="T7" fmla="*/ 78 h 187"/>
                  <a:gd name="T8" fmla="*/ 92 w 192"/>
                  <a:gd name="T9" fmla="*/ 0 h 187"/>
                </a:gdLst>
                <a:ahLst/>
                <a:cxnLst>
                  <a:cxn ang="0">
                    <a:pos x="T0" y="T1"/>
                  </a:cxn>
                  <a:cxn ang="0">
                    <a:pos x="T2" y="T3"/>
                  </a:cxn>
                  <a:cxn ang="0">
                    <a:pos x="T4" y="T5"/>
                  </a:cxn>
                  <a:cxn ang="0">
                    <a:pos x="T6" y="T7"/>
                  </a:cxn>
                  <a:cxn ang="0">
                    <a:pos x="T8" y="T9"/>
                  </a:cxn>
                </a:cxnLst>
                <a:rect l="0" t="0" r="r" b="b"/>
                <a:pathLst>
                  <a:path w="192" h="187">
                    <a:moveTo>
                      <a:pt x="92" y="0"/>
                    </a:moveTo>
                    <a:lnTo>
                      <a:pt x="192" y="113"/>
                    </a:lnTo>
                    <a:lnTo>
                      <a:pt x="102" y="187"/>
                    </a:lnTo>
                    <a:lnTo>
                      <a:pt x="0" y="78"/>
                    </a:lnTo>
                    <a:lnTo>
                      <a:pt x="9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93" name="Freeform 258"/>
              <p:cNvSpPr/>
              <p:nvPr/>
            </p:nvSpPr>
            <p:spPr bwMode="auto">
              <a:xfrm>
                <a:off x="1178" y="641"/>
                <a:ext cx="121" cy="161"/>
              </a:xfrm>
              <a:custGeom>
                <a:avLst/>
                <a:gdLst>
                  <a:gd name="T0" fmla="*/ 0 w 121"/>
                  <a:gd name="T1" fmla="*/ 0 h 161"/>
                  <a:gd name="T2" fmla="*/ 102 w 121"/>
                  <a:gd name="T3" fmla="*/ 109 h 161"/>
                  <a:gd name="T4" fmla="*/ 121 w 121"/>
                  <a:gd name="T5" fmla="*/ 161 h 161"/>
                  <a:gd name="T6" fmla="*/ 19 w 121"/>
                  <a:gd name="T7" fmla="*/ 52 h 161"/>
                  <a:gd name="T8" fmla="*/ 0 w 121"/>
                  <a:gd name="T9" fmla="*/ 0 h 161"/>
                </a:gdLst>
                <a:ahLst/>
                <a:cxnLst>
                  <a:cxn ang="0">
                    <a:pos x="T0" y="T1"/>
                  </a:cxn>
                  <a:cxn ang="0">
                    <a:pos x="T2" y="T3"/>
                  </a:cxn>
                  <a:cxn ang="0">
                    <a:pos x="T4" y="T5"/>
                  </a:cxn>
                  <a:cxn ang="0">
                    <a:pos x="T6" y="T7"/>
                  </a:cxn>
                  <a:cxn ang="0">
                    <a:pos x="T8" y="T9"/>
                  </a:cxn>
                </a:cxnLst>
                <a:rect l="0" t="0" r="r" b="b"/>
                <a:pathLst>
                  <a:path w="121" h="161">
                    <a:moveTo>
                      <a:pt x="0" y="0"/>
                    </a:moveTo>
                    <a:lnTo>
                      <a:pt x="102" y="109"/>
                    </a:lnTo>
                    <a:lnTo>
                      <a:pt x="121" y="161"/>
                    </a:lnTo>
                    <a:lnTo>
                      <a:pt x="19" y="5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94" name="Freeform 259"/>
              <p:cNvSpPr/>
              <p:nvPr/>
            </p:nvSpPr>
            <p:spPr bwMode="auto">
              <a:xfrm>
                <a:off x="1178" y="641"/>
                <a:ext cx="121" cy="161"/>
              </a:xfrm>
              <a:custGeom>
                <a:avLst/>
                <a:gdLst>
                  <a:gd name="T0" fmla="*/ 0 w 121"/>
                  <a:gd name="T1" fmla="*/ 0 h 161"/>
                  <a:gd name="T2" fmla="*/ 102 w 121"/>
                  <a:gd name="T3" fmla="*/ 109 h 161"/>
                  <a:gd name="T4" fmla="*/ 121 w 121"/>
                  <a:gd name="T5" fmla="*/ 161 h 161"/>
                  <a:gd name="T6" fmla="*/ 19 w 121"/>
                  <a:gd name="T7" fmla="*/ 52 h 161"/>
                  <a:gd name="T8" fmla="*/ 0 w 121"/>
                  <a:gd name="T9" fmla="*/ 0 h 161"/>
                </a:gdLst>
                <a:ahLst/>
                <a:cxnLst>
                  <a:cxn ang="0">
                    <a:pos x="T0" y="T1"/>
                  </a:cxn>
                  <a:cxn ang="0">
                    <a:pos x="T2" y="T3"/>
                  </a:cxn>
                  <a:cxn ang="0">
                    <a:pos x="T4" y="T5"/>
                  </a:cxn>
                  <a:cxn ang="0">
                    <a:pos x="T6" y="T7"/>
                  </a:cxn>
                  <a:cxn ang="0">
                    <a:pos x="T8" y="T9"/>
                  </a:cxn>
                </a:cxnLst>
                <a:rect l="0" t="0" r="r" b="b"/>
                <a:pathLst>
                  <a:path w="121" h="161">
                    <a:moveTo>
                      <a:pt x="0" y="0"/>
                    </a:moveTo>
                    <a:lnTo>
                      <a:pt x="102" y="109"/>
                    </a:lnTo>
                    <a:lnTo>
                      <a:pt x="121" y="161"/>
                    </a:lnTo>
                    <a:lnTo>
                      <a:pt x="19" y="5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95" name="Freeform 260"/>
              <p:cNvSpPr/>
              <p:nvPr/>
            </p:nvSpPr>
            <p:spPr bwMode="auto">
              <a:xfrm>
                <a:off x="1178" y="641"/>
                <a:ext cx="121" cy="161"/>
              </a:xfrm>
              <a:custGeom>
                <a:avLst/>
                <a:gdLst>
                  <a:gd name="T0" fmla="*/ 0 w 121"/>
                  <a:gd name="T1" fmla="*/ 0 h 161"/>
                  <a:gd name="T2" fmla="*/ 102 w 121"/>
                  <a:gd name="T3" fmla="*/ 109 h 161"/>
                  <a:gd name="T4" fmla="*/ 121 w 121"/>
                  <a:gd name="T5" fmla="*/ 161 h 161"/>
                  <a:gd name="T6" fmla="*/ 19 w 121"/>
                  <a:gd name="T7" fmla="*/ 52 h 161"/>
                  <a:gd name="T8" fmla="*/ 0 w 121"/>
                  <a:gd name="T9" fmla="*/ 0 h 161"/>
                </a:gdLst>
                <a:ahLst/>
                <a:cxnLst>
                  <a:cxn ang="0">
                    <a:pos x="T0" y="T1"/>
                  </a:cxn>
                  <a:cxn ang="0">
                    <a:pos x="T2" y="T3"/>
                  </a:cxn>
                  <a:cxn ang="0">
                    <a:pos x="T4" y="T5"/>
                  </a:cxn>
                  <a:cxn ang="0">
                    <a:pos x="T6" y="T7"/>
                  </a:cxn>
                  <a:cxn ang="0">
                    <a:pos x="T8" y="T9"/>
                  </a:cxn>
                </a:cxnLst>
                <a:rect l="0" t="0" r="r" b="b"/>
                <a:pathLst>
                  <a:path w="121" h="161">
                    <a:moveTo>
                      <a:pt x="0" y="0"/>
                    </a:moveTo>
                    <a:lnTo>
                      <a:pt x="102" y="109"/>
                    </a:lnTo>
                    <a:lnTo>
                      <a:pt x="121" y="161"/>
                    </a:lnTo>
                    <a:lnTo>
                      <a:pt x="19" y="5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96" name="Freeform 261"/>
              <p:cNvSpPr/>
              <p:nvPr/>
            </p:nvSpPr>
            <p:spPr bwMode="auto">
              <a:xfrm>
                <a:off x="1178" y="641"/>
                <a:ext cx="121" cy="161"/>
              </a:xfrm>
              <a:custGeom>
                <a:avLst/>
                <a:gdLst>
                  <a:gd name="T0" fmla="*/ 0 w 121"/>
                  <a:gd name="T1" fmla="*/ 0 h 161"/>
                  <a:gd name="T2" fmla="*/ 102 w 121"/>
                  <a:gd name="T3" fmla="*/ 109 h 161"/>
                  <a:gd name="T4" fmla="*/ 121 w 121"/>
                  <a:gd name="T5" fmla="*/ 161 h 161"/>
                  <a:gd name="T6" fmla="*/ 19 w 121"/>
                  <a:gd name="T7" fmla="*/ 52 h 161"/>
                  <a:gd name="T8" fmla="*/ 0 w 121"/>
                  <a:gd name="T9" fmla="*/ 0 h 161"/>
                </a:gdLst>
                <a:ahLst/>
                <a:cxnLst>
                  <a:cxn ang="0">
                    <a:pos x="T0" y="T1"/>
                  </a:cxn>
                  <a:cxn ang="0">
                    <a:pos x="T2" y="T3"/>
                  </a:cxn>
                  <a:cxn ang="0">
                    <a:pos x="T4" y="T5"/>
                  </a:cxn>
                  <a:cxn ang="0">
                    <a:pos x="T6" y="T7"/>
                  </a:cxn>
                  <a:cxn ang="0">
                    <a:pos x="T8" y="T9"/>
                  </a:cxn>
                </a:cxnLst>
                <a:rect l="0" t="0" r="r" b="b"/>
                <a:pathLst>
                  <a:path w="121" h="161">
                    <a:moveTo>
                      <a:pt x="0" y="0"/>
                    </a:moveTo>
                    <a:lnTo>
                      <a:pt x="102" y="109"/>
                    </a:lnTo>
                    <a:lnTo>
                      <a:pt x="121" y="161"/>
                    </a:lnTo>
                    <a:lnTo>
                      <a:pt x="19" y="5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97" name="Freeform 262"/>
              <p:cNvSpPr/>
              <p:nvPr/>
            </p:nvSpPr>
            <p:spPr bwMode="auto">
              <a:xfrm>
                <a:off x="1318" y="695"/>
                <a:ext cx="104" cy="166"/>
              </a:xfrm>
              <a:custGeom>
                <a:avLst/>
                <a:gdLst>
                  <a:gd name="T0" fmla="*/ 0 w 104"/>
                  <a:gd name="T1" fmla="*/ 0 h 166"/>
                  <a:gd name="T2" fmla="*/ 96 w 104"/>
                  <a:gd name="T3" fmla="*/ 111 h 166"/>
                  <a:gd name="T4" fmla="*/ 104 w 104"/>
                  <a:gd name="T5" fmla="*/ 166 h 166"/>
                  <a:gd name="T6" fmla="*/ 9 w 104"/>
                  <a:gd name="T7" fmla="*/ 57 h 166"/>
                  <a:gd name="T8" fmla="*/ 0 w 104"/>
                  <a:gd name="T9" fmla="*/ 0 h 166"/>
                </a:gdLst>
                <a:ahLst/>
                <a:cxnLst>
                  <a:cxn ang="0">
                    <a:pos x="T0" y="T1"/>
                  </a:cxn>
                  <a:cxn ang="0">
                    <a:pos x="T2" y="T3"/>
                  </a:cxn>
                  <a:cxn ang="0">
                    <a:pos x="T4" y="T5"/>
                  </a:cxn>
                  <a:cxn ang="0">
                    <a:pos x="T6" y="T7"/>
                  </a:cxn>
                  <a:cxn ang="0">
                    <a:pos x="T8" y="T9"/>
                  </a:cxn>
                </a:cxnLst>
                <a:rect l="0" t="0" r="r" b="b"/>
                <a:pathLst>
                  <a:path w="104" h="166">
                    <a:moveTo>
                      <a:pt x="0" y="0"/>
                    </a:moveTo>
                    <a:lnTo>
                      <a:pt x="96" y="111"/>
                    </a:lnTo>
                    <a:lnTo>
                      <a:pt x="104" y="166"/>
                    </a:lnTo>
                    <a:lnTo>
                      <a:pt x="9" y="5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98" name="Freeform 263"/>
              <p:cNvSpPr/>
              <p:nvPr/>
            </p:nvSpPr>
            <p:spPr bwMode="auto">
              <a:xfrm>
                <a:off x="1318" y="695"/>
                <a:ext cx="104" cy="166"/>
              </a:xfrm>
              <a:custGeom>
                <a:avLst/>
                <a:gdLst>
                  <a:gd name="T0" fmla="*/ 0 w 104"/>
                  <a:gd name="T1" fmla="*/ 0 h 166"/>
                  <a:gd name="T2" fmla="*/ 96 w 104"/>
                  <a:gd name="T3" fmla="*/ 111 h 166"/>
                  <a:gd name="T4" fmla="*/ 104 w 104"/>
                  <a:gd name="T5" fmla="*/ 166 h 166"/>
                  <a:gd name="T6" fmla="*/ 9 w 104"/>
                  <a:gd name="T7" fmla="*/ 57 h 166"/>
                  <a:gd name="T8" fmla="*/ 0 w 104"/>
                  <a:gd name="T9" fmla="*/ 0 h 166"/>
                </a:gdLst>
                <a:ahLst/>
                <a:cxnLst>
                  <a:cxn ang="0">
                    <a:pos x="T0" y="T1"/>
                  </a:cxn>
                  <a:cxn ang="0">
                    <a:pos x="T2" y="T3"/>
                  </a:cxn>
                  <a:cxn ang="0">
                    <a:pos x="T4" y="T5"/>
                  </a:cxn>
                  <a:cxn ang="0">
                    <a:pos x="T6" y="T7"/>
                  </a:cxn>
                  <a:cxn ang="0">
                    <a:pos x="T8" y="T9"/>
                  </a:cxn>
                </a:cxnLst>
                <a:rect l="0" t="0" r="r" b="b"/>
                <a:pathLst>
                  <a:path w="104" h="166">
                    <a:moveTo>
                      <a:pt x="0" y="0"/>
                    </a:moveTo>
                    <a:lnTo>
                      <a:pt x="96" y="111"/>
                    </a:lnTo>
                    <a:lnTo>
                      <a:pt x="104" y="166"/>
                    </a:lnTo>
                    <a:lnTo>
                      <a:pt x="9" y="5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99" name="Freeform 264"/>
              <p:cNvSpPr/>
              <p:nvPr/>
            </p:nvSpPr>
            <p:spPr bwMode="auto">
              <a:xfrm>
                <a:off x="1318" y="695"/>
                <a:ext cx="104" cy="166"/>
              </a:xfrm>
              <a:custGeom>
                <a:avLst/>
                <a:gdLst>
                  <a:gd name="T0" fmla="*/ 0 w 104"/>
                  <a:gd name="T1" fmla="*/ 0 h 166"/>
                  <a:gd name="T2" fmla="*/ 96 w 104"/>
                  <a:gd name="T3" fmla="*/ 111 h 166"/>
                  <a:gd name="T4" fmla="*/ 104 w 104"/>
                  <a:gd name="T5" fmla="*/ 166 h 166"/>
                  <a:gd name="T6" fmla="*/ 9 w 104"/>
                  <a:gd name="T7" fmla="*/ 57 h 166"/>
                  <a:gd name="T8" fmla="*/ 0 w 104"/>
                  <a:gd name="T9" fmla="*/ 0 h 166"/>
                </a:gdLst>
                <a:ahLst/>
                <a:cxnLst>
                  <a:cxn ang="0">
                    <a:pos x="T0" y="T1"/>
                  </a:cxn>
                  <a:cxn ang="0">
                    <a:pos x="T2" y="T3"/>
                  </a:cxn>
                  <a:cxn ang="0">
                    <a:pos x="T4" y="T5"/>
                  </a:cxn>
                  <a:cxn ang="0">
                    <a:pos x="T6" y="T7"/>
                  </a:cxn>
                  <a:cxn ang="0">
                    <a:pos x="T8" y="T9"/>
                  </a:cxn>
                </a:cxnLst>
                <a:rect l="0" t="0" r="r" b="b"/>
                <a:pathLst>
                  <a:path w="104" h="166">
                    <a:moveTo>
                      <a:pt x="0" y="0"/>
                    </a:moveTo>
                    <a:lnTo>
                      <a:pt x="96" y="111"/>
                    </a:lnTo>
                    <a:lnTo>
                      <a:pt x="104" y="166"/>
                    </a:lnTo>
                    <a:lnTo>
                      <a:pt x="9" y="5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00" name="Freeform 265"/>
              <p:cNvSpPr/>
              <p:nvPr/>
            </p:nvSpPr>
            <p:spPr bwMode="auto">
              <a:xfrm>
                <a:off x="1318" y="695"/>
                <a:ext cx="104" cy="166"/>
              </a:xfrm>
              <a:custGeom>
                <a:avLst/>
                <a:gdLst>
                  <a:gd name="T0" fmla="*/ 0 w 104"/>
                  <a:gd name="T1" fmla="*/ 0 h 166"/>
                  <a:gd name="T2" fmla="*/ 96 w 104"/>
                  <a:gd name="T3" fmla="*/ 111 h 166"/>
                  <a:gd name="T4" fmla="*/ 104 w 104"/>
                  <a:gd name="T5" fmla="*/ 166 h 166"/>
                  <a:gd name="T6" fmla="*/ 9 w 104"/>
                  <a:gd name="T7" fmla="*/ 57 h 166"/>
                  <a:gd name="T8" fmla="*/ 0 w 104"/>
                  <a:gd name="T9" fmla="*/ 0 h 166"/>
                </a:gdLst>
                <a:ahLst/>
                <a:cxnLst>
                  <a:cxn ang="0">
                    <a:pos x="T0" y="T1"/>
                  </a:cxn>
                  <a:cxn ang="0">
                    <a:pos x="T2" y="T3"/>
                  </a:cxn>
                  <a:cxn ang="0">
                    <a:pos x="T4" y="T5"/>
                  </a:cxn>
                  <a:cxn ang="0">
                    <a:pos x="T6" y="T7"/>
                  </a:cxn>
                  <a:cxn ang="0">
                    <a:pos x="T8" y="T9"/>
                  </a:cxn>
                </a:cxnLst>
                <a:rect l="0" t="0" r="r" b="b"/>
                <a:pathLst>
                  <a:path w="104" h="166">
                    <a:moveTo>
                      <a:pt x="0" y="0"/>
                    </a:moveTo>
                    <a:lnTo>
                      <a:pt x="96" y="111"/>
                    </a:lnTo>
                    <a:lnTo>
                      <a:pt x="104" y="166"/>
                    </a:lnTo>
                    <a:lnTo>
                      <a:pt x="9" y="5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01" name="Freeform 266"/>
              <p:cNvSpPr/>
              <p:nvPr/>
            </p:nvSpPr>
            <p:spPr bwMode="auto">
              <a:xfrm>
                <a:off x="1218" y="752"/>
                <a:ext cx="204" cy="156"/>
              </a:xfrm>
              <a:custGeom>
                <a:avLst/>
                <a:gdLst>
                  <a:gd name="T0" fmla="*/ 109 w 204"/>
                  <a:gd name="T1" fmla="*/ 0 h 156"/>
                  <a:gd name="T2" fmla="*/ 204 w 204"/>
                  <a:gd name="T3" fmla="*/ 109 h 156"/>
                  <a:gd name="T4" fmla="*/ 100 w 204"/>
                  <a:gd name="T5" fmla="*/ 156 h 156"/>
                  <a:gd name="T6" fmla="*/ 0 w 204"/>
                  <a:gd name="T7" fmla="*/ 52 h 156"/>
                  <a:gd name="T8" fmla="*/ 109 w 204"/>
                  <a:gd name="T9" fmla="*/ 0 h 156"/>
                </a:gdLst>
                <a:ahLst/>
                <a:cxnLst>
                  <a:cxn ang="0">
                    <a:pos x="T0" y="T1"/>
                  </a:cxn>
                  <a:cxn ang="0">
                    <a:pos x="T2" y="T3"/>
                  </a:cxn>
                  <a:cxn ang="0">
                    <a:pos x="T4" y="T5"/>
                  </a:cxn>
                  <a:cxn ang="0">
                    <a:pos x="T6" y="T7"/>
                  </a:cxn>
                  <a:cxn ang="0">
                    <a:pos x="T8" y="T9"/>
                  </a:cxn>
                </a:cxnLst>
                <a:rect l="0" t="0" r="r" b="b"/>
                <a:pathLst>
                  <a:path w="204" h="156">
                    <a:moveTo>
                      <a:pt x="109" y="0"/>
                    </a:moveTo>
                    <a:lnTo>
                      <a:pt x="204" y="109"/>
                    </a:lnTo>
                    <a:lnTo>
                      <a:pt x="100" y="156"/>
                    </a:lnTo>
                    <a:lnTo>
                      <a:pt x="0" y="52"/>
                    </a:lnTo>
                    <a:lnTo>
                      <a:pt x="10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02" name="Freeform 267"/>
              <p:cNvSpPr/>
              <p:nvPr/>
            </p:nvSpPr>
            <p:spPr bwMode="auto">
              <a:xfrm>
                <a:off x="1218" y="752"/>
                <a:ext cx="204" cy="156"/>
              </a:xfrm>
              <a:custGeom>
                <a:avLst/>
                <a:gdLst>
                  <a:gd name="T0" fmla="*/ 109 w 204"/>
                  <a:gd name="T1" fmla="*/ 0 h 156"/>
                  <a:gd name="T2" fmla="*/ 204 w 204"/>
                  <a:gd name="T3" fmla="*/ 109 h 156"/>
                  <a:gd name="T4" fmla="*/ 100 w 204"/>
                  <a:gd name="T5" fmla="*/ 156 h 156"/>
                  <a:gd name="T6" fmla="*/ 0 w 204"/>
                  <a:gd name="T7" fmla="*/ 52 h 156"/>
                  <a:gd name="T8" fmla="*/ 109 w 204"/>
                  <a:gd name="T9" fmla="*/ 0 h 156"/>
                </a:gdLst>
                <a:ahLst/>
                <a:cxnLst>
                  <a:cxn ang="0">
                    <a:pos x="T0" y="T1"/>
                  </a:cxn>
                  <a:cxn ang="0">
                    <a:pos x="T2" y="T3"/>
                  </a:cxn>
                  <a:cxn ang="0">
                    <a:pos x="T4" y="T5"/>
                  </a:cxn>
                  <a:cxn ang="0">
                    <a:pos x="T6" y="T7"/>
                  </a:cxn>
                  <a:cxn ang="0">
                    <a:pos x="T8" y="T9"/>
                  </a:cxn>
                </a:cxnLst>
                <a:rect l="0" t="0" r="r" b="b"/>
                <a:pathLst>
                  <a:path w="204" h="156">
                    <a:moveTo>
                      <a:pt x="109" y="0"/>
                    </a:moveTo>
                    <a:lnTo>
                      <a:pt x="204" y="109"/>
                    </a:lnTo>
                    <a:lnTo>
                      <a:pt x="100" y="156"/>
                    </a:lnTo>
                    <a:lnTo>
                      <a:pt x="0" y="52"/>
                    </a:lnTo>
                    <a:lnTo>
                      <a:pt x="10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03" name="Freeform 268"/>
              <p:cNvSpPr/>
              <p:nvPr/>
            </p:nvSpPr>
            <p:spPr bwMode="auto">
              <a:xfrm>
                <a:off x="1218" y="752"/>
                <a:ext cx="204" cy="156"/>
              </a:xfrm>
              <a:custGeom>
                <a:avLst/>
                <a:gdLst>
                  <a:gd name="T0" fmla="*/ 109 w 204"/>
                  <a:gd name="T1" fmla="*/ 0 h 156"/>
                  <a:gd name="T2" fmla="*/ 204 w 204"/>
                  <a:gd name="T3" fmla="*/ 109 h 156"/>
                  <a:gd name="T4" fmla="*/ 100 w 204"/>
                  <a:gd name="T5" fmla="*/ 156 h 156"/>
                  <a:gd name="T6" fmla="*/ 0 w 204"/>
                  <a:gd name="T7" fmla="*/ 52 h 156"/>
                  <a:gd name="T8" fmla="*/ 109 w 204"/>
                  <a:gd name="T9" fmla="*/ 0 h 156"/>
                </a:gdLst>
                <a:ahLst/>
                <a:cxnLst>
                  <a:cxn ang="0">
                    <a:pos x="T0" y="T1"/>
                  </a:cxn>
                  <a:cxn ang="0">
                    <a:pos x="T2" y="T3"/>
                  </a:cxn>
                  <a:cxn ang="0">
                    <a:pos x="T4" y="T5"/>
                  </a:cxn>
                  <a:cxn ang="0">
                    <a:pos x="T6" y="T7"/>
                  </a:cxn>
                  <a:cxn ang="0">
                    <a:pos x="T8" y="T9"/>
                  </a:cxn>
                </a:cxnLst>
                <a:rect l="0" t="0" r="r" b="b"/>
                <a:pathLst>
                  <a:path w="204" h="156">
                    <a:moveTo>
                      <a:pt x="109" y="0"/>
                    </a:moveTo>
                    <a:lnTo>
                      <a:pt x="204" y="109"/>
                    </a:lnTo>
                    <a:lnTo>
                      <a:pt x="100" y="156"/>
                    </a:lnTo>
                    <a:lnTo>
                      <a:pt x="0" y="52"/>
                    </a:lnTo>
                    <a:lnTo>
                      <a:pt x="10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04" name="Freeform 269"/>
              <p:cNvSpPr/>
              <p:nvPr/>
            </p:nvSpPr>
            <p:spPr bwMode="auto">
              <a:xfrm>
                <a:off x="1218" y="752"/>
                <a:ext cx="204" cy="156"/>
              </a:xfrm>
              <a:custGeom>
                <a:avLst/>
                <a:gdLst>
                  <a:gd name="T0" fmla="*/ 109 w 204"/>
                  <a:gd name="T1" fmla="*/ 0 h 156"/>
                  <a:gd name="T2" fmla="*/ 204 w 204"/>
                  <a:gd name="T3" fmla="*/ 109 h 156"/>
                  <a:gd name="T4" fmla="*/ 100 w 204"/>
                  <a:gd name="T5" fmla="*/ 156 h 156"/>
                  <a:gd name="T6" fmla="*/ 0 w 204"/>
                  <a:gd name="T7" fmla="*/ 52 h 156"/>
                  <a:gd name="T8" fmla="*/ 109 w 204"/>
                  <a:gd name="T9" fmla="*/ 0 h 156"/>
                </a:gdLst>
                <a:ahLst/>
                <a:cxnLst>
                  <a:cxn ang="0">
                    <a:pos x="T0" y="T1"/>
                  </a:cxn>
                  <a:cxn ang="0">
                    <a:pos x="T2" y="T3"/>
                  </a:cxn>
                  <a:cxn ang="0">
                    <a:pos x="T4" y="T5"/>
                  </a:cxn>
                  <a:cxn ang="0">
                    <a:pos x="T6" y="T7"/>
                  </a:cxn>
                  <a:cxn ang="0">
                    <a:pos x="T8" y="T9"/>
                  </a:cxn>
                </a:cxnLst>
                <a:rect l="0" t="0" r="r" b="b"/>
                <a:pathLst>
                  <a:path w="204" h="156">
                    <a:moveTo>
                      <a:pt x="109" y="0"/>
                    </a:moveTo>
                    <a:lnTo>
                      <a:pt x="204" y="109"/>
                    </a:lnTo>
                    <a:lnTo>
                      <a:pt x="100" y="156"/>
                    </a:lnTo>
                    <a:lnTo>
                      <a:pt x="0" y="52"/>
                    </a:lnTo>
                    <a:lnTo>
                      <a:pt x="10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05" name="Freeform 270"/>
              <p:cNvSpPr/>
              <p:nvPr/>
            </p:nvSpPr>
            <p:spPr bwMode="auto">
              <a:xfrm>
                <a:off x="1218" y="804"/>
                <a:ext cx="104" cy="158"/>
              </a:xfrm>
              <a:custGeom>
                <a:avLst/>
                <a:gdLst>
                  <a:gd name="T0" fmla="*/ 0 w 104"/>
                  <a:gd name="T1" fmla="*/ 0 h 158"/>
                  <a:gd name="T2" fmla="*/ 100 w 104"/>
                  <a:gd name="T3" fmla="*/ 104 h 158"/>
                  <a:gd name="T4" fmla="*/ 104 w 104"/>
                  <a:gd name="T5" fmla="*/ 158 h 158"/>
                  <a:gd name="T6" fmla="*/ 3 w 104"/>
                  <a:gd name="T7" fmla="*/ 57 h 158"/>
                  <a:gd name="T8" fmla="*/ 0 w 104"/>
                  <a:gd name="T9" fmla="*/ 0 h 158"/>
                </a:gdLst>
                <a:ahLst/>
                <a:cxnLst>
                  <a:cxn ang="0">
                    <a:pos x="T0" y="T1"/>
                  </a:cxn>
                  <a:cxn ang="0">
                    <a:pos x="T2" y="T3"/>
                  </a:cxn>
                  <a:cxn ang="0">
                    <a:pos x="T4" y="T5"/>
                  </a:cxn>
                  <a:cxn ang="0">
                    <a:pos x="T6" y="T7"/>
                  </a:cxn>
                  <a:cxn ang="0">
                    <a:pos x="T8" y="T9"/>
                  </a:cxn>
                </a:cxnLst>
                <a:rect l="0" t="0" r="r" b="b"/>
                <a:pathLst>
                  <a:path w="104" h="158">
                    <a:moveTo>
                      <a:pt x="0" y="0"/>
                    </a:moveTo>
                    <a:lnTo>
                      <a:pt x="100" y="104"/>
                    </a:lnTo>
                    <a:lnTo>
                      <a:pt x="104" y="158"/>
                    </a:lnTo>
                    <a:lnTo>
                      <a:pt x="3" y="5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06" name="Freeform 271"/>
              <p:cNvSpPr/>
              <p:nvPr/>
            </p:nvSpPr>
            <p:spPr bwMode="auto">
              <a:xfrm>
                <a:off x="1218" y="804"/>
                <a:ext cx="104" cy="158"/>
              </a:xfrm>
              <a:custGeom>
                <a:avLst/>
                <a:gdLst>
                  <a:gd name="T0" fmla="*/ 0 w 104"/>
                  <a:gd name="T1" fmla="*/ 0 h 158"/>
                  <a:gd name="T2" fmla="*/ 100 w 104"/>
                  <a:gd name="T3" fmla="*/ 104 h 158"/>
                  <a:gd name="T4" fmla="*/ 104 w 104"/>
                  <a:gd name="T5" fmla="*/ 158 h 158"/>
                  <a:gd name="T6" fmla="*/ 3 w 104"/>
                  <a:gd name="T7" fmla="*/ 57 h 158"/>
                  <a:gd name="T8" fmla="*/ 0 w 104"/>
                  <a:gd name="T9" fmla="*/ 0 h 158"/>
                </a:gdLst>
                <a:ahLst/>
                <a:cxnLst>
                  <a:cxn ang="0">
                    <a:pos x="T0" y="T1"/>
                  </a:cxn>
                  <a:cxn ang="0">
                    <a:pos x="T2" y="T3"/>
                  </a:cxn>
                  <a:cxn ang="0">
                    <a:pos x="T4" y="T5"/>
                  </a:cxn>
                  <a:cxn ang="0">
                    <a:pos x="T6" y="T7"/>
                  </a:cxn>
                  <a:cxn ang="0">
                    <a:pos x="T8" y="T9"/>
                  </a:cxn>
                </a:cxnLst>
                <a:rect l="0" t="0" r="r" b="b"/>
                <a:pathLst>
                  <a:path w="104" h="158">
                    <a:moveTo>
                      <a:pt x="0" y="0"/>
                    </a:moveTo>
                    <a:lnTo>
                      <a:pt x="100" y="104"/>
                    </a:lnTo>
                    <a:lnTo>
                      <a:pt x="104" y="158"/>
                    </a:lnTo>
                    <a:lnTo>
                      <a:pt x="3" y="5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07" name="Freeform 272"/>
              <p:cNvSpPr/>
              <p:nvPr/>
            </p:nvSpPr>
            <p:spPr bwMode="auto">
              <a:xfrm>
                <a:off x="1218" y="804"/>
                <a:ext cx="104" cy="158"/>
              </a:xfrm>
              <a:custGeom>
                <a:avLst/>
                <a:gdLst>
                  <a:gd name="T0" fmla="*/ 0 w 104"/>
                  <a:gd name="T1" fmla="*/ 0 h 158"/>
                  <a:gd name="T2" fmla="*/ 100 w 104"/>
                  <a:gd name="T3" fmla="*/ 104 h 158"/>
                  <a:gd name="T4" fmla="*/ 104 w 104"/>
                  <a:gd name="T5" fmla="*/ 158 h 158"/>
                  <a:gd name="T6" fmla="*/ 3 w 104"/>
                  <a:gd name="T7" fmla="*/ 57 h 158"/>
                  <a:gd name="T8" fmla="*/ 0 w 104"/>
                  <a:gd name="T9" fmla="*/ 0 h 158"/>
                </a:gdLst>
                <a:ahLst/>
                <a:cxnLst>
                  <a:cxn ang="0">
                    <a:pos x="T0" y="T1"/>
                  </a:cxn>
                  <a:cxn ang="0">
                    <a:pos x="T2" y="T3"/>
                  </a:cxn>
                  <a:cxn ang="0">
                    <a:pos x="T4" y="T5"/>
                  </a:cxn>
                  <a:cxn ang="0">
                    <a:pos x="T6" y="T7"/>
                  </a:cxn>
                  <a:cxn ang="0">
                    <a:pos x="T8" y="T9"/>
                  </a:cxn>
                </a:cxnLst>
                <a:rect l="0" t="0" r="r" b="b"/>
                <a:pathLst>
                  <a:path w="104" h="158">
                    <a:moveTo>
                      <a:pt x="0" y="0"/>
                    </a:moveTo>
                    <a:lnTo>
                      <a:pt x="100" y="104"/>
                    </a:lnTo>
                    <a:lnTo>
                      <a:pt x="104" y="158"/>
                    </a:lnTo>
                    <a:lnTo>
                      <a:pt x="3" y="5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08" name="Freeform 273"/>
              <p:cNvSpPr/>
              <p:nvPr/>
            </p:nvSpPr>
            <p:spPr bwMode="auto">
              <a:xfrm>
                <a:off x="1218" y="804"/>
                <a:ext cx="104" cy="158"/>
              </a:xfrm>
              <a:custGeom>
                <a:avLst/>
                <a:gdLst>
                  <a:gd name="T0" fmla="*/ 0 w 104"/>
                  <a:gd name="T1" fmla="*/ 0 h 158"/>
                  <a:gd name="T2" fmla="*/ 100 w 104"/>
                  <a:gd name="T3" fmla="*/ 104 h 158"/>
                  <a:gd name="T4" fmla="*/ 104 w 104"/>
                  <a:gd name="T5" fmla="*/ 158 h 158"/>
                  <a:gd name="T6" fmla="*/ 3 w 104"/>
                  <a:gd name="T7" fmla="*/ 57 h 158"/>
                  <a:gd name="T8" fmla="*/ 0 w 104"/>
                  <a:gd name="T9" fmla="*/ 0 h 158"/>
                </a:gdLst>
                <a:ahLst/>
                <a:cxnLst>
                  <a:cxn ang="0">
                    <a:pos x="T0" y="T1"/>
                  </a:cxn>
                  <a:cxn ang="0">
                    <a:pos x="T2" y="T3"/>
                  </a:cxn>
                  <a:cxn ang="0">
                    <a:pos x="T4" y="T5"/>
                  </a:cxn>
                  <a:cxn ang="0">
                    <a:pos x="T6" y="T7"/>
                  </a:cxn>
                  <a:cxn ang="0">
                    <a:pos x="T8" y="T9"/>
                  </a:cxn>
                </a:cxnLst>
                <a:rect l="0" t="0" r="r" b="b"/>
                <a:pathLst>
                  <a:path w="104" h="158">
                    <a:moveTo>
                      <a:pt x="0" y="0"/>
                    </a:moveTo>
                    <a:lnTo>
                      <a:pt x="100" y="104"/>
                    </a:lnTo>
                    <a:lnTo>
                      <a:pt x="104" y="158"/>
                    </a:lnTo>
                    <a:lnTo>
                      <a:pt x="3" y="5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09" name="Freeform 274"/>
              <p:cNvSpPr/>
              <p:nvPr/>
            </p:nvSpPr>
            <p:spPr bwMode="auto">
              <a:xfrm>
                <a:off x="1332" y="894"/>
                <a:ext cx="101" cy="158"/>
              </a:xfrm>
              <a:custGeom>
                <a:avLst/>
                <a:gdLst>
                  <a:gd name="T0" fmla="*/ 5 w 101"/>
                  <a:gd name="T1" fmla="*/ 0 h 158"/>
                  <a:gd name="T2" fmla="*/ 101 w 101"/>
                  <a:gd name="T3" fmla="*/ 101 h 158"/>
                  <a:gd name="T4" fmla="*/ 94 w 101"/>
                  <a:gd name="T5" fmla="*/ 158 h 158"/>
                  <a:gd name="T6" fmla="*/ 0 w 101"/>
                  <a:gd name="T7" fmla="*/ 56 h 158"/>
                  <a:gd name="T8" fmla="*/ 5 w 101"/>
                  <a:gd name="T9" fmla="*/ 0 h 158"/>
                </a:gdLst>
                <a:ahLst/>
                <a:cxnLst>
                  <a:cxn ang="0">
                    <a:pos x="T0" y="T1"/>
                  </a:cxn>
                  <a:cxn ang="0">
                    <a:pos x="T2" y="T3"/>
                  </a:cxn>
                  <a:cxn ang="0">
                    <a:pos x="T4" y="T5"/>
                  </a:cxn>
                  <a:cxn ang="0">
                    <a:pos x="T6" y="T7"/>
                  </a:cxn>
                  <a:cxn ang="0">
                    <a:pos x="T8" y="T9"/>
                  </a:cxn>
                </a:cxnLst>
                <a:rect l="0" t="0" r="r" b="b"/>
                <a:pathLst>
                  <a:path w="101" h="158">
                    <a:moveTo>
                      <a:pt x="5" y="0"/>
                    </a:moveTo>
                    <a:lnTo>
                      <a:pt x="101" y="101"/>
                    </a:lnTo>
                    <a:lnTo>
                      <a:pt x="94" y="158"/>
                    </a:lnTo>
                    <a:lnTo>
                      <a:pt x="0" y="56"/>
                    </a:lnTo>
                    <a:lnTo>
                      <a:pt x="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10" name="Freeform 275"/>
              <p:cNvSpPr/>
              <p:nvPr/>
            </p:nvSpPr>
            <p:spPr bwMode="auto">
              <a:xfrm>
                <a:off x="1332" y="894"/>
                <a:ext cx="101" cy="158"/>
              </a:xfrm>
              <a:custGeom>
                <a:avLst/>
                <a:gdLst>
                  <a:gd name="T0" fmla="*/ 5 w 101"/>
                  <a:gd name="T1" fmla="*/ 0 h 158"/>
                  <a:gd name="T2" fmla="*/ 101 w 101"/>
                  <a:gd name="T3" fmla="*/ 101 h 158"/>
                  <a:gd name="T4" fmla="*/ 94 w 101"/>
                  <a:gd name="T5" fmla="*/ 158 h 158"/>
                  <a:gd name="T6" fmla="*/ 0 w 101"/>
                  <a:gd name="T7" fmla="*/ 56 h 158"/>
                  <a:gd name="T8" fmla="*/ 5 w 101"/>
                  <a:gd name="T9" fmla="*/ 0 h 158"/>
                </a:gdLst>
                <a:ahLst/>
                <a:cxnLst>
                  <a:cxn ang="0">
                    <a:pos x="T0" y="T1"/>
                  </a:cxn>
                  <a:cxn ang="0">
                    <a:pos x="T2" y="T3"/>
                  </a:cxn>
                  <a:cxn ang="0">
                    <a:pos x="T4" y="T5"/>
                  </a:cxn>
                  <a:cxn ang="0">
                    <a:pos x="T6" y="T7"/>
                  </a:cxn>
                  <a:cxn ang="0">
                    <a:pos x="T8" y="T9"/>
                  </a:cxn>
                </a:cxnLst>
                <a:rect l="0" t="0" r="r" b="b"/>
                <a:pathLst>
                  <a:path w="101" h="158">
                    <a:moveTo>
                      <a:pt x="5" y="0"/>
                    </a:moveTo>
                    <a:lnTo>
                      <a:pt x="101" y="101"/>
                    </a:lnTo>
                    <a:lnTo>
                      <a:pt x="94" y="158"/>
                    </a:lnTo>
                    <a:lnTo>
                      <a:pt x="0" y="56"/>
                    </a:lnTo>
                    <a:lnTo>
                      <a:pt x="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11" name="Freeform 276"/>
              <p:cNvSpPr/>
              <p:nvPr/>
            </p:nvSpPr>
            <p:spPr bwMode="auto">
              <a:xfrm>
                <a:off x="1332" y="894"/>
                <a:ext cx="101" cy="158"/>
              </a:xfrm>
              <a:custGeom>
                <a:avLst/>
                <a:gdLst>
                  <a:gd name="T0" fmla="*/ 5 w 101"/>
                  <a:gd name="T1" fmla="*/ 0 h 158"/>
                  <a:gd name="T2" fmla="*/ 101 w 101"/>
                  <a:gd name="T3" fmla="*/ 101 h 158"/>
                  <a:gd name="T4" fmla="*/ 94 w 101"/>
                  <a:gd name="T5" fmla="*/ 158 h 158"/>
                  <a:gd name="T6" fmla="*/ 0 w 101"/>
                  <a:gd name="T7" fmla="*/ 56 h 158"/>
                  <a:gd name="T8" fmla="*/ 5 w 101"/>
                  <a:gd name="T9" fmla="*/ 0 h 158"/>
                </a:gdLst>
                <a:ahLst/>
                <a:cxnLst>
                  <a:cxn ang="0">
                    <a:pos x="T0" y="T1"/>
                  </a:cxn>
                  <a:cxn ang="0">
                    <a:pos x="T2" y="T3"/>
                  </a:cxn>
                  <a:cxn ang="0">
                    <a:pos x="T4" y="T5"/>
                  </a:cxn>
                  <a:cxn ang="0">
                    <a:pos x="T6" y="T7"/>
                  </a:cxn>
                  <a:cxn ang="0">
                    <a:pos x="T8" y="T9"/>
                  </a:cxn>
                </a:cxnLst>
                <a:rect l="0" t="0" r="r" b="b"/>
                <a:pathLst>
                  <a:path w="101" h="158">
                    <a:moveTo>
                      <a:pt x="5" y="0"/>
                    </a:moveTo>
                    <a:lnTo>
                      <a:pt x="101" y="101"/>
                    </a:lnTo>
                    <a:lnTo>
                      <a:pt x="94" y="158"/>
                    </a:lnTo>
                    <a:lnTo>
                      <a:pt x="0" y="56"/>
                    </a:lnTo>
                    <a:lnTo>
                      <a:pt x="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12" name="Freeform 277"/>
              <p:cNvSpPr/>
              <p:nvPr/>
            </p:nvSpPr>
            <p:spPr bwMode="auto">
              <a:xfrm>
                <a:off x="1332" y="894"/>
                <a:ext cx="101" cy="158"/>
              </a:xfrm>
              <a:custGeom>
                <a:avLst/>
                <a:gdLst>
                  <a:gd name="T0" fmla="*/ 5 w 101"/>
                  <a:gd name="T1" fmla="*/ 0 h 158"/>
                  <a:gd name="T2" fmla="*/ 101 w 101"/>
                  <a:gd name="T3" fmla="*/ 101 h 158"/>
                  <a:gd name="T4" fmla="*/ 94 w 101"/>
                  <a:gd name="T5" fmla="*/ 158 h 158"/>
                  <a:gd name="T6" fmla="*/ 0 w 101"/>
                  <a:gd name="T7" fmla="*/ 56 h 158"/>
                  <a:gd name="T8" fmla="*/ 5 w 101"/>
                  <a:gd name="T9" fmla="*/ 0 h 158"/>
                </a:gdLst>
                <a:ahLst/>
                <a:cxnLst>
                  <a:cxn ang="0">
                    <a:pos x="T0" y="T1"/>
                  </a:cxn>
                  <a:cxn ang="0">
                    <a:pos x="T2" y="T3"/>
                  </a:cxn>
                  <a:cxn ang="0">
                    <a:pos x="T4" y="T5"/>
                  </a:cxn>
                  <a:cxn ang="0">
                    <a:pos x="T6" y="T7"/>
                  </a:cxn>
                  <a:cxn ang="0">
                    <a:pos x="T8" y="T9"/>
                  </a:cxn>
                </a:cxnLst>
                <a:rect l="0" t="0" r="r" b="b"/>
                <a:pathLst>
                  <a:path w="101" h="158">
                    <a:moveTo>
                      <a:pt x="5" y="0"/>
                    </a:moveTo>
                    <a:lnTo>
                      <a:pt x="101" y="101"/>
                    </a:lnTo>
                    <a:lnTo>
                      <a:pt x="94" y="158"/>
                    </a:lnTo>
                    <a:lnTo>
                      <a:pt x="0" y="56"/>
                    </a:lnTo>
                    <a:lnTo>
                      <a:pt x="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13" name="Freeform 278"/>
              <p:cNvSpPr/>
              <p:nvPr/>
            </p:nvSpPr>
            <p:spPr bwMode="auto">
              <a:xfrm>
                <a:off x="1214" y="950"/>
                <a:ext cx="212" cy="121"/>
              </a:xfrm>
              <a:custGeom>
                <a:avLst/>
                <a:gdLst>
                  <a:gd name="T0" fmla="*/ 118 w 212"/>
                  <a:gd name="T1" fmla="*/ 0 h 121"/>
                  <a:gd name="T2" fmla="*/ 212 w 212"/>
                  <a:gd name="T3" fmla="*/ 102 h 121"/>
                  <a:gd name="T4" fmla="*/ 99 w 212"/>
                  <a:gd name="T5" fmla="*/ 121 h 121"/>
                  <a:gd name="T6" fmla="*/ 0 w 212"/>
                  <a:gd name="T7" fmla="*/ 22 h 121"/>
                  <a:gd name="T8" fmla="*/ 118 w 212"/>
                  <a:gd name="T9" fmla="*/ 0 h 121"/>
                </a:gdLst>
                <a:ahLst/>
                <a:cxnLst>
                  <a:cxn ang="0">
                    <a:pos x="T0" y="T1"/>
                  </a:cxn>
                  <a:cxn ang="0">
                    <a:pos x="T2" y="T3"/>
                  </a:cxn>
                  <a:cxn ang="0">
                    <a:pos x="T4" y="T5"/>
                  </a:cxn>
                  <a:cxn ang="0">
                    <a:pos x="T6" y="T7"/>
                  </a:cxn>
                  <a:cxn ang="0">
                    <a:pos x="T8" y="T9"/>
                  </a:cxn>
                </a:cxnLst>
                <a:rect l="0" t="0" r="r" b="b"/>
                <a:pathLst>
                  <a:path w="212" h="121">
                    <a:moveTo>
                      <a:pt x="118" y="0"/>
                    </a:moveTo>
                    <a:lnTo>
                      <a:pt x="212" y="102"/>
                    </a:lnTo>
                    <a:lnTo>
                      <a:pt x="99" y="121"/>
                    </a:lnTo>
                    <a:lnTo>
                      <a:pt x="0" y="22"/>
                    </a:lnTo>
                    <a:lnTo>
                      <a:pt x="11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14" name="Freeform 279"/>
              <p:cNvSpPr/>
              <p:nvPr/>
            </p:nvSpPr>
            <p:spPr bwMode="auto">
              <a:xfrm>
                <a:off x="1214" y="950"/>
                <a:ext cx="212" cy="121"/>
              </a:xfrm>
              <a:custGeom>
                <a:avLst/>
                <a:gdLst>
                  <a:gd name="T0" fmla="*/ 118 w 212"/>
                  <a:gd name="T1" fmla="*/ 0 h 121"/>
                  <a:gd name="T2" fmla="*/ 212 w 212"/>
                  <a:gd name="T3" fmla="*/ 102 h 121"/>
                  <a:gd name="T4" fmla="*/ 99 w 212"/>
                  <a:gd name="T5" fmla="*/ 121 h 121"/>
                  <a:gd name="T6" fmla="*/ 0 w 212"/>
                  <a:gd name="T7" fmla="*/ 22 h 121"/>
                  <a:gd name="T8" fmla="*/ 118 w 212"/>
                  <a:gd name="T9" fmla="*/ 0 h 121"/>
                </a:gdLst>
                <a:ahLst/>
                <a:cxnLst>
                  <a:cxn ang="0">
                    <a:pos x="T0" y="T1"/>
                  </a:cxn>
                  <a:cxn ang="0">
                    <a:pos x="T2" y="T3"/>
                  </a:cxn>
                  <a:cxn ang="0">
                    <a:pos x="T4" y="T5"/>
                  </a:cxn>
                  <a:cxn ang="0">
                    <a:pos x="T6" y="T7"/>
                  </a:cxn>
                  <a:cxn ang="0">
                    <a:pos x="T8" y="T9"/>
                  </a:cxn>
                </a:cxnLst>
                <a:rect l="0" t="0" r="r" b="b"/>
                <a:pathLst>
                  <a:path w="212" h="121">
                    <a:moveTo>
                      <a:pt x="118" y="0"/>
                    </a:moveTo>
                    <a:lnTo>
                      <a:pt x="212" y="102"/>
                    </a:lnTo>
                    <a:lnTo>
                      <a:pt x="99" y="121"/>
                    </a:lnTo>
                    <a:lnTo>
                      <a:pt x="0" y="22"/>
                    </a:lnTo>
                    <a:lnTo>
                      <a:pt x="11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15" name="Freeform 280"/>
              <p:cNvSpPr/>
              <p:nvPr/>
            </p:nvSpPr>
            <p:spPr bwMode="auto">
              <a:xfrm>
                <a:off x="1214" y="950"/>
                <a:ext cx="212" cy="121"/>
              </a:xfrm>
              <a:custGeom>
                <a:avLst/>
                <a:gdLst>
                  <a:gd name="T0" fmla="*/ 118 w 212"/>
                  <a:gd name="T1" fmla="*/ 0 h 121"/>
                  <a:gd name="T2" fmla="*/ 212 w 212"/>
                  <a:gd name="T3" fmla="*/ 102 h 121"/>
                  <a:gd name="T4" fmla="*/ 99 w 212"/>
                  <a:gd name="T5" fmla="*/ 121 h 121"/>
                  <a:gd name="T6" fmla="*/ 0 w 212"/>
                  <a:gd name="T7" fmla="*/ 22 h 121"/>
                  <a:gd name="T8" fmla="*/ 118 w 212"/>
                  <a:gd name="T9" fmla="*/ 0 h 121"/>
                </a:gdLst>
                <a:ahLst/>
                <a:cxnLst>
                  <a:cxn ang="0">
                    <a:pos x="T0" y="T1"/>
                  </a:cxn>
                  <a:cxn ang="0">
                    <a:pos x="T2" y="T3"/>
                  </a:cxn>
                  <a:cxn ang="0">
                    <a:pos x="T4" y="T5"/>
                  </a:cxn>
                  <a:cxn ang="0">
                    <a:pos x="T6" y="T7"/>
                  </a:cxn>
                  <a:cxn ang="0">
                    <a:pos x="T8" y="T9"/>
                  </a:cxn>
                </a:cxnLst>
                <a:rect l="0" t="0" r="r" b="b"/>
                <a:pathLst>
                  <a:path w="212" h="121">
                    <a:moveTo>
                      <a:pt x="118" y="0"/>
                    </a:moveTo>
                    <a:lnTo>
                      <a:pt x="212" y="102"/>
                    </a:lnTo>
                    <a:lnTo>
                      <a:pt x="99" y="121"/>
                    </a:lnTo>
                    <a:lnTo>
                      <a:pt x="0" y="22"/>
                    </a:lnTo>
                    <a:lnTo>
                      <a:pt x="11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16" name="Freeform 281"/>
              <p:cNvSpPr/>
              <p:nvPr/>
            </p:nvSpPr>
            <p:spPr bwMode="auto">
              <a:xfrm>
                <a:off x="1214" y="950"/>
                <a:ext cx="212" cy="121"/>
              </a:xfrm>
              <a:custGeom>
                <a:avLst/>
                <a:gdLst>
                  <a:gd name="T0" fmla="*/ 118 w 212"/>
                  <a:gd name="T1" fmla="*/ 0 h 121"/>
                  <a:gd name="T2" fmla="*/ 212 w 212"/>
                  <a:gd name="T3" fmla="*/ 102 h 121"/>
                  <a:gd name="T4" fmla="*/ 99 w 212"/>
                  <a:gd name="T5" fmla="*/ 121 h 121"/>
                  <a:gd name="T6" fmla="*/ 0 w 212"/>
                  <a:gd name="T7" fmla="*/ 22 h 121"/>
                  <a:gd name="T8" fmla="*/ 118 w 212"/>
                  <a:gd name="T9" fmla="*/ 0 h 121"/>
                </a:gdLst>
                <a:ahLst/>
                <a:cxnLst>
                  <a:cxn ang="0">
                    <a:pos x="T0" y="T1"/>
                  </a:cxn>
                  <a:cxn ang="0">
                    <a:pos x="T2" y="T3"/>
                  </a:cxn>
                  <a:cxn ang="0">
                    <a:pos x="T4" y="T5"/>
                  </a:cxn>
                  <a:cxn ang="0">
                    <a:pos x="T6" y="T7"/>
                  </a:cxn>
                  <a:cxn ang="0">
                    <a:pos x="T8" y="T9"/>
                  </a:cxn>
                </a:cxnLst>
                <a:rect l="0" t="0" r="r" b="b"/>
                <a:pathLst>
                  <a:path w="212" h="121">
                    <a:moveTo>
                      <a:pt x="118" y="0"/>
                    </a:moveTo>
                    <a:lnTo>
                      <a:pt x="212" y="102"/>
                    </a:lnTo>
                    <a:lnTo>
                      <a:pt x="99" y="121"/>
                    </a:lnTo>
                    <a:lnTo>
                      <a:pt x="0" y="22"/>
                    </a:lnTo>
                    <a:lnTo>
                      <a:pt x="11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17" name="Freeform 282"/>
              <p:cNvSpPr/>
              <p:nvPr/>
            </p:nvSpPr>
            <p:spPr bwMode="auto">
              <a:xfrm>
                <a:off x="1202" y="972"/>
                <a:ext cx="111" cy="153"/>
              </a:xfrm>
              <a:custGeom>
                <a:avLst/>
                <a:gdLst>
                  <a:gd name="T0" fmla="*/ 12 w 111"/>
                  <a:gd name="T1" fmla="*/ 0 h 153"/>
                  <a:gd name="T2" fmla="*/ 111 w 111"/>
                  <a:gd name="T3" fmla="*/ 99 h 153"/>
                  <a:gd name="T4" fmla="*/ 101 w 111"/>
                  <a:gd name="T5" fmla="*/ 153 h 153"/>
                  <a:gd name="T6" fmla="*/ 0 w 111"/>
                  <a:gd name="T7" fmla="*/ 54 h 153"/>
                  <a:gd name="T8" fmla="*/ 12 w 111"/>
                  <a:gd name="T9" fmla="*/ 0 h 153"/>
                </a:gdLst>
                <a:ahLst/>
                <a:cxnLst>
                  <a:cxn ang="0">
                    <a:pos x="T0" y="T1"/>
                  </a:cxn>
                  <a:cxn ang="0">
                    <a:pos x="T2" y="T3"/>
                  </a:cxn>
                  <a:cxn ang="0">
                    <a:pos x="T4" y="T5"/>
                  </a:cxn>
                  <a:cxn ang="0">
                    <a:pos x="T6" y="T7"/>
                  </a:cxn>
                  <a:cxn ang="0">
                    <a:pos x="T8" y="T9"/>
                  </a:cxn>
                </a:cxnLst>
                <a:rect l="0" t="0" r="r" b="b"/>
                <a:pathLst>
                  <a:path w="111" h="153">
                    <a:moveTo>
                      <a:pt x="12" y="0"/>
                    </a:moveTo>
                    <a:lnTo>
                      <a:pt x="111" y="99"/>
                    </a:lnTo>
                    <a:lnTo>
                      <a:pt x="101" y="153"/>
                    </a:lnTo>
                    <a:lnTo>
                      <a:pt x="0" y="54"/>
                    </a:lnTo>
                    <a:lnTo>
                      <a:pt x="1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18" name="Freeform 283"/>
              <p:cNvSpPr/>
              <p:nvPr/>
            </p:nvSpPr>
            <p:spPr bwMode="auto">
              <a:xfrm>
                <a:off x="1202" y="972"/>
                <a:ext cx="111" cy="153"/>
              </a:xfrm>
              <a:custGeom>
                <a:avLst/>
                <a:gdLst>
                  <a:gd name="T0" fmla="*/ 12 w 111"/>
                  <a:gd name="T1" fmla="*/ 0 h 153"/>
                  <a:gd name="T2" fmla="*/ 111 w 111"/>
                  <a:gd name="T3" fmla="*/ 99 h 153"/>
                  <a:gd name="T4" fmla="*/ 101 w 111"/>
                  <a:gd name="T5" fmla="*/ 153 h 153"/>
                  <a:gd name="T6" fmla="*/ 0 w 111"/>
                  <a:gd name="T7" fmla="*/ 54 h 153"/>
                  <a:gd name="T8" fmla="*/ 12 w 111"/>
                  <a:gd name="T9" fmla="*/ 0 h 153"/>
                </a:gdLst>
                <a:ahLst/>
                <a:cxnLst>
                  <a:cxn ang="0">
                    <a:pos x="T0" y="T1"/>
                  </a:cxn>
                  <a:cxn ang="0">
                    <a:pos x="T2" y="T3"/>
                  </a:cxn>
                  <a:cxn ang="0">
                    <a:pos x="T4" y="T5"/>
                  </a:cxn>
                  <a:cxn ang="0">
                    <a:pos x="T6" y="T7"/>
                  </a:cxn>
                  <a:cxn ang="0">
                    <a:pos x="T8" y="T9"/>
                  </a:cxn>
                </a:cxnLst>
                <a:rect l="0" t="0" r="r" b="b"/>
                <a:pathLst>
                  <a:path w="111" h="153">
                    <a:moveTo>
                      <a:pt x="12" y="0"/>
                    </a:moveTo>
                    <a:lnTo>
                      <a:pt x="111" y="99"/>
                    </a:lnTo>
                    <a:lnTo>
                      <a:pt x="101" y="153"/>
                    </a:lnTo>
                    <a:lnTo>
                      <a:pt x="0" y="54"/>
                    </a:lnTo>
                    <a:lnTo>
                      <a:pt x="1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19" name="Freeform 284"/>
              <p:cNvSpPr/>
              <p:nvPr/>
            </p:nvSpPr>
            <p:spPr bwMode="auto">
              <a:xfrm>
                <a:off x="1202" y="972"/>
                <a:ext cx="111" cy="153"/>
              </a:xfrm>
              <a:custGeom>
                <a:avLst/>
                <a:gdLst>
                  <a:gd name="T0" fmla="*/ 12 w 111"/>
                  <a:gd name="T1" fmla="*/ 0 h 153"/>
                  <a:gd name="T2" fmla="*/ 111 w 111"/>
                  <a:gd name="T3" fmla="*/ 99 h 153"/>
                  <a:gd name="T4" fmla="*/ 101 w 111"/>
                  <a:gd name="T5" fmla="*/ 153 h 153"/>
                  <a:gd name="T6" fmla="*/ 0 w 111"/>
                  <a:gd name="T7" fmla="*/ 54 h 153"/>
                  <a:gd name="T8" fmla="*/ 12 w 111"/>
                  <a:gd name="T9" fmla="*/ 0 h 153"/>
                </a:gdLst>
                <a:ahLst/>
                <a:cxnLst>
                  <a:cxn ang="0">
                    <a:pos x="T0" y="T1"/>
                  </a:cxn>
                  <a:cxn ang="0">
                    <a:pos x="T2" y="T3"/>
                  </a:cxn>
                  <a:cxn ang="0">
                    <a:pos x="T4" y="T5"/>
                  </a:cxn>
                  <a:cxn ang="0">
                    <a:pos x="T6" y="T7"/>
                  </a:cxn>
                  <a:cxn ang="0">
                    <a:pos x="T8" y="T9"/>
                  </a:cxn>
                </a:cxnLst>
                <a:rect l="0" t="0" r="r" b="b"/>
                <a:pathLst>
                  <a:path w="111" h="153">
                    <a:moveTo>
                      <a:pt x="12" y="0"/>
                    </a:moveTo>
                    <a:lnTo>
                      <a:pt x="111" y="99"/>
                    </a:lnTo>
                    <a:lnTo>
                      <a:pt x="101" y="153"/>
                    </a:lnTo>
                    <a:lnTo>
                      <a:pt x="0" y="54"/>
                    </a:lnTo>
                    <a:lnTo>
                      <a:pt x="1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20" name="Freeform 285"/>
              <p:cNvSpPr/>
              <p:nvPr/>
            </p:nvSpPr>
            <p:spPr bwMode="auto">
              <a:xfrm>
                <a:off x="1202" y="972"/>
                <a:ext cx="111" cy="153"/>
              </a:xfrm>
              <a:custGeom>
                <a:avLst/>
                <a:gdLst>
                  <a:gd name="T0" fmla="*/ 12 w 111"/>
                  <a:gd name="T1" fmla="*/ 0 h 153"/>
                  <a:gd name="T2" fmla="*/ 111 w 111"/>
                  <a:gd name="T3" fmla="*/ 99 h 153"/>
                  <a:gd name="T4" fmla="*/ 101 w 111"/>
                  <a:gd name="T5" fmla="*/ 153 h 153"/>
                  <a:gd name="T6" fmla="*/ 0 w 111"/>
                  <a:gd name="T7" fmla="*/ 54 h 153"/>
                  <a:gd name="T8" fmla="*/ 12 w 111"/>
                  <a:gd name="T9" fmla="*/ 0 h 153"/>
                </a:gdLst>
                <a:ahLst/>
                <a:cxnLst>
                  <a:cxn ang="0">
                    <a:pos x="T0" y="T1"/>
                  </a:cxn>
                  <a:cxn ang="0">
                    <a:pos x="T2" y="T3"/>
                  </a:cxn>
                  <a:cxn ang="0">
                    <a:pos x="T4" y="T5"/>
                  </a:cxn>
                  <a:cxn ang="0">
                    <a:pos x="T6" y="T7"/>
                  </a:cxn>
                  <a:cxn ang="0">
                    <a:pos x="T8" y="T9"/>
                  </a:cxn>
                </a:cxnLst>
                <a:rect l="0" t="0" r="r" b="b"/>
                <a:pathLst>
                  <a:path w="111" h="153">
                    <a:moveTo>
                      <a:pt x="12" y="0"/>
                    </a:moveTo>
                    <a:lnTo>
                      <a:pt x="111" y="99"/>
                    </a:lnTo>
                    <a:lnTo>
                      <a:pt x="101" y="153"/>
                    </a:lnTo>
                    <a:lnTo>
                      <a:pt x="0" y="54"/>
                    </a:lnTo>
                    <a:lnTo>
                      <a:pt x="1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21" name="Freeform 286"/>
              <p:cNvSpPr/>
              <p:nvPr/>
            </p:nvSpPr>
            <p:spPr bwMode="auto">
              <a:xfrm>
                <a:off x="1285" y="1090"/>
                <a:ext cx="118" cy="149"/>
              </a:xfrm>
              <a:custGeom>
                <a:avLst/>
                <a:gdLst>
                  <a:gd name="T0" fmla="*/ 21 w 118"/>
                  <a:gd name="T1" fmla="*/ 0 h 149"/>
                  <a:gd name="T2" fmla="*/ 118 w 118"/>
                  <a:gd name="T3" fmla="*/ 97 h 149"/>
                  <a:gd name="T4" fmla="*/ 99 w 118"/>
                  <a:gd name="T5" fmla="*/ 149 h 149"/>
                  <a:gd name="T6" fmla="*/ 0 w 118"/>
                  <a:gd name="T7" fmla="*/ 52 h 149"/>
                  <a:gd name="T8" fmla="*/ 21 w 118"/>
                  <a:gd name="T9" fmla="*/ 0 h 149"/>
                </a:gdLst>
                <a:ahLst/>
                <a:cxnLst>
                  <a:cxn ang="0">
                    <a:pos x="T0" y="T1"/>
                  </a:cxn>
                  <a:cxn ang="0">
                    <a:pos x="T2" y="T3"/>
                  </a:cxn>
                  <a:cxn ang="0">
                    <a:pos x="T4" y="T5"/>
                  </a:cxn>
                  <a:cxn ang="0">
                    <a:pos x="T6" y="T7"/>
                  </a:cxn>
                  <a:cxn ang="0">
                    <a:pos x="T8" y="T9"/>
                  </a:cxn>
                </a:cxnLst>
                <a:rect l="0" t="0" r="r" b="b"/>
                <a:pathLst>
                  <a:path w="118" h="149">
                    <a:moveTo>
                      <a:pt x="21" y="0"/>
                    </a:moveTo>
                    <a:lnTo>
                      <a:pt x="118" y="97"/>
                    </a:lnTo>
                    <a:lnTo>
                      <a:pt x="99" y="149"/>
                    </a:lnTo>
                    <a:lnTo>
                      <a:pt x="0" y="52"/>
                    </a:lnTo>
                    <a:lnTo>
                      <a:pt x="21"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22" name="Freeform 287"/>
              <p:cNvSpPr/>
              <p:nvPr/>
            </p:nvSpPr>
            <p:spPr bwMode="auto">
              <a:xfrm>
                <a:off x="1285" y="1090"/>
                <a:ext cx="118" cy="149"/>
              </a:xfrm>
              <a:custGeom>
                <a:avLst/>
                <a:gdLst>
                  <a:gd name="T0" fmla="*/ 21 w 118"/>
                  <a:gd name="T1" fmla="*/ 0 h 149"/>
                  <a:gd name="T2" fmla="*/ 118 w 118"/>
                  <a:gd name="T3" fmla="*/ 97 h 149"/>
                  <a:gd name="T4" fmla="*/ 99 w 118"/>
                  <a:gd name="T5" fmla="*/ 149 h 149"/>
                  <a:gd name="T6" fmla="*/ 0 w 118"/>
                  <a:gd name="T7" fmla="*/ 52 h 149"/>
                  <a:gd name="T8" fmla="*/ 21 w 118"/>
                  <a:gd name="T9" fmla="*/ 0 h 149"/>
                </a:gdLst>
                <a:ahLst/>
                <a:cxnLst>
                  <a:cxn ang="0">
                    <a:pos x="T0" y="T1"/>
                  </a:cxn>
                  <a:cxn ang="0">
                    <a:pos x="T2" y="T3"/>
                  </a:cxn>
                  <a:cxn ang="0">
                    <a:pos x="T4" y="T5"/>
                  </a:cxn>
                  <a:cxn ang="0">
                    <a:pos x="T6" y="T7"/>
                  </a:cxn>
                  <a:cxn ang="0">
                    <a:pos x="T8" y="T9"/>
                  </a:cxn>
                </a:cxnLst>
                <a:rect l="0" t="0" r="r" b="b"/>
                <a:pathLst>
                  <a:path w="118" h="149">
                    <a:moveTo>
                      <a:pt x="21" y="0"/>
                    </a:moveTo>
                    <a:lnTo>
                      <a:pt x="118" y="97"/>
                    </a:lnTo>
                    <a:lnTo>
                      <a:pt x="99" y="149"/>
                    </a:lnTo>
                    <a:lnTo>
                      <a:pt x="0" y="52"/>
                    </a:lnTo>
                    <a:lnTo>
                      <a:pt x="21"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23" name="Freeform 288"/>
              <p:cNvSpPr/>
              <p:nvPr/>
            </p:nvSpPr>
            <p:spPr bwMode="auto">
              <a:xfrm>
                <a:off x="1285" y="1090"/>
                <a:ext cx="118" cy="149"/>
              </a:xfrm>
              <a:custGeom>
                <a:avLst/>
                <a:gdLst>
                  <a:gd name="T0" fmla="*/ 21 w 118"/>
                  <a:gd name="T1" fmla="*/ 0 h 149"/>
                  <a:gd name="T2" fmla="*/ 118 w 118"/>
                  <a:gd name="T3" fmla="*/ 97 h 149"/>
                  <a:gd name="T4" fmla="*/ 99 w 118"/>
                  <a:gd name="T5" fmla="*/ 149 h 149"/>
                  <a:gd name="T6" fmla="*/ 0 w 118"/>
                  <a:gd name="T7" fmla="*/ 52 h 149"/>
                  <a:gd name="T8" fmla="*/ 21 w 118"/>
                  <a:gd name="T9" fmla="*/ 0 h 149"/>
                </a:gdLst>
                <a:ahLst/>
                <a:cxnLst>
                  <a:cxn ang="0">
                    <a:pos x="T0" y="T1"/>
                  </a:cxn>
                  <a:cxn ang="0">
                    <a:pos x="T2" y="T3"/>
                  </a:cxn>
                  <a:cxn ang="0">
                    <a:pos x="T4" y="T5"/>
                  </a:cxn>
                  <a:cxn ang="0">
                    <a:pos x="T6" y="T7"/>
                  </a:cxn>
                  <a:cxn ang="0">
                    <a:pos x="T8" y="T9"/>
                  </a:cxn>
                </a:cxnLst>
                <a:rect l="0" t="0" r="r" b="b"/>
                <a:pathLst>
                  <a:path w="118" h="149">
                    <a:moveTo>
                      <a:pt x="21" y="0"/>
                    </a:moveTo>
                    <a:lnTo>
                      <a:pt x="118" y="97"/>
                    </a:lnTo>
                    <a:lnTo>
                      <a:pt x="99" y="149"/>
                    </a:lnTo>
                    <a:lnTo>
                      <a:pt x="0" y="52"/>
                    </a:lnTo>
                    <a:lnTo>
                      <a:pt x="21"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24" name="Freeform 289"/>
              <p:cNvSpPr/>
              <p:nvPr/>
            </p:nvSpPr>
            <p:spPr bwMode="auto">
              <a:xfrm>
                <a:off x="1285" y="1090"/>
                <a:ext cx="118" cy="149"/>
              </a:xfrm>
              <a:custGeom>
                <a:avLst/>
                <a:gdLst>
                  <a:gd name="T0" fmla="*/ 21 w 118"/>
                  <a:gd name="T1" fmla="*/ 0 h 149"/>
                  <a:gd name="T2" fmla="*/ 118 w 118"/>
                  <a:gd name="T3" fmla="*/ 97 h 149"/>
                  <a:gd name="T4" fmla="*/ 99 w 118"/>
                  <a:gd name="T5" fmla="*/ 149 h 149"/>
                  <a:gd name="T6" fmla="*/ 0 w 118"/>
                  <a:gd name="T7" fmla="*/ 52 h 149"/>
                  <a:gd name="T8" fmla="*/ 21 w 118"/>
                  <a:gd name="T9" fmla="*/ 0 h 149"/>
                </a:gdLst>
                <a:ahLst/>
                <a:cxnLst>
                  <a:cxn ang="0">
                    <a:pos x="T0" y="T1"/>
                  </a:cxn>
                  <a:cxn ang="0">
                    <a:pos x="T2" y="T3"/>
                  </a:cxn>
                  <a:cxn ang="0">
                    <a:pos x="T4" y="T5"/>
                  </a:cxn>
                  <a:cxn ang="0">
                    <a:pos x="T6" y="T7"/>
                  </a:cxn>
                  <a:cxn ang="0">
                    <a:pos x="T8" y="T9"/>
                  </a:cxn>
                </a:cxnLst>
                <a:rect l="0" t="0" r="r" b="b"/>
                <a:pathLst>
                  <a:path w="118" h="149">
                    <a:moveTo>
                      <a:pt x="21" y="0"/>
                    </a:moveTo>
                    <a:lnTo>
                      <a:pt x="118" y="97"/>
                    </a:lnTo>
                    <a:lnTo>
                      <a:pt x="99" y="149"/>
                    </a:lnTo>
                    <a:lnTo>
                      <a:pt x="0" y="52"/>
                    </a:lnTo>
                    <a:lnTo>
                      <a:pt x="21"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25" name="Freeform 290"/>
              <p:cNvSpPr/>
              <p:nvPr/>
            </p:nvSpPr>
            <p:spPr bwMode="auto">
              <a:xfrm>
                <a:off x="1164" y="1132"/>
                <a:ext cx="220" cy="107"/>
              </a:xfrm>
              <a:custGeom>
                <a:avLst/>
                <a:gdLst>
                  <a:gd name="T0" fmla="*/ 121 w 220"/>
                  <a:gd name="T1" fmla="*/ 10 h 107"/>
                  <a:gd name="T2" fmla="*/ 220 w 220"/>
                  <a:gd name="T3" fmla="*/ 107 h 107"/>
                  <a:gd name="T4" fmla="*/ 102 w 220"/>
                  <a:gd name="T5" fmla="*/ 95 h 107"/>
                  <a:gd name="T6" fmla="*/ 0 w 220"/>
                  <a:gd name="T7" fmla="*/ 0 h 107"/>
                  <a:gd name="T8" fmla="*/ 121 w 220"/>
                  <a:gd name="T9" fmla="*/ 10 h 107"/>
                </a:gdLst>
                <a:ahLst/>
                <a:cxnLst>
                  <a:cxn ang="0">
                    <a:pos x="T0" y="T1"/>
                  </a:cxn>
                  <a:cxn ang="0">
                    <a:pos x="T2" y="T3"/>
                  </a:cxn>
                  <a:cxn ang="0">
                    <a:pos x="T4" y="T5"/>
                  </a:cxn>
                  <a:cxn ang="0">
                    <a:pos x="T6" y="T7"/>
                  </a:cxn>
                  <a:cxn ang="0">
                    <a:pos x="T8" y="T9"/>
                  </a:cxn>
                </a:cxnLst>
                <a:rect l="0" t="0" r="r" b="b"/>
                <a:pathLst>
                  <a:path w="220" h="107">
                    <a:moveTo>
                      <a:pt x="121" y="10"/>
                    </a:moveTo>
                    <a:lnTo>
                      <a:pt x="220" y="107"/>
                    </a:lnTo>
                    <a:lnTo>
                      <a:pt x="102" y="95"/>
                    </a:lnTo>
                    <a:lnTo>
                      <a:pt x="0" y="0"/>
                    </a:lnTo>
                    <a:lnTo>
                      <a:pt x="121" y="1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26" name="Freeform 291"/>
              <p:cNvSpPr/>
              <p:nvPr/>
            </p:nvSpPr>
            <p:spPr bwMode="auto">
              <a:xfrm>
                <a:off x="1164" y="1132"/>
                <a:ext cx="220" cy="107"/>
              </a:xfrm>
              <a:custGeom>
                <a:avLst/>
                <a:gdLst>
                  <a:gd name="T0" fmla="*/ 121 w 220"/>
                  <a:gd name="T1" fmla="*/ 10 h 107"/>
                  <a:gd name="T2" fmla="*/ 220 w 220"/>
                  <a:gd name="T3" fmla="*/ 107 h 107"/>
                  <a:gd name="T4" fmla="*/ 102 w 220"/>
                  <a:gd name="T5" fmla="*/ 95 h 107"/>
                  <a:gd name="T6" fmla="*/ 0 w 220"/>
                  <a:gd name="T7" fmla="*/ 0 h 107"/>
                  <a:gd name="T8" fmla="*/ 121 w 220"/>
                  <a:gd name="T9" fmla="*/ 10 h 107"/>
                </a:gdLst>
                <a:ahLst/>
                <a:cxnLst>
                  <a:cxn ang="0">
                    <a:pos x="T0" y="T1"/>
                  </a:cxn>
                  <a:cxn ang="0">
                    <a:pos x="T2" y="T3"/>
                  </a:cxn>
                  <a:cxn ang="0">
                    <a:pos x="T4" y="T5"/>
                  </a:cxn>
                  <a:cxn ang="0">
                    <a:pos x="T6" y="T7"/>
                  </a:cxn>
                  <a:cxn ang="0">
                    <a:pos x="T8" y="T9"/>
                  </a:cxn>
                </a:cxnLst>
                <a:rect l="0" t="0" r="r" b="b"/>
                <a:pathLst>
                  <a:path w="220" h="107">
                    <a:moveTo>
                      <a:pt x="121" y="10"/>
                    </a:moveTo>
                    <a:lnTo>
                      <a:pt x="220" y="107"/>
                    </a:lnTo>
                    <a:lnTo>
                      <a:pt x="102" y="95"/>
                    </a:lnTo>
                    <a:lnTo>
                      <a:pt x="0" y="0"/>
                    </a:lnTo>
                    <a:lnTo>
                      <a:pt x="121" y="1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27" name="Freeform 292"/>
              <p:cNvSpPr/>
              <p:nvPr/>
            </p:nvSpPr>
            <p:spPr bwMode="auto">
              <a:xfrm>
                <a:off x="1164" y="1132"/>
                <a:ext cx="220" cy="107"/>
              </a:xfrm>
              <a:custGeom>
                <a:avLst/>
                <a:gdLst>
                  <a:gd name="T0" fmla="*/ 121 w 220"/>
                  <a:gd name="T1" fmla="*/ 10 h 107"/>
                  <a:gd name="T2" fmla="*/ 220 w 220"/>
                  <a:gd name="T3" fmla="*/ 107 h 107"/>
                  <a:gd name="T4" fmla="*/ 102 w 220"/>
                  <a:gd name="T5" fmla="*/ 95 h 107"/>
                  <a:gd name="T6" fmla="*/ 0 w 220"/>
                  <a:gd name="T7" fmla="*/ 0 h 107"/>
                  <a:gd name="T8" fmla="*/ 121 w 220"/>
                  <a:gd name="T9" fmla="*/ 10 h 107"/>
                </a:gdLst>
                <a:ahLst/>
                <a:cxnLst>
                  <a:cxn ang="0">
                    <a:pos x="T0" y="T1"/>
                  </a:cxn>
                  <a:cxn ang="0">
                    <a:pos x="T2" y="T3"/>
                  </a:cxn>
                  <a:cxn ang="0">
                    <a:pos x="T4" y="T5"/>
                  </a:cxn>
                  <a:cxn ang="0">
                    <a:pos x="T6" y="T7"/>
                  </a:cxn>
                  <a:cxn ang="0">
                    <a:pos x="T8" y="T9"/>
                  </a:cxn>
                </a:cxnLst>
                <a:rect l="0" t="0" r="r" b="b"/>
                <a:pathLst>
                  <a:path w="220" h="107">
                    <a:moveTo>
                      <a:pt x="121" y="10"/>
                    </a:moveTo>
                    <a:lnTo>
                      <a:pt x="220" y="107"/>
                    </a:lnTo>
                    <a:lnTo>
                      <a:pt x="102" y="95"/>
                    </a:lnTo>
                    <a:lnTo>
                      <a:pt x="0" y="0"/>
                    </a:lnTo>
                    <a:lnTo>
                      <a:pt x="121" y="1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28" name="Freeform 293"/>
              <p:cNvSpPr/>
              <p:nvPr/>
            </p:nvSpPr>
            <p:spPr bwMode="auto">
              <a:xfrm>
                <a:off x="1164" y="1132"/>
                <a:ext cx="220" cy="107"/>
              </a:xfrm>
              <a:custGeom>
                <a:avLst/>
                <a:gdLst>
                  <a:gd name="T0" fmla="*/ 121 w 220"/>
                  <a:gd name="T1" fmla="*/ 10 h 107"/>
                  <a:gd name="T2" fmla="*/ 220 w 220"/>
                  <a:gd name="T3" fmla="*/ 107 h 107"/>
                  <a:gd name="T4" fmla="*/ 102 w 220"/>
                  <a:gd name="T5" fmla="*/ 95 h 107"/>
                  <a:gd name="T6" fmla="*/ 0 w 220"/>
                  <a:gd name="T7" fmla="*/ 0 h 107"/>
                  <a:gd name="T8" fmla="*/ 121 w 220"/>
                  <a:gd name="T9" fmla="*/ 10 h 107"/>
                </a:gdLst>
                <a:ahLst/>
                <a:cxnLst>
                  <a:cxn ang="0">
                    <a:pos x="T0" y="T1"/>
                  </a:cxn>
                  <a:cxn ang="0">
                    <a:pos x="T2" y="T3"/>
                  </a:cxn>
                  <a:cxn ang="0">
                    <a:pos x="T4" y="T5"/>
                  </a:cxn>
                  <a:cxn ang="0">
                    <a:pos x="T6" y="T7"/>
                  </a:cxn>
                  <a:cxn ang="0">
                    <a:pos x="T8" y="T9"/>
                  </a:cxn>
                </a:cxnLst>
                <a:rect l="0" t="0" r="r" b="b"/>
                <a:pathLst>
                  <a:path w="220" h="107">
                    <a:moveTo>
                      <a:pt x="121" y="10"/>
                    </a:moveTo>
                    <a:lnTo>
                      <a:pt x="220" y="107"/>
                    </a:lnTo>
                    <a:lnTo>
                      <a:pt x="102" y="95"/>
                    </a:lnTo>
                    <a:lnTo>
                      <a:pt x="0" y="0"/>
                    </a:lnTo>
                    <a:lnTo>
                      <a:pt x="121" y="1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29" name="Freeform 294"/>
              <p:cNvSpPr/>
              <p:nvPr/>
            </p:nvSpPr>
            <p:spPr bwMode="auto">
              <a:xfrm>
                <a:off x="694" y="969"/>
                <a:ext cx="470" cy="218"/>
              </a:xfrm>
              <a:custGeom>
                <a:avLst/>
                <a:gdLst>
                  <a:gd name="T0" fmla="*/ 0 w 470"/>
                  <a:gd name="T1" fmla="*/ 0 h 218"/>
                  <a:gd name="T2" fmla="*/ 116 w 470"/>
                  <a:gd name="T3" fmla="*/ 102 h 218"/>
                  <a:gd name="T4" fmla="*/ 470 w 470"/>
                  <a:gd name="T5" fmla="*/ 218 h 218"/>
                  <a:gd name="T6" fmla="*/ 366 w 470"/>
                  <a:gd name="T7" fmla="*/ 121 h 218"/>
                  <a:gd name="T8" fmla="*/ 0 w 470"/>
                  <a:gd name="T9" fmla="*/ 0 h 218"/>
                </a:gdLst>
                <a:ahLst/>
                <a:cxnLst>
                  <a:cxn ang="0">
                    <a:pos x="T0" y="T1"/>
                  </a:cxn>
                  <a:cxn ang="0">
                    <a:pos x="T2" y="T3"/>
                  </a:cxn>
                  <a:cxn ang="0">
                    <a:pos x="T4" y="T5"/>
                  </a:cxn>
                  <a:cxn ang="0">
                    <a:pos x="T6" y="T7"/>
                  </a:cxn>
                  <a:cxn ang="0">
                    <a:pos x="T8" y="T9"/>
                  </a:cxn>
                </a:cxnLst>
                <a:rect l="0" t="0" r="r" b="b"/>
                <a:pathLst>
                  <a:path w="470" h="218">
                    <a:moveTo>
                      <a:pt x="0" y="0"/>
                    </a:moveTo>
                    <a:lnTo>
                      <a:pt x="116" y="102"/>
                    </a:lnTo>
                    <a:lnTo>
                      <a:pt x="470" y="218"/>
                    </a:lnTo>
                    <a:lnTo>
                      <a:pt x="366" y="12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30" name="Freeform 295"/>
              <p:cNvSpPr/>
              <p:nvPr/>
            </p:nvSpPr>
            <p:spPr bwMode="auto">
              <a:xfrm>
                <a:off x="694" y="969"/>
                <a:ext cx="470" cy="218"/>
              </a:xfrm>
              <a:custGeom>
                <a:avLst/>
                <a:gdLst>
                  <a:gd name="T0" fmla="*/ 0 w 470"/>
                  <a:gd name="T1" fmla="*/ 0 h 218"/>
                  <a:gd name="T2" fmla="*/ 116 w 470"/>
                  <a:gd name="T3" fmla="*/ 102 h 218"/>
                  <a:gd name="T4" fmla="*/ 470 w 470"/>
                  <a:gd name="T5" fmla="*/ 218 h 218"/>
                  <a:gd name="T6" fmla="*/ 366 w 470"/>
                  <a:gd name="T7" fmla="*/ 121 h 218"/>
                  <a:gd name="T8" fmla="*/ 0 w 470"/>
                  <a:gd name="T9" fmla="*/ 0 h 218"/>
                </a:gdLst>
                <a:ahLst/>
                <a:cxnLst>
                  <a:cxn ang="0">
                    <a:pos x="T0" y="T1"/>
                  </a:cxn>
                  <a:cxn ang="0">
                    <a:pos x="T2" y="T3"/>
                  </a:cxn>
                  <a:cxn ang="0">
                    <a:pos x="T4" y="T5"/>
                  </a:cxn>
                  <a:cxn ang="0">
                    <a:pos x="T6" y="T7"/>
                  </a:cxn>
                  <a:cxn ang="0">
                    <a:pos x="T8" y="T9"/>
                  </a:cxn>
                </a:cxnLst>
                <a:rect l="0" t="0" r="r" b="b"/>
                <a:pathLst>
                  <a:path w="470" h="218">
                    <a:moveTo>
                      <a:pt x="0" y="0"/>
                    </a:moveTo>
                    <a:lnTo>
                      <a:pt x="116" y="102"/>
                    </a:lnTo>
                    <a:lnTo>
                      <a:pt x="470" y="218"/>
                    </a:lnTo>
                    <a:lnTo>
                      <a:pt x="366" y="12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31" name="Freeform 296"/>
              <p:cNvSpPr/>
              <p:nvPr/>
            </p:nvSpPr>
            <p:spPr bwMode="auto">
              <a:xfrm>
                <a:off x="694" y="969"/>
                <a:ext cx="470" cy="218"/>
              </a:xfrm>
              <a:custGeom>
                <a:avLst/>
                <a:gdLst>
                  <a:gd name="T0" fmla="*/ 0 w 470"/>
                  <a:gd name="T1" fmla="*/ 0 h 218"/>
                  <a:gd name="T2" fmla="*/ 116 w 470"/>
                  <a:gd name="T3" fmla="*/ 102 h 218"/>
                  <a:gd name="T4" fmla="*/ 470 w 470"/>
                  <a:gd name="T5" fmla="*/ 218 h 218"/>
                  <a:gd name="T6" fmla="*/ 366 w 470"/>
                  <a:gd name="T7" fmla="*/ 121 h 218"/>
                  <a:gd name="T8" fmla="*/ 0 w 470"/>
                  <a:gd name="T9" fmla="*/ 0 h 218"/>
                </a:gdLst>
                <a:ahLst/>
                <a:cxnLst>
                  <a:cxn ang="0">
                    <a:pos x="T0" y="T1"/>
                  </a:cxn>
                  <a:cxn ang="0">
                    <a:pos x="T2" y="T3"/>
                  </a:cxn>
                  <a:cxn ang="0">
                    <a:pos x="T4" y="T5"/>
                  </a:cxn>
                  <a:cxn ang="0">
                    <a:pos x="T6" y="T7"/>
                  </a:cxn>
                  <a:cxn ang="0">
                    <a:pos x="T8" y="T9"/>
                  </a:cxn>
                </a:cxnLst>
                <a:rect l="0" t="0" r="r" b="b"/>
                <a:pathLst>
                  <a:path w="470" h="218">
                    <a:moveTo>
                      <a:pt x="0" y="0"/>
                    </a:moveTo>
                    <a:lnTo>
                      <a:pt x="116" y="102"/>
                    </a:lnTo>
                    <a:lnTo>
                      <a:pt x="470" y="218"/>
                    </a:lnTo>
                    <a:lnTo>
                      <a:pt x="366" y="12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32" name="Freeform 297"/>
              <p:cNvSpPr/>
              <p:nvPr/>
            </p:nvSpPr>
            <p:spPr bwMode="auto">
              <a:xfrm>
                <a:off x="694" y="969"/>
                <a:ext cx="470" cy="218"/>
              </a:xfrm>
              <a:custGeom>
                <a:avLst/>
                <a:gdLst>
                  <a:gd name="T0" fmla="*/ 0 w 470"/>
                  <a:gd name="T1" fmla="*/ 0 h 218"/>
                  <a:gd name="T2" fmla="*/ 116 w 470"/>
                  <a:gd name="T3" fmla="*/ 102 h 218"/>
                  <a:gd name="T4" fmla="*/ 470 w 470"/>
                  <a:gd name="T5" fmla="*/ 218 h 218"/>
                  <a:gd name="T6" fmla="*/ 366 w 470"/>
                  <a:gd name="T7" fmla="*/ 121 h 218"/>
                  <a:gd name="T8" fmla="*/ 0 w 470"/>
                  <a:gd name="T9" fmla="*/ 0 h 218"/>
                </a:gdLst>
                <a:ahLst/>
                <a:cxnLst>
                  <a:cxn ang="0">
                    <a:pos x="T0" y="T1"/>
                  </a:cxn>
                  <a:cxn ang="0">
                    <a:pos x="T2" y="T3"/>
                  </a:cxn>
                  <a:cxn ang="0">
                    <a:pos x="T4" y="T5"/>
                  </a:cxn>
                  <a:cxn ang="0">
                    <a:pos x="T6" y="T7"/>
                  </a:cxn>
                  <a:cxn ang="0">
                    <a:pos x="T8" y="T9"/>
                  </a:cxn>
                </a:cxnLst>
                <a:rect l="0" t="0" r="r" b="b"/>
                <a:pathLst>
                  <a:path w="470" h="218">
                    <a:moveTo>
                      <a:pt x="0" y="0"/>
                    </a:moveTo>
                    <a:lnTo>
                      <a:pt x="116" y="102"/>
                    </a:lnTo>
                    <a:lnTo>
                      <a:pt x="470" y="218"/>
                    </a:lnTo>
                    <a:lnTo>
                      <a:pt x="366" y="12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33" name="Freeform 298"/>
              <p:cNvSpPr/>
              <p:nvPr/>
            </p:nvSpPr>
            <p:spPr bwMode="auto">
              <a:xfrm>
                <a:off x="1140" y="1182"/>
                <a:ext cx="182" cy="179"/>
              </a:xfrm>
              <a:custGeom>
                <a:avLst/>
                <a:gdLst>
                  <a:gd name="T0" fmla="*/ 0 w 182"/>
                  <a:gd name="T1" fmla="*/ 0 h 179"/>
                  <a:gd name="T2" fmla="*/ 102 w 182"/>
                  <a:gd name="T3" fmla="*/ 94 h 179"/>
                  <a:gd name="T4" fmla="*/ 182 w 182"/>
                  <a:gd name="T5" fmla="*/ 179 h 179"/>
                  <a:gd name="T6" fmla="*/ 83 w 182"/>
                  <a:gd name="T7" fmla="*/ 87 h 179"/>
                  <a:gd name="T8" fmla="*/ 0 w 182"/>
                  <a:gd name="T9" fmla="*/ 0 h 179"/>
                </a:gdLst>
                <a:ahLst/>
                <a:cxnLst>
                  <a:cxn ang="0">
                    <a:pos x="T0" y="T1"/>
                  </a:cxn>
                  <a:cxn ang="0">
                    <a:pos x="T2" y="T3"/>
                  </a:cxn>
                  <a:cxn ang="0">
                    <a:pos x="T4" y="T5"/>
                  </a:cxn>
                  <a:cxn ang="0">
                    <a:pos x="T6" y="T7"/>
                  </a:cxn>
                  <a:cxn ang="0">
                    <a:pos x="T8" y="T9"/>
                  </a:cxn>
                </a:cxnLst>
                <a:rect l="0" t="0" r="r" b="b"/>
                <a:pathLst>
                  <a:path w="182" h="179">
                    <a:moveTo>
                      <a:pt x="0" y="0"/>
                    </a:moveTo>
                    <a:lnTo>
                      <a:pt x="102" y="94"/>
                    </a:lnTo>
                    <a:lnTo>
                      <a:pt x="182" y="179"/>
                    </a:lnTo>
                    <a:lnTo>
                      <a:pt x="83" y="8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34" name="Freeform 299"/>
              <p:cNvSpPr/>
              <p:nvPr/>
            </p:nvSpPr>
            <p:spPr bwMode="auto">
              <a:xfrm>
                <a:off x="1140" y="1182"/>
                <a:ext cx="182" cy="179"/>
              </a:xfrm>
              <a:custGeom>
                <a:avLst/>
                <a:gdLst>
                  <a:gd name="T0" fmla="*/ 0 w 182"/>
                  <a:gd name="T1" fmla="*/ 0 h 179"/>
                  <a:gd name="T2" fmla="*/ 102 w 182"/>
                  <a:gd name="T3" fmla="*/ 94 h 179"/>
                  <a:gd name="T4" fmla="*/ 182 w 182"/>
                  <a:gd name="T5" fmla="*/ 179 h 179"/>
                  <a:gd name="T6" fmla="*/ 83 w 182"/>
                  <a:gd name="T7" fmla="*/ 87 h 179"/>
                  <a:gd name="T8" fmla="*/ 0 w 182"/>
                  <a:gd name="T9" fmla="*/ 0 h 179"/>
                </a:gdLst>
                <a:ahLst/>
                <a:cxnLst>
                  <a:cxn ang="0">
                    <a:pos x="T0" y="T1"/>
                  </a:cxn>
                  <a:cxn ang="0">
                    <a:pos x="T2" y="T3"/>
                  </a:cxn>
                  <a:cxn ang="0">
                    <a:pos x="T4" y="T5"/>
                  </a:cxn>
                  <a:cxn ang="0">
                    <a:pos x="T6" y="T7"/>
                  </a:cxn>
                  <a:cxn ang="0">
                    <a:pos x="T8" y="T9"/>
                  </a:cxn>
                </a:cxnLst>
                <a:rect l="0" t="0" r="r" b="b"/>
                <a:pathLst>
                  <a:path w="182" h="179">
                    <a:moveTo>
                      <a:pt x="0" y="0"/>
                    </a:moveTo>
                    <a:lnTo>
                      <a:pt x="102" y="94"/>
                    </a:lnTo>
                    <a:lnTo>
                      <a:pt x="182" y="179"/>
                    </a:lnTo>
                    <a:lnTo>
                      <a:pt x="83" y="8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35" name="Freeform 300"/>
              <p:cNvSpPr/>
              <p:nvPr/>
            </p:nvSpPr>
            <p:spPr bwMode="auto">
              <a:xfrm>
                <a:off x="1140" y="1182"/>
                <a:ext cx="182" cy="179"/>
              </a:xfrm>
              <a:custGeom>
                <a:avLst/>
                <a:gdLst>
                  <a:gd name="T0" fmla="*/ 0 w 182"/>
                  <a:gd name="T1" fmla="*/ 0 h 179"/>
                  <a:gd name="T2" fmla="*/ 102 w 182"/>
                  <a:gd name="T3" fmla="*/ 94 h 179"/>
                  <a:gd name="T4" fmla="*/ 182 w 182"/>
                  <a:gd name="T5" fmla="*/ 179 h 179"/>
                  <a:gd name="T6" fmla="*/ 83 w 182"/>
                  <a:gd name="T7" fmla="*/ 87 h 179"/>
                  <a:gd name="T8" fmla="*/ 0 w 182"/>
                  <a:gd name="T9" fmla="*/ 0 h 179"/>
                </a:gdLst>
                <a:ahLst/>
                <a:cxnLst>
                  <a:cxn ang="0">
                    <a:pos x="T0" y="T1"/>
                  </a:cxn>
                  <a:cxn ang="0">
                    <a:pos x="T2" y="T3"/>
                  </a:cxn>
                  <a:cxn ang="0">
                    <a:pos x="T4" y="T5"/>
                  </a:cxn>
                  <a:cxn ang="0">
                    <a:pos x="T6" y="T7"/>
                  </a:cxn>
                  <a:cxn ang="0">
                    <a:pos x="T8" y="T9"/>
                  </a:cxn>
                </a:cxnLst>
                <a:rect l="0" t="0" r="r" b="b"/>
                <a:pathLst>
                  <a:path w="182" h="179">
                    <a:moveTo>
                      <a:pt x="0" y="0"/>
                    </a:moveTo>
                    <a:lnTo>
                      <a:pt x="102" y="94"/>
                    </a:lnTo>
                    <a:lnTo>
                      <a:pt x="182" y="179"/>
                    </a:lnTo>
                    <a:lnTo>
                      <a:pt x="83" y="8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36" name="Freeform 301"/>
              <p:cNvSpPr/>
              <p:nvPr/>
            </p:nvSpPr>
            <p:spPr bwMode="auto">
              <a:xfrm>
                <a:off x="1140" y="1182"/>
                <a:ext cx="182" cy="179"/>
              </a:xfrm>
              <a:custGeom>
                <a:avLst/>
                <a:gdLst>
                  <a:gd name="T0" fmla="*/ 0 w 182"/>
                  <a:gd name="T1" fmla="*/ 0 h 179"/>
                  <a:gd name="T2" fmla="*/ 102 w 182"/>
                  <a:gd name="T3" fmla="*/ 94 h 179"/>
                  <a:gd name="T4" fmla="*/ 182 w 182"/>
                  <a:gd name="T5" fmla="*/ 179 h 179"/>
                  <a:gd name="T6" fmla="*/ 83 w 182"/>
                  <a:gd name="T7" fmla="*/ 87 h 179"/>
                  <a:gd name="T8" fmla="*/ 0 w 182"/>
                  <a:gd name="T9" fmla="*/ 0 h 179"/>
                </a:gdLst>
                <a:ahLst/>
                <a:cxnLst>
                  <a:cxn ang="0">
                    <a:pos x="T0" y="T1"/>
                  </a:cxn>
                  <a:cxn ang="0">
                    <a:pos x="T2" y="T3"/>
                  </a:cxn>
                  <a:cxn ang="0">
                    <a:pos x="T4" y="T5"/>
                  </a:cxn>
                  <a:cxn ang="0">
                    <a:pos x="T6" y="T7"/>
                  </a:cxn>
                  <a:cxn ang="0">
                    <a:pos x="T8" y="T9"/>
                  </a:cxn>
                </a:cxnLst>
                <a:rect l="0" t="0" r="r" b="b"/>
                <a:pathLst>
                  <a:path w="182" h="179">
                    <a:moveTo>
                      <a:pt x="0" y="0"/>
                    </a:moveTo>
                    <a:lnTo>
                      <a:pt x="102" y="94"/>
                    </a:lnTo>
                    <a:lnTo>
                      <a:pt x="182" y="179"/>
                    </a:lnTo>
                    <a:lnTo>
                      <a:pt x="83" y="8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37" name="Freeform 302"/>
              <p:cNvSpPr/>
              <p:nvPr/>
            </p:nvSpPr>
            <p:spPr bwMode="auto">
              <a:xfrm>
                <a:off x="1190" y="1269"/>
                <a:ext cx="132" cy="137"/>
              </a:xfrm>
              <a:custGeom>
                <a:avLst/>
                <a:gdLst>
                  <a:gd name="T0" fmla="*/ 33 w 132"/>
                  <a:gd name="T1" fmla="*/ 0 h 137"/>
                  <a:gd name="T2" fmla="*/ 132 w 132"/>
                  <a:gd name="T3" fmla="*/ 92 h 137"/>
                  <a:gd name="T4" fmla="*/ 102 w 132"/>
                  <a:gd name="T5" fmla="*/ 137 h 137"/>
                  <a:gd name="T6" fmla="*/ 0 w 132"/>
                  <a:gd name="T7" fmla="*/ 48 h 137"/>
                  <a:gd name="T8" fmla="*/ 33 w 132"/>
                  <a:gd name="T9" fmla="*/ 0 h 137"/>
                </a:gdLst>
                <a:ahLst/>
                <a:cxnLst>
                  <a:cxn ang="0">
                    <a:pos x="T0" y="T1"/>
                  </a:cxn>
                  <a:cxn ang="0">
                    <a:pos x="T2" y="T3"/>
                  </a:cxn>
                  <a:cxn ang="0">
                    <a:pos x="T4" y="T5"/>
                  </a:cxn>
                  <a:cxn ang="0">
                    <a:pos x="T6" y="T7"/>
                  </a:cxn>
                  <a:cxn ang="0">
                    <a:pos x="T8" y="T9"/>
                  </a:cxn>
                </a:cxnLst>
                <a:rect l="0" t="0" r="r" b="b"/>
                <a:pathLst>
                  <a:path w="132" h="137">
                    <a:moveTo>
                      <a:pt x="33" y="0"/>
                    </a:moveTo>
                    <a:lnTo>
                      <a:pt x="132" y="92"/>
                    </a:lnTo>
                    <a:lnTo>
                      <a:pt x="102" y="137"/>
                    </a:lnTo>
                    <a:lnTo>
                      <a:pt x="0" y="48"/>
                    </a:lnTo>
                    <a:lnTo>
                      <a:pt x="3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38" name="Freeform 303"/>
              <p:cNvSpPr/>
              <p:nvPr/>
            </p:nvSpPr>
            <p:spPr bwMode="auto">
              <a:xfrm>
                <a:off x="1190" y="1269"/>
                <a:ext cx="132" cy="137"/>
              </a:xfrm>
              <a:custGeom>
                <a:avLst/>
                <a:gdLst>
                  <a:gd name="T0" fmla="*/ 33 w 132"/>
                  <a:gd name="T1" fmla="*/ 0 h 137"/>
                  <a:gd name="T2" fmla="*/ 132 w 132"/>
                  <a:gd name="T3" fmla="*/ 92 h 137"/>
                  <a:gd name="T4" fmla="*/ 102 w 132"/>
                  <a:gd name="T5" fmla="*/ 137 h 137"/>
                  <a:gd name="T6" fmla="*/ 0 w 132"/>
                  <a:gd name="T7" fmla="*/ 48 h 137"/>
                  <a:gd name="T8" fmla="*/ 33 w 132"/>
                  <a:gd name="T9" fmla="*/ 0 h 137"/>
                </a:gdLst>
                <a:ahLst/>
                <a:cxnLst>
                  <a:cxn ang="0">
                    <a:pos x="T0" y="T1"/>
                  </a:cxn>
                  <a:cxn ang="0">
                    <a:pos x="T2" y="T3"/>
                  </a:cxn>
                  <a:cxn ang="0">
                    <a:pos x="T4" y="T5"/>
                  </a:cxn>
                  <a:cxn ang="0">
                    <a:pos x="T6" y="T7"/>
                  </a:cxn>
                  <a:cxn ang="0">
                    <a:pos x="T8" y="T9"/>
                  </a:cxn>
                </a:cxnLst>
                <a:rect l="0" t="0" r="r" b="b"/>
                <a:pathLst>
                  <a:path w="132" h="137">
                    <a:moveTo>
                      <a:pt x="33" y="0"/>
                    </a:moveTo>
                    <a:lnTo>
                      <a:pt x="132" y="92"/>
                    </a:lnTo>
                    <a:lnTo>
                      <a:pt x="102" y="137"/>
                    </a:lnTo>
                    <a:lnTo>
                      <a:pt x="0" y="48"/>
                    </a:lnTo>
                    <a:lnTo>
                      <a:pt x="3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39" name="Freeform 304"/>
              <p:cNvSpPr/>
              <p:nvPr/>
            </p:nvSpPr>
            <p:spPr bwMode="auto">
              <a:xfrm>
                <a:off x="1190" y="1269"/>
                <a:ext cx="132" cy="137"/>
              </a:xfrm>
              <a:custGeom>
                <a:avLst/>
                <a:gdLst>
                  <a:gd name="T0" fmla="*/ 33 w 132"/>
                  <a:gd name="T1" fmla="*/ 0 h 137"/>
                  <a:gd name="T2" fmla="*/ 132 w 132"/>
                  <a:gd name="T3" fmla="*/ 92 h 137"/>
                  <a:gd name="T4" fmla="*/ 102 w 132"/>
                  <a:gd name="T5" fmla="*/ 137 h 137"/>
                  <a:gd name="T6" fmla="*/ 0 w 132"/>
                  <a:gd name="T7" fmla="*/ 48 h 137"/>
                  <a:gd name="T8" fmla="*/ 33 w 132"/>
                  <a:gd name="T9" fmla="*/ 0 h 137"/>
                </a:gdLst>
                <a:ahLst/>
                <a:cxnLst>
                  <a:cxn ang="0">
                    <a:pos x="T0" y="T1"/>
                  </a:cxn>
                  <a:cxn ang="0">
                    <a:pos x="T2" y="T3"/>
                  </a:cxn>
                  <a:cxn ang="0">
                    <a:pos x="T4" y="T5"/>
                  </a:cxn>
                  <a:cxn ang="0">
                    <a:pos x="T6" y="T7"/>
                  </a:cxn>
                  <a:cxn ang="0">
                    <a:pos x="T8" y="T9"/>
                  </a:cxn>
                </a:cxnLst>
                <a:rect l="0" t="0" r="r" b="b"/>
                <a:pathLst>
                  <a:path w="132" h="137">
                    <a:moveTo>
                      <a:pt x="33" y="0"/>
                    </a:moveTo>
                    <a:lnTo>
                      <a:pt x="132" y="92"/>
                    </a:lnTo>
                    <a:lnTo>
                      <a:pt x="102" y="137"/>
                    </a:lnTo>
                    <a:lnTo>
                      <a:pt x="0" y="48"/>
                    </a:lnTo>
                    <a:lnTo>
                      <a:pt x="3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40" name="Freeform 305"/>
              <p:cNvSpPr/>
              <p:nvPr/>
            </p:nvSpPr>
            <p:spPr bwMode="auto">
              <a:xfrm>
                <a:off x="1190" y="1269"/>
                <a:ext cx="132" cy="137"/>
              </a:xfrm>
              <a:custGeom>
                <a:avLst/>
                <a:gdLst>
                  <a:gd name="T0" fmla="*/ 33 w 132"/>
                  <a:gd name="T1" fmla="*/ 0 h 137"/>
                  <a:gd name="T2" fmla="*/ 132 w 132"/>
                  <a:gd name="T3" fmla="*/ 92 h 137"/>
                  <a:gd name="T4" fmla="*/ 102 w 132"/>
                  <a:gd name="T5" fmla="*/ 137 h 137"/>
                  <a:gd name="T6" fmla="*/ 0 w 132"/>
                  <a:gd name="T7" fmla="*/ 48 h 137"/>
                  <a:gd name="T8" fmla="*/ 33 w 132"/>
                  <a:gd name="T9" fmla="*/ 0 h 137"/>
                </a:gdLst>
                <a:ahLst/>
                <a:cxnLst>
                  <a:cxn ang="0">
                    <a:pos x="T0" y="T1"/>
                  </a:cxn>
                  <a:cxn ang="0">
                    <a:pos x="T2" y="T3"/>
                  </a:cxn>
                  <a:cxn ang="0">
                    <a:pos x="T4" y="T5"/>
                  </a:cxn>
                  <a:cxn ang="0">
                    <a:pos x="T6" y="T7"/>
                  </a:cxn>
                  <a:cxn ang="0">
                    <a:pos x="T8" y="T9"/>
                  </a:cxn>
                </a:cxnLst>
                <a:rect l="0" t="0" r="r" b="b"/>
                <a:pathLst>
                  <a:path w="132" h="137">
                    <a:moveTo>
                      <a:pt x="33" y="0"/>
                    </a:moveTo>
                    <a:lnTo>
                      <a:pt x="132" y="92"/>
                    </a:lnTo>
                    <a:lnTo>
                      <a:pt x="102" y="137"/>
                    </a:lnTo>
                    <a:lnTo>
                      <a:pt x="0" y="48"/>
                    </a:lnTo>
                    <a:lnTo>
                      <a:pt x="3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41" name="Freeform 306"/>
              <p:cNvSpPr/>
              <p:nvPr/>
            </p:nvSpPr>
            <p:spPr bwMode="auto">
              <a:xfrm>
                <a:off x="1077" y="1276"/>
                <a:ext cx="215" cy="130"/>
              </a:xfrm>
              <a:custGeom>
                <a:avLst/>
                <a:gdLst>
                  <a:gd name="T0" fmla="*/ 113 w 215"/>
                  <a:gd name="T1" fmla="*/ 41 h 130"/>
                  <a:gd name="T2" fmla="*/ 215 w 215"/>
                  <a:gd name="T3" fmla="*/ 130 h 130"/>
                  <a:gd name="T4" fmla="*/ 104 w 215"/>
                  <a:gd name="T5" fmla="*/ 90 h 130"/>
                  <a:gd name="T6" fmla="*/ 0 w 215"/>
                  <a:gd name="T7" fmla="*/ 0 h 130"/>
                  <a:gd name="T8" fmla="*/ 113 w 215"/>
                  <a:gd name="T9" fmla="*/ 41 h 130"/>
                </a:gdLst>
                <a:ahLst/>
                <a:cxnLst>
                  <a:cxn ang="0">
                    <a:pos x="T0" y="T1"/>
                  </a:cxn>
                  <a:cxn ang="0">
                    <a:pos x="T2" y="T3"/>
                  </a:cxn>
                  <a:cxn ang="0">
                    <a:pos x="T4" y="T5"/>
                  </a:cxn>
                  <a:cxn ang="0">
                    <a:pos x="T6" y="T7"/>
                  </a:cxn>
                  <a:cxn ang="0">
                    <a:pos x="T8" y="T9"/>
                  </a:cxn>
                </a:cxnLst>
                <a:rect l="0" t="0" r="r" b="b"/>
                <a:pathLst>
                  <a:path w="215" h="130">
                    <a:moveTo>
                      <a:pt x="113" y="41"/>
                    </a:moveTo>
                    <a:lnTo>
                      <a:pt x="215" y="130"/>
                    </a:lnTo>
                    <a:lnTo>
                      <a:pt x="104" y="90"/>
                    </a:lnTo>
                    <a:lnTo>
                      <a:pt x="0" y="0"/>
                    </a:lnTo>
                    <a:lnTo>
                      <a:pt x="113" y="41"/>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42" name="Freeform 307"/>
              <p:cNvSpPr/>
              <p:nvPr/>
            </p:nvSpPr>
            <p:spPr bwMode="auto">
              <a:xfrm>
                <a:off x="1077" y="1276"/>
                <a:ext cx="215" cy="130"/>
              </a:xfrm>
              <a:custGeom>
                <a:avLst/>
                <a:gdLst>
                  <a:gd name="T0" fmla="*/ 113 w 215"/>
                  <a:gd name="T1" fmla="*/ 41 h 130"/>
                  <a:gd name="T2" fmla="*/ 215 w 215"/>
                  <a:gd name="T3" fmla="*/ 130 h 130"/>
                  <a:gd name="T4" fmla="*/ 104 w 215"/>
                  <a:gd name="T5" fmla="*/ 90 h 130"/>
                  <a:gd name="T6" fmla="*/ 0 w 215"/>
                  <a:gd name="T7" fmla="*/ 0 h 130"/>
                  <a:gd name="T8" fmla="*/ 113 w 215"/>
                  <a:gd name="T9" fmla="*/ 41 h 130"/>
                </a:gdLst>
                <a:ahLst/>
                <a:cxnLst>
                  <a:cxn ang="0">
                    <a:pos x="T0" y="T1"/>
                  </a:cxn>
                  <a:cxn ang="0">
                    <a:pos x="T2" y="T3"/>
                  </a:cxn>
                  <a:cxn ang="0">
                    <a:pos x="T4" y="T5"/>
                  </a:cxn>
                  <a:cxn ang="0">
                    <a:pos x="T6" y="T7"/>
                  </a:cxn>
                  <a:cxn ang="0">
                    <a:pos x="T8" y="T9"/>
                  </a:cxn>
                </a:cxnLst>
                <a:rect l="0" t="0" r="r" b="b"/>
                <a:pathLst>
                  <a:path w="215" h="130">
                    <a:moveTo>
                      <a:pt x="113" y="41"/>
                    </a:moveTo>
                    <a:lnTo>
                      <a:pt x="215" y="130"/>
                    </a:lnTo>
                    <a:lnTo>
                      <a:pt x="104" y="90"/>
                    </a:lnTo>
                    <a:lnTo>
                      <a:pt x="0" y="0"/>
                    </a:lnTo>
                    <a:lnTo>
                      <a:pt x="113" y="41"/>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43" name="Freeform 308"/>
              <p:cNvSpPr/>
              <p:nvPr/>
            </p:nvSpPr>
            <p:spPr bwMode="auto">
              <a:xfrm>
                <a:off x="1077" y="1276"/>
                <a:ext cx="215" cy="130"/>
              </a:xfrm>
              <a:custGeom>
                <a:avLst/>
                <a:gdLst>
                  <a:gd name="T0" fmla="*/ 113 w 215"/>
                  <a:gd name="T1" fmla="*/ 41 h 130"/>
                  <a:gd name="T2" fmla="*/ 215 w 215"/>
                  <a:gd name="T3" fmla="*/ 130 h 130"/>
                  <a:gd name="T4" fmla="*/ 104 w 215"/>
                  <a:gd name="T5" fmla="*/ 90 h 130"/>
                  <a:gd name="T6" fmla="*/ 0 w 215"/>
                  <a:gd name="T7" fmla="*/ 0 h 130"/>
                  <a:gd name="T8" fmla="*/ 113 w 215"/>
                  <a:gd name="T9" fmla="*/ 41 h 130"/>
                </a:gdLst>
                <a:ahLst/>
                <a:cxnLst>
                  <a:cxn ang="0">
                    <a:pos x="T0" y="T1"/>
                  </a:cxn>
                  <a:cxn ang="0">
                    <a:pos x="T2" y="T3"/>
                  </a:cxn>
                  <a:cxn ang="0">
                    <a:pos x="T4" y="T5"/>
                  </a:cxn>
                  <a:cxn ang="0">
                    <a:pos x="T6" y="T7"/>
                  </a:cxn>
                  <a:cxn ang="0">
                    <a:pos x="T8" y="T9"/>
                  </a:cxn>
                </a:cxnLst>
                <a:rect l="0" t="0" r="r" b="b"/>
                <a:pathLst>
                  <a:path w="215" h="130">
                    <a:moveTo>
                      <a:pt x="113" y="41"/>
                    </a:moveTo>
                    <a:lnTo>
                      <a:pt x="215" y="130"/>
                    </a:lnTo>
                    <a:lnTo>
                      <a:pt x="104" y="90"/>
                    </a:lnTo>
                    <a:lnTo>
                      <a:pt x="0" y="0"/>
                    </a:lnTo>
                    <a:lnTo>
                      <a:pt x="113" y="41"/>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44" name="Freeform 309"/>
              <p:cNvSpPr/>
              <p:nvPr/>
            </p:nvSpPr>
            <p:spPr bwMode="auto">
              <a:xfrm>
                <a:off x="1077" y="1276"/>
                <a:ext cx="215" cy="130"/>
              </a:xfrm>
              <a:custGeom>
                <a:avLst/>
                <a:gdLst>
                  <a:gd name="T0" fmla="*/ 113 w 215"/>
                  <a:gd name="T1" fmla="*/ 41 h 130"/>
                  <a:gd name="T2" fmla="*/ 215 w 215"/>
                  <a:gd name="T3" fmla="*/ 130 h 130"/>
                  <a:gd name="T4" fmla="*/ 104 w 215"/>
                  <a:gd name="T5" fmla="*/ 90 h 130"/>
                  <a:gd name="T6" fmla="*/ 0 w 215"/>
                  <a:gd name="T7" fmla="*/ 0 h 130"/>
                  <a:gd name="T8" fmla="*/ 113 w 215"/>
                  <a:gd name="T9" fmla="*/ 41 h 130"/>
                </a:gdLst>
                <a:ahLst/>
                <a:cxnLst>
                  <a:cxn ang="0">
                    <a:pos x="T0" y="T1"/>
                  </a:cxn>
                  <a:cxn ang="0">
                    <a:pos x="T2" y="T3"/>
                  </a:cxn>
                  <a:cxn ang="0">
                    <a:pos x="T4" y="T5"/>
                  </a:cxn>
                  <a:cxn ang="0">
                    <a:pos x="T6" y="T7"/>
                  </a:cxn>
                  <a:cxn ang="0">
                    <a:pos x="T8" y="T9"/>
                  </a:cxn>
                </a:cxnLst>
                <a:rect l="0" t="0" r="r" b="b"/>
                <a:pathLst>
                  <a:path w="215" h="130">
                    <a:moveTo>
                      <a:pt x="113" y="41"/>
                    </a:moveTo>
                    <a:lnTo>
                      <a:pt x="215" y="130"/>
                    </a:lnTo>
                    <a:lnTo>
                      <a:pt x="104" y="90"/>
                    </a:lnTo>
                    <a:lnTo>
                      <a:pt x="0" y="0"/>
                    </a:lnTo>
                    <a:lnTo>
                      <a:pt x="113" y="41"/>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45" name="Freeform 310"/>
              <p:cNvSpPr/>
              <p:nvPr/>
            </p:nvSpPr>
            <p:spPr bwMode="auto">
              <a:xfrm>
                <a:off x="1041" y="1276"/>
                <a:ext cx="140" cy="133"/>
              </a:xfrm>
              <a:custGeom>
                <a:avLst/>
                <a:gdLst>
                  <a:gd name="T0" fmla="*/ 36 w 140"/>
                  <a:gd name="T1" fmla="*/ 0 h 133"/>
                  <a:gd name="T2" fmla="*/ 140 w 140"/>
                  <a:gd name="T3" fmla="*/ 90 h 133"/>
                  <a:gd name="T4" fmla="*/ 104 w 140"/>
                  <a:gd name="T5" fmla="*/ 133 h 133"/>
                  <a:gd name="T6" fmla="*/ 0 w 140"/>
                  <a:gd name="T7" fmla="*/ 43 h 133"/>
                  <a:gd name="T8" fmla="*/ 36 w 140"/>
                  <a:gd name="T9" fmla="*/ 0 h 133"/>
                </a:gdLst>
                <a:ahLst/>
                <a:cxnLst>
                  <a:cxn ang="0">
                    <a:pos x="T0" y="T1"/>
                  </a:cxn>
                  <a:cxn ang="0">
                    <a:pos x="T2" y="T3"/>
                  </a:cxn>
                  <a:cxn ang="0">
                    <a:pos x="T4" y="T5"/>
                  </a:cxn>
                  <a:cxn ang="0">
                    <a:pos x="T6" y="T7"/>
                  </a:cxn>
                  <a:cxn ang="0">
                    <a:pos x="T8" y="T9"/>
                  </a:cxn>
                </a:cxnLst>
                <a:rect l="0" t="0" r="r" b="b"/>
                <a:pathLst>
                  <a:path w="140" h="133">
                    <a:moveTo>
                      <a:pt x="36" y="0"/>
                    </a:moveTo>
                    <a:lnTo>
                      <a:pt x="140" y="90"/>
                    </a:lnTo>
                    <a:lnTo>
                      <a:pt x="104" y="133"/>
                    </a:lnTo>
                    <a:lnTo>
                      <a:pt x="0" y="43"/>
                    </a:lnTo>
                    <a:lnTo>
                      <a:pt x="36"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46" name="Freeform 311"/>
              <p:cNvSpPr/>
              <p:nvPr/>
            </p:nvSpPr>
            <p:spPr bwMode="auto">
              <a:xfrm>
                <a:off x="1041" y="1276"/>
                <a:ext cx="140" cy="133"/>
              </a:xfrm>
              <a:custGeom>
                <a:avLst/>
                <a:gdLst>
                  <a:gd name="T0" fmla="*/ 36 w 140"/>
                  <a:gd name="T1" fmla="*/ 0 h 133"/>
                  <a:gd name="T2" fmla="*/ 140 w 140"/>
                  <a:gd name="T3" fmla="*/ 90 h 133"/>
                  <a:gd name="T4" fmla="*/ 104 w 140"/>
                  <a:gd name="T5" fmla="*/ 133 h 133"/>
                  <a:gd name="T6" fmla="*/ 0 w 140"/>
                  <a:gd name="T7" fmla="*/ 43 h 133"/>
                  <a:gd name="T8" fmla="*/ 36 w 140"/>
                  <a:gd name="T9" fmla="*/ 0 h 133"/>
                </a:gdLst>
                <a:ahLst/>
                <a:cxnLst>
                  <a:cxn ang="0">
                    <a:pos x="T0" y="T1"/>
                  </a:cxn>
                  <a:cxn ang="0">
                    <a:pos x="T2" y="T3"/>
                  </a:cxn>
                  <a:cxn ang="0">
                    <a:pos x="T4" y="T5"/>
                  </a:cxn>
                  <a:cxn ang="0">
                    <a:pos x="T6" y="T7"/>
                  </a:cxn>
                  <a:cxn ang="0">
                    <a:pos x="T8" y="T9"/>
                  </a:cxn>
                </a:cxnLst>
                <a:rect l="0" t="0" r="r" b="b"/>
                <a:pathLst>
                  <a:path w="140" h="133">
                    <a:moveTo>
                      <a:pt x="36" y="0"/>
                    </a:moveTo>
                    <a:lnTo>
                      <a:pt x="140" y="90"/>
                    </a:lnTo>
                    <a:lnTo>
                      <a:pt x="104" y="133"/>
                    </a:lnTo>
                    <a:lnTo>
                      <a:pt x="0" y="43"/>
                    </a:lnTo>
                    <a:lnTo>
                      <a:pt x="36"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47" name="Freeform 312"/>
              <p:cNvSpPr/>
              <p:nvPr/>
            </p:nvSpPr>
            <p:spPr bwMode="auto">
              <a:xfrm>
                <a:off x="1041" y="1276"/>
                <a:ext cx="140" cy="133"/>
              </a:xfrm>
              <a:custGeom>
                <a:avLst/>
                <a:gdLst>
                  <a:gd name="T0" fmla="*/ 36 w 140"/>
                  <a:gd name="T1" fmla="*/ 0 h 133"/>
                  <a:gd name="T2" fmla="*/ 140 w 140"/>
                  <a:gd name="T3" fmla="*/ 90 h 133"/>
                  <a:gd name="T4" fmla="*/ 104 w 140"/>
                  <a:gd name="T5" fmla="*/ 133 h 133"/>
                  <a:gd name="T6" fmla="*/ 0 w 140"/>
                  <a:gd name="T7" fmla="*/ 43 h 133"/>
                  <a:gd name="T8" fmla="*/ 36 w 140"/>
                  <a:gd name="T9" fmla="*/ 0 h 133"/>
                </a:gdLst>
                <a:ahLst/>
                <a:cxnLst>
                  <a:cxn ang="0">
                    <a:pos x="T0" y="T1"/>
                  </a:cxn>
                  <a:cxn ang="0">
                    <a:pos x="T2" y="T3"/>
                  </a:cxn>
                  <a:cxn ang="0">
                    <a:pos x="T4" y="T5"/>
                  </a:cxn>
                  <a:cxn ang="0">
                    <a:pos x="T6" y="T7"/>
                  </a:cxn>
                  <a:cxn ang="0">
                    <a:pos x="T8" y="T9"/>
                  </a:cxn>
                </a:cxnLst>
                <a:rect l="0" t="0" r="r" b="b"/>
                <a:pathLst>
                  <a:path w="140" h="133">
                    <a:moveTo>
                      <a:pt x="36" y="0"/>
                    </a:moveTo>
                    <a:lnTo>
                      <a:pt x="140" y="90"/>
                    </a:lnTo>
                    <a:lnTo>
                      <a:pt x="104" y="133"/>
                    </a:lnTo>
                    <a:lnTo>
                      <a:pt x="0" y="43"/>
                    </a:lnTo>
                    <a:lnTo>
                      <a:pt x="36"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48" name="Freeform 313"/>
              <p:cNvSpPr/>
              <p:nvPr/>
            </p:nvSpPr>
            <p:spPr bwMode="auto">
              <a:xfrm>
                <a:off x="1041" y="1276"/>
                <a:ext cx="140" cy="133"/>
              </a:xfrm>
              <a:custGeom>
                <a:avLst/>
                <a:gdLst>
                  <a:gd name="T0" fmla="*/ 36 w 140"/>
                  <a:gd name="T1" fmla="*/ 0 h 133"/>
                  <a:gd name="T2" fmla="*/ 140 w 140"/>
                  <a:gd name="T3" fmla="*/ 90 h 133"/>
                  <a:gd name="T4" fmla="*/ 104 w 140"/>
                  <a:gd name="T5" fmla="*/ 133 h 133"/>
                  <a:gd name="T6" fmla="*/ 0 w 140"/>
                  <a:gd name="T7" fmla="*/ 43 h 133"/>
                  <a:gd name="T8" fmla="*/ 36 w 140"/>
                  <a:gd name="T9" fmla="*/ 0 h 133"/>
                </a:gdLst>
                <a:ahLst/>
                <a:cxnLst>
                  <a:cxn ang="0">
                    <a:pos x="T0" y="T1"/>
                  </a:cxn>
                  <a:cxn ang="0">
                    <a:pos x="T2" y="T3"/>
                  </a:cxn>
                  <a:cxn ang="0">
                    <a:pos x="T4" y="T5"/>
                  </a:cxn>
                  <a:cxn ang="0">
                    <a:pos x="T6" y="T7"/>
                  </a:cxn>
                  <a:cxn ang="0">
                    <a:pos x="T8" y="T9"/>
                  </a:cxn>
                </a:cxnLst>
                <a:rect l="0" t="0" r="r" b="b"/>
                <a:pathLst>
                  <a:path w="140" h="133">
                    <a:moveTo>
                      <a:pt x="36" y="0"/>
                    </a:moveTo>
                    <a:lnTo>
                      <a:pt x="140" y="90"/>
                    </a:lnTo>
                    <a:lnTo>
                      <a:pt x="104" y="133"/>
                    </a:lnTo>
                    <a:lnTo>
                      <a:pt x="0" y="43"/>
                    </a:lnTo>
                    <a:lnTo>
                      <a:pt x="36"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49" name="Freeform 314"/>
              <p:cNvSpPr/>
              <p:nvPr/>
            </p:nvSpPr>
            <p:spPr bwMode="auto">
              <a:xfrm>
                <a:off x="1041" y="1319"/>
                <a:ext cx="161" cy="191"/>
              </a:xfrm>
              <a:custGeom>
                <a:avLst/>
                <a:gdLst>
                  <a:gd name="T0" fmla="*/ 0 w 161"/>
                  <a:gd name="T1" fmla="*/ 0 h 191"/>
                  <a:gd name="T2" fmla="*/ 104 w 161"/>
                  <a:gd name="T3" fmla="*/ 90 h 191"/>
                  <a:gd name="T4" fmla="*/ 161 w 161"/>
                  <a:gd name="T5" fmla="*/ 191 h 191"/>
                  <a:gd name="T6" fmla="*/ 57 w 161"/>
                  <a:gd name="T7" fmla="*/ 104 h 191"/>
                  <a:gd name="T8" fmla="*/ 0 w 161"/>
                  <a:gd name="T9" fmla="*/ 0 h 191"/>
                </a:gdLst>
                <a:ahLst/>
                <a:cxnLst>
                  <a:cxn ang="0">
                    <a:pos x="T0" y="T1"/>
                  </a:cxn>
                  <a:cxn ang="0">
                    <a:pos x="T2" y="T3"/>
                  </a:cxn>
                  <a:cxn ang="0">
                    <a:pos x="T4" y="T5"/>
                  </a:cxn>
                  <a:cxn ang="0">
                    <a:pos x="T6" y="T7"/>
                  </a:cxn>
                  <a:cxn ang="0">
                    <a:pos x="T8" y="T9"/>
                  </a:cxn>
                </a:cxnLst>
                <a:rect l="0" t="0" r="r" b="b"/>
                <a:pathLst>
                  <a:path w="161" h="191">
                    <a:moveTo>
                      <a:pt x="0" y="0"/>
                    </a:moveTo>
                    <a:lnTo>
                      <a:pt x="104" y="90"/>
                    </a:lnTo>
                    <a:lnTo>
                      <a:pt x="161" y="191"/>
                    </a:lnTo>
                    <a:lnTo>
                      <a:pt x="57" y="104"/>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50" name="Freeform 315"/>
              <p:cNvSpPr/>
              <p:nvPr/>
            </p:nvSpPr>
            <p:spPr bwMode="auto">
              <a:xfrm>
                <a:off x="1041" y="1319"/>
                <a:ext cx="161" cy="191"/>
              </a:xfrm>
              <a:custGeom>
                <a:avLst/>
                <a:gdLst>
                  <a:gd name="T0" fmla="*/ 0 w 161"/>
                  <a:gd name="T1" fmla="*/ 0 h 191"/>
                  <a:gd name="T2" fmla="*/ 104 w 161"/>
                  <a:gd name="T3" fmla="*/ 90 h 191"/>
                  <a:gd name="T4" fmla="*/ 161 w 161"/>
                  <a:gd name="T5" fmla="*/ 191 h 191"/>
                  <a:gd name="T6" fmla="*/ 57 w 161"/>
                  <a:gd name="T7" fmla="*/ 104 h 191"/>
                  <a:gd name="T8" fmla="*/ 0 w 161"/>
                  <a:gd name="T9" fmla="*/ 0 h 191"/>
                </a:gdLst>
                <a:ahLst/>
                <a:cxnLst>
                  <a:cxn ang="0">
                    <a:pos x="T0" y="T1"/>
                  </a:cxn>
                  <a:cxn ang="0">
                    <a:pos x="T2" y="T3"/>
                  </a:cxn>
                  <a:cxn ang="0">
                    <a:pos x="T4" y="T5"/>
                  </a:cxn>
                  <a:cxn ang="0">
                    <a:pos x="T6" y="T7"/>
                  </a:cxn>
                  <a:cxn ang="0">
                    <a:pos x="T8" y="T9"/>
                  </a:cxn>
                </a:cxnLst>
                <a:rect l="0" t="0" r="r" b="b"/>
                <a:pathLst>
                  <a:path w="161" h="191">
                    <a:moveTo>
                      <a:pt x="0" y="0"/>
                    </a:moveTo>
                    <a:lnTo>
                      <a:pt x="104" y="90"/>
                    </a:lnTo>
                    <a:lnTo>
                      <a:pt x="161" y="191"/>
                    </a:lnTo>
                    <a:lnTo>
                      <a:pt x="57" y="104"/>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51" name="Freeform 316"/>
              <p:cNvSpPr/>
              <p:nvPr/>
            </p:nvSpPr>
            <p:spPr bwMode="auto">
              <a:xfrm>
                <a:off x="1041" y="1319"/>
                <a:ext cx="161" cy="191"/>
              </a:xfrm>
              <a:custGeom>
                <a:avLst/>
                <a:gdLst>
                  <a:gd name="T0" fmla="*/ 0 w 161"/>
                  <a:gd name="T1" fmla="*/ 0 h 191"/>
                  <a:gd name="T2" fmla="*/ 104 w 161"/>
                  <a:gd name="T3" fmla="*/ 90 h 191"/>
                  <a:gd name="T4" fmla="*/ 161 w 161"/>
                  <a:gd name="T5" fmla="*/ 191 h 191"/>
                  <a:gd name="T6" fmla="*/ 57 w 161"/>
                  <a:gd name="T7" fmla="*/ 104 h 191"/>
                  <a:gd name="T8" fmla="*/ 0 w 161"/>
                  <a:gd name="T9" fmla="*/ 0 h 191"/>
                </a:gdLst>
                <a:ahLst/>
                <a:cxnLst>
                  <a:cxn ang="0">
                    <a:pos x="T0" y="T1"/>
                  </a:cxn>
                  <a:cxn ang="0">
                    <a:pos x="T2" y="T3"/>
                  </a:cxn>
                  <a:cxn ang="0">
                    <a:pos x="T4" y="T5"/>
                  </a:cxn>
                  <a:cxn ang="0">
                    <a:pos x="T6" y="T7"/>
                  </a:cxn>
                  <a:cxn ang="0">
                    <a:pos x="T8" y="T9"/>
                  </a:cxn>
                </a:cxnLst>
                <a:rect l="0" t="0" r="r" b="b"/>
                <a:pathLst>
                  <a:path w="161" h="191">
                    <a:moveTo>
                      <a:pt x="0" y="0"/>
                    </a:moveTo>
                    <a:lnTo>
                      <a:pt x="104" y="90"/>
                    </a:lnTo>
                    <a:lnTo>
                      <a:pt x="161" y="191"/>
                    </a:lnTo>
                    <a:lnTo>
                      <a:pt x="57" y="104"/>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52" name="Freeform 317"/>
              <p:cNvSpPr/>
              <p:nvPr/>
            </p:nvSpPr>
            <p:spPr bwMode="auto">
              <a:xfrm>
                <a:off x="1041" y="1319"/>
                <a:ext cx="161" cy="191"/>
              </a:xfrm>
              <a:custGeom>
                <a:avLst/>
                <a:gdLst>
                  <a:gd name="T0" fmla="*/ 0 w 161"/>
                  <a:gd name="T1" fmla="*/ 0 h 191"/>
                  <a:gd name="T2" fmla="*/ 104 w 161"/>
                  <a:gd name="T3" fmla="*/ 90 h 191"/>
                  <a:gd name="T4" fmla="*/ 161 w 161"/>
                  <a:gd name="T5" fmla="*/ 191 h 191"/>
                  <a:gd name="T6" fmla="*/ 57 w 161"/>
                  <a:gd name="T7" fmla="*/ 104 h 191"/>
                  <a:gd name="T8" fmla="*/ 0 w 161"/>
                  <a:gd name="T9" fmla="*/ 0 h 191"/>
                </a:gdLst>
                <a:ahLst/>
                <a:cxnLst>
                  <a:cxn ang="0">
                    <a:pos x="T0" y="T1"/>
                  </a:cxn>
                  <a:cxn ang="0">
                    <a:pos x="T2" y="T3"/>
                  </a:cxn>
                  <a:cxn ang="0">
                    <a:pos x="T4" y="T5"/>
                  </a:cxn>
                  <a:cxn ang="0">
                    <a:pos x="T6" y="T7"/>
                  </a:cxn>
                  <a:cxn ang="0">
                    <a:pos x="T8" y="T9"/>
                  </a:cxn>
                </a:cxnLst>
                <a:rect l="0" t="0" r="r" b="b"/>
                <a:pathLst>
                  <a:path w="161" h="191">
                    <a:moveTo>
                      <a:pt x="0" y="0"/>
                    </a:moveTo>
                    <a:lnTo>
                      <a:pt x="104" y="90"/>
                    </a:lnTo>
                    <a:lnTo>
                      <a:pt x="161" y="191"/>
                    </a:lnTo>
                    <a:lnTo>
                      <a:pt x="57" y="104"/>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53" name="Freeform 318"/>
              <p:cNvSpPr/>
              <p:nvPr/>
            </p:nvSpPr>
            <p:spPr bwMode="auto">
              <a:xfrm>
                <a:off x="1053" y="1423"/>
                <a:ext cx="149" cy="123"/>
              </a:xfrm>
              <a:custGeom>
                <a:avLst/>
                <a:gdLst>
                  <a:gd name="T0" fmla="*/ 45 w 149"/>
                  <a:gd name="T1" fmla="*/ 0 h 123"/>
                  <a:gd name="T2" fmla="*/ 149 w 149"/>
                  <a:gd name="T3" fmla="*/ 87 h 123"/>
                  <a:gd name="T4" fmla="*/ 106 w 149"/>
                  <a:gd name="T5" fmla="*/ 123 h 123"/>
                  <a:gd name="T6" fmla="*/ 0 w 149"/>
                  <a:gd name="T7" fmla="*/ 35 h 123"/>
                  <a:gd name="T8" fmla="*/ 45 w 149"/>
                  <a:gd name="T9" fmla="*/ 0 h 123"/>
                </a:gdLst>
                <a:ahLst/>
                <a:cxnLst>
                  <a:cxn ang="0">
                    <a:pos x="T0" y="T1"/>
                  </a:cxn>
                  <a:cxn ang="0">
                    <a:pos x="T2" y="T3"/>
                  </a:cxn>
                  <a:cxn ang="0">
                    <a:pos x="T4" y="T5"/>
                  </a:cxn>
                  <a:cxn ang="0">
                    <a:pos x="T6" y="T7"/>
                  </a:cxn>
                  <a:cxn ang="0">
                    <a:pos x="T8" y="T9"/>
                  </a:cxn>
                </a:cxnLst>
                <a:rect l="0" t="0" r="r" b="b"/>
                <a:pathLst>
                  <a:path w="149" h="123">
                    <a:moveTo>
                      <a:pt x="45" y="0"/>
                    </a:moveTo>
                    <a:lnTo>
                      <a:pt x="149" y="87"/>
                    </a:lnTo>
                    <a:lnTo>
                      <a:pt x="106" y="123"/>
                    </a:lnTo>
                    <a:lnTo>
                      <a:pt x="0" y="35"/>
                    </a:lnTo>
                    <a:lnTo>
                      <a:pt x="4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54" name="Freeform 319"/>
              <p:cNvSpPr/>
              <p:nvPr/>
            </p:nvSpPr>
            <p:spPr bwMode="auto">
              <a:xfrm>
                <a:off x="1053" y="1423"/>
                <a:ext cx="149" cy="123"/>
              </a:xfrm>
              <a:custGeom>
                <a:avLst/>
                <a:gdLst>
                  <a:gd name="T0" fmla="*/ 45 w 149"/>
                  <a:gd name="T1" fmla="*/ 0 h 123"/>
                  <a:gd name="T2" fmla="*/ 149 w 149"/>
                  <a:gd name="T3" fmla="*/ 87 h 123"/>
                  <a:gd name="T4" fmla="*/ 106 w 149"/>
                  <a:gd name="T5" fmla="*/ 123 h 123"/>
                  <a:gd name="T6" fmla="*/ 0 w 149"/>
                  <a:gd name="T7" fmla="*/ 35 h 123"/>
                  <a:gd name="T8" fmla="*/ 45 w 149"/>
                  <a:gd name="T9" fmla="*/ 0 h 123"/>
                </a:gdLst>
                <a:ahLst/>
                <a:cxnLst>
                  <a:cxn ang="0">
                    <a:pos x="T0" y="T1"/>
                  </a:cxn>
                  <a:cxn ang="0">
                    <a:pos x="T2" y="T3"/>
                  </a:cxn>
                  <a:cxn ang="0">
                    <a:pos x="T4" y="T5"/>
                  </a:cxn>
                  <a:cxn ang="0">
                    <a:pos x="T6" y="T7"/>
                  </a:cxn>
                  <a:cxn ang="0">
                    <a:pos x="T8" y="T9"/>
                  </a:cxn>
                </a:cxnLst>
                <a:rect l="0" t="0" r="r" b="b"/>
                <a:pathLst>
                  <a:path w="149" h="123">
                    <a:moveTo>
                      <a:pt x="45" y="0"/>
                    </a:moveTo>
                    <a:lnTo>
                      <a:pt x="149" y="87"/>
                    </a:lnTo>
                    <a:lnTo>
                      <a:pt x="106" y="123"/>
                    </a:lnTo>
                    <a:lnTo>
                      <a:pt x="0" y="35"/>
                    </a:lnTo>
                    <a:lnTo>
                      <a:pt x="4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55" name="Freeform 320"/>
              <p:cNvSpPr/>
              <p:nvPr/>
            </p:nvSpPr>
            <p:spPr bwMode="auto">
              <a:xfrm>
                <a:off x="1053" y="1423"/>
                <a:ext cx="149" cy="123"/>
              </a:xfrm>
              <a:custGeom>
                <a:avLst/>
                <a:gdLst>
                  <a:gd name="T0" fmla="*/ 45 w 149"/>
                  <a:gd name="T1" fmla="*/ 0 h 123"/>
                  <a:gd name="T2" fmla="*/ 149 w 149"/>
                  <a:gd name="T3" fmla="*/ 87 h 123"/>
                  <a:gd name="T4" fmla="*/ 106 w 149"/>
                  <a:gd name="T5" fmla="*/ 123 h 123"/>
                  <a:gd name="T6" fmla="*/ 0 w 149"/>
                  <a:gd name="T7" fmla="*/ 35 h 123"/>
                  <a:gd name="T8" fmla="*/ 45 w 149"/>
                  <a:gd name="T9" fmla="*/ 0 h 123"/>
                </a:gdLst>
                <a:ahLst/>
                <a:cxnLst>
                  <a:cxn ang="0">
                    <a:pos x="T0" y="T1"/>
                  </a:cxn>
                  <a:cxn ang="0">
                    <a:pos x="T2" y="T3"/>
                  </a:cxn>
                  <a:cxn ang="0">
                    <a:pos x="T4" y="T5"/>
                  </a:cxn>
                  <a:cxn ang="0">
                    <a:pos x="T6" y="T7"/>
                  </a:cxn>
                  <a:cxn ang="0">
                    <a:pos x="T8" y="T9"/>
                  </a:cxn>
                </a:cxnLst>
                <a:rect l="0" t="0" r="r" b="b"/>
                <a:pathLst>
                  <a:path w="149" h="123">
                    <a:moveTo>
                      <a:pt x="45" y="0"/>
                    </a:moveTo>
                    <a:lnTo>
                      <a:pt x="149" y="87"/>
                    </a:lnTo>
                    <a:lnTo>
                      <a:pt x="106" y="123"/>
                    </a:lnTo>
                    <a:lnTo>
                      <a:pt x="0" y="35"/>
                    </a:lnTo>
                    <a:lnTo>
                      <a:pt x="4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56" name="Freeform 321"/>
              <p:cNvSpPr/>
              <p:nvPr/>
            </p:nvSpPr>
            <p:spPr bwMode="auto">
              <a:xfrm>
                <a:off x="1053" y="1423"/>
                <a:ext cx="149" cy="123"/>
              </a:xfrm>
              <a:custGeom>
                <a:avLst/>
                <a:gdLst>
                  <a:gd name="T0" fmla="*/ 45 w 149"/>
                  <a:gd name="T1" fmla="*/ 0 h 123"/>
                  <a:gd name="T2" fmla="*/ 149 w 149"/>
                  <a:gd name="T3" fmla="*/ 87 h 123"/>
                  <a:gd name="T4" fmla="*/ 106 w 149"/>
                  <a:gd name="T5" fmla="*/ 123 h 123"/>
                  <a:gd name="T6" fmla="*/ 0 w 149"/>
                  <a:gd name="T7" fmla="*/ 35 h 123"/>
                  <a:gd name="T8" fmla="*/ 45 w 149"/>
                  <a:gd name="T9" fmla="*/ 0 h 123"/>
                </a:gdLst>
                <a:ahLst/>
                <a:cxnLst>
                  <a:cxn ang="0">
                    <a:pos x="T0" y="T1"/>
                  </a:cxn>
                  <a:cxn ang="0">
                    <a:pos x="T2" y="T3"/>
                  </a:cxn>
                  <a:cxn ang="0">
                    <a:pos x="T4" y="T5"/>
                  </a:cxn>
                  <a:cxn ang="0">
                    <a:pos x="T6" y="T7"/>
                  </a:cxn>
                  <a:cxn ang="0">
                    <a:pos x="T8" y="T9"/>
                  </a:cxn>
                </a:cxnLst>
                <a:rect l="0" t="0" r="r" b="b"/>
                <a:pathLst>
                  <a:path w="149" h="123">
                    <a:moveTo>
                      <a:pt x="45" y="0"/>
                    </a:moveTo>
                    <a:lnTo>
                      <a:pt x="149" y="87"/>
                    </a:lnTo>
                    <a:lnTo>
                      <a:pt x="106" y="123"/>
                    </a:lnTo>
                    <a:lnTo>
                      <a:pt x="0" y="35"/>
                    </a:lnTo>
                    <a:lnTo>
                      <a:pt x="4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57" name="Freeform 322"/>
              <p:cNvSpPr/>
              <p:nvPr/>
            </p:nvSpPr>
            <p:spPr bwMode="auto">
              <a:xfrm>
                <a:off x="956" y="1390"/>
                <a:ext cx="203" cy="156"/>
              </a:xfrm>
              <a:custGeom>
                <a:avLst/>
                <a:gdLst>
                  <a:gd name="T0" fmla="*/ 97 w 203"/>
                  <a:gd name="T1" fmla="*/ 68 h 156"/>
                  <a:gd name="T2" fmla="*/ 203 w 203"/>
                  <a:gd name="T3" fmla="*/ 156 h 156"/>
                  <a:gd name="T4" fmla="*/ 107 w 203"/>
                  <a:gd name="T5" fmla="*/ 87 h 156"/>
                  <a:gd name="T6" fmla="*/ 0 w 203"/>
                  <a:gd name="T7" fmla="*/ 0 h 156"/>
                  <a:gd name="T8" fmla="*/ 97 w 203"/>
                  <a:gd name="T9" fmla="*/ 68 h 156"/>
                </a:gdLst>
                <a:ahLst/>
                <a:cxnLst>
                  <a:cxn ang="0">
                    <a:pos x="T0" y="T1"/>
                  </a:cxn>
                  <a:cxn ang="0">
                    <a:pos x="T2" y="T3"/>
                  </a:cxn>
                  <a:cxn ang="0">
                    <a:pos x="T4" y="T5"/>
                  </a:cxn>
                  <a:cxn ang="0">
                    <a:pos x="T6" y="T7"/>
                  </a:cxn>
                  <a:cxn ang="0">
                    <a:pos x="T8" y="T9"/>
                  </a:cxn>
                </a:cxnLst>
                <a:rect l="0" t="0" r="r" b="b"/>
                <a:pathLst>
                  <a:path w="203" h="156">
                    <a:moveTo>
                      <a:pt x="97" y="68"/>
                    </a:moveTo>
                    <a:lnTo>
                      <a:pt x="203" y="156"/>
                    </a:lnTo>
                    <a:lnTo>
                      <a:pt x="107" y="87"/>
                    </a:lnTo>
                    <a:lnTo>
                      <a:pt x="0" y="0"/>
                    </a:lnTo>
                    <a:lnTo>
                      <a:pt x="97" y="68"/>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58" name="Freeform 323"/>
              <p:cNvSpPr/>
              <p:nvPr/>
            </p:nvSpPr>
            <p:spPr bwMode="auto">
              <a:xfrm>
                <a:off x="956" y="1390"/>
                <a:ext cx="203" cy="156"/>
              </a:xfrm>
              <a:custGeom>
                <a:avLst/>
                <a:gdLst>
                  <a:gd name="T0" fmla="*/ 97 w 203"/>
                  <a:gd name="T1" fmla="*/ 68 h 156"/>
                  <a:gd name="T2" fmla="*/ 203 w 203"/>
                  <a:gd name="T3" fmla="*/ 156 h 156"/>
                  <a:gd name="T4" fmla="*/ 107 w 203"/>
                  <a:gd name="T5" fmla="*/ 87 h 156"/>
                  <a:gd name="T6" fmla="*/ 0 w 203"/>
                  <a:gd name="T7" fmla="*/ 0 h 156"/>
                  <a:gd name="T8" fmla="*/ 97 w 203"/>
                  <a:gd name="T9" fmla="*/ 68 h 156"/>
                </a:gdLst>
                <a:ahLst/>
                <a:cxnLst>
                  <a:cxn ang="0">
                    <a:pos x="T0" y="T1"/>
                  </a:cxn>
                  <a:cxn ang="0">
                    <a:pos x="T2" y="T3"/>
                  </a:cxn>
                  <a:cxn ang="0">
                    <a:pos x="T4" y="T5"/>
                  </a:cxn>
                  <a:cxn ang="0">
                    <a:pos x="T6" y="T7"/>
                  </a:cxn>
                  <a:cxn ang="0">
                    <a:pos x="T8" y="T9"/>
                  </a:cxn>
                </a:cxnLst>
                <a:rect l="0" t="0" r="r" b="b"/>
                <a:pathLst>
                  <a:path w="203" h="156">
                    <a:moveTo>
                      <a:pt x="97" y="68"/>
                    </a:moveTo>
                    <a:lnTo>
                      <a:pt x="203" y="156"/>
                    </a:lnTo>
                    <a:lnTo>
                      <a:pt x="107" y="87"/>
                    </a:lnTo>
                    <a:lnTo>
                      <a:pt x="0" y="0"/>
                    </a:lnTo>
                    <a:lnTo>
                      <a:pt x="97" y="68"/>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59" name="Freeform 324"/>
              <p:cNvSpPr/>
              <p:nvPr/>
            </p:nvSpPr>
            <p:spPr bwMode="auto">
              <a:xfrm>
                <a:off x="956" y="1390"/>
                <a:ext cx="203" cy="156"/>
              </a:xfrm>
              <a:custGeom>
                <a:avLst/>
                <a:gdLst>
                  <a:gd name="T0" fmla="*/ 97 w 203"/>
                  <a:gd name="T1" fmla="*/ 68 h 156"/>
                  <a:gd name="T2" fmla="*/ 203 w 203"/>
                  <a:gd name="T3" fmla="*/ 156 h 156"/>
                  <a:gd name="T4" fmla="*/ 107 w 203"/>
                  <a:gd name="T5" fmla="*/ 87 h 156"/>
                  <a:gd name="T6" fmla="*/ 0 w 203"/>
                  <a:gd name="T7" fmla="*/ 0 h 156"/>
                  <a:gd name="T8" fmla="*/ 97 w 203"/>
                  <a:gd name="T9" fmla="*/ 68 h 156"/>
                </a:gdLst>
                <a:ahLst/>
                <a:cxnLst>
                  <a:cxn ang="0">
                    <a:pos x="T0" y="T1"/>
                  </a:cxn>
                  <a:cxn ang="0">
                    <a:pos x="T2" y="T3"/>
                  </a:cxn>
                  <a:cxn ang="0">
                    <a:pos x="T4" y="T5"/>
                  </a:cxn>
                  <a:cxn ang="0">
                    <a:pos x="T6" y="T7"/>
                  </a:cxn>
                  <a:cxn ang="0">
                    <a:pos x="T8" y="T9"/>
                  </a:cxn>
                </a:cxnLst>
                <a:rect l="0" t="0" r="r" b="b"/>
                <a:pathLst>
                  <a:path w="203" h="156">
                    <a:moveTo>
                      <a:pt x="97" y="68"/>
                    </a:moveTo>
                    <a:lnTo>
                      <a:pt x="203" y="156"/>
                    </a:lnTo>
                    <a:lnTo>
                      <a:pt x="107" y="87"/>
                    </a:lnTo>
                    <a:lnTo>
                      <a:pt x="0" y="0"/>
                    </a:lnTo>
                    <a:lnTo>
                      <a:pt x="97" y="68"/>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60" name="Freeform 325"/>
              <p:cNvSpPr/>
              <p:nvPr/>
            </p:nvSpPr>
            <p:spPr bwMode="auto">
              <a:xfrm>
                <a:off x="956" y="1390"/>
                <a:ext cx="203" cy="156"/>
              </a:xfrm>
              <a:custGeom>
                <a:avLst/>
                <a:gdLst>
                  <a:gd name="T0" fmla="*/ 97 w 203"/>
                  <a:gd name="T1" fmla="*/ 68 h 156"/>
                  <a:gd name="T2" fmla="*/ 203 w 203"/>
                  <a:gd name="T3" fmla="*/ 156 h 156"/>
                  <a:gd name="T4" fmla="*/ 107 w 203"/>
                  <a:gd name="T5" fmla="*/ 87 h 156"/>
                  <a:gd name="T6" fmla="*/ 0 w 203"/>
                  <a:gd name="T7" fmla="*/ 0 h 156"/>
                  <a:gd name="T8" fmla="*/ 97 w 203"/>
                  <a:gd name="T9" fmla="*/ 68 h 156"/>
                </a:gdLst>
                <a:ahLst/>
                <a:cxnLst>
                  <a:cxn ang="0">
                    <a:pos x="T0" y="T1"/>
                  </a:cxn>
                  <a:cxn ang="0">
                    <a:pos x="T2" y="T3"/>
                  </a:cxn>
                  <a:cxn ang="0">
                    <a:pos x="T4" y="T5"/>
                  </a:cxn>
                  <a:cxn ang="0">
                    <a:pos x="T6" y="T7"/>
                  </a:cxn>
                  <a:cxn ang="0">
                    <a:pos x="T8" y="T9"/>
                  </a:cxn>
                </a:cxnLst>
                <a:rect l="0" t="0" r="r" b="b"/>
                <a:pathLst>
                  <a:path w="203" h="156">
                    <a:moveTo>
                      <a:pt x="97" y="68"/>
                    </a:moveTo>
                    <a:lnTo>
                      <a:pt x="203" y="156"/>
                    </a:lnTo>
                    <a:lnTo>
                      <a:pt x="107" y="87"/>
                    </a:lnTo>
                    <a:lnTo>
                      <a:pt x="0" y="0"/>
                    </a:lnTo>
                    <a:lnTo>
                      <a:pt x="97" y="68"/>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61" name="Freeform 326"/>
              <p:cNvSpPr/>
              <p:nvPr/>
            </p:nvSpPr>
            <p:spPr bwMode="auto">
              <a:xfrm>
                <a:off x="909" y="1390"/>
                <a:ext cx="154" cy="120"/>
              </a:xfrm>
              <a:custGeom>
                <a:avLst/>
                <a:gdLst>
                  <a:gd name="T0" fmla="*/ 47 w 154"/>
                  <a:gd name="T1" fmla="*/ 0 h 120"/>
                  <a:gd name="T2" fmla="*/ 154 w 154"/>
                  <a:gd name="T3" fmla="*/ 87 h 120"/>
                  <a:gd name="T4" fmla="*/ 109 w 154"/>
                  <a:gd name="T5" fmla="*/ 120 h 120"/>
                  <a:gd name="T6" fmla="*/ 0 w 154"/>
                  <a:gd name="T7" fmla="*/ 33 h 120"/>
                  <a:gd name="T8" fmla="*/ 47 w 154"/>
                  <a:gd name="T9" fmla="*/ 0 h 120"/>
                </a:gdLst>
                <a:ahLst/>
                <a:cxnLst>
                  <a:cxn ang="0">
                    <a:pos x="T0" y="T1"/>
                  </a:cxn>
                  <a:cxn ang="0">
                    <a:pos x="T2" y="T3"/>
                  </a:cxn>
                  <a:cxn ang="0">
                    <a:pos x="T4" y="T5"/>
                  </a:cxn>
                  <a:cxn ang="0">
                    <a:pos x="T6" y="T7"/>
                  </a:cxn>
                  <a:cxn ang="0">
                    <a:pos x="T8" y="T9"/>
                  </a:cxn>
                </a:cxnLst>
                <a:rect l="0" t="0" r="r" b="b"/>
                <a:pathLst>
                  <a:path w="154" h="120">
                    <a:moveTo>
                      <a:pt x="47" y="0"/>
                    </a:moveTo>
                    <a:lnTo>
                      <a:pt x="154" y="87"/>
                    </a:lnTo>
                    <a:lnTo>
                      <a:pt x="109" y="120"/>
                    </a:lnTo>
                    <a:lnTo>
                      <a:pt x="0" y="33"/>
                    </a:lnTo>
                    <a:lnTo>
                      <a:pt x="4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62" name="Freeform 327"/>
              <p:cNvSpPr/>
              <p:nvPr/>
            </p:nvSpPr>
            <p:spPr bwMode="auto">
              <a:xfrm>
                <a:off x="909" y="1390"/>
                <a:ext cx="154" cy="120"/>
              </a:xfrm>
              <a:custGeom>
                <a:avLst/>
                <a:gdLst>
                  <a:gd name="T0" fmla="*/ 47 w 154"/>
                  <a:gd name="T1" fmla="*/ 0 h 120"/>
                  <a:gd name="T2" fmla="*/ 154 w 154"/>
                  <a:gd name="T3" fmla="*/ 87 h 120"/>
                  <a:gd name="T4" fmla="*/ 109 w 154"/>
                  <a:gd name="T5" fmla="*/ 120 h 120"/>
                  <a:gd name="T6" fmla="*/ 0 w 154"/>
                  <a:gd name="T7" fmla="*/ 33 h 120"/>
                  <a:gd name="T8" fmla="*/ 47 w 154"/>
                  <a:gd name="T9" fmla="*/ 0 h 120"/>
                </a:gdLst>
                <a:ahLst/>
                <a:cxnLst>
                  <a:cxn ang="0">
                    <a:pos x="T0" y="T1"/>
                  </a:cxn>
                  <a:cxn ang="0">
                    <a:pos x="T2" y="T3"/>
                  </a:cxn>
                  <a:cxn ang="0">
                    <a:pos x="T4" y="T5"/>
                  </a:cxn>
                  <a:cxn ang="0">
                    <a:pos x="T6" y="T7"/>
                  </a:cxn>
                  <a:cxn ang="0">
                    <a:pos x="T8" y="T9"/>
                  </a:cxn>
                </a:cxnLst>
                <a:rect l="0" t="0" r="r" b="b"/>
                <a:pathLst>
                  <a:path w="154" h="120">
                    <a:moveTo>
                      <a:pt x="47" y="0"/>
                    </a:moveTo>
                    <a:lnTo>
                      <a:pt x="154" y="87"/>
                    </a:lnTo>
                    <a:lnTo>
                      <a:pt x="109" y="120"/>
                    </a:lnTo>
                    <a:lnTo>
                      <a:pt x="0" y="33"/>
                    </a:lnTo>
                    <a:lnTo>
                      <a:pt x="4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63" name="Freeform 328"/>
              <p:cNvSpPr/>
              <p:nvPr/>
            </p:nvSpPr>
            <p:spPr bwMode="auto">
              <a:xfrm>
                <a:off x="909" y="1390"/>
                <a:ext cx="154" cy="120"/>
              </a:xfrm>
              <a:custGeom>
                <a:avLst/>
                <a:gdLst>
                  <a:gd name="T0" fmla="*/ 47 w 154"/>
                  <a:gd name="T1" fmla="*/ 0 h 120"/>
                  <a:gd name="T2" fmla="*/ 154 w 154"/>
                  <a:gd name="T3" fmla="*/ 87 h 120"/>
                  <a:gd name="T4" fmla="*/ 109 w 154"/>
                  <a:gd name="T5" fmla="*/ 120 h 120"/>
                  <a:gd name="T6" fmla="*/ 0 w 154"/>
                  <a:gd name="T7" fmla="*/ 33 h 120"/>
                  <a:gd name="T8" fmla="*/ 47 w 154"/>
                  <a:gd name="T9" fmla="*/ 0 h 120"/>
                </a:gdLst>
                <a:ahLst/>
                <a:cxnLst>
                  <a:cxn ang="0">
                    <a:pos x="T0" y="T1"/>
                  </a:cxn>
                  <a:cxn ang="0">
                    <a:pos x="T2" y="T3"/>
                  </a:cxn>
                  <a:cxn ang="0">
                    <a:pos x="T4" y="T5"/>
                  </a:cxn>
                  <a:cxn ang="0">
                    <a:pos x="T6" y="T7"/>
                  </a:cxn>
                  <a:cxn ang="0">
                    <a:pos x="T8" y="T9"/>
                  </a:cxn>
                </a:cxnLst>
                <a:rect l="0" t="0" r="r" b="b"/>
                <a:pathLst>
                  <a:path w="154" h="120">
                    <a:moveTo>
                      <a:pt x="47" y="0"/>
                    </a:moveTo>
                    <a:lnTo>
                      <a:pt x="154" y="87"/>
                    </a:lnTo>
                    <a:lnTo>
                      <a:pt x="109" y="120"/>
                    </a:lnTo>
                    <a:lnTo>
                      <a:pt x="0" y="33"/>
                    </a:lnTo>
                    <a:lnTo>
                      <a:pt x="4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64" name="Freeform 329"/>
              <p:cNvSpPr/>
              <p:nvPr/>
            </p:nvSpPr>
            <p:spPr bwMode="auto">
              <a:xfrm>
                <a:off x="909" y="1390"/>
                <a:ext cx="154" cy="120"/>
              </a:xfrm>
              <a:custGeom>
                <a:avLst/>
                <a:gdLst>
                  <a:gd name="T0" fmla="*/ 47 w 154"/>
                  <a:gd name="T1" fmla="*/ 0 h 120"/>
                  <a:gd name="T2" fmla="*/ 154 w 154"/>
                  <a:gd name="T3" fmla="*/ 87 h 120"/>
                  <a:gd name="T4" fmla="*/ 109 w 154"/>
                  <a:gd name="T5" fmla="*/ 120 h 120"/>
                  <a:gd name="T6" fmla="*/ 0 w 154"/>
                  <a:gd name="T7" fmla="*/ 33 h 120"/>
                  <a:gd name="T8" fmla="*/ 47 w 154"/>
                  <a:gd name="T9" fmla="*/ 0 h 120"/>
                </a:gdLst>
                <a:ahLst/>
                <a:cxnLst>
                  <a:cxn ang="0">
                    <a:pos x="T0" y="T1"/>
                  </a:cxn>
                  <a:cxn ang="0">
                    <a:pos x="T2" y="T3"/>
                  </a:cxn>
                  <a:cxn ang="0">
                    <a:pos x="T4" y="T5"/>
                  </a:cxn>
                  <a:cxn ang="0">
                    <a:pos x="T6" y="T7"/>
                  </a:cxn>
                  <a:cxn ang="0">
                    <a:pos x="T8" y="T9"/>
                  </a:cxn>
                </a:cxnLst>
                <a:rect l="0" t="0" r="r" b="b"/>
                <a:pathLst>
                  <a:path w="154" h="120">
                    <a:moveTo>
                      <a:pt x="47" y="0"/>
                    </a:moveTo>
                    <a:lnTo>
                      <a:pt x="154" y="87"/>
                    </a:lnTo>
                    <a:lnTo>
                      <a:pt x="109" y="120"/>
                    </a:lnTo>
                    <a:lnTo>
                      <a:pt x="0" y="33"/>
                    </a:lnTo>
                    <a:lnTo>
                      <a:pt x="4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65" name="Freeform 330"/>
              <p:cNvSpPr/>
              <p:nvPr/>
            </p:nvSpPr>
            <p:spPr bwMode="auto">
              <a:xfrm>
                <a:off x="909" y="1423"/>
                <a:ext cx="137" cy="201"/>
              </a:xfrm>
              <a:custGeom>
                <a:avLst/>
                <a:gdLst>
                  <a:gd name="T0" fmla="*/ 0 w 137"/>
                  <a:gd name="T1" fmla="*/ 0 h 201"/>
                  <a:gd name="T2" fmla="*/ 109 w 137"/>
                  <a:gd name="T3" fmla="*/ 87 h 201"/>
                  <a:gd name="T4" fmla="*/ 137 w 137"/>
                  <a:gd name="T5" fmla="*/ 201 h 201"/>
                  <a:gd name="T6" fmla="*/ 28 w 137"/>
                  <a:gd name="T7" fmla="*/ 116 h 201"/>
                  <a:gd name="T8" fmla="*/ 0 w 137"/>
                  <a:gd name="T9" fmla="*/ 0 h 201"/>
                </a:gdLst>
                <a:ahLst/>
                <a:cxnLst>
                  <a:cxn ang="0">
                    <a:pos x="T0" y="T1"/>
                  </a:cxn>
                  <a:cxn ang="0">
                    <a:pos x="T2" y="T3"/>
                  </a:cxn>
                  <a:cxn ang="0">
                    <a:pos x="T4" y="T5"/>
                  </a:cxn>
                  <a:cxn ang="0">
                    <a:pos x="T6" y="T7"/>
                  </a:cxn>
                  <a:cxn ang="0">
                    <a:pos x="T8" y="T9"/>
                  </a:cxn>
                </a:cxnLst>
                <a:rect l="0" t="0" r="r" b="b"/>
                <a:pathLst>
                  <a:path w="137" h="201">
                    <a:moveTo>
                      <a:pt x="0" y="0"/>
                    </a:moveTo>
                    <a:lnTo>
                      <a:pt x="109" y="87"/>
                    </a:lnTo>
                    <a:lnTo>
                      <a:pt x="137" y="201"/>
                    </a:lnTo>
                    <a:lnTo>
                      <a:pt x="28" y="116"/>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66" name="Freeform 331"/>
              <p:cNvSpPr/>
              <p:nvPr/>
            </p:nvSpPr>
            <p:spPr bwMode="auto">
              <a:xfrm>
                <a:off x="909" y="1423"/>
                <a:ext cx="137" cy="201"/>
              </a:xfrm>
              <a:custGeom>
                <a:avLst/>
                <a:gdLst>
                  <a:gd name="T0" fmla="*/ 0 w 137"/>
                  <a:gd name="T1" fmla="*/ 0 h 201"/>
                  <a:gd name="T2" fmla="*/ 109 w 137"/>
                  <a:gd name="T3" fmla="*/ 87 h 201"/>
                  <a:gd name="T4" fmla="*/ 137 w 137"/>
                  <a:gd name="T5" fmla="*/ 201 h 201"/>
                  <a:gd name="T6" fmla="*/ 28 w 137"/>
                  <a:gd name="T7" fmla="*/ 116 h 201"/>
                  <a:gd name="T8" fmla="*/ 0 w 137"/>
                  <a:gd name="T9" fmla="*/ 0 h 201"/>
                </a:gdLst>
                <a:ahLst/>
                <a:cxnLst>
                  <a:cxn ang="0">
                    <a:pos x="T0" y="T1"/>
                  </a:cxn>
                  <a:cxn ang="0">
                    <a:pos x="T2" y="T3"/>
                  </a:cxn>
                  <a:cxn ang="0">
                    <a:pos x="T4" y="T5"/>
                  </a:cxn>
                  <a:cxn ang="0">
                    <a:pos x="T6" y="T7"/>
                  </a:cxn>
                  <a:cxn ang="0">
                    <a:pos x="T8" y="T9"/>
                  </a:cxn>
                </a:cxnLst>
                <a:rect l="0" t="0" r="r" b="b"/>
                <a:pathLst>
                  <a:path w="137" h="201">
                    <a:moveTo>
                      <a:pt x="0" y="0"/>
                    </a:moveTo>
                    <a:lnTo>
                      <a:pt x="109" y="87"/>
                    </a:lnTo>
                    <a:lnTo>
                      <a:pt x="137" y="201"/>
                    </a:lnTo>
                    <a:lnTo>
                      <a:pt x="28" y="116"/>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67" name="Freeform 332"/>
              <p:cNvSpPr/>
              <p:nvPr/>
            </p:nvSpPr>
            <p:spPr bwMode="auto">
              <a:xfrm>
                <a:off x="909" y="1423"/>
                <a:ext cx="137" cy="201"/>
              </a:xfrm>
              <a:custGeom>
                <a:avLst/>
                <a:gdLst>
                  <a:gd name="T0" fmla="*/ 0 w 137"/>
                  <a:gd name="T1" fmla="*/ 0 h 201"/>
                  <a:gd name="T2" fmla="*/ 109 w 137"/>
                  <a:gd name="T3" fmla="*/ 87 h 201"/>
                  <a:gd name="T4" fmla="*/ 137 w 137"/>
                  <a:gd name="T5" fmla="*/ 201 h 201"/>
                  <a:gd name="T6" fmla="*/ 28 w 137"/>
                  <a:gd name="T7" fmla="*/ 116 h 201"/>
                  <a:gd name="T8" fmla="*/ 0 w 137"/>
                  <a:gd name="T9" fmla="*/ 0 h 201"/>
                </a:gdLst>
                <a:ahLst/>
                <a:cxnLst>
                  <a:cxn ang="0">
                    <a:pos x="T0" y="T1"/>
                  </a:cxn>
                  <a:cxn ang="0">
                    <a:pos x="T2" y="T3"/>
                  </a:cxn>
                  <a:cxn ang="0">
                    <a:pos x="T4" y="T5"/>
                  </a:cxn>
                  <a:cxn ang="0">
                    <a:pos x="T6" y="T7"/>
                  </a:cxn>
                  <a:cxn ang="0">
                    <a:pos x="T8" y="T9"/>
                  </a:cxn>
                </a:cxnLst>
                <a:rect l="0" t="0" r="r" b="b"/>
                <a:pathLst>
                  <a:path w="137" h="201">
                    <a:moveTo>
                      <a:pt x="0" y="0"/>
                    </a:moveTo>
                    <a:lnTo>
                      <a:pt x="109" y="87"/>
                    </a:lnTo>
                    <a:lnTo>
                      <a:pt x="137" y="201"/>
                    </a:lnTo>
                    <a:lnTo>
                      <a:pt x="28" y="116"/>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68" name="Freeform 333"/>
              <p:cNvSpPr/>
              <p:nvPr/>
            </p:nvSpPr>
            <p:spPr bwMode="auto">
              <a:xfrm>
                <a:off x="909" y="1423"/>
                <a:ext cx="137" cy="201"/>
              </a:xfrm>
              <a:custGeom>
                <a:avLst/>
                <a:gdLst>
                  <a:gd name="T0" fmla="*/ 0 w 137"/>
                  <a:gd name="T1" fmla="*/ 0 h 201"/>
                  <a:gd name="T2" fmla="*/ 109 w 137"/>
                  <a:gd name="T3" fmla="*/ 87 h 201"/>
                  <a:gd name="T4" fmla="*/ 137 w 137"/>
                  <a:gd name="T5" fmla="*/ 201 h 201"/>
                  <a:gd name="T6" fmla="*/ 28 w 137"/>
                  <a:gd name="T7" fmla="*/ 116 h 201"/>
                  <a:gd name="T8" fmla="*/ 0 w 137"/>
                  <a:gd name="T9" fmla="*/ 0 h 201"/>
                </a:gdLst>
                <a:ahLst/>
                <a:cxnLst>
                  <a:cxn ang="0">
                    <a:pos x="T0" y="T1"/>
                  </a:cxn>
                  <a:cxn ang="0">
                    <a:pos x="T2" y="T3"/>
                  </a:cxn>
                  <a:cxn ang="0">
                    <a:pos x="T4" y="T5"/>
                  </a:cxn>
                  <a:cxn ang="0">
                    <a:pos x="T6" y="T7"/>
                  </a:cxn>
                  <a:cxn ang="0">
                    <a:pos x="T8" y="T9"/>
                  </a:cxn>
                </a:cxnLst>
                <a:rect l="0" t="0" r="r" b="b"/>
                <a:pathLst>
                  <a:path w="137" h="201">
                    <a:moveTo>
                      <a:pt x="0" y="0"/>
                    </a:moveTo>
                    <a:lnTo>
                      <a:pt x="109" y="87"/>
                    </a:lnTo>
                    <a:lnTo>
                      <a:pt x="137" y="201"/>
                    </a:lnTo>
                    <a:lnTo>
                      <a:pt x="28" y="116"/>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69" name="Freeform 334"/>
              <p:cNvSpPr/>
              <p:nvPr/>
            </p:nvSpPr>
            <p:spPr bwMode="auto">
              <a:xfrm>
                <a:off x="755" y="1470"/>
                <a:ext cx="166" cy="104"/>
              </a:xfrm>
              <a:custGeom>
                <a:avLst/>
                <a:gdLst>
                  <a:gd name="T0" fmla="*/ 52 w 166"/>
                  <a:gd name="T1" fmla="*/ 0 h 104"/>
                  <a:gd name="T2" fmla="*/ 166 w 166"/>
                  <a:gd name="T3" fmla="*/ 85 h 104"/>
                  <a:gd name="T4" fmla="*/ 114 w 166"/>
                  <a:gd name="T5" fmla="*/ 104 h 104"/>
                  <a:gd name="T6" fmla="*/ 0 w 166"/>
                  <a:gd name="T7" fmla="*/ 19 h 104"/>
                  <a:gd name="T8" fmla="*/ 52 w 166"/>
                  <a:gd name="T9" fmla="*/ 0 h 104"/>
                </a:gdLst>
                <a:ahLst/>
                <a:cxnLst>
                  <a:cxn ang="0">
                    <a:pos x="T0" y="T1"/>
                  </a:cxn>
                  <a:cxn ang="0">
                    <a:pos x="T2" y="T3"/>
                  </a:cxn>
                  <a:cxn ang="0">
                    <a:pos x="T4" y="T5"/>
                  </a:cxn>
                  <a:cxn ang="0">
                    <a:pos x="T6" y="T7"/>
                  </a:cxn>
                  <a:cxn ang="0">
                    <a:pos x="T8" y="T9"/>
                  </a:cxn>
                </a:cxnLst>
                <a:rect l="0" t="0" r="r" b="b"/>
                <a:pathLst>
                  <a:path w="166" h="104">
                    <a:moveTo>
                      <a:pt x="52" y="0"/>
                    </a:moveTo>
                    <a:lnTo>
                      <a:pt x="166" y="85"/>
                    </a:lnTo>
                    <a:lnTo>
                      <a:pt x="114" y="104"/>
                    </a:lnTo>
                    <a:lnTo>
                      <a:pt x="0" y="19"/>
                    </a:lnTo>
                    <a:lnTo>
                      <a:pt x="5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70" name="Freeform 335"/>
              <p:cNvSpPr/>
              <p:nvPr/>
            </p:nvSpPr>
            <p:spPr bwMode="auto">
              <a:xfrm>
                <a:off x="755" y="1470"/>
                <a:ext cx="166" cy="104"/>
              </a:xfrm>
              <a:custGeom>
                <a:avLst/>
                <a:gdLst>
                  <a:gd name="T0" fmla="*/ 52 w 166"/>
                  <a:gd name="T1" fmla="*/ 0 h 104"/>
                  <a:gd name="T2" fmla="*/ 166 w 166"/>
                  <a:gd name="T3" fmla="*/ 85 h 104"/>
                  <a:gd name="T4" fmla="*/ 114 w 166"/>
                  <a:gd name="T5" fmla="*/ 104 h 104"/>
                  <a:gd name="T6" fmla="*/ 0 w 166"/>
                  <a:gd name="T7" fmla="*/ 19 h 104"/>
                  <a:gd name="T8" fmla="*/ 52 w 166"/>
                  <a:gd name="T9" fmla="*/ 0 h 104"/>
                </a:gdLst>
                <a:ahLst/>
                <a:cxnLst>
                  <a:cxn ang="0">
                    <a:pos x="T0" y="T1"/>
                  </a:cxn>
                  <a:cxn ang="0">
                    <a:pos x="T2" y="T3"/>
                  </a:cxn>
                  <a:cxn ang="0">
                    <a:pos x="T4" y="T5"/>
                  </a:cxn>
                  <a:cxn ang="0">
                    <a:pos x="T6" y="T7"/>
                  </a:cxn>
                  <a:cxn ang="0">
                    <a:pos x="T8" y="T9"/>
                  </a:cxn>
                </a:cxnLst>
                <a:rect l="0" t="0" r="r" b="b"/>
                <a:pathLst>
                  <a:path w="166" h="104">
                    <a:moveTo>
                      <a:pt x="52" y="0"/>
                    </a:moveTo>
                    <a:lnTo>
                      <a:pt x="166" y="85"/>
                    </a:lnTo>
                    <a:lnTo>
                      <a:pt x="114" y="104"/>
                    </a:lnTo>
                    <a:lnTo>
                      <a:pt x="0" y="19"/>
                    </a:lnTo>
                    <a:lnTo>
                      <a:pt x="5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71" name="Freeform 336"/>
              <p:cNvSpPr/>
              <p:nvPr/>
            </p:nvSpPr>
            <p:spPr bwMode="auto">
              <a:xfrm>
                <a:off x="755" y="1470"/>
                <a:ext cx="166" cy="104"/>
              </a:xfrm>
              <a:custGeom>
                <a:avLst/>
                <a:gdLst>
                  <a:gd name="T0" fmla="*/ 52 w 166"/>
                  <a:gd name="T1" fmla="*/ 0 h 104"/>
                  <a:gd name="T2" fmla="*/ 166 w 166"/>
                  <a:gd name="T3" fmla="*/ 85 h 104"/>
                  <a:gd name="T4" fmla="*/ 114 w 166"/>
                  <a:gd name="T5" fmla="*/ 104 h 104"/>
                  <a:gd name="T6" fmla="*/ 0 w 166"/>
                  <a:gd name="T7" fmla="*/ 19 h 104"/>
                  <a:gd name="T8" fmla="*/ 52 w 166"/>
                  <a:gd name="T9" fmla="*/ 0 h 104"/>
                </a:gdLst>
                <a:ahLst/>
                <a:cxnLst>
                  <a:cxn ang="0">
                    <a:pos x="T0" y="T1"/>
                  </a:cxn>
                  <a:cxn ang="0">
                    <a:pos x="T2" y="T3"/>
                  </a:cxn>
                  <a:cxn ang="0">
                    <a:pos x="T4" y="T5"/>
                  </a:cxn>
                  <a:cxn ang="0">
                    <a:pos x="T6" y="T7"/>
                  </a:cxn>
                  <a:cxn ang="0">
                    <a:pos x="T8" y="T9"/>
                  </a:cxn>
                </a:cxnLst>
                <a:rect l="0" t="0" r="r" b="b"/>
                <a:pathLst>
                  <a:path w="166" h="104">
                    <a:moveTo>
                      <a:pt x="52" y="0"/>
                    </a:moveTo>
                    <a:lnTo>
                      <a:pt x="166" y="85"/>
                    </a:lnTo>
                    <a:lnTo>
                      <a:pt x="114" y="104"/>
                    </a:lnTo>
                    <a:lnTo>
                      <a:pt x="0" y="19"/>
                    </a:lnTo>
                    <a:lnTo>
                      <a:pt x="5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72" name="Freeform 337"/>
              <p:cNvSpPr/>
              <p:nvPr/>
            </p:nvSpPr>
            <p:spPr bwMode="auto">
              <a:xfrm>
                <a:off x="755" y="1470"/>
                <a:ext cx="166" cy="104"/>
              </a:xfrm>
              <a:custGeom>
                <a:avLst/>
                <a:gdLst>
                  <a:gd name="T0" fmla="*/ 52 w 166"/>
                  <a:gd name="T1" fmla="*/ 0 h 104"/>
                  <a:gd name="T2" fmla="*/ 166 w 166"/>
                  <a:gd name="T3" fmla="*/ 85 h 104"/>
                  <a:gd name="T4" fmla="*/ 114 w 166"/>
                  <a:gd name="T5" fmla="*/ 104 h 104"/>
                  <a:gd name="T6" fmla="*/ 0 w 166"/>
                  <a:gd name="T7" fmla="*/ 19 h 104"/>
                  <a:gd name="T8" fmla="*/ 52 w 166"/>
                  <a:gd name="T9" fmla="*/ 0 h 104"/>
                </a:gdLst>
                <a:ahLst/>
                <a:cxnLst>
                  <a:cxn ang="0">
                    <a:pos x="T0" y="T1"/>
                  </a:cxn>
                  <a:cxn ang="0">
                    <a:pos x="T2" y="T3"/>
                  </a:cxn>
                  <a:cxn ang="0">
                    <a:pos x="T4" y="T5"/>
                  </a:cxn>
                  <a:cxn ang="0">
                    <a:pos x="T6" y="T7"/>
                  </a:cxn>
                  <a:cxn ang="0">
                    <a:pos x="T8" y="T9"/>
                  </a:cxn>
                </a:cxnLst>
                <a:rect l="0" t="0" r="r" b="b"/>
                <a:pathLst>
                  <a:path w="166" h="104">
                    <a:moveTo>
                      <a:pt x="52" y="0"/>
                    </a:moveTo>
                    <a:lnTo>
                      <a:pt x="166" y="85"/>
                    </a:lnTo>
                    <a:lnTo>
                      <a:pt x="114" y="104"/>
                    </a:lnTo>
                    <a:lnTo>
                      <a:pt x="0" y="19"/>
                    </a:lnTo>
                    <a:lnTo>
                      <a:pt x="5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73" name="Freeform 338"/>
              <p:cNvSpPr/>
              <p:nvPr/>
            </p:nvSpPr>
            <p:spPr bwMode="auto">
              <a:xfrm>
                <a:off x="885" y="1539"/>
                <a:ext cx="161" cy="106"/>
              </a:xfrm>
              <a:custGeom>
                <a:avLst/>
                <a:gdLst>
                  <a:gd name="T0" fmla="*/ 52 w 161"/>
                  <a:gd name="T1" fmla="*/ 0 h 106"/>
                  <a:gd name="T2" fmla="*/ 161 w 161"/>
                  <a:gd name="T3" fmla="*/ 85 h 106"/>
                  <a:gd name="T4" fmla="*/ 109 w 161"/>
                  <a:gd name="T5" fmla="*/ 106 h 106"/>
                  <a:gd name="T6" fmla="*/ 0 w 161"/>
                  <a:gd name="T7" fmla="*/ 23 h 106"/>
                  <a:gd name="T8" fmla="*/ 52 w 161"/>
                  <a:gd name="T9" fmla="*/ 0 h 106"/>
                </a:gdLst>
                <a:ahLst/>
                <a:cxnLst>
                  <a:cxn ang="0">
                    <a:pos x="T0" y="T1"/>
                  </a:cxn>
                  <a:cxn ang="0">
                    <a:pos x="T2" y="T3"/>
                  </a:cxn>
                  <a:cxn ang="0">
                    <a:pos x="T4" y="T5"/>
                  </a:cxn>
                  <a:cxn ang="0">
                    <a:pos x="T6" y="T7"/>
                  </a:cxn>
                  <a:cxn ang="0">
                    <a:pos x="T8" y="T9"/>
                  </a:cxn>
                </a:cxnLst>
                <a:rect l="0" t="0" r="r" b="b"/>
                <a:pathLst>
                  <a:path w="161" h="106">
                    <a:moveTo>
                      <a:pt x="52" y="0"/>
                    </a:moveTo>
                    <a:lnTo>
                      <a:pt x="161" y="85"/>
                    </a:lnTo>
                    <a:lnTo>
                      <a:pt x="109" y="106"/>
                    </a:lnTo>
                    <a:lnTo>
                      <a:pt x="0" y="23"/>
                    </a:lnTo>
                    <a:lnTo>
                      <a:pt x="5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74" name="Freeform 339"/>
              <p:cNvSpPr/>
              <p:nvPr/>
            </p:nvSpPr>
            <p:spPr bwMode="auto">
              <a:xfrm>
                <a:off x="885" y="1539"/>
                <a:ext cx="161" cy="106"/>
              </a:xfrm>
              <a:custGeom>
                <a:avLst/>
                <a:gdLst>
                  <a:gd name="T0" fmla="*/ 52 w 161"/>
                  <a:gd name="T1" fmla="*/ 0 h 106"/>
                  <a:gd name="T2" fmla="*/ 161 w 161"/>
                  <a:gd name="T3" fmla="*/ 85 h 106"/>
                  <a:gd name="T4" fmla="*/ 109 w 161"/>
                  <a:gd name="T5" fmla="*/ 106 h 106"/>
                  <a:gd name="T6" fmla="*/ 0 w 161"/>
                  <a:gd name="T7" fmla="*/ 23 h 106"/>
                  <a:gd name="T8" fmla="*/ 52 w 161"/>
                  <a:gd name="T9" fmla="*/ 0 h 106"/>
                </a:gdLst>
                <a:ahLst/>
                <a:cxnLst>
                  <a:cxn ang="0">
                    <a:pos x="T0" y="T1"/>
                  </a:cxn>
                  <a:cxn ang="0">
                    <a:pos x="T2" y="T3"/>
                  </a:cxn>
                  <a:cxn ang="0">
                    <a:pos x="T4" y="T5"/>
                  </a:cxn>
                  <a:cxn ang="0">
                    <a:pos x="T6" y="T7"/>
                  </a:cxn>
                  <a:cxn ang="0">
                    <a:pos x="T8" y="T9"/>
                  </a:cxn>
                </a:cxnLst>
                <a:rect l="0" t="0" r="r" b="b"/>
                <a:pathLst>
                  <a:path w="161" h="106">
                    <a:moveTo>
                      <a:pt x="52" y="0"/>
                    </a:moveTo>
                    <a:lnTo>
                      <a:pt x="161" y="85"/>
                    </a:lnTo>
                    <a:lnTo>
                      <a:pt x="109" y="106"/>
                    </a:lnTo>
                    <a:lnTo>
                      <a:pt x="0" y="23"/>
                    </a:lnTo>
                    <a:lnTo>
                      <a:pt x="5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75" name="Freeform 340"/>
              <p:cNvSpPr/>
              <p:nvPr/>
            </p:nvSpPr>
            <p:spPr bwMode="auto">
              <a:xfrm>
                <a:off x="885" y="1539"/>
                <a:ext cx="161" cy="106"/>
              </a:xfrm>
              <a:custGeom>
                <a:avLst/>
                <a:gdLst>
                  <a:gd name="T0" fmla="*/ 52 w 161"/>
                  <a:gd name="T1" fmla="*/ 0 h 106"/>
                  <a:gd name="T2" fmla="*/ 161 w 161"/>
                  <a:gd name="T3" fmla="*/ 85 h 106"/>
                  <a:gd name="T4" fmla="*/ 109 w 161"/>
                  <a:gd name="T5" fmla="*/ 106 h 106"/>
                  <a:gd name="T6" fmla="*/ 0 w 161"/>
                  <a:gd name="T7" fmla="*/ 23 h 106"/>
                  <a:gd name="T8" fmla="*/ 52 w 161"/>
                  <a:gd name="T9" fmla="*/ 0 h 106"/>
                </a:gdLst>
                <a:ahLst/>
                <a:cxnLst>
                  <a:cxn ang="0">
                    <a:pos x="T0" y="T1"/>
                  </a:cxn>
                  <a:cxn ang="0">
                    <a:pos x="T2" y="T3"/>
                  </a:cxn>
                  <a:cxn ang="0">
                    <a:pos x="T4" y="T5"/>
                  </a:cxn>
                  <a:cxn ang="0">
                    <a:pos x="T6" y="T7"/>
                  </a:cxn>
                  <a:cxn ang="0">
                    <a:pos x="T8" y="T9"/>
                  </a:cxn>
                </a:cxnLst>
                <a:rect l="0" t="0" r="r" b="b"/>
                <a:pathLst>
                  <a:path w="161" h="106">
                    <a:moveTo>
                      <a:pt x="52" y="0"/>
                    </a:moveTo>
                    <a:lnTo>
                      <a:pt x="161" y="85"/>
                    </a:lnTo>
                    <a:lnTo>
                      <a:pt x="109" y="106"/>
                    </a:lnTo>
                    <a:lnTo>
                      <a:pt x="0" y="23"/>
                    </a:lnTo>
                    <a:lnTo>
                      <a:pt x="5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76" name="Freeform 341"/>
              <p:cNvSpPr/>
              <p:nvPr/>
            </p:nvSpPr>
            <p:spPr bwMode="auto">
              <a:xfrm>
                <a:off x="885" y="1539"/>
                <a:ext cx="161" cy="106"/>
              </a:xfrm>
              <a:custGeom>
                <a:avLst/>
                <a:gdLst>
                  <a:gd name="T0" fmla="*/ 52 w 161"/>
                  <a:gd name="T1" fmla="*/ 0 h 106"/>
                  <a:gd name="T2" fmla="*/ 161 w 161"/>
                  <a:gd name="T3" fmla="*/ 85 h 106"/>
                  <a:gd name="T4" fmla="*/ 109 w 161"/>
                  <a:gd name="T5" fmla="*/ 106 h 106"/>
                  <a:gd name="T6" fmla="*/ 0 w 161"/>
                  <a:gd name="T7" fmla="*/ 23 h 106"/>
                  <a:gd name="T8" fmla="*/ 52 w 161"/>
                  <a:gd name="T9" fmla="*/ 0 h 106"/>
                </a:gdLst>
                <a:ahLst/>
                <a:cxnLst>
                  <a:cxn ang="0">
                    <a:pos x="T0" y="T1"/>
                  </a:cxn>
                  <a:cxn ang="0">
                    <a:pos x="T2" y="T3"/>
                  </a:cxn>
                  <a:cxn ang="0">
                    <a:pos x="T4" y="T5"/>
                  </a:cxn>
                  <a:cxn ang="0">
                    <a:pos x="T6" y="T7"/>
                  </a:cxn>
                  <a:cxn ang="0">
                    <a:pos x="T8" y="T9"/>
                  </a:cxn>
                </a:cxnLst>
                <a:rect l="0" t="0" r="r" b="b"/>
                <a:pathLst>
                  <a:path w="161" h="106">
                    <a:moveTo>
                      <a:pt x="52" y="0"/>
                    </a:moveTo>
                    <a:lnTo>
                      <a:pt x="161" y="85"/>
                    </a:lnTo>
                    <a:lnTo>
                      <a:pt x="109" y="106"/>
                    </a:lnTo>
                    <a:lnTo>
                      <a:pt x="0" y="23"/>
                    </a:lnTo>
                    <a:lnTo>
                      <a:pt x="5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77" name="Freeform 342"/>
              <p:cNvSpPr/>
              <p:nvPr/>
            </p:nvSpPr>
            <p:spPr bwMode="auto">
              <a:xfrm>
                <a:off x="588" y="1510"/>
                <a:ext cx="175" cy="88"/>
              </a:xfrm>
              <a:custGeom>
                <a:avLst/>
                <a:gdLst>
                  <a:gd name="T0" fmla="*/ 56 w 175"/>
                  <a:gd name="T1" fmla="*/ 0 h 88"/>
                  <a:gd name="T2" fmla="*/ 175 w 175"/>
                  <a:gd name="T3" fmla="*/ 83 h 88"/>
                  <a:gd name="T4" fmla="*/ 120 w 175"/>
                  <a:gd name="T5" fmla="*/ 88 h 88"/>
                  <a:gd name="T6" fmla="*/ 0 w 175"/>
                  <a:gd name="T7" fmla="*/ 3 h 88"/>
                  <a:gd name="T8" fmla="*/ 56 w 175"/>
                  <a:gd name="T9" fmla="*/ 0 h 88"/>
                </a:gdLst>
                <a:ahLst/>
                <a:cxnLst>
                  <a:cxn ang="0">
                    <a:pos x="T0" y="T1"/>
                  </a:cxn>
                  <a:cxn ang="0">
                    <a:pos x="T2" y="T3"/>
                  </a:cxn>
                  <a:cxn ang="0">
                    <a:pos x="T4" y="T5"/>
                  </a:cxn>
                  <a:cxn ang="0">
                    <a:pos x="T6" y="T7"/>
                  </a:cxn>
                  <a:cxn ang="0">
                    <a:pos x="T8" y="T9"/>
                  </a:cxn>
                </a:cxnLst>
                <a:rect l="0" t="0" r="r" b="b"/>
                <a:pathLst>
                  <a:path w="175" h="88">
                    <a:moveTo>
                      <a:pt x="56" y="0"/>
                    </a:moveTo>
                    <a:lnTo>
                      <a:pt x="175" y="83"/>
                    </a:lnTo>
                    <a:lnTo>
                      <a:pt x="120" y="88"/>
                    </a:lnTo>
                    <a:lnTo>
                      <a:pt x="0" y="3"/>
                    </a:lnTo>
                    <a:lnTo>
                      <a:pt x="56"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78" name="Freeform 343"/>
              <p:cNvSpPr/>
              <p:nvPr/>
            </p:nvSpPr>
            <p:spPr bwMode="auto">
              <a:xfrm>
                <a:off x="588" y="1510"/>
                <a:ext cx="175" cy="88"/>
              </a:xfrm>
              <a:custGeom>
                <a:avLst/>
                <a:gdLst>
                  <a:gd name="T0" fmla="*/ 56 w 175"/>
                  <a:gd name="T1" fmla="*/ 0 h 88"/>
                  <a:gd name="T2" fmla="*/ 175 w 175"/>
                  <a:gd name="T3" fmla="*/ 83 h 88"/>
                  <a:gd name="T4" fmla="*/ 120 w 175"/>
                  <a:gd name="T5" fmla="*/ 88 h 88"/>
                  <a:gd name="T6" fmla="*/ 0 w 175"/>
                  <a:gd name="T7" fmla="*/ 3 h 88"/>
                  <a:gd name="T8" fmla="*/ 56 w 175"/>
                  <a:gd name="T9" fmla="*/ 0 h 88"/>
                </a:gdLst>
                <a:ahLst/>
                <a:cxnLst>
                  <a:cxn ang="0">
                    <a:pos x="T0" y="T1"/>
                  </a:cxn>
                  <a:cxn ang="0">
                    <a:pos x="T2" y="T3"/>
                  </a:cxn>
                  <a:cxn ang="0">
                    <a:pos x="T4" y="T5"/>
                  </a:cxn>
                  <a:cxn ang="0">
                    <a:pos x="T6" y="T7"/>
                  </a:cxn>
                  <a:cxn ang="0">
                    <a:pos x="T8" y="T9"/>
                  </a:cxn>
                </a:cxnLst>
                <a:rect l="0" t="0" r="r" b="b"/>
                <a:pathLst>
                  <a:path w="175" h="88">
                    <a:moveTo>
                      <a:pt x="56" y="0"/>
                    </a:moveTo>
                    <a:lnTo>
                      <a:pt x="175" y="83"/>
                    </a:lnTo>
                    <a:lnTo>
                      <a:pt x="120" y="88"/>
                    </a:lnTo>
                    <a:lnTo>
                      <a:pt x="0" y="3"/>
                    </a:lnTo>
                    <a:lnTo>
                      <a:pt x="56"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79" name="Freeform 344"/>
              <p:cNvSpPr/>
              <p:nvPr/>
            </p:nvSpPr>
            <p:spPr bwMode="auto">
              <a:xfrm>
                <a:off x="588" y="1510"/>
                <a:ext cx="175" cy="88"/>
              </a:xfrm>
              <a:custGeom>
                <a:avLst/>
                <a:gdLst>
                  <a:gd name="T0" fmla="*/ 56 w 175"/>
                  <a:gd name="T1" fmla="*/ 0 h 88"/>
                  <a:gd name="T2" fmla="*/ 175 w 175"/>
                  <a:gd name="T3" fmla="*/ 83 h 88"/>
                  <a:gd name="T4" fmla="*/ 120 w 175"/>
                  <a:gd name="T5" fmla="*/ 88 h 88"/>
                  <a:gd name="T6" fmla="*/ 0 w 175"/>
                  <a:gd name="T7" fmla="*/ 3 h 88"/>
                  <a:gd name="T8" fmla="*/ 56 w 175"/>
                  <a:gd name="T9" fmla="*/ 0 h 88"/>
                </a:gdLst>
                <a:ahLst/>
                <a:cxnLst>
                  <a:cxn ang="0">
                    <a:pos x="T0" y="T1"/>
                  </a:cxn>
                  <a:cxn ang="0">
                    <a:pos x="T2" y="T3"/>
                  </a:cxn>
                  <a:cxn ang="0">
                    <a:pos x="T4" y="T5"/>
                  </a:cxn>
                  <a:cxn ang="0">
                    <a:pos x="T6" y="T7"/>
                  </a:cxn>
                  <a:cxn ang="0">
                    <a:pos x="T8" y="T9"/>
                  </a:cxn>
                </a:cxnLst>
                <a:rect l="0" t="0" r="r" b="b"/>
                <a:pathLst>
                  <a:path w="175" h="88">
                    <a:moveTo>
                      <a:pt x="56" y="0"/>
                    </a:moveTo>
                    <a:lnTo>
                      <a:pt x="175" y="83"/>
                    </a:lnTo>
                    <a:lnTo>
                      <a:pt x="120" y="88"/>
                    </a:lnTo>
                    <a:lnTo>
                      <a:pt x="0" y="3"/>
                    </a:lnTo>
                    <a:lnTo>
                      <a:pt x="56"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0" name="Freeform 345"/>
              <p:cNvSpPr/>
              <p:nvPr/>
            </p:nvSpPr>
            <p:spPr bwMode="auto">
              <a:xfrm>
                <a:off x="588" y="1510"/>
                <a:ext cx="175" cy="88"/>
              </a:xfrm>
              <a:custGeom>
                <a:avLst/>
                <a:gdLst>
                  <a:gd name="T0" fmla="*/ 56 w 175"/>
                  <a:gd name="T1" fmla="*/ 0 h 88"/>
                  <a:gd name="T2" fmla="*/ 175 w 175"/>
                  <a:gd name="T3" fmla="*/ 83 h 88"/>
                  <a:gd name="T4" fmla="*/ 120 w 175"/>
                  <a:gd name="T5" fmla="*/ 88 h 88"/>
                  <a:gd name="T6" fmla="*/ 0 w 175"/>
                  <a:gd name="T7" fmla="*/ 3 h 88"/>
                  <a:gd name="T8" fmla="*/ 56 w 175"/>
                  <a:gd name="T9" fmla="*/ 0 h 88"/>
                </a:gdLst>
                <a:ahLst/>
                <a:cxnLst>
                  <a:cxn ang="0">
                    <a:pos x="T0" y="T1"/>
                  </a:cxn>
                  <a:cxn ang="0">
                    <a:pos x="T2" y="T3"/>
                  </a:cxn>
                  <a:cxn ang="0">
                    <a:pos x="T4" y="T5"/>
                  </a:cxn>
                  <a:cxn ang="0">
                    <a:pos x="T6" y="T7"/>
                  </a:cxn>
                  <a:cxn ang="0">
                    <a:pos x="T8" y="T9"/>
                  </a:cxn>
                </a:cxnLst>
                <a:rect l="0" t="0" r="r" b="b"/>
                <a:pathLst>
                  <a:path w="175" h="88">
                    <a:moveTo>
                      <a:pt x="56" y="0"/>
                    </a:moveTo>
                    <a:lnTo>
                      <a:pt x="175" y="83"/>
                    </a:lnTo>
                    <a:lnTo>
                      <a:pt x="120" y="88"/>
                    </a:lnTo>
                    <a:lnTo>
                      <a:pt x="0" y="3"/>
                    </a:lnTo>
                    <a:lnTo>
                      <a:pt x="56"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81" name="Freeform 346"/>
              <p:cNvSpPr/>
              <p:nvPr/>
            </p:nvSpPr>
            <p:spPr bwMode="auto">
              <a:xfrm>
                <a:off x="751" y="1489"/>
                <a:ext cx="118" cy="201"/>
              </a:xfrm>
              <a:custGeom>
                <a:avLst/>
                <a:gdLst>
                  <a:gd name="T0" fmla="*/ 4 w 118"/>
                  <a:gd name="T1" fmla="*/ 0 h 201"/>
                  <a:gd name="T2" fmla="*/ 118 w 118"/>
                  <a:gd name="T3" fmla="*/ 85 h 201"/>
                  <a:gd name="T4" fmla="*/ 113 w 118"/>
                  <a:gd name="T5" fmla="*/ 201 h 201"/>
                  <a:gd name="T6" fmla="*/ 0 w 118"/>
                  <a:gd name="T7" fmla="*/ 120 h 201"/>
                  <a:gd name="T8" fmla="*/ 4 w 118"/>
                  <a:gd name="T9" fmla="*/ 0 h 201"/>
                </a:gdLst>
                <a:ahLst/>
                <a:cxnLst>
                  <a:cxn ang="0">
                    <a:pos x="T0" y="T1"/>
                  </a:cxn>
                  <a:cxn ang="0">
                    <a:pos x="T2" y="T3"/>
                  </a:cxn>
                  <a:cxn ang="0">
                    <a:pos x="T4" y="T5"/>
                  </a:cxn>
                  <a:cxn ang="0">
                    <a:pos x="T6" y="T7"/>
                  </a:cxn>
                  <a:cxn ang="0">
                    <a:pos x="T8" y="T9"/>
                  </a:cxn>
                </a:cxnLst>
                <a:rect l="0" t="0" r="r" b="b"/>
                <a:pathLst>
                  <a:path w="118" h="201">
                    <a:moveTo>
                      <a:pt x="4" y="0"/>
                    </a:moveTo>
                    <a:lnTo>
                      <a:pt x="118" y="85"/>
                    </a:lnTo>
                    <a:lnTo>
                      <a:pt x="113" y="201"/>
                    </a:lnTo>
                    <a:lnTo>
                      <a:pt x="0" y="120"/>
                    </a:lnTo>
                    <a:lnTo>
                      <a:pt x="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2" name="Freeform 347"/>
              <p:cNvSpPr/>
              <p:nvPr/>
            </p:nvSpPr>
            <p:spPr bwMode="auto">
              <a:xfrm>
                <a:off x="751" y="1489"/>
                <a:ext cx="118" cy="201"/>
              </a:xfrm>
              <a:custGeom>
                <a:avLst/>
                <a:gdLst>
                  <a:gd name="T0" fmla="*/ 4 w 118"/>
                  <a:gd name="T1" fmla="*/ 0 h 201"/>
                  <a:gd name="T2" fmla="*/ 118 w 118"/>
                  <a:gd name="T3" fmla="*/ 85 h 201"/>
                  <a:gd name="T4" fmla="*/ 113 w 118"/>
                  <a:gd name="T5" fmla="*/ 201 h 201"/>
                  <a:gd name="T6" fmla="*/ 0 w 118"/>
                  <a:gd name="T7" fmla="*/ 120 h 201"/>
                  <a:gd name="T8" fmla="*/ 4 w 118"/>
                  <a:gd name="T9" fmla="*/ 0 h 201"/>
                </a:gdLst>
                <a:ahLst/>
                <a:cxnLst>
                  <a:cxn ang="0">
                    <a:pos x="T0" y="T1"/>
                  </a:cxn>
                  <a:cxn ang="0">
                    <a:pos x="T2" y="T3"/>
                  </a:cxn>
                  <a:cxn ang="0">
                    <a:pos x="T4" y="T5"/>
                  </a:cxn>
                  <a:cxn ang="0">
                    <a:pos x="T6" y="T7"/>
                  </a:cxn>
                  <a:cxn ang="0">
                    <a:pos x="T8" y="T9"/>
                  </a:cxn>
                </a:cxnLst>
                <a:rect l="0" t="0" r="r" b="b"/>
                <a:pathLst>
                  <a:path w="118" h="201">
                    <a:moveTo>
                      <a:pt x="4" y="0"/>
                    </a:moveTo>
                    <a:lnTo>
                      <a:pt x="118" y="85"/>
                    </a:lnTo>
                    <a:lnTo>
                      <a:pt x="113" y="201"/>
                    </a:lnTo>
                    <a:lnTo>
                      <a:pt x="0" y="120"/>
                    </a:lnTo>
                    <a:lnTo>
                      <a:pt x="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83" name="Freeform 348"/>
              <p:cNvSpPr/>
              <p:nvPr/>
            </p:nvSpPr>
            <p:spPr bwMode="auto">
              <a:xfrm>
                <a:off x="751" y="1489"/>
                <a:ext cx="118" cy="201"/>
              </a:xfrm>
              <a:custGeom>
                <a:avLst/>
                <a:gdLst>
                  <a:gd name="T0" fmla="*/ 4 w 118"/>
                  <a:gd name="T1" fmla="*/ 0 h 201"/>
                  <a:gd name="T2" fmla="*/ 118 w 118"/>
                  <a:gd name="T3" fmla="*/ 85 h 201"/>
                  <a:gd name="T4" fmla="*/ 113 w 118"/>
                  <a:gd name="T5" fmla="*/ 201 h 201"/>
                  <a:gd name="T6" fmla="*/ 0 w 118"/>
                  <a:gd name="T7" fmla="*/ 120 h 201"/>
                  <a:gd name="T8" fmla="*/ 4 w 118"/>
                  <a:gd name="T9" fmla="*/ 0 h 201"/>
                </a:gdLst>
                <a:ahLst/>
                <a:cxnLst>
                  <a:cxn ang="0">
                    <a:pos x="T0" y="T1"/>
                  </a:cxn>
                  <a:cxn ang="0">
                    <a:pos x="T2" y="T3"/>
                  </a:cxn>
                  <a:cxn ang="0">
                    <a:pos x="T4" y="T5"/>
                  </a:cxn>
                  <a:cxn ang="0">
                    <a:pos x="T6" y="T7"/>
                  </a:cxn>
                  <a:cxn ang="0">
                    <a:pos x="T8" y="T9"/>
                  </a:cxn>
                </a:cxnLst>
                <a:rect l="0" t="0" r="r" b="b"/>
                <a:pathLst>
                  <a:path w="118" h="201">
                    <a:moveTo>
                      <a:pt x="4" y="0"/>
                    </a:moveTo>
                    <a:lnTo>
                      <a:pt x="118" y="85"/>
                    </a:lnTo>
                    <a:lnTo>
                      <a:pt x="113" y="201"/>
                    </a:lnTo>
                    <a:lnTo>
                      <a:pt x="0" y="120"/>
                    </a:lnTo>
                    <a:lnTo>
                      <a:pt x="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4" name="Freeform 349"/>
              <p:cNvSpPr/>
              <p:nvPr/>
            </p:nvSpPr>
            <p:spPr bwMode="auto">
              <a:xfrm>
                <a:off x="751" y="1489"/>
                <a:ext cx="118" cy="201"/>
              </a:xfrm>
              <a:custGeom>
                <a:avLst/>
                <a:gdLst>
                  <a:gd name="T0" fmla="*/ 4 w 118"/>
                  <a:gd name="T1" fmla="*/ 0 h 201"/>
                  <a:gd name="T2" fmla="*/ 118 w 118"/>
                  <a:gd name="T3" fmla="*/ 85 h 201"/>
                  <a:gd name="T4" fmla="*/ 113 w 118"/>
                  <a:gd name="T5" fmla="*/ 201 h 201"/>
                  <a:gd name="T6" fmla="*/ 0 w 118"/>
                  <a:gd name="T7" fmla="*/ 120 h 201"/>
                  <a:gd name="T8" fmla="*/ 4 w 118"/>
                  <a:gd name="T9" fmla="*/ 0 h 201"/>
                </a:gdLst>
                <a:ahLst/>
                <a:cxnLst>
                  <a:cxn ang="0">
                    <a:pos x="T0" y="T1"/>
                  </a:cxn>
                  <a:cxn ang="0">
                    <a:pos x="T2" y="T3"/>
                  </a:cxn>
                  <a:cxn ang="0">
                    <a:pos x="T4" y="T5"/>
                  </a:cxn>
                  <a:cxn ang="0">
                    <a:pos x="T6" y="T7"/>
                  </a:cxn>
                  <a:cxn ang="0">
                    <a:pos x="T8" y="T9"/>
                  </a:cxn>
                </a:cxnLst>
                <a:rect l="0" t="0" r="r" b="b"/>
                <a:pathLst>
                  <a:path w="118" h="201">
                    <a:moveTo>
                      <a:pt x="4" y="0"/>
                    </a:moveTo>
                    <a:lnTo>
                      <a:pt x="118" y="85"/>
                    </a:lnTo>
                    <a:lnTo>
                      <a:pt x="113" y="201"/>
                    </a:lnTo>
                    <a:lnTo>
                      <a:pt x="0" y="120"/>
                    </a:lnTo>
                    <a:lnTo>
                      <a:pt x="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85" name="Freeform 350"/>
              <p:cNvSpPr/>
              <p:nvPr/>
            </p:nvSpPr>
            <p:spPr bwMode="auto">
              <a:xfrm>
                <a:off x="696" y="1609"/>
                <a:ext cx="168" cy="90"/>
              </a:xfrm>
              <a:custGeom>
                <a:avLst/>
                <a:gdLst>
                  <a:gd name="T0" fmla="*/ 55 w 168"/>
                  <a:gd name="T1" fmla="*/ 0 h 90"/>
                  <a:gd name="T2" fmla="*/ 168 w 168"/>
                  <a:gd name="T3" fmla="*/ 81 h 90"/>
                  <a:gd name="T4" fmla="*/ 114 w 168"/>
                  <a:gd name="T5" fmla="*/ 90 h 90"/>
                  <a:gd name="T6" fmla="*/ 0 w 168"/>
                  <a:gd name="T7" fmla="*/ 10 h 90"/>
                  <a:gd name="T8" fmla="*/ 55 w 168"/>
                  <a:gd name="T9" fmla="*/ 0 h 90"/>
                </a:gdLst>
                <a:ahLst/>
                <a:cxnLst>
                  <a:cxn ang="0">
                    <a:pos x="T0" y="T1"/>
                  </a:cxn>
                  <a:cxn ang="0">
                    <a:pos x="T2" y="T3"/>
                  </a:cxn>
                  <a:cxn ang="0">
                    <a:pos x="T4" y="T5"/>
                  </a:cxn>
                  <a:cxn ang="0">
                    <a:pos x="T6" y="T7"/>
                  </a:cxn>
                  <a:cxn ang="0">
                    <a:pos x="T8" y="T9"/>
                  </a:cxn>
                </a:cxnLst>
                <a:rect l="0" t="0" r="r" b="b"/>
                <a:pathLst>
                  <a:path w="168" h="90">
                    <a:moveTo>
                      <a:pt x="55" y="0"/>
                    </a:moveTo>
                    <a:lnTo>
                      <a:pt x="168" y="81"/>
                    </a:lnTo>
                    <a:lnTo>
                      <a:pt x="114" y="90"/>
                    </a:lnTo>
                    <a:lnTo>
                      <a:pt x="0" y="10"/>
                    </a:lnTo>
                    <a:lnTo>
                      <a:pt x="5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6" name="Freeform 351"/>
              <p:cNvSpPr/>
              <p:nvPr/>
            </p:nvSpPr>
            <p:spPr bwMode="auto">
              <a:xfrm>
                <a:off x="696" y="1609"/>
                <a:ext cx="168" cy="90"/>
              </a:xfrm>
              <a:custGeom>
                <a:avLst/>
                <a:gdLst>
                  <a:gd name="T0" fmla="*/ 55 w 168"/>
                  <a:gd name="T1" fmla="*/ 0 h 90"/>
                  <a:gd name="T2" fmla="*/ 168 w 168"/>
                  <a:gd name="T3" fmla="*/ 81 h 90"/>
                  <a:gd name="T4" fmla="*/ 114 w 168"/>
                  <a:gd name="T5" fmla="*/ 90 h 90"/>
                  <a:gd name="T6" fmla="*/ 0 w 168"/>
                  <a:gd name="T7" fmla="*/ 10 h 90"/>
                  <a:gd name="T8" fmla="*/ 55 w 168"/>
                  <a:gd name="T9" fmla="*/ 0 h 90"/>
                </a:gdLst>
                <a:ahLst/>
                <a:cxnLst>
                  <a:cxn ang="0">
                    <a:pos x="T0" y="T1"/>
                  </a:cxn>
                  <a:cxn ang="0">
                    <a:pos x="T2" y="T3"/>
                  </a:cxn>
                  <a:cxn ang="0">
                    <a:pos x="T4" y="T5"/>
                  </a:cxn>
                  <a:cxn ang="0">
                    <a:pos x="T6" y="T7"/>
                  </a:cxn>
                  <a:cxn ang="0">
                    <a:pos x="T8" y="T9"/>
                  </a:cxn>
                </a:cxnLst>
                <a:rect l="0" t="0" r="r" b="b"/>
                <a:pathLst>
                  <a:path w="168" h="90">
                    <a:moveTo>
                      <a:pt x="55" y="0"/>
                    </a:moveTo>
                    <a:lnTo>
                      <a:pt x="168" y="81"/>
                    </a:lnTo>
                    <a:lnTo>
                      <a:pt x="114" y="90"/>
                    </a:lnTo>
                    <a:lnTo>
                      <a:pt x="0" y="10"/>
                    </a:lnTo>
                    <a:lnTo>
                      <a:pt x="5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87" name="Freeform 352"/>
              <p:cNvSpPr/>
              <p:nvPr/>
            </p:nvSpPr>
            <p:spPr bwMode="auto">
              <a:xfrm>
                <a:off x="696" y="1609"/>
                <a:ext cx="168" cy="90"/>
              </a:xfrm>
              <a:custGeom>
                <a:avLst/>
                <a:gdLst>
                  <a:gd name="T0" fmla="*/ 55 w 168"/>
                  <a:gd name="T1" fmla="*/ 0 h 90"/>
                  <a:gd name="T2" fmla="*/ 168 w 168"/>
                  <a:gd name="T3" fmla="*/ 81 h 90"/>
                  <a:gd name="T4" fmla="*/ 114 w 168"/>
                  <a:gd name="T5" fmla="*/ 90 h 90"/>
                  <a:gd name="T6" fmla="*/ 0 w 168"/>
                  <a:gd name="T7" fmla="*/ 10 h 90"/>
                  <a:gd name="T8" fmla="*/ 55 w 168"/>
                  <a:gd name="T9" fmla="*/ 0 h 90"/>
                </a:gdLst>
                <a:ahLst/>
                <a:cxnLst>
                  <a:cxn ang="0">
                    <a:pos x="T0" y="T1"/>
                  </a:cxn>
                  <a:cxn ang="0">
                    <a:pos x="T2" y="T3"/>
                  </a:cxn>
                  <a:cxn ang="0">
                    <a:pos x="T4" y="T5"/>
                  </a:cxn>
                  <a:cxn ang="0">
                    <a:pos x="T6" y="T7"/>
                  </a:cxn>
                  <a:cxn ang="0">
                    <a:pos x="T8" y="T9"/>
                  </a:cxn>
                </a:cxnLst>
                <a:rect l="0" t="0" r="r" b="b"/>
                <a:pathLst>
                  <a:path w="168" h="90">
                    <a:moveTo>
                      <a:pt x="55" y="0"/>
                    </a:moveTo>
                    <a:lnTo>
                      <a:pt x="168" y="81"/>
                    </a:lnTo>
                    <a:lnTo>
                      <a:pt x="114" y="90"/>
                    </a:lnTo>
                    <a:lnTo>
                      <a:pt x="0" y="10"/>
                    </a:lnTo>
                    <a:lnTo>
                      <a:pt x="5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8" name="Freeform 353"/>
              <p:cNvSpPr/>
              <p:nvPr/>
            </p:nvSpPr>
            <p:spPr bwMode="auto">
              <a:xfrm>
                <a:off x="696" y="1609"/>
                <a:ext cx="168" cy="90"/>
              </a:xfrm>
              <a:custGeom>
                <a:avLst/>
                <a:gdLst>
                  <a:gd name="T0" fmla="*/ 55 w 168"/>
                  <a:gd name="T1" fmla="*/ 0 h 90"/>
                  <a:gd name="T2" fmla="*/ 168 w 168"/>
                  <a:gd name="T3" fmla="*/ 81 h 90"/>
                  <a:gd name="T4" fmla="*/ 114 w 168"/>
                  <a:gd name="T5" fmla="*/ 90 h 90"/>
                  <a:gd name="T6" fmla="*/ 0 w 168"/>
                  <a:gd name="T7" fmla="*/ 10 h 90"/>
                  <a:gd name="T8" fmla="*/ 55 w 168"/>
                  <a:gd name="T9" fmla="*/ 0 h 90"/>
                </a:gdLst>
                <a:ahLst/>
                <a:cxnLst>
                  <a:cxn ang="0">
                    <a:pos x="T0" y="T1"/>
                  </a:cxn>
                  <a:cxn ang="0">
                    <a:pos x="T2" y="T3"/>
                  </a:cxn>
                  <a:cxn ang="0">
                    <a:pos x="T4" y="T5"/>
                  </a:cxn>
                  <a:cxn ang="0">
                    <a:pos x="T6" y="T7"/>
                  </a:cxn>
                  <a:cxn ang="0">
                    <a:pos x="T8" y="T9"/>
                  </a:cxn>
                </a:cxnLst>
                <a:rect l="0" t="0" r="r" b="b"/>
                <a:pathLst>
                  <a:path w="168" h="90">
                    <a:moveTo>
                      <a:pt x="55" y="0"/>
                    </a:moveTo>
                    <a:lnTo>
                      <a:pt x="168" y="81"/>
                    </a:lnTo>
                    <a:lnTo>
                      <a:pt x="114" y="90"/>
                    </a:lnTo>
                    <a:lnTo>
                      <a:pt x="0" y="10"/>
                    </a:lnTo>
                    <a:lnTo>
                      <a:pt x="5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89" name="Freeform 354"/>
              <p:cNvSpPr/>
              <p:nvPr/>
            </p:nvSpPr>
            <p:spPr bwMode="auto">
              <a:xfrm>
                <a:off x="94" y="339"/>
                <a:ext cx="716" cy="422"/>
              </a:xfrm>
              <a:custGeom>
                <a:avLst/>
                <a:gdLst>
                  <a:gd name="T0" fmla="*/ 135 w 716"/>
                  <a:gd name="T1" fmla="*/ 422 h 422"/>
                  <a:gd name="T2" fmla="*/ 154 w 716"/>
                  <a:gd name="T3" fmla="*/ 382 h 422"/>
                  <a:gd name="T4" fmla="*/ 180 w 716"/>
                  <a:gd name="T5" fmla="*/ 345 h 422"/>
                  <a:gd name="T6" fmla="*/ 206 w 716"/>
                  <a:gd name="T7" fmla="*/ 307 h 422"/>
                  <a:gd name="T8" fmla="*/ 234 w 716"/>
                  <a:gd name="T9" fmla="*/ 276 h 422"/>
                  <a:gd name="T10" fmla="*/ 265 w 716"/>
                  <a:gd name="T11" fmla="*/ 245 h 422"/>
                  <a:gd name="T12" fmla="*/ 300 w 716"/>
                  <a:gd name="T13" fmla="*/ 217 h 422"/>
                  <a:gd name="T14" fmla="*/ 335 w 716"/>
                  <a:gd name="T15" fmla="*/ 193 h 422"/>
                  <a:gd name="T16" fmla="*/ 373 w 716"/>
                  <a:gd name="T17" fmla="*/ 172 h 422"/>
                  <a:gd name="T18" fmla="*/ 413 w 716"/>
                  <a:gd name="T19" fmla="*/ 156 h 422"/>
                  <a:gd name="T20" fmla="*/ 454 w 716"/>
                  <a:gd name="T21" fmla="*/ 141 h 422"/>
                  <a:gd name="T22" fmla="*/ 496 w 716"/>
                  <a:gd name="T23" fmla="*/ 130 h 422"/>
                  <a:gd name="T24" fmla="*/ 539 w 716"/>
                  <a:gd name="T25" fmla="*/ 122 h 422"/>
                  <a:gd name="T26" fmla="*/ 584 w 716"/>
                  <a:gd name="T27" fmla="*/ 118 h 422"/>
                  <a:gd name="T28" fmla="*/ 626 w 716"/>
                  <a:gd name="T29" fmla="*/ 120 h 422"/>
                  <a:gd name="T30" fmla="*/ 671 w 716"/>
                  <a:gd name="T31" fmla="*/ 122 h 422"/>
                  <a:gd name="T32" fmla="*/ 716 w 716"/>
                  <a:gd name="T33" fmla="*/ 132 h 422"/>
                  <a:gd name="T34" fmla="*/ 576 w 716"/>
                  <a:gd name="T35" fmla="*/ 7 h 422"/>
                  <a:gd name="T36" fmla="*/ 532 w 716"/>
                  <a:gd name="T37" fmla="*/ 2 h 422"/>
                  <a:gd name="T38" fmla="*/ 487 w 716"/>
                  <a:gd name="T39" fmla="*/ 0 h 422"/>
                  <a:gd name="T40" fmla="*/ 439 w 716"/>
                  <a:gd name="T41" fmla="*/ 2 h 422"/>
                  <a:gd name="T42" fmla="*/ 395 w 716"/>
                  <a:gd name="T43" fmla="*/ 7 h 422"/>
                  <a:gd name="T44" fmla="*/ 352 w 716"/>
                  <a:gd name="T45" fmla="*/ 16 h 422"/>
                  <a:gd name="T46" fmla="*/ 310 w 716"/>
                  <a:gd name="T47" fmla="*/ 30 h 422"/>
                  <a:gd name="T48" fmla="*/ 267 w 716"/>
                  <a:gd name="T49" fmla="*/ 47 h 422"/>
                  <a:gd name="T50" fmla="*/ 227 w 716"/>
                  <a:gd name="T51" fmla="*/ 66 h 422"/>
                  <a:gd name="T52" fmla="*/ 189 w 716"/>
                  <a:gd name="T53" fmla="*/ 89 h 422"/>
                  <a:gd name="T54" fmla="*/ 154 w 716"/>
                  <a:gd name="T55" fmla="*/ 115 h 422"/>
                  <a:gd name="T56" fmla="*/ 121 w 716"/>
                  <a:gd name="T57" fmla="*/ 146 h 422"/>
                  <a:gd name="T58" fmla="*/ 87 w 716"/>
                  <a:gd name="T59" fmla="*/ 177 h 422"/>
                  <a:gd name="T60" fmla="*/ 59 w 716"/>
                  <a:gd name="T61" fmla="*/ 212 h 422"/>
                  <a:gd name="T62" fmla="*/ 33 w 716"/>
                  <a:gd name="T63" fmla="*/ 250 h 422"/>
                  <a:gd name="T64" fmla="*/ 12 w 716"/>
                  <a:gd name="T65" fmla="*/ 290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16" h="422">
                    <a:moveTo>
                      <a:pt x="0" y="311"/>
                    </a:moveTo>
                    <a:lnTo>
                      <a:pt x="135" y="422"/>
                    </a:lnTo>
                    <a:lnTo>
                      <a:pt x="144" y="401"/>
                    </a:lnTo>
                    <a:lnTo>
                      <a:pt x="154" y="382"/>
                    </a:lnTo>
                    <a:lnTo>
                      <a:pt x="165" y="361"/>
                    </a:lnTo>
                    <a:lnTo>
                      <a:pt x="180" y="345"/>
                    </a:lnTo>
                    <a:lnTo>
                      <a:pt x="191" y="326"/>
                    </a:lnTo>
                    <a:lnTo>
                      <a:pt x="206" y="307"/>
                    </a:lnTo>
                    <a:lnTo>
                      <a:pt x="220" y="290"/>
                    </a:lnTo>
                    <a:lnTo>
                      <a:pt x="234" y="276"/>
                    </a:lnTo>
                    <a:lnTo>
                      <a:pt x="248" y="259"/>
                    </a:lnTo>
                    <a:lnTo>
                      <a:pt x="265" y="245"/>
                    </a:lnTo>
                    <a:lnTo>
                      <a:pt x="281" y="231"/>
                    </a:lnTo>
                    <a:lnTo>
                      <a:pt x="300" y="217"/>
                    </a:lnTo>
                    <a:lnTo>
                      <a:pt x="317" y="205"/>
                    </a:lnTo>
                    <a:lnTo>
                      <a:pt x="335" y="193"/>
                    </a:lnTo>
                    <a:lnTo>
                      <a:pt x="354" y="184"/>
                    </a:lnTo>
                    <a:lnTo>
                      <a:pt x="373" y="172"/>
                    </a:lnTo>
                    <a:lnTo>
                      <a:pt x="392" y="165"/>
                    </a:lnTo>
                    <a:lnTo>
                      <a:pt x="413" y="156"/>
                    </a:lnTo>
                    <a:lnTo>
                      <a:pt x="432" y="148"/>
                    </a:lnTo>
                    <a:lnTo>
                      <a:pt x="454" y="141"/>
                    </a:lnTo>
                    <a:lnTo>
                      <a:pt x="475" y="134"/>
                    </a:lnTo>
                    <a:lnTo>
                      <a:pt x="496" y="130"/>
                    </a:lnTo>
                    <a:lnTo>
                      <a:pt x="517" y="127"/>
                    </a:lnTo>
                    <a:lnTo>
                      <a:pt x="539" y="122"/>
                    </a:lnTo>
                    <a:lnTo>
                      <a:pt x="560" y="120"/>
                    </a:lnTo>
                    <a:lnTo>
                      <a:pt x="584" y="118"/>
                    </a:lnTo>
                    <a:lnTo>
                      <a:pt x="605" y="118"/>
                    </a:lnTo>
                    <a:lnTo>
                      <a:pt x="626" y="120"/>
                    </a:lnTo>
                    <a:lnTo>
                      <a:pt x="650" y="120"/>
                    </a:lnTo>
                    <a:lnTo>
                      <a:pt x="671" y="122"/>
                    </a:lnTo>
                    <a:lnTo>
                      <a:pt x="695" y="127"/>
                    </a:lnTo>
                    <a:lnTo>
                      <a:pt x="716" y="132"/>
                    </a:lnTo>
                    <a:lnTo>
                      <a:pt x="600" y="11"/>
                    </a:lnTo>
                    <a:lnTo>
                      <a:pt x="576" y="7"/>
                    </a:lnTo>
                    <a:lnTo>
                      <a:pt x="555" y="4"/>
                    </a:lnTo>
                    <a:lnTo>
                      <a:pt x="532" y="2"/>
                    </a:lnTo>
                    <a:lnTo>
                      <a:pt x="508" y="0"/>
                    </a:lnTo>
                    <a:lnTo>
                      <a:pt x="487" y="0"/>
                    </a:lnTo>
                    <a:lnTo>
                      <a:pt x="463" y="0"/>
                    </a:lnTo>
                    <a:lnTo>
                      <a:pt x="439" y="2"/>
                    </a:lnTo>
                    <a:lnTo>
                      <a:pt x="418" y="4"/>
                    </a:lnTo>
                    <a:lnTo>
                      <a:pt x="395" y="7"/>
                    </a:lnTo>
                    <a:lnTo>
                      <a:pt x="373" y="11"/>
                    </a:lnTo>
                    <a:lnTo>
                      <a:pt x="352" y="16"/>
                    </a:lnTo>
                    <a:lnTo>
                      <a:pt x="331" y="23"/>
                    </a:lnTo>
                    <a:lnTo>
                      <a:pt x="310" y="30"/>
                    </a:lnTo>
                    <a:lnTo>
                      <a:pt x="288" y="37"/>
                    </a:lnTo>
                    <a:lnTo>
                      <a:pt x="267" y="47"/>
                    </a:lnTo>
                    <a:lnTo>
                      <a:pt x="248" y="56"/>
                    </a:lnTo>
                    <a:lnTo>
                      <a:pt x="227" y="66"/>
                    </a:lnTo>
                    <a:lnTo>
                      <a:pt x="208" y="78"/>
                    </a:lnTo>
                    <a:lnTo>
                      <a:pt x="189" y="89"/>
                    </a:lnTo>
                    <a:lnTo>
                      <a:pt x="170" y="101"/>
                    </a:lnTo>
                    <a:lnTo>
                      <a:pt x="154" y="115"/>
                    </a:lnTo>
                    <a:lnTo>
                      <a:pt x="137" y="130"/>
                    </a:lnTo>
                    <a:lnTo>
                      <a:pt x="121" y="146"/>
                    </a:lnTo>
                    <a:lnTo>
                      <a:pt x="104" y="160"/>
                    </a:lnTo>
                    <a:lnTo>
                      <a:pt x="87" y="177"/>
                    </a:lnTo>
                    <a:lnTo>
                      <a:pt x="73" y="196"/>
                    </a:lnTo>
                    <a:lnTo>
                      <a:pt x="59" y="212"/>
                    </a:lnTo>
                    <a:lnTo>
                      <a:pt x="47" y="231"/>
                    </a:lnTo>
                    <a:lnTo>
                      <a:pt x="33" y="250"/>
                    </a:lnTo>
                    <a:lnTo>
                      <a:pt x="21" y="269"/>
                    </a:lnTo>
                    <a:lnTo>
                      <a:pt x="12" y="290"/>
                    </a:lnTo>
                    <a:lnTo>
                      <a:pt x="0" y="311"/>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0" name="Freeform 355"/>
              <p:cNvSpPr/>
              <p:nvPr/>
            </p:nvSpPr>
            <p:spPr bwMode="auto">
              <a:xfrm>
                <a:off x="94" y="339"/>
                <a:ext cx="716" cy="422"/>
              </a:xfrm>
              <a:custGeom>
                <a:avLst/>
                <a:gdLst>
                  <a:gd name="T0" fmla="*/ 135 w 716"/>
                  <a:gd name="T1" fmla="*/ 422 h 422"/>
                  <a:gd name="T2" fmla="*/ 154 w 716"/>
                  <a:gd name="T3" fmla="*/ 382 h 422"/>
                  <a:gd name="T4" fmla="*/ 180 w 716"/>
                  <a:gd name="T5" fmla="*/ 345 h 422"/>
                  <a:gd name="T6" fmla="*/ 206 w 716"/>
                  <a:gd name="T7" fmla="*/ 307 h 422"/>
                  <a:gd name="T8" fmla="*/ 234 w 716"/>
                  <a:gd name="T9" fmla="*/ 276 h 422"/>
                  <a:gd name="T10" fmla="*/ 265 w 716"/>
                  <a:gd name="T11" fmla="*/ 245 h 422"/>
                  <a:gd name="T12" fmla="*/ 300 w 716"/>
                  <a:gd name="T13" fmla="*/ 217 h 422"/>
                  <a:gd name="T14" fmla="*/ 335 w 716"/>
                  <a:gd name="T15" fmla="*/ 193 h 422"/>
                  <a:gd name="T16" fmla="*/ 373 w 716"/>
                  <a:gd name="T17" fmla="*/ 172 h 422"/>
                  <a:gd name="T18" fmla="*/ 413 w 716"/>
                  <a:gd name="T19" fmla="*/ 156 h 422"/>
                  <a:gd name="T20" fmla="*/ 454 w 716"/>
                  <a:gd name="T21" fmla="*/ 141 h 422"/>
                  <a:gd name="T22" fmla="*/ 496 w 716"/>
                  <a:gd name="T23" fmla="*/ 130 h 422"/>
                  <a:gd name="T24" fmla="*/ 539 w 716"/>
                  <a:gd name="T25" fmla="*/ 122 h 422"/>
                  <a:gd name="T26" fmla="*/ 584 w 716"/>
                  <a:gd name="T27" fmla="*/ 118 h 422"/>
                  <a:gd name="T28" fmla="*/ 626 w 716"/>
                  <a:gd name="T29" fmla="*/ 120 h 422"/>
                  <a:gd name="T30" fmla="*/ 671 w 716"/>
                  <a:gd name="T31" fmla="*/ 122 h 422"/>
                  <a:gd name="T32" fmla="*/ 716 w 716"/>
                  <a:gd name="T33" fmla="*/ 132 h 422"/>
                  <a:gd name="T34" fmla="*/ 576 w 716"/>
                  <a:gd name="T35" fmla="*/ 7 h 422"/>
                  <a:gd name="T36" fmla="*/ 532 w 716"/>
                  <a:gd name="T37" fmla="*/ 2 h 422"/>
                  <a:gd name="T38" fmla="*/ 487 w 716"/>
                  <a:gd name="T39" fmla="*/ 0 h 422"/>
                  <a:gd name="T40" fmla="*/ 439 w 716"/>
                  <a:gd name="T41" fmla="*/ 2 h 422"/>
                  <a:gd name="T42" fmla="*/ 395 w 716"/>
                  <a:gd name="T43" fmla="*/ 7 h 422"/>
                  <a:gd name="T44" fmla="*/ 352 w 716"/>
                  <a:gd name="T45" fmla="*/ 16 h 422"/>
                  <a:gd name="T46" fmla="*/ 310 w 716"/>
                  <a:gd name="T47" fmla="*/ 30 h 422"/>
                  <a:gd name="T48" fmla="*/ 267 w 716"/>
                  <a:gd name="T49" fmla="*/ 47 h 422"/>
                  <a:gd name="T50" fmla="*/ 227 w 716"/>
                  <a:gd name="T51" fmla="*/ 66 h 422"/>
                  <a:gd name="T52" fmla="*/ 189 w 716"/>
                  <a:gd name="T53" fmla="*/ 89 h 422"/>
                  <a:gd name="T54" fmla="*/ 154 w 716"/>
                  <a:gd name="T55" fmla="*/ 115 h 422"/>
                  <a:gd name="T56" fmla="*/ 121 w 716"/>
                  <a:gd name="T57" fmla="*/ 146 h 422"/>
                  <a:gd name="T58" fmla="*/ 87 w 716"/>
                  <a:gd name="T59" fmla="*/ 177 h 422"/>
                  <a:gd name="T60" fmla="*/ 59 w 716"/>
                  <a:gd name="T61" fmla="*/ 212 h 422"/>
                  <a:gd name="T62" fmla="*/ 33 w 716"/>
                  <a:gd name="T63" fmla="*/ 250 h 422"/>
                  <a:gd name="T64" fmla="*/ 12 w 716"/>
                  <a:gd name="T65" fmla="*/ 290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16" h="422">
                    <a:moveTo>
                      <a:pt x="0" y="311"/>
                    </a:moveTo>
                    <a:lnTo>
                      <a:pt x="135" y="422"/>
                    </a:lnTo>
                    <a:lnTo>
                      <a:pt x="144" y="401"/>
                    </a:lnTo>
                    <a:lnTo>
                      <a:pt x="154" y="382"/>
                    </a:lnTo>
                    <a:lnTo>
                      <a:pt x="165" y="361"/>
                    </a:lnTo>
                    <a:lnTo>
                      <a:pt x="180" y="345"/>
                    </a:lnTo>
                    <a:lnTo>
                      <a:pt x="191" y="326"/>
                    </a:lnTo>
                    <a:lnTo>
                      <a:pt x="206" y="307"/>
                    </a:lnTo>
                    <a:lnTo>
                      <a:pt x="220" y="290"/>
                    </a:lnTo>
                    <a:lnTo>
                      <a:pt x="234" y="276"/>
                    </a:lnTo>
                    <a:lnTo>
                      <a:pt x="248" y="259"/>
                    </a:lnTo>
                    <a:lnTo>
                      <a:pt x="265" y="245"/>
                    </a:lnTo>
                    <a:lnTo>
                      <a:pt x="281" y="231"/>
                    </a:lnTo>
                    <a:lnTo>
                      <a:pt x="300" y="217"/>
                    </a:lnTo>
                    <a:lnTo>
                      <a:pt x="317" y="205"/>
                    </a:lnTo>
                    <a:lnTo>
                      <a:pt x="335" y="193"/>
                    </a:lnTo>
                    <a:lnTo>
                      <a:pt x="354" y="184"/>
                    </a:lnTo>
                    <a:lnTo>
                      <a:pt x="373" y="172"/>
                    </a:lnTo>
                    <a:lnTo>
                      <a:pt x="392" y="165"/>
                    </a:lnTo>
                    <a:lnTo>
                      <a:pt x="413" y="156"/>
                    </a:lnTo>
                    <a:lnTo>
                      <a:pt x="432" y="148"/>
                    </a:lnTo>
                    <a:lnTo>
                      <a:pt x="454" y="141"/>
                    </a:lnTo>
                    <a:lnTo>
                      <a:pt x="475" y="134"/>
                    </a:lnTo>
                    <a:lnTo>
                      <a:pt x="496" y="130"/>
                    </a:lnTo>
                    <a:lnTo>
                      <a:pt x="517" y="127"/>
                    </a:lnTo>
                    <a:lnTo>
                      <a:pt x="539" y="122"/>
                    </a:lnTo>
                    <a:lnTo>
                      <a:pt x="560" y="120"/>
                    </a:lnTo>
                    <a:lnTo>
                      <a:pt x="584" y="118"/>
                    </a:lnTo>
                    <a:lnTo>
                      <a:pt x="605" y="118"/>
                    </a:lnTo>
                    <a:lnTo>
                      <a:pt x="626" y="120"/>
                    </a:lnTo>
                    <a:lnTo>
                      <a:pt x="650" y="120"/>
                    </a:lnTo>
                    <a:lnTo>
                      <a:pt x="671" y="122"/>
                    </a:lnTo>
                    <a:lnTo>
                      <a:pt x="695" y="127"/>
                    </a:lnTo>
                    <a:lnTo>
                      <a:pt x="716" y="132"/>
                    </a:lnTo>
                    <a:lnTo>
                      <a:pt x="600" y="11"/>
                    </a:lnTo>
                    <a:lnTo>
                      <a:pt x="576" y="7"/>
                    </a:lnTo>
                    <a:lnTo>
                      <a:pt x="555" y="4"/>
                    </a:lnTo>
                    <a:lnTo>
                      <a:pt x="532" y="2"/>
                    </a:lnTo>
                    <a:lnTo>
                      <a:pt x="508" y="0"/>
                    </a:lnTo>
                    <a:lnTo>
                      <a:pt x="487" y="0"/>
                    </a:lnTo>
                    <a:lnTo>
                      <a:pt x="463" y="0"/>
                    </a:lnTo>
                    <a:lnTo>
                      <a:pt x="439" y="2"/>
                    </a:lnTo>
                    <a:lnTo>
                      <a:pt x="418" y="4"/>
                    </a:lnTo>
                    <a:lnTo>
                      <a:pt x="395" y="7"/>
                    </a:lnTo>
                    <a:lnTo>
                      <a:pt x="373" y="11"/>
                    </a:lnTo>
                    <a:lnTo>
                      <a:pt x="352" y="16"/>
                    </a:lnTo>
                    <a:lnTo>
                      <a:pt x="331" y="23"/>
                    </a:lnTo>
                    <a:lnTo>
                      <a:pt x="310" y="30"/>
                    </a:lnTo>
                    <a:lnTo>
                      <a:pt x="288" y="37"/>
                    </a:lnTo>
                    <a:lnTo>
                      <a:pt x="267" y="47"/>
                    </a:lnTo>
                    <a:lnTo>
                      <a:pt x="248" y="56"/>
                    </a:lnTo>
                    <a:lnTo>
                      <a:pt x="227" y="66"/>
                    </a:lnTo>
                    <a:lnTo>
                      <a:pt x="208" y="78"/>
                    </a:lnTo>
                    <a:lnTo>
                      <a:pt x="189" y="89"/>
                    </a:lnTo>
                    <a:lnTo>
                      <a:pt x="170" y="101"/>
                    </a:lnTo>
                    <a:lnTo>
                      <a:pt x="154" y="115"/>
                    </a:lnTo>
                    <a:lnTo>
                      <a:pt x="137" y="130"/>
                    </a:lnTo>
                    <a:lnTo>
                      <a:pt x="121" y="146"/>
                    </a:lnTo>
                    <a:lnTo>
                      <a:pt x="104" y="160"/>
                    </a:lnTo>
                    <a:lnTo>
                      <a:pt x="87" y="177"/>
                    </a:lnTo>
                    <a:lnTo>
                      <a:pt x="73" y="196"/>
                    </a:lnTo>
                    <a:lnTo>
                      <a:pt x="59" y="212"/>
                    </a:lnTo>
                    <a:lnTo>
                      <a:pt x="47" y="231"/>
                    </a:lnTo>
                    <a:lnTo>
                      <a:pt x="33" y="250"/>
                    </a:lnTo>
                    <a:lnTo>
                      <a:pt x="21" y="269"/>
                    </a:lnTo>
                    <a:lnTo>
                      <a:pt x="12" y="290"/>
                    </a:lnTo>
                    <a:lnTo>
                      <a:pt x="0" y="311"/>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91" name="Freeform 356"/>
              <p:cNvSpPr/>
              <p:nvPr/>
            </p:nvSpPr>
            <p:spPr bwMode="auto">
              <a:xfrm>
                <a:off x="935" y="476"/>
                <a:ext cx="123" cy="130"/>
              </a:xfrm>
              <a:custGeom>
                <a:avLst/>
                <a:gdLst>
                  <a:gd name="T0" fmla="*/ 0 w 123"/>
                  <a:gd name="T1" fmla="*/ 0 h 130"/>
                  <a:gd name="T2" fmla="*/ 109 w 123"/>
                  <a:gd name="T3" fmla="*/ 115 h 130"/>
                  <a:gd name="T4" fmla="*/ 123 w 123"/>
                  <a:gd name="T5" fmla="*/ 130 h 130"/>
                  <a:gd name="T6" fmla="*/ 17 w 123"/>
                  <a:gd name="T7" fmla="*/ 16 h 130"/>
                  <a:gd name="T8" fmla="*/ 0 w 123"/>
                  <a:gd name="T9" fmla="*/ 0 h 130"/>
                </a:gdLst>
                <a:ahLst/>
                <a:cxnLst>
                  <a:cxn ang="0">
                    <a:pos x="T0" y="T1"/>
                  </a:cxn>
                  <a:cxn ang="0">
                    <a:pos x="T2" y="T3"/>
                  </a:cxn>
                  <a:cxn ang="0">
                    <a:pos x="T4" y="T5"/>
                  </a:cxn>
                  <a:cxn ang="0">
                    <a:pos x="T6" y="T7"/>
                  </a:cxn>
                  <a:cxn ang="0">
                    <a:pos x="T8" y="T9"/>
                  </a:cxn>
                </a:cxnLst>
                <a:rect l="0" t="0" r="r" b="b"/>
                <a:pathLst>
                  <a:path w="123" h="130">
                    <a:moveTo>
                      <a:pt x="0" y="0"/>
                    </a:moveTo>
                    <a:lnTo>
                      <a:pt x="109" y="115"/>
                    </a:lnTo>
                    <a:lnTo>
                      <a:pt x="123" y="130"/>
                    </a:lnTo>
                    <a:lnTo>
                      <a:pt x="17" y="16"/>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2" name="Freeform 357"/>
              <p:cNvSpPr/>
              <p:nvPr/>
            </p:nvSpPr>
            <p:spPr bwMode="auto">
              <a:xfrm>
                <a:off x="935" y="476"/>
                <a:ext cx="123" cy="130"/>
              </a:xfrm>
              <a:custGeom>
                <a:avLst/>
                <a:gdLst>
                  <a:gd name="T0" fmla="*/ 0 w 123"/>
                  <a:gd name="T1" fmla="*/ 0 h 130"/>
                  <a:gd name="T2" fmla="*/ 109 w 123"/>
                  <a:gd name="T3" fmla="*/ 115 h 130"/>
                  <a:gd name="T4" fmla="*/ 123 w 123"/>
                  <a:gd name="T5" fmla="*/ 130 h 130"/>
                  <a:gd name="T6" fmla="*/ 17 w 123"/>
                  <a:gd name="T7" fmla="*/ 16 h 130"/>
                  <a:gd name="T8" fmla="*/ 0 w 123"/>
                  <a:gd name="T9" fmla="*/ 0 h 130"/>
                </a:gdLst>
                <a:ahLst/>
                <a:cxnLst>
                  <a:cxn ang="0">
                    <a:pos x="T0" y="T1"/>
                  </a:cxn>
                  <a:cxn ang="0">
                    <a:pos x="T2" y="T3"/>
                  </a:cxn>
                  <a:cxn ang="0">
                    <a:pos x="T4" y="T5"/>
                  </a:cxn>
                  <a:cxn ang="0">
                    <a:pos x="T6" y="T7"/>
                  </a:cxn>
                  <a:cxn ang="0">
                    <a:pos x="T8" y="T9"/>
                  </a:cxn>
                </a:cxnLst>
                <a:rect l="0" t="0" r="r" b="b"/>
                <a:pathLst>
                  <a:path w="123" h="130">
                    <a:moveTo>
                      <a:pt x="0" y="0"/>
                    </a:moveTo>
                    <a:lnTo>
                      <a:pt x="109" y="115"/>
                    </a:lnTo>
                    <a:lnTo>
                      <a:pt x="123" y="130"/>
                    </a:lnTo>
                    <a:lnTo>
                      <a:pt x="17" y="16"/>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93" name="Freeform 358"/>
              <p:cNvSpPr/>
              <p:nvPr/>
            </p:nvSpPr>
            <p:spPr bwMode="auto">
              <a:xfrm>
                <a:off x="952" y="492"/>
                <a:ext cx="122" cy="130"/>
              </a:xfrm>
              <a:custGeom>
                <a:avLst/>
                <a:gdLst>
                  <a:gd name="T0" fmla="*/ 0 w 122"/>
                  <a:gd name="T1" fmla="*/ 0 h 130"/>
                  <a:gd name="T2" fmla="*/ 106 w 122"/>
                  <a:gd name="T3" fmla="*/ 114 h 130"/>
                  <a:gd name="T4" fmla="*/ 122 w 122"/>
                  <a:gd name="T5" fmla="*/ 130 h 130"/>
                  <a:gd name="T6" fmla="*/ 14 w 122"/>
                  <a:gd name="T7" fmla="*/ 14 h 130"/>
                  <a:gd name="T8" fmla="*/ 0 w 122"/>
                  <a:gd name="T9" fmla="*/ 0 h 130"/>
                </a:gdLst>
                <a:ahLst/>
                <a:cxnLst>
                  <a:cxn ang="0">
                    <a:pos x="T0" y="T1"/>
                  </a:cxn>
                  <a:cxn ang="0">
                    <a:pos x="T2" y="T3"/>
                  </a:cxn>
                  <a:cxn ang="0">
                    <a:pos x="T4" y="T5"/>
                  </a:cxn>
                  <a:cxn ang="0">
                    <a:pos x="T6" y="T7"/>
                  </a:cxn>
                  <a:cxn ang="0">
                    <a:pos x="T8" y="T9"/>
                  </a:cxn>
                </a:cxnLst>
                <a:rect l="0" t="0" r="r" b="b"/>
                <a:pathLst>
                  <a:path w="122" h="130">
                    <a:moveTo>
                      <a:pt x="0" y="0"/>
                    </a:moveTo>
                    <a:lnTo>
                      <a:pt x="106" y="114"/>
                    </a:lnTo>
                    <a:lnTo>
                      <a:pt x="122" y="130"/>
                    </a:lnTo>
                    <a:lnTo>
                      <a:pt x="14" y="14"/>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4" name="Freeform 359"/>
              <p:cNvSpPr/>
              <p:nvPr/>
            </p:nvSpPr>
            <p:spPr bwMode="auto">
              <a:xfrm>
                <a:off x="952" y="492"/>
                <a:ext cx="122" cy="130"/>
              </a:xfrm>
              <a:custGeom>
                <a:avLst/>
                <a:gdLst>
                  <a:gd name="T0" fmla="*/ 0 w 122"/>
                  <a:gd name="T1" fmla="*/ 0 h 130"/>
                  <a:gd name="T2" fmla="*/ 106 w 122"/>
                  <a:gd name="T3" fmla="*/ 114 h 130"/>
                  <a:gd name="T4" fmla="*/ 122 w 122"/>
                  <a:gd name="T5" fmla="*/ 130 h 130"/>
                  <a:gd name="T6" fmla="*/ 14 w 122"/>
                  <a:gd name="T7" fmla="*/ 14 h 130"/>
                  <a:gd name="T8" fmla="*/ 0 w 122"/>
                  <a:gd name="T9" fmla="*/ 0 h 130"/>
                </a:gdLst>
                <a:ahLst/>
                <a:cxnLst>
                  <a:cxn ang="0">
                    <a:pos x="T0" y="T1"/>
                  </a:cxn>
                  <a:cxn ang="0">
                    <a:pos x="T2" y="T3"/>
                  </a:cxn>
                  <a:cxn ang="0">
                    <a:pos x="T4" y="T5"/>
                  </a:cxn>
                  <a:cxn ang="0">
                    <a:pos x="T6" y="T7"/>
                  </a:cxn>
                  <a:cxn ang="0">
                    <a:pos x="T8" y="T9"/>
                  </a:cxn>
                </a:cxnLst>
                <a:rect l="0" t="0" r="r" b="b"/>
                <a:pathLst>
                  <a:path w="122" h="130">
                    <a:moveTo>
                      <a:pt x="0" y="0"/>
                    </a:moveTo>
                    <a:lnTo>
                      <a:pt x="106" y="114"/>
                    </a:lnTo>
                    <a:lnTo>
                      <a:pt x="122" y="130"/>
                    </a:lnTo>
                    <a:lnTo>
                      <a:pt x="14" y="14"/>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95" name="Freeform 360"/>
              <p:cNvSpPr/>
              <p:nvPr/>
            </p:nvSpPr>
            <p:spPr bwMode="auto">
              <a:xfrm>
                <a:off x="805" y="388"/>
                <a:ext cx="269" cy="234"/>
              </a:xfrm>
              <a:custGeom>
                <a:avLst/>
                <a:gdLst>
                  <a:gd name="T0" fmla="*/ 0 w 269"/>
                  <a:gd name="T1" fmla="*/ 0 h 234"/>
                  <a:gd name="T2" fmla="*/ 111 w 269"/>
                  <a:gd name="T3" fmla="*/ 118 h 234"/>
                  <a:gd name="T4" fmla="*/ 132 w 269"/>
                  <a:gd name="T5" fmla="*/ 128 h 234"/>
                  <a:gd name="T6" fmla="*/ 151 w 269"/>
                  <a:gd name="T7" fmla="*/ 140 h 234"/>
                  <a:gd name="T8" fmla="*/ 170 w 269"/>
                  <a:gd name="T9" fmla="*/ 151 h 234"/>
                  <a:gd name="T10" fmla="*/ 189 w 269"/>
                  <a:gd name="T11" fmla="*/ 163 h 234"/>
                  <a:gd name="T12" fmla="*/ 206 w 269"/>
                  <a:gd name="T13" fmla="*/ 175 h 234"/>
                  <a:gd name="T14" fmla="*/ 222 w 269"/>
                  <a:gd name="T15" fmla="*/ 189 h 234"/>
                  <a:gd name="T16" fmla="*/ 239 w 269"/>
                  <a:gd name="T17" fmla="*/ 203 h 234"/>
                  <a:gd name="T18" fmla="*/ 253 w 269"/>
                  <a:gd name="T19" fmla="*/ 218 h 234"/>
                  <a:gd name="T20" fmla="*/ 269 w 269"/>
                  <a:gd name="T21" fmla="*/ 234 h 234"/>
                  <a:gd name="T22" fmla="*/ 161 w 269"/>
                  <a:gd name="T23" fmla="*/ 118 h 234"/>
                  <a:gd name="T24" fmla="*/ 147 w 269"/>
                  <a:gd name="T25" fmla="*/ 104 h 234"/>
                  <a:gd name="T26" fmla="*/ 130 w 269"/>
                  <a:gd name="T27" fmla="*/ 88 h 234"/>
                  <a:gd name="T28" fmla="*/ 113 w 269"/>
                  <a:gd name="T29" fmla="*/ 73 h 234"/>
                  <a:gd name="T30" fmla="*/ 97 w 269"/>
                  <a:gd name="T31" fmla="*/ 59 h 234"/>
                  <a:gd name="T32" fmla="*/ 78 w 269"/>
                  <a:gd name="T33" fmla="*/ 47 h 234"/>
                  <a:gd name="T34" fmla="*/ 59 w 269"/>
                  <a:gd name="T35" fmla="*/ 33 h 234"/>
                  <a:gd name="T36" fmla="*/ 40 w 269"/>
                  <a:gd name="T37" fmla="*/ 22 h 234"/>
                  <a:gd name="T38" fmla="*/ 21 w 269"/>
                  <a:gd name="T39" fmla="*/ 12 h 234"/>
                  <a:gd name="T40" fmla="*/ 0 w 269"/>
                  <a:gd name="T4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9" h="234">
                    <a:moveTo>
                      <a:pt x="0" y="0"/>
                    </a:moveTo>
                    <a:lnTo>
                      <a:pt x="111" y="118"/>
                    </a:lnTo>
                    <a:lnTo>
                      <a:pt x="132" y="128"/>
                    </a:lnTo>
                    <a:lnTo>
                      <a:pt x="151" y="140"/>
                    </a:lnTo>
                    <a:lnTo>
                      <a:pt x="170" y="151"/>
                    </a:lnTo>
                    <a:lnTo>
                      <a:pt x="189" y="163"/>
                    </a:lnTo>
                    <a:lnTo>
                      <a:pt x="206" y="175"/>
                    </a:lnTo>
                    <a:lnTo>
                      <a:pt x="222" y="189"/>
                    </a:lnTo>
                    <a:lnTo>
                      <a:pt x="239" y="203"/>
                    </a:lnTo>
                    <a:lnTo>
                      <a:pt x="253" y="218"/>
                    </a:lnTo>
                    <a:lnTo>
                      <a:pt x="269" y="234"/>
                    </a:lnTo>
                    <a:lnTo>
                      <a:pt x="161" y="118"/>
                    </a:lnTo>
                    <a:lnTo>
                      <a:pt x="147" y="104"/>
                    </a:lnTo>
                    <a:lnTo>
                      <a:pt x="130" y="88"/>
                    </a:lnTo>
                    <a:lnTo>
                      <a:pt x="113" y="73"/>
                    </a:lnTo>
                    <a:lnTo>
                      <a:pt x="97" y="59"/>
                    </a:lnTo>
                    <a:lnTo>
                      <a:pt x="78" y="47"/>
                    </a:lnTo>
                    <a:lnTo>
                      <a:pt x="59" y="33"/>
                    </a:lnTo>
                    <a:lnTo>
                      <a:pt x="40" y="22"/>
                    </a:lnTo>
                    <a:lnTo>
                      <a:pt x="21" y="1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6" name="Freeform 361"/>
              <p:cNvSpPr/>
              <p:nvPr/>
            </p:nvSpPr>
            <p:spPr bwMode="auto">
              <a:xfrm>
                <a:off x="805" y="388"/>
                <a:ext cx="269" cy="234"/>
              </a:xfrm>
              <a:custGeom>
                <a:avLst/>
                <a:gdLst>
                  <a:gd name="T0" fmla="*/ 0 w 269"/>
                  <a:gd name="T1" fmla="*/ 0 h 234"/>
                  <a:gd name="T2" fmla="*/ 111 w 269"/>
                  <a:gd name="T3" fmla="*/ 118 h 234"/>
                  <a:gd name="T4" fmla="*/ 132 w 269"/>
                  <a:gd name="T5" fmla="*/ 128 h 234"/>
                  <a:gd name="T6" fmla="*/ 151 w 269"/>
                  <a:gd name="T7" fmla="*/ 140 h 234"/>
                  <a:gd name="T8" fmla="*/ 170 w 269"/>
                  <a:gd name="T9" fmla="*/ 151 h 234"/>
                  <a:gd name="T10" fmla="*/ 189 w 269"/>
                  <a:gd name="T11" fmla="*/ 163 h 234"/>
                  <a:gd name="T12" fmla="*/ 206 w 269"/>
                  <a:gd name="T13" fmla="*/ 175 h 234"/>
                  <a:gd name="T14" fmla="*/ 222 w 269"/>
                  <a:gd name="T15" fmla="*/ 189 h 234"/>
                  <a:gd name="T16" fmla="*/ 239 w 269"/>
                  <a:gd name="T17" fmla="*/ 203 h 234"/>
                  <a:gd name="T18" fmla="*/ 253 w 269"/>
                  <a:gd name="T19" fmla="*/ 218 h 234"/>
                  <a:gd name="T20" fmla="*/ 269 w 269"/>
                  <a:gd name="T21" fmla="*/ 234 h 234"/>
                  <a:gd name="T22" fmla="*/ 161 w 269"/>
                  <a:gd name="T23" fmla="*/ 118 h 234"/>
                  <a:gd name="T24" fmla="*/ 147 w 269"/>
                  <a:gd name="T25" fmla="*/ 104 h 234"/>
                  <a:gd name="T26" fmla="*/ 130 w 269"/>
                  <a:gd name="T27" fmla="*/ 88 h 234"/>
                  <a:gd name="T28" fmla="*/ 113 w 269"/>
                  <a:gd name="T29" fmla="*/ 73 h 234"/>
                  <a:gd name="T30" fmla="*/ 97 w 269"/>
                  <a:gd name="T31" fmla="*/ 59 h 234"/>
                  <a:gd name="T32" fmla="*/ 78 w 269"/>
                  <a:gd name="T33" fmla="*/ 47 h 234"/>
                  <a:gd name="T34" fmla="*/ 59 w 269"/>
                  <a:gd name="T35" fmla="*/ 33 h 234"/>
                  <a:gd name="T36" fmla="*/ 40 w 269"/>
                  <a:gd name="T37" fmla="*/ 22 h 234"/>
                  <a:gd name="T38" fmla="*/ 21 w 269"/>
                  <a:gd name="T39" fmla="*/ 12 h 234"/>
                  <a:gd name="T40" fmla="*/ 0 w 269"/>
                  <a:gd name="T4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9" h="234">
                    <a:moveTo>
                      <a:pt x="0" y="0"/>
                    </a:moveTo>
                    <a:lnTo>
                      <a:pt x="111" y="118"/>
                    </a:lnTo>
                    <a:lnTo>
                      <a:pt x="132" y="128"/>
                    </a:lnTo>
                    <a:lnTo>
                      <a:pt x="151" y="140"/>
                    </a:lnTo>
                    <a:lnTo>
                      <a:pt x="170" y="151"/>
                    </a:lnTo>
                    <a:lnTo>
                      <a:pt x="189" y="163"/>
                    </a:lnTo>
                    <a:lnTo>
                      <a:pt x="206" y="175"/>
                    </a:lnTo>
                    <a:lnTo>
                      <a:pt x="222" y="189"/>
                    </a:lnTo>
                    <a:lnTo>
                      <a:pt x="239" y="203"/>
                    </a:lnTo>
                    <a:lnTo>
                      <a:pt x="253" y="218"/>
                    </a:lnTo>
                    <a:lnTo>
                      <a:pt x="269" y="234"/>
                    </a:lnTo>
                    <a:lnTo>
                      <a:pt x="161" y="118"/>
                    </a:lnTo>
                    <a:lnTo>
                      <a:pt x="147" y="104"/>
                    </a:lnTo>
                    <a:lnTo>
                      <a:pt x="130" y="88"/>
                    </a:lnTo>
                    <a:lnTo>
                      <a:pt x="113" y="73"/>
                    </a:lnTo>
                    <a:lnTo>
                      <a:pt x="97" y="59"/>
                    </a:lnTo>
                    <a:lnTo>
                      <a:pt x="78" y="47"/>
                    </a:lnTo>
                    <a:lnTo>
                      <a:pt x="59" y="33"/>
                    </a:lnTo>
                    <a:lnTo>
                      <a:pt x="40" y="22"/>
                    </a:lnTo>
                    <a:lnTo>
                      <a:pt x="21" y="1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97" name="Freeform 362"/>
              <p:cNvSpPr/>
              <p:nvPr/>
            </p:nvSpPr>
            <p:spPr bwMode="auto">
              <a:xfrm>
                <a:off x="685" y="757"/>
                <a:ext cx="160" cy="205"/>
              </a:xfrm>
              <a:custGeom>
                <a:avLst/>
                <a:gdLst>
                  <a:gd name="T0" fmla="*/ 160 w 160"/>
                  <a:gd name="T1" fmla="*/ 205 h 205"/>
                  <a:gd name="T2" fmla="*/ 160 w 160"/>
                  <a:gd name="T3" fmla="*/ 198 h 205"/>
                  <a:gd name="T4" fmla="*/ 160 w 160"/>
                  <a:gd name="T5" fmla="*/ 191 h 205"/>
                  <a:gd name="T6" fmla="*/ 158 w 160"/>
                  <a:gd name="T7" fmla="*/ 186 h 205"/>
                  <a:gd name="T8" fmla="*/ 158 w 160"/>
                  <a:gd name="T9" fmla="*/ 179 h 205"/>
                  <a:gd name="T10" fmla="*/ 155 w 160"/>
                  <a:gd name="T11" fmla="*/ 172 h 205"/>
                  <a:gd name="T12" fmla="*/ 153 w 160"/>
                  <a:gd name="T13" fmla="*/ 165 h 205"/>
                  <a:gd name="T14" fmla="*/ 151 w 160"/>
                  <a:gd name="T15" fmla="*/ 158 h 205"/>
                  <a:gd name="T16" fmla="*/ 148 w 160"/>
                  <a:gd name="T17" fmla="*/ 153 h 205"/>
                  <a:gd name="T18" fmla="*/ 144 w 160"/>
                  <a:gd name="T19" fmla="*/ 146 h 205"/>
                  <a:gd name="T20" fmla="*/ 141 w 160"/>
                  <a:gd name="T21" fmla="*/ 139 h 205"/>
                  <a:gd name="T22" fmla="*/ 137 w 160"/>
                  <a:gd name="T23" fmla="*/ 134 h 205"/>
                  <a:gd name="T24" fmla="*/ 134 w 160"/>
                  <a:gd name="T25" fmla="*/ 127 h 205"/>
                  <a:gd name="T26" fmla="*/ 130 w 160"/>
                  <a:gd name="T27" fmla="*/ 123 h 205"/>
                  <a:gd name="T28" fmla="*/ 125 w 160"/>
                  <a:gd name="T29" fmla="*/ 118 h 205"/>
                  <a:gd name="T30" fmla="*/ 120 w 160"/>
                  <a:gd name="T31" fmla="*/ 111 h 205"/>
                  <a:gd name="T32" fmla="*/ 115 w 160"/>
                  <a:gd name="T33" fmla="*/ 106 h 205"/>
                  <a:gd name="T34" fmla="*/ 2 w 160"/>
                  <a:gd name="T35" fmla="*/ 2 h 205"/>
                  <a:gd name="T36" fmla="*/ 7 w 160"/>
                  <a:gd name="T37" fmla="*/ 7 h 205"/>
                  <a:gd name="T38" fmla="*/ 11 w 160"/>
                  <a:gd name="T39" fmla="*/ 14 h 205"/>
                  <a:gd name="T40" fmla="*/ 16 w 160"/>
                  <a:gd name="T41" fmla="*/ 19 h 205"/>
                  <a:gd name="T42" fmla="*/ 21 w 160"/>
                  <a:gd name="T43" fmla="*/ 23 h 205"/>
                  <a:gd name="T44" fmla="*/ 23 w 160"/>
                  <a:gd name="T45" fmla="*/ 30 h 205"/>
                  <a:gd name="T46" fmla="*/ 28 w 160"/>
                  <a:gd name="T47" fmla="*/ 38 h 205"/>
                  <a:gd name="T48" fmla="*/ 30 w 160"/>
                  <a:gd name="T49" fmla="*/ 42 h 205"/>
                  <a:gd name="T50" fmla="*/ 35 w 160"/>
                  <a:gd name="T51" fmla="*/ 49 h 205"/>
                  <a:gd name="T52" fmla="*/ 37 w 160"/>
                  <a:gd name="T53" fmla="*/ 56 h 205"/>
                  <a:gd name="T54" fmla="*/ 40 w 160"/>
                  <a:gd name="T55" fmla="*/ 64 h 205"/>
                  <a:gd name="T56" fmla="*/ 42 w 160"/>
                  <a:gd name="T57" fmla="*/ 71 h 205"/>
                  <a:gd name="T58" fmla="*/ 42 w 160"/>
                  <a:gd name="T59" fmla="*/ 78 h 205"/>
                  <a:gd name="T60" fmla="*/ 44 w 160"/>
                  <a:gd name="T61" fmla="*/ 85 h 205"/>
                  <a:gd name="T62" fmla="*/ 47 w 160"/>
                  <a:gd name="T63" fmla="*/ 92 h 205"/>
                  <a:gd name="T64" fmla="*/ 47 w 160"/>
                  <a:gd name="T65" fmla="*/ 99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205">
                    <a:moveTo>
                      <a:pt x="47" y="101"/>
                    </a:moveTo>
                    <a:lnTo>
                      <a:pt x="160" y="205"/>
                    </a:lnTo>
                    <a:lnTo>
                      <a:pt x="160" y="203"/>
                    </a:lnTo>
                    <a:lnTo>
                      <a:pt x="160" y="198"/>
                    </a:lnTo>
                    <a:lnTo>
                      <a:pt x="160" y="196"/>
                    </a:lnTo>
                    <a:lnTo>
                      <a:pt x="160" y="191"/>
                    </a:lnTo>
                    <a:lnTo>
                      <a:pt x="158" y="189"/>
                    </a:lnTo>
                    <a:lnTo>
                      <a:pt x="158" y="186"/>
                    </a:lnTo>
                    <a:lnTo>
                      <a:pt x="158" y="182"/>
                    </a:lnTo>
                    <a:lnTo>
                      <a:pt x="158" y="179"/>
                    </a:lnTo>
                    <a:lnTo>
                      <a:pt x="155" y="175"/>
                    </a:lnTo>
                    <a:lnTo>
                      <a:pt x="155" y="172"/>
                    </a:lnTo>
                    <a:lnTo>
                      <a:pt x="153" y="167"/>
                    </a:lnTo>
                    <a:lnTo>
                      <a:pt x="153" y="165"/>
                    </a:lnTo>
                    <a:lnTo>
                      <a:pt x="151" y="163"/>
                    </a:lnTo>
                    <a:lnTo>
                      <a:pt x="151" y="158"/>
                    </a:lnTo>
                    <a:lnTo>
                      <a:pt x="148" y="156"/>
                    </a:lnTo>
                    <a:lnTo>
                      <a:pt x="148" y="153"/>
                    </a:lnTo>
                    <a:lnTo>
                      <a:pt x="146" y="149"/>
                    </a:lnTo>
                    <a:lnTo>
                      <a:pt x="144" y="146"/>
                    </a:lnTo>
                    <a:lnTo>
                      <a:pt x="144" y="144"/>
                    </a:lnTo>
                    <a:lnTo>
                      <a:pt x="141" y="139"/>
                    </a:lnTo>
                    <a:lnTo>
                      <a:pt x="139" y="137"/>
                    </a:lnTo>
                    <a:lnTo>
                      <a:pt x="137" y="134"/>
                    </a:lnTo>
                    <a:lnTo>
                      <a:pt x="137" y="130"/>
                    </a:lnTo>
                    <a:lnTo>
                      <a:pt x="134" y="127"/>
                    </a:lnTo>
                    <a:lnTo>
                      <a:pt x="132" y="125"/>
                    </a:lnTo>
                    <a:lnTo>
                      <a:pt x="130" y="123"/>
                    </a:lnTo>
                    <a:lnTo>
                      <a:pt x="127" y="120"/>
                    </a:lnTo>
                    <a:lnTo>
                      <a:pt x="125" y="118"/>
                    </a:lnTo>
                    <a:lnTo>
                      <a:pt x="122" y="113"/>
                    </a:lnTo>
                    <a:lnTo>
                      <a:pt x="120" y="111"/>
                    </a:lnTo>
                    <a:lnTo>
                      <a:pt x="118" y="108"/>
                    </a:lnTo>
                    <a:lnTo>
                      <a:pt x="115" y="106"/>
                    </a:lnTo>
                    <a:lnTo>
                      <a:pt x="0" y="0"/>
                    </a:lnTo>
                    <a:lnTo>
                      <a:pt x="2" y="2"/>
                    </a:lnTo>
                    <a:lnTo>
                      <a:pt x="4" y="4"/>
                    </a:lnTo>
                    <a:lnTo>
                      <a:pt x="7" y="7"/>
                    </a:lnTo>
                    <a:lnTo>
                      <a:pt x="9" y="9"/>
                    </a:lnTo>
                    <a:lnTo>
                      <a:pt x="11" y="14"/>
                    </a:lnTo>
                    <a:lnTo>
                      <a:pt x="14" y="16"/>
                    </a:lnTo>
                    <a:lnTo>
                      <a:pt x="16" y="19"/>
                    </a:lnTo>
                    <a:lnTo>
                      <a:pt x="18" y="21"/>
                    </a:lnTo>
                    <a:lnTo>
                      <a:pt x="21" y="23"/>
                    </a:lnTo>
                    <a:lnTo>
                      <a:pt x="23" y="28"/>
                    </a:lnTo>
                    <a:lnTo>
                      <a:pt x="23" y="30"/>
                    </a:lnTo>
                    <a:lnTo>
                      <a:pt x="26" y="33"/>
                    </a:lnTo>
                    <a:lnTo>
                      <a:pt x="28" y="38"/>
                    </a:lnTo>
                    <a:lnTo>
                      <a:pt x="30" y="40"/>
                    </a:lnTo>
                    <a:lnTo>
                      <a:pt x="30" y="42"/>
                    </a:lnTo>
                    <a:lnTo>
                      <a:pt x="33" y="47"/>
                    </a:lnTo>
                    <a:lnTo>
                      <a:pt x="35" y="49"/>
                    </a:lnTo>
                    <a:lnTo>
                      <a:pt x="35" y="54"/>
                    </a:lnTo>
                    <a:lnTo>
                      <a:pt x="37" y="56"/>
                    </a:lnTo>
                    <a:lnTo>
                      <a:pt x="37" y="59"/>
                    </a:lnTo>
                    <a:lnTo>
                      <a:pt x="40" y="64"/>
                    </a:lnTo>
                    <a:lnTo>
                      <a:pt x="40" y="66"/>
                    </a:lnTo>
                    <a:lnTo>
                      <a:pt x="42" y="71"/>
                    </a:lnTo>
                    <a:lnTo>
                      <a:pt x="42" y="73"/>
                    </a:lnTo>
                    <a:lnTo>
                      <a:pt x="42" y="78"/>
                    </a:lnTo>
                    <a:lnTo>
                      <a:pt x="44" y="80"/>
                    </a:lnTo>
                    <a:lnTo>
                      <a:pt x="44" y="85"/>
                    </a:lnTo>
                    <a:lnTo>
                      <a:pt x="44" y="87"/>
                    </a:lnTo>
                    <a:lnTo>
                      <a:pt x="47" y="92"/>
                    </a:lnTo>
                    <a:lnTo>
                      <a:pt x="47" y="94"/>
                    </a:lnTo>
                    <a:lnTo>
                      <a:pt x="47" y="99"/>
                    </a:lnTo>
                    <a:lnTo>
                      <a:pt x="47" y="101"/>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8" name="Freeform 363"/>
              <p:cNvSpPr/>
              <p:nvPr/>
            </p:nvSpPr>
            <p:spPr bwMode="auto">
              <a:xfrm>
                <a:off x="685" y="757"/>
                <a:ext cx="160" cy="205"/>
              </a:xfrm>
              <a:custGeom>
                <a:avLst/>
                <a:gdLst>
                  <a:gd name="T0" fmla="*/ 160 w 160"/>
                  <a:gd name="T1" fmla="*/ 205 h 205"/>
                  <a:gd name="T2" fmla="*/ 160 w 160"/>
                  <a:gd name="T3" fmla="*/ 198 h 205"/>
                  <a:gd name="T4" fmla="*/ 160 w 160"/>
                  <a:gd name="T5" fmla="*/ 191 h 205"/>
                  <a:gd name="T6" fmla="*/ 158 w 160"/>
                  <a:gd name="T7" fmla="*/ 186 h 205"/>
                  <a:gd name="T8" fmla="*/ 158 w 160"/>
                  <a:gd name="T9" fmla="*/ 179 h 205"/>
                  <a:gd name="T10" fmla="*/ 155 w 160"/>
                  <a:gd name="T11" fmla="*/ 172 h 205"/>
                  <a:gd name="T12" fmla="*/ 153 w 160"/>
                  <a:gd name="T13" fmla="*/ 165 h 205"/>
                  <a:gd name="T14" fmla="*/ 151 w 160"/>
                  <a:gd name="T15" fmla="*/ 158 h 205"/>
                  <a:gd name="T16" fmla="*/ 148 w 160"/>
                  <a:gd name="T17" fmla="*/ 153 h 205"/>
                  <a:gd name="T18" fmla="*/ 144 w 160"/>
                  <a:gd name="T19" fmla="*/ 146 h 205"/>
                  <a:gd name="T20" fmla="*/ 141 w 160"/>
                  <a:gd name="T21" fmla="*/ 139 h 205"/>
                  <a:gd name="T22" fmla="*/ 137 w 160"/>
                  <a:gd name="T23" fmla="*/ 134 h 205"/>
                  <a:gd name="T24" fmla="*/ 134 w 160"/>
                  <a:gd name="T25" fmla="*/ 127 h 205"/>
                  <a:gd name="T26" fmla="*/ 130 w 160"/>
                  <a:gd name="T27" fmla="*/ 123 h 205"/>
                  <a:gd name="T28" fmla="*/ 125 w 160"/>
                  <a:gd name="T29" fmla="*/ 118 h 205"/>
                  <a:gd name="T30" fmla="*/ 120 w 160"/>
                  <a:gd name="T31" fmla="*/ 111 h 205"/>
                  <a:gd name="T32" fmla="*/ 115 w 160"/>
                  <a:gd name="T33" fmla="*/ 106 h 205"/>
                  <a:gd name="T34" fmla="*/ 2 w 160"/>
                  <a:gd name="T35" fmla="*/ 2 h 205"/>
                  <a:gd name="T36" fmla="*/ 7 w 160"/>
                  <a:gd name="T37" fmla="*/ 7 h 205"/>
                  <a:gd name="T38" fmla="*/ 11 w 160"/>
                  <a:gd name="T39" fmla="*/ 14 h 205"/>
                  <a:gd name="T40" fmla="*/ 16 w 160"/>
                  <a:gd name="T41" fmla="*/ 19 h 205"/>
                  <a:gd name="T42" fmla="*/ 21 w 160"/>
                  <a:gd name="T43" fmla="*/ 23 h 205"/>
                  <a:gd name="T44" fmla="*/ 23 w 160"/>
                  <a:gd name="T45" fmla="*/ 30 h 205"/>
                  <a:gd name="T46" fmla="*/ 28 w 160"/>
                  <a:gd name="T47" fmla="*/ 38 h 205"/>
                  <a:gd name="T48" fmla="*/ 30 w 160"/>
                  <a:gd name="T49" fmla="*/ 42 h 205"/>
                  <a:gd name="T50" fmla="*/ 35 w 160"/>
                  <a:gd name="T51" fmla="*/ 49 h 205"/>
                  <a:gd name="T52" fmla="*/ 37 w 160"/>
                  <a:gd name="T53" fmla="*/ 56 h 205"/>
                  <a:gd name="T54" fmla="*/ 40 w 160"/>
                  <a:gd name="T55" fmla="*/ 64 h 205"/>
                  <a:gd name="T56" fmla="*/ 42 w 160"/>
                  <a:gd name="T57" fmla="*/ 71 h 205"/>
                  <a:gd name="T58" fmla="*/ 42 w 160"/>
                  <a:gd name="T59" fmla="*/ 78 h 205"/>
                  <a:gd name="T60" fmla="*/ 44 w 160"/>
                  <a:gd name="T61" fmla="*/ 85 h 205"/>
                  <a:gd name="T62" fmla="*/ 47 w 160"/>
                  <a:gd name="T63" fmla="*/ 92 h 205"/>
                  <a:gd name="T64" fmla="*/ 47 w 160"/>
                  <a:gd name="T65" fmla="*/ 99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205">
                    <a:moveTo>
                      <a:pt x="47" y="101"/>
                    </a:moveTo>
                    <a:lnTo>
                      <a:pt x="160" y="205"/>
                    </a:lnTo>
                    <a:lnTo>
                      <a:pt x="160" y="203"/>
                    </a:lnTo>
                    <a:lnTo>
                      <a:pt x="160" y="198"/>
                    </a:lnTo>
                    <a:lnTo>
                      <a:pt x="160" y="196"/>
                    </a:lnTo>
                    <a:lnTo>
                      <a:pt x="160" y="191"/>
                    </a:lnTo>
                    <a:lnTo>
                      <a:pt x="158" y="189"/>
                    </a:lnTo>
                    <a:lnTo>
                      <a:pt x="158" y="186"/>
                    </a:lnTo>
                    <a:lnTo>
                      <a:pt x="158" y="182"/>
                    </a:lnTo>
                    <a:lnTo>
                      <a:pt x="158" y="179"/>
                    </a:lnTo>
                    <a:lnTo>
                      <a:pt x="155" y="175"/>
                    </a:lnTo>
                    <a:lnTo>
                      <a:pt x="155" y="172"/>
                    </a:lnTo>
                    <a:lnTo>
                      <a:pt x="153" y="167"/>
                    </a:lnTo>
                    <a:lnTo>
                      <a:pt x="153" y="165"/>
                    </a:lnTo>
                    <a:lnTo>
                      <a:pt x="151" y="163"/>
                    </a:lnTo>
                    <a:lnTo>
                      <a:pt x="151" y="158"/>
                    </a:lnTo>
                    <a:lnTo>
                      <a:pt x="148" y="156"/>
                    </a:lnTo>
                    <a:lnTo>
                      <a:pt x="148" y="153"/>
                    </a:lnTo>
                    <a:lnTo>
                      <a:pt x="146" y="149"/>
                    </a:lnTo>
                    <a:lnTo>
                      <a:pt x="144" y="146"/>
                    </a:lnTo>
                    <a:lnTo>
                      <a:pt x="144" y="144"/>
                    </a:lnTo>
                    <a:lnTo>
                      <a:pt x="141" y="139"/>
                    </a:lnTo>
                    <a:lnTo>
                      <a:pt x="139" y="137"/>
                    </a:lnTo>
                    <a:lnTo>
                      <a:pt x="137" y="134"/>
                    </a:lnTo>
                    <a:lnTo>
                      <a:pt x="137" y="130"/>
                    </a:lnTo>
                    <a:lnTo>
                      <a:pt x="134" y="127"/>
                    </a:lnTo>
                    <a:lnTo>
                      <a:pt x="132" y="125"/>
                    </a:lnTo>
                    <a:lnTo>
                      <a:pt x="130" y="123"/>
                    </a:lnTo>
                    <a:lnTo>
                      <a:pt x="127" y="120"/>
                    </a:lnTo>
                    <a:lnTo>
                      <a:pt x="125" y="118"/>
                    </a:lnTo>
                    <a:lnTo>
                      <a:pt x="122" y="113"/>
                    </a:lnTo>
                    <a:lnTo>
                      <a:pt x="120" y="111"/>
                    </a:lnTo>
                    <a:lnTo>
                      <a:pt x="118" y="108"/>
                    </a:lnTo>
                    <a:lnTo>
                      <a:pt x="115" y="106"/>
                    </a:lnTo>
                    <a:lnTo>
                      <a:pt x="0" y="0"/>
                    </a:lnTo>
                    <a:lnTo>
                      <a:pt x="2" y="2"/>
                    </a:lnTo>
                    <a:lnTo>
                      <a:pt x="4" y="4"/>
                    </a:lnTo>
                    <a:lnTo>
                      <a:pt x="7" y="7"/>
                    </a:lnTo>
                    <a:lnTo>
                      <a:pt x="9" y="9"/>
                    </a:lnTo>
                    <a:lnTo>
                      <a:pt x="11" y="14"/>
                    </a:lnTo>
                    <a:lnTo>
                      <a:pt x="14" y="16"/>
                    </a:lnTo>
                    <a:lnTo>
                      <a:pt x="16" y="19"/>
                    </a:lnTo>
                    <a:lnTo>
                      <a:pt x="18" y="21"/>
                    </a:lnTo>
                    <a:lnTo>
                      <a:pt x="21" y="23"/>
                    </a:lnTo>
                    <a:lnTo>
                      <a:pt x="23" y="28"/>
                    </a:lnTo>
                    <a:lnTo>
                      <a:pt x="23" y="30"/>
                    </a:lnTo>
                    <a:lnTo>
                      <a:pt x="26" y="33"/>
                    </a:lnTo>
                    <a:lnTo>
                      <a:pt x="28" y="38"/>
                    </a:lnTo>
                    <a:lnTo>
                      <a:pt x="30" y="40"/>
                    </a:lnTo>
                    <a:lnTo>
                      <a:pt x="30" y="42"/>
                    </a:lnTo>
                    <a:lnTo>
                      <a:pt x="33" y="47"/>
                    </a:lnTo>
                    <a:lnTo>
                      <a:pt x="35" y="49"/>
                    </a:lnTo>
                    <a:lnTo>
                      <a:pt x="35" y="54"/>
                    </a:lnTo>
                    <a:lnTo>
                      <a:pt x="37" y="56"/>
                    </a:lnTo>
                    <a:lnTo>
                      <a:pt x="37" y="59"/>
                    </a:lnTo>
                    <a:lnTo>
                      <a:pt x="40" y="64"/>
                    </a:lnTo>
                    <a:lnTo>
                      <a:pt x="40" y="66"/>
                    </a:lnTo>
                    <a:lnTo>
                      <a:pt x="42" y="71"/>
                    </a:lnTo>
                    <a:lnTo>
                      <a:pt x="42" y="73"/>
                    </a:lnTo>
                    <a:lnTo>
                      <a:pt x="42" y="78"/>
                    </a:lnTo>
                    <a:lnTo>
                      <a:pt x="44" y="80"/>
                    </a:lnTo>
                    <a:lnTo>
                      <a:pt x="44" y="85"/>
                    </a:lnTo>
                    <a:lnTo>
                      <a:pt x="44" y="87"/>
                    </a:lnTo>
                    <a:lnTo>
                      <a:pt x="47" y="92"/>
                    </a:lnTo>
                    <a:lnTo>
                      <a:pt x="47" y="94"/>
                    </a:lnTo>
                    <a:lnTo>
                      <a:pt x="47" y="99"/>
                    </a:lnTo>
                    <a:lnTo>
                      <a:pt x="47" y="101"/>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99" name="Freeform 364"/>
              <p:cNvSpPr/>
              <p:nvPr/>
            </p:nvSpPr>
            <p:spPr bwMode="auto">
              <a:xfrm>
                <a:off x="685" y="388"/>
                <a:ext cx="231" cy="475"/>
              </a:xfrm>
              <a:custGeom>
                <a:avLst/>
                <a:gdLst>
                  <a:gd name="T0" fmla="*/ 0 w 231"/>
                  <a:gd name="T1" fmla="*/ 369 h 475"/>
                  <a:gd name="T2" fmla="*/ 115 w 231"/>
                  <a:gd name="T3" fmla="*/ 475 h 475"/>
                  <a:gd name="T4" fmla="*/ 231 w 231"/>
                  <a:gd name="T5" fmla="*/ 118 h 475"/>
                  <a:gd name="T6" fmla="*/ 120 w 231"/>
                  <a:gd name="T7" fmla="*/ 0 h 475"/>
                  <a:gd name="T8" fmla="*/ 0 w 231"/>
                  <a:gd name="T9" fmla="*/ 369 h 475"/>
                </a:gdLst>
                <a:ahLst/>
                <a:cxnLst>
                  <a:cxn ang="0">
                    <a:pos x="T0" y="T1"/>
                  </a:cxn>
                  <a:cxn ang="0">
                    <a:pos x="T2" y="T3"/>
                  </a:cxn>
                  <a:cxn ang="0">
                    <a:pos x="T4" y="T5"/>
                  </a:cxn>
                  <a:cxn ang="0">
                    <a:pos x="T6" y="T7"/>
                  </a:cxn>
                  <a:cxn ang="0">
                    <a:pos x="T8" y="T9"/>
                  </a:cxn>
                </a:cxnLst>
                <a:rect l="0" t="0" r="r" b="b"/>
                <a:pathLst>
                  <a:path w="231" h="475">
                    <a:moveTo>
                      <a:pt x="0" y="369"/>
                    </a:moveTo>
                    <a:lnTo>
                      <a:pt x="115" y="475"/>
                    </a:lnTo>
                    <a:lnTo>
                      <a:pt x="231" y="118"/>
                    </a:lnTo>
                    <a:lnTo>
                      <a:pt x="120" y="0"/>
                    </a:lnTo>
                    <a:lnTo>
                      <a:pt x="0" y="369"/>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0" name="Freeform 365"/>
              <p:cNvSpPr/>
              <p:nvPr/>
            </p:nvSpPr>
            <p:spPr bwMode="auto">
              <a:xfrm>
                <a:off x="685" y="388"/>
                <a:ext cx="231" cy="475"/>
              </a:xfrm>
              <a:custGeom>
                <a:avLst/>
                <a:gdLst>
                  <a:gd name="T0" fmla="*/ 0 w 231"/>
                  <a:gd name="T1" fmla="*/ 369 h 475"/>
                  <a:gd name="T2" fmla="*/ 115 w 231"/>
                  <a:gd name="T3" fmla="*/ 475 h 475"/>
                  <a:gd name="T4" fmla="*/ 231 w 231"/>
                  <a:gd name="T5" fmla="*/ 118 h 475"/>
                  <a:gd name="T6" fmla="*/ 120 w 231"/>
                  <a:gd name="T7" fmla="*/ 0 h 475"/>
                  <a:gd name="T8" fmla="*/ 0 w 231"/>
                  <a:gd name="T9" fmla="*/ 369 h 475"/>
                </a:gdLst>
                <a:ahLst/>
                <a:cxnLst>
                  <a:cxn ang="0">
                    <a:pos x="T0" y="T1"/>
                  </a:cxn>
                  <a:cxn ang="0">
                    <a:pos x="T2" y="T3"/>
                  </a:cxn>
                  <a:cxn ang="0">
                    <a:pos x="T4" y="T5"/>
                  </a:cxn>
                  <a:cxn ang="0">
                    <a:pos x="T6" y="T7"/>
                  </a:cxn>
                  <a:cxn ang="0">
                    <a:pos x="T8" y="T9"/>
                  </a:cxn>
                </a:cxnLst>
                <a:rect l="0" t="0" r="r" b="b"/>
                <a:pathLst>
                  <a:path w="231" h="475">
                    <a:moveTo>
                      <a:pt x="0" y="369"/>
                    </a:moveTo>
                    <a:lnTo>
                      <a:pt x="115" y="475"/>
                    </a:lnTo>
                    <a:lnTo>
                      <a:pt x="231" y="118"/>
                    </a:lnTo>
                    <a:lnTo>
                      <a:pt x="120" y="0"/>
                    </a:lnTo>
                    <a:lnTo>
                      <a:pt x="0" y="369"/>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01" name="Freeform 366"/>
              <p:cNvSpPr/>
              <p:nvPr/>
            </p:nvSpPr>
            <p:spPr bwMode="auto">
              <a:xfrm>
                <a:off x="685" y="388"/>
                <a:ext cx="231" cy="475"/>
              </a:xfrm>
              <a:custGeom>
                <a:avLst/>
                <a:gdLst>
                  <a:gd name="T0" fmla="*/ 0 w 231"/>
                  <a:gd name="T1" fmla="*/ 369 h 475"/>
                  <a:gd name="T2" fmla="*/ 115 w 231"/>
                  <a:gd name="T3" fmla="*/ 475 h 475"/>
                  <a:gd name="T4" fmla="*/ 231 w 231"/>
                  <a:gd name="T5" fmla="*/ 118 h 475"/>
                  <a:gd name="T6" fmla="*/ 120 w 231"/>
                  <a:gd name="T7" fmla="*/ 0 h 475"/>
                  <a:gd name="T8" fmla="*/ 0 w 231"/>
                  <a:gd name="T9" fmla="*/ 369 h 475"/>
                </a:gdLst>
                <a:ahLst/>
                <a:cxnLst>
                  <a:cxn ang="0">
                    <a:pos x="T0" y="T1"/>
                  </a:cxn>
                  <a:cxn ang="0">
                    <a:pos x="T2" y="T3"/>
                  </a:cxn>
                  <a:cxn ang="0">
                    <a:pos x="T4" y="T5"/>
                  </a:cxn>
                  <a:cxn ang="0">
                    <a:pos x="T6" y="T7"/>
                  </a:cxn>
                  <a:cxn ang="0">
                    <a:pos x="T8" y="T9"/>
                  </a:cxn>
                </a:cxnLst>
                <a:rect l="0" t="0" r="r" b="b"/>
                <a:pathLst>
                  <a:path w="231" h="475">
                    <a:moveTo>
                      <a:pt x="0" y="369"/>
                    </a:moveTo>
                    <a:lnTo>
                      <a:pt x="115" y="475"/>
                    </a:lnTo>
                    <a:lnTo>
                      <a:pt x="231" y="118"/>
                    </a:lnTo>
                    <a:lnTo>
                      <a:pt x="120" y="0"/>
                    </a:lnTo>
                    <a:lnTo>
                      <a:pt x="0" y="369"/>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2" name="Freeform 367"/>
              <p:cNvSpPr/>
              <p:nvPr/>
            </p:nvSpPr>
            <p:spPr bwMode="auto">
              <a:xfrm>
                <a:off x="685" y="388"/>
                <a:ext cx="231" cy="475"/>
              </a:xfrm>
              <a:custGeom>
                <a:avLst/>
                <a:gdLst>
                  <a:gd name="T0" fmla="*/ 0 w 231"/>
                  <a:gd name="T1" fmla="*/ 369 h 475"/>
                  <a:gd name="T2" fmla="*/ 115 w 231"/>
                  <a:gd name="T3" fmla="*/ 475 h 475"/>
                  <a:gd name="T4" fmla="*/ 231 w 231"/>
                  <a:gd name="T5" fmla="*/ 118 h 475"/>
                  <a:gd name="T6" fmla="*/ 120 w 231"/>
                  <a:gd name="T7" fmla="*/ 0 h 475"/>
                  <a:gd name="T8" fmla="*/ 0 w 231"/>
                  <a:gd name="T9" fmla="*/ 369 h 475"/>
                </a:gdLst>
                <a:ahLst/>
                <a:cxnLst>
                  <a:cxn ang="0">
                    <a:pos x="T0" y="T1"/>
                  </a:cxn>
                  <a:cxn ang="0">
                    <a:pos x="T2" y="T3"/>
                  </a:cxn>
                  <a:cxn ang="0">
                    <a:pos x="T4" y="T5"/>
                  </a:cxn>
                  <a:cxn ang="0">
                    <a:pos x="T6" y="T7"/>
                  </a:cxn>
                  <a:cxn ang="0">
                    <a:pos x="T8" y="T9"/>
                  </a:cxn>
                </a:cxnLst>
                <a:rect l="0" t="0" r="r" b="b"/>
                <a:pathLst>
                  <a:path w="231" h="475">
                    <a:moveTo>
                      <a:pt x="0" y="369"/>
                    </a:moveTo>
                    <a:lnTo>
                      <a:pt x="115" y="475"/>
                    </a:lnTo>
                    <a:lnTo>
                      <a:pt x="231" y="118"/>
                    </a:lnTo>
                    <a:lnTo>
                      <a:pt x="120" y="0"/>
                    </a:lnTo>
                    <a:lnTo>
                      <a:pt x="0" y="369"/>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03" name="Freeform 368"/>
              <p:cNvSpPr/>
              <p:nvPr/>
            </p:nvSpPr>
            <p:spPr bwMode="auto">
              <a:xfrm>
                <a:off x="477" y="1021"/>
                <a:ext cx="238" cy="456"/>
              </a:xfrm>
              <a:custGeom>
                <a:avLst/>
                <a:gdLst>
                  <a:gd name="T0" fmla="*/ 0 w 238"/>
                  <a:gd name="T1" fmla="*/ 366 h 456"/>
                  <a:gd name="T2" fmla="*/ 123 w 238"/>
                  <a:gd name="T3" fmla="*/ 456 h 456"/>
                  <a:gd name="T4" fmla="*/ 238 w 238"/>
                  <a:gd name="T5" fmla="*/ 100 h 456"/>
                  <a:gd name="T6" fmla="*/ 120 w 238"/>
                  <a:gd name="T7" fmla="*/ 0 h 456"/>
                  <a:gd name="T8" fmla="*/ 0 w 238"/>
                  <a:gd name="T9" fmla="*/ 366 h 456"/>
                </a:gdLst>
                <a:ahLst/>
                <a:cxnLst>
                  <a:cxn ang="0">
                    <a:pos x="T0" y="T1"/>
                  </a:cxn>
                  <a:cxn ang="0">
                    <a:pos x="T2" y="T3"/>
                  </a:cxn>
                  <a:cxn ang="0">
                    <a:pos x="T4" y="T5"/>
                  </a:cxn>
                  <a:cxn ang="0">
                    <a:pos x="T6" y="T7"/>
                  </a:cxn>
                  <a:cxn ang="0">
                    <a:pos x="T8" y="T9"/>
                  </a:cxn>
                </a:cxnLst>
                <a:rect l="0" t="0" r="r" b="b"/>
                <a:pathLst>
                  <a:path w="238" h="456">
                    <a:moveTo>
                      <a:pt x="0" y="366"/>
                    </a:moveTo>
                    <a:lnTo>
                      <a:pt x="123" y="456"/>
                    </a:lnTo>
                    <a:lnTo>
                      <a:pt x="238" y="100"/>
                    </a:lnTo>
                    <a:lnTo>
                      <a:pt x="120" y="0"/>
                    </a:lnTo>
                    <a:lnTo>
                      <a:pt x="0" y="366"/>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4" name="Freeform 369"/>
              <p:cNvSpPr/>
              <p:nvPr/>
            </p:nvSpPr>
            <p:spPr bwMode="auto">
              <a:xfrm>
                <a:off x="477" y="1021"/>
                <a:ext cx="238" cy="456"/>
              </a:xfrm>
              <a:custGeom>
                <a:avLst/>
                <a:gdLst>
                  <a:gd name="T0" fmla="*/ 0 w 238"/>
                  <a:gd name="T1" fmla="*/ 366 h 456"/>
                  <a:gd name="T2" fmla="*/ 123 w 238"/>
                  <a:gd name="T3" fmla="*/ 456 h 456"/>
                  <a:gd name="T4" fmla="*/ 238 w 238"/>
                  <a:gd name="T5" fmla="*/ 100 h 456"/>
                  <a:gd name="T6" fmla="*/ 120 w 238"/>
                  <a:gd name="T7" fmla="*/ 0 h 456"/>
                  <a:gd name="T8" fmla="*/ 0 w 238"/>
                  <a:gd name="T9" fmla="*/ 366 h 456"/>
                </a:gdLst>
                <a:ahLst/>
                <a:cxnLst>
                  <a:cxn ang="0">
                    <a:pos x="T0" y="T1"/>
                  </a:cxn>
                  <a:cxn ang="0">
                    <a:pos x="T2" y="T3"/>
                  </a:cxn>
                  <a:cxn ang="0">
                    <a:pos x="T4" y="T5"/>
                  </a:cxn>
                  <a:cxn ang="0">
                    <a:pos x="T6" y="T7"/>
                  </a:cxn>
                  <a:cxn ang="0">
                    <a:pos x="T8" y="T9"/>
                  </a:cxn>
                </a:cxnLst>
                <a:rect l="0" t="0" r="r" b="b"/>
                <a:pathLst>
                  <a:path w="238" h="456">
                    <a:moveTo>
                      <a:pt x="0" y="366"/>
                    </a:moveTo>
                    <a:lnTo>
                      <a:pt x="123" y="456"/>
                    </a:lnTo>
                    <a:lnTo>
                      <a:pt x="238" y="100"/>
                    </a:lnTo>
                    <a:lnTo>
                      <a:pt x="120" y="0"/>
                    </a:lnTo>
                    <a:lnTo>
                      <a:pt x="0" y="366"/>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05" name="Freeform 370"/>
              <p:cNvSpPr/>
              <p:nvPr/>
            </p:nvSpPr>
            <p:spPr bwMode="auto">
              <a:xfrm>
                <a:off x="477" y="1021"/>
                <a:ext cx="238" cy="456"/>
              </a:xfrm>
              <a:custGeom>
                <a:avLst/>
                <a:gdLst>
                  <a:gd name="T0" fmla="*/ 0 w 238"/>
                  <a:gd name="T1" fmla="*/ 366 h 456"/>
                  <a:gd name="T2" fmla="*/ 123 w 238"/>
                  <a:gd name="T3" fmla="*/ 456 h 456"/>
                  <a:gd name="T4" fmla="*/ 238 w 238"/>
                  <a:gd name="T5" fmla="*/ 100 h 456"/>
                  <a:gd name="T6" fmla="*/ 120 w 238"/>
                  <a:gd name="T7" fmla="*/ 0 h 456"/>
                  <a:gd name="T8" fmla="*/ 0 w 238"/>
                  <a:gd name="T9" fmla="*/ 366 h 456"/>
                </a:gdLst>
                <a:ahLst/>
                <a:cxnLst>
                  <a:cxn ang="0">
                    <a:pos x="T0" y="T1"/>
                  </a:cxn>
                  <a:cxn ang="0">
                    <a:pos x="T2" y="T3"/>
                  </a:cxn>
                  <a:cxn ang="0">
                    <a:pos x="T4" y="T5"/>
                  </a:cxn>
                  <a:cxn ang="0">
                    <a:pos x="T6" y="T7"/>
                  </a:cxn>
                  <a:cxn ang="0">
                    <a:pos x="T8" y="T9"/>
                  </a:cxn>
                </a:cxnLst>
                <a:rect l="0" t="0" r="r" b="b"/>
                <a:pathLst>
                  <a:path w="238" h="456">
                    <a:moveTo>
                      <a:pt x="0" y="366"/>
                    </a:moveTo>
                    <a:lnTo>
                      <a:pt x="123" y="456"/>
                    </a:lnTo>
                    <a:lnTo>
                      <a:pt x="238" y="100"/>
                    </a:lnTo>
                    <a:lnTo>
                      <a:pt x="120" y="0"/>
                    </a:lnTo>
                    <a:lnTo>
                      <a:pt x="0" y="366"/>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6" name="Freeform 371"/>
              <p:cNvSpPr/>
              <p:nvPr/>
            </p:nvSpPr>
            <p:spPr bwMode="auto">
              <a:xfrm>
                <a:off x="477" y="1021"/>
                <a:ext cx="238" cy="456"/>
              </a:xfrm>
              <a:custGeom>
                <a:avLst/>
                <a:gdLst>
                  <a:gd name="T0" fmla="*/ 0 w 238"/>
                  <a:gd name="T1" fmla="*/ 366 h 456"/>
                  <a:gd name="T2" fmla="*/ 123 w 238"/>
                  <a:gd name="T3" fmla="*/ 456 h 456"/>
                  <a:gd name="T4" fmla="*/ 238 w 238"/>
                  <a:gd name="T5" fmla="*/ 100 h 456"/>
                  <a:gd name="T6" fmla="*/ 120 w 238"/>
                  <a:gd name="T7" fmla="*/ 0 h 456"/>
                  <a:gd name="T8" fmla="*/ 0 w 238"/>
                  <a:gd name="T9" fmla="*/ 366 h 456"/>
                </a:gdLst>
                <a:ahLst/>
                <a:cxnLst>
                  <a:cxn ang="0">
                    <a:pos x="T0" y="T1"/>
                  </a:cxn>
                  <a:cxn ang="0">
                    <a:pos x="T2" y="T3"/>
                  </a:cxn>
                  <a:cxn ang="0">
                    <a:pos x="T4" y="T5"/>
                  </a:cxn>
                  <a:cxn ang="0">
                    <a:pos x="T6" y="T7"/>
                  </a:cxn>
                  <a:cxn ang="0">
                    <a:pos x="T8" y="T9"/>
                  </a:cxn>
                </a:cxnLst>
                <a:rect l="0" t="0" r="r" b="b"/>
                <a:pathLst>
                  <a:path w="238" h="456">
                    <a:moveTo>
                      <a:pt x="0" y="366"/>
                    </a:moveTo>
                    <a:lnTo>
                      <a:pt x="123" y="456"/>
                    </a:lnTo>
                    <a:lnTo>
                      <a:pt x="238" y="100"/>
                    </a:lnTo>
                    <a:lnTo>
                      <a:pt x="120" y="0"/>
                    </a:lnTo>
                    <a:lnTo>
                      <a:pt x="0" y="366"/>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07" name="Freeform 372"/>
              <p:cNvSpPr/>
              <p:nvPr/>
            </p:nvSpPr>
            <p:spPr bwMode="auto">
              <a:xfrm>
                <a:off x="1140" y="1132"/>
                <a:ext cx="126" cy="144"/>
              </a:xfrm>
              <a:custGeom>
                <a:avLst/>
                <a:gdLst>
                  <a:gd name="T0" fmla="*/ 24 w 126"/>
                  <a:gd name="T1" fmla="*/ 0 h 144"/>
                  <a:gd name="T2" fmla="*/ 126 w 126"/>
                  <a:gd name="T3" fmla="*/ 95 h 144"/>
                  <a:gd name="T4" fmla="*/ 102 w 126"/>
                  <a:gd name="T5" fmla="*/ 144 h 144"/>
                  <a:gd name="T6" fmla="*/ 0 w 126"/>
                  <a:gd name="T7" fmla="*/ 50 h 144"/>
                  <a:gd name="T8" fmla="*/ 24 w 126"/>
                  <a:gd name="T9" fmla="*/ 0 h 144"/>
                </a:gdLst>
                <a:ahLst/>
                <a:cxnLst>
                  <a:cxn ang="0">
                    <a:pos x="T0" y="T1"/>
                  </a:cxn>
                  <a:cxn ang="0">
                    <a:pos x="T2" y="T3"/>
                  </a:cxn>
                  <a:cxn ang="0">
                    <a:pos x="T4" y="T5"/>
                  </a:cxn>
                  <a:cxn ang="0">
                    <a:pos x="T6" y="T7"/>
                  </a:cxn>
                  <a:cxn ang="0">
                    <a:pos x="T8" y="T9"/>
                  </a:cxn>
                </a:cxnLst>
                <a:rect l="0" t="0" r="r" b="b"/>
                <a:pathLst>
                  <a:path w="126" h="144">
                    <a:moveTo>
                      <a:pt x="24" y="0"/>
                    </a:moveTo>
                    <a:lnTo>
                      <a:pt x="126" y="95"/>
                    </a:lnTo>
                    <a:lnTo>
                      <a:pt x="102" y="144"/>
                    </a:lnTo>
                    <a:lnTo>
                      <a:pt x="0" y="50"/>
                    </a:lnTo>
                    <a:lnTo>
                      <a:pt x="2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8" name="Freeform 373"/>
              <p:cNvSpPr/>
              <p:nvPr/>
            </p:nvSpPr>
            <p:spPr bwMode="auto">
              <a:xfrm>
                <a:off x="1140" y="1132"/>
                <a:ext cx="126" cy="144"/>
              </a:xfrm>
              <a:custGeom>
                <a:avLst/>
                <a:gdLst>
                  <a:gd name="T0" fmla="*/ 24 w 126"/>
                  <a:gd name="T1" fmla="*/ 0 h 144"/>
                  <a:gd name="T2" fmla="*/ 126 w 126"/>
                  <a:gd name="T3" fmla="*/ 95 h 144"/>
                  <a:gd name="T4" fmla="*/ 102 w 126"/>
                  <a:gd name="T5" fmla="*/ 144 h 144"/>
                  <a:gd name="T6" fmla="*/ 0 w 126"/>
                  <a:gd name="T7" fmla="*/ 50 h 144"/>
                  <a:gd name="T8" fmla="*/ 24 w 126"/>
                  <a:gd name="T9" fmla="*/ 0 h 144"/>
                </a:gdLst>
                <a:ahLst/>
                <a:cxnLst>
                  <a:cxn ang="0">
                    <a:pos x="T0" y="T1"/>
                  </a:cxn>
                  <a:cxn ang="0">
                    <a:pos x="T2" y="T3"/>
                  </a:cxn>
                  <a:cxn ang="0">
                    <a:pos x="T4" y="T5"/>
                  </a:cxn>
                  <a:cxn ang="0">
                    <a:pos x="T6" y="T7"/>
                  </a:cxn>
                  <a:cxn ang="0">
                    <a:pos x="T8" y="T9"/>
                  </a:cxn>
                </a:cxnLst>
                <a:rect l="0" t="0" r="r" b="b"/>
                <a:pathLst>
                  <a:path w="126" h="144">
                    <a:moveTo>
                      <a:pt x="24" y="0"/>
                    </a:moveTo>
                    <a:lnTo>
                      <a:pt x="126" y="95"/>
                    </a:lnTo>
                    <a:lnTo>
                      <a:pt x="102" y="144"/>
                    </a:lnTo>
                    <a:lnTo>
                      <a:pt x="0" y="50"/>
                    </a:lnTo>
                    <a:lnTo>
                      <a:pt x="2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09" name="Freeform 374"/>
              <p:cNvSpPr/>
              <p:nvPr/>
            </p:nvSpPr>
            <p:spPr bwMode="auto">
              <a:xfrm>
                <a:off x="1140" y="1132"/>
                <a:ext cx="126" cy="144"/>
              </a:xfrm>
              <a:custGeom>
                <a:avLst/>
                <a:gdLst>
                  <a:gd name="T0" fmla="*/ 24 w 126"/>
                  <a:gd name="T1" fmla="*/ 0 h 144"/>
                  <a:gd name="T2" fmla="*/ 126 w 126"/>
                  <a:gd name="T3" fmla="*/ 95 h 144"/>
                  <a:gd name="T4" fmla="*/ 102 w 126"/>
                  <a:gd name="T5" fmla="*/ 144 h 144"/>
                  <a:gd name="T6" fmla="*/ 0 w 126"/>
                  <a:gd name="T7" fmla="*/ 50 h 144"/>
                  <a:gd name="T8" fmla="*/ 24 w 126"/>
                  <a:gd name="T9" fmla="*/ 0 h 144"/>
                </a:gdLst>
                <a:ahLst/>
                <a:cxnLst>
                  <a:cxn ang="0">
                    <a:pos x="T0" y="T1"/>
                  </a:cxn>
                  <a:cxn ang="0">
                    <a:pos x="T2" y="T3"/>
                  </a:cxn>
                  <a:cxn ang="0">
                    <a:pos x="T4" y="T5"/>
                  </a:cxn>
                  <a:cxn ang="0">
                    <a:pos x="T6" y="T7"/>
                  </a:cxn>
                  <a:cxn ang="0">
                    <a:pos x="T8" y="T9"/>
                  </a:cxn>
                </a:cxnLst>
                <a:rect l="0" t="0" r="r" b="b"/>
                <a:pathLst>
                  <a:path w="126" h="144">
                    <a:moveTo>
                      <a:pt x="24" y="0"/>
                    </a:moveTo>
                    <a:lnTo>
                      <a:pt x="126" y="95"/>
                    </a:lnTo>
                    <a:lnTo>
                      <a:pt x="102" y="144"/>
                    </a:lnTo>
                    <a:lnTo>
                      <a:pt x="0" y="50"/>
                    </a:lnTo>
                    <a:lnTo>
                      <a:pt x="2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10" name="Freeform 375"/>
              <p:cNvSpPr/>
              <p:nvPr/>
            </p:nvSpPr>
            <p:spPr bwMode="auto">
              <a:xfrm>
                <a:off x="1140" y="1132"/>
                <a:ext cx="126" cy="144"/>
              </a:xfrm>
              <a:custGeom>
                <a:avLst/>
                <a:gdLst>
                  <a:gd name="T0" fmla="*/ 24 w 126"/>
                  <a:gd name="T1" fmla="*/ 0 h 144"/>
                  <a:gd name="T2" fmla="*/ 126 w 126"/>
                  <a:gd name="T3" fmla="*/ 95 h 144"/>
                  <a:gd name="T4" fmla="*/ 102 w 126"/>
                  <a:gd name="T5" fmla="*/ 144 h 144"/>
                  <a:gd name="T6" fmla="*/ 0 w 126"/>
                  <a:gd name="T7" fmla="*/ 50 h 144"/>
                  <a:gd name="T8" fmla="*/ 24 w 126"/>
                  <a:gd name="T9" fmla="*/ 0 h 144"/>
                </a:gdLst>
                <a:ahLst/>
                <a:cxnLst>
                  <a:cxn ang="0">
                    <a:pos x="T0" y="T1"/>
                  </a:cxn>
                  <a:cxn ang="0">
                    <a:pos x="T2" y="T3"/>
                  </a:cxn>
                  <a:cxn ang="0">
                    <a:pos x="T4" y="T5"/>
                  </a:cxn>
                  <a:cxn ang="0">
                    <a:pos x="T6" y="T7"/>
                  </a:cxn>
                  <a:cxn ang="0">
                    <a:pos x="T8" y="T9"/>
                  </a:cxn>
                </a:cxnLst>
                <a:rect l="0" t="0" r="r" b="b"/>
                <a:pathLst>
                  <a:path w="126" h="144">
                    <a:moveTo>
                      <a:pt x="24" y="0"/>
                    </a:moveTo>
                    <a:lnTo>
                      <a:pt x="126" y="95"/>
                    </a:lnTo>
                    <a:lnTo>
                      <a:pt x="102" y="144"/>
                    </a:lnTo>
                    <a:lnTo>
                      <a:pt x="0" y="50"/>
                    </a:lnTo>
                    <a:lnTo>
                      <a:pt x="2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11" name="Freeform 376"/>
              <p:cNvSpPr/>
              <p:nvPr/>
            </p:nvSpPr>
            <p:spPr bwMode="auto">
              <a:xfrm>
                <a:off x="659" y="117"/>
                <a:ext cx="137" cy="241"/>
              </a:xfrm>
              <a:custGeom>
                <a:avLst/>
                <a:gdLst>
                  <a:gd name="T0" fmla="*/ 0 w 137"/>
                  <a:gd name="T1" fmla="*/ 0 h 241"/>
                  <a:gd name="T2" fmla="*/ 115 w 137"/>
                  <a:gd name="T3" fmla="*/ 125 h 241"/>
                  <a:gd name="T4" fmla="*/ 137 w 137"/>
                  <a:gd name="T5" fmla="*/ 241 h 241"/>
                  <a:gd name="T6" fmla="*/ 21 w 137"/>
                  <a:gd name="T7" fmla="*/ 118 h 241"/>
                  <a:gd name="T8" fmla="*/ 0 w 137"/>
                  <a:gd name="T9" fmla="*/ 0 h 241"/>
                </a:gdLst>
                <a:ahLst/>
                <a:cxnLst>
                  <a:cxn ang="0">
                    <a:pos x="T0" y="T1"/>
                  </a:cxn>
                  <a:cxn ang="0">
                    <a:pos x="T2" y="T3"/>
                  </a:cxn>
                  <a:cxn ang="0">
                    <a:pos x="T4" y="T5"/>
                  </a:cxn>
                  <a:cxn ang="0">
                    <a:pos x="T6" y="T7"/>
                  </a:cxn>
                  <a:cxn ang="0">
                    <a:pos x="T8" y="T9"/>
                  </a:cxn>
                </a:cxnLst>
                <a:rect l="0" t="0" r="r" b="b"/>
                <a:pathLst>
                  <a:path w="137" h="241">
                    <a:moveTo>
                      <a:pt x="0" y="0"/>
                    </a:moveTo>
                    <a:lnTo>
                      <a:pt x="115" y="125"/>
                    </a:lnTo>
                    <a:lnTo>
                      <a:pt x="137" y="241"/>
                    </a:lnTo>
                    <a:lnTo>
                      <a:pt x="21" y="11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12" name="Freeform 377"/>
              <p:cNvSpPr/>
              <p:nvPr/>
            </p:nvSpPr>
            <p:spPr bwMode="auto">
              <a:xfrm>
                <a:off x="659" y="117"/>
                <a:ext cx="137" cy="241"/>
              </a:xfrm>
              <a:custGeom>
                <a:avLst/>
                <a:gdLst>
                  <a:gd name="T0" fmla="*/ 0 w 137"/>
                  <a:gd name="T1" fmla="*/ 0 h 241"/>
                  <a:gd name="T2" fmla="*/ 115 w 137"/>
                  <a:gd name="T3" fmla="*/ 125 h 241"/>
                  <a:gd name="T4" fmla="*/ 137 w 137"/>
                  <a:gd name="T5" fmla="*/ 241 h 241"/>
                  <a:gd name="T6" fmla="*/ 21 w 137"/>
                  <a:gd name="T7" fmla="*/ 118 h 241"/>
                  <a:gd name="T8" fmla="*/ 0 w 137"/>
                  <a:gd name="T9" fmla="*/ 0 h 241"/>
                </a:gdLst>
                <a:ahLst/>
                <a:cxnLst>
                  <a:cxn ang="0">
                    <a:pos x="T0" y="T1"/>
                  </a:cxn>
                  <a:cxn ang="0">
                    <a:pos x="T2" y="T3"/>
                  </a:cxn>
                  <a:cxn ang="0">
                    <a:pos x="T4" y="T5"/>
                  </a:cxn>
                  <a:cxn ang="0">
                    <a:pos x="T6" y="T7"/>
                  </a:cxn>
                  <a:cxn ang="0">
                    <a:pos x="T8" y="T9"/>
                  </a:cxn>
                </a:cxnLst>
                <a:rect l="0" t="0" r="r" b="b"/>
                <a:pathLst>
                  <a:path w="137" h="241">
                    <a:moveTo>
                      <a:pt x="0" y="0"/>
                    </a:moveTo>
                    <a:lnTo>
                      <a:pt x="115" y="125"/>
                    </a:lnTo>
                    <a:lnTo>
                      <a:pt x="137" y="241"/>
                    </a:lnTo>
                    <a:lnTo>
                      <a:pt x="21" y="11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13" name="Freeform 378"/>
              <p:cNvSpPr/>
              <p:nvPr/>
            </p:nvSpPr>
            <p:spPr bwMode="auto">
              <a:xfrm>
                <a:off x="659" y="117"/>
                <a:ext cx="137" cy="241"/>
              </a:xfrm>
              <a:custGeom>
                <a:avLst/>
                <a:gdLst>
                  <a:gd name="T0" fmla="*/ 0 w 137"/>
                  <a:gd name="T1" fmla="*/ 0 h 241"/>
                  <a:gd name="T2" fmla="*/ 115 w 137"/>
                  <a:gd name="T3" fmla="*/ 125 h 241"/>
                  <a:gd name="T4" fmla="*/ 137 w 137"/>
                  <a:gd name="T5" fmla="*/ 241 h 241"/>
                  <a:gd name="T6" fmla="*/ 21 w 137"/>
                  <a:gd name="T7" fmla="*/ 118 h 241"/>
                  <a:gd name="T8" fmla="*/ 0 w 137"/>
                  <a:gd name="T9" fmla="*/ 0 h 241"/>
                </a:gdLst>
                <a:ahLst/>
                <a:cxnLst>
                  <a:cxn ang="0">
                    <a:pos x="T0" y="T1"/>
                  </a:cxn>
                  <a:cxn ang="0">
                    <a:pos x="T2" y="T3"/>
                  </a:cxn>
                  <a:cxn ang="0">
                    <a:pos x="T4" y="T5"/>
                  </a:cxn>
                  <a:cxn ang="0">
                    <a:pos x="T6" y="T7"/>
                  </a:cxn>
                  <a:cxn ang="0">
                    <a:pos x="T8" y="T9"/>
                  </a:cxn>
                </a:cxnLst>
                <a:rect l="0" t="0" r="r" b="b"/>
                <a:pathLst>
                  <a:path w="137" h="241">
                    <a:moveTo>
                      <a:pt x="0" y="0"/>
                    </a:moveTo>
                    <a:lnTo>
                      <a:pt x="115" y="125"/>
                    </a:lnTo>
                    <a:lnTo>
                      <a:pt x="137" y="241"/>
                    </a:lnTo>
                    <a:lnTo>
                      <a:pt x="21" y="11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14" name="Freeform 379"/>
              <p:cNvSpPr/>
              <p:nvPr/>
            </p:nvSpPr>
            <p:spPr bwMode="auto">
              <a:xfrm>
                <a:off x="659" y="117"/>
                <a:ext cx="137" cy="241"/>
              </a:xfrm>
              <a:custGeom>
                <a:avLst/>
                <a:gdLst>
                  <a:gd name="T0" fmla="*/ 0 w 137"/>
                  <a:gd name="T1" fmla="*/ 0 h 241"/>
                  <a:gd name="T2" fmla="*/ 115 w 137"/>
                  <a:gd name="T3" fmla="*/ 125 h 241"/>
                  <a:gd name="T4" fmla="*/ 137 w 137"/>
                  <a:gd name="T5" fmla="*/ 241 h 241"/>
                  <a:gd name="T6" fmla="*/ 21 w 137"/>
                  <a:gd name="T7" fmla="*/ 118 h 241"/>
                  <a:gd name="T8" fmla="*/ 0 w 137"/>
                  <a:gd name="T9" fmla="*/ 0 h 241"/>
                </a:gdLst>
                <a:ahLst/>
                <a:cxnLst>
                  <a:cxn ang="0">
                    <a:pos x="T0" y="T1"/>
                  </a:cxn>
                  <a:cxn ang="0">
                    <a:pos x="T2" y="T3"/>
                  </a:cxn>
                  <a:cxn ang="0">
                    <a:pos x="T4" y="T5"/>
                  </a:cxn>
                  <a:cxn ang="0">
                    <a:pos x="T6" y="T7"/>
                  </a:cxn>
                  <a:cxn ang="0">
                    <a:pos x="T8" y="T9"/>
                  </a:cxn>
                </a:cxnLst>
                <a:rect l="0" t="0" r="r" b="b"/>
                <a:pathLst>
                  <a:path w="137" h="241">
                    <a:moveTo>
                      <a:pt x="0" y="0"/>
                    </a:moveTo>
                    <a:lnTo>
                      <a:pt x="115" y="125"/>
                    </a:lnTo>
                    <a:lnTo>
                      <a:pt x="137" y="241"/>
                    </a:lnTo>
                    <a:lnTo>
                      <a:pt x="21" y="11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15" name="Freeform 380"/>
              <p:cNvSpPr/>
              <p:nvPr/>
            </p:nvSpPr>
            <p:spPr bwMode="auto">
              <a:xfrm>
                <a:off x="840" y="164"/>
                <a:ext cx="121" cy="241"/>
              </a:xfrm>
              <a:custGeom>
                <a:avLst/>
                <a:gdLst>
                  <a:gd name="T0" fmla="*/ 10 w 121"/>
                  <a:gd name="T1" fmla="*/ 0 h 241"/>
                  <a:gd name="T2" fmla="*/ 121 w 121"/>
                  <a:gd name="T3" fmla="*/ 123 h 241"/>
                  <a:gd name="T4" fmla="*/ 112 w 121"/>
                  <a:gd name="T5" fmla="*/ 241 h 241"/>
                  <a:gd name="T6" fmla="*/ 0 w 121"/>
                  <a:gd name="T7" fmla="*/ 118 h 241"/>
                  <a:gd name="T8" fmla="*/ 10 w 121"/>
                  <a:gd name="T9" fmla="*/ 0 h 241"/>
                </a:gdLst>
                <a:ahLst/>
                <a:cxnLst>
                  <a:cxn ang="0">
                    <a:pos x="T0" y="T1"/>
                  </a:cxn>
                  <a:cxn ang="0">
                    <a:pos x="T2" y="T3"/>
                  </a:cxn>
                  <a:cxn ang="0">
                    <a:pos x="T4" y="T5"/>
                  </a:cxn>
                  <a:cxn ang="0">
                    <a:pos x="T6" y="T7"/>
                  </a:cxn>
                  <a:cxn ang="0">
                    <a:pos x="T8" y="T9"/>
                  </a:cxn>
                </a:cxnLst>
                <a:rect l="0" t="0" r="r" b="b"/>
                <a:pathLst>
                  <a:path w="121" h="241">
                    <a:moveTo>
                      <a:pt x="10" y="0"/>
                    </a:moveTo>
                    <a:lnTo>
                      <a:pt x="121" y="123"/>
                    </a:lnTo>
                    <a:lnTo>
                      <a:pt x="112" y="241"/>
                    </a:lnTo>
                    <a:lnTo>
                      <a:pt x="0" y="118"/>
                    </a:lnTo>
                    <a:lnTo>
                      <a:pt x="1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16" name="Freeform 381"/>
              <p:cNvSpPr/>
              <p:nvPr/>
            </p:nvSpPr>
            <p:spPr bwMode="auto">
              <a:xfrm>
                <a:off x="840" y="164"/>
                <a:ext cx="121" cy="241"/>
              </a:xfrm>
              <a:custGeom>
                <a:avLst/>
                <a:gdLst>
                  <a:gd name="T0" fmla="*/ 10 w 121"/>
                  <a:gd name="T1" fmla="*/ 0 h 241"/>
                  <a:gd name="T2" fmla="*/ 121 w 121"/>
                  <a:gd name="T3" fmla="*/ 123 h 241"/>
                  <a:gd name="T4" fmla="*/ 112 w 121"/>
                  <a:gd name="T5" fmla="*/ 241 h 241"/>
                  <a:gd name="T6" fmla="*/ 0 w 121"/>
                  <a:gd name="T7" fmla="*/ 118 h 241"/>
                  <a:gd name="T8" fmla="*/ 10 w 121"/>
                  <a:gd name="T9" fmla="*/ 0 h 241"/>
                </a:gdLst>
                <a:ahLst/>
                <a:cxnLst>
                  <a:cxn ang="0">
                    <a:pos x="T0" y="T1"/>
                  </a:cxn>
                  <a:cxn ang="0">
                    <a:pos x="T2" y="T3"/>
                  </a:cxn>
                  <a:cxn ang="0">
                    <a:pos x="T4" y="T5"/>
                  </a:cxn>
                  <a:cxn ang="0">
                    <a:pos x="T6" y="T7"/>
                  </a:cxn>
                  <a:cxn ang="0">
                    <a:pos x="T8" y="T9"/>
                  </a:cxn>
                </a:cxnLst>
                <a:rect l="0" t="0" r="r" b="b"/>
                <a:pathLst>
                  <a:path w="121" h="241">
                    <a:moveTo>
                      <a:pt x="10" y="0"/>
                    </a:moveTo>
                    <a:lnTo>
                      <a:pt x="121" y="123"/>
                    </a:lnTo>
                    <a:lnTo>
                      <a:pt x="112" y="241"/>
                    </a:lnTo>
                    <a:lnTo>
                      <a:pt x="0" y="118"/>
                    </a:lnTo>
                    <a:lnTo>
                      <a:pt x="1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17" name="Freeform 382"/>
              <p:cNvSpPr/>
              <p:nvPr/>
            </p:nvSpPr>
            <p:spPr bwMode="auto">
              <a:xfrm>
                <a:off x="840" y="164"/>
                <a:ext cx="121" cy="241"/>
              </a:xfrm>
              <a:custGeom>
                <a:avLst/>
                <a:gdLst>
                  <a:gd name="T0" fmla="*/ 10 w 121"/>
                  <a:gd name="T1" fmla="*/ 0 h 241"/>
                  <a:gd name="T2" fmla="*/ 121 w 121"/>
                  <a:gd name="T3" fmla="*/ 123 h 241"/>
                  <a:gd name="T4" fmla="*/ 112 w 121"/>
                  <a:gd name="T5" fmla="*/ 241 h 241"/>
                  <a:gd name="T6" fmla="*/ 0 w 121"/>
                  <a:gd name="T7" fmla="*/ 118 h 241"/>
                  <a:gd name="T8" fmla="*/ 10 w 121"/>
                  <a:gd name="T9" fmla="*/ 0 h 241"/>
                </a:gdLst>
                <a:ahLst/>
                <a:cxnLst>
                  <a:cxn ang="0">
                    <a:pos x="T0" y="T1"/>
                  </a:cxn>
                  <a:cxn ang="0">
                    <a:pos x="T2" y="T3"/>
                  </a:cxn>
                  <a:cxn ang="0">
                    <a:pos x="T4" y="T5"/>
                  </a:cxn>
                  <a:cxn ang="0">
                    <a:pos x="T6" y="T7"/>
                  </a:cxn>
                  <a:cxn ang="0">
                    <a:pos x="T8" y="T9"/>
                  </a:cxn>
                </a:cxnLst>
                <a:rect l="0" t="0" r="r" b="b"/>
                <a:pathLst>
                  <a:path w="121" h="241">
                    <a:moveTo>
                      <a:pt x="10" y="0"/>
                    </a:moveTo>
                    <a:lnTo>
                      <a:pt x="121" y="123"/>
                    </a:lnTo>
                    <a:lnTo>
                      <a:pt x="112" y="241"/>
                    </a:lnTo>
                    <a:lnTo>
                      <a:pt x="0" y="118"/>
                    </a:lnTo>
                    <a:lnTo>
                      <a:pt x="1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18" name="Freeform 383"/>
              <p:cNvSpPr/>
              <p:nvPr/>
            </p:nvSpPr>
            <p:spPr bwMode="auto">
              <a:xfrm>
                <a:off x="840" y="164"/>
                <a:ext cx="121" cy="241"/>
              </a:xfrm>
              <a:custGeom>
                <a:avLst/>
                <a:gdLst>
                  <a:gd name="T0" fmla="*/ 10 w 121"/>
                  <a:gd name="T1" fmla="*/ 0 h 241"/>
                  <a:gd name="T2" fmla="*/ 121 w 121"/>
                  <a:gd name="T3" fmla="*/ 123 h 241"/>
                  <a:gd name="T4" fmla="*/ 112 w 121"/>
                  <a:gd name="T5" fmla="*/ 241 h 241"/>
                  <a:gd name="T6" fmla="*/ 0 w 121"/>
                  <a:gd name="T7" fmla="*/ 118 h 241"/>
                  <a:gd name="T8" fmla="*/ 10 w 121"/>
                  <a:gd name="T9" fmla="*/ 0 h 241"/>
                </a:gdLst>
                <a:ahLst/>
                <a:cxnLst>
                  <a:cxn ang="0">
                    <a:pos x="T0" y="T1"/>
                  </a:cxn>
                  <a:cxn ang="0">
                    <a:pos x="T2" y="T3"/>
                  </a:cxn>
                  <a:cxn ang="0">
                    <a:pos x="T4" y="T5"/>
                  </a:cxn>
                  <a:cxn ang="0">
                    <a:pos x="T6" y="T7"/>
                  </a:cxn>
                  <a:cxn ang="0">
                    <a:pos x="T8" y="T9"/>
                  </a:cxn>
                </a:cxnLst>
                <a:rect l="0" t="0" r="r" b="b"/>
                <a:pathLst>
                  <a:path w="121" h="241">
                    <a:moveTo>
                      <a:pt x="10" y="0"/>
                    </a:moveTo>
                    <a:lnTo>
                      <a:pt x="121" y="123"/>
                    </a:lnTo>
                    <a:lnTo>
                      <a:pt x="112" y="241"/>
                    </a:lnTo>
                    <a:lnTo>
                      <a:pt x="0" y="118"/>
                    </a:lnTo>
                    <a:lnTo>
                      <a:pt x="1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19" name="Freeform 384"/>
              <p:cNvSpPr/>
              <p:nvPr/>
            </p:nvSpPr>
            <p:spPr bwMode="auto">
              <a:xfrm>
                <a:off x="982" y="258"/>
                <a:ext cx="149" cy="232"/>
              </a:xfrm>
              <a:custGeom>
                <a:avLst/>
                <a:gdLst>
                  <a:gd name="T0" fmla="*/ 43 w 149"/>
                  <a:gd name="T1" fmla="*/ 0 h 232"/>
                  <a:gd name="T2" fmla="*/ 149 w 149"/>
                  <a:gd name="T3" fmla="*/ 121 h 232"/>
                  <a:gd name="T4" fmla="*/ 109 w 149"/>
                  <a:gd name="T5" fmla="*/ 232 h 232"/>
                  <a:gd name="T6" fmla="*/ 0 w 149"/>
                  <a:gd name="T7" fmla="*/ 114 h 232"/>
                  <a:gd name="T8" fmla="*/ 43 w 149"/>
                  <a:gd name="T9" fmla="*/ 0 h 232"/>
                </a:gdLst>
                <a:ahLst/>
                <a:cxnLst>
                  <a:cxn ang="0">
                    <a:pos x="T0" y="T1"/>
                  </a:cxn>
                  <a:cxn ang="0">
                    <a:pos x="T2" y="T3"/>
                  </a:cxn>
                  <a:cxn ang="0">
                    <a:pos x="T4" y="T5"/>
                  </a:cxn>
                  <a:cxn ang="0">
                    <a:pos x="T6" y="T7"/>
                  </a:cxn>
                  <a:cxn ang="0">
                    <a:pos x="T8" y="T9"/>
                  </a:cxn>
                </a:cxnLst>
                <a:rect l="0" t="0" r="r" b="b"/>
                <a:pathLst>
                  <a:path w="149" h="232">
                    <a:moveTo>
                      <a:pt x="43" y="0"/>
                    </a:moveTo>
                    <a:lnTo>
                      <a:pt x="149" y="121"/>
                    </a:lnTo>
                    <a:lnTo>
                      <a:pt x="109" y="232"/>
                    </a:lnTo>
                    <a:lnTo>
                      <a:pt x="0" y="114"/>
                    </a:lnTo>
                    <a:lnTo>
                      <a:pt x="4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20" name="Freeform 385"/>
              <p:cNvSpPr/>
              <p:nvPr/>
            </p:nvSpPr>
            <p:spPr bwMode="auto">
              <a:xfrm>
                <a:off x="982" y="258"/>
                <a:ext cx="149" cy="232"/>
              </a:xfrm>
              <a:custGeom>
                <a:avLst/>
                <a:gdLst>
                  <a:gd name="T0" fmla="*/ 43 w 149"/>
                  <a:gd name="T1" fmla="*/ 0 h 232"/>
                  <a:gd name="T2" fmla="*/ 149 w 149"/>
                  <a:gd name="T3" fmla="*/ 121 h 232"/>
                  <a:gd name="T4" fmla="*/ 109 w 149"/>
                  <a:gd name="T5" fmla="*/ 232 h 232"/>
                  <a:gd name="T6" fmla="*/ 0 w 149"/>
                  <a:gd name="T7" fmla="*/ 114 h 232"/>
                  <a:gd name="T8" fmla="*/ 43 w 149"/>
                  <a:gd name="T9" fmla="*/ 0 h 232"/>
                </a:gdLst>
                <a:ahLst/>
                <a:cxnLst>
                  <a:cxn ang="0">
                    <a:pos x="T0" y="T1"/>
                  </a:cxn>
                  <a:cxn ang="0">
                    <a:pos x="T2" y="T3"/>
                  </a:cxn>
                  <a:cxn ang="0">
                    <a:pos x="T4" y="T5"/>
                  </a:cxn>
                  <a:cxn ang="0">
                    <a:pos x="T6" y="T7"/>
                  </a:cxn>
                  <a:cxn ang="0">
                    <a:pos x="T8" y="T9"/>
                  </a:cxn>
                </a:cxnLst>
                <a:rect l="0" t="0" r="r" b="b"/>
                <a:pathLst>
                  <a:path w="149" h="232">
                    <a:moveTo>
                      <a:pt x="43" y="0"/>
                    </a:moveTo>
                    <a:lnTo>
                      <a:pt x="149" y="121"/>
                    </a:lnTo>
                    <a:lnTo>
                      <a:pt x="109" y="232"/>
                    </a:lnTo>
                    <a:lnTo>
                      <a:pt x="0" y="114"/>
                    </a:lnTo>
                    <a:lnTo>
                      <a:pt x="4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21" name="Freeform 386"/>
              <p:cNvSpPr/>
              <p:nvPr/>
            </p:nvSpPr>
            <p:spPr bwMode="auto">
              <a:xfrm>
                <a:off x="982" y="258"/>
                <a:ext cx="149" cy="232"/>
              </a:xfrm>
              <a:custGeom>
                <a:avLst/>
                <a:gdLst>
                  <a:gd name="T0" fmla="*/ 43 w 149"/>
                  <a:gd name="T1" fmla="*/ 0 h 232"/>
                  <a:gd name="T2" fmla="*/ 149 w 149"/>
                  <a:gd name="T3" fmla="*/ 121 h 232"/>
                  <a:gd name="T4" fmla="*/ 109 w 149"/>
                  <a:gd name="T5" fmla="*/ 232 h 232"/>
                  <a:gd name="T6" fmla="*/ 0 w 149"/>
                  <a:gd name="T7" fmla="*/ 114 h 232"/>
                  <a:gd name="T8" fmla="*/ 43 w 149"/>
                  <a:gd name="T9" fmla="*/ 0 h 232"/>
                </a:gdLst>
                <a:ahLst/>
                <a:cxnLst>
                  <a:cxn ang="0">
                    <a:pos x="T0" y="T1"/>
                  </a:cxn>
                  <a:cxn ang="0">
                    <a:pos x="T2" y="T3"/>
                  </a:cxn>
                  <a:cxn ang="0">
                    <a:pos x="T4" y="T5"/>
                  </a:cxn>
                  <a:cxn ang="0">
                    <a:pos x="T6" y="T7"/>
                  </a:cxn>
                  <a:cxn ang="0">
                    <a:pos x="T8" y="T9"/>
                  </a:cxn>
                </a:cxnLst>
                <a:rect l="0" t="0" r="r" b="b"/>
                <a:pathLst>
                  <a:path w="149" h="232">
                    <a:moveTo>
                      <a:pt x="43" y="0"/>
                    </a:moveTo>
                    <a:lnTo>
                      <a:pt x="149" y="121"/>
                    </a:lnTo>
                    <a:lnTo>
                      <a:pt x="109" y="232"/>
                    </a:lnTo>
                    <a:lnTo>
                      <a:pt x="0" y="114"/>
                    </a:lnTo>
                    <a:lnTo>
                      <a:pt x="4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22" name="Freeform 387"/>
              <p:cNvSpPr/>
              <p:nvPr/>
            </p:nvSpPr>
            <p:spPr bwMode="auto">
              <a:xfrm>
                <a:off x="982" y="258"/>
                <a:ext cx="149" cy="232"/>
              </a:xfrm>
              <a:custGeom>
                <a:avLst/>
                <a:gdLst>
                  <a:gd name="T0" fmla="*/ 43 w 149"/>
                  <a:gd name="T1" fmla="*/ 0 h 232"/>
                  <a:gd name="T2" fmla="*/ 149 w 149"/>
                  <a:gd name="T3" fmla="*/ 121 h 232"/>
                  <a:gd name="T4" fmla="*/ 109 w 149"/>
                  <a:gd name="T5" fmla="*/ 232 h 232"/>
                  <a:gd name="T6" fmla="*/ 0 w 149"/>
                  <a:gd name="T7" fmla="*/ 114 h 232"/>
                  <a:gd name="T8" fmla="*/ 43 w 149"/>
                  <a:gd name="T9" fmla="*/ 0 h 232"/>
                </a:gdLst>
                <a:ahLst/>
                <a:cxnLst>
                  <a:cxn ang="0">
                    <a:pos x="T0" y="T1"/>
                  </a:cxn>
                  <a:cxn ang="0">
                    <a:pos x="T2" y="T3"/>
                  </a:cxn>
                  <a:cxn ang="0">
                    <a:pos x="T4" y="T5"/>
                  </a:cxn>
                  <a:cxn ang="0">
                    <a:pos x="T6" y="T7"/>
                  </a:cxn>
                  <a:cxn ang="0">
                    <a:pos x="T8" y="T9"/>
                  </a:cxn>
                </a:cxnLst>
                <a:rect l="0" t="0" r="r" b="b"/>
                <a:pathLst>
                  <a:path w="149" h="232">
                    <a:moveTo>
                      <a:pt x="43" y="0"/>
                    </a:moveTo>
                    <a:lnTo>
                      <a:pt x="149" y="121"/>
                    </a:lnTo>
                    <a:lnTo>
                      <a:pt x="109" y="232"/>
                    </a:lnTo>
                    <a:lnTo>
                      <a:pt x="0" y="114"/>
                    </a:lnTo>
                    <a:lnTo>
                      <a:pt x="4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23" name="Freeform 388"/>
              <p:cNvSpPr/>
              <p:nvPr/>
            </p:nvSpPr>
            <p:spPr bwMode="auto">
              <a:xfrm>
                <a:off x="1131" y="350"/>
                <a:ext cx="137" cy="161"/>
              </a:xfrm>
              <a:custGeom>
                <a:avLst/>
                <a:gdLst>
                  <a:gd name="T0" fmla="*/ 0 w 137"/>
                  <a:gd name="T1" fmla="*/ 0 h 161"/>
                  <a:gd name="T2" fmla="*/ 104 w 137"/>
                  <a:gd name="T3" fmla="*/ 119 h 161"/>
                  <a:gd name="T4" fmla="*/ 137 w 137"/>
                  <a:gd name="T5" fmla="*/ 161 h 161"/>
                  <a:gd name="T6" fmla="*/ 35 w 137"/>
                  <a:gd name="T7" fmla="*/ 45 h 161"/>
                  <a:gd name="T8" fmla="*/ 0 w 137"/>
                  <a:gd name="T9" fmla="*/ 0 h 161"/>
                </a:gdLst>
                <a:ahLst/>
                <a:cxnLst>
                  <a:cxn ang="0">
                    <a:pos x="T0" y="T1"/>
                  </a:cxn>
                  <a:cxn ang="0">
                    <a:pos x="T2" y="T3"/>
                  </a:cxn>
                  <a:cxn ang="0">
                    <a:pos x="T4" y="T5"/>
                  </a:cxn>
                  <a:cxn ang="0">
                    <a:pos x="T6" y="T7"/>
                  </a:cxn>
                  <a:cxn ang="0">
                    <a:pos x="T8" y="T9"/>
                  </a:cxn>
                </a:cxnLst>
                <a:rect l="0" t="0" r="r" b="b"/>
                <a:pathLst>
                  <a:path w="137" h="161">
                    <a:moveTo>
                      <a:pt x="0" y="0"/>
                    </a:moveTo>
                    <a:lnTo>
                      <a:pt x="104" y="119"/>
                    </a:lnTo>
                    <a:lnTo>
                      <a:pt x="137" y="161"/>
                    </a:lnTo>
                    <a:lnTo>
                      <a:pt x="35" y="45"/>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24" name="Freeform 389"/>
              <p:cNvSpPr/>
              <p:nvPr/>
            </p:nvSpPr>
            <p:spPr bwMode="auto">
              <a:xfrm>
                <a:off x="1131" y="350"/>
                <a:ext cx="137" cy="161"/>
              </a:xfrm>
              <a:custGeom>
                <a:avLst/>
                <a:gdLst>
                  <a:gd name="T0" fmla="*/ 0 w 137"/>
                  <a:gd name="T1" fmla="*/ 0 h 161"/>
                  <a:gd name="T2" fmla="*/ 104 w 137"/>
                  <a:gd name="T3" fmla="*/ 119 h 161"/>
                  <a:gd name="T4" fmla="*/ 137 w 137"/>
                  <a:gd name="T5" fmla="*/ 161 h 161"/>
                  <a:gd name="T6" fmla="*/ 35 w 137"/>
                  <a:gd name="T7" fmla="*/ 45 h 161"/>
                  <a:gd name="T8" fmla="*/ 0 w 137"/>
                  <a:gd name="T9" fmla="*/ 0 h 161"/>
                </a:gdLst>
                <a:ahLst/>
                <a:cxnLst>
                  <a:cxn ang="0">
                    <a:pos x="T0" y="T1"/>
                  </a:cxn>
                  <a:cxn ang="0">
                    <a:pos x="T2" y="T3"/>
                  </a:cxn>
                  <a:cxn ang="0">
                    <a:pos x="T4" y="T5"/>
                  </a:cxn>
                  <a:cxn ang="0">
                    <a:pos x="T6" y="T7"/>
                  </a:cxn>
                  <a:cxn ang="0">
                    <a:pos x="T8" y="T9"/>
                  </a:cxn>
                </a:cxnLst>
                <a:rect l="0" t="0" r="r" b="b"/>
                <a:pathLst>
                  <a:path w="137" h="161">
                    <a:moveTo>
                      <a:pt x="0" y="0"/>
                    </a:moveTo>
                    <a:lnTo>
                      <a:pt x="104" y="119"/>
                    </a:lnTo>
                    <a:lnTo>
                      <a:pt x="137" y="161"/>
                    </a:lnTo>
                    <a:lnTo>
                      <a:pt x="35" y="45"/>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25" name="Freeform 390"/>
              <p:cNvSpPr/>
              <p:nvPr/>
            </p:nvSpPr>
            <p:spPr bwMode="auto">
              <a:xfrm>
                <a:off x="1131" y="350"/>
                <a:ext cx="137" cy="161"/>
              </a:xfrm>
              <a:custGeom>
                <a:avLst/>
                <a:gdLst>
                  <a:gd name="T0" fmla="*/ 0 w 137"/>
                  <a:gd name="T1" fmla="*/ 0 h 161"/>
                  <a:gd name="T2" fmla="*/ 104 w 137"/>
                  <a:gd name="T3" fmla="*/ 119 h 161"/>
                  <a:gd name="T4" fmla="*/ 137 w 137"/>
                  <a:gd name="T5" fmla="*/ 161 h 161"/>
                  <a:gd name="T6" fmla="*/ 35 w 137"/>
                  <a:gd name="T7" fmla="*/ 45 h 161"/>
                  <a:gd name="T8" fmla="*/ 0 w 137"/>
                  <a:gd name="T9" fmla="*/ 0 h 161"/>
                </a:gdLst>
                <a:ahLst/>
                <a:cxnLst>
                  <a:cxn ang="0">
                    <a:pos x="T0" y="T1"/>
                  </a:cxn>
                  <a:cxn ang="0">
                    <a:pos x="T2" y="T3"/>
                  </a:cxn>
                  <a:cxn ang="0">
                    <a:pos x="T4" y="T5"/>
                  </a:cxn>
                  <a:cxn ang="0">
                    <a:pos x="T6" y="T7"/>
                  </a:cxn>
                  <a:cxn ang="0">
                    <a:pos x="T8" y="T9"/>
                  </a:cxn>
                </a:cxnLst>
                <a:rect l="0" t="0" r="r" b="b"/>
                <a:pathLst>
                  <a:path w="137" h="161">
                    <a:moveTo>
                      <a:pt x="0" y="0"/>
                    </a:moveTo>
                    <a:lnTo>
                      <a:pt x="104" y="119"/>
                    </a:lnTo>
                    <a:lnTo>
                      <a:pt x="137" y="161"/>
                    </a:lnTo>
                    <a:lnTo>
                      <a:pt x="35" y="45"/>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26" name="Freeform 391"/>
              <p:cNvSpPr/>
              <p:nvPr/>
            </p:nvSpPr>
            <p:spPr bwMode="auto">
              <a:xfrm>
                <a:off x="1131" y="350"/>
                <a:ext cx="137" cy="161"/>
              </a:xfrm>
              <a:custGeom>
                <a:avLst/>
                <a:gdLst>
                  <a:gd name="T0" fmla="*/ 0 w 137"/>
                  <a:gd name="T1" fmla="*/ 0 h 161"/>
                  <a:gd name="T2" fmla="*/ 104 w 137"/>
                  <a:gd name="T3" fmla="*/ 119 h 161"/>
                  <a:gd name="T4" fmla="*/ 137 w 137"/>
                  <a:gd name="T5" fmla="*/ 161 h 161"/>
                  <a:gd name="T6" fmla="*/ 35 w 137"/>
                  <a:gd name="T7" fmla="*/ 45 h 161"/>
                  <a:gd name="T8" fmla="*/ 0 w 137"/>
                  <a:gd name="T9" fmla="*/ 0 h 161"/>
                </a:gdLst>
                <a:ahLst/>
                <a:cxnLst>
                  <a:cxn ang="0">
                    <a:pos x="T0" y="T1"/>
                  </a:cxn>
                  <a:cxn ang="0">
                    <a:pos x="T2" y="T3"/>
                  </a:cxn>
                  <a:cxn ang="0">
                    <a:pos x="T4" y="T5"/>
                  </a:cxn>
                  <a:cxn ang="0">
                    <a:pos x="T6" y="T7"/>
                  </a:cxn>
                  <a:cxn ang="0">
                    <a:pos x="T8" y="T9"/>
                  </a:cxn>
                </a:cxnLst>
                <a:rect l="0" t="0" r="r" b="b"/>
                <a:pathLst>
                  <a:path w="137" h="161">
                    <a:moveTo>
                      <a:pt x="0" y="0"/>
                    </a:moveTo>
                    <a:lnTo>
                      <a:pt x="104" y="119"/>
                    </a:lnTo>
                    <a:lnTo>
                      <a:pt x="137" y="161"/>
                    </a:lnTo>
                    <a:lnTo>
                      <a:pt x="35" y="45"/>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27" name="Freeform 392"/>
              <p:cNvSpPr/>
              <p:nvPr/>
            </p:nvSpPr>
            <p:spPr bwMode="auto">
              <a:xfrm>
                <a:off x="1098" y="395"/>
                <a:ext cx="170" cy="213"/>
              </a:xfrm>
              <a:custGeom>
                <a:avLst/>
                <a:gdLst>
                  <a:gd name="T0" fmla="*/ 68 w 170"/>
                  <a:gd name="T1" fmla="*/ 0 h 213"/>
                  <a:gd name="T2" fmla="*/ 170 w 170"/>
                  <a:gd name="T3" fmla="*/ 116 h 213"/>
                  <a:gd name="T4" fmla="*/ 104 w 170"/>
                  <a:gd name="T5" fmla="*/ 213 h 213"/>
                  <a:gd name="T6" fmla="*/ 0 w 170"/>
                  <a:gd name="T7" fmla="*/ 97 h 213"/>
                  <a:gd name="T8" fmla="*/ 68 w 170"/>
                  <a:gd name="T9" fmla="*/ 0 h 213"/>
                </a:gdLst>
                <a:ahLst/>
                <a:cxnLst>
                  <a:cxn ang="0">
                    <a:pos x="T0" y="T1"/>
                  </a:cxn>
                  <a:cxn ang="0">
                    <a:pos x="T2" y="T3"/>
                  </a:cxn>
                  <a:cxn ang="0">
                    <a:pos x="T4" y="T5"/>
                  </a:cxn>
                  <a:cxn ang="0">
                    <a:pos x="T6" y="T7"/>
                  </a:cxn>
                  <a:cxn ang="0">
                    <a:pos x="T8" y="T9"/>
                  </a:cxn>
                </a:cxnLst>
                <a:rect l="0" t="0" r="r" b="b"/>
                <a:pathLst>
                  <a:path w="170" h="213">
                    <a:moveTo>
                      <a:pt x="68" y="0"/>
                    </a:moveTo>
                    <a:lnTo>
                      <a:pt x="170" y="116"/>
                    </a:lnTo>
                    <a:lnTo>
                      <a:pt x="104" y="213"/>
                    </a:lnTo>
                    <a:lnTo>
                      <a:pt x="0" y="97"/>
                    </a:lnTo>
                    <a:lnTo>
                      <a:pt x="6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28" name="Freeform 393"/>
              <p:cNvSpPr/>
              <p:nvPr/>
            </p:nvSpPr>
            <p:spPr bwMode="auto">
              <a:xfrm>
                <a:off x="1098" y="395"/>
                <a:ext cx="170" cy="213"/>
              </a:xfrm>
              <a:custGeom>
                <a:avLst/>
                <a:gdLst>
                  <a:gd name="T0" fmla="*/ 68 w 170"/>
                  <a:gd name="T1" fmla="*/ 0 h 213"/>
                  <a:gd name="T2" fmla="*/ 170 w 170"/>
                  <a:gd name="T3" fmla="*/ 116 h 213"/>
                  <a:gd name="T4" fmla="*/ 104 w 170"/>
                  <a:gd name="T5" fmla="*/ 213 h 213"/>
                  <a:gd name="T6" fmla="*/ 0 w 170"/>
                  <a:gd name="T7" fmla="*/ 97 h 213"/>
                  <a:gd name="T8" fmla="*/ 68 w 170"/>
                  <a:gd name="T9" fmla="*/ 0 h 213"/>
                </a:gdLst>
                <a:ahLst/>
                <a:cxnLst>
                  <a:cxn ang="0">
                    <a:pos x="T0" y="T1"/>
                  </a:cxn>
                  <a:cxn ang="0">
                    <a:pos x="T2" y="T3"/>
                  </a:cxn>
                  <a:cxn ang="0">
                    <a:pos x="T4" y="T5"/>
                  </a:cxn>
                  <a:cxn ang="0">
                    <a:pos x="T6" y="T7"/>
                  </a:cxn>
                  <a:cxn ang="0">
                    <a:pos x="T8" y="T9"/>
                  </a:cxn>
                </a:cxnLst>
                <a:rect l="0" t="0" r="r" b="b"/>
                <a:pathLst>
                  <a:path w="170" h="213">
                    <a:moveTo>
                      <a:pt x="68" y="0"/>
                    </a:moveTo>
                    <a:lnTo>
                      <a:pt x="170" y="116"/>
                    </a:lnTo>
                    <a:lnTo>
                      <a:pt x="104" y="213"/>
                    </a:lnTo>
                    <a:lnTo>
                      <a:pt x="0" y="97"/>
                    </a:lnTo>
                    <a:lnTo>
                      <a:pt x="6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29" name="Freeform 394"/>
              <p:cNvSpPr/>
              <p:nvPr/>
            </p:nvSpPr>
            <p:spPr bwMode="auto">
              <a:xfrm>
                <a:off x="1098" y="395"/>
                <a:ext cx="170" cy="213"/>
              </a:xfrm>
              <a:custGeom>
                <a:avLst/>
                <a:gdLst>
                  <a:gd name="T0" fmla="*/ 68 w 170"/>
                  <a:gd name="T1" fmla="*/ 0 h 213"/>
                  <a:gd name="T2" fmla="*/ 170 w 170"/>
                  <a:gd name="T3" fmla="*/ 116 h 213"/>
                  <a:gd name="T4" fmla="*/ 104 w 170"/>
                  <a:gd name="T5" fmla="*/ 213 h 213"/>
                  <a:gd name="T6" fmla="*/ 0 w 170"/>
                  <a:gd name="T7" fmla="*/ 97 h 213"/>
                  <a:gd name="T8" fmla="*/ 68 w 170"/>
                  <a:gd name="T9" fmla="*/ 0 h 213"/>
                </a:gdLst>
                <a:ahLst/>
                <a:cxnLst>
                  <a:cxn ang="0">
                    <a:pos x="T0" y="T1"/>
                  </a:cxn>
                  <a:cxn ang="0">
                    <a:pos x="T2" y="T3"/>
                  </a:cxn>
                  <a:cxn ang="0">
                    <a:pos x="T4" y="T5"/>
                  </a:cxn>
                  <a:cxn ang="0">
                    <a:pos x="T6" y="T7"/>
                  </a:cxn>
                  <a:cxn ang="0">
                    <a:pos x="T8" y="T9"/>
                  </a:cxn>
                </a:cxnLst>
                <a:rect l="0" t="0" r="r" b="b"/>
                <a:pathLst>
                  <a:path w="170" h="213">
                    <a:moveTo>
                      <a:pt x="68" y="0"/>
                    </a:moveTo>
                    <a:lnTo>
                      <a:pt x="170" y="116"/>
                    </a:lnTo>
                    <a:lnTo>
                      <a:pt x="104" y="213"/>
                    </a:lnTo>
                    <a:lnTo>
                      <a:pt x="0" y="97"/>
                    </a:lnTo>
                    <a:lnTo>
                      <a:pt x="6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0" name="Freeform 395"/>
              <p:cNvSpPr/>
              <p:nvPr/>
            </p:nvSpPr>
            <p:spPr bwMode="auto">
              <a:xfrm>
                <a:off x="1098" y="395"/>
                <a:ext cx="170" cy="213"/>
              </a:xfrm>
              <a:custGeom>
                <a:avLst/>
                <a:gdLst>
                  <a:gd name="T0" fmla="*/ 68 w 170"/>
                  <a:gd name="T1" fmla="*/ 0 h 213"/>
                  <a:gd name="T2" fmla="*/ 170 w 170"/>
                  <a:gd name="T3" fmla="*/ 116 h 213"/>
                  <a:gd name="T4" fmla="*/ 104 w 170"/>
                  <a:gd name="T5" fmla="*/ 213 h 213"/>
                  <a:gd name="T6" fmla="*/ 0 w 170"/>
                  <a:gd name="T7" fmla="*/ 97 h 213"/>
                  <a:gd name="T8" fmla="*/ 68 w 170"/>
                  <a:gd name="T9" fmla="*/ 0 h 213"/>
                </a:gdLst>
                <a:ahLst/>
                <a:cxnLst>
                  <a:cxn ang="0">
                    <a:pos x="T0" y="T1"/>
                  </a:cxn>
                  <a:cxn ang="0">
                    <a:pos x="T2" y="T3"/>
                  </a:cxn>
                  <a:cxn ang="0">
                    <a:pos x="T4" y="T5"/>
                  </a:cxn>
                  <a:cxn ang="0">
                    <a:pos x="T6" y="T7"/>
                  </a:cxn>
                  <a:cxn ang="0">
                    <a:pos x="T8" y="T9"/>
                  </a:cxn>
                </a:cxnLst>
                <a:rect l="0" t="0" r="r" b="b"/>
                <a:pathLst>
                  <a:path w="170" h="213">
                    <a:moveTo>
                      <a:pt x="68" y="0"/>
                    </a:moveTo>
                    <a:lnTo>
                      <a:pt x="170" y="116"/>
                    </a:lnTo>
                    <a:lnTo>
                      <a:pt x="104" y="213"/>
                    </a:lnTo>
                    <a:lnTo>
                      <a:pt x="0" y="97"/>
                    </a:lnTo>
                    <a:lnTo>
                      <a:pt x="6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31" name="Freeform 396"/>
              <p:cNvSpPr/>
              <p:nvPr/>
            </p:nvSpPr>
            <p:spPr bwMode="auto">
              <a:xfrm>
                <a:off x="1098" y="492"/>
                <a:ext cx="135" cy="161"/>
              </a:xfrm>
              <a:custGeom>
                <a:avLst/>
                <a:gdLst>
                  <a:gd name="T0" fmla="*/ 0 w 135"/>
                  <a:gd name="T1" fmla="*/ 0 h 161"/>
                  <a:gd name="T2" fmla="*/ 104 w 135"/>
                  <a:gd name="T3" fmla="*/ 116 h 161"/>
                  <a:gd name="T4" fmla="*/ 135 w 135"/>
                  <a:gd name="T5" fmla="*/ 161 h 161"/>
                  <a:gd name="T6" fmla="*/ 33 w 135"/>
                  <a:gd name="T7" fmla="*/ 47 h 161"/>
                  <a:gd name="T8" fmla="*/ 0 w 135"/>
                  <a:gd name="T9" fmla="*/ 0 h 161"/>
                </a:gdLst>
                <a:ahLst/>
                <a:cxnLst>
                  <a:cxn ang="0">
                    <a:pos x="T0" y="T1"/>
                  </a:cxn>
                  <a:cxn ang="0">
                    <a:pos x="T2" y="T3"/>
                  </a:cxn>
                  <a:cxn ang="0">
                    <a:pos x="T4" y="T5"/>
                  </a:cxn>
                  <a:cxn ang="0">
                    <a:pos x="T6" y="T7"/>
                  </a:cxn>
                  <a:cxn ang="0">
                    <a:pos x="T8" y="T9"/>
                  </a:cxn>
                </a:cxnLst>
                <a:rect l="0" t="0" r="r" b="b"/>
                <a:pathLst>
                  <a:path w="135" h="161">
                    <a:moveTo>
                      <a:pt x="0" y="0"/>
                    </a:moveTo>
                    <a:lnTo>
                      <a:pt x="104" y="116"/>
                    </a:lnTo>
                    <a:lnTo>
                      <a:pt x="135" y="161"/>
                    </a:lnTo>
                    <a:lnTo>
                      <a:pt x="33" y="4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2" name="Freeform 397"/>
              <p:cNvSpPr/>
              <p:nvPr/>
            </p:nvSpPr>
            <p:spPr bwMode="auto">
              <a:xfrm>
                <a:off x="1098" y="492"/>
                <a:ext cx="135" cy="161"/>
              </a:xfrm>
              <a:custGeom>
                <a:avLst/>
                <a:gdLst>
                  <a:gd name="T0" fmla="*/ 0 w 135"/>
                  <a:gd name="T1" fmla="*/ 0 h 161"/>
                  <a:gd name="T2" fmla="*/ 104 w 135"/>
                  <a:gd name="T3" fmla="*/ 116 h 161"/>
                  <a:gd name="T4" fmla="*/ 135 w 135"/>
                  <a:gd name="T5" fmla="*/ 161 h 161"/>
                  <a:gd name="T6" fmla="*/ 33 w 135"/>
                  <a:gd name="T7" fmla="*/ 47 h 161"/>
                  <a:gd name="T8" fmla="*/ 0 w 135"/>
                  <a:gd name="T9" fmla="*/ 0 h 161"/>
                </a:gdLst>
                <a:ahLst/>
                <a:cxnLst>
                  <a:cxn ang="0">
                    <a:pos x="T0" y="T1"/>
                  </a:cxn>
                  <a:cxn ang="0">
                    <a:pos x="T2" y="T3"/>
                  </a:cxn>
                  <a:cxn ang="0">
                    <a:pos x="T4" y="T5"/>
                  </a:cxn>
                  <a:cxn ang="0">
                    <a:pos x="T6" y="T7"/>
                  </a:cxn>
                  <a:cxn ang="0">
                    <a:pos x="T8" y="T9"/>
                  </a:cxn>
                </a:cxnLst>
                <a:rect l="0" t="0" r="r" b="b"/>
                <a:pathLst>
                  <a:path w="135" h="161">
                    <a:moveTo>
                      <a:pt x="0" y="0"/>
                    </a:moveTo>
                    <a:lnTo>
                      <a:pt x="104" y="116"/>
                    </a:lnTo>
                    <a:lnTo>
                      <a:pt x="135" y="161"/>
                    </a:lnTo>
                    <a:lnTo>
                      <a:pt x="33" y="4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33" name="Freeform 398"/>
              <p:cNvSpPr/>
              <p:nvPr/>
            </p:nvSpPr>
            <p:spPr bwMode="auto">
              <a:xfrm>
                <a:off x="1098" y="492"/>
                <a:ext cx="135" cy="161"/>
              </a:xfrm>
              <a:custGeom>
                <a:avLst/>
                <a:gdLst>
                  <a:gd name="T0" fmla="*/ 0 w 135"/>
                  <a:gd name="T1" fmla="*/ 0 h 161"/>
                  <a:gd name="T2" fmla="*/ 104 w 135"/>
                  <a:gd name="T3" fmla="*/ 116 h 161"/>
                  <a:gd name="T4" fmla="*/ 135 w 135"/>
                  <a:gd name="T5" fmla="*/ 161 h 161"/>
                  <a:gd name="T6" fmla="*/ 33 w 135"/>
                  <a:gd name="T7" fmla="*/ 47 h 161"/>
                  <a:gd name="T8" fmla="*/ 0 w 135"/>
                  <a:gd name="T9" fmla="*/ 0 h 161"/>
                </a:gdLst>
                <a:ahLst/>
                <a:cxnLst>
                  <a:cxn ang="0">
                    <a:pos x="T0" y="T1"/>
                  </a:cxn>
                  <a:cxn ang="0">
                    <a:pos x="T2" y="T3"/>
                  </a:cxn>
                  <a:cxn ang="0">
                    <a:pos x="T4" y="T5"/>
                  </a:cxn>
                  <a:cxn ang="0">
                    <a:pos x="T6" y="T7"/>
                  </a:cxn>
                  <a:cxn ang="0">
                    <a:pos x="T8" y="T9"/>
                  </a:cxn>
                </a:cxnLst>
                <a:rect l="0" t="0" r="r" b="b"/>
                <a:pathLst>
                  <a:path w="135" h="161">
                    <a:moveTo>
                      <a:pt x="0" y="0"/>
                    </a:moveTo>
                    <a:lnTo>
                      <a:pt x="104" y="116"/>
                    </a:lnTo>
                    <a:lnTo>
                      <a:pt x="135" y="161"/>
                    </a:lnTo>
                    <a:lnTo>
                      <a:pt x="33" y="4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4" name="Freeform 399"/>
              <p:cNvSpPr/>
              <p:nvPr/>
            </p:nvSpPr>
            <p:spPr bwMode="auto">
              <a:xfrm>
                <a:off x="1098" y="492"/>
                <a:ext cx="135" cy="161"/>
              </a:xfrm>
              <a:custGeom>
                <a:avLst/>
                <a:gdLst>
                  <a:gd name="T0" fmla="*/ 0 w 135"/>
                  <a:gd name="T1" fmla="*/ 0 h 161"/>
                  <a:gd name="T2" fmla="*/ 104 w 135"/>
                  <a:gd name="T3" fmla="*/ 116 h 161"/>
                  <a:gd name="T4" fmla="*/ 135 w 135"/>
                  <a:gd name="T5" fmla="*/ 161 h 161"/>
                  <a:gd name="T6" fmla="*/ 33 w 135"/>
                  <a:gd name="T7" fmla="*/ 47 h 161"/>
                  <a:gd name="T8" fmla="*/ 0 w 135"/>
                  <a:gd name="T9" fmla="*/ 0 h 161"/>
                </a:gdLst>
                <a:ahLst/>
                <a:cxnLst>
                  <a:cxn ang="0">
                    <a:pos x="T0" y="T1"/>
                  </a:cxn>
                  <a:cxn ang="0">
                    <a:pos x="T2" y="T3"/>
                  </a:cxn>
                  <a:cxn ang="0">
                    <a:pos x="T4" y="T5"/>
                  </a:cxn>
                  <a:cxn ang="0">
                    <a:pos x="T6" y="T7"/>
                  </a:cxn>
                  <a:cxn ang="0">
                    <a:pos x="T8" y="T9"/>
                  </a:cxn>
                </a:cxnLst>
                <a:rect l="0" t="0" r="r" b="b"/>
                <a:pathLst>
                  <a:path w="135" h="161">
                    <a:moveTo>
                      <a:pt x="0" y="0"/>
                    </a:moveTo>
                    <a:lnTo>
                      <a:pt x="104" y="116"/>
                    </a:lnTo>
                    <a:lnTo>
                      <a:pt x="135" y="161"/>
                    </a:lnTo>
                    <a:lnTo>
                      <a:pt x="33" y="4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35" name="Freeform 400"/>
              <p:cNvSpPr/>
              <p:nvPr/>
            </p:nvSpPr>
            <p:spPr bwMode="auto">
              <a:xfrm>
                <a:off x="1247" y="511"/>
                <a:ext cx="123" cy="165"/>
              </a:xfrm>
              <a:custGeom>
                <a:avLst/>
                <a:gdLst>
                  <a:gd name="T0" fmla="*/ 0 w 123"/>
                  <a:gd name="T1" fmla="*/ 0 h 165"/>
                  <a:gd name="T2" fmla="*/ 99 w 123"/>
                  <a:gd name="T3" fmla="*/ 113 h 165"/>
                  <a:gd name="T4" fmla="*/ 123 w 123"/>
                  <a:gd name="T5" fmla="*/ 165 h 165"/>
                  <a:gd name="T6" fmla="*/ 23 w 123"/>
                  <a:gd name="T7" fmla="*/ 52 h 165"/>
                  <a:gd name="T8" fmla="*/ 0 w 123"/>
                  <a:gd name="T9" fmla="*/ 0 h 165"/>
                </a:gdLst>
                <a:ahLst/>
                <a:cxnLst>
                  <a:cxn ang="0">
                    <a:pos x="T0" y="T1"/>
                  </a:cxn>
                  <a:cxn ang="0">
                    <a:pos x="T2" y="T3"/>
                  </a:cxn>
                  <a:cxn ang="0">
                    <a:pos x="T4" y="T5"/>
                  </a:cxn>
                  <a:cxn ang="0">
                    <a:pos x="T6" y="T7"/>
                  </a:cxn>
                  <a:cxn ang="0">
                    <a:pos x="T8" y="T9"/>
                  </a:cxn>
                </a:cxnLst>
                <a:rect l="0" t="0" r="r" b="b"/>
                <a:pathLst>
                  <a:path w="123" h="165">
                    <a:moveTo>
                      <a:pt x="0" y="0"/>
                    </a:moveTo>
                    <a:lnTo>
                      <a:pt x="99" y="113"/>
                    </a:lnTo>
                    <a:lnTo>
                      <a:pt x="123" y="165"/>
                    </a:lnTo>
                    <a:lnTo>
                      <a:pt x="23" y="5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6" name="Freeform 401"/>
              <p:cNvSpPr/>
              <p:nvPr/>
            </p:nvSpPr>
            <p:spPr bwMode="auto">
              <a:xfrm>
                <a:off x="1247" y="511"/>
                <a:ext cx="123" cy="165"/>
              </a:xfrm>
              <a:custGeom>
                <a:avLst/>
                <a:gdLst>
                  <a:gd name="T0" fmla="*/ 0 w 123"/>
                  <a:gd name="T1" fmla="*/ 0 h 165"/>
                  <a:gd name="T2" fmla="*/ 99 w 123"/>
                  <a:gd name="T3" fmla="*/ 113 h 165"/>
                  <a:gd name="T4" fmla="*/ 123 w 123"/>
                  <a:gd name="T5" fmla="*/ 165 h 165"/>
                  <a:gd name="T6" fmla="*/ 23 w 123"/>
                  <a:gd name="T7" fmla="*/ 52 h 165"/>
                  <a:gd name="T8" fmla="*/ 0 w 123"/>
                  <a:gd name="T9" fmla="*/ 0 h 165"/>
                </a:gdLst>
                <a:ahLst/>
                <a:cxnLst>
                  <a:cxn ang="0">
                    <a:pos x="T0" y="T1"/>
                  </a:cxn>
                  <a:cxn ang="0">
                    <a:pos x="T2" y="T3"/>
                  </a:cxn>
                  <a:cxn ang="0">
                    <a:pos x="T4" y="T5"/>
                  </a:cxn>
                  <a:cxn ang="0">
                    <a:pos x="T6" y="T7"/>
                  </a:cxn>
                  <a:cxn ang="0">
                    <a:pos x="T8" y="T9"/>
                  </a:cxn>
                </a:cxnLst>
                <a:rect l="0" t="0" r="r" b="b"/>
                <a:pathLst>
                  <a:path w="123" h="165">
                    <a:moveTo>
                      <a:pt x="0" y="0"/>
                    </a:moveTo>
                    <a:lnTo>
                      <a:pt x="99" y="113"/>
                    </a:lnTo>
                    <a:lnTo>
                      <a:pt x="123" y="165"/>
                    </a:lnTo>
                    <a:lnTo>
                      <a:pt x="23" y="5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37" name="Freeform 402"/>
              <p:cNvSpPr/>
              <p:nvPr/>
            </p:nvSpPr>
            <p:spPr bwMode="auto">
              <a:xfrm>
                <a:off x="1247" y="511"/>
                <a:ext cx="123" cy="165"/>
              </a:xfrm>
              <a:custGeom>
                <a:avLst/>
                <a:gdLst>
                  <a:gd name="T0" fmla="*/ 0 w 123"/>
                  <a:gd name="T1" fmla="*/ 0 h 165"/>
                  <a:gd name="T2" fmla="*/ 99 w 123"/>
                  <a:gd name="T3" fmla="*/ 113 h 165"/>
                  <a:gd name="T4" fmla="*/ 123 w 123"/>
                  <a:gd name="T5" fmla="*/ 165 h 165"/>
                  <a:gd name="T6" fmla="*/ 23 w 123"/>
                  <a:gd name="T7" fmla="*/ 52 h 165"/>
                  <a:gd name="T8" fmla="*/ 0 w 123"/>
                  <a:gd name="T9" fmla="*/ 0 h 165"/>
                </a:gdLst>
                <a:ahLst/>
                <a:cxnLst>
                  <a:cxn ang="0">
                    <a:pos x="T0" y="T1"/>
                  </a:cxn>
                  <a:cxn ang="0">
                    <a:pos x="T2" y="T3"/>
                  </a:cxn>
                  <a:cxn ang="0">
                    <a:pos x="T4" y="T5"/>
                  </a:cxn>
                  <a:cxn ang="0">
                    <a:pos x="T6" y="T7"/>
                  </a:cxn>
                  <a:cxn ang="0">
                    <a:pos x="T8" y="T9"/>
                  </a:cxn>
                </a:cxnLst>
                <a:rect l="0" t="0" r="r" b="b"/>
                <a:pathLst>
                  <a:path w="123" h="165">
                    <a:moveTo>
                      <a:pt x="0" y="0"/>
                    </a:moveTo>
                    <a:lnTo>
                      <a:pt x="99" y="113"/>
                    </a:lnTo>
                    <a:lnTo>
                      <a:pt x="123" y="165"/>
                    </a:lnTo>
                    <a:lnTo>
                      <a:pt x="23" y="5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8" name="Freeform 403"/>
              <p:cNvSpPr/>
              <p:nvPr/>
            </p:nvSpPr>
            <p:spPr bwMode="auto">
              <a:xfrm>
                <a:off x="1247" y="511"/>
                <a:ext cx="123" cy="165"/>
              </a:xfrm>
              <a:custGeom>
                <a:avLst/>
                <a:gdLst>
                  <a:gd name="T0" fmla="*/ 0 w 123"/>
                  <a:gd name="T1" fmla="*/ 0 h 165"/>
                  <a:gd name="T2" fmla="*/ 99 w 123"/>
                  <a:gd name="T3" fmla="*/ 113 h 165"/>
                  <a:gd name="T4" fmla="*/ 123 w 123"/>
                  <a:gd name="T5" fmla="*/ 165 h 165"/>
                  <a:gd name="T6" fmla="*/ 23 w 123"/>
                  <a:gd name="T7" fmla="*/ 52 h 165"/>
                  <a:gd name="T8" fmla="*/ 0 w 123"/>
                  <a:gd name="T9" fmla="*/ 0 h 165"/>
                </a:gdLst>
                <a:ahLst/>
                <a:cxnLst>
                  <a:cxn ang="0">
                    <a:pos x="T0" y="T1"/>
                  </a:cxn>
                  <a:cxn ang="0">
                    <a:pos x="T2" y="T3"/>
                  </a:cxn>
                  <a:cxn ang="0">
                    <a:pos x="T4" y="T5"/>
                  </a:cxn>
                  <a:cxn ang="0">
                    <a:pos x="T6" y="T7"/>
                  </a:cxn>
                  <a:cxn ang="0">
                    <a:pos x="T8" y="T9"/>
                  </a:cxn>
                </a:cxnLst>
                <a:rect l="0" t="0" r="r" b="b"/>
                <a:pathLst>
                  <a:path w="123" h="165">
                    <a:moveTo>
                      <a:pt x="0" y="0"/>
                    </a:moveTo>
                    <a:lnTo>
                      <a:pt x="99" y="113"/>
                    </a:lnTo>
                    <a:lnTo>
                      <a:pt x="123" y="165"/>
                    </a:lnTo>
                    <a:lnTo>
                      <a:pt x="23" y="5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39" name="Freeform 404"/>
              <p:cNvSpPr/>
              <p:nvPr/>
            </p:nvSpPr>
            <p:spPr bwMode="auto">
              <a:xfrm>
                <a:off x="1178" y="563"/>
                <a:ext cx="192" cy="187"/>
              </a:xfrm>
              <a:custGeom>
                <a:avLst/>
                <a:gdLst>
                  <a:gd name="T0" fmla="*/ 92 w 192"/>
                  <a:gd name="T1" fmla="*/ 0 h 187"/>
                  <a:gd name="T2" fmla="*/ 192 w 192"/>
                  <a:gd name="T3" fmla="*/ 113 h 187"/>
                  <a:gd name="T4" fmla="*/ 102 w 192"/>
                  <a:gd name="T5" fmla="*/ 187 h 187"/>
                  <a:gd name="T6" fmla="*/ 0 w 192"/>
                  <a:gd name="T7" fmla="*/ 78 h 187"/>
                  <a:gd name="T8" fmla="*/ 92 w 192"/>
                  <a:gd name="T9" fmla="*/ 0 h 187"/>
                </a:gdLst>
                <a:ahLst/>
                <a:cxnLst>
                  <a:cxn ang="0">
                    <a:pos x="T0" y="T1"/>
                  </a:cxn>
                  <a:cxn ang="0">
                    <a:pos x="T2" y="T3"/>
                  </a:cxn>
                  <a:cxn ang="0">
                    <a:pos x="T4" y="T5"/>
                  </a:cxn>
                  <a:cxn ang="0">
                    <a:pos x="T6" y="T7"/>
                  </a:cxn>
                  <a:cxn ang="0">
                    <a:pos x="T8" y="T9"/>
                  </a:cxn>
                </a:cxnLst>
                <a:rect l="0" t="0" r="r" b="b"/>
                <a:pathLst>
                  <a:path w="192" h="187">
                    <a:moveTo>
                      <a:pt x="92" y="0"/>
                    </a:moveTo>
                    <a:lnTo>
                      <a:pt x="192" y="113"/>
                    </a:lnTo>
                    <a:lnTo>
                      <a:pt x="102" y="187"/>
                    </a:lnTo>
                    <a:lnTo>
                      <a:pt x="0" y="78"/>
                    </a:lnTo>
                    <a:lnTo>
                      <a:pt x="9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0" name="Freeform 405"/>
              <p:cNvSpPr/>
              <p:nvPr/>
            </p:nvSpPr>
            <p:spPr bwMode="auto">
              <a:xfrm>
                <a:off x="1178" y="563"/>
                <a:ext cx="192" cy="187"/>
              </a:xfrm>
              <a:custGeom>
                <a:avLst/>
                <a:gdLst>
                  <a:gd name="T0" fmla="*/ 92 w 192"/>
                  <a:gd name="T1" fmla="*/ 0 h 187"/>
                  <a:gd name="T2" fmla="*/ 192 w 192"/>
                  <a:gd name="T3" fmla="*/ 113 h 187"/>
                  <a:gd name="T4" fmla="*/ 102 w 192"/>
                  <a:gd name="T5" fmla="*/ 187 h 187"/>
                  <a:gd name="T6" fmla="*/ 0 w 192"/>
                  <a:gd name="T7" fmla="*/ 78 h 187"/>
                  <a:gd name="T8" fmla="*/ 92 w 192"/>
                  <a:gd name="T9" fmla="*/ 0 h 187"/>
                </a:gdLst>
                <a:ahLst/>
                <a:cxnLst>
                  <a:cxn ang="0">
                    <a:pos x="T0" y="T1"/>
                  </a:cxn>
                  <a:cxn ang="0">
                    <a:pos x="T2" y="T3"/>
                  </a:cxn>
                  <a:cxn ang="0">
                    <a:pos x="T4" y="T5"/>
                  </a:cxn>
                  <a:cxn ang="0">
                    <a:pos x="T6" y="T7"/>
                  </a:cxn>
                  <a:cxn ang="0">
                    <a:pos x="T8" y="T9"/>
                  </a:cxn>
                </a:cxnLst>
                <a:rect l="0" t="0" r="r" b="b"/>
                <a:pathLst>
                  <a:path w="192" h="187">
                    <a:moveTo>
                      <a:pt x="92" y="0"/>
                    </a:moveTo>
                    <a:lnTo>
                      <a:pt x="192" y="113"/>
                    </a:lnTo>
                    <a:lnTo>
                      <a:pt x="102" y="187"/>
                    </a:lnTo>
                    <a:lnTo>
                      <a:pt x="0" y="78"/>
                    </a:lnTo>
                    <a:lnTo>
                      <a:pt x="9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41" name="Freeform 406"/>
              <p:cNvSpPr/>
              <p:nvPr/>
            </p:nvSpPr>
            <p:spPr bwMode="auto">
              <a:xfrm>
                <a:off x="1178" y="563"/>
                <a:ext cx="192" cy="187"/>
              </a:xfrm>
              <a:custGeom>
                <a:avLst/>
                <a:gdLst>
                  <a:gd name="T0" fmla="*/ 92 w 192"/>
                  <a:gd name="T1" fmla="*/ 0 h 187"/>
                  <a:gd name="T2" fmla="*/ 192 w 192"/>
                  <a:gd name="T3" fmla="*/ 113 h 187"/>
                  <a:gd name="T4" fmla="*/ 102 w 192"/>
                  <a:gd name="T5" fmla="*/ 187 h 187"/>
                  <a:gd name="T6" fmla="*/ 0 w 192"/>
                  <a:gd name="T7" fmla="*/ 78 h 187"/>
                  <a:gd name="T8" fmla="*/ 92 w 192"/>
                  <a:gd name="T9" fmla="*/ 0 h 187"/>
                </a:gdLst>
                <a:ahLst/>
                <a:cxnLst>
                  <a:cxn ang="0">
                    <a:pos x="T0" y="T1"/>
                  </a:cxn>
                  <a:cxn ang="0">
                    <a:pos x="T2" y="T3"/>
                  </a:cxn>
                  <a:cxn ang="0">
                    <a:pos x="T4" y="T5"/>
                  </a:cxn>
                  <a:cxn ang="0">
                    <a:pos x="T6" y="T7"/>
                  </a:cxn>
                  <a:cxn ang="0">
                    <a:pos x="T8" y="T9"/>
                  </a:cxn>
                </a:cxnLst>
                <a:rect l="0" t="0" r="r" b="b"/>
                <a:pathLst>
                  <a:path w="192" h="187">
                    <a:moveTo>
                      <a:pt x="92" y="0"/>
                    </a:moveTo>
                    <a:lnTo>
                      <a:pt x="192" y="113"/>
                    </a:lnTo>
                    <a:lnTo>
                      <a:pt x="102" y="187"/>
                    </a:lnTo>
                    <a:lnTo>
                      <a:pt x="0" y="78"/>
                    </a:lnTo>
                    <a:lnTo>
                      <a:pt x="9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2" name="Freeform 407"/>
              <p:cNvSpPr/>
              <p:nvPr/>
            </p:nvSpPr>
            <p:spPr bwMode="auto">
              <a:xfrm>
                <a:off x="1178" y="563"/>
                <a:ext cx="192" cy="187"/>
              </a:xfrm>
              <a:custGeom>
                <a:avLst/>
                <a:gdLst>
                  <a:gd name="T0" fmla="*/ 92 w 192"/>
                  <a:gd name="T1" fmla="*/ 0 h 187"/>
                  <a:gd name="T2" fmla="*/ 192 w 192"/>
                  <a:gd name="T3" fmla="*/ 113 h 187"/>
                  <a:gd name="T4" fmla="*/ 102 w 192"/>
                  <a:gd name="T5" fmla="*/ 187 h 187"/>
                  <a:gd name="T6" fmla="*/ 0 w 192"/>
                  <a:gd name="T7" fmla="*/ 78 h 187"/>
                  <a:gd name="T8" fmla="*/ 92 w 192"/>
                  <a:gd name="T9" fmla="*/ 0 h 187"/>
                </a:gdLst>
                <a:ahLst/>
                <a:cxnLst>
                  <a:cxn ang="0">
                    <a:pos x="T0" y="T1"/>
                  </a:cxn>
                  <a:cxn ang="0">
                    <a:pos x="T2" y="T3"/>
                  </a:cxn>
                  <a:cxn ang="0">
                    <a:pos x="T4" y="T5"/>
                  </a:cxn>
                  <a:cxn ang="0">
                    <a:pos x="T6" y="T7"/>
                  </a:cxn>
                  <a:cxn ang="0">
                    <a:pos x="T8" y="T9"/>
                  </a:cxn>
                </a:cxnLst>
                <a:rect l="0" t="0" r="r" b="b"/>
                <a:pathLst>
                  <a:path w="192" h="187">
                    <a:moveTo>
                      <a:pt x="92" y="0"/>
                    </a:moveTo>
                    <a:lnTo>
                      <a:pt x="192" y="113"/>
                    </a:lnTo>
                    <a:lnTo>
                      <a:pt x="102" y="187"/>
                    </a:lnTo>
                    <a:lnTo>
                      <a:pt x="0" y="78"/>
                    </a:lnTo>
                    <a:lnTo>
                      <a:pt x="9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43" name="Freeform 408"/>
              <p:cNvSpPr/>
              <p:nvPr/>
            </p:nvSpPr>
            <p:spPr bwMode="auto">
              <a:xfrm>
                <a:off x="1178" y="641"/>
                <a:ext cx="121" cy="161"/>
              </a:xfrm>
              <a:custGeom>
                <a:avLst/>
                <a:gdLst>
                  <a:gd name="T0" fmla="*/ 0 w 121"/>
                  <a:gd name="T1" fmla="*/ 0 h 161"/>
                  <a:gd name="T2" fmla="*/ 102 w 121"/>
                  <a:gd name="T3" fmla="*/ 109 h 161"/>
                  <a:gd name="T4" fmla="*/ 121 w 121"/>
                  <a:gd name="T5" fmla="*/ 161 h 161"/>
                  <a:gd name="T6" fmla="*/ 19 w 121"/>
                  <a:gd name="T7" fmla="*/ 52 h 161"/>
                  <a:gd name="T8" fmla="*/ 0 w 121"/>
                  <a:gd name="T9" fmla="*/ 0 h 161"/>
                </a:gdLst>
                <a:ahLst/>
                <a:cxnLst>
                  <a:cxn ang="0">
                    <a:pos x="T0" y="T1"/>
                  </a:cxn>
                  <a:cxn ang="0">
                    <a:pos x="T2" y="T3"/>
                  </a:cxn>
                  <a:cxn ang="0">
                    <a:pos x="T4" y="T5"/>
                  </a:cxn>
                  <a:cxn ang="0">
                    <a:pos x="T6" y="T7"/>
                  </a:cxn>
                  <a:cxn ang="0">
                    <a:pos x="T8" y="T9"/>
                  </a:cxn>
                </a:cxnLst>
                <a:rect l="0" t="0" r="r" b="b"/>
                <a:pathLst>
                  <a:path w="121" h="161">
                    <a:moveTo>
                      <a:pt x="0" y="0"/>
                    </a:moveTo>
                    <a:lnTo>
                      <a:pt x="102" y="109"/>
                    </a:lnTo>
                    <a:lnTo>
                      <a:pt x="121" y="161"/>
                    </a:lnTo>
                    <a:lnTo>
                      <a:pt x="19" y="5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4" name="Freeform 409"/>
              <p:cNvSpPr/>
              <p:nvPr/>
            </p:nvSpPr>
            <p:spPr bwMode="auto">
              <a:xfrm>
                <a:off x="1178" y="641"/>
                <a:ext cx="121" cy="161"/>
              </a:xfrm>
              <a:custGeom>
                <a:avLst/>
                <a:gdLst>
                  <a:gd name="T0" fmla="*/ 0 w 121"/>
                  <a:gd name="T1" fmla="*/ 0 h 161"/>
                  <a:gd name="T2" fmla="*/ 102 w 121"/>
                  <a:gd name="T3" fmla="*/ 109 h 161"/>
                  <a:gd name="T4" fmla="*/ 121 w 121"/>
                  <a:gd name="T5" fmla="*/ 161 h 161"/>
                  <a:gd name="T6" fmla="*/ 19 w 121"/>
                  <a:gd name="T7" fmla="*/ 52 h 161"/>
                  <a:gd name="T8" fmla="*/ 0 w 121"/>
                  <a:gd name="T9" fmla="*/ 0 h 161"/>
                </a:gdLst>
                <a:ahLst/>
                <a:cxnLst>
                  <a:cxn ang="0">
                    <a:pos x="T0" y="T1"/>
                  </a:cxn>
                  <a:cxn ang="0">
                    <a:pos x="T2" y="T3"/>
                  </a:cxn>
                  <a:cxn ang="0">
                    <a:pos x="T4" y="T5"/>
                  </a:cxn>
                  <a:cxn ang="0">
                    <a:pos x="T6" y="T7"/>
                  </a:cxn>
                  <a:cxn ang="0">
                    <a:pos x="T8" y="T9"/>
                  </a:cxn>
                </a:cxnLst>
                <a:rect l="0" t="0" r="r" b="b"/>
                <a:pathLst>
                  <a:path w="121" h="161">
                    <a:moveTo>
                      <a:pt x="0" y="0"/>
                    </a:moveTo>
                    <a:lnTo>
                      <a:pt x="102" y="109"/>
                    </a:lnTo>
                    <a:lnTo>
                      <a:pt x="121" y="161"/>
                    </a:lnTo>
                    <a:lnTo>
                      <a:pt x="19" y="5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45" name="Freeform 410"/>
              <p:cNvSpPr/>
              <p:nvPr/>
            </p:nvSpPr>
            <p:spPr bwMode="auto">
              <a:xfrm>
                <a:off x="1178" y="641"/>
                <a:ext cx="121" cy="161"/>
              </a:xfrm>
              <a:custGeom>
                <a:avLst/>
                <a:gdLst>
                  <a:gd name="T0" fmla="*/ 0 w 121"/>
                  <a:gd name="T1" fmla="*/ 0 h 161"/>
                  <a:gd name="T2" fmla="*/ 102 w 121"/>
                  <a:gd name="T3" fmla="*/ 109 h 161"/>
                  <a:gd name="T4" fmla="*/ 121 w 121"/>
                  <a:gd name="T5" fmla="*/ 161 h 161"/>
                  <a:gd name="T6" fmla="*/ 19 w 121"/>
                  <a:gd name="T7" fmla="*/ 52 h 161"/>
                  <a:gd name="T8" fmla="*/ 0 w 121"/>
                  <a:gd name="T9" fmla="*/ 0 h 161"/>
                </a:gdLst>
                <a:ahLst/>
                <a:cxnLst>
                  <a:cxn ang="0">
                    <a:pos x="T0" y="T1"/>
                  </a:cxn>
                  <a:cxn ang="0">
                    <a:pos x="T2" y="T3"/>
                  </a:cxn>
                  <a:cxn ang="0">
                    <a:pos x="T4" y="T5"/>
                  </a:cxn>
                  <a:cxn ang="0">
                    <a:pos x="T6" y="T7"/>
                  </a:cxn>
                  <a:cxn ang="0">
                    <a:pos x="T8" y="T9"/>
                  </a:cxn>
                </a:cxnLst>
                <a:rect l="0" t="0" r="r" b="b"/>
                <a:pathLst>
                  <a:path w="121" h="161">
                    <a:moveTo>
                      <a:pt x="0" y="0"/>
                    </a:moveTo>
                    <a:lnTo>
                      <a:pt x="102" y="109"/>
                    </a:lnTo>
                    <a:lnTo>
                      <a:pt x="121" y="161"/>
                    </a:lnTo>
                    <a:lnTo>
                      <a:pt x="19" y="5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6" name="Freeform 411"/>
              <p:cNvSpPr/>
              <p:nvPr/>
            </p:nvSpPr>
            <p:spPr bwMode="auto">
              <a:xfrm>
                <a:off x="1178" y="641"/>
                <a:ext cx="121" cy="161"/>
              </a:xfrm>
              <a:custGeom>
                <a:avLst/>
                <a:gdLst>
                  <a:gd name="T0" fmla="*/ 0 w 121"/>
                  <a:gd name="T1" fmla="*/ 0 h 161"/>
                  <a:gd name="T2" fmla="*/ 102 w 121"/>
                  <a:gd name="T3" fmla="*/ 109 h 161"/>
                  <a:gd name="T4" fmla="*/ 121 w 121"/>
                  <a:gd name="T5" fmla="*/ 161 h 161"/>
                  <a:gd name="T6" fmla="*/ 19 w 121"/>
                  <a:gd name="T7" fmla="*/ 52 h 161"/>
                  <a:gd name="T8" fmla="*/ 0 w 121"/>
                  <a:gd name="T9" fmla="*/ 0 h 161"/>
                </a:gdLst>
                <a:ahLst/>
                <a:cxnLst>
                  <a:cxn ang="0">
                    <a:pos x="T0" y="T1"/>
                  </a:cxn>
                  <a:cxn ang="0">
                    <a:pos x="T2" y="T3"/>
                  </a:cxn>
                  <a:cxn ang="0">
                    <a:pos x="T4" y="T5"/>
                  </a:cxn>
                  <a:cxn ang="0">
                    <a:pos x="T6" y="T7"/>
                  </a:cxn>
                  <a:cxn ang="0">
                    <a:pos x="T8" y="T9"/>
                  </a:cxn>
                </a:cxnLst>
                <a:rect l="0" t="0" r="r" b="b"/>
                <a:pathLst>
                  <a:path w="121" h="161">
                    <a:moveTo>
                      <a:pt x="0" y="0"/>
                    </a:moveTo>
                    <a:lnTo>
                      <a:pt x="102" y="109"/>
                    </a:lnTo>
                    <a:lnTo>
                      <a:pt x="121" y="161"/>
                    </a:lnTo>
                    <a:lnTo>
                      <a:pt x="19" y="5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47" name="Freeform 412"/>
              <p:cNvSpPr/>
              <p:nvPr/>
            </p:nvSpPr>
            <p:spPr bwMode="auto">
              <a:xfrm>
                <a:off x="1318" y="695"/>
                <a:ext cx="104" cy="166"/>
              </a:xfrm>
              <a:custGeom>
                <a:avLst/>
                <a:gdLst>
                  <a:gd name="T0" fmla="*/ 0 w 104"/>
                  <a:gd name="T1" fmla="*/ 0 h 166"/>
                  <a:gd name="T2" fmla="*/ 96 w 104"/>
                  <a:gd name="T3" fmla="*/ 111 h 166"/>
                  <a:gd name="T4" fmla="*/ 104 w 104"/>
                  <a:gd name="T5" fmla="*/ 166 h 166"/>
                  <a:gd name="T6" fmla="*/ 9 w 104"/>
                  <a:gd name="T7" fmla="*/ 57 h 166"/>
                  <a:gd name="T8" fmla="*/ 0 w 104"/>
                  <a:gd name="T9" fmla="*/ 0 h 166"/>
                </a:gdLst>
                <a:ahLst/>
                <a:cxnLst>
                  <a:cxn ang="0">
                    <a:pos x="T0" y="T1"/>
                  </a:cxn>
                  <a:cxn ang="0">
                    <a:pos x="T2" y="T3"/>
                  </a:cxn>
                  <a:cxn ang="0">
                    <a:pos x="T4" y="T5"/>
                  </a:cxn>
                  <a:cxn ang="0">
                    <a:pos x="T6" y="T7"/>
                  </a:cxn>
                  <a:cxn ang="0">
                    <a:pos x="T8" y="T9"/>
                  </a:cxn>
                </a:cxnLst>
                <a:rect l="0" t="0" r="r" b="b"/>
                <a:pathLst>
                  <a:path w="104" h="166">
                    <a:moveTo>
                      <a:pt x="0" y="0"/>
                    </a:moveTo>
                    <a:lnTo>
                      <a:pt x="96" y="111"/>
                    </a:lnTo>
                    <a:lnTo>
                      <a:pt x="104" y="166"/>
                    </a:lnTo>
                    <a:lnTo>
                      <a:pt x="9" y="5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8" name="Freeform 413"/>
              <p:cNvSpPr/>
              <p:nvPr/>
            </p:nvSpPr>
            <p:spPr bwMode="auto">
              <a:xfrm>
                <a:off x="1318" y="695"/>
                <a:ext cx="104" cy="166"/>
              </a:xfrm>
              <a:custGeom>
                <a:avLst/>
                <a:gdLst>
                  <a:gd name="T0" fmla="*/ 0 w 104"/>
                  <a:gd name="T1" fmla="*/ 0 h 166"/>
                  <a:gd name="T2" fmla="*/ 96 w 104"/>
                  <a:gd name="T3" fmla="*/ 111 h 166"/>
                  <a:gd name="T4" fmla="*/ 104 w 104"/>
                  <a:gd name="T5" fmla="*/ 166 h 166"/>
                  <a:gd name="T6" fmla="*/ 9 w 104"/>
                  <a:gd name="T7" fmla="*/ 57 h 166"/>
                  <a:gd name="T8" fmla="*/ 0 w 104"/>
                  <a:gd name="T9" fmla="*/ 0 h 166"/>
                </a:gdLst>
                <a:ahLst/>
                <a:cxnLst>
                  <a:cxn ang="0">
                    <a:pos x="T0" y="T1"/>
                  </a:cxn>
                  <a:cxn ang="0">
                    <a:pos x="T2" y="T3"/>
                  </a:cxn>
                  <a:cxn ang="0">
                    <a:pos x="T4" y="T5"/>
                  </a:cxn>
                  <a:cxn ang="0">
                    <a:pos x="T6" y="T7"/>
                  </a:cxn>
                  <a:cxn ang="0">
                    <a:pos x="T8" y="T9"/>
                  </a:cxn>
                </a:cxnLst>
                <a:rect l="0" t="0" r="r" b="b"/>
                <a:pathLst>
                  <a:path w="104" h="166">
                    <a:moveTo>
                      <a:pt x="0" y="0"/>
                    </a:moveTo>
                    <a:lnTo>
                      <a:pt x="96" y="111"/>
                    </a:lnTo>
                    <a:lnTo>
                      <a:pt x="104" y="166"/>
                    </a:lnTo>
                    <a:lnTo>
                      <a:pt x="9" y="5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49" name="Freeform 414"/>
              <p:cNvSpPr/>
              <p:nvPr/>
            </p:nvSpPr>
            <p:spPr bwMode="auto">
              <a:xfrm>
                <a:off x="1318" y="695"/>
                <a:ext cx="104" cy="166"/>
              </a:xfrm>
              <a:custGeom>
                <a:avLst/>
                <a:gdLst>
                  <a:gd name="T0" fmla="*/ 0 w 104"/>
                  <a:gd name="T1" fmla="*/ 0 h 166"/>
                  <a:gd name="T2" fmla="*/ 96 w 104"/>
                  <a:gd name="T3" fmla="*/ 111 h 166"/>
                  <a:gd name="T4" fmla="*/ 104 w 104"/>
                  <a:gd name="T5" fmla="*/ 166 h 166"/>
                  <a:gd name="T6" fmla="*/ 9 w 104"/>
                  <a:gd name="T7" fmla="*/ 57 h 166"/>
                  <a:gd name="T8" fmla="*/ 0 w 104"/>
                  <a:gd name="T9" fmla="*/ 0 h 166"/>
                </a:gdLst>
                <a:ahLst/>
                <a:cxnLst>
                  <a:cxn ang="0">
                    <a:pos x="T0" y="T1"/>
                  </a:cxn>
                  <a:cxn ang="0">
                    <a:pos x="T2" y="T3"/>
                  </a:cxn>
                  <a:cxn ang="0">
                    <a:pos x="T4" y="T5"/>
                  </a:cxn>
                  <a:cxn ang="0">
                    <a:pos x="T6" y="T7"/>
                  </a:cxn>
                  <a:cxn ang="0">
                    <a:pos x="T8" y="T9"/>
                  </a:cxn>
                </a:cxnLst>
                <a:rect l="0" t="0" r="r" b="b"/>
                <a:pathLst>
                  <a:path w="104" h="166">
                    <a:moveTo>
                      <a:pt x="0" y="0"/>
                    </a:moveTo>
                    <a:lnTo>
                      <a:pt x="96" y="111"/>
                    </a:lnTo>
                    <a:lnTo>
                      <a:pt x="104" y="166"/>
                    </a:lnTo>
                    <a:lnTo>
                      <a:pt x="9" y="5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0" name="Freeform 415"/>
              <p:cNvSpPr/>
              <p:nvPr/>
            </p:nvSpPr>
            <p:spPr bwMode="auto">
              <a:xfrm>
                <a:off x="1318" y="695"/>
                <a:ext cx="104" cy="166"/>
              </a:xfrm>
              <a:custGeom>
                <a:avLst/>
                <a:gdLst>
                  <a:gd name="T0" fmla="*/ 0 w 104"/>
                  <a:gd name="T1" fmla="*/ 0 h 166"/>
                  <a:gd name="T2" fmla="*/ 96 w 104"/>
                  <a:gd name="T3" fmla="*/ 111 h 166"/>
                  <a:gd name="T4" fmla="*/ 104 w 104"/>
                  <a:gd name="T5" fmla="*/ 166 h 166"/>
                  <a:gd name="T6" fmla="*/ 9 w 104"/>
                  <a:gd name="T7" fmla="*/ 57 h 166"/>
                  <a:gd name="T8" fmla="*/ 0 w 104"/>
                  <a:gd name="T9" fmla="*/ 0 h 166"/>
                </a:gdLst>
                <a:ahLst/>
                <a:cxnLst>
                  <a:cxn ang="0">
                    <a:pos x="T0" y="T1"/>
                  </a:cxn>
                  <a:cxn ang="0">
                    <a:pos x="T2" y="T3"/>
                  </a:cxn>
                  <a:cxn ang="0">
                    <a:pos x="T4" y="T5"/>
                  </a:cxn>
                  <a:cxn ang="0">
                    <a:pos x="T6" y="T7"/>
                  </a:cxn>
                  <a:cxn ang="0">
                    <a:pos x="T8" y="T9"/>
                  </a:cxn>
                </a:cxnLst>
                <a:rect l="0" t="0" r="r" b="b"/>
                <a:pathLst>
                  <a:path w="104" h="166">
                    <a:moveTo>
                      <a:pt x="0" y="0"/>
                    </a:moveTo>
                    <a:lnTo>
                      <a:pt x="96" y="111"/>
                    </a:lnTo>
                    <a:lnTo>
                      <a:pt x="104" y="166"/>
                    </a:lnTo>
                    <a:lnTo>
                      <a:pt x="9" y="5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51" name="Freeform 416"/>
              <p:cNvSpPr/>
              <p:nvPr/>
            </p:nvSpPr>
            <p:spPr bwMode="auto">
              <a:xfrm>
                <a:off x="1218" y="752"/>
                <a:ext cx="204" cy="156"/>
              </a:xfrm>
              <a:custGeom>
                <a:avLst/>
                <a:gdLst>
                  <a:gd name="T0" fmla="*/ 109 w 204"/>
                  <a:gd name="T1" fmla="*/ 0 h 156"/>
                  <a:gd name="T2" fmla="*/ 204 w 204"/>
                  <a:gd name="T3" fmla="*/ 109 h 156"/>
                  <a:gd name="T4" fmla="*/ 100 w 204"/>
                  <a:gd name="T5" fmla="*/ 156 h 156"/>
                  <a:gd name="T6" fmla="*/ 0 w 204"/>
                  <a:gd name="T7" fmla="*/ 52 h 156"/>
                  <a:gd name="T8" fmla="*/ 109 w 204"/>
                  <a:gd name="T9" fmla="*/ 0 h 156"/>
                </a:gdLst>
                <a:ahLst/>
                <a:cxnLst>
                  <a:cxn ang="0">
                    <a:pos x="T0" y="T1"/>
                  </a:cxn>
                  <a:cxn ang="0">
                    <a:pos x="T2" y="T3"/>
                  </a:cxn>
                  <a:cxn ang="0">
                    <a:pos x="T4" y="T5"/>
                  </a:cxn>
                  <a:cxn ang="0">
                    <a:pos x="T6" y="T7"/>
                  </a:cxn>
                  <a:cxn ang="0">
                    <a:pos x="T8" y="T9"/>
                  </a:cxn>
                </a:cxnLst>
                <a:rect l="0" t="0" r="r" b="b"/>
                <a:pathLst>
                  <a:path w="204" h="156">
                    <a:moveTo>
                      <a:pt x="109" y="0"/>
                    </a:moveTo>
                    <a:lnTo>
                      <a:pt x="204" y="109"/>
                    </a:lnTo>
                    <a:lnTo>
                      <a:pt x="100" y="156"/>
                    </a:lnTo>
                    <a:lnTo>
                      <a:pt x="0" y="52"/>
                    </a:lnTo>
                    <a:lnTo>
                      <a:pt x="10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2" name="Freeform 417"/>
              <p:cNvSpPr/>
              <p:nvPr/>
            </p:nvSpPr>
            <p:spPr bwMode="auto">
              <a:xfrm>
                <a:off x="1218" y="752"/>
                <a:ext cx="204" cy="156"/>
              </a:xfrm>
              <a:custGeom>
                <a:avLst/>
                <a:gdLst>
                  <a:gd name="T0" fmla="*/ 109 w 204"/>
                  <a:gd name="T1" fmla="*/ 0 h 156"/>
                  <a:gd name="T2" fmla="*/ 204 w 204"/>
                  <a:gd name="T3" fmla="*/ 109 h 156"/>
                  <a:gd name="T4" fmla="*/ 100 w 204"/>
                  <a:gd name="T5" fmla="*/ 156 h 156"/>
                  <a:gd name="T6" fmla="*/ 0 w 204"/>
                  <a:gd name="T7" fmla="*/ 52 h 156"/>
                  <a:gd name="T8" fmla="*/ 109 w 204"/>
                  <a:gd name="T9" fmla="*/ 0 h 156"/>
                </a:gdLst>
                <a:ahLst/>
                <a:cxnLst>
                  <a:cxn ang="0">
                    <a:pos x="T0" y="T1"/>
                  </a:cxn>
                  <a:cxn ang="0">
                    <a:pos x="T2" y="T3"/>
                  </a:cxn>
                  <a:cxn ang="0">
                    <a:pos x="T4" y="T5"/>
                  </a:cxn>
                  <a:cxn ang="0">
                    <a:pos x="T6" y="T7"/>
                  </a:cxn>
                  <a:cxn ang="0">
                    <a:pos x="T8" y="T9"/>
                  </a:cxn>
                </a:cxnLst>
                <a:rect l="0" t="0" r="r" b="b"/>
                <a:pathLst>
                  <a:path w="204" h="156">
                    <a:moveTo>
                      <a:pt x="109" y="0"/>
                    </a:moveTo>
                    <a:lnTo>
                      <a:pt x="204" y="109"/>
                    </a:lnTo>
                    <a:lnTo>
                      <a:pt x="100" y="156"/>
                    </a:lnTo>
                    <a:lnTo>
                      <a:pt x="0" y="52"/>
                    </a:lnTo>
                    <a:lnTo>
                      <a:pt x="10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53" name="Freeform 418"/>
              <p:cNvSpPr/>
              <p:nvPr/>
            </p:nvSpPr>
            <p:spPr bwMode="auto">
              <a:xfrm>
                <a:off x="1218" y="752"/>
                <a:ext cx="204" cy="156"/>
              </a:xfrm>
              <a:custGeom>
                <a:avLst/>
                <a:gdLst>
                  <a:gd name="T0" fmla="*/ 109 w 204"/>
                  <a:gd name="T1" fmla="*/ 0 h 156"/>
                  <a:gd name="T2" fmla="*/ 204 w 204"/>
                  <a:gd name="T3" fmla="*/ 109 h 156"/>
                  <a:gd name="T4" fmla="*/ 100 w 204"/>
                  <a:gd name="T5" fmla="*/ 156 h 156"/>
                  <a:gd name="T6" fmla="*/ 0 w 204"/>
                  <a:gd name="T7" fmla="*/ 52 h 156"/>
                  <a:gd name="T8" fmla="*/ 109 w 204"/>
                  <a:gd name="T9" fmla="*/ 0 h 156"/>
                </a:gdLst>
                <a:ahLst/>
                <a:cxnLst>
                  <a:cxn ang="0">
                    <a:pos x="T0" y="T1"/>
                  </a:cxn>
                  <a:cxn ang="0">
                    <a:pos x="T2" y="T3"/>
                  </a:cxn>
                  <a:cxn ang="0">
                    <a:pos x="T4" y="T5"/>
                  </a:cxn>
                  <a:cxn ang="0">
                    <a:pos x="T6" y="T7"/>
                  </a:cxn>
                  <a:cxn ang="0">
                    <a:pos x="T8" y="T9"/>
                  </a:cxn>
                </a:cxnLst>
                <a:rect l="0" t="0" r="r" b="b"/>
                <a:pathLst>
                  <a:path w="204" h="156">
                    <a:moveTo>
                      <a:pt x="109" y="0"/>
                    </a:moveTo>
                    <a:lnTo>
                      <a:pt x="204" y="109"/>
                    </a:lnTo>
                    <a:lnTo>
                      <a:pt x="100" y="156"/>
                    </a:lnTo>
                    <a:lnTo>
                      <a:pt x="0" y="52"/>
                    </a:lnTo>
                    <a:lnTo>
                      <a:pt x="10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4" name="Freeform 419"/>
              <p:cNvSpPr/>
              <p:nvPr/>
            </p:nvSpPr>
            <p:spPr bwMode="auto">
              <a:xfrm>
                <a:off x="1218" y="752"/>
                <a:ext cx="204" cy="156"/>
              </a:xfrm>
              <a:custGeom>
                <a:avLst/>
                <a:gdLst>
                  <a:gd name="T0" fmla="*/ 109 w 204"/>
                  <a:gd name="T1" fmla="*/ 0 h 156"/>
                  <a:gd name="T2" fmla="*/ 204 w 204"/>
                  <a:gd name="T3" fmla="*/ 109 h 156"/>
                  <a:gd name="T4" fmla="*/ 100 w 204"/>
                  <a:gd name="T5" fmla="*/ 156 h 156"/>
                  <a:gd name="T6" fmla="*/ 0 w 204"/>
                  <a:gd name="T7" fmla="*/ 52 h 156"/>
                  <a:gd name="T8" fmla="*/ 109 w 204"/>
                  <a:gd name="T9" fmla="*/ 0 h 156"/>
                </a:gdLst>
                <a:ahLst/>
                <a:cxnLst>
                  <a:cxn ang="0">
                    <a:pos x="T0" y="T1"/>
                  </a:cxn>
                  <a:cxn ang="0">
                    <a:pos x="T2" y="T3"/>
                  </a:cxn>
                  <a:cxn ang="0">
                    <a:pos x="T4" y="T5"/>
                  </a:cxn>
                  <a:cxn ang="0">
                    <a:pos x="T6" y="T7"/>
                  </a:cxn>
                  <a:cxn ang="0">
                    <a:pos x="T8" y="T9"/>
                  </a:cxn>
                </a:cxnLst>
                <a:rect l="0" t="0" r="r" b="b"/>
                <a:pathLst>
                  <a:path w="204" h="156">
                    <a:moveTo>
                      <a:pt x="109" y="0"/>
                    </a:moveTo>
                    <a:lnTo>
                      <a:pt x="204" y="109"/>
                    </a:lnTo>
                    <a:lnTo>
                      <a:pt x="100" y="156"/>
                    </a:lnTo>
                    <a:lnTo>
                      <a:pt x="0" y="52"/>
                    </a:lnTo>
                    <a:lnTo>
                      <a:pt x="10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55" name="Freeform 420"/>
              <p:cNvSpPr/>
              <p:nvPr/>
            </p:nvSpPr>
            <p:spPr bwMode="auto">
              <a:xfrm>
                <a:off x="1218" y="804"/>
                <a:ext cx="104" cy="158"/>
              </a:xfrm>
              <a:custGeom>
                <a:avLst/>
                <a:gdLst>
                  <a:gd name="T0" fmla="*/ 0 w 104"/>
                  <a:gd name="T1" fmla="*/ 0 h 158"/>
                  <a:gd name="T2" fmla="*/ 100 w 104"/>
                  <a:gd name="T3" fmla="*/ 104 h 158"/>
                  <a:gd name="T4" fmla="*/ 104 w 104"/>
                  <a:gd name="T5" fmla="*/ 158 h 158"/>
                  <a:gd name="T6" fmla="*/ 3 w 104"/>
                  <a:gd name="T7" fmla="*/ 57 h 158"/>
                  <a:gd name="T8" fmla="*/ 0 w 104"/>
                  <a:gd name="T9" fmla="*/ 0 h 158"/>
                </a:gdLst>
                <a:ahLst/>
                <a:cxnLst>
                  <a:cxn ang="0">
                    <a:pos x="T0" y="T1"/>
                  </a:cxn>
                  <a:cxn ang="0">
                    <a:pos x="T2" y="T3"/>
                  </a:cxn>
                  <a:cxn ang="0">
                    <a:pos x="T4" y="T5"/>
                  </a:cxn>
                  <a:cxn ang="0">
                    <a:pos x="T6" y="T7"/>
                  </a:cxn>
                  <a:cxn ang="0">
                    <a:pos x="T8" y="T9"/>
                  </a:cxn>
                </a:cxnLst>
                <a:rect l="0" t="0" r="r" b="b"/>
                <a:pathLst>
                  <a:path w="104" h="158">
                    <a:moveTo>
                      <a:pt x="0" y="0"/>
                    </a:moveTo>
                    <a:lnTo>
                      <a:pt x="100" y="104"/>
                    </a:lnTo>
                    <a:lnTo>
                      <a:pt x="104" y="158"/>
                    </a:lnTo>
                    <a:lnTo>
                      <a:pt x="3" y="5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6" name="Freeform 421"/>
              <p:cNvSpPr/>
              <p:nvPr/>
            </p:nvSpPr>
            <p:spPr bwMode="auto">
              <a:xfrm>
                <a:off x="1218" y="804"/>
                <a:ext cx="104" cy="158"/>
              </a:xfrm>
              <a:custGeom>
                <a:avLst/>
                <a:gdLst>
                  <a:gd name="T0" fmla="*/ 0 w 104"/>
                  <a:gd name="T1" fmla="*/ 0 h 158"/>
                  <a:gd name="T2" fmla="*/ 100 w 104"/>
                  <a:gd name="T3" fmla="*/ 104 h 158"/>
                  <a:gd name="T4" fmla="*/ 104 w 104"/>
                  <a:gd name="T5" fmla="*/ 158 h 158"/>
                  <a:gd name="T6" fmla="*/ 3 w 104"/>
                  <a:gd name="T7" fmla="*/ 57 h 158"/>
                  <a:gd name="T8" fmla="*/ 0 w 104"/>
                  <a:gd name="T9" fmla="*/ 0 h 158"/>
                </a:gdLst>
                <a:ahLst/>
                <a:cxnLst>
                  <a:cxn ang="0">
                    <a:pos x="T0" y="T1"/>
                  </a:cxn>
                  <a:cxn ang="0">
                    <a:pos x="T2" y="T3"/>
                  </a:cxn>
                  <a:cxn ang="0">
                    <a:pos x="T4" y="T5"/>
                  </a:cxn>
                  <a:cxn ang="0">
                    <a:pos x="T6" y="T7"/>
                  </a:cxn>
                  <a:cxn ang="0">
                    <a:pos x="T8" y="T9"/>
                  </a:cxn>
                </a:cxnLst>
                <a:rect l="0" t="0" r="r" b="b"/>
                <a:pathLst>
                  <a:path w="104" h="158">
                    <a:moveTo>
                      <a:pt x="0" y="0"/>
                    </a:moveTo>
                    <a:lnTo>
                      <a:pt x="100" y="104"/>
                    </a:lnTo>
                    <a:lnTo>
                      <a:pt x="104" y="158"/>
                    </a:lnTo>
                    <a:lnTo>
                      <a:pt x="3" y="5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57" name="Freeform 422"/>
              <p:cNvSpPr/>
              <p:nvPr/>
            </p:nvSpPr>
            <p:spPr bwMode="auto">
              <a:xfrm>
                <a:off x="1218" y="804"/>
                <a:ext cx="104" cy="158"/>
              </a:xfrm>
              <a:custGeom>
                <a:avLst/>
                <a:gdLst>
                  <a:gd name="T0" fmla="*/ 0 w 104"/>
                  <a:gd name="T1" fmla="*/ 0 h 158"/>
                  <a:gd name="T2" fmla="*/ 100 w 104"/>
                  <a:gd name="T3" fmla="*/ 104 h 158"/>
                  <a:gd name="T4" fmla="*/ 104 w 104"/>
                  <a:gd name="T5" fmla="*/ 158 h 158"/>
                  <a:gd name="T6" fmla="*/ 3 w 104"/>
                  <a:gd name="T7" fmla="*/ 57 h 158"/>
                  <a:gd name="T8" fmla="*/ 0 w 104"/>
                  <a:gd name="T9" fmla="*/ 0 h 158"/>
                </a:gdLst>
                <a:ahLst/>
                <a:cxnLst>
                  <a:cxn ang="0">
                    <a:pos x="T0" y="T1"/>
                  </a:cxn>
                  <a:cxn ang="0">
                    <a:pos x="T2" y="T3"/>
                  </a:cxn>
                  <a:cxn ang="0">
                    <a:pos x="T4" y="T5"/>
                  </a:cxn>
                  <a:cxn ang="0">
                    <a:pos x="T6" y="T7"/>
                  </a:cxn>
                  <a:cxn ang="0">
                    <a:pos x="T8" y="T9"/>
                  </a:cxn>
                </a:cxnLst>
                <a:rect l="0" t="0" r="r" b="b"/>
                <a:pathLst>
                  <a:path w="104" h="158">
                    <a:moveTo>
                      <a:pt x="0" y="0"/>
                    </a:moveTo>
                    <a:lnTo>
                      <a:pt x="100" y="104"/>
                    </a:lnTo>
                    <a:lnTo>
                      <a:pt x="104" y="158"/>
                    </a:lnTo>
                    <a:lnTo>
                      <a:pt x="3" y="5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258" name="Freeform 424"/>
            <p:cNvSpPr/>
            <p:nvPr/>
          </p:nvSpPr>
          <p:spPr bwMode="auto">
            <a:xfrm>
              <a:off x="320724" y="1018757"/>
              <a:ext cx="130800" cy="198716"/>
            </a:xfrm>
            <a:custGeom>
              <a:avLst/>
              <a:gdLst>
                <a:gd name="T0" fmla="*/ 0 w 104"/>
                <a:gd name="T1" fmla="*/ 0 h 158"/>
                <a:gd name="T2" fmla="*/ 100 w 104"/>
                <a:gd name="T3" fmla="*/ 104 h 158"/>
                <a:gd name="T4" fmla="*/ 104 w 104"/>
                <a:gd name="T5" fmla="*/ 158 h 158"/>
                <a:gd name="T6" fmla="*/ 3 w 104"/>
                <a:gd name="T7" fmla="*/ 57 h 158"/>
                <a:gd name="T8" fmla="*/ 0 w 104"/>
                <a:gd name="T9" fmla="*/ 0 h 158"/>
              </a:gdLst>
              <a:ahLst/>
              <a:cxnLst>
                <a:cxn ang="0">
                  <a:pos x="T0" y="T1"/>
                </a:cxn>
                <a:cxn ang="0">
                  <a:pos x="T2" y="T3"/>
                </a:cxn>
                <a:cxn ang="0">
                  <a:pos x="T4" y="T5"/>
                </a:cxn>
                <a:cxn ang="0">
                  <a:pos x="T6" y="T7"/>
                </a:cxn>
                <a:cxn ang="0">
                  <a:pos x="T8" y="T9"/>
                </a:cxn>
              </a:cxnLst>
              <a:rect l="0" t="0" r="r" b="b"/>
              <a:pathLst>
                <a:path w="104" h="158">
                  <a:moveTo>
                    <a:pt x="0" y="0"/>
                  </a:moveTo>
                  <a:lnTo>
                    <a:pt x="100" y="104"/>
                  </a:lnTo>
                  <a:lnTo>
                    <a:pt x="104" y="158"/>
                  </a:lnTo>
                  <a:lnTo>
                    <a:pt x="3" y="5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59" name="Freeform 425"/>
            <p:cNvSpPr/>
            <p:nvPr/>
          </p:nvSpPr>
          <p:spPr bwMode="auto">
            <a:xfrm>
              <a:off x="464102" y="1131949"/>
              <a:ext cx="127027" cy="198716"/>
            </a:xfrm>
            <a:custGeom>
              <a:avLst/>
              <a:gdLst>
                <a:gd name="T0" fmla="*/ 5 w 101"/>
                <a:gd name="T1" fmla="*/ 0 h 158"/>
                <a:gd name="T2" fmla="*/ 101 w 101"/>
                <a:gd name="T3" fmla="*/ 101 h 158"/>
                <a:gd name="T4" fmla="*/ 94 w 101"/>
                <a:gd name="T5" fmla="*/ 158 h 158"/>
                <a:gd name="T6" fmla="*/ 0 w 101"/>
                <a:gd name="T7" fmla="*/ 56 h 158"/>
                <a:gd name="T8" fmla="*/ 5 w 101"/>
                <a:gd name="T9" fmla="*/ 0 h 158"/>
              </a:gdLst>
              <a:ahLst/>
              <a:cxnLst>
                <a:cxn ang="0">
                  <a:pos x="T0" y="T1"/>
                </a:cxn>
                <a:cxn ang="0">
                  <a:pos x="T2" y="T3"/>
                </a:cxn>
                <a:cxn ang="0">
                  <a:pos x="T4" y="T5"/>
                </a:cxn>
                <a:cxn ang="0">
                  <a:pos x="T6" y="T7"/>
                </a:cxn>
                <a:cxn ang="0">
                  <a:pos x="T8" y="T9"/>
                </a:cxn>
              </a:cxnLst>
              <a:rect l="0" t="0" r="r" b="b"/>
              <a:pathLst>
                <a:path w="101" h="158">
                  <a:moveTo>
                    <a:pt x="5" y="0"/>
                  </a:moveTo>
                  <a:lnTo>
                    <a:pt x="101" y="101"/>
                  </a:lnTo>
                  <a:lnTo>
                    <a:pt x="94" y="158"/>
                  </a:lnTo>
                  <a:lnTo>
                    <a:pt x="0" y="56"/>
                  </a:lnTo>
                  <a:lnTo>
                    <a:pt x="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0" name="Freeform 426"/>
            <p:cNvSpPr/>
            <p:nvPr/>
          </p:nvSpPr>
          <p:spPr bwMode="auto">
            <a:xfrm>
              <a:off x="464102" y="1131949"/>
              <a:ext cx="127027" cy="198716"/>
            </a:xfrm>
            <a:custGeom>
              <a:avLst/>
              <a:gdLst>
                <a:gd name="T0" fmla="*/ 5 w 101"/>
                <a:gd name="T1" fmla="*/ 0 h 158"/>
                <a:gd name="T2" fmla="*/ 101 w 101"/>
                <a:gd name="T3" fmla="*/ 101 h 158"/>
                <a:gd name="T4" fmla="*/ 94 w 101"/>
                <a:gd name="T5" fmla="*/ 158 h 158"/>
                <a:gd name="T6" fmla="*/ 0 w 101"/>
                <a:gd name="T7" fmla="*/ 56 h 158"/>
                <a:gd name="T8" fmla="*/ 5 w 101"/>
                <a:gd name="T9" fmla="*/ 0 h 158"/>
              </a:gdLst>
              <a:ahLst/>
              <a:cxnLst>
                <a:cxn ang="0">
                  <a:pos x="T0" y="T1"/>
                </a:cxn>
                <a:cxn ang="0">
                  <a:pos x="T2" y="T3"/>
                </a:cxn>
                <a:cxn ang="0">
                  <a:pos x="T4" y="T5"/>
                </a:cxn>
                <a:cxn ang="0">
                  <a:pos x="T6" y="T7"/>
                </a:cxn>
                <a:cxn ang="0">
                  <a:pos x="T8" y="T9"/>
                </a:cxn>
              </a:cxnLst>
              <a:rect l="0" t="0" r="r" b="b"/>
              <a:pathLst>
                <a:path w="101" h="158">
                  <a:moveTo>
                    <a:pt x="5" y="0"/>
                  </a:moveTo>
                  <a:lnTo>
                    <a:pt x="101" y="101"/>
                  </a:lnTo>
                  <a:lnTo>
                    <a:pt x="94" y="158"/>
                  </a:lnTo>
                  <a:lnTo>
                    <a:pt x="0" y="56"/>
                  </a:lnTo>
                  <a:lnTo>
                    <a:pt x="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61" name="Freeform 427"/>
            <p:cNvSpPr/>
            <p:nvPr/>
          </p:nvSpPr>
          <p:spPr bwMode="auto">
            <a:xfrm>
              <a:off x="464102" y="1131949"/>
              <a:ext cx="127027" cy="198716"/>
            </a:xfrm>
            <a:custGeom>
              <a:avLst/>
              <a:gdLst>
                <a:gd name="T0" fmla="*/ 5 w 101"/>
                <a:gd name="T1" fmla="*/ 0 h 158"/>
                <a:gd name="T2" fmla="*/ 101 w 101"/>
                <a:gd name="T3" fmla="*/ 101 h 158"/>
                <a:gd name="T4" fmla="*/ 94 w 101"/>
                <a:gd name="T5" fmla="*/ 158 h 158"/>
                <a:gd name="T6" fmla="*/ 0 w 101"/>
                <a:gd name="T7" fmla="*/ 56 h 158"/>
                <a:gd name="T8" fmla="*/ 5 w 101"/>
                <a:gd name="T9" fmla="*/ 0 h 158"/>
              </a:gdLst>
              <a:ahLst/>
              <a:cxnLst>
                <a:cxn ang="0">
                  <a:pos x="T0" y="T1"/>
                </a:cxn>
                <a:cxn ang="0">
                  <a:pos x="T2" y="T3"/>
                </a:cxn>
                <a:cxn ang="0">
                  <a:pos x="T4" y="T5"/>
                </a:cxn>
                <a:cxn ang="0">
                  <a:pos x="T6" y="T7"/>
                </a:cxn>
                <a:cxn ang="0">
                  <a:pos x="T8" y="T9"/>
                </a:cxn>
              </a:cxnLst>
              <a:rect l="0" t="0" r="r" b="b"/>
              <a:pathLst>
                <a:path w="101" h="158">
                  <a:moveTo>
                    <a:pt x="5" y="0"/>
                  </a:moveTo>
                  <a:lnTo>
                    <a:pt x="101" y="101"/>
                  </a:lnTo>
                  <a:lnTo>
                    <a:pt x="94" y="158"/>
                  </a:lnTo>
                  <a:lnTo>
                    <a:pt x="0" y="56"/>
                  </a:lnTo>
                  <a:lnTo>
                    <a:pt x="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2" name="Freeform 428"/>
            <p:cNvSpPr/>
            <p:nvPr/>
          </p:nvSpPr>
          <p:spPr bwMode="auto">
            <a:xfrm>
              <a:off x="464102" y="1131949"/>
              <a:ext cx="127027" cy="198716"/>
            </a:xfrm>
            <a:custGeom>
              <a:avLst/>
              <a:gdLst>
                <a:gd name="T0" fmla="*/ 5 w 101"/>
                <a:gd name="T1" fmla="*/ 0 h 158"/>
                <a:gd name="T2" fmla="*/ 101 w 101"/>
                <a:gd name="T3" fmla="*/ 101 h 158"/>
                <a:gd name="T4" fmla="*/ 94 w 101"/>
                <a:gd name="T5" fmla="*/ 158 h 158"/>
                <a:gd name="T6" fmla="*/ 0 w 101"/>
                <a:gd name="T7" fmla="*/ 56 h 158"/>
                <a:gd name="T8" fmla="*/ 5 w 101"/>
                <a:gd name="T9" fmla="*/ 0 h 158"/>
              </a:gdLst>
              <a:ahLst/>
              <a:cxnLst>
                <a:cxn ang="0">
                  <a:pos x="T0" y="T1"/>
                </a:cxn>
                <a:cxn ang="0">
                  <a:pos x="T2" y="T3"/>
                </a:cxn>
                <a:cxn ang="0">
                  <a:pos x="T4" y="T5"/>
                </a:cxn>
                <a:cxn ang="0">
                  <a:pos x="T6" y="T7"/>
                </a:cxn>
                <a:cxn ang="0">
                  <a:pos x="T8" y="T9"/>
                </a:cxn>
              </a:cxnLst>
              <a:rect l="0" t="0" r="r" b="b"/>
              <a:pathLst>
                <a:path w="101" h="158">
                  <a:moveTo>
                    <a:pt x="5" y="0"/>
                  </a:moveTo>
                  <a:lnTo>
                    <a:pt x="101" y="101"/>
                  </a:lnTo>
                  <a:lnTo>
                    <a:pt x="94" y="158"/>
                  </a:lnTo>
                  <a:lnTo>
                    <a:pt x="0" y="56"/>
                  </a:lnTo>
                  <a:lnTo>
                    <a:pt x="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63" name="Freeform 429"/>
            <p:cNvSpPr/>
            <p:nvPr/>
          </p:nvSpPr>
          <p:spPr bwMode="auto">
            <a:xfrm>
              <a:off x="315694" y="1202380"/>
              <a:ext cx="266631" cy="152181"/>
            </a:xfrm>
            <a:custGeom>
              <a:avLst/>
              <a:gdLst>
                <a:gd name="T0" fmla="*/ 118 w 212"/>
                <a:gd name="T1" fmla="*/ 0 h 121"/>
                <a:gd name="T2" fmla="*/ 212 w 212"/>
                <a:gd name="T3" fmla="*/ 102 h 121"/>
                <a:gd name="T4" fmla="*/ 99 w 212"/>
                <a:gd name="T5" fmla="*/ 121 h 121"/>
                <a:gd name="T6" fmla="*/ 0 w 212"/>
                <a:gd name="T7" fmla="*/ 22 h 121"/>
                <a:gd name="T8" fmla="*/ 118 w 212"/>
                <a:gd name="T9" fmla="*/ 0 h 121"/>
              </a:gdLst>
              <a:ahLst/>
              <a:cxnLst>
                <a:cxn ang="0">
                  <a:pos x="T0" y="T1"/>
                </a:cxn>
                <a:cxn ang="0">
                  <a:pos x="T2" y="T3"/>
                </a:cxn>
                <a:cxn ang="0">
                  <a:pos x="T4" y="T5"/>
                </a:cxn>
                <a:cxn ang="0">
                  <a:pos x="T6" y="T7"/>
                </a:cxn>
                <a:cxn ang="0">
                  <a:pos x="T8" y="T9"/>
                </a:cxn>
              </a:cxnLst>
              <a:rect l="0" t="0" r="r" b="b"/>
              <a:pathLst>
                <a:path w="212" h="121">
                  <a:moveTo>
                    <a:pt x="118" y="0"/>
                  </a:moveTo>
                  <a:lnTo>
                    <a:pt x="212" y="102"/>
                  </a:lnTo>
                  <a:lnTo>
                    <a:pt x="99" y="121"/>
                  </a:lnTo>
                  <a:lnTo>
                    <a:pt x="0" y="22"/>
                  </a:lnTo>
                  <a:lnTo>
                    <a:pt x="11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4" name="Freeform 430"/>
            <p:cNvSpPr/>
            <p:nvPr/>
          </p:nvSpPr>
          <p:spPr bwMode="auto">
            <a:xfrm>
              <a:off x="315694" y="1202380"/>
              <a:ext cx="266631" cy="152181"/>
            </a:xfrm>
            <a:custGeom>
              <a:avLst/>
              <a:gdLst>
                <a:gd name="T0" fmla="*/ 118 w 212"/>
                <a:gd name="T1" fmla="*/ 0 h 121"/>
                <a:gd name="T2" fmla="*/ 212 w 212"/>
                <a:gd name="T3" fmla="*/ 102 h 121"/>
                <a:gd name="T4" fmla="*/ 99 w 212"/>
                <a:gd name="T5" fmla="*/ 121 h 121"/>
                <a:gd name="T6" fmla="*/ 0 w 212"/>
                <a:gd name="T7" fmla="*/ 22 h 121"/>
                <a:gd name="T8" fmla="*/ 118 w 212"/>
                <a:gd name="T9" fmla="*/ 0 h 121"/>
              </a:gdLst>
              <a:ahLst/>
              <a:cxnLst>
                <a:cxn ang="0">
                  <a:pos x="T0" y="T1"/>
                </a:cxn>
                <a:cxn ang="0">
                  <a:pos x="T2" y="T3"/>
                </a:cxn>
                <a:cxn ang="0">
                  <a:pos x="T4" y="T5"/>
                </a:cxn>
                <a:cxn ang="0">
                  <a:pos x="T6" y="T7"/>
                </a:cxn>
                <a:cxn ang="0">
                  <a:pos x="T8" y="T9"/>
                </a:cxn>
              </a:cxnLst>
              <a:rect l="0" t="0" r="r" b="b"/>
              <a:pathLst>
                <a:path w="212" h="121">
                  <a:moveTo>
                    <a:pt x="118" y="0"/>
                  </a:moveTo>
                  <a:lnTo>
                    <a:pt x="212" y="102"/>
                  </a:lnTo>
                  <a:lnTo>
                    <a:pt x="99" y="121"/>
                  </a:lnTo>
                  <a:lnTo>
                    <a:pt x="0" y="22"/>
                  </a:lnTo>
                  <a:lnTo>
                    <a:pt x="11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65" name="Freeform 431"/>
            <p:cNvSpPr/>
            <p:nvPr/>
          </p:nvSpPr>
          <p:spPr bwMode="auto">
            <a:xfrm>
              <a:off x="315694" y="1202380"/>
              <a:ext cx="266631" cy="152181"/>
            </a:xfrm>
            <a:custGeom>
              <a:avLst/>
              <a:gdLst>
                <a:gd name="T0" fmla="*/ 118 w 212"/>
                <a:gd name="T1" fmla="*/ 0 h 121"/>
                <a:gd name="T2" fmla="*/ 212 w 212"/>
                <a:gd name="T3" fmla="*/ 102 h 121"/>
                <a:gd name="T4" fmla="*/ 99 w 212"/>
                <a:gd name="T5" fmla="*/ 121 h 121"/>
                <a:gd name="T6" fmla="*/ 0 w 212"/>
                <a:gd name="T7" fmla="*/ 22 h 121"/>
                <a:gd name="T8" fmla="*/ 118 w 212"/>
                <a:gd name="T9" fmla="*/ 0 h 121"/>
              </a:gdLst>
              <a:ahLst/>
              <a:cxnLst>
                <a:cxn ang="0">
                  <a:pos x="T0" y="T1"/>
                </a:cxn>
                <a:cxn ang="0">
                  <a:pos x="T2" y="T3"/>
                </a:cxn>
                <a:cxn ang="0">
                  <a:pos x="T4" y="T5"/>
                </a:cxn>
                <a:cxn ang="0">
                  <a:pos x="T6" y="T7"/>
                </a:cxn>
                <a:cxn ang="0">
                  <a:pos x="T8" y="T9"/>
                </a:cxn>
              </a:cxnLst>
              <a:rect l="0" t="0" r="r" b="b"/>
              <a:pathLst>
                <a:path w="212" h="121">
                  <a:moveTo>
                    <a:pt x="118" y="0"/>
                  </a:moveTo>
                  <a:lnTo>
                    <a:pt x="212" y="102"/>
                  </a:lnTo>
                  <a:lnTo>
                    <a:pt x="99" y="121"/>
                  </a:lnTo>
                  <a:lnTo>
                    <a:pt x="0" y="22"/>
                  </a:lnTo>
                  <a:lnTo>
                    <a:pt x="11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6" name="Freeform 432"/>
            <p:cNvSpPr/>
            <p:nvPr/>
          </p:nvSpPr>
          <p:spPr bwMode="auto">
            <a:xfrm>
              <a:off x="315694" y="1202380"/>
              <a:ext cx="266631" cy="152181"/>
            </a:xfrm>
            <a:custGeom>
              <a:avLst/>
              <a:gdLst>
                <a:gd name="T0" fmla="*/ 118 w 212"/>
                <a:gd name="T1" fmla="*/ 0 h 121"/>
                <a:gd name="T2" fmla="*/ 212 w 212"/>
                <a:gd name="T3" fmla="*/ 102 h 121"/>
                <a:gd name="T4" fmla="*/ 99 w 212"/>
                <a:gd name="T5" fmla="*/ 121 h 121"/>
                <a:gd name="T6" fmla="*/ 0 w 212"/>
                <a:gd name="T7" fmla="*/ 22 h 121"/>
                <a:gd name="T8" fmla="*/ 118 w 212"/>
                <a:gd name="T9" fmla="*/ 0 h 121"/>
              </a:gdLst>
              <a:ahLst/>
              <a:cxnLst>
                <a:cxn ang="0">
                  <a:pos x="T0" y="T1"/>
                </a:cxn>
                <a:cxn ang="0">
                  <a:pos x="T2" y="T3"/>
                </a:cxn>
                <a:cxn ang="0">
                  <a:pos x="T4" y="T5"/>
                </a:cxn>
                <a:cxn ang="0">
                  <a:pos x="T6" y="T7"/>
                </a:cxn>
                <a:cxn ang="0">
                  <a:pos x="T8" y="T9"/>
                </a:cxn>
              </a:cxnLst>
              <a:rect l="0" t="0" r="r" b="b"/>
              <a:pathLst>
                <a:path w="212" h="121">
                  <a:moveTo>
                    <a:pt x="118" y="0"/>
                  </a:moveTo>
                  <a:lnTo>
                    <a:pt x="212" y="102"/>
                  </a:lnTo>
                  <a:lnTo>
                    <a:pt x="99" y="121"/>
                  </a:lnTo>
                  <a:lnTo>
                    <a:pt x="0" y="22"/>
                  </a:lnTo>
                  <a:lnTo>
                    <a:pt x="11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67" name="Freeform 433"/>
            <p:cNvSpPr/>
            <p:nvPr/>
          </p:nvSpPr>
          <p:spPr bwMode="auto">
            <a:xfrm>
              <a:off x="300601" y="1230049"/>
              <a:ext cx="139604" cy="192427"/>
            </a:xfrm>
            <a:custGeom>
              <a:avLst/>
              <a:gdLst>
                <a:gd name="T0" fmla="*/ 12 w 111"/>
                <a:gd name="T1" fmla="*/ 0 h 153"/>
                <a:gd name="T2" fmla="*/ 111 w 111"/>
                <a:gd name="T3" fmla="*/ 99 h 153"/>
                <a:gd name="T4" fmla="*/ 101 w 111"/>
                <a:gd name="T5" fmla="*/ 153 h 153"/>
                <a:gd name="T6" fmla="*/ 0 w 111"/>
                <a:gd name="T7" fmla="*/ 54 h 153"/>
                <a:gd name="T8" fmla="*/ 12 w 111"/>
                <a:gd name="T9" fmla="*/ 0 h 153"/>
              </a:gdLst>
              <a:ahLst/>
              <a:cxnLst>
                <a:cxn ang="0">
                  <a:pos x="T0" y="T1"/>
                </a:cxn>
                <a:cxn ang="0">
                  <a:pos x="T2" y="T3"/>
                </a:cxn>
                <a:cxn ang="0">
                  <a:pos x="T4" y="T5"/>
                </a:cxn>
                <a:cxn ang="0">
                  <a:pos x="T6" y="T7"/>
                </a:cxn>
                <a:cxn ang="0">
                  <a:pos x="T8" y="T9"/>
                </a:cxn>
              </a:cxnLst>
              <a:rect l="0" t="0" r="r" b="b"/>
              <a:pathLst>
                <a:path w="111" h="153">
                  <a:moveTo>
                    <a:pt x="12" y="0"/>
                  </a:moveTo>
                  <a:lnTo>
                    <a:pt x="111" y="99"/>
                  </a:lnTo>
                  <a:lnTo>
                    <a:pt x="101" y="153"/>
                  </a:lnTo>
                  <a:lnTo>
                    <a:pt x="0" y="54"/>
                  </a:lnTo>
                  <a:lnTo>
                    <a:pt x="1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8" name="Freeform 434"/>
            <p:cNvSpPr/>
            <p:nvPr/>
          </p:nvSpPr>
          <p:spPr bwMode="auto">
            <a:xfrm>
              <a:off x="300601" y="1230049"/>
              <a:ext cx="139604" cy="192427"/>
            </a:xfrm>
            <a:custGeom>
              <a:avLst/>
              <a:gdLst>
                <a:gd name="T0" fmla="*/ 12 w 111"/>
                <a:gd name="T1" fmla="*/ 0 h 153"/>
                <a:gd name="T2" fmla="*/ 111 w 111"/>
                <a:gd name="T3" fmla="*/ 99 h 153"/>
                <a:gd name="T4" fmla="*/ 101 w 111"/>
                <a:gd name="T5" fmla="*/ 153 h 153"/>
                <a:gd name="T6" fmla="*/ 0 w 111"/>
                <a:gd name="T7" fmla="*/ 54 h 153"/>
                <a:gd name="T8" fmla="*/ 12 w 111"/>
                <a:gd name="T9" fmla="*/ 0 h 153"/>
              </a:gdLst>
              <a:ahLst/>
              <a:cxnLst>
                <a:cxn ang="0">
                  <a:pos x="T0" y="T1"/>
                </a:cxn>
                <a:cxn ang="0">
                  <a:pos x="T2" y="T3"/>
                </a:cxn>
                <a:cxn ang="0">
                  <a:pos x="T4" y="T5"/>
                </a:cxn>
                <a:cxn ang="0">
                  <a:pos x="T6" y="T7"/>
                </a:cxn>
                <a:cxn ang="0">
                  <a:pos x="T8" y="T9"/>
                </a:cxn>
              </a:cxnLst>
              <a:rect l="0" t="0" r="r" b="b"/>
              <a:pathLst>
                <a:path w="111" h="153">
                  <a:moveTo>
                    <a:pt x="12" y="0"/>
                  </a:moveTo>
                  <a:lnTo>
                    <a:pt x="111" y="99"/>
                  </a:lnTo>
                  <a:lnTo>
                    <a:pt x="101" y="153"/>
                  </a:lnTo>
                  <a:lnTo>
                    <a:pt x="0" y="54"/>
                  </a:lnTo>
                  <a:lnTo>
                    <a:pt x="1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69" name="Freeform 435"/>
            <p:cNvSpPr/>
            <p:nvPr/>
          </p:nvSpPr>
          <p:spPr bwMode="auto">
            <a:xfrm>
              <a:off x="300601" y="1230049"/>
              <a:ext cx="139604" cy="192427"/>
            </a:xfrm>
            <a:custGeom>
              <a:avLst/>
              <a:gdLst>
                <a:gd name="T0" fmla="*/ 12 w 111"/>
                <a:gd name="T1" fmla="*/ 0 h 153"/>
                <a:gd name="T2" fmla="*/ 111 w 111"/>
                <a:gd name="T3" fmla="*/ 99 h 153"/>
                <a:gd name="T4" fmla="*/ 101 w 111"/>
                <a:gd name="T5" fmla="*/ 153 h 153"/>
                <a:gd name="T6" fmla="*/ 0 w 111"/>
                <a:gd name="T7" fmla="*/ 54 h 153"/>
                <a:gd name="T8" fmla="*/ 12 w 111"/>
                <a:gd name="T9" fmla="*/ 0 h 153"/>
              </a:gdLst>
              <a:ahLst/>
              <a:cxnLst>
                <a:cxn ang="0">
                  <a:pos x="T0" y="T1"/>
                </a:cxn>
                <a:cxn ang="0">
                  <a:pos x="T2" y="T3"/>
                </a:cxn>
                <a:cxn ang="0">
                  <a:pos x="T4" y="T5"/>
                </a:cxn>
                <a:cxn ang="0">
                  <a:pos x="T6" y="T7"/>
                </a:cxn>
                <a:cxn ang="0">
                  <a:pos x="T8" y="T9"/>
                </a:cxn>
              </a:cxnLst>
              <a:rect l="0" t="0" r="r" b="b"/>
              <a:pathLst>
                <a:path w="111" h="153">
                  <a:moveTo>
                    <a:pt x="12" y="0"/>
                  </a:moveTo>
                  <a:lnTo>
                    <a:pt x="111" y="99"/>
                  </a:lnTo>
                  <a:lnTo>
                    <a:pt x="101" y="153"/>
                  </a:lnTo>
                  <a:lnTo>
                    <a:pt x="0" y="54"/>
                  </a:lnTo>
                  <a:lnTo>
                    <a:pt x="1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0" name="Freeform 436"/>
            <p:cNvSpPr/>
            <p:nvPr/>
          </p:nvSpPr>
          <p:spPr bwMode="auto">
            <a:xfrm>
              <a:off x="300601" y="1230049"/>
              <a:ext cx="139604" cy="192427"/>
            </a:xfrm>
            <a:custGeom>
              <a:avLst/>
              <a:gdLst>
                <a:gd name="T0" fmla="*/ 12 w 111"/>
                <a:gd name="T1" fmla="*/ 0 h 153"/>
                <a:gd name="T2" fmla="*/ 111 w 111"/>
                <a:gd name="T3" fmla="*/ 99 h 153"/>
                <a:gd name="T4" fmla="*/ 101 w 111"/>
                <a:gd name="T5" fmla="*/ 153 h 153"/>
                <a:gd name="T6" fmla="*/ 0 w 111"/>
                <a:gd name="T7" fmla="*/ 54 h 153"/>
                <a:gd name="T8" fmla="*/ 12 w 111"/>
                <a:gd name="T9" fmla="*/ 0 h 153"/>
              </a:gdLst>
              <a:ahLst/>
              <a:cxnLst>
                <a:cxn ang="0">
                  <a:pos x="T0" y="T1"/>
                </a:cxn>
                <a:cxn ang="0">
                  <a:pos x="T2" y="T3"/>
                </a:cxn>
                <a:cxn ang="0">
                  <a:pos x="T4" y="T5"/>
                </a:cxn>
                <a:cxn ang="0">
                  <a:pos x="T6" y="T7"/>
                </a:cxn>
                <a:cxn ang="0">
                  <a:pos x="T8" y="T9"/>
                </a:cxn>
              </a:cxnLst>
              <a:rect l="0" t="0" r="r" b="b"/>
              <a:pathLst>
                <a:path w="111" h="153">
                  <a:moveTo>
                    <a:pt x="12" y="0"/>
                  </a:moveTo>
                  <a:lnTo>
                    <a:pt x="111" y="99"/>
                  </a:lnTo>
                  <a:lnTo>
                    <a:pt x="101" y="153"/>
                  </a:lnTo>
                  <a:lnTo>
                    <a:pt x="0" y="54"/>
                  </a:lnTo>
                  <a:lnTo>
                    <a:pt x="1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71" name="Freeform 437"/>
            <p:cNvSpPr/>
            <p:nvPr/>
          </p:nvSpPr>
          <p:spPr bwMode="auto">
            <a:xfrm>
              <a:off x="404990" y="1378457"/>
              <a:ext cx="148408" cy="187396"/>
            </a:xfrm>
            <a:custGeom>
              <a:avLst/>
              <a:gdLst>
                <a:gd name="T0" fmla="*/ 21 w 118"/>
                <a:gd name="T1" fmla="*/ 0 h 149"/>
                <a:gd name="T2" fmla="*/ 118 w 118"/>
                <a:gd name="T3" fmla="*/ 97 h 149"/>
                <a:gd name="T4" fmla="*/ 99 w 118"/>
                <a:gd name="T5" fmla="*/ 149 h 149"/>
                <a:gd name="T6" fmla="*/ 0 w 118"/>
                <a:gd name="T7" fmla="*/ 52 h 149"/>
                <a:gd name="T8" fmla="*/ 21 w 118"/>
                <a:gd name="T9" fmla="*/ 0 h 149"/>
              </a:gdLst>
              <a:ahLst/>
              <a:cxnLst>
                <a:cxn ang="0">
                  <a:pos x="T0" y="T1"/>
                </a:cxn>
                <a:cxn ang="0">
                  <a:pos x="T2" y="T3"/>
                </a:cxn>
                <a:cxn ang="0">
                  <a:pos x="T4" y="T5"/>
                </a:cxn>
                <a:cxn ang="0">
                  <a:pos x="T6" y="T7"/>
                </a:cxn>
                <a:cxn ang="0">
                  <a:pos x="T8" y="T9"/>
                </a:cxn>
              </a:cxnLst>
              <a:rect l="0" t="0" r="r" b="b"/>
              <a:pathLst>
                <a:path w="118" h="149">
                  <a:moveTo>
                    <a:pt x="21" y="0"/>
                  </a:moveTo>
                  <a:lnTo>
                    <a:pt x="118" y="97"/>
                  </a:lnTo>
                  <a:lnTo>
                    <a:pt x="99" y="149"/>
                  </a:lnTo>
                  <a:lnTo>
                    <a:pt x="0" y="52"/>
                  </a:lnTo>
                  <a:lnTo>
                    <a:pt x="21"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2" name="Freeform 438"/>
            <p:cNvSpPr/>
            <p:nvPr/>
          </p:nvSpPr>
          <p:spPr bwMode="auto">
            <a:xfrm>
              <a:off x="404990" y="1378457"/>
              <a:ext cx="148408" cy="187396"/>
            </a:xfrm>
            <a:custGeom>
              <a:avLst/>
              <a:gdLst>
                <a:gd name="T0" fmla="*/ 21 w 118"/>
                <a:gd name="T1" fmla="*/ 0 h 149"/>
                <a:gd name="T2" fmla="*/ 118 w 118"/>
                <a:gd name="T3" fmla="*/ 97 h 149"/>
                <a:gd name="T4" fmla="*/ 99 w 118"/>
                <a:gd name="T5" fmla="*/ 149 h 149"/>
                <a:gd name="T6" fmla="*/ 0 w 118"/>
                <a:gd name="T7" fmla="*/ 52 h 149"/>
                <a:gd name="T8" fmla="*/ 21 w 118"/>
                <a:gd name="T9" fmla="*/ 0 h 149"/>
              </a:gdLst>
              <a:ahLst/>
              <a:cxnLst>
                <a:cxn ang="0">
                  <a:pos x="T0" y="T1"/>
                </a:cxn>
                <a:cxn ang="0">
                  <a:pos x="T2" y="T3"/>
                </a:cxn>
                <a:cxn ang="0">
                  <a:pos x="T4" y="T5"/>
                </a:cxn>
                <a:cxn ang="0">
                  <a:pos x="T6" y="T7"/>
                </a:cxn>
                <a:cxn ang="0">
                  <a:pos x="T8" y="T9"/>
                </a:cxn>
              </a:cxnLst>
              <a:rect l="0" t="0" r="r" b="b"/>
              <a:pathLst>
                <a:path w="118" h="149">
                  <a:moveTo>
                    <a:pt x="21" y="0"/>
                  </a:moveTo>
                  <a:lnTo>
                    <a:pt x="118" y="97"/>
                  </a:lnTo>
                  <a:lnTo>
                    <a:pt x="99" y="149"/>
                  </a:lnTo>
                  <a:lnTo>
                    <a:pt x="0" y="52"/>
                  </a:lnTo>
                  <a:lnTo>
                    <a:pt x="21"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73" name="Freeform 439"/>
            <p:cNvSpPr/>
            <p:nvPr/>
          </p:nvSpPr>
          <p:spPr bwMode="auto">
            <a:xfrm>
              <a:off x="404990" y="1378457"/>
              <a:ext cx="148408" cy="187396"/>
            </a:xfrm>
            <a:custGeom>
              <a:avLst/>
              <a:gdLst>
                <a:gd name="T0" fmla="*/ 21 w 118"/>
                <a:gd name="T1" fmla="*/ 0 h 149"/>
                <a:gd name="T2" fmla="*/ 118 w 118"/>
                <a:gd name="T3" fmla="*/ 97 h 149"/>
                <a:gd name="T4" fmla="*/ 99 w 118"/>
                <a:gd name="T5" fmla="*/ 149 h 149"/>
                <a:gd name="T6" fmla="*/ 0 w 118"/>
                <a:gd name="T7" fmla="*/ 52 h 149"/>
                <a:gd name="T8" fmla="*/ 21 w 118"/>
                <a:gd name="T9" fmla="*/ 0 h 149"/>
              </a:gdLst>
              <a:ahLst/>
              <a:cxnLst>
                <a:cxn ang="0">
                  <a:pos x="T0" y="T1"/>
                </a:cxn>
                <a:cxn ang="0">
                  <a:pos x="T2" y="T3"/>
                </a:cxn>
                <a:cxn ang="0">
                  <a:pos x="T4" y="T5"/>
                </a:cxn>
                <a:cxn ang="0">
                  <a:pos x="T6" y="T7"/>
                </a:cxn>
                <a:cxn ang="0">
                  <a:pos x="T8" y="T9"/>
                </a:cxn>
              </a:cxnLst>
              <a:rect l="0" t="0" r="r" b="b"/>
              <a:pathLst>
                <a:path w="118" h="149">
                  <a:moveTo>
                    <a:pt x="21" y="0"/>
                  </a:moveTo>
                  <a:lnTo>
                    <a:pt x="118" y="97"/>
                  </a:lnTo>
                  <a:lnTo>
                    <a:pt x="99" y="149"/>
                  </a:lnTo>
                  <a:lnTo>
                    <a:pt x="0" y="52"/>
                  </a:lnTo>
                  <a:lnTo>
                    <a:pt x="21"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4" name="Freeform 440"/>
            <p:cNvSpPr/>
            <p:nvPr/>
          </p:nvSpPr>
          <p:spPr bwMode="auto">
            <a:xfrm>
              <a:off x="404990" y="1378457"/>
              <a:ext cx="148408" cy="187396"/>
            </a:xfrm>
            <a:custGeom>
              <a:avLst/>
              <a:gdLst>
                <a:gd name="T0" fmla="*/ 21 w 118"/>
                <a:gd name="T1" fmla="*/ 0 h 149"/>
                <a:gd name="T2" fmla="*/ 118 w 118"/>
                <a:gd name="T3" fmla="*/ 97 h 149"/>
                <a:gd name="T4" fmla="*/ 99 w 118"/>
                <a:gd name="T5" fmla="*/ 149 h 149"/>
                <a:gd name="T6" fmla="*/ 0 w 118"/>
                <a:gd name="T7" fmla="*/ 52 h 149"/>
                <a:gd name="T8" fmla="*/ 21 w 118"/>
                <a:gd name="T9" fmla="*/ 0 h 149"/>
              </a:gdLst>
              <a:ahLst/>
              <a:cxnLst>
                <a:cxn ang="0">
                  <a:pos x="T0" y="T1"/>
                </a:cxn>
                <a:cxn ang="0">
                  <a:pos x="T2" y="T3"/>
                </a:cxn>
                <a:cxn ang="0">
                  <a:pos x="T4" y="T5"/>
                </a:cxn>
                <a:cxn ang="0">
                  <a:pos x="T6" y="T7"/>
                </a:cxn>
                <a:cxn ang="0">
                  <a:pos x="T8" y="T9"/>
                </a:cxn>
              </a:cxnLst>
              <a:rect l="0" t="0" r="r" b="b"/>
              <a:pathLst>
                <a:path w="118" h="149">
                  <a:moveTo>
                    <a:pt x="21" y="0"/>
                  </a:moveTo>
                  <a:lnTo>
                    <a:pt x="118" y="97"/>
                  </a:lnTo>
                  <a:lnTo>
                    <a:pt x="99" y="149"/>
                  </a:lnTo>
                  <a:lnTo>
                    <a:pt x="0" y="52"/>
                  </a:lnTo>
                  <a:lnTo>
                    <a:pt x="21"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75" name="Freeform 441"/>
            <p:cNvSpPr/>
            <p:nvPr/>
          </p:nvSpPr>
          <p:spPr bwMode="auto">
            <a:xfrm>
              <a:off x="252809" y="1431280"/>
              <a:ext cx="276693" cy="134573"/>
            </a:xfrm>
            <a:custGeom>
              <a:avLst/>
              <a:gdLst>
                <a:gd name="T0" fmla="*/ 121 w 220"/>
                <a:gd name="T1" fmla="*/ 10 h 107"/>
                <a:gd name="T2" fmla="*/ 220 w 220"/>
                <a:gd name="T3" fmla="*/ 107 h 107"/>
                <a:gd name="T4" fmla="*/ 102 w 220"/>
                <a:gd name="T5" fmla="*/ 95 h 107"/>
                <a:gd name="T6" fmla="*/ 0 w 220"/>
                <a:gd name="T7" fmla="*/ 0 h 107"/>
                <a:gd name="T8" fmla="*/ 121 w 220"/>
                <a:gd name="T9" fmla="*/ 10 h 107"/>
              </a:gdLst>
              <a:ahLst/>
              <a:cxnLst>
                <a:cxn ang="0">
                  <a:pos x="T0" y="T1"/>
                </a:cxn>
                <a:cxn ang="0">
                  <a:pos x="T2" y="T3"/>
                </a:cxn>
                <a:cxn ang="0">
                  <a:pos x="T4" y="T5"/>
                </a:cxn>
                <a:cxn ang="0">
                  <a:pos x="T6" y="T7"/>
                </a:cxn>
                <a:cxn ang="0">
                  <a:pos x="T8" y="T9"/>
                </a:cxn>
              </a:cxnLst>
              <a:rect l="0" t="0" r="r" b="b"/>
              <a:pathLst>
                <a:path w="220" h="107">
                  <a:moveTo>
                    <a:pt x="121" y="10"/>
                  </a:moveTo>
                  <a:lnTo>
                    <a:pt x="220" y="107"/>
                  </a:lnTo>
                  <a:lnTo>
                    <a:pt x="102" y="95"/>
                  </a:lnTo>
                  <a:lnTo>
                    <a:pt x="0" y="0"/>
                  </a:lnTo>
                  <a:lnTo>
                    <a:pt x="121" y="1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6" name="Freeform 442"/>
            <p:cNvSpPr/>
            <p:nvPr/>
          </p:nvSpPr>
          <p:spPr bwMode="auto">
            <a:xfrm>
              <a:off x="252809" y="1431280"/>
              <a:ext cx="276693" cy="134573"/>
            </a:xfrm>
            <a:custGeom>
              <a:avLst/>
              <a:gdLst>
                <a:gd name="T0" fmla="*/ 121 w 220"/>
                <a:gd name="T1" fmla="*/ 10 h 107"/>
                <a:gd name="T2" fmla="*/ 220 w 220"/>
                <a:gd name="T3" fmla="*/ 107 h 107"/>
                <a:gd name="T4" fmla="*/ 102 w 220"/>
                <a:gd name="T5" fmla="*/ 95 h 107"/>
                <a:gd name="T6" fmla="*/ 0 w 220"/>
                <a:gd name="T7" fmla="*/ 0 h 107"/>
                <a:gd name="T8" fmla="*/ 121 w 220"/>
                <a:gd name="T9" fmla="*/ 10 h 107"/>
              </a:gdLst>
              <a:ahLst/>
              <a:cxnLst>
                <a:cxn ang="0">
                  <a:pos x="T0" y="T1"/>
                </a:cxn>
                <a:cxn ang="0">
                  <a:pos x="T2" y="T3"/>
                </a:cxn>
                <a:cxn ang="0">
                  <a:pos x="T4" y="T5"/>
                </a:cxn>
                <a:cxn ang="0">
                  <a:pos x="T6" y="T7"/>
                </a:cxn>
                <a:cxn ang="0">
                  <a:pos x="T8" y="T9"/>
                </a:cxn>
              </a:cxnLst>
              <a:rect l="0" t="0" r="r" b="b"/>
              <a:pathLst>
                <a:path w="220" h="107">
                  <a:moveTo>
                    <a:pt x="121" y="10"/>
                  </a:moveTo>
                  <a:lnTo>
                    <a:pt x="220" y="107"/>
                  </a:lnTo>
                  <a:lnTo>
                    <a:pt x="102" y="95"/>
                  </a:lnTo>
                  <a:lnTo>
                    <a:pt x="0" y="0"/>
                  </a:lnTo>
                  <a:lnTo>
                    <a:pt x="121" y="1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77" name="Freeform 443"/>
            <p:cNvSpPr/>
            <p:nvPr/>
          </p:nvSpPr>
          <p:spPr bwMode="auto">
            <a:xfrm>
              <a:off x="252809" y="1431280"/>
              <a:ext cx="276693" cy="134573"/>
            </a:xfrm>
            <a:custGeom>
              <a:avLst/>
              <a:gdLst>
                <a:gd name="T0" fmla="*/ 121 w 220"/>
                <a:gd name="T1" fmla="*/ 10 h 107"/>
                <a:gd name="T2" fmla="*/ 220 w 220"/>
                <a:gd name="T3" fmla="*/ 107 h 107"/>
                <a:gd name="T4" fmla="*/ 102 w 220"/>
                <a:gd name="T5" fmla="*/ 95 h 107"/>
                <a:gd name="T6" fmla="*/ 0 w 220"/>
                <a:gd name="T7" fmla="*/ 0 h 107"/>
                <a:gd name="T8" fmla="*/ 121 w 220"/>
                <a:gd name="T9" fmla="*/ 10 h 107"/>
              </a:gdLst>
              <a:ahLst/>
              <a:cxnLst>
                <a:cxn ang="0">
                  <a:pos x="T0" y="T1"/>
                </a:cxn>
                <a:cxn ang="0">
                  <a:pos x="T2" y="T3"/>
                </a:cxn>
                <a:cxn ang="0">
                  <a:pos x="T4" y="T5"/>
                </a:cxn>
                <a:cxn ang="0">
                  <a:pos x="T6" y="T7"/>
                </a:cxn>
                <a:cxn ang="0">
                  <a:pos x="T8" y="T9"/>
                </a:cxn>
              </a:cxnLst>
              <a:rect l="0" t="0" r="r" b="b"/>
              <a:pathLst>
                <a:path w="220" h="107">
                  <a:moveTo>
                    <a:pt x="121" y="10"/>
                  </a:moveTo>
                  <a:lnTo>
                    <a:pt x="220" y="107"/>
                  </a:lnTo>
                  <a:lnTo>
                    <a:pt x="102" y="95"/>
                  </a:lnTo>
                  <a:lnTo>
                    <a:pt x="0" y="0"/>
                  </a:lnTo>
                  <a:lnTo>
                    <a:pt x="121" y="1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8" name="Freeform 444"/>
            <p:cNvSpPr/>
            <p:nvPr/>
          </p:nvSpPr>
          <p:spPr bwMode="auto">
            <a:xfrm>
              <a:off x="252809" y="1431280"/>
              <a:ext cx="276693" cy="134573"/>
            </a:xfrm>
            <a:custGeom>
              <a:avLst/>
              <a:gdLst>
                <a:gd name="T0" fmla="*/ 121 w 220"/>
                <a:gd name="T1" fmla="*/ 10 h 107"/>
                <a:gd name="T2" fmla="*/ 220 w 220"/>
                <a:gd name="T3" fmla="*/ 107 h 107"/>
                <a:gd name="T4" fmla="*/ 102 w 220"/>
                <a:gd name="T5" fmla="*/ 95 h 107"/>
                <a:gd name="T6" fmla="*/ 0 w 220"/>
                <a:gd name="T7" fmla="*/ 0 h 107"/>
                <a:gd name="T8" fmla="*/ 121 w 220"/>
                <a:gd name="T9" fmla="*/ 10 h 107"/>
              </a:gdLst>
              <a:ahLst/>
              <a:cxnLst>
                <a:cxn ang="0">
                  <a:pos x="T0" y="T1"/>
                </a:cxn>
                <a:cxn ang="0">
                  <a:pos x="T2" y="T3"/>
                </a:cxn>
                <a:cxn ang="0">
                  <a:pos x="T4" y="T5"/>
                </a:cxn>
                <a:cxn ang="0">
                  <a:pos x="T6" y="T7"/>
                </a:cxn>
                <a:cxn ang="0">
                  <a:pos x="T8" y="T9"/>
                </a:cxn>
              </a:cxnLst>
              <a:rect l="0" t="0" r="r" b="b"/>
              <a:pathLst>
                <a:path w="220" h="107">
                  <a:moveTo>
                    <a:pt x="121" y="10"/>
                  </a:moveTo>
                  <a:lnTo>
                    <a:pt x="220" y="107"/>
                  </a:lnTo>
                  <a:lnTo>
                    <a:pt x="102" y="95"/>
                  </a:lnTo>
                  <a:lnTo>
                    <a:pt x="0" y="0"/>
                  </a:lnTo>
                  <a:lnTo>
                    <a:pt x="121" y="1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79" name="Freeform 445"/>
            <p:cNvSpPr/>
            <p:nvPr/>
          </p:nvSpPr>
          <p:spPr bwMode="auto">
            <a:xfrm>
              <a:off x="-338307" y="1226276"/>
              <a:ext cx="591116" cy="274177"/>
            </a:xfrm>
            <a:custGeom>
              <a:avLst/>
              <a:gdLst>
                <a:gd name="T0" fmla="*/ 0 w 470"/>
                <a:gd name="T1" fmla="*/ 0 h 218"/>
                <a:gd name="T2" fmla="*/ 116 w 470"/>
                <a:gd name="T3" fmla="*/ 102 h 218"/>
                <a:gd name="T4" fmla="*/ 470 w 470"/>
                <a:gd name="T5" fmla="*/ 218 h 218"/>
                <a:gd name="T6" fmla="*/ 366 w 470"/>
                <a:gd name="T7" fmla="*/ 121 h 218"/>
                <a:gd name="T8" fmla="*/ 0 w 470"/>
                <a:gd name="T9" fmla="*/ 0 h 218"/>
              </a:gdLst>
              <a:ahLst/>
              <a:cxnLst>
                <a:cxn ang="0">
                  <a:pos x="T0" y="T1"/>
                </a:cxn>
                <a:cxn ang="0">
                  <a:pos x="T2" y="T3"/>
                </a:cxn>
                <a:cxn ang="0">
                  <a:pos x="T4" y="T5"/>
                </a:cxn>
                <a:cxn ang="0">
                  <a:pos x="T6" y="T7"/>
                </a:cxn>
                <a:cxn ang="0">
                  <a:pos x="T8" y="T9"/>
                </a:cxn>
              </a:cxnLst>
              <a:rect l="0" t="0" r="r" b="b"/>
              <a:pathLst>
                <a:path w="470" h="218">
                  <a:moveTo>
                    <a:pt x="0" y="0"/>
                  </a:moveTo>
                  <a:lnTo>
                    <a:pt x="116" y="102"/>
                  </a:lnTo>
                  <a:lnTo>
                    <a:pt x="470" y="218"/>
                  </a:lnTo>
                  <a:lnTo>
                    <a:pt x="366" y="12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0" name="Freeform 446"/>
            <p:cNvSpPr/>
            <p:nvPr/>
          </p:nvSpPr>
          <p:spPr bwMode="auto">
            <a:xfrm>
              <a:off x="-338307" y="1226276"/>
              <a:ext cx="591116" cy="274177"/>
            </a:xfrm>
            <a:custGeom>
              <a:avLst/>
              <a:gdLst>
                <a:gd name="T0" fmla="*/ 0 w 470"/>
                <a:gd name="T1" fmla="*/ 0 h 218"/>
                <a:gd name="T2" fmla="*/ 116 w 470"/>
                <a:gd name="T3" fmla="*/ 102 h 218"/>
                <a:gd name="T4" fmla="*/ 470 w 470"/>
                <a:gd name="T5" fmla="*/ 218 h 218"/>
                <a:gd name="T6" fmla="*/ 366 w 470"/>
                <a:gd name="T7" fmla="*/ 121 h 218"/>
                <a:gd name="T8" fmla="*/ 0 w 470"/>
                <a:gd name="T9" fmla="*/ 0 h 218"/>
              </a:gdLst>
              <a:ahLst/>
              <a:cxnLst>
                <a:cxn ang="0">
                  <a:pos x="T0" y="T1"/>
                </a:cxn>
                <a:cxn ang="0">
                  <a:pos x="T2" y="T3"/>
                </a:cxn>
                <a:cxn ang="0">
                  <a:pos x="T4" y="T5"/>
                </a:cxn>
                <a:cxn ang="0">
                  <a:pos x="T6" y="T7"/>
                </a:cxn>
                <a:cxn ang="0">
                  <a:pos x="T8" y="T9"/>
                </a:cxn>
              </a:cxnLst>
              <a:rect l="0" t="0" r="r" b="b"/>
              <a:pathLst>
                <a:path w="470" h="218">
                  <a:moveTo>
                    <a:pt x="0" y="0"/>
                  </a:moveTo>
                  <a:lnTo>
                    <a:pt x="116" y="102"/>
                  </a:lnTo>
                  <a:lnTo>
                    <a:pt x="470" y="218"/>
                  </a:lnTo>
                  <a:lnTo>
                    <a:pt x="366" y="12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81" name="Freeform 447"/>
            <p:cNvSpPr/>
            <p:nvPr/>
          </p:nvSpPr>
          <p:spPr bwMode="auto">
            <a:xfrm>
              <a:off x="-338307" y="1226276"/>
              <a:ext cx="591116" cy="274177"/>
            </a:xfrm>
            <a:custGeom>
              <a:avLst/>
              <a:gdLst>
                <a:gd name="T0" fmla="*/ 0 w 470"/>
                <a:gd name="T1" fmla="*/ 0 h 218"/>
                <a:gd name="T2" fmla="*/ 116 w 470"/>
                <a:gd name="T3" fmla="*/ 102 h 218"/>
                <a:gd name="T4" fmla="*/ 470 w 470"/>
                <a:gd name="T5" fmla="*/ 218 h 218"/>
                <a:gd name="T6" fmla="*/ 366 w 470"/>
                <a:gd name="T7" fmla="*/ 121 h 218"/>
                <a:gd name="T8" fmla="*/ 0 w 470"/>
                <a:gd name="T9" fmla="*/ 0 h 218"/>
              </a:gdLst>
              <a:ahLst/>
              <a:cxnLst>
                <a:cxn ang="0">
                  <a:pos x="T0" y="T1"/>
                </a:cxn>
                <a:cxn ang="0">
                  <a:pos x="T2" y="T3"/>
                </a:cxn>
                <a:cxn ang="0">
                  <a:pos x="T4" y="T5"/>
                </a:cxn>
                <a:cxn ang="0">
                  <a:pos x="T6" y="T7"/>
                </a:cxn>
                <a:cxn ang="0">
                  <a:pos x="T8" y="T9"/>
                </a:cxn>
              </a:cxnLst>
              <a:rect l="0" t="0" r="r" b="b"/>
              <a:pathLst>
                <a:path w="470" h="218">
                  <a:moveTo>
                    <a:pt x="0" y="0"/>
                  </a:moveTo>
                  <a:lnTo>
                    <a:pt x="116" y="102"/>
                  </a:lnTo>
                  <a:lnTo>
                    <a:pt x="470" y="218"/>
                  </a:lnTo>
                  <a:lnTo>
                    <a:pt x="366" y="12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2" name="Freeform 448"/>
            <p:cNvSpPr/>
            <p:nvPr/>
          </p:nvSpPr>
          <p:spPr bwMode="auto">
            <a:xfrm>
              <a:off x="-338307" y="1226276"/>
              <a:ext cx="591116" cy="274177"/>
            </a:xfrm>
            <a:custGeom>
              <a:avLst/>
              <a:gdLst>
                <a:gd name="T0" fmla="*/ 0 w 470"/>
                <a:gd name="T1" fmla="*/ 0 h 218"/>
                <a:gd name="T2" fmla="*/ 116 w 470"/>
                <a:gd name="T3" fmla="*/ 102 h 218"/>
                <a:gd name="T4" fmla="*/ 470 w 470"/>
                <a:gd name="T5" fmla="*/ 218 h 218"/>
                <a:gd name="T6" fmla="*/ 366 w 470"/>
                <a:gd name="T7" fmla="*/ 121 h 218"/>
                <a:gd name="T8" fmla="*/ 0 w 470"/>
                <a:gd name="T9" fmla="*/ 0 h 218"/>
              </a:gdLst>
              <a:ahLst/>
              <a:cxnLst>
                <a:cxn ang="0">
                  <a:pos x="T0" y="T1"/>
                </a:cxn>
                <a:cxn ang="0">
                  <a:pos x="T2" y="T3"/>
                </a:cxn>
                <a:cxn ang="0">
                  <a:pos x="T4" y="T5"/>
                </a:cxn>
                <a:cxn ang="0">
                  <a:pos x="T6" y="T7"/>
                </a:cxn>
                <a:cxn ang="0">
                  <a:pos x="T8" y="T9"/>
                </a:cxn>
              </a:cxnLst>
              <a:rect l="0" t="0" r="r" b="b"/>
              <a:pathLst>
                <a:path w="470" h="218">
                  <a:moveTo>
                    <a:pt x="0" y="0"/>
                  </a:moveTo>
                  <a:lnTo>
                    <a:pt x="116" y="102"/>
                  </a:lnTo>
                  <a:lnTo>
                    <a:pt x="470" y="218"/>
                  </a:lnTo>
                  <a:lnTo>
                    <a:pt x="366" y="12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83" name="Freeform 449"/>
            <p:cNvSpPr/>
            <p:nvPr/>
          </p:nvSpPr>
          <p:spPr bwMode="auto">
            <a:xfrm>
              <a:off x="222624" y="1494165"/>
              <a:ext cx="228900" cy="225127"/>
            </a:xfrm>
            <a:custGeom>
              <a:avLst/>
              <a:gdLst>
                <a:gd name="T0" fmla="*/ 0 w 182"/>
                <a:gd name="T1" fmla="*/ 0 h 179"/>
                <a:gd name="T2" fmla="*/ 102 w 182"/>
                <a:gd name="T3" fmla="*/ 94 h 179"/>
                <a:gd name="T4" fmla="*/ 182 w 182"/>
                <a:gd name="T5" fmla="*/ 179 h 179"/>
                <a:gd name="T6" fmla="*/ 83 w 182"/>
                <a:gd name="T7" fmla="*/ 87 h 179"/>
                <a:gd name="T8" fmla="*/ 0 w 182"/>
                <a:gd name="T9" fmla="*/ 0 h 179"/>
              </a:gdLst>
              <a:ahLst/>
              <a:cxnLst>
                <a:cxn ang="0">
                  <a:pos x="T0" y="T1"/>
                </a:cxn>
                <a:cxn ang="0">
                  <a:pos x="T2" y="T3"/>
                </a:cxn>
                <a:cxn ang="0">
                  <a:pos x="T4" y="T5"/>
                </a:cxn>
                <a:cxn ang="0">
                  <a:pos x="T6" y="T7"/>
                </a:cxn>
                <a:cxn ang="0">
                  <a:pos x="T8" y="T9"/>
                </a:cxn>
              </a:cxnLst>
              <a:rect l="0" t="0" r="r" b="b"/>
              <a:pathLst>
                <a:path w="182" h="179">
                  <a:moveTo>
                    <a:pt x="0" y="0"/>
                  </a:moveTo>
                  <a:lnTo>
                    <a:pt x="102" y="94"/>
                  </a:lnTo>
                  <a:lnTo>
                    <a:pt x="182" y="179"/>
                  </a:lnTo>
                  <a:lnTo>
                    <a:pt x="83" y="8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4" name="Freeform 450"/>
            <p:cNvSpPr/>
            <p:nvPr/>
          </p:nvSpPr>
          <p:spPr bwMode="auto">
            <a:xfrm>
              <a:off x="222624" y="1494165"/>
              <a:ext cx="228900" cy="225127"/>
            </a:xfrm>
            <a:custGeom>
              <a:avLst/>
              <a:gdLst>
                <a:gd name="T0" fmla="*/ 0 w 182"/>
                <a:gd name="T1" fmla="*/ 0 h 179"/>
                <a:gd name="T2" fmla="*/ 102 w 182"/>
                <a:gd name="T3" fmla="*/ 94 h 179"/>
                <a:gd name="T4" fmla="*/ 182 w 182"/>
                <a:gd name="T5" fmla="*/ 179 h 179"/>
                <a:gd name="T6" fmla="*/ 83 w 182"/>
                <a:gd name="T7" fmla="*/ 87 h 179"/>
                <a:gd name="T8" fmla="*/ 0 w 182"/>
                <a:gd name="T9" fmla="*/ 0 h 179"/>
              </a:gdLst>
              <a:ahLst/>
              <a:cxnLst>
                <a:cxn ang="0">
                  <a:pos x="T0" y="T1"/>
                </a:cxn>
                <a:cxn ang="0">
                  <a:pos x="T2" y="T3"/>
                </a:cxn>
                <a:cxn ang="0">
                  <a:pos x="T4" y="T5"/>
                </a:cxn>
                <a:cxn ang="0">
                  <a:pos x="T6" y="T7"/>
                </a:cxn>
                <a:cxn ang="0">
                  <a:pos x="T8" y="T9"/>
                </a:cxn>
              </a:cxnLst>
              <a:rect l="0" t="0" r="r" b="b"/>
              <a:pathLst>
                <a:path w="182" h="179">
                  <a:moveTo>
                    <a:pt x="0" y="0"/>
                  </a:moveTo>
                  <a:lnTo>
                    <a:pt x="102" y="94"/>
                  </a:lnTo>
                  <a:lnTo>
                    <a:pt x="182" y="179"/>
                  </a:lnTo>
                  <a:lnTo>
                    <a:pt x="83" y="8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85" name="Freeform 451"/>
            <p:cNvSpPr/>
            <p:nvPr/>
          </p:nvSpPr>
          <p:spPr bwMode="auto">
            <a:xfrm>
              <a:off x="222624" y="1494165"/>
              <a:ext cx="228900" cy="225127"/>
            </a:xfrm>
            <a:custGeom>
              <a:avLst/>
              <a:gdLst>
                <a:gd name="T0" fmla="*/ 0 w 182"/>
                <a:gd name="T1" fmla="*/ 0 h 179"/>
                <a:gd name="T2" fmla="*/ 102 w 182"/>
                <a:gd name="T3" fmla="*/ 94 h 179"/>
                <a:gd name="T4" fmla="*/ 182 w 182"/>
                <a:gd name="T5" fmla="*/ 179 h 179"/>
                <a:gd name="T6" fmla="*/ 83 w 182"/>
                <a:gd name="T7" fmla="*/ 87 h 179"/>
                <a:gd name="T8" fmla="*/ 0 w 182"/>
                <a:gd name="T9" fmla="*/ 0 h 179"/>
              </a:gdLst>
              <a:ahLst/>
              <a:cxnLst>
                <a:cxn ang="0">
                  <a:pos x="T0" y="T1"/>
                </a:cxn>
                <a:cxn ang="0">
                  <a:pos x="T2" y="T3"/>
                </a:cxn>
                <a:cxn ang="0">
                  <a:pos x="T4" y="T5"/>
                </a:cxn>
                <a:cxn ang="0">
                  <a:pos x="T6" y="T7"/>
                </a:cxn>
                <a:cxn ang="0">
                  <a:pos x="T8" y="T9"/>
                </a:cxn>
              </a:cxnLst>
              <a:rect l="0" t="0" r="r" b="b"/>
              <a:pathLst>
                <a:path w="182" h="179">
                  <a:moveTo>
                    <a:pt x="0" y="0"/>
                  </a:moveTo>
                  <a:lnTo>
                    <a:pt x="102" y="94"/>
                  </a:lnTo>
                  <a:lnTo>
                    <a:pt x="182" y="179"/>
                  </a:lnTo>
                  <a:lnTo>
                    <a:pt x="83" y="8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6" name="Freeform 452"/>
            <p:cNvSpPr/>
            <p:nvPr/>
          </p:nvSpPr>
          <p:spPr bwMode="auto">
            <a:xfrm>
              <a:off x="222624" y="1494165"/>
              <a:ext cx="228900" cy="225127"/>
            </a:xfrm>
            <a:custGeom>
              <a:avLst/>
              <a:gdLst>
                <a:gd name="T0" fmla="*/ 0 w 182"/>
                <a:gd name="T1" fmla="*/ 0 h 179"/>
                <a:gd name="T2" fmla="*/ 102 w 182"/>
                <a:gd name="T3" fmla="*/ 94 h 179"/>
                <a:gd name="T4" fmla="*/ 182 w 182"/>
                <a:gd name="T5" fmla="*/ 179 h 179"/>
                <a:gd name="T6" fmla="*/ 83 w 182"/>
                <a:gd name="T7" fmla="*/ 87 h 179"/>
                <a:gd name="T8" fmla="*/ 0 w 182"/>
                <a:gd name="T9" fmla="*/ 0 h 179"/>
              </a:gdLst>
              <a:ahLst/>
              <a:cxnLst>
                <a:cxn ang="0">
                  <a:pos x="T0" y="T1"/>
                </a:cxn>
                <a:cxn ang="0">
                  <a:pos x="T2" y="T3"/>
                </a:cxn>
                <a:cxn ang="0">
                  <a:pos x="T4" y="T5"/>
                </a:cxn>
                <a:cxn ang="0">
                  <a:pos x="T6" y="T7"/>
                </a:cxn>
                <a:cxn ang="0">
                  <a:pos x="T8" y="T9"/>
                </a:cxn>
              </a:cxnLst>
              <a:rect l="0" t="0" r="r" b="b"/>
              <a:pathLst>
                <a:path w="182" h="179">
                  <a:moveTo>
                    <a:pt x="0" y="0"/>
                  </a:moveTo>
                  <a:lnTo>
                    <a:pt x="102" y="94"/>
                  </a:lnTo>
                  <a:lnTo>
                    <a:pt x="182" y="179"/>
                  </a:lnTo>
                  <a:lnTo>
                    <a:pt x="83" y="8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87" name="Freeform 453"/>
            <p:cNvSpPr/>
            <p:nvPr/>
          </p:nvSpPr>
          <p:spPr bwMode="auto">
            <a:xfrm>
              <a:off x="285509" y="1603585"/>
              <a:ext cx="166016" cy="172304"/>
            </a:xfrm>
            <a:custGeom>
              <a:avLst/>
              <a:gdLst>
                <a:gd name="T0" fmla="*/ 33 w 132"/>
                <a:gd name="T1" fmla="*/ 0 h 137"/>
                <a:gd name="T2" fmla="*/ 132 w 132"/>
                <a:gd name="T3" fmla="*/ 92 h 137"/>
                <a:gd name="T4" fmla="*/ 102 w 132"/>
                <a:gd name="T5" fmla="*/ 137 h 137"/>
                <a:gd name="T6" fmla="*/ 0 w 132"/>
                <a:gd name="T7" fmla="*/ 48 h 137"/>
                <a:gd name="T8" fmla="*/ 33 w 132"/>
                <a:gd name="T9" fmla="*/ 0 h 137"/>
              </a:gdLst>
              <a:ahLst/>
              <a:cxnLst>
                <a:cxn ang="0">
                  <a:pos x="T0" y="T1"/>
                </a:cxn>
                <a:cxn ang="0">
                  <a:pos x="T2" y="T3"/>
                </a:cxn>
                <a:cxn ang="0">
                  <a:pos x="T4" y="T5"/>
                </a:cxn>
                <a:cxn ang="0">
                  <a:pos x="T6" y="T7"/>
                </a:cxn>
                <a:cxn ang="0">
                  <a:pos x="T8" y="T9"/>
                </a:cxn>
              </a:cxnLst>
              <a:rect l="0" t="0" r="r" b="b"/>
              <a:pathLst>
                <a:path w="132" h="137">
                  <a:moveTo>
                    <a:pt x="33" y="0"/>
                  </a:moveTo>
                  <a:lnTo>
                    <a:pt x="132" y="92"/>
                  </a:lnTo>
                  <a:lnTo>
                    <a:pt x="102" y="137"/>
                  </a:lnTo>
                  <a:lnTo>
                    <a:pt x="0" y="48"/>
                  </a:lnTo>
                  <a:lnTo>
                    <a:pt x="3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8" name="Freeform 454"/>
            <p:cNvSpPr/>
            <p:nvPr/>
          </p:nvSpPr>
          <p:spPr bwMode="auto">
            <a:xfrm>
              <a:off x="285509" y="1603585"/>
              <a:ext cx="166016" cy="172304"/>
            </a:xfrm>
            <a:custGeom>
              <a:avLst/>
              <a:gdLst>
                <a:gd name="T0" fmla="*/ 33 w 132"/>
                <a:gd name="T1" fmla="*/ 0 h 137"/>
                <a:gd name="T2" fmla="*/ 132 w 132"/>
                <a:gd name="T3" fmla="*/ 92 h 137"/>
                <a:gd name="T4" fmla="*/ 102 w 132"/>
                <a:gd name="T5" fmla="*/ 137 h 137"/>
                <a:gd name="T6" fmla="*/ 0 w 132"/>
                <a:gd name="T7" fmla="*/ 48 h 137"/>
                <a:gd name="T8" fmla="*/ 33 w 132"/>
                <a:gd name="T9" fmla="*/ 0 h 137"/>
              </a:gdLst>
              <a:ahLst/>
              <a:cxnLst>
                <a:cxn ang="0">
                  <a:pos x="T0" y="T1"/>
                </a:cxn>
                <a:cxn ang="0">
                  <a:pos x="T2" y="T3"/>
                </a:cxn>
                <a:cxn ang="0">
                  <a:pos x="T4" y="T5"/>
                </a:cxn>
                <a:cxn ang="0">
                  <a:pos x="T6" y="T7"/>
                </a:cxn>
                <a:cxn ang="0">
                  <a:pos x="T8" y="T9"/>
                </a:cxn>
              </a:cxnLst>
              <a:rect l="0" t="0" r="r" b="b"/>
              <a:pathLst>
                <a:path w="132" h="137">
                  <a:moveTo>
                    <a:pt x="33" y="0"/>
                  </a:moveTo>
                  <a:lnTo>
                    <a:pt x="132" y="92"/>
                  </a:lnTo>
                  <a:lnTo>
                    <a:pt x="102" y="137"/>
                  </a:lnTo>
                  <a:lnTo>
                    <a:pt x="0" y="48"/>
                  </a:lnTo>
                  <a:lnTo>
                    <a:pt x="3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89" name="Freeform 455"/>
            <p:cNvSpPr/>
            <p:nvPr/>
          </p:nvSpPr>
          <p:spPr bwMode="auto">
            <a:xfrm>
              <a:off x="285509" y="1603585"/>
              <a:ext cx="166016" cy="172304"/>
            </a:xfrm>
            <a:custGeom>
              <a:avLst/>
              <a:gdLst>
                <a:gd name="T0" fmla="*/ 33 w 132"/>
                <a:gd name="T1" fmla="*/ 0 h 137"/>
                <a:gd name="T2" fmla="*/ 132 w 132"/>
                <a:gd name="T3" fmla="*/ 92 h 137"/>
                <a:gd name="T4" fmla="*/ 102 w 132"/>
                <a:gd name="T5" fmla="*/ 137 h 137"/>
                <a:gd name="T6" fmla="*/ 0 w 132"/>
                <a:gd name="T7" fmla="*/ 48 h 137"/>
                <a:gd name="T8" fmla="*/ 33 w 132"/>
                <a:gd name="T9" fmla="*/ 0 h 137"/>
              </a:gdLst>
              <a:ahLst/>
              <a:cxnLst>
                <a:cxn ang="0">
                  <a:pos x="T0" y="T1"/>
                </a:cxn>
                <a:cxn ang="0">
                  <a:pos x="T2" y="T3"/>
                </a:cxn>
                <a:cxn ang="0">
                  <a:pos x="T4" y="T5"/>
                </a:cxn>
                <a:cxn ang="0">
                  <a:pos x="T6" y="T7"/>
                </a:cxn>
                <a:cxn ang="0">
                  <a:pos x="T8" y="T9"/>
                </a:cxn>
              </a:cxnLst>
              <a:rect l="0" t="0" r="r" b="b"/>
              <a:pathLst>
                <a:path w="132" h="137">
                  <a:moveTo>
                    <a:pt x="33" y="0"/>
                  </a:moveTo>
                  <a:lnTo>
                    <a:pt x="132" y="92"/>
                  </a:lnTo>
                  <a:lnTo>
                    <a:pt x="102" y="137"/>
                  </a:lnTo>
                  <a:lnTo>
                    <a:pt x="0" y="48"/>
                  </a:lnTo>
                  <a:lnTo>
                    <a:pt x="3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0" name="Freeform 456"/>
            <p:cNvSpPr/>
            <p:nvPr/>
          </p:nvSpPr>
          <p:spPr bwMode="auto">
            <a:xfrm>
              <a:off x="285509" y="1603585"/>
              <a:ext cx="166016" cy="172304"/>
            </a:xfrm>
            <a:custGeom>
              <a:avLst/>
              <a:gdLst>
                <a:gd name="T0" fmla="*/ 33 w 132"/>
                <a:gd name="T1" fmla="*/ 0 h 137"/>
                <a:gd name="T2" fmla="*/ 132 w 132"/>
                <a:gd name="T3" fmla="*/ 92 h 137"/>
                <a:gd name="T4" fmla="*/ 102 w 132"/>
                <a:gd name="T5" fmla="*/ 137 h 137"/>
                <a:gd name="T6" fmla="*/ 0 w 132"/>
                <a:gd name="T7" fmla="*/ 48 h 137"/>
                <a:gd name="T8" fmla="*/ 33 w 132"/>
                <a:gd name="T9" fmla="*/ 0 h 137"/>
              </a:gdLst>
              <a:ahLst/>
              <a:cxnLst>
                <a:cxn ang="0">
                  <a:pos x="T0" y="T1"/>
                </a:cxn>
                <a:cxn ang="0">
                  <a:pos x="T2" y="T3"/>
                </a:cxn>
                <a:cxn ang="0">
                  <a:pos x="T4" y="T5"/>
                </a:cxn>
                <a:cxn ang="0">
                  <a:pos x="T6" y="T7"/>
                </a:cxn>
                <a:cxn ang="0">
                  <a:pos x="T8" y="T9"/>
                </a:cxn>
              </a:cxnLst>
              <a:rect l="0" t="0" r="r" b="b"/>
              <a:pathLst>
                <a:path w="132" h="137">
                  <a:moveTo>
                    <a:pt x="33" y="0"/>
                  </a:moveTo>
                  <a:lnTo>
                    <a:pt x="132" y="92"/>
                  </a:lnTo>
                  <a:lnTo>
                    <a:pt x="102" y="137"/>
                  </a:lnTo>
                  <a:lnTo>
                    <a:pt x="0" y="48"/>
                  </a:lnTo>
                  <a:lnTo>
                    <a:pt x="3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91" name="Freeform 457"/>
            <p:cNvSpPr/>
            <p:nvPr/>
          </p:nvSpPr>
          <p:spPr bwMode="auto">
            <a:xfrm>
              <a:off x="143390" y="1612389"/>
              <a:ext cx="270404" cy="163500"/>
            </a:xfrm>
            <a:custGeom>
              <a:avLst/>
              <a:gdLst>
                <a:gd name="T0" fmla="*/ 113 w 215"/>
                <a:gd name="T1" fmla="*/ 41 h 130"/>
                <a:gd name="T2" fmla="*/ 215 w 215"/>
                <a:gd name="T3" fmla="*/ 130 h 130"/>
                <a:gd name="T4" fmla="*/ 104 w 215"/>
                <a:gd name="T5" fmla="*/ 90 h 130"/>
                <a:gd name="T6" fmla="*/ 0 w 215"/>
                <a:gd name="T7" fmla="*/ 0 h 130"/>
                <a:gd name="T8" fmla="*/ 113 w 215"/>
                <a:gd name="T9" fmla="*/ 41 h 130"/>
              </a:gdLst>
              <a:ahLst/>
              <a:cxnLst>
                <a:cxn ang="0">
                  <a:pos x="T0" y="T1"/>
                </a:cxn>
                <a:cxn ang="0">
                  <a:pos x="T2" y="T3"/>
                </a:cxn>
                <a:cxn ang="0">
                  <a:pos x="T4" y="T5"/>
                </a:cxn>
                <a:cxn ang="0">
                  <a:pos x="T6" y="T7"/>
                </a:cxn>
                <a:cxn ang="0">
                  <a:pos x="T8" y="T9"/>
                </a:cxn>
              </a:cxnLst>
              <a:rect l="0" t="0" r="r" b="b"/>
              <a:pathLst>
                <a:path w="215" h="130">
                  <a:moveTo>
                    <a:pt x="113" y="41"/>
                  </a:moveTo>
                  <a:lnTo>
                    <a:pt x="215" y="130"/>
                  </a:lnTo>
                  <a:lnTo>
                    <a:pt x="104" y="90"/>
                  </a:lnTo>
                  <a:lnTo>
                    <a:pt x="0" y="0"/>
                  </a:lnTo>
                  <a:lnTo>
                    <a:pt x="113" y="41"/>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2" name="Freeform 458"/>
            <p:cNvSpPr/>
            <p:nvPr/>
          </p:nvSpPr>
          <p:spPr bwMode="auto">
            <a:xfrm>
              <a:off x="143390" y="1612389"/>
              <a:ext cx="270404" cy="163500"/>
            </a:xfrm>
            <a:custGeom>
              <a:avLst/>
              <a:gdLst>
                <a:gd name="T0" fmla="*/ 113 w 215"/>
                <a:gd name="T1" fmla="*/ 41 h 130"/>
                <a:gd name="T2" fmla="*/ 215 w 215"/>
                <a:gd name="T3" fmla="*/ 130 h 130"/>
                <a:gd name="T4" fmla="*/ 104 w 215"/>
                <a:gd name="T5" fmla="*/ 90 h 130"/>
                <a:gd name="T6" fmla="*/ 0 w 215"/>
                <a:gd name="T7" fmla="*/ 0 h 130"/>
                <a:gd name="T8" fmla="*/ 113 w 215"/>
                <a:gd name="T9" fmla="*/ 41 h 130"/>
              </a:gdLst>
              <a:ahLst/>
              <a:cxnLst>
                <a:cxn ang="0">
                  <a:pos x="T0" y="T1"/>
                </a:cxn>
                <a:cxn ang="0">
                  <a:pos x="T2" y="T3"/>
                </a:cxn>
                <a:cxn ang="0">
                  <a:pos x="T4" y="T5"/>
                </a:cxn>
                <a:cxn ang="0">
                  <a:pos x="T6" y="T7"/>
                </a:cxn>
                <a:cxn ang="0">
                  <a:pos x="T8" y="T9"/>
                </a:cxn>
              </a:cxnLst>
              <a:rect l="0" t="0" r="r" b="b"/>
              <a:pathLst>
                <a:path w="215" h="130">
                  <a:moveTo>
                    <a:pt x="113" y="41"/>
                  </a:moveTo>
                  <a:lnTo>
                    <a:pt x="215" y="130"/>
                  </a:lnTo>
                  <a:lnTo>
                    <a:pt x="104" y="90"/>
                  </a:lnTo>
                  <a:lnTo>
                    <a:pt x="0" y="0"/>
                  </a:lnTo>
                  <a:lnTo>
                    <a:pt x="113" y="41"/>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93" name="Freeform 459"/>
            <p:cNvSpPr/>
            <p:nvPr/>
          </p:nvSpPr>
          <p:spPr bwMode="auto">
            <a:xfrm>
              <a:off x="143390" y="1612389"/>
              <a:ext cx="270404" cy="163500"/>
            </a:xfrm>
            <a:custGeom>
              <a:avLst/>
              <a:gdLst>
                <a:gd name="T0" fmla="*/ 113 w 215"/>
                <a:gd name="T1" fmla="*/ 41 h 130"/>
                <a:gd name="T2" fmla="*/ 215 w 215"/>
                <a:gd name="T3" fmla="*/ 130 h 130"/>
                <a:gd name="T4" fmla="*/ 104 w 215"/>
                <a:gd name="T5" fmla="*/ 90 h 130"/>
                <a:gd name="T6" fmla="*/ 0 w 215"/>
                <a:gd name="T7" fmla="*/ 0 h 130"/>
                <a:gd name="T8" fmla="*/ 113 w 215"/>
                <a:gd name="T9" fmla="*/ 41 h 130"/>
              </a:gdLst>
              <a:ahLst/>
              <a:cxnLst>
                <a:cxn ang="0">
                  <a:pos x="T0" y="T1"/>
                </a:cxn>
                <a:cxn ang="0">
                  <a:pos x="T2" y="T3"/>
                </a:cxn>
                <a:cxn ang="0">
                  <a:pos x="T4" y="T5"/>
                </a:cxn>
                <a:cxn ang="0">
                  <a:pos x="T6" y="T7"/>
                </a:cxn>
                <a:cxn ang="0">
                  <a:pos x="T8" y="T9"/>
                </a:cxn>
              </a:cxnLst>
              <a:rect l="0" t="0" r="r" b="b"/>
              <a:pathLst>
                <a:path w="215" h="130">
                  <a:moveTo>
                    <a:pt x="113" y="41"/>
                  </a:moveTo>
                  <a:lnTo>
                    <a:pt x="215" y="130"/>
                  </a:lnTo>
                  <a:lnTo>
                    <a:pt x="104" y="90"/>
                  </a:lnTo>
                  <a:lnTo>
                    <a:pt x="0" y="0"/>
                  </a:lnTo>
                  <a:lnTo>
                    <a:pt x="113" y="41"/>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4" name="Freeform 460"/>
            <p:cNvSpPr/>
            <p:nvPr/>
          </p:nvSpPr>
          <p:spPr bwMode="auto">
            <a:xfrm>
              <a:off x="143390" y="1612389"/>
              <a:ext cx="270404" cy="163500"/>
            </a:xfrm>
            <a:custGeom>
              <a:avLst/>
              <a:gdLst>
                <a:gd name="T0" fmla="*/ 113 w 215"/>
                <a:gd name="T1" fmla="*/ 41 h 130"/>
                <a:gd name="T2" fmla="*/ 215 w 215"/>
                <a:gd name="T3" fmla="*/ 130 h 130"/>
                <a:gd name="T4" fmla="*/ 104 w 215"/>
                <a:gd name="T5" fmla="*/ 90 h 130"/>
                <a:gd name="T6" fmla="*/ 0 w 215"/>
                <a:gd name="T7" fmla="*/ 0 h 130"/>
                <a:gd name="T8" fmla="*/ 113 w 215"/>
                <a:gd name="T9" fmla="*/ 41 h 130"/>
              </a:gdLst>
              <a:ahLst/>
              <a:cxnLst>
                <a:cxn ang="0">
                  <a:pos x="T0" y="T1"/>
                </a:cxn>
                <a:cxn ang="0">
                  <a:pos x="T2" y="T3"/>
                </a:cxn>
                <a:cxn ang="0">
                  <a:pos x="T4" y="T5"/>
                </a:cxn>
                <a:cxn ang="0">
                  <a:pos x="T6" y="T7"/>
                </a:cxn>
                <a:cxn ang="0">
                  <a:pos x="T8" y="T9"/>
                </a:cxn>
              </a:cxnLst>
              <a:rect l="0" t="0" r="r" b="b"/>
              <a:pathLst>
                <a:path w="215" h="130">
                  <a:moveTo>
                    <a:pt x="113" y="41"/>
                  </a:moveTo>
                  <a:lnTo>
                    <a:pt x="215" y="130"/>
                  </a:lnTo>
                  <a:lnTo>
                    <a:pt x="104" y="90"/>
                  </a:lnTo>
                  <a:lnTo>
                    <a:pt x="0" y="0"/>
                  </a:lnTo>
                  <a:lnTo>
                    <a:pt x="113" y="41"/>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95" name="Freeform 461"/>
            <p:cNvSpPr/>
            <p:nvPr/>
          </p:nvSpPr>
          <p:spPr bwMode="auto">
            <a:xfrm>
              <a:off x="98113" y="1612389"/>
              <a:ext cx="176077" cy="167273"/>
            </a:xfrm>
            <a:custGeom>
              <a:avLst/>
              <a:gdLst>
                <a:gd name="T0" fmla="*/ 36 w 140"/>
                <a:gd name="T1" fmla="*/ 0 h 133"/>
                <a:gd name="T2" fmla="*/ 140 w 140"/>
                <a:gd name="T3" fmla="*/ 90 h 133"/>
                <a:gd name="T4" fmla="*/ 104 w 140"/>
                <a:gd name="T5" fmla="*/ 133 h 133"/>
                <a:gd name="T6" fmla="*/ 0 w 140"/>
                <a:gd name="T7" fmla="*/ 43 h 133"/>
                <a:gd name="T8" fmla="*/ 36 w 140"/>
                <a:gd name="T9" fmla="*/ 0 h 133"/>
              </a:gdLst>
              <a:ahLst/>
              <a:cxnLst>
                <a:cxn ang="0">
                  <a:pos x="T0" y="T1"/>
                </a:cxn>
                <a:cxn ang="0">
                  <a:pos x="T2" y="T3"/>
                </a:cxn>
                <a:cxn ang="0">
                  <a:pos x="T4" y="T5"/>
                </a:cxn>
                <a:cxn ang="0">
                  <a:pos x="T6" y="T7"/>
                </a:cxn>
                <a:cxn ang="0">
                  <a:pos x="T8" y="T9"/>
                </a:cxn>
              </a:cxnLst>
              <a:rect l="0" t="0" r="r" b="b"/>
              <a:pathLst>
                <a:path w="140" h="133">
                  <a:moveTo>
                    <a:pt x="36" y="0"/>
                  </a:moveTo>
                  <a:lnTo>
                    <a:pt x="140" y="90"/>
                  </a:lnTo>
                  <a:lnTo>
                    <a:pt x="104" y="133"/>
                  </a:lnTo>
                  <a:lnTo>
                    <a:pt x="0" y="43"/>
                  </a:lnTo>
                  <a:lnTo>
                    <a:pt x="36"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6" name="Freeform 462"/>
            <p:cNvSpPr/>
            <p:nvPr/>
          </p:nvSpPr>
          <p:spPr bwMode="auto">
            <a:xfrm>
              <a:off x="98113" y="1612389"/>
              <a:ext cx="176077" cy="167273"/>
            </a:xfrm>
            <a:custGeom>
              <a:avLst/>
              <a:gdLst>
                <a:gd name="T0" fmla="*/ 36 w 140"/>
                <a:gd name="T1" fmla="*/ 0 h 133"/>
                <a:gd name="T2" fmla="*/ 140 w 140"/>
                <a:gd name="T3" fmla="*/ 90 h 133"/>
                <a:gd name="T4" fmla="*/ 104 w 140"/>
                <a:gd name="T5" fmla="*/ 133 h 133"/>
                <a:gd name="T6" fmla="*/ 0 w 140"/>
                <a:gd name="T7" fmla="*/ 43 h 133"/>
                <a:gd name="T8" fmla="*/ 36 w 140"/>
                <a:gd name="T9" fmla="*/ 0 h 133"/>
              </a:gdLst>
              <a:ahLst/>
              <a:cxnLst>
                <a:cxn ang="0">
                  <a:pos x="T0" y="T1"/>
                </a:cxn>
                <a:cxn ang="0">
                  <a:pos x="T2" y="T3"/>
                </a:cxn>
                <a:cxn ang="0">
                  <a:pos x="T4" y="T5"/>
                </a:cxn>
                <a:cxn ang="0">
                  <a:pos x="T6" y="T7"/>
                </a:cxn>
                <a:cxn ang="0">
                  <a:pos x="T8" y="T9"/>
                </a:cxn>
              </a:cxnLst>
              <a:rect l="0" t="0" r="r" b="b"/>
              <a:pathLst>
                <a:path w="140" h="133">
                  <a:moveTo>
                    <a:pt x="36" y="0"/>
                  </a:moveTo>
                  <a:lnTo>
                    <a:pt x="140" y="90"/>
                  </a:lnTo>
                  <a:lnTo>
                    <a:pt x="104" y="133"/>
                  </a:lnTo>
                  <a:lnTo>
                    <a:pt x="0" y="43"/>
                  </a:lnTo>
                  <a:lnTo>
                    <a:pt x="36"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97" name="Freeform 463"/>
            <p:cNvSpPr/>
            <p:nvPr/>
          </p:nvSpPr>
          <p:spPr bwMode="auto">
            <a:xfrm>
              <a:off x="98113" y="1612389"/>
              <a:ext cx="176077" cy="167273"/>
            </a:xfrm>
            <a:custGeom>
              <a:avLst/>
              <a:gdLst>
                <a:gd name="T0" fmla="*/ 36 w 140"/>
                <a:gd name="T1" fmla="*/ 0 h 133"/>
                <a:gd name="T2" fmla="*/ 140 w 140"/>
                <a:gd name="T3" fmla="*/ 90 h 133"/>
                <a:gd name="T4" fmla="*/ 104 w 140"/>
                <a:gd name="T5" fmla="*/ 133 h 133"/>
                <a:gd name="T6" fmla="*/ 0 w 140"/>
                <a:gd name="T7" fmla="*/ 43 h 133"/>
                <a:gd name="T8" fmla="*/ 36 w 140"/>
                <a:gd name="T9" fmla="*/ 0 h 133"/>
              </a:gdLst>
              <a:ahLst/>
              <a:cxnLst>
                <a:cxn ang="0">
                  <a:pos x="T0" y="T1"/>
                </a:cxn>
                <a:cxn ang="0">
                  <a:pos x="T2" y="T3"/>
                </a:cxn>
                <a:cxn ang="0">
                  <a:pos x="T4" y="T5"/>
                </a:cxn>
                <a:cxn ang="0">
                  <a:pos x="T6" y="T7"/>
                </a:cxn>
                <a:cxn ang="0">
                  <a:pos x="T8" y="T9"/>
                </a:cxn>
              </a:cxnLst>
              <a:rect l="0" t="0" r="r" b="b"/>
              <a:pathLst>
                <a:path w="140" h="133">
                  <a:moveTo>
                    <a:pt x="36" y="0"/>
                  </a:moveTo>
                  <a:lnTo>
                    <a:pt x="140" y="90"/>
                  </a:lnTo>
                  <a:lnTo>
                    <a:pt x="104" y="133"/>
                  </a:lnTo>
                  <a:lnTo>
                    <a:pt x="0" y="43"/>
                  </a:lnTo>
                  <a:lnTo>
                    <a:pt x="36"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8" name="Freeform 464"/>
            <p:cNvSpPr/>
            <p:nvPr/>
          </p:nvSpPr>
          <p:spPr bwMode="auto">
            <a:xfrm>
              <a:off x="98113" y="1612389"/>
              <a:ext cx="176077" cy="167273"/>
            </a:xfrm>
            <a:custGeom>
              <a:avLst/>
              <a:gdLst>
                <a:gd name="T0" fmla="*/ 36 w 140"/>
                <a:gd name="T1" fmla="*/ 0 h 133"/>
                <a:gd name="T2" fmla="*/ 140 w 140"/>
                <a:gd name="T3" fmla="*/ 90 h 133"/>
                <a:gd name="T4" fmla="*/ 104 w 140"/>
                <a:gd name="T5" fmla="*/ 133 h 133"/>
                <a:gd name="T6" fmla="*/ 0 w 140"/>
                <a:gd name="T7" fmla="*/ 43 h 133"/>
                <a:gd name="T8" fmla="*/ 36 w 140"/>
                <a:gd name="T9" fmla="*/ 0 h 133"/>
              </a:gdLst>
              <a:ahLst/>
              <a:cxnLst>
                <a:cxn ang="0">
                  <a:pos x="T0" y="T1"/>
                </a:cxn>
                <a:cxn ang="0">
                  <a:pos x="T2" y="T3"/>
                </a:cxn>
                <a:cxn ang="0">
                  <a:pos x="T4" y="T5"/>
                </a:cxn>
                <a:cxn ang="0">
                  <a:pos x="T6" y="T7"/>
                </a:cxn>
                <a:cxn ang="0">
                  <a:pos x="T8" y="T9"/>
                </a:cxn>
              </a:cxnLst>
              <a:rect l="0" t="0" r="r" b="b"/>
              <a:pathLst>
                <a:path w="140" h="133">
                  <a:moveTo>
                    <a:pt x="36" y="0"/>
                  </a:moveTo>
                  <a:lnTo>
                    <a:pt x="140" y="90"/>
                  </a:lnTo>
                  <a:lnTo>
                    <a:pt x="104" y="133"/>
                  </a:lnTo>
                  <a:lnTo>
                    <a:pt x="0" y="43"/>
                  </a:lnTo>
                  <a:lnTo>
                    <a:pt x="36"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99" name="Freeform 465"/>
            <p:cNvSpPr/>
            <p:nvPr/>
          </p:nvSpPr>
          <p:spPr bwMode="auto">
            <a:xfrm>
              <a:off x="98113" y="1666469"/>
              <a:ext cx="202489" cy="240220"/>
            </a:xfrm>
            <a:custGeom>
              <a:avLst/>
              <a:gdLst>
                <a:gd name="T0" fmla="*/ 0 w 161"/>
                <a:gd name="T1" fmla="*/ 0 h 191"/>
                <a:gd name="T2" fmla="*/ 104 w 161"/>
                <a:gd name="T3" fmla="*/ 90 h 191"/>
                <a:gd name="T4" fmla="*/ 161 w 161"/>
                <a:gd name="T5" fmla="*/ 191 h 191"/>
                <a:gd name="T6" fmla="*/ 57 w 161"/>
                <a:gd name="T7" fmla="*/ 104 h 191"/>
                <a:gd name="T8" fmla="*/ 0 w 161"/>
                <a:gd name="T9" fmla="*/ 0 h 191"/>
              </a:gdLst>
              <a:ahLst/>
              <a:cxnLst>
                <a:cxn ang="0">
                  <a:pos x="T0" y="T1"/>
                </a:cxn>
                <a:cxn ang="0">
                  <a:pos x="T2" y="T3"/>
                </a:cxn>
                <a:cxn ang="0">
                  <a:pos x="T4" y="T5"/>
                </a:cxn>
                <a:cxn ang="0">
                  <a:pos x="T6" y="T7"/>
                </a:cxn>
                <a:cxn ang="0">
                  <a:pos x="T8" y="T9"/>
                </a:cxn>
              </a:cxnLst>
              <a:rect l="0" t="0" r="r" b="b"/>
              <a:pathLst>
                <a:path w="161" h="191">
                  <a:moveTo>
                    <a:pt x="0" y="0"/>
                  </a:moveTo>
                  <a:lnTo>
                    <a:pt x="104" y="90"/>
                  </a:lnTo>
                  <a:lnTo>
                    <a:pt x="161" y="191"/>
                  </a:lnTo>
                  <a:lnTo>
                    <a:pt x="57" y="104"/>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0" name="Freeform 466"/>
            <p:cNvSpPr/>
            <p:nvPr/>
          </p:nvSpPr>
          <p:spPr bwMode="auto">
            <a:xfrm>
              <a:off x="98113" y="1666469"/>
              <a:ext cx="202489" cy="240220"/>
            </a:xfrm>
            <a:custGeom>
              <a:avLst/>
              <a:gdLst>
                <a:gd name="T0" fmla="*/ 0 w 161"/>
                <a:gd name="T1" fmla="*/ 0 h 191"/>
                <a:gd name="T2" fmla="*/ 104 w 161"/>
                <a:gd name="T3" fmla="*/ 90 h 191"/>
                <a:gd name="T4" fmla="*/ 161 w 161"/>
                <a:gd name="T5" fmla="*/ 191 h 191"/>
                <a:gd name="T6" fmla="*/ 57 w 161"/>
                <a:gd name="T7" fmla="*/ 104 h 191"/>
                <a:gd name="T8" fmla="*/ 0 w 161"/>
                <a:gd name="T9" fmla="*/ 0 h 191"/>
              </a:gdLst>
              <a:ahLst/>
              <a:cxnLst>
                <a:cxn ang="0">
                  <a:pos x="T0" y="T1"/>
                </a:cxn>
                <a:cxn ang="0">
                  <a:pos x="T2" y="T3"/>
                </a:cxn>
                <a:cxn ang="0">
                  <a:pos x="T4" y="T5"/>
                </a:cxn>
                <a:cxn ang="0">
                  <a:pos x="T6" y="T7"/>
                </a:cxn>
                <a:cxn ang="0">
                  <a:pos x="T8" y="T9"/>
                </a:cxn>
              </a:cxnLst>
              <a:rect l="0" t="0" r="r" b="b"/>
              <a:pathLst>
                <a:path w="161" h="191">
                  <a:moveTo>
                    <a:pt x="0" y="0"/>
                  </a:moveTo>
                  <a:lnTo>
                    <a:pt x="104" y="90"/>
                  </a:lnTo>
                  <a:lnTo>
                    <a:pt x="161" y="191"/>
                  </a:lnTo>
                  <a:lnTo>
                    <a:pt x="57" y="104"/>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01" name="Freeform 467"/>
            <p:cNvSpPr/>
            <p:nvPr/>
          </p:nvSpPr>
          <p:spPr bwMode="auto">
            <a:xfrm>
              <a:off x="98113" y="1666469"/>
              <a:ext cx="202489" cy="240220"/>
            </a:xfrm>
            <a:custGeom>
              <a:avLst/>
              <a:gdLst>
                <a:gd name="T0" fmla="*/ 0 w 161"/>
                <a:gd name="T1" fmla="*/ 0 h 191"/>
                <a:gd name="T2" fmla="*/ 104 w 161"/>
                <a:gd name="T3" fmla="*/ 90 h 191"/>
                <a:gd name="T4" fmla="*/ 161 w 161"/>
                <a:gd name="T5" fmla="*/ 191 h 191"/>
                <a:gd name="T6" fmla="*/ 57 w 161"/>
                <a:gd name="T7" fmla="*/ 104 h 191"/>
                <a:gd name="T8" fmla="*/ 0 w 161"/>
                <a:gd name="T9" fmla="*/ 0 h 191"/>
              </a:gdLst>
              <a:ahLst/>
              <a:cxnLst>
                <a:cxn ang="0">
                  <a:pos x="T0" y="T1"/>
                </a:cxn>
                <a:cxn ang="0">
                  <a:pos x="T2" y="T3"/>
                </a:cxn>
                <a:cxn ang="0">
                  <a:pos x="T4" y="T5"/>
                </a:cxn>
                <a:cxn ang="0">
                  <a:pos x="T6" y="T7"/>
                </a:cxn>
                <a:cxn ang="0">
                  <a:pos x="T8" y="T9"/>
                </a:cxn>
              </a:cxnLst>
              <a:rect l="0" t="0" r="r" b="b"/>
              <a:pathLst>
                <a:path w="161" h="191">
                  <a:moveTo>
                    <a:pt x="0" y="0"/>
                  </a:moveTo>
                  <a:lnTo>
                    <a:pt x="104" y="90"/>
                  </a:lnTo>
                  <a:lnTo>
                    <a:pt x="161" y="191"/>
                  </a:lnTo>
                  <a:lnTo>
                    <a:pt x="57" y="104"/>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2" name="Freeform 468"/>
            <p:cNvSpPr/>
            <p:nvPr/>
          </p:nvSpPr>
          <p:spPr bwMode="auto">
            <a:xfrm>
              <a:off x="98113" y="1666469"/>
              <a:ext cx="202489" cy="240220"/>
            </a:xfrm>
            <a:custGeom>
              <a:avLst/>
              <a:gdLst>
                <a:gd name="T0" fmla="*/ 0 w 161"/>
                <a:gd name="T1" fmla="*/ 0 h 191"/>
                <a:gd name="T2" fmla="*/ 104 w 161"/>
                <a:gd name="T3" fmla="*/ 90 h 191"/>
                <a:gd name="T4" fmla="*/ 161 w 161"/>
                <a:gd name="T5" fmla="*/ 191 h 191"/>
                <a:gd name="T6" fmla="*/ 57 w 161"/>
                <a:gd name="T7" fmla="*/ 104 h 191"/>
                <a:gd name="T8" fmla="*/ 0 w 161"/>
                <a:gd name="T9" fmla="*/ 0 h 191"/>
              </a:gdLst>
              <a:ahLst/>
              <a:cxnLst>
                <a:cxn ang="0">
                  <a:pos x="T0" y="T1"/>
                </a:cxn>
                <a:cxn ang="0">
                  <a:pos x="T2" y="T3"/>
                </a:cxn>
                <a:cxn ang="0">
                  <a:pos x="T4" y="T5"/>
                </a:cxn>
                <a:cxn ang="0">
                  <a:pos x="T6" y="T7"/>
                </a:cxn>
                <a:cxn ang="0">
                  <a:pos x="T8" y="T9"/>
                </a:cxn>
              </a:cxnLst>
              <a:rect l="0" t="0" r="r" b="b"/>
              <a:pathLst>
                <a:path w="161" h="191">
                  <a:moveTo>
                    <a:pt x="0" y="0"/>
                  </a:moveTo>
                  <a:lnTo>
                    <a:pt x="104" y="90"/>
                  </a:lnTo>
                  <a:lnTo>
                    <a:pt x="161" y="191"/>
                  </a:lnTo>
                  <a:lnTo>
                    <a:pt x="57" y="104"/>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03" name="Freeform 469"/>
            <p:cNvSpPr/>
            <p:nvPr/>
          </p:nvSpPr>
          <p:spPr bwMode="auto">
            <a:xfrm>
              <a:off x="113205" y="1797270"/>
              <a:ext cx="187396" cy="154696"/>
            </a:xfrm>
            <a:custGeom>
              <a:avLst/>
              <a:gdLst>
                <a:gd name="T0" fmla="*/ 45 w 149"/>
                <a:gd name="T1" fmla="*/ 0 h 123"/>
                <a:gd name="T2" fmla="*/ 149 w 149"/>
                <a:gd name="T3" fmla="*/ 87 h 123"/>
                <a:gd name="T4" fmla="*/ 106 w 149"/>
                <a:gd name="T5" fmla="*/ 123 h 123"/>
                <a:gd name="T6" fmla="*/ 0 w 149"/>
                <a:gd name="T7" fmla="*/ 35 h 123"/>
                <a:gd name="T8" fmla="*/ 45 w 149"/>
                <a:gd name="T9" fmla="*/ 0 h 123"/>
              </a:gdLst>
              <a:ahLst/>
              <a:cxnLst>
                <a:cxn ang="0">
                  <a:pos x="T0" y="T1"/>
                </a:cxn>
                <a:cxn ang="0">
                  <a:pos x="T2" y="T3"/>
                </a:cxn>
                <a:cxn ang="0">
                  <a:pos x="T4" y="T5"/>
                </a:cxn>
                <a:cxn ang="0">
                  <a:pos x="T6" y="T7"/>
                </a:cxn>
                <a:cxn ang="0">
                  <a:pos x="T8" y="T9"/>
                </a:cxn>
              </a:cxnLst>
              <a:rect l="0" t="0" r="r" b="b"/>
              <a:pathLst>
                <a:path w="149" h="123">
                  <a:moveTo>
                    <a:pt x="45" y="0"/>
                  </a:moveTo>
                  <a:lnTo>
                    <a:pt x="149" y="87"/>
                  </a:lnTo>
                  <a:lnTo>
                    <a:pt x="106" y="123"/>
                  </a:lnTo>
                  <a:lnTo>
                    <a:pt x="0" y="35"/>
                  </a:lnTo>
                  <a:lnTo>
                    <a:pt x="4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4" name="Freeform 470"/>
            <p:cNvSpPr/>
            <p:nvPr/>
          </p:nvSpPr>
          <p:spPr bwMode="auto">
            <a:xfrm>
              <a:off x="113205" y="1797270"/>
              <a:ext cx="187396" cy="154696"/>
            </a:xfrm>
            <a:custGeom>
              <a:avLst/>
              <a:gdLst>
                <a:gd name="T0" fmla="*/ 45 w 149"/>
                <a:gd name="T1" fmla="*/ 0 h 123"/>
                <a:gd name="T2" fmla="*/ 149 w 149"/>
                <a:gd name="T3" fmla="*/ 87 h 123"/>
                <a:gd name="T4" fmla="*/ 106 w 149"/>
                <a:gd name="T5" fmla="*/ 123 h 123"/>
                <a:gd name="T6" fmla="*/ 0 w 149"/>
                <a:gd name="T7" fmla="*/ 35 h 123"/>
                <a:gd name="T8" fmla="*/ 45 w 149"/>
                <a:gd name="T9" fmla="*/ 0 h 123"/>
              </a:gdLst>
              <a:ahLst/>
              <a:cxnLst>
                <a:cxn ang="0">
                  <a:pos x="T0" y="T1"/>
                </a:cxn>
                <a:cxn ang="0">
                  <a:pos x="T2" y="T3"/>
                </a:cxn>
                <a:cxn ang="0">
                  <a:pos x="T4" y="T5"/>
                </a:cxn>
                <a:cxn ang="0">
                  <a:pos x="T6" y="T7"/>
                </a:cxn>
                <a:cxn ang="0">
                  <a:pos x="T8" y="T9"/>
                </a:cxn>
              </a:cxnLst>
              <a:rect l="0" t="0" r="r" b="b"/>
              <a:pathLst>
                <a:path w="149" h="123">
                  <a:moveTo>
                    <a:pt x="45" y="0"/>
                  </a:moveTo>
                  <a:lnTo>
                    <a:pt x="149" y="87"/>
                  </a:lnTo>
                  <a:lnTo>
                    <a:pt x="106" y="123"/>
                  </a:lnTo>
                  <a:lnTo>
                    <a:pt x="0" y="35"/>
                  </a:lnTo>
                  <a:lnTo>
                    <a:pt x="4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05" name="Freeform 471"/>
            <p:cNvSpPr/>
            <p:nvPr/>
          </p:nvSpPr>
          <p:spPr bwMode="auto">
            <a:xfrm>
              <a:off x="113205" y="1797270"/>
              <a:ext cx="187396" cy="154696"/>
            </a:xfrm>
            <a:custGeom>
              <a:avLst/>
              <a:gdLst>
                <a:gd name="T0" fmla="*/ 45 w 149"/>
                <a:gd name="T1" fmla="*/ 0 h 123"/>
                <a:gd name="T2" fmla="*/ 149 w 149"/>
                <a:gd name="T3" fmla="*/ 87 h 123"/>
                <a:gd name="T4" fmla="*/ 106 w 149"/>
                <a:gd name="T5" fmla="*/ 123 h 123"/>
                <a:gd name="T6" fmla="*/ 0 w 149"/>
                <a:gd name="T7" fmla="*/ 35 h 123"/>
                <a:gd name="T8" fmla="*/ 45 w 149"/>
                <a:gd name="T9" fmla="*/ 0 h 123"/>
              </a:gdLst>
              <a:ahLst/>
              <a:cxnLst>
                <a:cxn ang="0">
                  <a:pos x="T0" y="T1"/>
                </a:cxn>
                <a:cxn ang="0">
                  <a:pos x="T2" y="T3"/>
                </a:cxn>
                <a:cxn ang="0">
                  <a:pos x="T4" y="T5"/>
                </a:cxn>
                <a:cxn ang="0">
                  <a:pos x="T6" y="T7"/>
                </a:cxn>
                <a:cxn ang="0">
                  <a:pos x="T8" y="T9"/>
                </a:cxn>
              </a:cxnLst>
              <a:rect l="0" t="0" r="r" b="b"/>
              <a:pathLst>
                <a:path w="149" h="123">
                  <a:moveTo>
                    <a:pt x="45" y="0"/>
                  </a:moveTo>
                  <a:lnTo>
                    <a:pt x="149" y="87"/>
                  </a:lnTo>
                  <a:lnTo>
                    <a:pt x="106" y="123"/>
                  </a:lnTo>
                  <a:lnTo>
                    <a:pt x="0" y="35"/>
                  </a:lnTo>
                  <a:lnTo>
                    <a:pt x="4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6" name="Freeform 472"/>
            <p:cNvSpPr/>
            <p:nvPr/>
          </p:nvSpPr>
          <p:spPr bwMode="auto">
            <a:xfrm>
              <a:off x="113205" y="1797270"/>
              <a:ext cx="187396" cy="154696"/>
            </a:xfrm>
            <a:custGeom>
              <a:avLst/>
              <a:gdLst>
                <a:gd name="T0" fmla="*/ 45 w 149"/>
                <a:gd name="T1" fmla="*/ 0 h 123"/>
                <a:gd name="T2" fmla="*/ 149 w 149"/>
                <a:gd name="T3" fmla="*/ 87 h 123"/>
                <a:gd name="T4" fmla="*/ 106 w 149"/>
                <a:gd name="T5" fmla="*/ 123 h 123"/>
                <a:gd name="T6" fmla="*/ 0 w 149"/>
                <a:gd name="T7" fmla="*/ 35 h 123"/>
                <a:gd name="T8" fmla="*/ 45 w 149"/>
                <a:gd name="T9" fmla="*/ 0 h 123"/>
              </a:gdLst>
              <a:ahLst/>
              <a:cxnLst>
                <a:cxn ang="0">
                  <a:pos x="T0" y="T1"/>
                </a:cxn>
                <a:cxn ang="0">
                  <a:pos x="T2" y="T3"/>
                </a:cxn>
                <a:cxn ang="0">
                  <a:pos x="T4" y="T5"/>
                </a:cxn>
                <a:cxn ang="0">
                  <a:pos x="T6" y="T7"/>
                </a:cxn>
                <a:cxn ang="0">
                  <a:pos x="T8" y="T9"/>
                </a:cxn>
              </a:cxnLst>
              <a:rect l="0" t="0" r="r" b="b"/>
              <a:pathLst>
                <a:path w="149" h="123">
                  <a:moveTo>
                    <a:pt x="45" y="0"/>
                  </a:moveTo>
                  <a:lnTo>
                    <a:pt x="149" y="87"/>
                  </a:lnTo>
                  <a:lnTo>
                    <a:pt x="106" y="123"/>
                  </a:lnTo>
                  <a:lnTo>
                    <a:pt x="0" y="35"/>
                  </a:lnTo>
                  <a:lnTo>
                    <a:pt x="4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07" name="Freeform 473"/>
            <p:cNvSpPr/>
            <p:nvPr/>
          </p:nvSpPr>
          <p:spPr bwMode="auto">
            <a:xfrm>
              <a:off x="-8791" y="1755766"/>
              <a:ext cx="255312" cy="196200"/>
            </a:xfrm>
            <a:custGeom>
              <a:avLst/>
              <a:gdLst>
                <a:gd name="T0" fmla="*/ 97 w 203"/>
                <a:gd name="T1" fmla="*/ 68 h 156"/>
                <a:gd name="T2" fmla="*/ 203 w 203"/>
                <a:gd name="T3" fmla="*/ 156 h 156"/>
                <a:gd name="T4" fmla="*/ 107 w 203"/>
                <a:gd name="T5" fmla="*/ 87 h 156"/>
                <a:gd name="T6" fmla="*/ 0 w 203"/>
                <a:gd name="T7" fmla="*/ 0 h 156"/>
                <a:gd name="T8" fmla="*/ 97 w 203"/>
                <a:gd name="T9" fmla="*/ 68 h 156"/>
              </a:gdLst>
              <a:ahLst/>
              <a:cxnLst>
                <a:cxn ang="0">
                  <a:pos x="T0" y="T1"/>
                </a:cxn>
                <a:cxn ang="0">
                  <a:pos x="T2" y="T3"/>
                </a:cxn>
                <a:cxn ang="0">
                  <a:pos x="T4" y="T5"/>
                </a:cxn>
                <a:cxn ang="0">
                  <a:pos x="T6" y="T7"/>
                </a:cxn>
                <a:cxn ang="0">
                  <a:pos x="T8" y="T9"/>
                </a:cxn>
              </a:cxnLst>
              <a:rect l="0" t="0" r="r" b="b"/>
              <a:pathLst>
                <a:path w="203" h="156">
                  <a:moveTo>
                    <a:pt x="97" y="68"/>
                  </a:moveTo>
                  <a:lnTo>
                    <a:pt x="203" y="156"/>
                  </a:lnTo>
                  <a:lnTo>
                    <a:pt x="107" y="87"/>
                  </a:lnTo>
                  <a:lnTo>
                    <a:pt x="0" y="0"/>
                  </a:lnTo>
                  <a:lnTo>
                    <a:pt x="97" y="68"/>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8" name="Freeform 474"/>
            <p:cNvSpPr/>
            <p:nvPr/>
          </p:nvSpPr>
          <p:spPr bwMode="auto">
            <a:xfrm>
              <a:off x="-8791" y="1755766"/>
              <a:ext cx="255312" cy="196200"/>
            </a:xfrm>
            <a:custGeom>
              <a:avLst/>
              <a:gdLst>
                <a:gd name="T0" fmla="*/ 97 w 203"/>
                <a:gd name="T1" fmla="*/ 68 h 156"/>
                <a:gd name="T2" fmla="*/ 203 w 203"/>
                <a:gd name="T3" fmla="*/ 156 h 156"/>
                <a:gd name="T4" fmla="*/ 107 w 203"/>
                <a:gd name="T5" fmla="*/ 87 h 156"/>
                <a:gd name="T6" fmla="*/ 0 w 203"/>
                <a:gd name="T7" fmla="*/ 0 h 156"/>
                <a:gd name="T8" fmla="*/ 97 w 203"/>
                <a:gd name="T9" fmla="*/ 68 h 156"/>
              </a:gdLst>
              <a:ahLst/>
              <a:cxnLst>
                <a:cxn ang="0">
                  <a:pos x="T0" y="T1"/>
                </a:cxn>
                <a:cxn ang="0">
                  <a:pos x="T2" y="T3"/>
                </a:cxn>
                <a:cxn ang="0">
                  <a:pos x="T4" y="T5"/>
                </a:cxn>
                <a:cxn ang="0">
                  <a:pos x="T6" y="T7"/>
                </a:cxn>
                <a:cxn ang="0">
                  <a:pos x="T8" y="T9"/>
                </a:cxn>
              </a:cxnLst>
              <a:rect l="0" t="0" r="r" b="b"/>
              <a:pathLst>
                <a:path w="203" h="156">
                  <a:moveTo>
                    <a:pt x="97" y="68"/>
                  </a:moveTo>
                  <a:lnTo>
                    <a:pt x="203" y="156"/>
                  </a:lnTo>
                  <a:lnTo>
                    <a:pt x="107" y="87"/>
                  </a:lnTo>
                  <a:lnTo>
                    <a:pt x="0" y="0"/>
                  </a:lnTo>
                  <a:lnTo>
                    <a:pt x="97" y="68"/>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09" name="Freeform 475"/>
            <p:cNvSpPr/>
            <p:nvPr/>
          </p:nvSpPr>
          <p:spPr bwMode="auto">
            <a:xfrm>
              <a:off x="-8791" y="1755766"/>
              <a:ext cx="255312" cy="196200"/>
            </a:xfrm>
            <a:custGeom>
              <a:avLst/>
              <a:gdLst>
                <a:gd name="T0" fmla="*/ 97 w 203"/>
                <a:gd name="T1" fmla="*/ 68 h 156"/>
                <a:gd name="T2" fmla="*/ 203 w 203"/>
                <a:gd name="T3" fmla="*/ 156 h 156"/>
                <a:gd name="T4" fmla="*/ 107 w 203"/>
                <a:gd name="T5" fmla="*/ 87 h 156"/>
                <a:gd name="T6" fmla="*/ 0 w 203"/>
                <a:gd name="T7" fmla="*/ 0 h 156"/>
                <a:gd name="T8" fmla="*/ 97 w 203"/>
                <a:gd name="T9" fmla="*/ 68 h 156"/>
              </a:gdLst>
              <a:ahLst/>
              <a:cxnLst>
                <a:cxn ang="0">
                  <a:pos x="T0" y="T1"/>
                </a:cxn>
                <a:cxn ang="0">
                  <a:pos x="T2" y="T3"/>
                </a:cxn>
                <a:cxn ang="0">
                  <a:pos x="T4" y="T5"/>
                </a:cxn>
                <a:cxn ang="0">
                  <a:pos x="T6" y="T7"/>
                </a:cxn>
                <a:cxn ang="0">
                  <a:pos x="T8" y="T9"/>
                </a:cxn>
              </a:cxnLst>
              <a:rect l="0" t="0" r="r" b="b"/>
              <a:pathLst>
                <a:path w="203" h="156">
                  <a:moveTo>
                    <a:pt x="97" y="68"/>
                  </a:moveTo>
                  <a:lnTo>
                    <a:pt x="203" y="156"/>
                  </a:lnTo>
                  <a:lnTo>
                    <a:pt x="107" y="87"/>
                  </a:lnTo>
                  <a:lnTo>
                    <a:pt x="0" y="0"/>
                  </a:lnTo>
                  <a:lnTo>
                    <a:pt x="97" y="68"/>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0" name="Freeform 476"/>
            <p:cNvSpPr/>
            <p:nvPr/>
          </p:nvSpPr>
          <p:spPr bwMode="auto">
            <a:xfrm>
              <a:off x="-8791" y="1755766"/>
              <a:ext cx="255312" cy="196200"/>
            </a:xfrm>
            <a:custGeom>
              <a:avLst/>
              <a:gdLst>
                <a:gd name="T0" fmla="*/ 97 w 203"/>
                <a:gd name="T1" fmla="*/ 68 h 156"/>
                <a:gd name="T2" fmla="*/ 203 w 203"/>
                <a:gd name="T3" fmla="*/ 156 h 156"/>
                <a:gd name="T4" fmla="*/ 107 w 203"/>
                <a:gd name="T5" fmla="*/ 87 h 156"/>
                <a:gd name="T6" fmla="*/ 0 w 203"/>
                <a:gd name="T7" fmla="*/ 0 h 156"/>
                <a:gd name="T8" fmla="*/ 97 w 203"/>
                <a:gd name="T9" fmla="*/ 68 h 156"/>
              </a:gdLst>
              <a:ahLst/>
              <a:cxnLst>
                <a:cxn ang="0">
                  <a:pos x="T0" y="T1"/>
                </a:cxn>
                <a:cxn ang="0">
                  <a:pos x="T2" y="T3"/>
                </a:cxn>
                <a:cxn ang="0">
                  <a:pos x="T4" y="T5"/>
                </a:cxn>
                <a:cxn ang="0">
                  <a:pos x="T6" y="T7"/>
                </a:cxn>
                <a:cxn ang="0">
                  <a:pos x="T8" y="T9"/>
                </a:cxn>
              </a:cxnLst>
              <a:rect l="0" t="0" r="r" b="b"/>
              <a:pathLst>
                <a:path w="203" h="156">
                  <a:moveTo>
                    <a:pt x="97" y="68"/>
                  </a:moveTo>
                  <a:lnTo>
                    <a:pt x="203" y="156"/>
                  </a:lnTo>
                  <a:lnTo>
                    <a:pt x="107" y="87"/>
                  </a:lnTo>
                  <a:lnTo>
                    <a:pt x="0" y="0"/>
                  </a:lnTo>
                  <a:lnTo>
                    <a:pt x="97" y="68"/>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11" name="Freeform 477"/>
            <p:cNvSpPr/>
            <p:nvPr/>
          </p:nvSpPr>
          <p:spPr bwMode="auto">
            <a:xfrm>
              <a:off x="-67903" y="1755766"/>
              <a:ext cx="193685" cy="150923"/>
            </a:xfrm>
            <a:custGeom>
              <a:avLst/>
              <a:gdLst>
                <a:gd name="T0" fmla="*/ 47 w 154"/>
                <a:gd name="T1" fmla="*/ 0 h 120"/>
                <a:gd name="T2" fmla="*/ 154 w 154"/>
                <a:gd name="T3" fmla="*/ 87 h 120"/>
                <a:gd name="T4" fmla="*/ 109 w 154"/>
                <a:gd name="T5" fmla="*/ 120 h 120"/>
                <a:gd name="T6" fmla="*/ 0 w 154"/>
                <a:gd name="T7" fmla="*/ 33 h 120"/>
                <a:gd name="T8" fmla="*/ 47 w 154"/>
                <a:gd name="T9" fmla="*/ 0 h 120"/>
              </a:gdLst>
              <a:ahLst/>
              <a:cxnLst>
                <a:cxn ang="0">
                  <a:pos x="T0" y="T1"/>
                </a:cxn>
                <a:cxn ang="0">
                  <a:pos x="T2" y="T3"/>
                </a:cxn>
                <a:cxn ang="0">
                  <a:pos x="T4" y="T5"/>
                </a:cxn>
                <a:cxn ang="0">
                  <a:pos x="T6" y="T7"/>
                </a:cxn>
                <a:cxn ang="0">
                  <a:pos x="T8" y="T9"/>
                </a:cxn>
              </a:cxnLst>
              <a:rect l="0" t="0" r="r" b="b"/>
              <a:pathLst>
                <a:path w="154" h="120">
                  <a:moveTo>
                    <a:pt x="47" y="0"/>
                  </a:moveTo>
                  <a:lnTo>
                    <a:pt x="154" y="87"/>
                  </a:lnTo>
                  <a:lnTo>
                    <a:pt x="109" y="120"/>
                  </a:lnTo>
                  <a:lnTo>
                    <a:pt x="0" y="33"/>
                  </a:lnTo>
                  <a:lnTo>
                    <a:pt x="4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2" name="Freeform 478"/>
            <p:cNvSpPr/>
            <p:nvPr/>
          </p:nvSpPr>
          <p:spPr bwMode="auto">
            <a:xfrm>
              <a:off x="-67903" y="1755766"/>
              <a:ext cx="193685" cy="150923"/>
            </a:xfrm>
            <a:custGeom>
              <a:avLst/>
              <a:gdLst>
                <a:gd name="T0" fmla="*/ 47 w 154"/>
                <a:gd name="T1" fmla="*/ 0 h 120"/>
                <a:gd name="T2" fmla="*/ 154 w 154"/>
                <a:gd name="T3" fmla="*/ 87 h 120"/>
                <a:gd name="T4" fmla="*/ 109 w 154"/>
                <a:gd name="T5" fmla="*/ 120 h 120"/>
                <a:gd name="T6" fmla="*/ 0 w 154"/>
                <a:gd name="T7" fmla="*/ 33 h 120"/>
                <a:gd name="T8" fmla="*/ 47 w 154"/>
                <a:gd name="T9" fmla="*/ 0 h 120"/>
              </a:gdLst>
              <a:ahLst/>
              <a:cxnLst>
                <a:cxn ang="0">
                  <a:pos x="T0" y="T1"/>
                </a:cxn>
                <a:cxn ang="0">
                  <a:pos x="T2" y="T3"/>
                </a:cxn>
                <a:cxn ang="0">
                  <a:pos x="T4" y="T5"/>
                </a:cxn>
                <a:cxn ang="0">
                  <a:pos x="T6" y="T7"/>
                </a:cxn>
                <a:cxn ang="0">
                  <a:pos x="T8" y="T9"/>
                </a:cxn>
              </a:cxnLst>
              <a:rect l="0" t="0" r="r" b="b"/>
              <a:pathLst>
                <a:path w="154" h="120">
                  <a:moveTo>
                    <a:pt x="47" y="0"/>
                  </a:moveTo>
                  <a:lnTo>
                    <a:pt x="154" y="87"/>
                  </a:lnTo>
                  <a:lnTo>
                    <a:pt x="109" y="120"/>
                  </a:lnTo>
                  <a:lnTo>
                    <a:pt x="0" y="33"/>
                  </a:lnTo>
                  <a:lnTo>
                    <a:pt x="4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13" name="Freeform 479"/>
            <p:cNvSpPr/>
            <p:nvPr/>
          </p:nvSpPr>
          <p:spPr bwMode="auto">
            <a:xfrm>
              <a:off x="-67903" y="1755766"/>
              <a:ext cx="193685" cy="150923"/>
            </a:xfrm>
            <a:custGeom>
              <a:avLst/>
              <a:gdLst>
                <a:gd name="T0" fmla="*/ 47 w 154"/>
                <a:gd name="T1" fmla="*/ 0 h 120"/>
                <a:gd name="T2" fmla="*/ 154 w 154"/>
                <a:gd name="T3" fmla="*/ 87 h 120"/>
                <a:gd name="T4" fmla="*/ 109 w 154"/>
                <a:gd name="T5" fmla="*/ 120 h 120"/>
                <a:gd name="T6" fmla="*/ 0 w 154"/>
                <a:gd name="T7" fmla="*/ 33 h 120"/>
                <a:gd name="T8" fmla="*/ 47 w 154"/>
                <a:gd name="T9" fmla="*/ 0 h 120"/>
              </a:gdLst>
              <a:ahLst/>
              <a:cxnLst>
                <a:cxn ang="0">
                  <a:pos x="T0" y="T1"/>
                </a:cxn>
                <a:cxn ang="0">
                  <a:pos x="T2" y="T3"/>
                </a:cxn>
                <a:cxn ang="0">
                  <a:pos x="T4" y="T5"/>
                </a:cxn>
                <a:cxn ang="0">
                  <a:pos x="T6" y="T7"/>
                </a:cxn>
                <a:cxn ang="0">
                  <a:pos x="T8" y="T9"/>
                </a:cxn>
              </a:cxnLst>
              <a:rect l="0" t="0" r="r" b="b"/>
              <a:pathLst>
                <a:path w="154" h="120">
                  <a:moveTo>
                    <a:pt x="47" y="0"/>
                  </a:moveTo>
                  <a:lnTo>
                    <a:pt x="154" y="87"/>
                  </a:lnTo>
                  <a:lnTo>
                    <a:pt x="109" y="120"/>
                  </a:lnTo>
                  <a:lnTo>
                    <a:pt x="0" y="33"/>
                  </a:lnTo>
                  <a:lnTo>
                    <a:pt x="4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4" name="Freeform 480"/>
            <p:cNvSpPr/>
            <p:nvPr/>
          </p:nvSpPr>
          <p:spPr bwMode="auto">
            <a:xfrm>
              <a:off x="-67903" y="1755766"/>
              <a:ext cx="193685" cy="150923"/>
            </a:xfrm>
            <a:custGeom>
              <a:avLst/>
              <a:gdLst>
                <a:gd name="T0" fmla="*/ 47 w 154"/>
                <a:gd name="T1" fmla="*/ 0 h 120"/>
                <a:gd name="T2" fmla="*/ 154 w 154"/>
                <a:gd name="T3" fmla="*/ 87 h 120"/>
                <a:gd name="T4" fmla="*/ 109 w 154"/>
                <a:gd name="T5" fmla="*/ 120 h 120"/>
                <a:gd name="T6" fmla="*/ 0 w 154"/>
                <a:gd name="T7" fmla="*/ 33 h 120"/>
                <a:gd name="T8" fmla="*/ 47 w 154"/>
                <a:gd name="T9" fmla="*/ 0 h 120"/>
              </a:gdLst>
              <a:ahLst/>
              <a:cxnLst>
                <a:cxn ang="0">
                  <a:pos x="T0" y="T1"/>
                </a:cxn>
                <a:cxn ang="0">
                  <a:pos x="T2" y="T3"/>
                </a:cxn>
                <a:cxn ang="0">
                  <a:pos x="T4" y="T5"/>
                </a:cxn>
                <a:cxn ang="0">
                  <a:pos x="T6" y="T7"/>
                </a:cxn>
                <a:cxn ang="0">
                  <a:pos x="T8" y="T9"/>
                </a:cxn>
              </a:cxnLst>
              <a:rect l="0" t="0" r="r" b="b"/>
              <a:pathLst>
                <a:path w="154" h="120">
                  <a:moveTo>
                    <a:pt x="47" y="0"/>
                  </a:moveTo>
                  <a:lnTo>
                    <a:pt x="154" y="87"/>
                  </a:lnTo>
                  <a:lnTo>
                    <a:pt x="109" y="120"/>
                  </a:lnTo>
                  <a:lnTo>
                    <a:pt x="0" y="33"/>
                  </a:lnTo>
                  <a:lnTo>
                    <a:pt x="4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15" name="Freeform 481"/>
            <p:cNvSpPr/>
            <p:nvPr/>
          </p:nvSpPr>
          <p:spPr bwMode="auto">
            <a:xfrm>
              <a:off x="-67903" y="1797270"/>
              <a:ext cx="172304" cy="252797"/>
            </a:xfrm>
            <a:custGeom>
              <a:avLst/>
              <a:gdLst>
                <a:gd name="T0" fmla="*/ 0 w 137"/>
                <a:gd name="T1" fmla="*/ 0 h 201"/>
                <a:gd name="T2" fmla="*/ 109 w 137"/>
                <a:gd name="T3" fmla="*/ 87 h 201"/>
                <a:gd name="T4" fmla="*/ 137 w 137"/>
                <a:gd name="T5" fmla="*/ 201 h 201"/>
                <a:gd name="T6" fmla="*/ 28 w 137"/>
                <a:gd name="T7" fmla="*/ 116 h 201"/>
                <a:gd name="T8" fmla="*/ 0 w 137"/>
                <a:gd name="T9" fmla="*/ 0 h 201"/>
              </a:gdLst>
              <a:ahLst/>
              <a:cxnLst>
                <a:cxn ang="0">
                  <a:pos x="T0" y="T1"/>
                </a:cxn>
                <a:cxn ang="0">
                  <a:pos x="T2" y="T3"/>
                </a:cxn>
                <a:cxn ang="0">
                  <a:pos x="T4" y="T5"/>
                </a:cxn>
                <a:cxn ang="0">
                  <a:pos x="T6" y="T7"/>
                </a:cxn>
                <a:cxn ang="0">
                  <a:pos x="T8" y="T9"/>
                </a:cxn>
              </a:cxnLst>
              <a:rect l="0" t="0" r="r" b="b"/>
              <a:pathLst>
                <a:path w="137" h="201">
                  <a:moveTo>
                    <a:pt x="0" y="0"/>
                  </a:moveTo>
                  <a:lnTo>
                    <a:pt x="109" y="87"/>
                  </a:lnTo>
                  <a:lnTo>
                    <a:pt x="137" y="201"/>
                  </a:lnTo>
                  <a:lnTo>
                    <a:pt x="28" y="116"/>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6" name="Freeform 482"/>
            <p:cNvSpPr/>
            <p:nvPr/>
          </p:nvSpPr>
          <p:spPr bwMode="auto">
            <a:xfrm>
              <a:off x="-67903" y="1797270"/>
              <a:ext cx="172304" cy="252797"/>
            </a:xfrm>
            <a:custGeom>
              <a:avLst/>
              <a:gdLst>
                <a:gd name="T0" fmla="*/ 0 w 137"/>
                <a:gd name="T1" fmla="*/ 0 h 201"/>
                <a:gd name="T2" fmla="*/ 109 w 137"/>
                <a:gd name="T3" fmla="*/ 87 h 201"/>
                <a:gd name="T4" fmla="*/ 137 w 137"/>
                <a:gd name="T5" fmla="*/ 201 h 201"/>
                <a:gd name="T6" fmla="*/ 28 w 137"/>
                <a:gd name="T7" fmla="*/ 116 h 201"/>
                <a:gd name="T8" fmla="*/ 0 w 137"/>
                <a:gd name="T9" fmla="*/ 0 h 201"/>
              </a:gdLst>
              <a:ahLst/>
              <a:cxnLst>
                <a:cxn ang="0">
                  <a:pos x="T0" y="T1"/>
                </a:cxn>
                <a:cxn ang="0">
                  <a:pos x="T2" y="T3"/>
                </a:cxn>
                <a:cxn ang="0">
                  <a:pos x="T4" y="T5"/>
                </a:cxn>
                <a:cxn ang="0">
                  <a:pos x="T6" y="T7"/>
                </a:cxn>
                <a:cxn ang="0">
                  <a:pos x="T8" y="T9"/>
                </a:cxn>
              </a:cxnLst>
              <a:rect l="0" t="0" r="r" b="b"/>
              <a:pathLst>
                <a:path w="137" h="201">
                  <a:moveTo>
                    <a:pt x="0" y="0"/>
                  </a:moveTo>
                  <a:lnTo>
                    <a:pt x="109" y="87"/>
                  </a:lnTo>
                  <a:lnTo>
                    <a:pt x="137" y="201"/>
                  </a:lnTo>
                  <a:lnTo>
                    <a:pt x="28" y="116"/>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17" name="Freeform 483"/>
            <p:cNvSpPr/>
            <p:nvPr/>
          </p:nvSpPr>
          <p:spPr bwMode="auto">
            <a:xfrm>
              <a:off x="-67903" y="1797270"/>
              <a:ext cx="172304" cy="252797"/>
            </a:xfrm>
            <a:custGeom>
              <a:avLst/>
              <a:gdLst>
                <a:gd name="T0" fmla="*/ 0 w 137"/>
                <a:gd name="T1" fmla="*/ 0 h 201"/>
                <a:gd name="T2" fmla="*/ 109 w 137"/>
                <a:gd name="T3" fmla="*/ 87 h 201"/>
                <a:gd name="T4" fmla="*/ 137 w 137"/>
                <a:gd name="T5" fmla="*/ 201 h 201"/>
                <a:gd name="T6" fmla="*/ 28 w 137"/>
                <a:gd name="T7" fmla="*/ 116 h 201"/>
                <a:gd name="T8" fmla="*/ 0 w 137"/>
                <a:gd name="T9" fmla="*/ 0 h 201"/>
              </a:gdLst>
              <a:ahLst/>
              <a:cxnLst>
                <a:cxn ang="0">
                  <a:pos x="T0" y="T1"/>
                </a:cxn>
                <a:cxn ang="0">
                  <a:pos x="T2" y="T3"/>
                </a:cxn>
                <a:cxn ang="0">
                  <a:pos x="T4" y="T5"/>
                </a:cxn>
                <a:cxn ang="0">
                  <a:pos x="T6" y="T7"/>
                </a:cxn>
                <a:cxn ang="0">
                  <a:pos x="T8" y="T9"/>
                </a:cxn>
              </a:cxnLst>
              <a:rect l="0" t="0" r="r" b="b"/>
              <a:pathLst>
                <a:path w="137" h="201">
                  <a:moveTo>
                    <a:pt x="0" y="0"/>
                  </a:moveTo>
                  <a:lnTo>
                    <a:pt x="109" y="87"/>
                  </a:lnTo>
                  <a:lnTo>
                    <a:pt x="137" y="201"/>
                  </a:lnTo>
                  <a:lnTo>
                    <a:pt x="28" y="116"/>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8" name="Freeform 484"/>
            <p:cNvSpPr/>
            <p:nvPr/>
          </p:nvSpPr>
          <p:spPr bwMode="auto">
            <a:xfrm>
              <a:off x="-67903" y="1797270"/>
              <a:ext cx="172304" cy="252797"/>
            </a:xfrm>
            <a:custGeom>
              <a:avLst/>
              <a:gdLst>
                <a:gd name="T0" fmla="*/ 0 w 137"/>
                <a:gd name="T1" fmla="*/ 0 h 201"/>
                <a:gd name="T2" fmla="*/ 109 w 137"/>
                <a:gd name="T3" fmla="*/ 87 h 201"/>
                <a:gd name="T4" fmla="*/ 137 w 137"/>
                <a:gd name="T5" fmla="*/ 201 h 201"/>
                <a:gd name="T6" fmla="*/ 28 w 137"/>
                <a:gd name="T7" fmla="*/ 116 h 201"/>
                <a:gd name="T8" fmla="*/ 0 w 137"/>
                <a:gd name="T9" fmla="*/ 0 h 201"/>
              </a:gdLst>
              <a:ahLst/>
              <a:cxnLst>
                <a:cxn ang="0">
                  <a:pos x="T0" y="T1"/>
                </a:cxn>
                <a:cxn ang="0">
                  <a:pos x="T2" y="T3"/>
                </a:cxn>
                <a:cxn ang="0">
                  <a:pos x="T4" y="T5"/>
                </a:cxn>
                <a:cxn ang="0">
                  <a:pos x="T6" y="T7"/>
                </a:cxn>
                <a:cxn ang="0">
                  <a:pos x="T8" y="T9"/>
                </a:cxn>
              </a:cxnLst>
              <a:rect l="0" t="0" r="r" b="b"/>
              <a:pathLst>
                <a:path w="137" h="201">
                  <a:moveTo>
                    <a:pt x="0" y="0"/>
                  </a:moveTo>
                  <a:lnTo>
                    <a:pt x="109" y="87"/>
                  </a:lnTo>
                  <a:lnTo>
                    <a:pt x="137" y="201"/>
                  </a:lnTo>
                  <a:lnTo>
                    <a:pt x="28" y="116"/>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19" name="Freeform 485"/>
            <p:cNvSpPr/>
            <p:nvPr/>
          </p:nvSpPr>
          <p:spPr bwMode="auto">
            <a:xfrm>
              <a:off x="-261588" y="1856381"/>
              <a:ext cx="208777" cy="130800"/>
            </a:xfrm>
            <a:custGeom>
              <a:avLst/>
              <a:gdLst>
                <a:gd name="T0" fmla="*/ 52 w 166"/>
                <a:gd name="T1" fmla="*/ 0 h 104"/>
                <a:gd name="T2" fmla="*/ 166 w 166"/>
                <a:gd name="T3" fmla="*/ 85 h 104"/>
                <a:gd name="T4" fmla="*/ 114 w 166"/>
                <a:gd name="T5" fmla="*/ 104 h 104"/>
                <a:gd name="T6" fmla="*/ 0 w 166"/>
                <a:gd name="T7" fmla="*/ 19 h 104"/>
                <a:gd name="T8" fmla="*/ 52 w 166"/>
                <a:gd name="T9" fmla="*/ 0 h 104"/>
              </a:gdLst>
              <a:ahLst/>
              <a:cxnLst>
                <a:cxn ang="0">
                  <a:pos x="T0" y="T1"/>
                </a:cxn>
                <a:cxn ang="0">
                  <a:pos x="T2" y="T3"/>
                </a:cxn>
                <a:cxn ang="0">
                  <a:pos x="T4" y="T5"/>
                </a:cxn>
                <a:cxn ang="0">
                  <a:pos x="T6" y="T7"/>
                </a:cxn>
                <a:cxn ang="0">
                  <a:pos x="T8" y="T9"/>
                </a:cxn>
              </a:cxnLst>
              <a:rect l="0" t="0" r="r" b="b"/>
              <a:pathLst>
                <a:path w="166" h="104">
                  <a:moveTo>
                    <a:pt x="52" y="0"/>
                  </a:moveTo>
                  <a:lnTo>
                    <a:pt x="166" y="85"/>
                  </a:lnTo>
                  <a:lnTo>
                    <a:pt x="114" y="104"/>
                  </a:lnTo>
                  <a:lnTo>
                    <a:pt x="0" y="19"/>
                  </a:lnTo>
                  <a:lnTo>
                    <a:pt x="5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0" name="Freeform 486"/>
            <p:cNvSpPr/>
            <p:nvPr/>
          </p:nvSpPr>
          <p:spPr bwMode="auto">
            <a:xfrm>
              <a:off x="-261588" y="1856381"/>
              <a:ext cx="208777" cy="130800"/>
            </a:xfrm>
            <a:custGeom>
              <a:avLst/>
              <a:gdLst>
                <a:gd name="T0" fmla="*/ 52 w 166"/>
                <a:gd name="T1" fmla="*/ 0 h 104"/>
                <a:gd name="T2" fmla="*/ 166 w 166"/>
                <a:gd name="T3" fmla="*/ 85 h 104"/>
                <a:gd name="T4" fmla="*/ 114 w 166"/>
                <a:gd name="T5" fmla="*/ 104 h 104"/>
                <a:gd name="T6" fmla="*/ 0 w 166"/>
                <a:gd name="T7" fmla="*/ 19 h 104"/>
                <a:gd name="T8" fmla="*/ 52 w 166"/>
                <a:gd name="T9" fmla="*/ 0 h 104"/>
              </a:gdLst>
              <a:ahLst/>
              <a:cxnLst>
                <a:cxn ang="0">
                  <a:pos x="T0" y="T1"/>
                </a:cxn>
                <a:cxn ang="0">
                  <a:pos x="T2" y="T3"/>
                </a:cxn>
                <a:cxn ang="0">
                  <a:pos x="T4" y="T5"/>
                </a:cxn>
                <a:cxn ang="0">
                  <a:pos x="T6" y="T7"/>
                </a:cxn>
                <a:cxn ang="0">
                  <a:pos x="T8" y="T9"/>
                </a:cxn>
              </a:cxnLst>
              <a:rect l="0" t="0" r="r" b="b"/>
              <a:pathLst>
                <a:path w="166" h="104">
                  <a:moveTo>
                    <a:pt x="52" y="0"/>
                  </a:moveTo>
                  <a:lnTo>
                    <a:pt x="166" y="85"/>
                  </a:lnTo>
                  <a:lnTo>
                    <a:pt x="114" y="104"/>
                  </a:lnTo>
                  <a:lnTo>
                    <a:pt x="0" y="19"/>
                  </a:lnTo>
                  <a:lnTo>
                    <a:pt x="5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21" name="Freeform 487"/>
            <p:cNvSpPr/>
            <p:nvPr/>
          </p:nvSpPr>
          <p:spPr bwMode="auto">
            <a:xfrm>
              <a:off x="-261588" y="1856381"/>
              <a:ext cx="208777" cy="130800"/>
            </a:xfrm>
            <a:custGeom>
              <a:avLst/>
              <a:gdLst>
                <a:gd name="T0" fmla="*/ 52 w 166"/>
                <a:gd name="T1" fmla="*/ 0 h 104"/>
                <a:gd name="T2" fmla="*/ 166 w 166"/>
                <a:gd name="T3" fmla="*/ 85 h 104"/>
                <a:gd name="T4" fmla="*/ 114 w 166"/>
                <a:gd name="T5" fmla="*/ 104 h 104"/>
                <a:gd name="T6" fmla="*/ 0 w 166"/>
                <a:gd name="T7" fmla="*/ 19 h 104"/>
                <a:gd name="T8" fmla="*/ 52 w 166"/>
                <a:gd name="T9" fmla="*/ 0 h 104"/>
              </a:gdLst>
              <a:ahLst/>
              <a:cxnLst>
                <a:cxn ang="0">
                  <a:pos x="T0" y="T1"/>
                </a:cxn>
                <a:cxn ang="0">
                  <a:pos x="T2" y="T3"/>
                </a:cxn>
                <a:cxn ang="0">
                  <a:pos x="T4" y="T5"/>
                </a:cxn>
                <a:cxn ang="0">
                  <a:pos x="T6" y="T7"/>
                </a:cxn>
                <a:cxn ang="0">
                  <a:pos x="T8" y="T9"/>
                </a:cxn>
              </a:cxnLst>
              <a:rect l="0" t="0" r="r" b="b"/>
              <a:pathLst>
                <a:path w="166" h="104">
                  <a:moveTo>
                    <a:pt x="52" y="0"/>
                  </a:moveTo>
                  <a:lnTo>
                    <a:pt x="166" y="85"/>
                  </a:lnTo>
                  <a:lnTo>
                    <a:pt x="114" y="104"/>
                  </a:lnTo>
                  <a:lnTo>
                    <a:pt x="0" y="19"/>
                  </a:lnTo>
                  <a:lnTo>
                    <a:pt x="5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2" name="Freeform 488"/>
            <p:cNvSpPr/>
            <p:nvPr/>
          </p:nvSpPr>
          <p:spPr bwMode="auto">
            <a:xfrm>
              <a:off x="-261588" y="1856381"/>
              <a:ext cx="208777" cy="130800"/>
            </a:xfrm>
            <a:custGeom>
              <a:avLst/>
              <a:gdLst>
                <a:gd name="T0" fmla="*/ 52 w 166"/>
                <a:gd name="T1" fmla="*/ 0 h 104"/>
                <a:gd name="T2" fmla="*/ 166 w 166"/>
                <a:gd name="T3" fmla="*/ 85 h 104"/>
                <a:gd name="T4" fmla="*/ 114 w 166"/>
                <a:gd name="T5" fmla="*/ 104 h 104"/>
                <a:gd name="T6" fmla="*/ 0 w 166"/>
                <a:gd name="T7" fmla="*/ 19 h 104"/>
                <a:gd name="T8" fmla="*/ 52 w 166"/>
                <a:gd name="T9" fmla="*/ 0 h 104"/>
              </a:gdLst>
              <a:ahLst/>
              <a:cxnLst>
                <a:cxn ang="0">
                  <a:pos x="T0" y="T1"/>
                </a:cxn>
                <a:cxn ang="0">
                  <a:pos x="T2" y="T3"/>
                </a:cxn>
                <a:cxn ang="0">
                  <a:pos x="T4" y="T5"/>
                </a:cxn>
                <a:cxn ang="0">
                  <a:pos x="T6" y="T7"/>
                </a:cxn>
                <a:cxn ang="0">
                  <a:pos x="T8" y="T9"/>
                </a:cxn>
              </a:cxnLst>
              <a:rect l="0" t="0" r="r" b="b"/>
              <a:pathLst>
                <a:path w="166" h="104">
                  <a:moveTo>
                    <a:pt x="52" y="0"/>
                  </a:moveTo>
                  <a:lnTo>
                    <a:pt x="166" y="85"/>
                  </a:lnTo>
                  <a:lnTo>
                    <a:pt x="114" y="104"/>
                  </a:lnTo>
                  <a:lnTo>
                    <a:pt x="0" y="19"/>
                  </a:lnTo>
                  <a:lnTo>
                    <a:pt x="5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23" name="Freeform 489"/>
            <p:cNvSpPr/>
            <p:nvPr/>
          </p:nvSpPr>
          <p:spPr bwMode="auto">
            <a:xfrm>
              <a:off x="-98088" y="1943162"/>
              <a:ext cx="202489" cy="133316"/>
            </a:xfrm>
            <a:custGeom>
              <a:avLst/>
              <a:gdLst>
                <a:gd name="T0" fmla="*/ 52 w 161"/>
                <a:gd name="T1" fmla="*/ 0 h 106"/>
                <a:gd name="T2" fmla="*/ 161 w 161"/>
                <a:gd name="T3" fmla="*/ 85 h 106"/>
                <a:gd name="T4" fmla="*/ 109 w 161"/>
                <a:gd name="T5" fmla="*/ 106 h 106"/>
                <a:gd name="T6" fmla="*/ 0 w 161"/>
                <a:gd name="T7" fmla="*/ 23 h 106"/>
                <a:gd name="T8" fmla="*/ 52 w 161"/>
                <a:gd name="T9" fmla="*/ 0 h 106"/>
              </a:gdLst>
              <a:ahLst/>
              <a:cxnLst>
                <a:cxn ang="0">
                  <a:pos x="T0" y="T1"/>
                </a:cxn>
                <a:cxn ang="0">
                  <a:pos x="T2" y="T3"/>
                </a:cxn>
                <a:cxn ang="0">
                  <a:pos x="T4" y="T5"/>
                </a:cxn>
                <a:cxn ang="0">
                  <a:pos x="T6" y="T7"/>
                </a:cxn>
                <a:cxn ang="0">
                  <a:pos x="T8" y="T9"/>
                </a:cxn>
              </a:cxnLst>
              <a:rect l="0" t="0" r="r" b="b"/>
              <a:pathLst>
                <a:path w="161" h="106">
                  <a:moveTo>
                    <a:pt x="52" y="0"/>
                  </a:moveTo>
                  <a:lnTo>
                    <a:pt x="161" y="85"/>
                  </a:lnTo>
                  <a:lnTo>
                    <a:pt x="109" y="106"/>
                  </a:lnTo>
                  <a:lnTo>
                    <a:pt x="0" y="23"/>
                  </a:lnTo>
                  <a:lnTo>
                    <a:pt x="5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4" name="Freeform 490"/>
            <p:cNvSpPr/>
            <p:nvPr/>
          </p:nvSpPr>
          <p:spPr bwMode="auto">
            <a:xfrm>
              <a:off x="-98088" y="1943162"/>
              <a:ext cx="202489" cy="133316"/>
            </a:xfrm>
            <a:custGeom>
              <a:avLst/>
              <a:gdLst>
                <a:gd name="T0" fmla="*/ 52 w 161"/>
                <a:gd name="T1" fmla="*/ 0 h 106"/>
                <a:gd name="T2" fmla="*/ 161 w 161"/>
                <a:gd name="T3" fmla="*/ 85 h 106"/>
                <a:gd name="T4" fmla="*/ 109 w 161"/>
                <a:gd name="T5" fmla="*/ 106 h 106"/>
                <a:gd name="T6" fmla="*/ 0 w 161"/>
                <a:gd name="T7" fmla="*/ 23 h 106"/>
                <a:gd name="T8" fmla="*/ 52 w 161"/>
                <a:gd name="T9" fmla="*/ 0 h 106"/>
              </a:gdLst>
              <a:ahLst/>
              <a:cxnLst>
                <a:cxn ang="0">
                  <a:pos x="T0" y="T1"/>
                </a:cxn>
                <a:cxn ang="0">
                  <a:pos x="T2" y="T3"/>
                </a:cxn>
                <a:cxn ang="0">
                  <a:pos x="T4" y="T5"/>
                </a:cxn>
                <a:cxn ang="0">
                  <a:pos x="T6" y="T7"/>
                </a:cxn>
                <a:cxn ang="0">
                  <a:pos x="T8" y="T9"/>
                </a:cxn>
              </a:cxnLst>
              <a:rect l="0" t="0" r="r" b="b"/>
              <a:pathLst>
                <a:path w="161" h="106">
                  <a:moveTo>
                    <a:pt x="52" y="0"/>
                  </a:moveTo>
                  <a:lnTo>
                    <a:pt x="161" y="85"/>
                  </a:lnTo>
                  <a:lnTo>
                    <a:pt x="109" y="106"/>
                  </a:lnTo>
                  <a:lnTo>
                    <a:pt x="0" y="23"/>
                  </a:lnTo>
                  <a:lnTo>
                    <a:pt x="5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25" name="Freeform 491"/>
            <p:cNvSpPr/>
            <p:nvPr/>
          </p:nvSpPr>
          <p:spPr bwMode="auto">
            <a:xfrm>
              <a:off x="-98088" y="1943162"/>
              <a:ext cx="202489" cy="133316"/>
            </a:xfrm>
            <a:custGeom>
              <a:avLst/>
              <a:gdLst>
                <a:gd name="T0" fmla="*/ 52 w 161"/>
                <a:gd name="T1" fmla="*/ 0 h 106"/>
                <a:gd name="T2" fmla="*/ 161 w 161"/>
                <a:gd name="T3" fmla="*/ 85 h 106"/>
                <a:gd name="T4" fmla="*/ 109 w 161"/>
                <a:gd name="T5" fmla="*/ 106 h 106"/>
                <a:gd name="T6" fmla="*/ 0 w 161"/>
                <a:gd name="T7" fmla="*/ 23 h 106"/>
                <a:gd name="T8" fmla="*/ 52 w 161"/>
                <a:gd name="T9" fmla="*/ 0 h 106"/>
              </a:gdLst>
              <a:ahLst/>
              <a:cxnLst>
                <a:cxn ang="0">
                  <a:pos x="T0" y="T1"/>
                </a:cxn>
                <a:cxn ang="0">
                  <a:pos x="T2" y="T3"/>
                </a:cxn>
                <a:cxn ang="0">
                  <a:pos x="T4" y="T5"/>
                </a:cxn>
                <a:cxn ang="0">
                  <a:pos x="T6" y="T7"/>
                </a:cxn>
                <a:cxn ang="0">
                  <a:pos x="T8" y="T9"/>
                </a:cxn>
              </a:cxnLst>
              <a:rect l="0" t="0" r="r" b="b"/>
              <a:pathLst>
                <a:path w="161" h="106">
                  <a:moveTo>
                    <a:pt x="52" y="0"/>
                  </a:moveTo>
                  <a:lnTo>
                    <a:pt x="161" y="85"/>
                  </a:lnTo>
                  <a:lnTo>
                    <a:pt x="109" y="106"/>
                  </a:lnTo>
                  <a:lnTo>
                    <a:pt x="0" y="23"/>
                  </a:lnTo>
                  <a:lnTo>
                    <a:pt x="5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6" name="Freeform 492"/>
            <p:cNvSpPr/>
            <p:nvPr/>
          </p:nvSpPr>
          <p:spPr bwMode="auto">
            <a:xfrm>
              <a:off x="-98088" y="1943162"/>
              <a:ext cx="202489" cy="133316"/>
            </a:xfrm>
            <a:custGeom>
              <a:avLst/>
              <a:gdLst>
                <a:gd name="T0" fmla="*/ 52 w 161"/>
                <a:gd name="T1" fmla="*/ 0 h 106"/>
                <a:gd name="T2" fmla="*/ 161 w 161"/>
                <a:gd name="T3" fmla="*/ 85 h 106"/>
                <a:gd name="T4" fmla="*/ 109 w 161"/>
                <a:gd name="T5" fmla="*/ 106 h 106"/>
                <a:gd name="T6" fmla="*/ 0 w 161"/>
                <a:gd name="T7" fmla="*/ 23 h 106"/>
                <a:gd name="T8" fmla="*/ 52 w 161"/>
                <a:gd name="T9" fmla="*/ 0 h 106"/>
              </a:gdLst>
              <a:ahLst/>
              <a:cxnLst>
                <a:cxn ang="0">
                  <a:pos x="T0" y="T1"/>
                </a:cxn>
                <a:cxn ang="0">
                  <a:pos x="T2" y="T3"/>
                </a:cxn>
                <a:cxn ang="0">
                  <a:pos x="T4" y="T5"/>
                </a:cxn>
                <a:cxn ang="0">
                  <a:pos x="T6" y="T7"/>
                </a:cxn>
                <a:cxn ang="0">
                  <a:pos x="T8" y="T9"/>
                </a:cxn>
              </a:cxnLst>
              <a:rect l="0" t="0" r="r" b="b"/>
              <a:pathLst>
                <a:path w="161" h="106">
                  <a:moveTo>
                    <a:pt x="52" y="0"/>
                  </a:moveTo>
                  <a:lnTo>
                    <a:pt x="161" y="85"/>
                  </a:lnTo>
                  <a:lnTo>
                    <a:pt x="109" y="106"/>
                  </a:lnTo>
                  <a:lnTo>
                    <a:pt x="0" y="23"/>
                  </a:lnTo>
                  <a:lnTo>
                    <a:pt x="5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27" name="Freeform 493"/>
            <p:cNvSpPr/>
            <p:nvPr/>
          </p:nvSpPr>
          <p:spPr bwMode="auto">
            <a:xfrm>
              <a:off x="-471623" y="1906689"/>
              <a:ext cx="220096" cy="110677"/>
            </a:xfrm>
            <a:custGeom>
              <a:avLst/>
              <a:gdLst>
                <a:gd name="T0" fmla="*/ 56 w 175"/>
                <a:gd name="T1" fmla="*/ 0 h 88"/>
                <a:gd name="T2" fmla="*/ 175 w 175"/>
                <a:gd name="T3" fmla="*/ 83 h 88"/>
                <a:gd name="T4" fmla="*/ 120 w 175"/>
                <a:gd name="T5" fmla="*/ 88 h 88"/>
                <a:gd name="T6" fmla="*/ 0 w 175"/>
                <a:gd name="T7" fmla="*/ 3 h 88"/>
                <a:gd name="T8" fmla="*/ 56 w 175"/>
                <a:gd name="T9" fmla="*/ 0 h 88"/>
              </a:gdLst>
              <a:ahLst/>
              <a:cxnLst>
                <a:cxn ang="0">
                  <a:pos x="T0" y="T1"/>
                </a:cxn>
                <a:cxn ang="0">
                  <a:pos x="T2" y="T3"/>
                </a:cxn>
                <a:cxn ang="0">
                  <a:pos x="T4" y="T5"/>
                </a:cxn>
                <a:cxn ang="0">
                  <a:pos x="T6" y="T7"/>
                </a:cxn>
                <a:cxn ang="0">
                  <a:pos x="T8" y="T9"/>
                </a:cxn>
              </a:cxnLst>
              <a:rect l="0" t="0" r="r" b="b"/>
              <a:pathLst>
                <a:path w="175" h="88">
                  <a:moveTo>
                    <a:pt x="56" y="0"/>
                  </a:moveTo>
                  <a:lnTo>
                    <a:pt x="175" y="83"/>
                  </a:lnTo>
                  <a:lnTo>
                    <a:pt x="120" y="88"/>
                  </a:lnTo>
                  <a:lnTo>
                    <a:pt x="0" y="3"/>
                  </a:lnTo>
                  <a:lnTo>
                    <a:pt x="56"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8" name="Freeform 494"/>
            <p:cNvSpPr/>
            <p:nvPr/>
          </p:nvSpPr>
          <p:spPr bwMode="auto">
            <a:xfrm>
              <a:off x="-471623" y="1906689"/>
              <a:ext cx="220096" cy="110677"/>
            </a:xfrm>
            <a:custGeom>
              <a:avLst/>
              <a:gdLst>
                <a:gd name="T0" fmla="*/ 56 w 175"/>
                <a:gd name="T1" fmla="*/ 0 h 88"/>
                <a:gd name="T2" fmla="*/ 175 w 175"/>
                <a:gd name="T3" fmla="*/ 83 h 88"/>
                <a:gd name="T4" fmla="*/ 120 w 175"/>
                <a:gd name="T5" fmla="*/ 88 h 88"/>
                <a:gd name="T6" fmla="*/ 0 w 175"/>
                <a:gd name="T7" fmla="*/ 3 h 88"/>
                <a:gd name="T8" fmla="*/ 56 w 175"/>
                <a:gd name="T9" fmla="*/ 0 h 88"/>
              </a:gdLst>
              <a:ahLst/>
              <a:cxnLst>
                <a:cxn ang="0">
                  <a:pos x="T0" y="T1"/>
                </a:cxn>
                <a:cxn ang="0">
                  <a:pos x="T2" y="T3"/>
                </a:cxn>
                <a:cxn ang="0">
                  <a:pos x="T4" y="T5"/>
                </a:cxn>
                <a:cxn ang="0">
                  <a:pos x="T6" y="T7"/>
                </a:cxn>
                <a:cxn ang="0">
                  <a:pos x="T8" y="T9"/>
                </a:cxn>
              </a:cxnLst>
              <a:rect l="0" t="0" r="r" b="b"/>
              <a:pathLst>
                <a:path w="175" h="88">
                  <a:moveTo>
                    <a:pt x="56" y="0"/>
                  </a:moveTo>
                  <a:lnTo>
                    <a:pt x="175" y="83"/>
                  </a:lnTo>
                  <a:lnTo>
                    <a:pt x="120" y="88"/>
                  </a:lnTo>
                  <a:lnTo>
                    <a:pt x="0" y="3"/>
                  </a:lnTo>
                  <a:lnTo>
                    <a:pt x="56"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29" name="Freeform 495"/>
            <p:cNvSpPr/>
            <p:nvPr/>
          </p:nvSpPr>
          <p:spPr bwMode="auto">
            <a:xfrm>
              <a:off x="-471623" y="1906689"/>
              <a:ext cx="220096" cy="110677"/>
            </a:xfrm>
            <a:custGeom>
              <a:avLst/>
              <a:gdLst>
                <a:gd name="T0" fmla="*/ 56 w 175"/>
                <a:gd name="T1" fmla="*/ 0 h 88"/>
                <a:gd name="T2" fmla="*/ 175 w 175"/>
                <a:gd name="T3" fmla="*/ 83 h 88"/>
                <a:gd name="T4" fmla="*/ 120 w 175"/>
                <a:gd name="T5" fmla="*/ 88 h 88"/>
                <a:gd name="T6" fmla="*/ 0 w 175"/>
                <a:gd name="T7" fmla="*/ 3 h 88"/>
                <a:gd name="T8" fmla="*/ 56 w 175"/>
                <a:gd name="T9" fmla="*/ 0 h 88"/>
              </a:gdLst>
              <a:ahLst/>
              <a:cxnLst>
                <a:cxn ang="0">
                  <a:pos x="T0" y="T1"/>
                </a:cxn>
                <a:cxn ang="0">
                  <a:pos x="T2" y="T3"/>
                </a:cxn>
                <a:cxn ang="0">
                  <a:pos x="T4" y="T5"/>
                </a:cxn>
                <a:cxn ang="0">
                  <a:pos x="T6" y="T7"/>
                </a:cxn>
                <a:cxn ang="0">
                  <a:pos x="T8" y="T9"/>
                </a:cxn>
              </a:cxnLst>
              <a:rect l="0" t="0" r="r" b="b"/>
              <a:pathLst>
                <a:path w="175" h="88">
                  <a:moveTo>
                    <a:pt x="56" y="0"/>
                  </a:moveTo>
                  <a:lnTo>
                    <a:pt x="175" y="83"/>
                  </a:lnTo>
                  <a:lnTo>
                    <a:pt x="120" y="88"/>
                  </a:lnTo>
                  <a:lnTo>
                    <a:pt x="0" y="3"/>
                  </a:lnTo>
                  <a:lnTo>
                    <a:pt x="56"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0" name="Freeform 496"/>
            <p:cNvSpPr/>
            <p:nvPr/>
          </p:nvSpPr>
          <p:spPr bwMode="auto">
            <a:xfrm>
              <a:off x="-471623" y="1906689"/>
              <a:ext cx="220096" cy="110677"/>
            </a:xfrm>
            <a:custGeom>
              <a:avLst/>
              <a:gdLst>
                <a:gd name="T0" fmla="*/ 56 w 175"/>
                <a:gd name="T1" fmla="*/ 0 h 88"/>
                <a:gd name="T2" fmla="*/ 175 w 175"/>
                <a:gd name="T3" fmla="*/ 83 h 88"/>
                <a:gd name="T4" fmla="*/ 120 w 175"/>
                <a:gd name="T5" fmla="*/ 88 h 88"/>
                <a:gd name="T6" fmla="*/ 0 w 175"/>
                <a:gd name="T7" fmla="*/ 3 h 88"/>
                <a:gd name="T8" fmla="*/ 56 w 175"/>
                <a:gd name="T9" fmla="*/ 0 h 88"/>
              </a:gdLst>
              <a:ahLst/>
              <a:cxnLst>
                <a:cxn ang="0">
                  <a:pos x="T0" y="T1"/>
                </a:cxn>
                <a:cxn ang="0">
                  <a:pos x="T2" y="T3"/>
                </a:cxn>
                <a:cxn ang="0">
                  <a:pos x="T4" y="T5"/>
                </a:cxn>
                <a:cxn ang="0">
                  <a:pos x="T6" y="T7"/>
                </a:cxn>
                <a:cxn ang="0">
                  <a:pos x="T8" y="T9"/>
                </a:cxn>
              </a:cxnLst>
              <a:rect l="0" t="0" r="r" b="b"/>
              <a:pathLst>
                <a:path w="175" h="88">
                  <a:moveTo>
                    <a:pt x="56" y="0"/>
                  </a:moveTo>
                  <a:lnTo>
                    <a:pt x="175" y="83"/>
                  </a:lnTo>
                  <a:lnTo>
                    <a:pt x="120" y="88"/>
                  </a:lnTo>
                  <a:lnTo>
                    <a:pt x="0" y="3"/>
                  </a:lnTo>
                  <a:lnTo>
                    <a:pt x="56"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31" name="Freeform 497"/>
            <p:cNvSpPr/>
            <p:nvPr/>
          </p:nvSpPr>
          <p:spPr bwMode="auto">
            <a:xfrm>
              <a:off x="-266619" y="1880277"/>
              <a:ext cx="148408" cy="252797"/>
            </a:xfrm>
            <a:custGeom>
              <a:avLst/>
              <a:gdLst>
                <a:gd name="T0" fmla="*/ 4 w 118"/>
                <a:gd name="T1" fmla="*/ 0 h 201"/>
                <a:gd name="T2" fmla="*/ 118 w 118"/>
                <a:gd name="T3" fmla="*/ 85 h 201"/>
                <a:gd name="T4" fmla="*/ 113 w 118"/>
                <a:gd name="T5" fmla="*/ 201 h 201"/>
                <a:gd name="T6" fmla="*/ 0 w 118"/>
                <a:gd name="T7" fmla="*/ 120 h 201"/>
                <a:gd name="T8" fmla="*/ 4 w 118"/>
                <a:gd name="T9" fmla="*/ 0 h 201"/>
              </a:gdLst>
              <a:ahLst/>
              <a:cxnLst>
                <a:cxn ang="0">
                  <a:pos x="T0" y="T1"/>
                </a:cxn>
                <a:cxn ang="0">
                  <a:pos x="T2" y="T3"/>
                </a:cxn>
                <a:cxn ang="0">
                  <a:pos x="T4" y="T5"/>
                </a:cxn>
                <a:cxn ang="0">
                  <a:pos x="T6" y="T7"/>
                </a:cxn>
                <a:cxn ang="0">
                  <a:pos x="T8" y="T9"/>
                </a:cxn>
              </a:cxnLst>
              <a:rect l="0" t="0" r="r" b="b"/>
              <a:pathLst>
                <a:path w="118" h="201">
                  <a:moveTo>
                    <a:pt x="4" y="0"/>
                  </a:moveTo>
                  <a:lnTo>
                    <a:pt x="118" y="85"/>
                  </a:lnTo>
                  <a:lnTo>
                    <a:pt x="113" y="201"/>
                  </a:lnTo>
                  <a:lnTo>
                    <a:pt x="0" y="120"/>
                  </a:lnTo>
                  <a:lnTo>
                    <a:pt x="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2" name="Freeform 498"/>
            <p:cNvSpPr/>
            <p:nvPr/>
          </p:nvSpPr>
          <p:spPr bwMode="auto">
            <a:xfrm>
              <a:off x="-266619" y="1880277"/>
              <a:ext cx="148408" cy="252797"/>
            </a:xfrm>
            <a:custGeom>
              <a:avLst/>
              <a:gdLst>
                <a:gd name="T0" fmla="*/ 4 w 118"/>
                <a:gd name="T1" fmla="*/ 0 h 201"/>
                <a:gd name="T2" fmla="*/ 118 w 118"/>
                <a:gd name="T3" fmla="*/ 85 h 201"/>
                <a:gd name="T4" fmla="*/ 113 w 118"/>
                <a:gd name="T5" fmla="*/ 201 h 201"/>
                <a:gd name="T6" fmla="*/ 0 w 118"/>
                <a:gd name="T7" fmla="*/ 120 h 201"/>
                <a:gd name="T8" fmla="*/ 4 w 118"/>
                <a:gd name="T9" fmla="*/ 0 h 201"/>
              </a:gdLst>
              <a:ahLst/>
              <a:cxnLst>
                <a:cxn ang="0">
                  <a:pos x="T0" y="T1"/>
                </a:cxn>
                <a:cxn ang="0">
                  <a:pos x="T2" y="T3"/>
                </a:cxn>
                <a:cxn ang="0">
                  <a:pos x="T4" y="T5"/>
                </a:cxn>
                <a:cxn ang="0">
                  <a:pos x="T6" y="T7"/>
                </a:cxn>
                <a:cxn ang="0">
                  <a:pos x="T8" y="T9"/>
                </a:cxn>
              </a:cxnLst>
              <a:rect l="0" t="0" r="r" b="b"/>
              <a:pathLst>
                <a:path w="118" h="201">
                  <a:moveTo>
                    <a:pt x="4" y="0"/>
                  </a:moveTo>
                  <a:lnTo>
                    <a:pt x="118" y="85"/>
                  </a:lnTo>
                  <a:lnTo>
                    <a:pt x="113" y="201"/>
                  </a:lnTo>
                  <a:lnTo>
                    <a:pt x="0" y="120"/>
                  </a:lnTo>
                  <a:lnTo>
                    <a:pt x="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33" name="Freeform 499"/>
            <p:cNvSpPr/>
            <p:nvPr/>
          </p:nvSpPr>
          <p:spPr bwMode="auto">
            <a:xfrm>
              <a:off x="-266619" y="1880277"/>
              <a:ext cx="148408" cy="252797"/>
            </a:xfrm>
            <a:custGeom>
              <a:avLst/>
              <a:gdLst>
                <a:gd name="T0" fmla="*/ 4 w 118"/>
                <a:gd name="T1" fmla="*/ 0 h 201"/>
                <a:gd name="T2" fmla="*/ 118 w 118"/>
                <a:gd name="T3" fmla="*/ 85 h 201"/>
                <a:gd name="T4" fmla="*/ 113 w 118"/>
                <a:gd name="T5" fmla="*/ 201 h 201"/>
                <a:gd name="T6" fmla="*/ 0 w 118"/>
                <a:gd name="T7" fmla="*/ 120 h 201"/>
                <a:gd name="T8" fmla="*/ 4 w 118"/>
                <a:gd name="T9" fmla="*/ 0 h 201"/>
              </a:gdLst>
              <a:ahLst/>
              <a:cxnLst>
                <a:cxn ang="0">
                  <a:pos x="T0" y="T1"/>
                </a:cxn>
                <a:cxn ang="0">
                  <a:pos x="T2" y="T3"/>
                </a:cxn>
                <a:cxn ang="0">
                  <a:pos x="T4" y="T5"/>
                </a:cxn>
                <a:cxn ang="0">
                  <a:pos x="T6" y="T7"/>
                </a:cxn>
                <a:cxn ang="0">
                  <a:pos x="T8" y="T9"/>
                </a:cxn>
              </a:cxnLst>
              <a:rect l="0" t="0" r="r" b="b"/>
              <a:pathLst>
                <a:path w="118" h="201">
                  <a:moveTo>
                    <a:pt x="4" y="0"/>
                  </a:moveTo>
                  <a:lnTo>
                    <a:pt x="118" y="85"/>
                  </a:lnTo>
                  <a:lnTo>
                    <a:pt x="113" y="201"/>
                  </a:lnTo>
                  <a:lnTo>
                    <a:pt x="0" y="120"/>
                  </a:lnTo>
                  <a:lnTo>
                    <a:pt x="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4" name="Freeform 500"/>
            <p:cNvSpPr/>
            <p:nvPr/>
          </p:nvSpPr>
          <p:spPr bwMode="auto">
            <a:xfrm>
              <a:off x="-266619" y="1880277"/>
              <a:ext cx="148408" cy="252797"/>
            </a:xfrm>
            <a:custGeom>
              <a:avLst/>
              <a:gdLst>
                <a:gd name="T0" fmla="*/ 4 w 118"/>
                <a:gd name="T1" fmla="*/ 0 h 201"/>
                <a:gd name="T2" fmla="*/ 118 w 118"/>
                <a:gd name="T3" fmla="*/ 85 h 201"/>
                <a:gd name="T4" fmla="*/ 113 w 118"/>
                <a:gd name="T5" fmla="*/ 201 h 201"/>
                <a:gd name="T6" fmla="*/ 0 w 118"/>
                <a:gd name="T7" fmla="*/ 120 h 201"/>
                <a:gd name="T8" fmla="*/ 4 w 118"/>
                <a:gd name="T9" fmla="*/ 0 h 201"/>
              </a:gdLst>
              <a:ahLst/>
              <a:cxnLst>
                <a:cxn ang="0">
                  <a:pos x="T0" y="T1"/>
                </a:cxn>
                <a:cxn ang="0">
                  <a:pos x="T2" y="T3"/>
                </a:cxn>
                <a:cxn ang="0">
                  <a:pos x="T4" y="T5"/>
                </a:cxn>
                <a:cxn ang="0">
                  <a:pos x="T6" y="T7"/>
                </a:cxn>
                <a:cxn ang="0">
                  <a:pos x="T8" y="T9"/>
                </a:cxn>
              </a:cxnLst>
              <a:rect l="0" t="0" r="r" b="b"/>
              <a:pathLst>
                <a:path w="118" h="201">
                  <a:moveTo>
                    <a:pt x="4" y="0"/>
                  </a:moveTo>
                  <a:lnTo>
                    <a:pt x="118" y="85"/>
                  </a:lnTo>
                  <a:lnTo>
                    <a:pt x="113" y="201"/>
                  </a:lnTo>
                  <a:lnTo>
                    <a:pt x="0" y="120"/>
                  </a:lnTo>
                  <a:lnTo>
                    <a:pt x="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35" name="Freeform 501"/>
            <p:cNvSpPr/>
            <p:nvPr/>
          </p:nvSpPr>
          <p:spPr bwMode="auto">
            <a:xfrm>
              <a:off x="-335792" y="2031201"/>
              <a:ext cx="211293" cy="113193"/>
            </a:xfrm>
            <a:custGeom>
              <a:avLst/>
              <a:gdLst>
                <a:gd name="T0" fmla="*/ 55 w 168"/>
                <a:gd name="T1" fmla="*/ 0 h 90"/>
                <a:gd name="T2" fmla="*/ 168 w 168"/>
                <a:gd name="T3" fmla="*/ 81 h 90"/>
                <a:gd name="T4" fmla="*/ 114 w 168"/>
                <a:gd name="T5" fmla="*/ 90 h 90"/>
                <a:gd name="T6" fmla="*/ 0 w 168"/>
                <a:gd name="T7" fmla="*/ 10 h 90"/>
                <a:gd name="T8" fmla="*/ 55 w 168"/>
                <a:gd name="T9" fmla="*/ 0 h 90"/>
              </a:gdLst>
              <a:ahLst/>
              <a:cxnLst>
                <a:cxn ang="0">
                  <a:pos x="T0" y="T1"/>
                </a:cxn>
                <a:cxn ang="0">
                  <a:pos x="T2" y="T3"/>
                </a:cxn>
                <a:cxn ang="0">
                  <a:pos x="T4" y="T5"/>
                </a:cxn>
                <a:cxn ang="0">
                  <a:pos x="T6" y="T7"/>
                </a:cxn>
                <a:cxn ang="0">
                  <a:pos x="T8" y="T9"/>
                </a:cxn>
              </a:cxnLst>
              <a:rect l="0" t="0" r="r" b="b"/>
              <a:pathLst>
                <a:path w="168" h="90">
                  <a:moveTo>
                    <a:pt x="55" y="0"/>
                  </a:moveTo>
                  <a:lnTo>
                    <a:pt x="168" y="81"/>
                  </a:lnTo>
                  <a:lnTo>
                    <a:pt x="114" y="90"/>
                  </a:lnTo>
                  <a:lnTo>
                    <a:pt x="0" y="10"/>
                  </a:lnTo>
                  <a:lnTo>
                    <a:pt x="5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6" name="Freeform 502"/>
            <p:cNvSpPr/>
            <p:nvPr/>
          </p:nvSpPr>
          <p:spPr bwMode="auto">
            <a:xfrm>
              <a:off x="-335792" y="2031201"/>
              <a:ext cx="211293" cy="113193"/>
            </a:xfrm>
            <a:custGeom>
              <a:avLst/>
              <a:gdLst>
                <a:gd name="T0" fmla="*/ 55 w 168"/>
                <a:gd name="T1" fmla="*/ 0 h 90"/>
                <a:gd name="T2" fmla="*/ 168 w 168"/>
                <a:gd name="T3" fmla="*/ 81 h 90"/>
                <a:gd name="T4" fmla="*/ 114 w 168"/>
                <a:gd name="T5" fmla="*/ 90 h 90"/>
                <a:gd name="T6" fmla="*/ 0 w 168"/>
                <a:gd name="T7" fmla="*/ 10 h 90"/>
                <a:gd name="T8" fmla="*/ 55 w 168"/>
                <a:gd name="T9" fmla="*/ 0 h 90"/>
              </a:gdLst>
              <a:ahLst/>
              <a:cxnLst>
                <a:cxn ang="0">
                  <a:pos x="T0" y="T1"/>
                </a:cxn>
                <a:cxn ang="0">
                  <a:pos x="T2" y="T3"/>
                </a:cxn>
                <a:cxn ang="0">
                  <a:pos x="T4" y="T5"/>
                </a:cxn>
                <a:cxn ang="0">
                  <a:pos x="T6" y="T7"/>
                </a:cxn>
                <a:cxn ang="0">
                  <a:pos x="T8" y="T9"/>
                </a:cxn>
              </a:cxnLst>
              <a:rect l="0" t="0" r="r" b="b"/>
              <a:pathLst>
                <a:path w="168" h="90">
                  <a:moveTo>
                    <a:pt x="55" y="0"/>
                  </a:moveTo>
                  <a:lnTo>
                    <a:pt x="168" y="81"/>
                  </a:lnTo>
                  <a:lnTo>
                    <a:pt x="114" y="90"/>
                  </a:lnTo>
                  <a:lnTo>
                    <a:pt x="0" y="10"/>
                  </a:lnTo>
                  <a:lnTo>
                    <a:pt x="5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37" name="Freeform 503"/>
            <p:cNvSpPr/>
            <p:nvPr/>
          </p:nvSpPr>
          <p:spPr bwMode="auto">
            <a:xfrm>
              <a:off x="-335792" y="2031201"/>
              <a:ext cx="211293" cy="113193"/>
            </a:xfrm>
            <a:custGeom>
              <a:avLst/>
              <a:gdLst>
                <a:gd name="T0" fmla="*/ 55 w 168"/>
                <a:gd name="T1" fmla="*/ 0 h 90"/>
                <a:gd name="T2" fmla="*/ 168 w 168"/>
                <a:gd name="T3" fmla="*/ 81 h 90"/>
                <a:gd name="T4" fmla="*/ 114 w 168"/>
                <a:gd name="T5" fmla="*/ 90 h 90"/>
                <a:gd name="T6" fmla="*/ 0 w 168"/>
                <a:gd name="T7" fmla="*/ 10 h 90"/>
                <a:gd name="T8" fmla="*/ 55 w 168"/>
                <a:gd name="T9" fmla="*/ 0 h 90"/>
              </a:gdLst>
              <a:ahLst/>
              <a:cxnLst>
                <a:cxn ang="0">
                  <a:pos x="T0" y="T1"/>
                </a:cxn>
                <a:cxn ang="0">
                  <a:pos x="T2" y="T3"/>
                </a:cxn>
                <a:cxn ang="0">
                  <a:pos x="T4" y="T5"/>
                </a:cxn>
                <a:cxn ang="0">
                  <a:pos x="T6" y="T7"/>
                </a:cxn>
                <a:cxn ang="0">
                  <a:pos x="T8" y="T9"/>
                </a:cxn>
              </a:cxnLst>
              <a:rect l="0" t="0" r="r" b="b"/>
              <a:pathLst>
                <a:path w="168" h="90">
                  <a:moveTo>
                    <a:pt x="55" y="0"/>
                  </a:moveTo>
                  <a:lnTo>
                    <a:pt x="168" y="81"/>
                  </a:lnTo>
                  <a:lnTo>
                    <a:pt x="114" y="90"/>
                  </a:lnTo>
                  <a:lnTo>
                    <a:pt x="0" y="10"/>
                  </a:lnTo>
                  <a:lnTo>
                    <a:pt x="5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8" name="Freeform 504"/>
            <p:cNvSpPr/>
            <p:nvPr/>
          </p:nvSpPr>
          <p:spPr bwMode="auto">
            <a:xfrm>
              <a:off x="-335792" y="2031201"/>
              <a:ext cx="211293" cy="113193"/>
            </a:xfrm>
            <a:custGeom>
              <a:avLst/>
              <a:gdLst>
                <a:gd name="T0" fmla="*/ 55 w 168"/>
                <a:gd name="T1" fmla="*/ 0 h 90"/>
                <a:gd name="T2" fmla="*/ 168 w 168"/>
                <a:gd name="T3" fmla="*/ 81 h 90"/>
                <a:gd name="T4" fmla="*/ 114 w 168"/>
                <a:gd name="T5" fmla="*/ 90 h 90"/>
                <a:gd name="T6" fmla="*/ 0 w 168"/>
                <a:gd name="T7" fmla="*/ 10 h 90"/>
                <a:gd name="T8" fmla="*/ 55 w 168"/>
                <a:gd name="T9" fmla="*/ 0 h 90"/>
              </a:gdLst>
              <a:ahLst/>
              <a:cxnLst>
                <a:cxn ang="0">
                  <a:pos x="T0" y="T1"/>
                </a:cxn>
                <a:cxn ang="0">
                  <a:pos x="T2" y="T3"/>
                </a:cxn>
                <a:cxn ang="0">
                  <a:pos x="T4" y="T5"/>
                </a:cxn>
                <a:cxn ang="0">
                  <a:pos x="T6" y="T7"/>
                </a:cxn>
                <a:cxn ang="0">
                  <a:pos x="T8" y="T9"/>
                </a:cxn>
              </a:cxnLst>
              <a:rect l="0" t="0" r="r" b="b"/>
              <a:pathLst>
                <a:path w="168" h="90">
                  <a:moveTo>
                    <a:pt x="55" y="0"/>
                  </a:moveTo>
                  <a:lnTo>
                    <a:pt x="168" y="81"/>
                  </a:lnTo>
                  <a:lnTo>
                    <a:pt x="114" y="90"/>
                  </a:lnTo>
                  <a:lnTo>
                    <a:pt x="0" y="10"/>
                  </a:lnTo>
                  <a:lnTo>
                    <a:pt x="5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39" name="Freeform 505"/>
            <p:cNvSpPr/>
            <p:nvPr/>
          </p:nvSpPr>
          <p:spPr bwMode="auto">
            <a:xfrm>
              <a:off x="-1092924" y="433929"/>
              <a:ext cx="900509" cy="530747"/>
            </a:xfrm>
            <a:custGeom>
              <a:avLst/>
              <a:gdLst>
                <a:gd name="T0" fmla="*/ 135 w 716"/>
                <a:gd name="T1" fmla="*/ 422 h 422"/>
                <a:gd name="T2" fmla="*/ 154 w 716"/>
                <a:gd name="T3" fmla="*/ 382 h 422"/>
                <a:gd name="T4" fmla="*/ 180 w 716"/>
                <a:gd name="T5" fmla="*/ 345 h 422"/>
                <a:gd name="T6" fmla="*/ 206 w 716"/>
                <a:gd name="T7" fmla="*/ 307 h 422"/>
                <a:gd name="T8" fmla="*/ 234 w 716"/>
                <a:gd name="T9" fmla="*/ 276 h 422"/>
                <a:gd name="T10" fmla="*/ 265 w 716"/>
                <a:gd name="T11" fmla="*/ 245 h 422"/>
                <a:gd name="T12" fmla="*/ 300 w 716"/>
                <a:gd name="T13" fmla="*/ 217 h 422"/>
                <a:gd name="T14" fmla="*/ 335 w 716"/>
                <a:gd name="T15" fmla="*/ 193 h 422"/>
                <a:gd name="T16" fmla="*/ 373 w 716"/>
                <a:gd name="T17" fmla="*/ 172 h 422"/>
                <a:gd name="T18" fmla="*/ 413 w 716"/>
                <a:gd name="T19" fmla="*/ 156 h 422"/>
                <a:gd name="T20" fmla="*/ 454 w 716"/>
                <a:gd name="T21" fmla="*/ 141 h 422"/>
                <a:gd name="T22" fmla="*/ 496 w 716"/>
                <a:gd name="T23" fmla="*/ 130 h 422"/>
                <a:gd name="T24" fmla="*/ 539 w 716"/>
                <a:gd name="T25" fmla="*/ 122 h 422"/>
                <a:gd name="T26" fmla="*/ 584 w 716"/>
                <a:gd name="T27" fmla="*/ 118 h 422"/>
                <a:gd name="T28" fmla="*/ 626 w 716"/>
                <a:gd name="T29" fmla="*/ 120 h 422"/>
                <a:gd name="T30" fmla="*/ 671 w 716"/>
                <a:gd name="T31" fmla="*/ 122 h 422"/>
                <a:gd name="T32" fmla="*/ 716 w 716"/>
                <a:gd name="T33" fmla="*/ 132 h 422"/>
                <a:gd name="T34" fmla="*/ 576 w 716"/>
                <a:gd name="T35" fmla="*/ 7 h 422"/>
                <a:gd name="T36" fmla="*/ 532 w 716"/>
                <a:gd name="T37" fmla="*/ 2 h 422"/>
                <a:gd name="T38" fmla="*/ 487 w 716"/>
                <a:gd name="T39" fmla="*/ 0 h 422"/>
                <a:gd name="T40" fmla="*/ 439 w 716"/>
                <a:gd name="T41" fmla="*/ 2 h 422"/>
                <a:gd name="T42" fmla="*/ 395 w 716"/>
                <a:gd name="T43" fmla="*/ 7 h 422"/>
                <a:gd name="T44" fmla="*/ 352 w 716"/>
                <a:gd name="T45" fmla="*/ 16 h 422"/>
                <a:gd name="T46" fmla="*/ 310 w 716"/>
                <a:gd name="T47" fmla="*/ 30 h 422"/>
                <a:gd name="T48" fmla="*/ 267 w 716"/>
                <a:gd name="T49" fmla="*/ 47 h 422"/>
                <a:gd name="T50" fmla="*/ 227 w 716"/>
                <a:gd name="T51" fmla="*/ 66 h 422"/>
                <a:gd name="T52" fmla="*/ 189 w 716"/>
                <a:gd name="T53" fmla="*/ 89 h 422"/>
                <a:gd name="T54" fmla="*/ 154 w 716"/>
                <a:gd name="T55" fmla="*/ 115 h 422"/>
                <a:gd name="T56" fmla="*/ 121 w 716"/>
                <a:gd name="T57" fmla="*/ 146 h 422"/>
                <a:gd name="T58" fmla="*/ 87 w 716"/>
                <a:gd name="T59" fmla="*/ 177 h 422"/>
                <a:gd name="T60" fmla="*/ 59 w 716"/>
                <a:gd name="T61" fmla="*/ 212 h 422"/>
                <a:gd name="T62" fmla="*/ 33 w 716"/>
                <a:gd name="T63" fmla="*/ 250 h 422"/>
                <a:gd name="T64" fmla="*/ 12 w 716"/>
                <a:gd name="T65" fmla="*/ 290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16" h="422">
                  <a:moveTo>
                    <a:pt x="0" y="311"/>
                  </a:moveTo>
                  <a:lnTo>
                    <a:pt x="135" y="422"/>
                  </a:lnTo>
                  <a:lnTo>
                    <a:pt x="144" y="401"/>
                  </a:lnTo>
                  <a:lnTo>
                    <a:pt x="154" y="382"/>
                  </a:lnTo>
                  <a:lnTo>
                    <a:pt x="165" y="361"/>
                  </a:lnTo>
                  <a:lnTo>
                    <a:pt x="180" y="345"/>
                  </a:lnTo>
                  <a:lnTo>
                    <a:pt x="191" y="326"/>
                  </a:lnTo>
                  <a:lnTo>
                    <a:pt x="206" y="307"/>
                  </a:lnTo>
                  <a:lnTo>
                    <a:pt x="220" y="290"/>
                  </a:lnTo>
                  <a:lnTo>
                    <a:pt x="234" y="276"/>
                  </a:lnTo>
                  <a:lnTo>
                    <a:pt x="248" y="259"/>
                  </a:lnTo>
                  <a:lnTo>
                    <a:pt x="265" y="245"/>
                  </a:lnTo>
                  <a:lnTo>
                    <a:pt x="281" y="231"/>
                  </a:lnTo>
                  <a:lnTo>
                    <a:pt x="300" y="217"/>
                  </a:lnTo>
                  <a:lnTo>
                    <a:pt x="317" y="205"/>
                  </a:lnTo>
                  <a:lnTo>
                    <a:pt x="335" y="193"/>
                  </a:lnTo>
                  <a:lnTo>
                    <a:pt x="354" y="184"/>
                  </a:lnTo>
                  <a:lnTo>
                    <a:pt x="373" y="172"/>
                  </a:lnTo>
                  <a:lnTo>
                    <a:pt x="392" y="165"/>
                  </a:lnTo>
                  <a:lnTo>
                    <a:pt x="413" y="156"/>
                  </a:lnTo>
                  <a:lnTo>
                    <a:pt x="432" y="148"/>
                  </a:lnTo>
                  <a:lnTo>
                    <a:pt x="454" y="141"/>
                  </a:lnTo>
                  <a:lnTo>
                    <a:pt x="475" y="134"/>
                  </a:lnTo>
                  <a:lnTo>
                    <a:pt x="496" y="130"/>
                  </a:lnTo>
                  <a:lnTo>
                    <a:pt x="517" y="127"/>
                  </a:lnTo>
                  <a:lnTo>
                    <a:pt x="539" y="122"/>
                  </a:lnTo>
                  <a:lnTo>
                    <a:pt x="560" y="120"/>
                  </a:lnTo>
                  <a:lnTo>
                    <a:pt x="584" y="118"/>
                  </a:lnTo>
                  <a:lnTo>
                    <a:pt x="605" y="118"/>
                  </a:lnTo>
                  <a:lnTo>
                    <a:pt x="626" y="120"/>
                  </a:lnTo>
                  <a:lnTo>
                    <a:pt x="650" y="120"/>
                  </a:lnTo>
                  <a:lnTo>
                    <a:pt x="671" y="122"/>
                  </a:lnTo>
                  <a:lnTo>
                    <a:pt x="695" y="127"/>
                  </a:lnTo>
                  <a:lnTo>
                    <a:pt x="716" y="132"/>
                  </a:lnTo>
                  <a:lnTo>
                    <a:pt x="600" y="11"/>
                  </a:lnTo>
                  <a:lnTo>
                    <a:pt x="576" y="7"/>
                  </a:lnTo>
                  <a:lnTo>
                    <a:pt x="555" y="4"/>
                  </a:lnTo>
                  <a:lnTo>
                    <a:pt x="532" y="2"/>
                  </a:lnTo>
                  <a:lnTo>
                    <a:pt x="508" y="0"/>
                  </a:lnTo>
                  <a:lnTo>
                    <a:pt x="487" y="0"/>
                  </a:lnTo>
                  <a:lnTo>
                    <a:pt x="463" y="0"/>
                  </a:lnTo>
                  <a:lnTo>
                    <a:pt x="439" y="2"/>
                  </a:lnTo>
                  <a:lnTo>
                    <a:pt x="418" y="4"/>
                  </a:lnTo>
                  <a:lnTo>
                    <a:pt x="395" y="7"/>
                  </a:lnTo>
                  <a:lnTo>
                    <a:pt x="373" y="11"/>
                  </a:lnTo>
                  <a:lnTo>
                    <a:pt x="352" y="16"/>
                  </a:lnTo>
                  <a:lnTo>
                    <a:pt x="331" y="23"/>
                  </a:lnTo>
                  <a:lnTo>
                    <a:pt x="310" y="30"/>
                  </a:lnTo>
                  <a:lnTo>
                    <a:pt x="288" y="37"/>
                  </a:lnTo>
                  <a:lnTo>
                    <a:pt x="267" y="47"/>
                  </a:lnTo>
                  <a:lnTo>
                    <a:pt x="248" y="56"/>
                  </a:lnTo>
                  <a:lnTo>
                    <a:pt x="227" y="66"/>
                  </a:lnTo>
                  <a:lnTo>
                    <a:pt x="208" y="78"/>
                  </a:lnTo>
                  <a:lnTo>
                    <a:pt x="189" y="89"/>
                  </a:lnTo>
                  <a:lnTo>
                    <a:pt x="170" y="101"/>
                  </a:lnTo>
                  <a:lnTo>
                    <a:pt x="154" y="115"/>
                  </a:lnTo>
                  <a:lnTo>
                    <a:pt x="137" y="130"/>
                  </a:lnTo>
                  <a:lnTo>
                    <a:pt x="121" y="146"/>
                  </a:lnTo>
                  <a:lnTo>
                    <a:pt x="104" y="160"/>
                  </a:lnTo>
                  <a:lnTo>
                    <a:pt x="87" y="177"/>
                  </a:lnTo>
                  <a:lnTo>
                    <a:pt x="73" y="196"/>
                  </a:lnTo>
                  <a:lnTo>
                    <a:pt x="59" y="212"/>
                  </a:lnTo>
                  <a:lnTo>
                    <a:pt x="47" y="231"/>
                  </a:lnTo>
                  <a:lnTo>
                    <a:pt x="33" y="250"/>
                  </a:lnTo>
                  <a:lnTo>
                    <a:pt x="21" y="269"/>
                  </a:lnTo>
                  <a:lnTo>
                    <a:pt x="12" y="290"/>
                  </a:lnTo>
                  <a:lnTo>
                    <a:pt x="0" y="311"/>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0" name="Freeform 506"/>
            <p:cNvSpPr/>
            <p:nvPr/>
          </p:nvSpPr>
          <p:spPr bwMode="auto">
            <a:xfrm>
              <a:off x="-1092924" y="433929"/>
              <a:ext cx="900509" cy="530747"/>
            </a:xfrm>
            <a:custGeom>
              <a:avLst/>
              <a:gdLst>
                <a:gd name="T0" fmla="*/ 135 w 716"/>
                <a:gd name="T1" fmla="*/ 422 h 422"/>
                <a:gd name="T2" fmla="*/ 154 w 716"/>
                <a:gd name="T3" fmla="*/ 382 h 422"/>
                <a:gd name="T4" fmla="*/ 180 w 716"/>
                <a:gd name="T5" fmla="*/ 345 h 422"/>
                <a:gd name="T6" fmla="*/ 206 w 716"/>
                <a:gd name="T7" fmla="*/ 307 h 422"/>
                <a:gd name="T8" fmla="*/ 234 w 716"/>
                <a:gd name="T9" fmla="*/ 276 h 422"/>
                <a:gd name="T10" fmla="*/ 265 w 716"/>
                <a:gd name="T11" fmla="*/ 245 h 422"/>
                <a:gd name="T12" fmla="*/ 300 w 716"/>
                <a:gd name="T13" fmla="*/ 217 h 422"/>
                <a:gd name="T14" fmla="*/ 335 w 716"/>
                <a:gd name="T15" fmla="*/ 193 h 422"/>
                <a:gd name="T16" fmla="*/ 373 w 716"/>
                <a:gd name="T17" fmla="*/ 172 h 422"/>
                <a:gd name="T18" fmla="*/ 413 w 716"/>
                <a:gd name="T19" fmla="*/ 156 h 422"/>
                <a:gd name="T20" fmla="*/ 454 w 716"/>
                <a:gd name="T21" fmla="*/ 141 h 422"/>
                <a:gd name="T22" fmla="*/ 496 w 716"/>
                <a:gd name="T23" fmla="*/ 130 h 422"/>
                <a:gd name="T24" fmla="*/ 539 w 716"/>
                <a:gd name="T25" fmla="*/ 122 h 422"/>
                <a:gd name="T26" fmla="*/ 584 w 716"/>
                <a:gd name="T27" fmla="*/ 118 h 422"/>
                <a:gd name="T28" fmla="*/ 626 w 716"/>
                <a:gd name="T29" fmla="*/ 120 h 422"/>
                <a:gd name="T30" fmla="*/ 671 w 716"/>
                <a:gd name="T31" fmla="*/ 122 h 422"/>
                <a:gd name="T32" fmla="*/ 716 w 716"/>
                <a:gd name="T33" fmla="*/ 132 h 422"/>
                <a:gd name="T34" fmla="*/ 576 w 716"/>
                <a:gd name="T35" fmla="*/ 7 h 422"/>
                <a:gd name="T36" fmla="*/ 532 w 716"/>
                <a:gd name="T37" fmla="*/ 2 h 422"/>
                <a:gd name="T38" fmla="*/ 487 w 716"/>
                <a:gd name="T39" fmla="*/ 0 h 422"/>
                <a:gd name="T40" fmla="*/ 439 w 716"/>
                <a:gd name="T41" fmla="*/ 2 h 422"/>
                <a:gd name="T42" fmla="*/ 395 w 716"/>
                <a:gd name="T43" fmla="*/ 7 h 422"/>
                <a:gd name="T44" fmla="*/ 352 w 716"/>
                <a:gd name="T45" fmla="*/ 16 h 422"/>
                <a:gd name="T46" fmla="*/ 310 w 716"/>
                <a:gd name="T47" fmla="*/ 30 h 422"/>
                <a:gd name="T48" fmla="*/ 267 w 716"/>
                <a:gd name="T49" fmla="*/ 47 h 422"/>
                <a:gd name="T50" fmla="*/ 227 w 716"/>
                <a:gd name="T51" fmla="*/ 66 h 422"/>
                <a:gd name="T52" fmla="*/ 189 w 716"/>
                <a:gd name="T53" fmla="*/ 89 h 422"/>
                <a:gd name="T54" fmla="*/ 154 w 716"/>
                <a:gd name="T55" fmla="*/ 115 h 422"/>
                <a:gd name="T56" fmla="*/ 121 w 716"/>
                <a:gd name="T57" fmla="*/ 146 h 422"/>
                <a:gd name="T58" fmla="*/ 87 w 716"/>
                <a:gd name="T59" fmla="*/ 177 h 422"/>
                <a:gd name="T60" fmla="*/ 59 w 716"/>
                <a:gd name="T61" fmla="*/ 212 h 422"/>
                <a:gd name="T62" fmla="*/ 33 w 716"/>
                <a:gd name="T63" fmla="*/ 250 h 422"/>
                <a:gd name="T64" fmla="*/ 12 w 716"/>
                <a:gd name="T65" fmla="*/ 290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16" h="422">
                  <a:moveTo>
                    <a:pt x="0" y="311"/>
                  </a:moveTo>
                  <a:lnTo>
                    <a:pt x="135" y="422"/>
                  </a:lnTo>
                  <a:lnTo>
                    <a:pt x="144" y="401"/>
                  </a:lnTo>
                  <a:lnTo>
                    <a:pt x="154" y="382"/>
                  </a:lnTo>
                  <a:lnTo>
                    <a:pt x="165" y="361"/>
                  </a:lnTo>
                  <a:lnTo>
                    <a:pt x="180" y="345"/>
                  </a:lnTo>
                  <a:lnTo>
                    <a:pt x="191" y="326"/>
                  </a:lnTo>
                  <a:lnTo>
                    <a:pt x="206" y="307"/>
                  </a:lnTo>
                  <a:lnTo>
                    <a:pt x="220" y="290"/>
                  </a:lnTo>
                  <a:lnTo>
                    <a:pt x="234" y="276"/>
                  </a:lnTo>
                  <a:lnTo>
                    <a:pt x="248" y="259"/>
                  </a:lnTo>
                  <a:lnTo>
                    <a:pt x="265" y="245"/>
                  </a:lnTo>
                  <a:lnTo>
                    <a:pt x="281" y="231"/>
                  </a:lnTo>
                  <a:lnTo>
                    <a:pt x="300" y="217"/>
                  </a:lnTo>
                  <a:lnTo>
                    <a:pt x="317" y="205"/>
                  </a:lnTo>
                  <a:lnTo>
                    <a:pt x="335" y="193"/>
                  </a:lnTo>
                  <a:lnTo>
                    <a:pt x="354" y="184"/>
                  </a:lnTo>
                  <a:lnTo>
                    <a:pt x="373" y="172"/>
                  </a:lnTo>
                  <a:lnTo>
                    <a:pt x="392" y="165"/>
                  </a:lnTo>
                  <a:lnTo>
                    <a:pt x="413" y="156"/>
                  </a:lnTo>
                  <a:lnTo>
                    <a:pt x="432" y="148"/>
                  </a:lnTo>
                  <a:lnTo>
                    <a:pt x="454" y="141"/>
                  </a:lnTo>
                  <a:lnTo>
                    <a:pt x="475" y="134"/>
                  </a:lnTo>
                  <a:lnTo>
                    <a:pt x="496" y="130"/>
                  </a:lnTo>
                  <a:lnTo>
                    <a:pt x="517" y="127"/>
                  </a:lnTo>
                  <a:lnTo>
                    <a:pt x="539" y="122"/>
                  </a:lnTo>
                  <a:lnTo>
                    <a:pt x="560" y="120"/>
                  </a:lnTo>
                  <a:lnTo>
                    <a:pt x="584" y="118"/>
                  </a:lnTo>
                  <a:lnTo>
                    <a:pt x="605" y="118"/>
                  </a:lnTo>
                  <a:lnTo>
                    <a:pt x="626" y="120"/>
                  </a:lnTo>
                  <a:lnTo>
                    <a:pt x="650" y="120"/>
                  </a:lnTo>
                  <a:lnTo>
                    <a:pt x="671" y="122"/>
                  </a:lnTo>
                  <a:lnTo>
                    <a:pt x="695" y="127"/>
                  </a:lnTo>
                  <a:lnTo>
                    <a:pt x="716" y="132"/>
                  </a:lnTo>
                  <a:lnTo>
                    <a:pt x="600" y="11"/>
                  </a:lnTo>
                  <a:lnTo>
                    <a:pt x="576" y="7"/>
                  </a:lnTo>
                  <a:lnTo>
                    <a:pt x="555" y="4"/>
                  </a:lnTo>
                  <a:lnTo>
                    <a:pt x="532" y="2"/>
                  </a:lnTo>
                  <a:lnTo>
                    <a:pt x="508" y="0"/>
                  </a:lnTo>
                  <a:lnTo>
                    <a:pt x="487" y="0"/>
                  </a:lnTo>
                  <a:lnTo>
                    <a:pt x="463" y="0"/>
                  </a:lnTo>
                  <a:lnTo>
                    <a:pt x="439" y="2"/>
                  </a:lnTo>
                  <a:lnTo>
                    <a:pt x="418" y="4"/>
                  </a:lnTo>
                  <a:lnTo>
                    <a:pt x="395" y="7"/>
                  </a:lnTo>
                  <a:lnTo>
                    <a:pt x="373" y="11"/>
                  </a:lnTo>
                  <a:lnTo>
                    <a:pt x="352" y="16"/>
                  </a:lnTo>
                  <a:lnTo>
                    <a:pt x="331" y="23"/>
                  </a:lnTo>
                  <a:lnTo>
                    <a:pt x="310" y="30"/>
                  </a:lnTo>
                  <a:lnTo>
                    <a:pt x="288" y="37"/>
                  </a:lnTo>
                  <a:lnTo>
                    <a:pt x="267" y="47"/>
                  </a:lnTo>
                  <a:lnTo>
                    <a:pt x="248" y="56"/>
                  </a:lnTo>
                  <a:lnTo>
                    <a:pt x="227" y="66"/>
                  </a:lnTo>
                  <a:lnTo>
                    <a:pt x="208" y="78"/>
                  </a:lnTo>
                  <a:lnTo>
                    <a:pt x="189" y="89"/>
                  </a:lnTo>
                  <a:lnTo>
                    <a:pt x="170" y="101"/>
                  </a:lnTo>
                  <a:lnTo>
                    <a:pt x="154" y="115"/>
                  </a:lnTo>
                  <a:lnTo>
                    <a:pt x="137" y="130"/>
                  </a:lnTo>
                  <a:lnTo>
                    <a:pt x="121" y="146"/>
                  </a:lnTo>
                  <a:lnTo>
                    <a:pt x="104" y="160"/>
                  </a:lnTo>
                  <a:lnTo>
                    <a:pt x="87" y="177"/>
                  </a:lnTo>
                  <a:lnTo>
                    <a:pt x="73" y="196"/>
                  </a:lnTo>
                  <a:lnTo>
                    <a:pt x="59" y="212"/>
                  </a:lnTo>
                  <a:lnTo>
                    <a:pt x="47" y="231"/>
                  </a:lnTo>
                  <a:lnTo>
                    <a:pt x="33" y="250"/>
                  </a:lnTo>
                  <a:lnTo>
                    <a:pt x="21" y="269"/>
                  </a:lnTo>
                  <a:lnTo>
                    <a:pt x="12" y="290"/>
                  </a:lnTo>
                  <a:lnTo>
                    <a:pt x="0" y="311"/>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41" name="Freeform 507"/>
            <p:cNvSpPr/>
            <p:nvPr/>
          </p:nvSpPr>
          <p:spPr bwMode="auto">
            <a:xfrm>
              <a:off x="-35203" y="606233"/>
              <a:ext cx="154696" cy="163500"/>
            </a:xfrm>
            <a:custGeom>
              <a:avLst/>
              <a:gdLst>
                <a:gd name="T0" fmla="*/ 0 w 123"/>
                <a:gd name="T1" fmla="*/ 0 h 130"/>
                <a:gd name="T2" fmla="*/ 109 w 123"/>
                <a:gd name="T3" fmla="*/ 115 h 130"/>
                <a:gd name="T4" fmla="*/ 123 w 123"/>
                <a:gd name="T5" fmla="*/ 130 h 130"/>
                <a:gd name="T6" fmla="*/ 17 w 123"/>
                <a:gd name="T7" fmla="*/ 16 h 130"/>
                <a:gd name="T8" fmla="*/ 0 w 123"/>
                <a:gd name="T9" fmla="*/ 0 h 130"/>
              </a:gdLst>
              <a:ahLst/>
              <a:cxnLst>
                <a:cxn ang="0">
                  <a:pos x="T0" y="T1"/>
                </a:cxn>
                <a:cxn ang="0">
                  <a:pos x="T2" y="T3"/>
                </a:cxn>
                <a:cxn ang="0">
                  <a:pos x="T4" y="T5"/>
                </a:cxn>
                <a:cxn ang="0">
                  <a:pos x="T6" y="T7"/>
                </a:cxn>
                <a:cxn ang="0">
                  <a:pos x="T8" y="T9"/>
                </a:cxn>
              </a:cxnLst>
              <a:rect l="0" t="0" r="r" b="b"/>
              <a:pathLst>
                <a:path w="123" h="130">
                  <a:moveTo>
                    <a:pt x="0" y="0"/>
                  </a:moveTo>
                  <a:lnTo>
                    <a:pt x="109" y="115"/>
                  </a:lnTo>
                  <a:lnTo>
                    <a:pt x="123" y="130"/>
                  </a:lnTo>
                  <a:lnTo>
                    <a:pt x="17" y="16"/>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2" name="Freeform 508"/>
            <p:cNvSpPr/>
            <p:nvPr/>
          </p:nvSpPr>
          <p:spPr bwMode="auto">
            <a:xfrm>
              <a:off x="-35203" y="606233"/>
              <a:ext cx="154696" cy="163500"/>
            </a:xfrm>
            <a:custGeom>
              <a:avLst/>
              <a:gdLst>
                <a:gd name="T0" fmla="*/ 0 w 123"/>
                <a:gd name="T1" fmla="*/ 0 h 130"/>
                <a:gd name="T2" fmla="*/ 109 w 123"/>
                <a:gd name="T3" fmla="*/ 115 h 130"/>
                <a:gd name="T4" fmla="*/ 123 w 123"/>
                <a:gd name="T5" fmla="*/ 130 h 130"/>
                <a:gd name="T6" fmla="*/ 17 w 123"/>
                <a:gd name="T7" fmla="*/ 16 h 130"/>
                <a:gd name="T8" fmla="*/ 0 w 123"/>
                <a:gd name="T9" fmla="*/ 0 h 130"/>
              </a:gdLst>
              <a:ahLst/>
              <a:cxnLst>
                <a:cxn ang="0">
                  <a:pos x="T0" y="T1"/>
                </a:cxn>
                <a:cxn ang="0">
                  <a:pos x="T2" y="T3"/>
                </a:cxn>
                <a:cxn ang="0">
                  <a:pos x="T4" y="T5"/>
                </a:cxn>
                <a:cxn ang="0">
                  <a:pos x="T6" y="T7"/>
                </a:cxn>
                <a:cxn ang="0">
                  <a:pos x="T8" y="T9"/>
                </a:cxn>
              </a:cxnLst>
              <a:rect l="0" t="0" r="r" b="b"/>
              <a:pathLst>
                <a:path w="123" h="130">
                  <a:moveTo>
                    <a:pt x="0" y="0"/>
                  </a:moveTo>
                  <a:lnTo>
                    <a:pt x="109" y="115"/>
                  </a:lnTo>
                  <a:lnTo>
                    <a:pt x="123" y="130"/>
                  </a:lnTo>
                  <a:lnTo>
                    <a:pt x="17" y="16"/>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43" name="Freeform 509"/>
            <p:cNvSpPr/>
            <p:nvPr/>
          </p:nvSpPr>
          <p:spPr bwMode="auto">
            <a:xfrm>
              <a:off x="-13822" y="626356"/>
              <a:ext cx="153439" cy="163500"/>
            </a:xfrm>
            <a:custGeom>
              <a:avLst/>
              <a:gdLst>
                <a:gd name="T0" fmla="*/ 0 w 122"/>
                <a:gd name="T1" fmla="*/ 0 h 130"/>
                <a:gd name="T2" fmla="*/ 106 w 122"/>
                <a:gd name="T3" fmla="*/ 114 h 130"/>
                <a:gd name="T4" fmla="*/ 122 w 122"/>
                <a:gd name="T5" fmla="*/ 130 h 130"/>
                <a:gd name="T6" fmla="*/ 14 w 122"/>
                <a:gd name="T7" fmla="*/ 14 h 130"/>
                <a:gd name="T8" fmla="*/ 0 w 122"/>
                <a:gd name="T9" fmla="*/ 0 h 130"/>
              </a:gdLst>
              <a:ahLst/>
              <a:cxnLst>
                <a:cxn ang="0">
                  <a:pos x="T0" y="T1"/>
                </a:cxn>
                <a:cxn ang="0">
                  <a:pos x="T2" y="T3"/>
                </a:cxn>
                <a:cxn ang="0">
                  <a:pos x="T4" y="T5"/>
                </a:cxn>
                <a:cxn ang="0">
                  <a:pos x="T6" y="T7"/>
                </a:cxn>
                <a:cxn ang="0">
                  <a:pos x="T8" y="T9"/>
                </a:cxn>
              </a:cxnLst>
              <a:rect l="0" t="0" r="r" b="b"/>
              <a:pathLst>
                <a:path w="122" h="130">
                  <a:moveTo>
                    <a:pt x="0" y="0"/>
                  </a:moveTo>
                  <a:lnTo>
                    <a:pt x="106" y="114"/>
                  </a:lnTo>
                  <a:lnTo>
                    <a:pt x="122" y="130"/>
                  </a:lnTo>
                  <a:lnTo>
                    <a:pt x="14" y="14"/>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4" name="Freeform 510"/>
            <p:cNvSpPr/>
            <p:nvPr/>
          </p:nvSpPr>
          <p:spPr bwMode="auto">
            <a:xfrm>
              <a:off x="-13822" y="626356"/>
              <a:ext cx="153439" cy="163500"/>
            </a:xfrm>
            <a:custGeom>
              <a:avLst/>
              <a:gdLst>
                <a:gd name="T0" fmla="*/ 0 w 122"/>
                <a:gd name="T1" fmla="*/ 0 h 130"/>
                <a:gd name="T2" fmla="*/ 106 w 122"/>
                <a:gd name="T3" fmla="*/ 114 h 130"/>
                <a:gd name="T4" fmla="*/ 122 w 122"/>
                <a:gd name="T5" fmla="*/ 130 h 130"/>
                <a:gd name="T6" fmla="*/ 14 w 122"/>
                <a:gd name="T7" fmla="*/ 14 h 130"/>
                <a:gd name="T8" fmla="*/ 0 w 122"/>
                <a:gd name="T9" fmla="*/ 0 h 130"/>
              </a:gdLst>
              <a:ahLst/>
              <a:cxnLst>
                <a:cxn ang="0">
                  <a:pos x="T0" y="T1"/>
                </a:cxn>
                <a:cxn ang="0">
                  <a:pos x="T2" y="T3"/>
                </a:cxn>
                <a:cxn ang="0">
                  <a:pos x="T4" y="T5"/>
                </a:cxn>
                <a:cxn ang="0">
                  <a:pos x="T6" y="T7"/>
                </a:cxn>
                <a:cxn ang="0">
                  <a:pos x="T8" y="T9"/>
                </a:cxn>
              </a:cxnLst>
              <a:rect l="0" t="0" r="r" b="b"/>
              <a:pathLst>
                <a:path w="122" h="130">
                  <a:moveTo>
                    <a:pt x="0" y="0"/>
                  </a:moveTo>
                  <a:lnTo>
                    <a:pt x="106" y="114"/>
                  </a:lnTo>
                  <a:lnTo>
                    <a:pt x="122" y="130"/>
                  </a:lnTo>
                  <a:lnTo>
                    <a:pt x="14" y="14"/>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45" name="Freeform 511"/>
            <p:cNvSpPr/>
            <p:nvPr/>
          </p:nvSpPr>
          <p:spPr bwMode="auto">
            <a:xfrm>
              <a:off x="-198703" y="495556"/>
              <a:ext cx="338320" cy="294301"/>
            </a:xfrm>
            <a:custGeom>
              <a:avLst/>
              <a:gdLst>
                <a:gd name="T0" fmla="*/ 0 w 269"/>
                <a:gd name="T1" fmla="*/ 0 h 234"/>
                <a:gd name="T2" fmla="*/ 111 w 269"/>
                <a:gd name="T3" fmla="*/ 118 h 234"/>
                <a:gd name="T4" fmla="*/ 132 w 269"/>
                <a:gd name="T5" fmla="*/ 128 h 234"/>
                <a:gd name="T6" fmla="*/ 151 w 269"/>
                <a:gd name="T7" fmla="*/ 140 h 234"/>
                <a:gd name="T8" fmla="*/ 170 w 269"/>
                <a:gd name="T9" fmla="*/ 151 h 234"/>
                <a:gd name="T10" fmla="*/ 189 w 269"/>
                <a:gd name="T11" fmla="*/ 163 h 234"/>
                <a:gd name="T12" fmla="*/ 206 w 269"/>
                <a:gd name="T13" fmla="*/ 175 h 234"/>
                <a:gd name="T14" fmla="*/ 222 w 269"/>
                <a:gd name="T15" fmla="*/ 189 h 234"/>
                <a:gd name="T16" fmla="*/ 239 w 269"/>
                <a:gd name="T17" fmla="*/ 203 h 234"/>
                <a:gd name="T18" fmla="*/ 253 w 269"/>
                <a:gd name="T19" fmla="*/ 218 h 234"/>
                <a:gd name="T20" fmla="*/ 269 w 269"/>
                <a:gd name="T21" fmla="*/ 234 h 234"/>
                <a:gd name="T22" fmla="*/ 161 w 269"/>
                <a:gd name="T23" fmla="*/ 118 h 234"/>
                <a:gd name="T24" fmla="*/ 147 w 269"/>
                <a:gd name="T25" fmla="*/ 104 h 234"/>
                <a:gd name="T26" fmla="*/ 130 w 269"/>
                <a:gd name="T27" fmla="*/ 88 h 234"/>
                <a:gd name="T28" fmla="*/ 113 w 269"/>
                <a:gd name="T29" fmla="*/ 73 h 234"/>
                <a:gd name="T30" fmla="*/ 97 w 269"/>
                <a:gd name="T31" fmla="*/ 59 h 234"/>
                <a:gd name="T32" fmla="*/ 78 w 269"/>
                <a:gd name="T33" fmla="*/ 47 h 234"/>
                <a:gd name="T34" fmla="*/ 59 w 269"/>
                <a:gd name="T35" fmla="*/ 33 h 234"/>
                <a:gd name="T36" fmla="*/ 40 w 269"/>
                <a:gd name="T37" fmla="*/ 22 h 234"/>
                <a:gd name="T38" fmla="*/ 21 w 269"/>
                <a:gd name="T39" fmla="*/ 12 h 234"/>
                <a:gd name="T40" fmla="*/ 0 w 269"/>
                <a:gd name="T4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9" h="234">
                  <a:moveTo>
                    <a:pt x="0" y="0"/>
                  </a:moveTo>
                  <a:lnTo>
                    <a:pt x="111" y="118"/>
                  </a:lnTo>
                  <a:lnTo>
                    <a:pt x="132" y="128"/>
                  </a:lnTo>
                  <a:lnTo>
                    <a:pt x="151" y="140"/>
                  </a:lnTo>
                  <a:lnTo>
                    <a:pt x="170" y="151"/>
                  </a:lnTo>
                  <a:lnTo>
                    <a:pt x="189" y="163"/>
                  </a:lnTo>
                  <a:lnTo>
                    <a:pt x="206" y="175"/>
                  </a:lnTo>
                  <a:lnTo>
                    <a:pt x="222" y="189"/>
                  </a:lnTo>
                  <a:lnTo>
                    <a:pt x="239" y="203"/>
                  </a:lnTo>
                  <a:lnTo>
                    <a:pt x="253" y="218"/>
                  </a:lnTo>
                  <a:lnTo>
                    <a:pt x="269" y="234"/>
                  </a:lnTo>
                  <a:lnTo>
                    <a:pt x="161" y="118"/>
                  </a:lnTo>
                  <a:lnTo>
                    <a:pt x="147" y="104"/>
                  </a:lnTo>
                  <a:lnTo>
                    <a:pt x="130" y="88"/>
                  </a:lnTo>
                  <a:lnTo>
                    <a:pt x="113" y="73"/>
                  </a:lnTo>
                  <a:lnTo>
                    <a:pt x="97" y="59"/>
                  </a:lnTo>
                  <a:lnTo>
                    <a:pt x="78" y="47"/>
                  </a:lnTo>
                  <a:lnTo>
                    <a:pt x="59" y="33"/>
                  </a:lnTo>
                  <a:lnTo>
                    <a:pt x="40" y="22"/>
                  </a:lnTo>
                  <a:lnTo>
                    <a:pt x="21" y="1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6" name="Freeform 512"/>
            <p:cNvSpPr/>
            <p:nvPr/>
          </p:nvSpPr>
          <p:spPr bwMode="auto">
            <a:xfrm>
              <a:off x="-198703" y="495556"/>
              <a:ext cx="338320" cy="294301"/>
            </a:xfrm>
            <a:custGeom>
              <a:avLst/>
              <a:gdLst>
                <a:gd name="T0" fmla="*/ 0 w 269"/>
                <a:gd name="T1" fmla="*/ 0 h 234"/>
                <a:gd name="T2" fmla="*/ 111 w 269"/>
                <a:gd name="T3" fmla="*/ 118 h 234"/>
                <a:gd name="T4" fmla="*/ 132 w 269"/>
                <a:gd name="T5" fmla="*/ 128 h 234"/>
                <a:gd name="T6" fmla="*/ 151 w 269"/>
                <a:gd name="T7" fmla="*/ 140 h 234"/>
                <a:gd name="T8" fmla="*/ 170 w 269"/>
                <a:gd name="T9" fmla="*/ 151 h 234"/>
                <a:gd name="T10" fmla="*/ 189 w 269"/>
                <a:gd name="T11" fmla="*/ 163 h 234"/>
                <a:gd name="T12" fmla="*/ 206 w 269"/>
                <a:gd name="T13" fmla="*/ 175 h 234"/>
                <a:gd name="T14" fmla="*/ 222 w 269"/>
                <a:gd name="T15" fmla="*/ 189 h 234"/>
                <a:gd name="T16" fmla="*/ 239 w 269"/>
                <a:gd name="T17" fmla="*/ 203 h 234"/>
                <a:gd name="T18" fmla="*/ 253 w 269"/>
                <a:gd name="T19" fmla="*/ 218 h 234"/>
                <a:gd name="T20" fmla="*/ 269 w 269"/>
                <a:gd name="T21" fmla="*/ 234 h 234"/>
                <a:gd name="T22" fmla="*/ 161 w 269"/>
                <a:gd name="T23" fmla="*/ 118 h 234"/>
                <a:gd name="T24" fmla="*/ 147 w 269"/>
                <a:gd name="T25" fmla="*/ 104 h 234"/>
                <a:gd name="T26" fmla="*/ 130 w 269"/>
                <a:gd name="T27" fmla="*/ 88 h 234"/>
                <a:gd name="T28" fmla="*/ 113 w 269"/>
                <a:gd name="T29" fmla="*/ 73 h 234"/>
                <a:gd name="T30" fmla="*/ 97 w 269"/>
                <a:gd name="T31" fmla="*/ 59 h 234"/>
                <a:gd name="T32" fmla="*/ 78 w 269"/>
                <a:gd name="T33" fmla="*/ 47 h 234"/>
                <a:gd name="T34" fmla="*/ 59 w 269"/>
                <a:gd name="T35" fmla="*/ 33 h 234"/>
                <a:gd name="T36" fmla="*/ 40 w 269"/>
                <a:gd name="T37" fmla="*/ 22 h 234"/>
                <a:gd name="T38" fmla="*/ 21 w 269"/>
                <a:gd name="T39" fmla="*/ 12 h 234"/>
                <a:gd name="T40" fmla="*/ 0 w 269"/>
                <a:gd name="T4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9" h="234">
                  <a:moveTo>
                    <a:pt x="0" y="0"/>
                  </a:moveTo>
                  <a:lnTo>
                    <a:pt x="111" y="118"/>
                  </a:lnTo>
                  <a:lnTo>
                    <a:pt x="132" y="128"/>
                  </a:lnTo>
                  <a:lnTo>
                    <a:pt x="151" y="140"/>
                  </a:lnTo>
                  <a:lnTo>
                    <a:pt x="170" y="151"/>
                  </a:lnTo>
                  <a:lnTo>
                    <a:pt x="189" y="163"/>
                  </a:lnTo>
                  <a:lnTo>
                    <a:pt x="206" y="175"/>
                  </a:lnTo>
                  <a:lnTo>
                    <a:pt x="222" y="189"/>
                  </a:lnTo>
                  <a:lnTo>
                    <a:pt x="239" y="203"/>
                  </a:lnTo>
                  <a:lnTo>
                    <a:pt x="253" y="218"/>
                  </a:lnTo>
                  <a:lnTo>
                    <a:pt x="269" y="234"/>
                  </a:lnTo>
                  <a:lnTo>
                    <a:pt x="161" y="118"/>
                  </a:lnTo>
                  <a:lnTo>
                    <a:pt x="147" y="104"/>
                  </a:lnTo>
                  <a:lnTo>
                    <a:pt x="130" y="88"/>
                  </a:lnTo>
                  <a:lnTo>
                    <a:pt x="113" y="73"/>
                  </a:lnTo>
                  <a:lnTo>
                    <a:pt x="97" y="59"/>
                  </a:lnTo>
                  <a:lnTo>
                    <a:pt x="78" y="47"/>
                  </a:lnTo>
                  <a:lnTo>
                    <a:pt x="59" y="33"/>
                  </a:lnTo>
                  <a:lnTo>
                    <a:pt x="40" y="22"/>
                  </a:lnTo>
                  <a:lnTo>
                    <a:pt x="21" y="1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47" name="Freeform 513"/>
            <p:cNvSpPr/>
            <p:nvPr/>
          </p:nvSpPr>
          <p:spPr bwMode="auto">
            <a:xfrm>
              <a:off x="-454015" y="986057"/>
              <a:ext cx="202489" cy="259085"/>
            </a:xfrm>
            <a:custGeom>
              <a:avLst/>
              <a:gdLst>
                <a:gd name="T0" fmla="*/ 161 w 161"/>
                <a:gd name="T1" fmla="*/ 206 h 206"/>
                <a:gd name="T2" fmla="*/ 161 w 161"/>
                <a:gd name="T3" fmla="*/ 198 h 206"/>
                <a:gd name="T4" fmla="*/ 158 w 161"/>
                <a:gd name="T5" fmla="*/ 191 h 206"/>
                <a:gd name="T6" fmla="*/ 158 w 161"/>
                <a:gd name="T7" fmla="*/ 187 h 206"/>
                <a:gd name="T8" fmla="*/ 156 w 161"/>
                <a:gd name="T9" fmla="*/ 180 h 206"/>
                <a:gd name="T10" fmla="*/ 153 w 161"/>
                <a:gd name="T11" fmla="*/ 172 h 206"/>
                <a:gd name="T12" fmla="*/ 151 w 161"/>
                <a:gd name="T13" fmla="*/ 165 h 206"/>
                <a:gd name="T14" fmla="*/ 149 w 161"/>
                <a:gd name="T15" fmla="*/ 158 h 206"/>
                <a:gd name="T16" fmla="*/ 146 w 161"/>
                <a:gd name="T17" fmla="*/ 154 h 206"/>
                <a:gd name="T18" fmla="*/ 144 w 161"/>
                <a:gd name="T19" fmla="*/ 146 h 206"/>
                <a:gd name="T20" fmla="*/ 139 w 161"/>
                <a:gd name="T21" fmla="*/ 139 h 206"/>
                <a:gd name="T22" fmla="*/ 137 w 161"/>
                <a:gd name="T23" fmla="*/ 135 h 206"/>
                <a:gd name="T24" fmla="*/ 132 w 161"/>
                <a:gd name="T25" fmla="*/ 128 h 206"/>
                <a:gd name="T26" fmla="*/ 127 w 161"/>
                <a:gd name="T27" fmla="*/ 123 h 206"/>
                <a:gd name="T28" fmla="*/ 125 w 161"/>
                <a:gd name="T29" fmla="*/ 118 h 206"/>
                <a:gd name="T30" fmla="*/ 120 w 161"/>
                <a:gd name="T31" fmla="*/ 111 h 206"/>
                <a:gd name="T32" fmla="*/ 113 w 161"/>
                <a:gd name="T33" fmla="*/ 106 h 206"/>
                <a:gd name="T34" fmla="*/ 2 w 161"/>
                <a:gd name="T35" fmla="*/ 2 h 206"/>
                <a:gd name="T36" fmla="*/ 7 w 161"/>
                <a:gd name="T37" fmla="*/ 7 h 206"/>
                <a:gd name="T38" fmla="*/ 12 w 161"/>
                <a:gd name="T39" fmla="*/ 14 h 206"/>
                <a:gd name="T40" fmla="*/ 16 w 161"/>
                <a:gd name="T41" fmla="*/ 19 h 206"/>
                <a:gd name="T42" fmla="*/ 19 w 161"/>
                <a:gd name="T43" fmla="*/ 24 h 206"/>
                <a:gd name="T44" fmla="*/ 24 w 161"/>
                <a:gd name="T45" fmla="*/ 31 h 206"/>
                <a:gd name="T46" fmla="*/ 28 w 161"/>
                <a:gd name="T47" fmla="*/ 38 h 206"/>
                <a:gd name="T48" fmla="*/ 31 w 161"/>
                <a:gd name="T49" fmla="*/ 43 h 206"/>
                <a:gd name="T50" fmla="*/ 33 w 161"/>
                <a:gd name="T51" fmla="*/ 50 h 206"/>
                <a:gd name="T52" fmla="*/ 35 w 161"/>
                <a:gd name="T53" fmla="*/ 57 h 206"/>
                <a:gd name="T54" fmla="*/ 38 w 161"/>
                <a:gd name="T55" fmla="*/ 64 h 206"/>
                <a:gd name="T56" fmla="*/ 40 w 161"/>
                <a:gd name="T57" fmla="*/ 71 h 206"/>
                <a:gd name="T58" fmla="*/ 42 w 161"/>
                <a:gd name="T59" fmla="*/ 78 h 206"/>
                <a:gd name="T60" fmla="*/ 45 w 161"/>
                <a:gd name="T61" fmla="*/ 85 h 206"/>
                <a:gd name="T62" fmla="*/ 45 w 161"/>
                <a:gd name="T63" fmla="*/ 92 h 206"/>
                <a:gd name="T64" fmla="*/ 45 w 161"/>
                <a:gd name="T65" fmla="*/ 99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1" h="206">
                  <a:moveTo>
                    <a:pt x="45" y="102"/>
                  </a:moveTo>
                  <a:lnTo>
                    <a:pt x="161" y="206"/>
                  </a:lnTo>
                  <a:lnTo>
                    <a:pt x="161" y="203"/>
                  </a:lnTo>
                  <a:lnTo>
                    <a:pt x="161" y="198"/>
                  </a:lnTo>
                  <a:lnTo>
                    <a:pt x="158" y="196"/>
                  </a:lnTo>
                  <a:lnTo>
                    <a:pt x="158" y="191"/>
                  </a:lnTo>
                  <a:lnTo>
                    <a:pt x="158" y="189"/>
                  </a:lnTo>
                  <a:lnTo>
                    <a:pt x="158" y="187"/>
                  </a:lnTo>
                  <a:lnTo>
                    <a:pt x="158" y="182"/>
                  </a:lnTo>
                  <a:lnTo>
                    <a:pt x="156" y="180"/>
                  </a:lnTo>
                  <a:lnTo>
                    <a:pt x="156" y="175"/>
                  </a:lnTo>
                  <a:lnTo>
                    <a:pt x="153" y="172"/>
                  </a:lnTo>
                  <a:lnTo>
                    <a:pt x="153" y="168"/>
                  </a:lnTo>
                  <a:lnTo>
                    <a:pt x="151" y="165"/>
                  </a:lnTo>
                  <a:lnTo>
                    <a:pt x="151" y="163"/>
                  </a:lnTo>
                  <a:lnTo>
                    <a:pt x="149" y="158"/>
                  </a:lnTo>
                  <a:lnTo>
                    <a:pt x="149" y="156"/>
                  </a:lnTo>
                  <a:lnTo>
                    <a:pt x="146" y="154"/>
                  </a:lnTo>
                  <a:lnTo>
                    <a:pt x="144" y="149"/>
                  </a:lnTo>
                  <a:lnTo>
                    <a:pt x="144" y="146"/>
                  </a:lnTo>
                  <a:lnTo>
                    <a:pt x="142" y="142"/>
                  </a:lnTo>
                  <a:lnTo>
                    <a:pt x="139" y="139"/>
                  </a:lnTo>
                  <a:lnTo>
                    <a:pt x="139" y="137"/>
                  </a:lnTo>
                  <a:lnTo>
                    <a:pt x="137" y="135"/>
                  </a:lnTo>
                  <a:lnTo>
                    <a:pt x="135" y="130"/>
                  </a:lnTo>
                  <a:lnTo>
                    <a:pt x="132" y="128"/>
                  </a:lnTo>
                  <a:lnTo>
                    <a:pt x="130" y="125"/>
                  </a:lnTo>
                  <a:lnTo>
                    <a:pt x="127" y="123"/>
                  </a:lnTo>
                  <a:lnTo>
                    <a:pt x="127" y="120"/>
                  </a:lnTo>
                  <a:lnTo>
                    <a:pt x="125" y="118"/>
                  </a:lnTo>
                  <a:lnTo>
                    <a:pt x="123" y="113"/>
                  </a:lnTo>
                  <a:lnTo>
                    <a:pt x="120" y="111"/>
                  </a:lnTo>
                  <a:lnTo>
                    <a:pt x="118" y="109"/>
                  </a:lnTo>
                  <a:lnTo>
                    <a:pt x="113" y="106"/>
                  </a:lnTo>
                  <a:lnTo>
                    <a:pt x="0" y="0"/>
                  </a:lnTo>
                  <a:lnTo>
                    <a:pt x="2" y="2"/>
                  </a:lnTo>
                  <a:lnTo>
                    <a:pt x="5" y="5"/>
                  </a:lnTo>
                  <a:lnTo>
                    <a:pt x="7" y="7"/>
                  </a:lnTo>
                  <a:lnTo>
                    <a:pt x="9" y="9"/>
                  </a:lnTo>
                  <a:lnTo>
                    <a:pt x="12" y="14"/>
                  </a:lnTo>
                  <a:lnTo>
                    <a:pt x="14" y="17"/>
                  </a:lnTo>
                  <a:lnTo>
                    <a:pt x="16" y="19"/>
                  </a:lnTo>
                  <a:lnTo>
                    <a:pt x="16" y="21"/>
                  </a:lnTo>
                  <a:lnTo>
                    <a:pt x="19" y="24"/>
                  </a:lnTo>
                  <a:lnTo>
                    <a:pt x="21" y="28"/>
                  </a:lnTo>
                  <a:lnTo>
                    <a:pt x="24" y="31"/>
                  </a:lnTo>
                  <a:lnTo>
                    <a:pt x="26" y="33"/>
                  </a:lnTo>
                  <a:lnTo>
                    <a:pt x="28" y="38"/>
                  </a:lnTo>
                  <a:lnTo>
                    <a:pt x="28" y="40"/>
                  </a:lnTo>
                  <a:lnTo>
                    <a:pt x="31" y="43"/>
                  </a:lnTo>
                  <a:lnTo>
                    <a:pt x="31" y="47"/>
                  </a:lnTo>
                  <a:lnTo>
                    <a:pt x="33" y="50"/>
                  </a:lnTo>
                  <a:lnTo>
                    <a:pt x="35" y="54"/>
                  </a:lnTo>
                  <a:lnTo>
                    <a:pt x="35" y="57"/>
                  </a:lnTo>
                  <a:lnTo>
                    <a:pt x="38" y="59"/>
                  </a:lnTo>
                  <a:lnTo>
                    <a:pt x="38" y="64"/>
                  </a:lnTo>
                  <a:lnTo>
                    <a:pt x="40" y="66"/>
                  </a:lnTo>
                  <a:lnTo>
                    <a:pt x="40" y="71"/>
                  </a:lnTo>
                  <a:lnTo>
                    <a:pt x="42" y="73"/>
                  </a:lnTo>
                  <a:lnTo>
                    <a:pt x="42" y="78"/>
                  </a:lnTo>
                  <a:lnTo>
                    <a:pt x="42" y="80"/>
                  </a:lnTo>
                  <a:lnTo>
                    <a:pt x="45" y="85"/>
                  </a:lnTo>
                  <a:lnTo>
                    <a:pt x="45" y="87"/>
                  </a:lnTo>
                  <a:lnTo>
                    <a:pt x="45" y="92"/>
                  </a:lnTo>
                  <a:lnTo>
                    <a:pt x="45" y="94"/>
                  </a:lnTo>
                  <a:lnTo>
                    <a:pt x="45" y="99"/>
                  </a:lnTo>
                  <a:lnTo>
                    <a:pt x="45" y="102"/>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8" name="Freeform 514"/>
            <p:cNvSpPr/>
            <p:nvPr/>
          </p:nvSpPr>
          <p:spPr bwMode="auto">
            <a:xfrm>
              <a:off x="-454015" y="986057"/>
              <a:ext cx="202489" cy="259085"/>
            </a:xfrm>
            <a:custGeom>
              <a:avLst/>
              <a:gdLst>
                <a:gd name="T0" fmla="*/ 161 w 161"/>
                <a:gd name="T1" fmla="*/ 206 h 206"/>
                <a:gd name="T2" fmla="*/ 161 w 161"/>
                <a:gd name="T3" fmla="*/ 198 h 206"/>
                <a:gd name="T4" fmla="*/ 158 w 161"/>
                <a:gd name="T5" fmla="*/ 191 h 206"/>
                <a:gd name="T6" fmla="*/ 158 w 161"/>
                <a:gd name="T7" fmla="*/ 187 h 206"/>
                <a:gd name="T8" fmla="*/ 156 w 161"/>
                <a:gd name="T9" fmla="*/ 180 h 206"/>
                <a:gd name="T10" fmla="*/ 153 w 161"/>
                <a:gd name="T11" fmla="*/ 172 h 206"/>
                <a:gd name="T12" fmla="*/ 151 w 161"/>
                <a:gd name="T13" fmla="*/ 165 h 206"/>
                <a:gd name="T14" fmla="*/ 149 w 161"/>
                <a:gd name="T15" fmla="*/ 158 h 206"/>
                <a:gd name="T16" fmla="*/ 146 w 161"/>
                <a:gd name="T17" fmla="*/ 154 h 206"/>
                <a:gd name="T18" fmla="*/ 144 w 161"/>
                <a:gd name="T19" fmla="*/ 146 h 206"/>
                <a:gd name="T20" fmla="*/ 139 w 161"/>
                <a:gd name="T21" fmla="*/ 139 h 206"/>
                <a:gd name="T22" fmla="*/ 137 w 161"/>
                <a:gd name="T23" fmla="*/ 135 h 206"/>
                <a:gd name="T24" fmla="*/ 132 w 161"/>
                <a:gd name="T25" fmla="*/ 128 h 206"/>
                <a:gd name="T26" fmla="*/ 127 w 161"/>
                <a:gd name="T27" fmla="*/ 123 h 206"/>
                <a:gd name="T28" fmla="*/ 125 w 161"/>
                <a:gd name="T29" fmla="*/ 118 h 206"/>
                <a:gd name="T30" fmla="*/ 120 w 161"/>
                <a:gd name="T31" fmla="*/ 111 h 206"/>
                <a:gd name="T32" fmla="*/ 113 w 161"/>
                <a:gd name="T33" fmla="*/ 106 h 206"/>
                <a:gd name="T34" fmla="*/ 2 w 161"/>
                <a:gd name="T35" fmla="*/ 2 h 206"/>
                <a:gd name="T36" fmla="*/ 7 w 161"/>
                <a:gd name="T37" fmla="*/ 7 h 206"/>
                <a:gd name="T38" fmla="*/ 12 w 161"/>
                <a:gd name="T39" fmla="*/ 14 h 206"/>
                <a:gd name="T40" fmla="*/ 16 w 161"/>
                <a:gd name="T41" fmla="*/ 19 h 206"/>
                <a:gd name="T42" fmla="*/ 19 w 161"/>
                <a:gd name="T43" fmla="*/ 24 h 206"/>
                <a:gd name="T44" fmla="*/ 24 w 161"/>
                <a:gd name="T45" fmla="*/ 31 h 206"/>
                <a:gd name="T46" fmla="*/ 28 w 161"/>
                <a:gd name="T47" fmla="*/ 38 h 206"/>
                <a:gd name="T48" fmla="*/ 31 w 161"/>
                <a:gd name="T49" fmla="*/ 43 h 206"/>
                <a:gd name="T50" fmla="*/ 33 w 161"/>
                <a:gd name="T51" fmla="*/ 50 h 206"/>
                <a:gd name="T52" fmla="*/ 35 w 161"/>
                <a:gd name="T53" fmla="*/ 57 h 206"/>
                <a:gd name="T54" fmla="*/ 38 w 161"/>
                <a:gd name="T55" fmla="*/ 64 h 206"/>
                <a:gd name="T56" fmla="*/ 40 w 161"/>
                <a:gd name="T57" fmla="*/ 71 h 206"/>
                <a:gd name="T58" fmla="*/ 42 w 161"/>
                <a:gd name="T59" fmla="*/ 78 h 206"/>
                <a:gd name="T60" fmla="*/ 45 w 161"/>
                <a:gd name="T61" fmla="*/ 85 h 206"/>
                <a:gd name="T62" fmla="*/ 45 w 161"/>
                <a:gd name="T63" fmla="*/ 92 h 206"/>
                <a:gd name="T64" fmla="*/ 45 w 161"/>
                <a:gd name="T65" fmla="*/ 99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1" h="206">
                  <a:moveTo>
                    <a:pt x="45" y="102"/>
                  </a:moveTo>
                  <a:lnTo>
                    <a:pt x="161" y="206"/>
                  </a:lnTo>
                  <a:lnTo>
                    <a:pt x="161" y="203"/>
                  </a:lnTo>
                  <a:lnTo>
                    <a:pt x="161" y="198"/>
                  </a:lnTo>
                  <a:lnTo>
                    <a:pt x="158" y="196"/>
                  </a:lnTo>
                  <a:lnTo>
                    <a:pt x="158" y="191"/>
                  </a:lnTo>
                  <a:lnTo>
                    <a:pt x="158" y="189"/>
                  </a:lnTo>
                  <a:lnTo>
                    <a:pt x="158" y="187"/>
                  </a:lnTo>
                  <a:lnTo>
                    <a:pt x="158" y="182"/>
                  </a:lnTo>
                  <a:lnTo>
                    <a:pt x="156" y="180"/>
                  </a:lnTo>
                  <a:lnTo>
                    <a:pt x="156" y="175"/>
                  </a:lnTo>
                  <a:lnTo>
                    <a:pt x="153" y="172"/>
                  </a:lnTo>
                  <a:lnTo>
                    <a:pt x="153" y="168"/>
                  </a:lnTo>
                  <a:lnTo>
                    <a:pt x="151" y="165"/>
                  </a:lnTo>
                  <a:lnTo>
                    <a:pt x="151" y="163"/>
                  </a:lnTo>
                  <a:lnTo>
                    <a:pt x="149" y="158"/>
                  </a:lnTo>
                  <a:lnTo>
                    <a:pt x="149" y="156"/>
                  </a:lnTo>
                  <a:lnTo>
                    <a:pt x="146" y="154"/>
                  </a:lnTo>
                  <a:lnTo>
                    <a:pt x="144" y="149"/>
                  </a:lnTo>
                  <a:lnTo>
                    <a:pt x="144" y="146"/>
                  </a:lnTo>
                  <a:lnTo>
                    <a:pt x="142" y="142"/>
                  </a:lnTo>
                  <a:lnTo>
                    <a:pt x="139" y="139"/>
                  </a:lnTo>
                  <a:lnTo>
                    <a:pt x="139" y="137"/>
                  </a:lnTo>
                  <a:lnTo>
                    <a:pt x="137" y="135"/>
                  </a:lnTo>
                  <a:lnTo>
                    <a:pt x="135" y="130"/>
                  </a:lnTo>
                  <a:lnTo>
                    <a:pt x="132" y="128"/>
                  </a:lnTo>
                  <a:lnTo>
                    <a:pt x="130" y="125"/>
                  </a:lnTo>
                  <a:lnTo>
                    <a:pt x="127" y="123"/>
                  </a:lnTo>
                  <a:lnTo>
                    <a:pt x="127" y="120"/>
                  </a:lnTo>
                  <a:lnTo>
                    <a:pt x="125" y="118"/>
                  </a:lnTo>
                  <a:lnTo>
                    <a:pt x="123" y="113"/>
                  </a:lnTo>
                  <a:lnTo>
                    <a:pt x="120" y="111"/>
                  </a:lnTo>
                  <a:lnTo>
                    <a:pt x="118" y="109"/>
                  </a:lnTo>
                  <a:lnTo>
                    <a:pt x="113" y="106"/>
                  </a:lnTo>
                  <a:lnTo>
                    <a:pt x="0" y="0"/>
                  </a:lnTo>
                  <a:lnTo>
                    <a:pt x="2" y="2"/>
                  </a:lnTo>
                  <a:lnTo>
                    <a:pt x="5" y="5"/>
                  </a:lnTo>
                  <a:lnTo>
                    <a:pt x="7" y="7"/>
                  </a:lnTo>
                  <a:lnTo>
                    <a:pt x="9" y="9"/>
                  </a:lnTo>
                  <a:lnTo>
                    <a:pt x="12" y="14"/>
                  </a:lnTo>
                  <a:lnTo>
                    <a:pt x="14" y="17"/>
                  </a:lnTo>
                  <a:lnTo>
                    <a:pt x="16" y="19"/>
                  </a:lnTo>
                  <a:lnTo>
                    <a:pt x="16" y="21"/>
                  </a:lnTo>
                  <a:lnTo>
                    <a:pt x="19" y="24"/>
                  </a:lnTo>
                  <a:lnTo>
                    <a:pt x="21" y="28"/>
                  </a:lnTo>
                  <a:lnTo>
                    <a:pt x="24" y="31"/>
                  </a:lnTo>
                  <a:lnTo>
                    <a:pt x="26" y="33"/>
                  </a:lnTo>
                  <a:lnTo>
                    <a:pt x="28" y="38"/>
                  </a:lnTo>
                  <a:lnTo>
                    <a:pt x="28" y="40"/>
                  </a:lnTo>
                  <a:lnTo>
                    <a:pt x="31" y="43"/>
                  </a:lnTo>
                  <a:lnTo>
                    <a:pt x="31" y="47"/>
                  </a:lnTo>
                  <a:lnTo>
                    <a:pt x="33" y="50"/>
                  </a:lnTo>
                  <a:lnTo>
                    <a:pt x="35" y="54"/>
                  </a:lnTo>
                  <a:lnTo>
                    <a:pt x="35" y="57"/>
                  </a:lnTo>
                  <a:lnTo>
                    <a:pt x="38" y="59"/>
                  </a:lnTo>
                  <a:lnTo>
                    <a:pt x="38" y="64"/>
                  </a:lnTo>
                  <a:lnTo>
                    <a:pt x="40" y="66"/>
                  </a:lnTo>
                  <a:lnTo>
                    <a:pt x="40" y="71"/>
                  </a:lnTo>
                  <a:lnTo>
                    <a:pt x="42" y="73"/>
                  </a:lnTo>
                  <a:lnTo>
                    <a:pt x="42" y="78"/>
                  </a:lnTo>
                  <a:lnTo>
                    <a:pt x="42" y="80"/>
                  </a:lnTo>
                  <a:lnTo>
                    <a:pt x="45" y="85"/>
                  </a:lnTo>
                  <a:lnTo>
                    <a:pt x="45" y="87"/>
                  </a:lnTo>
                  <a:lnTo>
                    <a:pt x="45" y="92"/>
                  </a:lnTo>
                  <a:lnTo>
                    <a:pt x="45" y="94"/>
                  </a:lnTo>
                  <a:lnTo>
                    <a:pt x="45" y="99"/>
                  </a:lnTo>
                  <a:lnTo>
                    <a:pt x="45" y="102"/>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49" name="Freeform 515"/>
            <p:cNvSpPr/>
            <p:nvPr/>
          </p:nvSpPr>
          <p:spPr bwMode="auto">
            <a:xfrm>
              <a:off x="-349627" y="495556"/>
              <a:ext cx="290527" cy="597405"/>
            </a:xfrm>
            <a:custGeom>
              <a:avLst/>
              <a:gdLst>
                <a:gd name="T0" fmla="*/ 0 w 231"/>
                <a:gd name="T1" fmla="*/ 369 h 475"/>
                <a:gd name="T2" fmla="*/ 115 w 231"/>
                <a:gd name="T3" fmla="*/ 475 h 475"/>
                <a:gd name="T4" fmla="*/ 231 w 231"/>
                <a:gd name="T5" fmla="*/ 118 h 475"/>
                <a:gd name="T6" fmla="*/ 120 w 231"/>
                <a:gd name="T7" fmla="*/ 0 h 475"/>
                <a:gd name="T8" fmla="*/ 0 w 231"/>
                <a:gd name="T9" fmla="*/ 369 h 475"/>
              </a:gdLst>
              <a:ahLst/>
              <a:cxnLst>
                <a:cxn ang="0">
                  <a:pos x="T0" y="T1"/>
                </a:cxn>
                <a:cxn ang="0">
                  <a:pos x="T2" y="T3"/>
                </a:cxn>
                <a:cxn ang="0">
                  <a:pos x="T4" y="T5"/>
                </a:cxn>
                <a:cxn ang="0">
                  <a:pos x="T6" y="T7"/>
                </a:cxn>
                <a:cxn ang="0">
                  <a:pos x="T8" y="T9"/>
                </a:cxn>
              </a:cxnLst>
              <a:rect l="0" t="0" r="r" b="b"/>
              <a:pathLst>
                <a:path w="231" h="475">
                  <a:moveTo>
                    <a:pt x="0" y="369"/>
                  </a:moveTo>
                  <a:lnTo>
                    <a:pt x="115" y="475"/>
                  </a:lnTo>
                  <a:lnTo>
                    <a:pt x="231" y="118"/>
                  </a:lnTo>
                  <a:lnTo>
                    <a:pt x="120" y="0"/>
                  </a:lnTo>
                  <a:lnTo>
                    <a:pt x="0" y="369"/>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0" name="Freeform 516"/>
            <p:cNvSpPr/>
            <p:nvPr/>
          </p:nvSpPr>
          <p:spPr bwMode="auto">
            <a:xfrm>
              <a:off x="-349627" y="495556"/>
              <a:ext cx="290527" cy="597405"/>
            </a:xfrm>
            <a:custGeom>
              <a:avLst/>
              <a:gdLst>
                <a:gd name="T0" fmla="*/ 0 w 231"/>
                <a:gd name="T1" fmla="*/ 369 h 475"/>
                <a:gd name="T2" fmla="*/ 115 w 231"/>
                <a:gd name="T3" fmla="*/ 475 h 475"/>
                <a:gd name="T4" fmla="*/ 231 w 231"/>
                <a:gd name="T5" fmla="*/ 118 h 475"/>
                <a:gd name="T6" fmla="*/ 120 w 231"/>
                <a:gd name="T7" fmla="*/ 0 h 475"/>
                <a:gd name="T8" fmla="*/ 0 w 231"/>
                <a:gd name="T9" fmla="*/ 369 h 475"/>
              </a:gdLst>
              <a:ahLst/>
              <a:cxnLst>
                <a:cxn ang="0">
                  <a:pos x="T0" y="T1"/>
                </a:cxn>
                <a:cxn ang="0">
                  <a:pos x="T2" y="T3"/>
                </a:cxn>
                <a:cxn ang="0">
                  <a:pos x="T4" y="T5"/>
                </a:cxn>
                <a:cxn ang="0">
                  <a:pos x="T6" y="T7"/>
                </a:cxn>
                <a:cxn ang="0">
                  <a:pos x="T8" y="T9"/>
                </a:cxn>
              </a:cxnLst>
              <a:rect l="0" t="0" r="r" b="b"/>
              <a:pathLst>
                <a:path w="231" h="475">
                  <a:moveTo>
                    <a:pt x="0" y="369"/>
                  </a:moveTo>
                  <a:lnTo>
                    <a:pt x="115" y="475"/>
                  </a:lnTo>
                  <a:lnTo>
                    <a:pt x="231" y="118"/>
                  </a:lnTo>
                  <a:lnTo>
                    <a:pt x="120" y="0"/>
                  </a:lnTo>
                  <a:lnTo>
                    <a:pt x="0" y="369"/>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51" name="Freeform 517"/>
            <p:cNvSpPr/>
            <p:nvPr/>
          </p:nvSpPr>
          <p:spPr bwMode="auto">
            <a:xfrm>
              <a:off x="-349627" y="495556"/>
              <a:ext cx="290527" cy="597405"/>
            </a:xfrm>
            <a:custGeom>
              <a:avLst/>
              <a:gdLst>
                <a:gd name="T0" fmla="*/ 0 w 231"/>
                <a:gd name="T1" fmla="*/ 369 h 475"/>
                <a:gd name="T2" fmla="*/ 115 w 231"/>
                <a:gd name="T3" fmla="*/ 475 h 475"/>
                <a:gd name="T4" fmla="*/ 231 w 231"/>
                <a:gd name="T5" fmla="*/ 118 h 475"/>
                <a:gd name="T6" fmla="*/ 120 w 231"/>
                <a:gd name="T7" fmla="*/ 0 h 475"/>
                <a:gd name="T8" fmla="*/ 0 w 231"/>
                <a:gd name="T9" fmla="*/ 369 h 475"/>
              </a:gdLst>
              <a:ahLst/>
              <a:cxnLst>
                <a:cxn ang="0">
                  <a:pos x="T0" y="T1"/>
                </a:cxn>
                <a:cxn ang="0">
                  <a:pos x="T2" y="T3"/>
                </a:cxn>
                <a:cxn ang="0">
                  <a:pos x="T4" y="T5"/>
                </a:cxn>
                <a:cxn ang="0">
                  <a:pos x="T6" y="T7"/>
                </a:cxn>
                <a:cxn ang="0">
                  <a:pos x="T8" y="T9"/>
                </a:cxn>
              </a:cxnLst>
              <a:rect l="0" t="0" r="r" b="b"/>
              <a:pathLst>
                <a:path w="231" h="475">
                  <a:moveTo>
                    <a:pt x="0" y="369"/>
                  </a:moveTo>
                  <a:lnTo>
                    <a:pt x="115" y="475"/>
                  </a:lnTo>
                  <a:lnTo>
                    <a:pt x="231" y="118"/>
                  </a:lnTo>
                  <a:lnTo>
                    <a:pt x="120" y="0"/>
                  </a:lnTo>
                  <a:lnTo>
                    <a:pt x="0" y="369"/>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2" name="Freeform 518"/>
            <p:cNvSpPr/>
            <p:nvPr/>
          </p:nvSpPr>
          <p:spPr bwMode="auto">
            <a:xfrm>
              <a:off x="-349627" y="495556"/>
              <a:ext cx="290527" cy="597405"/>
            </a:xfrm>
            <a:custGeom>
              <a:avLst/>
              <a:gdLst>
                <a:gd name="T0" fmla="*/ 0 w 231"/>
                <a:gd name="T1" fmla="*/ 369 h 475"/>
                <a:gd name="T2" fmla="*/ 115 w 231"/>
                <a:gd name="T3" fmla="*/ 475 h 475"/>
                <a:gd name="T4" fmla="*/ 231 w 231"/>
                <a:gd name="T5" fmla="*/ 118 h 475"/>
                <a:gd name="T6" fmla="*/ 120 w 231"/>
                <a:gd name="T7" fmla="*/ 0 h 475"/>
                <a:gd name="T8" fmla="*/ 0 w 231"/>
                <a:gd name="T9" fmla="*/ 369 h 475"/>
              </a:gdLst>
              <a:ahLst/>
              <a:cxnLst>
                <a:cxn ang="0">
                  <a:pos x="T0" y="T1"/>
                </a:cxn>
                <a:cxn ang="0">
                  <a:pos x="T2" y="T3"/>
                </a:cxn>
                <a:cxn ang="0">
                  <a:pos x="T4" y="T5"/>
                </a:cxn>
                <a:cxn ang="0">
                  <a:pos x="T6" y="T7"/>
                </a:cxn>
                <a:cxn ang="0">
                  <a:pos x="T8" y="T9"/>
                </a:cxn>
              </a:cxnLst>
              <a:rect l="0" t="0" r="r" b="b"/>
              <a:pathLst>
                <a:path w="231" h="475">
                  <a:moveTo>
                    <a:pt x="0" y="369"/>
                  </a:moveTo>
                  <a:lnTo>
                    <a:pt x="115" y="475"/>
                  </a:lnTo>
                  <a:lnTo>
                    <a:pt x="231" y="118"/>
                  </a:lnTo>
                  <a:lnTo>
                    <a:pt x="120" y="0"/>
                  </a:lnTo>
                  <a:lnTo>
                    <a:pt x="0" y="369"/>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53" name="Freeform 519"/>
            <p:cNvSpPr/>
            <p:nvPr/>
          </p:nvSpPr>
          <p:spPr bwMode="auto">
            <a:xfrm>
              <a:off x="-611227" y="1291676"/>
              <a:ext cx="299331" cy="573509"/>
            </a:xfrm>
            <a:custGeom>
              <a:avLst/>
              <a:gdLst>
                <a:gd name="T0" fmla="*/ 0 w 238"/>
                <a:gd name="T1" fmla="*/ 366 h 456"/>
                <a:gd name="T2" fmla="*/ 123 w 238"/>
                <a:gd name="T3" fmla="*/ 456 h 456"/>
                <a:gd name="T4" fmla="*/ 238 w 238"/>
                <a:gd name="T5" fmla="*/ 100 h 456"/>
                <a:gd name="T6" fmla="*/ 120 w 238"/>
                <a:gd name="T7" fmla="*/ 0 h 456"/>
                <a:gd name="T8" fmla="*/ 0 w 238"/>
                <a:gd name="T9" fmla="*/ 366 h 456"/>
              </a:gdLst>
              <a:ahLst/>
              <a:cxnLst>
                <a:cxn ang="0">
                  <a:pos x="T0" y="T1"/>
                </a:cxn>
                <a:cxn ang="0">
                  <a:pos x="T2" y="T3"/>
                </a:cxn>
                <a:cxn ang="0">
                  <a:pos x="T4" y="T5"/>
                </a:cxn>
                <a:cxn ang="0">
                  <a:pos x="T6" y="T7"/>
                </a:cxn>
                <a:cxn ang="0">
                  <a:pos x="T8" y="T9"/>
                </a:cxn>
              </a:cxnLst>
              <a:rect l="0" t="0" r="r" b="b"/>
              <a:pathLst>
                <a:path w="238" h="456">
                  <a:moveTo>
                    <a:pt x="0" y="366"/>
                  </a:moveTo>
                  <a:lnTo>
                    <a:pt x="123" y="456"/>
                  </a:lnTo>
                  <a:lnTo>
                    <a:pt x="238" y="100"/>
                  </a:lnTo>
                  <a:lnTo>
                    <a:pt x="120" y="0"/>
                  </a:lnTo>
                  <a:lnTo>
                    <a:pt x="0" y="366"/>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4" name="Freeform 520"/>
            <p:cNvSpPr/>
            <p:nvPr/>
          </p:nvSpPr>
          <p:spPr bwMode="auto">
            <a:xfrm>
              <a:off x="-611227" y="1291676"/>
              <a:ext cx="299331" cy="573509"/>
            </a:xfrm>
            <a:custGeom>
              <a:avLst/>
              <a:gdLst>
                <a:gd name="T0" fmla="*/ 0 w 238"/>
                <a:gd name="T1" fmla="*/ 366 h 456"/>
                <a:gd name="T2" fmla="*/ 123 w 238"/>
                <a:gd name="T3" fmla="*/ 456 h 456"/>
                <a:gd name="T4" fmla="*/ 238 w 238"/>
                <a:gd name="T5" fmla="*/ 100 h 456"/>
                <a:gd name="T6" fmla="*/ 120 w 238"/>
                <a:gd name="T7" fmla="*/ 0 h 456"/>
                <a:gd name="T8" fmla="*/ 0 w 238"/>
                <a:gd name="T9" fmla="*/ 366 h 456"/>
              </a:gdLst>
              <a:ahLst/>
              <a:cxnLst>
                <a:cxn ang="0">
                  <a:pos x="T0" y="T1"/>
                </a:cxn>
                <a:cxn ang="0">
                  <a:pos x="T2" y="T3"/>
                </a:cxn>
                <a:cxn ang="0">
                  <a:pos x="T4" y="T5"/>
                </a:cxn>
                <a:cxn ang="0">
                  <a:pos x="T6" y="T7"/>
                </a:cxn>
                <a:cxn ang="0">
                  <a:pos x="T8" y="T9"/>
                </a:cxn>
              </a:cxnLst>
              <a:rect l="0" t="0" r="r" b="b"/>
              <a:pathLst>
                <a:path w="238" h="456">
                  <a:moveTo>
                    <a:pt x="0" y="366"/>
                  </a:moveTo>
                  <a:lnTo>
                    <a:pt x="123" y="456"/>
                  </a:lnTo>
                  <a:lnTo>
                    <a:pt x="238" y="100"/>
                  </a:lnTo>
                  <a:lnTo>
                    <a:pt x="120" y="0"/>
                  </a:lnTo>
                  <a:lnTo>
                    <a:pt x="0" y="366"/>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55" name="Freeform 521"/>
            <p:cNvSpPr/>
            <p:nvPr/>
          </p:nvSpPr>
          <p:spPr bwMode="auto">
            <a:xfrm>
              <a:off x="-611227" y="1291676"/>
              <a:ext cx="299331" cy="573509"/>
            </a:xfrm>
            <a:custGeom>
              <a:avLst/>
              <a:gdLst>
                <a:gd name="T0" fmla="*/ 0 w 238"/>
                <a:gd name="T1" fmla="*/ 366 h 456"/>
                <a:gd name="T2" fmla="*/ 123 w 238"/>
                <a:gd name="T3" fmla="*/ 456 h 456"/>
                <a:gd name="T4" fmla="*/ 238 w 238"/>
                <a:gd name="T5" fmla="*/ 100 h 456"/>
                <a:gd name="T6" fmla="*/ 120 w 238"/>
                <a:gd name="T7" fmla="*/ 0 h 456"/>
                <a:gd name="T8" fmla="*/ 0 w 238"/>
                <a:gd name="T9" fmla="*/ 366 h 456"/>
              </a:gdLst>
              <a:ahLst/>
              <a:cxnLst>
                <a:cxn ang="0">
                  <a:pos x="T0" y="T1"/>
                </a:cxn>
                <a:cxn ang="0">
                  <a:pos x="T2" y="T3"/>
                </a:cxn>
                <a:cxn ang="0">
                  <a:pos x="T4" y="T5"/>
                </a:cxn>
                <a:cxn ang="0">
                  <a:pos x="T6" y="T7"/>
                </a:cxn>
                <a:cxn ang="0">
                  <a:pos x="T8" y="T9"/>
                </a:cxn>
              </a:cxnLst>
              <a:rect l="0" t="0" r="r" b="b"/>
              <a:pathLst>
                <a:path w="238" h="456">
                  <a:moveTo>
                    <a:pt x="0" y="366"/>
                  </a:moveTo>
                  <a:lnTo>
                    <a:pt x="123" y="456"/>
                  </a:lnTo>
                  <a:lnTo>
                    <a:pt x="238" y="100"/>
                  </a:lnTo>
                  <a:lnTo>
                    <a:pt x="120" y="0"/>
                  </a:lnTo>
                  <a:lnTo>
                    <a:pt x="0" y="366"/>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6" name="Freeform 522"/>
            <p:cNvSpPr/>
            <p:nvPr/>
          </p:nvSpPr>
          <p:spPr bwMode="auto">
            <a:xfrm>
              <a:off x="-611227" y="1291676"/>
              <a:ext cx="299331" cy="573509"/>
            </a:xfrm>
            <a:custGeom>
              <a:avLst/>
              <a:gdLst>
                <a:gd name="T0" fmla="*/ 0 w 238"/>
                <a:gd name="T1" fmla="*/ 366 h 456"/>
                <a:gd name="T2" fmla="*/ 123 w 238"/>
                <a:gd name="T3" fmla="*/ 456 h 456"/>
                <a:gd name="T4" fmla="*/ 238 w 238"/>
                <a:gd name="T5" fmla="*/ 100 h 456"/>
                <a:gd name="T6" fmla="*/ 120 w 238"/>
                <a:gd name="T7" fmla="*/ 0 h 456"/>
                <a:gd name="T8" fmla="*/ 0 w 238"/>
                <a:gd name="T9" fmla="*/ 366 h 456"/>
              </a:gdLst>
              <a:ahLst/>
              <a:cxnLst>
                <a:cxn ang="0">
                  <a:pos x="T0" y="T1"/>
                </a:cxn>
                <a:cxn ang="0">
                  <a:pos x="T2" y="T3"/>
                </a:cxn>
                <a:cxn ang="0">
                  <a:pos x="T4" y="T5"/>
                </a:cxn>
                <a:cxn ang="0">
                  <a:pos x="T6" y="T7"/>
                </a:cxn>
                <a:cxn ang="0">
                  <a:pos x="T8" y="T9"/>
                </a:cxn>
              </a:cxnLst>
              <a:rect l="0" t="0" r="r" b="b"/>
              <a:pathLst>
                <a:path w="238" h="456">
                  <a:moveTo>
                    <a:pt x="0" y="366"/>
                  </a:moveTo>
                  <a:lnTo>
                    <a:pt x="123" y="456"/>
                  </a:lnTo>
                  <a:lnTo>
                    <a:pt x="238" y="100"/>
                  </a:lnTo>
                  <a:lnTo>
                    <a:pt x="120" y="0"/>
                  </a:lnTo>
                  <a:lnTo>
                    <a:pt x="0" y="366"/>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57" name="Freeform 523"/>
            <p:cNvSpPr/>
            <p:nvPr/>
          </p:nvSpPr>
          <p:spPr bwMode="auto">
            <a:xfrm>
              <a:off x="-460304" y="1226276"/>
              <a:ext cx="267889" cy="191170"/>
            </a:xfrm>
            <a:custGeom>
              <a:avLst/>
              <a:gdLst>
                <a:gd name="T0" fmla="*/ 118 w 213"/>
                <a:gd name="T1" fmla="*/ 152 h 152"/>
                <a:gd name="T2" fmla="*/ 125 w 213"/>
                <a:gd name="T3" fmla="*/ 149 h 152"/>
                <a:gd name="T4" fmla="*/ 132 w 213"/>
                <a:gd name="T5" fmla="*/ 149 h 152"/>
                <a:gd name="T6" fmla="*/ 140 w 213"/>
                <a:gd name="T7" fmla="*/ 147 h 152"/>
                <a:gd name="T8" fmla="*/ 147 w 213"/>
                <a:gd name="T9" fmla="*/ 144 h 152"/>
                <a:gd name="T10" fmla="*/ 151 w 213"/>
                <a:gd name="T11" fmla="*/ 142 h 152"/>
                <a:gd name="T12" fmla="*/ 158 w 213"/>
                <a:gd name="T13" fmla="*/ 140 h 152"/>
                <a:gd name="T14" fmla="*/ 163 w 213"/>
                <a:gd name="T15" fmla="*/ 137 h 152"/>
                <a:gd name="T16" fmla="*/ 170 w 213"/>
                <a:gd name="T17" fmla="*/ 135 h 152"/>
                <a:gd name="T18" fmla="*/ 175 w 213"/>
                <a:gd name="T19" fmla="*/ 130 h 152"/>
                <a:gd name="T20" fmla="*/ 182 w 213"/>
                <a:gd name="T21" fmla="*/ 128 h 152"/>
                <a:gd name="T22" fmla="*/ 187 w 213"/>
                <a:gd name="T23" fmla="*/ 123 h 152"/>
                <a:gd name="T24" fmla="*/ 192 w 213"/>
                <a:gd name="T25" fmla="*/ 121 h 152"/>
                <a:gd name="T26" fmla="*/ 199 w 213"/>
                <a:gd name="T27" fmla="*/ 116 h 152"/>
                <a:gd name="T28" fmla="*/ 203 w 213"/>
                <a:gd name="T29" fmla="*/ 111 h 152"/>
                <a:gd name="T30" fmla="*/ 208 w 213"/>
                <a:gd name="T31" fmla="*/ 107 h 152"/>
                <a:gd name="T32" fmla="*/ 213 w 213"/>
                <a:gd name="T33" fmla="*/ 102 h 152"/>
                <a:gd name="T34" fmla="*/ 95 w 213"/>
                <a:gd name="T35" fmla="*/ 3 h 152"/>
                <a:gd name="T36" fmla="*/ 90 w 213"/>
                <a:gd name="T37" fmla="*/ 7 h 152"/>
                <a:gd name="T38" fmla="*/ 85 w 213"/>
                <a:gd name="T39" fmla="*/ 12 h 152"/>
                <a:gd name="T40" fmla="*/ 78 w 213"/>
                <a:gd name="T41" fmla="*/ 17 h 152"/>
                <a:gd name="T42" fmla="*/ 73 w 213"/>
                <a:gd name="T43" fmla="*/ 22 h 152"/>
                <a:gd name="T44" fmla="*/ 69 w 213"/>
                <a:gd name="T45" fmla="*/ 26 h 152"/>
                <a:gd name="T46" fmla="*/ 62 w 213"/>
                <a:gd name="T47" fmla="*/ 31 h 152"/>
                <a:gd name="T48" fmla="*/ 57 w 213"/>
                <a:gd name="T49" fmla="*/ 33 h 152"/>
                <a:gd name="T50" fmla="*/ 50 w 213"/>
                <a:gd name="T51" fmla="*/ 36 h 152"/>
                <a:gd name="T52" fmla="*/ 45 w 213"/>
                <a:gd name="T53" fmla="*/ 40 h 152"/>
                <a:gd name="T54" fmla="*/ 38 w 213"/>
                <a:gd name="T55" fmla="*/ 43 h 152"/>
                <a:gd name="T56" fmla="*/ 31 w 213"/>
                <a:gd name="T57" fmla="*/ 45 h 152"/>
                <a:gd name="T58" fmla="*/ 24 w 213"/>
                <a:gd name="T59" fmla="*/ 48 h 152"/>
                <a:gd name="T60" fmla="*/ 17 w 213"/>
                <a:gd name="T61" fmla="*/ 48 h 152"/>
                <a:gd name="T62" fmla="*/ 12 w 213"/>
                <a:gd name="T63" fmla="*/ 50 h 152"/>
                <a:gd name="T64" fmla="*/ 5 w 213"/>
                <a:gd name="T65" fmla="*/ 52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3" h="152">
                  <a:moveTo>
                    <a:pt x="0" y="52"/>
                  </a:moveTo>
                  <a:lnTo>
                    <a:pt x="118" y="152"/>
                  </a:lnTo>
                  <a:lnTo>
                    <a:pt x="123" y="149"/>
                  </a:lnTo>
                  <a:lnTo>
                    <a:pt x="125" y="149"/>
                  </a:lnTo>
                  <a:lnTo>
                    <a:pt x="130" y="149"/>
                  </a:lnTo>
                  <a:lnTo>
                    <a:pt x="132" y="149"/>
                  </a:lnTo>
                  <a:lnTo>
                    <a:pt x="135" y="147"/>
                  </a:lnTo>
                  <a:lnTo>
                    <a:pt x="140" y="147"/>
                  </a:lnTo>
                  <a:lnTo>
                    <a:pt x="142" y="144"/>
                  </a:lnTo>
                  <a:lnTo>
                    <a:pt x="147" y="144"/>
                  </a:lnTo>
                  <a:lnTo>
                    <a:pt x="149" y="144"/>
                  </a:lnTo>
                  <a:lnTo>
                    <a:pt x="151" y="142"/>
                  </a:lnTo>
                  <a:lnTo>
                    <a:pt x="154" y="142"/>
                  </a:lnTo>
                  <a:lnTo>
                    <a:pt x="158" y="140"/>
                  </a:lnTo>
                  <a:lnTo>
                    <a:pt x="161" y="140"/>
                  </a:lnTo>
                  <a:lnTo>
                    <a:pt x="163" y="137"/>
                  </a:lnTo>
                  <a:lnTo>
                    <a:pt x="168" y="135"/>
                  </a:lnTo>
                  <a:lnTo>
                    <a:pt x="170" y="135"/>
                  </a:lnTo>
                  <a:lnTo>
                    <a:pt x="173" y="133"/>
                  </a:lnTo>
                  <a:lnTo>
                    <a:pt x="175" y="130"/>
                  </a:lnTo>
                  <a:lnTo>
                    <a:pt x="180" y="130"/>
                  </a:lnTo>
                  <a:lnTo>
                    <a:pt x="182" y="128"/>
                  </a:lnTo>
                  <a:lnTo>
                    <a:pt x="184" y="126"/>
                  </a:lnTo>
                  <a:lnTo>
                    <a:pt x="187" y="123"/>
                  </a:lnTo>
                  <a:lnTo>
                    <a:pt x="189" y="121"/>
                  </a:lnTo>
                  <a:lnTo>
                    <a:pt x="192" y="121"/>
                  </a:lnTo>
                  <a:lnTo>
                    <a:pt x="196" y="118"/>
                  </a:lnTo>
                  <a:lnTo>
                    <a:pt x="199" y="116"/>
                  </a:lnTo>
                  <a:lnTo>
                    <a:pt x="201" y="114"/>
                  </a:lnTo>
                  <a:lnTo>
                    <a:pt x="203" y="111"/>
                  </a:lnTo>
                  <a:lnTo>
                    <a:pt x="206" y="109"/>
                  </a:lnTo>
                  <a:lnTo>
                    <a:pt x="208" y="107"/>
                  </a:lnTo>
                  <a:lnTo>
                    <a:pt x="210" y="104"/>
                  </a:lnTo>
                  <a:lnTo>
                    <a:pt x="213" y="102"/>
                  </a:lnTo>
                  <a:lnTo>
                    <a:pt x="97" y="0"/>
                  </a:lnTo>
                  <a:lnTo>
                    <a:pt x="95" y="3"/>
                  </a:lnTo>
                  <a:lnTo>
                    <a:pt x="92" y="5"/>
                  </a:lnTo>
                  <a:lnTo>
                    <a:pt x="90" y="7"/>
                  </a:lnTo>
                  <a:lnTo>
                    <a:pt x="88" y="10"/>
                  </a:lnTo>
                  <a:lnTo>
                    <a:pt x="85" y="12"/>
                  </a:lnTo>
                  <a:lnTo>
                    <a:pt x="81" y="17"/>
                  </a:lnTo>
                  <a:lnTo>
                    <a:pt x="78" y="17"/>
                  </a:lnTo>
                  <a:lnTo>
                    <a:pt x="76" y="19"/>
                  </a:lnTo>
                  <a:lnTo>
                    <a:pt x="73" y="22"/>
                  </a:lnTo>
                  <a:lnTo>
                    <a:pt x="71" y="24"/>
                  </a:lnTo>
                  <a:lnTo>
                    <a:pt x="69" y="26"/>
                  </a:lnTo>
                  <a:lnTo>
                    <a:pt x="66" y="29"/>
                  </a:lnTo>
                  <a:lnTo>
                    <a:pt x="62" y="31"/>
                  </a:lnTo>
                  <a:lnTo>
                    <a:pt x="59" y="31"/>
                  </a:lnTo>
                  <a:lnTo>
                    <a:pt x="57" y="33"/>
                  </a:lnTo>
                  <a:lnTo>
                    <a:pt x="52" y="36"/>
                  </a:lnTo>
                  <a:lnTo>
                    <a:pt x="50" y="36"/>
                  </a:lnTo>
                  <a:lnTo>
                    <a:pt x="47" y="38"/>
                  </a:lnTo>
                  <a:lnTo>
                    <a:pt x="45" y="40"/>
                  </a:lnTo>
                  <a:lnTo>
                    <a:pt x="40" y="40"/>
                  </a:lnTo>
                  <a:lnTo>
                    <a:pt x="38" y="43"/>
                  </a:lnTo>
                  <a:lnTo>
                    <a:pt x="33" y="43"/>
                  </a:lnTo>
                  <a:lnTo>
                    <a:pt x="31" y="45"/>
                  </a:lnTo>
                  <a:lnTo>
                    <a:pt x="29" y="45"/>
                  </a:lnTo>
                  <a:lnTo>
                    <a:pt x="24" y="48"/>
                  </a:lnTo>
                  <a:lnTo>
                    <a:pt x="21" y="48"/>
                  </a:lnTo>
                  <a:lnTo>
                    <a:pt x="17" y="48"/>
                  </a:lnTo>
                  <a:lnTo>
                    <a:pt x="14" y="50"/>
                  </a:lnTo>
                  <a:lnTo>
                    <a:pt x="12" y="50"/>
                  </a:lnTo>
                  <a:lnTo>
                    <a:pt x="7" y="50"/>
                  </a:lnTo>
                  <a:lnTo>
                    <a:pt x="5" y="52"/>
                  </a:lnTo>
                  <a:lnTo>
                    <a:pt x="0" y="52"/>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8" name="Freeform 524"/>
            <p:cNvSpPr/>
            <p:nvPr/>
          </p:nvSpPr>
          <p:spPr bwMode="auto">
            <a:xfrm>
              <a:off x="-460304" y="1226276"/>
              <a:ext cx="267889" cy="191170"/>
            </a:xfrm>
            <a:custGeom>
              <a:avLst/>
              <a:gdLst>
                <a:gd name="T0" fmla="*/ 118 w 213"/>
                <a:gd name="T1" fmla="*/ 152 h 152"/>
                <a:gd name="T2" fmla="*/ 125 w 213"/>
                <a:gd name="T3" fmla="*/ 149 h 152"/>
                <a:gd name="T4" fmla="*/ 132 w 213"/>
                <a:gd name="T5" fmla="*/ 149 h 152"/>
                <a:gd name="T6" fmla="*/ 140 w 213"/>
                <a:gd name="T7" fmla="*/ 147 h 152"/>
                <a:gd name="T8" fmla="*/ 147 w 213"/>
                <a:gd name="T9" fmla="*/ 144 h 152"/>
                <a:gd name="T10" fmla="*/ 151 w 213"/>
                <a:gd name="T11" fmla="*/ 142 h 152"/>
                <a:gd name="T12" fmla="*/ 158 w 213"/>
                <a:gd name="T13" fmla="*/ 140 h 152"/>
                <a:gd name="T14" fmla="*/ 163 w 213"/>
                <a:gd name="T15" fmla="*/ 137 h 152"/>
                <a:gd name="T16" fmla="*/ 170 w 213"/>
                <a:gd name="T17" fmla="*/ 135 h 152"/>
                <a:gd name="T18" fmla="*/ 175 w 213"/>
                <a:gd name="T19" fmla="*/ 130 h 152"/>
                <a:gd name="T20" fmla="*/ 182 w 213"/>
                <a:gd name="T21" fmla="*/ 128 h 152"/>
                <a:gd name="T22" fmla="*/ 187 w 213"/>
                <a:gd name="T23" fmla="*/ 123 h 152"/>
                <a:gd name="T24" fmla="*/ 192 w 213"/>
                <a:gd name="T25" fmla="*/ 121 h 152"/>
                <a:gd name="T26" fmla="*/ 199 w 213"/>
                <a:gd name="T27" fmla="*/ 116 h 152"/>
                <a:gd name="T28" fmla="*/ 203 w 213"/>
                <a:gd name="T29" fmla="*/ 111 h 152"/>
                <a:gd name="T30" fmla="*/ 208 w 213"/>
                <a:gd name="T31" fmla="*/ 107 h 152"/>
                <a:gd name="T32" fmla="*/ 213 w 213"/>
                <a:gd name="T33" fmla="*/ 102 h 152"/>
                <a:gd name="T34" fmla="*/ 95 w 213"/>
                <a:gd name="T35" fmla="*/ 3 h 152"/>
                <a:gd name="T36" fmla="*/ 90 w 213"/>
                <a:gd name="T37" fmla="*/ 7 h 152"/>
                <a:gd name="T38" fmla="*/ 85 w 213"/>
                <a:gd name="T39" fmla="*/ 12 h 152"/>
                <a:gd name="T40" fmla="*/ 78 w 213"/>
                <a:gd name="T41" fmla="*/ 17 h 152"/>
                <a:gd name="T42" fmla="*/ 73 w 213"/>
                <a:gd name="T43" fmla="*/ 22 h 152"/>
                <a:gd name="T44" fmla="*/ 69 w 213"/>
                <a:gd name="T45" fmla="*/ 26 h 152"/>
                <a:gd name="T46" fmla="*/ 62 w 213"/>
                <a:gd name="T47" fmla="*/ 31 h 152"/>
                <a:gd name="T48" fmla="*/ 57 w 213"/>
                <a:gd name="T49" fmla="*/ 33 h 152"/>
                <a:gd name="T50" fmla="*/ 50 w 213"/>
                <a:gd name="T51" fmla="*/ 36 h 152"/>
                <a:gd name="T52" fmla="*/ 45 w 213"/>
                <a:gd name="T53" fmla="*/ 40 h 152"/>
                <a:gd name="T54" fmla="*/ 38 w 213"/>
                <a:gd name="T55" fmla="*/ 43 h 152"/>
                <a:gd name="T56" fmla="*/ 31 w 213"/>
                <a:gd name="T57" fmla="*/ 45 h 152"/>
                <a:gd name="T58" fmla="*/ 24 w 213"/>
                <a:gd name="T59" fmla="*/ 48 h 152"/>
                <a:gd name="T60" fmla="*/ 17 w 213"/>
                <a:gd name="T61" fmla="*/ 48 h 152"/>
                <a:gd name="T62" fmla="*/ 12 w 213"/>
                <a:gd name="T63" fmla="*/ 50 h 152"/>
                <a:gd name="T64" fmla="*/ 5 w 213"/>
                <a:gd name="T65" fmla="*/ 52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3" h="152">
                  <a:moveTo>
                    <a:pt x="0" y="52"/>
                  </a:moveTo>
                  <a:lnTo>
                    <a:pt x="118" y="152"/>
                  </a:lnTo>
                  <a:lnTo>
                    <a:pt x="123" y="149"/>
                  </a:lnTo>
                  <a:lnTo>
                    <a:pt x="125" y="149"/>
                  </a:lnTo>
                  <a:lnTo>
                    <a:pt x="130" y="149"/>
                  </a:lnTo>
                  <a:lnTo>
                    <a:pt x="132" y="149"/>
                  </a:lnTo>
                  <a:lnTo>
                    <a:pt x="135" y="147"/>
                  </a:lnTo>
                  <a:lnTo>
                    <a:pt x="140" y="147"/>
                  </a:lnTo>
                  <a:lnTo>
                    <a:pt x="142" y="144"/>
                  </a:lnTo>
                  <a:lnTo>
                    <a:pt x="147" y="144"/>
                  </a:lnTo>
                  <a:lnTo>
                    <a:pt x="149" y="144"/>
                  </a:lnTo>
                  <a:lnTo>
                    <a:pt x="151" y="142"/>
                  </a:lnTo>
                  <a:lnTo>
                    <a:pt x="154" y="142"/>
                  </a:lnTo>
                  <a:lnTo>
                    <a:pt x="158" y="140"/>
                  </a:lnTo>
                  <a:lnTo>
                    <a:pt x="161" y="140"/>
                  </a:lnTo>
                  <a:lnTo>
                    <a:pt x="163" y="137"/>
                  </a:lnTo>
                  <a:lnTo>
                    <a:pt x="168" y="135"/>
                  </a:lnTo>
                  <a:lnTo>
                    <a:pt x="170" y="135"/>
                  </a:lnTo>
                  <a:lnTo>
                    <a:pt x="173" y="133"/>
                  </a:lnTo>
                  <a:lnTo>
                    <a:pt x="175" y="130"/>
                  </a:lnTo>
                  <a:lnTo>
                    <a:pt x="180" y="130"/>
                  </a:lnTo>
                  <a:lnTo>
                    <a:pt x="182" y="128"/>
                  </a:lnTo>
                  <a:lnTo>
                    <a:pt x="184" y="126"/>
                  </a:lnTo>
                  <a:lnTo>
                    <a:pt x="187" y="123"/>
                  </a:lnTo>
                  <a:lnTo>
                    <a:pt x="189" y="121"/>
                  </a:lnTo>
                  <a:lnTo>
                    <a:pt x="192" y="121"/>
                  </a:lnTo>
                  <a:lnTo>
                    <a:pt x="196" y="118"/>
                  </a:lnTo>
                  <a:lnTo>
                    <a:pt x="199" y="116"/>
                  </a:lnTo>
                  <a:lnTo>
                    <a:pt x="201" y="114"/>
                  </a:lnTo>
                  <a:lnTo>
                    <a:pt x="203" y="111"/>
                  </a:lnTo>
                  <a:lnTo>
                    <a:pt x="206" y="109"/>
                  </a:lnTo>
                  <a:lnTo>
                    <a:pt x="208" y="107"/>
                  </a:lnTo>
                  <a:lnTo>
                    <a:pt x="210" y="104"/>
                  </a:lnTo>
                  <a:lnTo>
                    <a:pt x="213" y="102"/>
                  </a:lnTo>
                  <a:lnTo>
                    <a:pt x="97" y="0"/>
                  </a:lnTo>
                  <a:lnTo>
                    <a:pt x="95" y="3"/>
                  </a:lnTo>
                  <a:lnTo>
                    <a:pt x="92" y="5"/>
                  </a:lnTo>
                  <a:lnTo>
                    <a:pt x="90" y="7"/>
                  </a:lnTo>
                  <a:lnTo>
                    <a:pt x="88" y="10"/>
                  </a:lnTo>
                  <a:lnTo>
                    <a:pt x="85" y="12"/>
                  </a:lnTo>
                  <a:lnTo>
                    <a:pt x="81" y="17"/>
                  </a:lnTo>
                  <a:lnTo>
                    <a:pt x="78" y="17"/>
                  </a:lnTo>
                  <a:lnTo>
                    <a:pt x="76" y="19"/>
                  </a:lnTo>
                  <a:lnTo>
                    <a:pt x="73" y="22"/>
                  </a:lnTo>
                  <a:lnTo>
                    <a:pt x="71" y="24"/>
                  </a:lnTo>
                  <a:lnTo>
                    <a:pt x="69" y="26"/>
                  </a:lnTo>
                  <a:lnTo>
                    <a:pt x="66" y="29"/>
                  </a:lnTo>
                  <a:lnTo>
                    <a:pt x="62" y="31"/>
                  </a:lnTo>
                  <a:lnTo>
                    <a:pt x="59" y="31"/>
                  </a:lnTo>
                  <a:lnTo>
                    <a:pt x="57" y="33"/>
                  </a:lnTo>
                  <a:lnTo>
                    <a:pt x="52" y="36"/>
                  </a:lnTo>
                  <a:lnTo>
                    <a:pt x="50" y="36"/>
                  </a:lnTo>
                  <a:lnTo>
                    <a:pt x="47" y="38"/>
                  </a:lnTo>
                  <a:lnTo>
                    <a:pt x="45" y="40"/>
                  </a:lnTo>
                  <a:lnTo>
                    <a:pt x="40" y="40"/>
                  </a:lnTo>
                  <a:lnTo>
                    <a:pt x="38" y="43"/>
                  </a:lnTo>
                  <a:lnTo>
                    <a:pt x="33" y="43"/>
                  </a:lnTo>
                  <a:lnTo>
                    <a:pt x="31" y="45"/>
                  </a:lnTo>
                  <a:lnTo>
                    <a:pt x="29" y="45"/>
                  </a:lnTo>
                  <a:lnTo>
                    <a:pt x="24" y="48"/>
                  </a:lnTo>
                  <a:lnTo>
                    <a:pt x="21" y="48"/>
                  </a:lnTo>
                  <a:lnTo>
                    <a:pt x="17" y="48"/>
                  </a:lnTo>
                  <a:lnTo>
                    <a:pt x="14" y="50"/>
                  </a:lnTo>
                  <a:lnTo>
                    <a:pt x="12" y="50"/>
                  </a:lnTo>
                  <a:lnTo>
                    <a:pt x="7" y="50"/>
                  </a:lnTo>
                  <a:lnTo>
                    <a:pt x="5" y="52"/>
                  </a:lnTo>
                  <a:lnTo>
                    <a:pt x="0" y="52"/>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59" name="Freeform 525"/>
            <p:cNvSpPr/>
            <p:nvPr/>
          </p:nvSpPr>
          <p:spPr bwMode="auto">
            <a:xfrm>
              <a:off x="222624" y="1431280"/>
              <a:ext cx="158469" cy="181108"/>
            </a:xfrm>
            <a:custGeom>
              <a:avLst/>
              <a:gdLst>
                <a:gd name="T0" fmla="*/ 24 w 126"/>
                <a:gd name="T1" fmla="*/ 0 h 144"/>
                <a:gd name="T2" fmla="*/ 126 w 126"/>
                <a:gd name="T3" fmla="*/ 95 h 144"/>
                <a:gd name="T4" fmla="*/ 102 w 126"/>
                <a:gd name="T5" fmla="*/ 144 h 144"/>
                <a:gd name="T6" fmla="*/ 0 w 126"/>
                <a:gd name="T7" fmla="*/ 50 h 144"/>
                <a:gd name="T8" fmla="*/ 24 w 126"/>
                <a:gd name="T9" fmla="*/ 0 h 144"/>
              </a:gdLst>
              <a:ahLst/>
              <a:cxnLst>
                <a:cxn ang="0">
                  <a:pos x="T0" y="T1"/>
                </a:cxn>
                <a:cxn ang="0">
                  <a:pos x="T2" y="T3"/>
                </a:cxn>
                <a:cxn ang="0">
                  <a:pos x="T4" y="T5"/>
                </a:cxn>
                <a:cxn ang="0">
                  <a:pos x="T6" y="T7"/>
                </a:cxn>
                <a:cxn ang="0">
                  <a:pos x="T8" y="T9"/>
                </a:cxn>
              </a:cxnLst>
              <a:rect l="0" t="0" r="r" b="b"/>
              <a:pathLst>
                <a:path w="126" h="144">
                  <a:moveTo>
                    <a:pt x="24" y="0"/>
                  </a:moveTo>
                  <a:lnTo>
                    <a:pt x="126" y="95"/>
                  </a:lnTo>
                  <a:lnTo>
                    <a:pt x="102" y="144"/>
                  </a:lnTo>
                  <a:lnTo>
                    <a:pt x="0" y="50"/>
                  </a:lnTo>
                  <a:lnTo>
                    <a:pt x="2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0" name="Freeform 526"/>
            <p:cNvSpPr/>
            <p:nvPr/>
          </p:nvSpPr>
          <p:spPr bwMode="auto">
            <a:xfrm>
              <a:off x="222624" y="1431280"/>
              <a:ext cx="158469" cy="181108"/>
            </a:xfrm>
            <a:custGeom>
              <a:avLst/>
              <a:gdLst>
                <a:gd name="T0" fmla="*/ 24 w 126"/>
                <a:gd name="T1" fmla="*/ 0 h 144"/>
                <a:gd name="T2" fmla="*/ 126 w 126"/>
                <a:gd name="T3" fmla="*/ 95 h 144"/>
                <a:gd name="T4" fmla="*/ 102 w 126"/>
                <a:gd name="T5" fmla="*/ 144 h 144"/>
                <a:gd name="T6" fmla="*/ 0 w 126"/>
                <a:gd name="T7" fmla="*/ 50 h 144"/>
                <a:gd name="T8" fmla="*/ 24 w 126"/>
                <a:gd name="T9" fmla="*/ 0 h 144"/>
              </a:gdLst>
              <a:ahLst/>
              <a:cxnLst>
                <a:cxn ang="0">
                  <a:pos x="T0" y="T1"/>
                </a:cxn>
                <a:cxn ang="0">
                  <a:pos x="T2" y="T3"/>
                </a:cxn>
                <a:cxn ang="0">
                  <a:pos x="T4" y="T5"/>
                </a:cxn>
                <a:cxn ang="0">
                  <a:pos x="T6" y="T7"/>
                </a:cxn>
                <a:cxn ang="0">
                  <a:pos x="T8" y="T9"/>
                </a:cxn>
              </a:cxnLst>
              <a:rect l="0" t="0" r="r" b="b"/>
              <a:pathLst>
                <a:path w="126" h="144">
                  <a:moveTo>
                    <a:pt x="24" y="0"/>
                  </a:moveTo>
                  <a:lnTo>
                    <a:pt x="126" y="95"/>
                  </a:lnTo>
                  <a:lnTo>
                    <a:pt x="102" y="144"/>
                  </a:lnTo>
                  <a:lnTo>
                    <a:pt x="0" y="50"/>
                  </a:lnTo>
                  <a:lnTo>
                    <a:pt x="2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61" name="Freeform 527"/>
            <p:cNvSpPr/>
            <p:nvPr/>
          </p:nvSpPr>
          <p:spPr bwMode="auto">
            <a:xfrm>
              <a:off x="222624" y="1431280"/>
              <a:ext cx="158469" cy="181108"/>
            </a:xfrm>
            <a:custGeom>
              <a:avLst/>
              <a:gdLst>
                <a:gd name="T0" fmla="*/ 24 w 126"/>
                <a:gd name="T1" fmla="*/ 0 h 144"/>
                <a:gd name="T2" fmla="*/ 126 w 126"/>
                <a:gd name="T3" fmla="*/ 95 h 144"/>
                <a:gd name="T4" fmla="*/ 102 w 126"/>
                <a:gd name="T5" fmla="*/ 144 h 144"/>
                <a:gd name="T6" fmla="*/ 0 w 126"/>
                <a:gd name="T7" fmla="*/ 50 h 144"/>
                <a:gd name="T8" fmla="*/ 24 w 126"/>
                <a:gd name="T9" fmla="*/ 0 h 144"/>
              </a:gdLst>
              <a:ahLst/>
              <a:cxnLst>
                <a:cxn ang="0">
                  <a:pos x="T0" y="T1"/>
                </a:cxn>
                <a:cxn ang="0">
                  <a:pos x="T2" y="T3"/>
                </a:cxn>
                <a:cxn ang="0">
                  <a:pos x="T4" y="T5"/>
                </a:cxn>
                <a:cxn ang="0">
                  <a:pos x="T6" y="T7"/>
                </a:cxn>
                <a:cxn ang="0">
                  <a:pos x="T8" y="T9"/>
                </a:cxn>
              </a:cxnLst>
              <a:rect l="0" t="0" r="r" b="b"/>
              <a:pathLst>
                <a:path w="126" h="144">
                  <a:moveTo>
                    <a:pt x="24" y="0"/>
                  </a:moveTo>
                  <a:lnTo>
                    <a:pt x="126" y="95"/>
                  </a:lnTo>
                  <a:lnTo>
                    <a:pt x="102" y="144"/>
                  </a:lnTo>
                  <a:lnTo>
                    <a:pt x="0" y="50"/>
                  </a:lnTo>
                  <a:lnTo>
                    <a:pt x="2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2" name="Freeform 528"/>
            <p:cNvSpPr/>
            <p:nvPr/>
          </p:nvSpPr>
          <p:spPr bwMode="auto">
            <a:xfrm>
              <a:off x="222624" y="1431280"/>
              <a:ext cx="158469" cy="181108"/>
            </a:xfrm>
            <a:custGeom>
              <a:avLst/>
              <a:gdLst>
                <a:gd name="T0" fmla="*/ 24 w 126"/>
                <a:gd name="T1" fmla="*/ 0 h 144"/>
                <a:gd name="T2" fmla="*/ 126 w 126"/>
                <a:gd name="T3" fmla="*/ 95 h 144"/>
                <a:gd name="T4" fmla="*/ 102 w 126"/>
                <a:gd name="T5" fmla="*/ 144 h 144"/>
                <a:gd name="T6" fmla="*/ 0 w 126"/>
                <a:gd name="T7" fmla="*/ 50 h 144"/>
                <a:gd name="T8" fmla="*/ 24 w 126"/>
                <a:gd name="T9" fmla="*/ 0 h 144"/>
              </a:gdLst>
              <a:ahLst/>
              <a:cxnLst>
                <a:cxn ang="0">
                  <a:pos x="T0" y="T1"/>
                </a:cxn>
                <a:cxn ang="0">
                  <a:pos x="T2" y="T3"/>
                </a:cxn>
                <a:cxn ang="0">
                  <a:pos x="T4" y="T5"/>
                </a:cxn>
                <a:cxn ang="0">
                  <a:pos x="T6" y="T7"/>
                </a:cxn>
                <a:cxn ang="0">
                  <a:pos x="T8" y="T9"/>
                </a:cxn>
              </a:cxnLst>
              <a:rect l="0" t="0" r="r" b="b"/>
              <a:pathLst>
                <a:path w="126" h="144">
                  <a:moveTo>
                    <a:pt x="24" y="0"/>
                  </a:moveTo>
                  <a:lnTo>
                    <a:pt x="126" y="95"/>
                  </a:lnTo>
                  <a:lnTo>
                    <a:pt x="102" y="144"/>
                  </a:lnTo>
                  <a:lnTo>
                    <a:pt x="0" y="50"/>
                  </a:lnTo>
                  <a:lnTo>
                    <a:pt x="2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65" name="Freeform 531"/>
            <p:cNvSpPr/>
            <p:nvPr/>
          </p:nvSpPr>
          <p:spPr bwMode="auto">
            <a:xfrm>
              <a:off x="1111814" y="2358201"/>
              <a:ext cx="242735" cy="134573"/>
            </a:xfrm>
            <a:custGeom>
              <a:avLst/>
              <a:gdLst>
                <a:gd name="T0" fmla="*/ 115 w 193"/>
                <a:gd name="T1" fmla="*/ 38 h 107"/>
                <a:gd name="T2" fmla="*/ 193 w 193"/>
                <a:gd name="T3" fmla="*/ 107 h 107"/>
                <a:gd name="T4" fmla="*/ 80 w 193"/>
                <a:gd name="T5" fmla="*/ 69 h 107"/>
                <a:gd name="T6" fmla="*/ 0 w 193"/>
                <a:gd name="T7" fmla="*/ 0 h 107"/>
                <a:gd name="T8" fmla="*/ 115 w 193"/>
                <a:gd name="T9" fmla="*/ 38 h 107"/>
              </a:gdLst>
              <a:ahLst/>
              <a:cxnLst>
                <a:cxn ang="0">
                  <a:pos x="T0" y="T1"/>
                </a:cxn>
                <a:cxn ang="0">
                  <a:pos x="T2" y="T3"/>
                </a:cxn>
                <a:cxn ang="0">
                  <a:pos x="T4" y="T5"/>
                </a:cxn>
                <a:cxn ang="0">
                  <a:pos x="T6" y="T7"/>
                </a:cxn>
                <a:cxn ang="0">
                  <a:pos x="T8" y="T9"/>
                </a:cxn>
              </a:cxnLst>
              <a:rect l="0" t="0" r="r" b="b"/>
              <a:pathLst>
                <a:path w="193" h="107">
                  <a:moveTo>
                    <a:pt x="115" y="38"/>
                  </a:moveTo>
                  <a:lnTo>
                    <a:pt x="193" y="107"/>
                  </a:lnTo>
                  <a:lnTo>
                    <a:pt x="80" y="69"/>
                  </a:lnTo>
                  <a:lnTo>
                    <a:pt x="0" y="0"/>
                  </a:lnTo>
                  <a:lnTo>
                    <a:pt x="115" y="38"/>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6" name="Freeform 532"/>
            <p:cNvSpPr/>
            <p:nvPr/>
          </p:nvSpPr>
          <p:spPr bwMode="auto">
            <a:xfrm>
              <a:off x="1111814" y="2358201"/>
              <a:ext cx="242735" cy="134573"/>
            </a:xfrm>
            <a:custGeom>
              <a:avLst/>
              <a:gdLst>
                <a:gd name="T0" fmla="*/ 115 w 193"/>
                <a:gd name="T1" fmla="*/ 38 h 107"/>
                <a:gd name="T2" fmla="*/ 193 w 193"/>
                <a:gd name="T3" fmla="*/ 107 h 107"/>
                <a:gd name="T4" fmla="*/ 80 w 193"/>
                <a:gd name="T5" fmla="*/ 69 h 107"/>
                <a:gd name="T6" fmla="*/ 0 w 193"/>
                <a:gd name="T7" fmla="*/ 0 h 107"/>
                <a:gd name="T8" fmla="*/ 115 w 193"/>
                <a:gd name="T9" fmla="*/ 38 h 107"/>
              </a:gdLst>
              <a:ahLst/>
              <a:cxnLst>
                <a:cxn ang="0">
                  <a:pos x="T0" y="T1"/>
                </a:cxn>
                <a:cxn ang="0">
                  <a:pos x="T2" y="T3"/>
                </a:cxn>
                <a:cxn ang="0">
                  <a:pos x="T4" y="T5"/>
                </a:cxn>
                <a:cxn ang="0">
                  <a:pos x="T6" y="T7"/>
                </a:cxn>
                <a:cxn ang="0">
                  <a:pos x="T8" y="T9"/>
                </a:cxn>
              </a:cxnLst>
              <a:rect l="0" t="0" r="r" b="b"/>
              <a:pathLst>
                <a:path w="193" h="107">
                  <a:moveTo>
                    <a:pt x="115" y="38"/>
                  </a:moveTo>
                  <a:lnTo>
                    <a:pt x="193" y="107"/>
                  </a:lnTo>
                  <a:lnTo>
                    <a:pt x="80" y="69"/>
                  </a:lnTo>
                  <a:lnTo>
                    <a:pt x="0" y="0"/>
                  </a:lnTo>
                  <a:lnTo>
                    <a:pt x="115" y="38"/>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67" name="Freeform 533"/>
            <p:cNvSpPr/>
            <p:nvPr/>
          </p:nvSpPr>
          <p:spPr bwMode="auto">
            <a:xfrm>
              <a:off x="1064022" y="2358201"/>
              <a:ext cx="148408" cy="134573"/>
            </a:xfrm>
            <a:custGeom>
              <a:avLst/>
              <a:gdLst>
                <a:gd name="T0" fmla="*/ 38 w 118"/>
                <a:gd name="T1" fmla="*/ 0 h 107"/>
                <a:gd name="T2" fmla="*/ 118 w 118"/>
                <a:gd name="T3" fmla="*/ 69 h 107"/>
                <a:gd name="T4" fmla="*/ 80 w 118"/>
                <a:gd name="T5" fmla="*/ 107 h 107"/>
                <a:gd name="T6" fmla="*/ 0 w 118"/>
                <a:gd name="T7" fmla="*/ 38 h 107"/>
                <a:gd name="T8" fmla="*/ 38 w 118"/>
                <a:gd name="T9" fmla="*/ 0 h 107"/>
              </a:gdLst>
              <a:ahLst/>
              <a:cxnLst>
                <a:cxn ang="0">
                  <a:pos x="T0" y="T1"/>
                </a:cxn>
                <a:cxn ang="0">
                  <a:pos x="T2" y="T3"/>
                </a:cxn>
                <a:cxn ang="0">
                  <a:pos x="T4" y="T5"/>
                </a:cxn>
                <a:cxn ang="0">
                  <a:pos x="T6" y="T7"/>
                </a:cxn>
                <a:cxn ang="0">
                  <a:pos x="T8" y="T9"/>
                </a:cxn>
              </a:cxnLst>
              <a:rect l="0" t="0" r="r" b="b"/>
              <a:pathLst>
                <a:path w="118" h="107">
                  <a:moveTo>
                    <a:pt x="38" y="0"/>
                  </a:moveTo>
                  <a:lnTo>
                    <a:pt x="118" y="69"/>
                  </a:lnTo>
                  <a:lnTo>
                    <a:pt x="80" y="107"/>
                  </a:lnTo>
                  <a:lnTo>
                    <a:pt x="0" y="38"/>
                  </a:lnTo>
                  <a:lnTo>
                    <a:pt x="3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8" name="Freeform 534"/>
            <p:cNvSpPr/>
            <p:nvPr/>
          </p:nvSpPr>
          <p:spPr bwMode="auto">
            <a:xfrm>
              <a:off x="1064022" y="2358201"/>
              <a:ext cx="148408" cy="134573"/>
            </a:xfrm>
            <a:custGeom>
              <a:avLst/>
              <a:gdLst>
                <a:gd name="T0" fmla="*/ 38 w 118"/>
                <a:gd name="T1" fmla="*/ 0 h 107"/>
                <a:gd name="T2" fmla="*/ 118 w 118"/>
                <a:gd name="T3" fmla="*/ 69 h 107"/>
                <a:gd name="T4" fmla="*/ 80 w 118"/>
                <a:gd name="T5" fmla="*/ 107 h 107"/>
                <a:gd name="T6" fmla="*/ 0 w 118"/>
                <a:gd name="T7" fmla="*/ 38 h 107"/>
                <a:gd name="T8" fmla="*/ 38 w 118"/>
                <a:gd name="T9" fmla="*/ 0 h 107"/>
              </a:gdLst>
              <a:ahLst/>
              <a:cxnLst>
                <a:cxn ang="0">
                  <a:pos x="T0" y="T1"/>
                </a:cxn>
                <a:cxn ang="0">
                  <a:pos x="T2" y="T3"/>
                </a:cxn>
                <a:cxn ang="0">
                  <a:pos x="T4" y="T5"/>
                </a:cxn>
                <a:cxn ang="0">
                  <a:pos x="T6" y="T7"/>
                </a:cxn>
                <a:cxn ang="0">
                  <a:pos x="T8" y="T9"/>
                </a:cxn>
              </a:cxnLst>
              <a:rect l="0" t="0" r="r" b="b"/>
              <a:pathLst>
                <a:path w="118" h="107">
                  <a:moveTo>
                    <a:pt x="38" y="0"/>
                  </a:moveTo>
                  <a:lnTo>
                    <a:pt x="118" y="69"/>
                  </a:lnTo>
                  <a:lnTo>
                    <a:pt x="80" y="107"/>
                  </a:lnTo>
                  <a:lnTo>
                    <a:pt x="0" y="38"/>
                  </a:lnTo>
                  <a:lnTo>
                    <a:pt x="3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69" name="Freeform 535"/>
            <p:cNvSpPr/>
            <p:nvPr/>
          </p:nvSpPr>
          <p:spPr bwMode="auto">
            <a:xfrm>
              <a:off x="1064022" y="2405994"/>
              <a:ext cx="160985" cy="217581"/>
            </a:xfrm>
            <a:custGeom>
              <a:avLst/>
              <a:gdLst>
                <a:gd name="T0" fmla="*/ 0 w 128"/>
                <a:gd name="T1" fmla="*/ 0 h 173"/>
                <a:gd name="T2" fmla="*/ 80 w 128"/>
                <a:gd name="T3" fmla="*/ 69 h 173"/>
                <a:gd name="T4" fmla="*/ 128 w 128"/>
                <a:gd name="T5" fmla="*/ 173 h 173"/>
                <a:gd name="T6" fmla="*/ 50 w 128"/>
                <a:gd name="T7" fmla="*/ 109 h 173"/>
                <a:gd name="T8" fmla="*/ 0 w 128"/>
                <a:gd name="T9" fmla="*/ 0 h 173"/>
              </a:gdLst>
              <a:ahLst/>
              <a:cxnLst>
                <a:cxn ang="0">
                  <a:pos x="T0" y="T1"/>
                </a:cxn>
                <a:cxn ang="0">
                  <a:pos x="T2" y="T3"/>
                </a:cxn>
                <a:cxn ang="0">
                  <a:pos x="T4" y="T5"/>
                </a:cxn>
                <a:cxn ang="0">
                  <a:pos x="T6" y="T7"/>
                </a:cxn>
                <a:cxn ang="0">
                  <a:pos x="T8" y="T9"/>
                </a:cxn>
              </a:cxnLst>
              <a:rect l="0" t="0" r="r" b="b"/>
              <a:pathLst>
                <a:path w="128" h="173">
                  <a:moveTo>
                    <a:pt x="0" y="0"/>
                  </a:moveTo>
                  <a:lnTo>
                    <a:pt x="80" y="69"/>
                  </a:lnTo>
                  <a:lnTo>
                    <a:pt x="128" y="173"/>
                  </a:lnTo>
                  <a:lnTo>
                    <a:pt x="50" y="10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0" name="Freeform 536"/>
            <p:cNvSpPr/>
            <p:nvPr/>
          </p:nvSpPr>
          <p:spPr bwMode="auto">
            <a:xfrm>
              <a:off x="1064022" y="2405994"/>
              <a:ext cx="160985" cy="217581"/>
            </a:xfrm>
            <a:custGeom>
              <a:avLst/>
              <a:gdLst>
                <a:gd name="T0" fmla="*/ 0 w 128"/>
                <a:gd name="T1" fmla="*/ 0 h 173"/>
                <a:gd name="T2" fmla="*/ 80 w 128"/>
                <a:gd name="T3" fmla="*/ 69 h 173"/>
                <a:gd name="T4" fmla="*/ 128 w 128"/>
                <a:gd name="T5" fmla="*/ 173 h 173"/>
                <a:gd name="T6" fmla="*/ 50 w 128"/>
                <a:gd name="T7" fmla="*/ 109 h 173"/>
                <a:gd name="T8" fmla="*/ 0 w 128"/>
                <a:gd name="T9" fmla="*/ 0 h 173"/>
              </a:gdLst>
              <a:ahLst/>
              <a:cxnLst>
                <a:cxn ang="0">
                  <a:pos x="T0" y="T1"/>
                </a:cxn>
                <a:cxn ang="0">
                  <a:pos x="T2" y="T3"/>
                </a:cxn>
                <a:cxn ang="0">
                  <a:pos x="T4" y="T5"/>
                </a:cxn>
                <a:cxn ang="0">
                  <a:pos x="T6" y="T7"/>
                </a:cxn>
                <a:cxn ang="0">
                  <a:pos x="T8" y="T9"/>
                </a:cxn>
              </a:cxnLst>
              <a:rect l="0" t="0" r="r" b="b"/>
              <a:pathLst>
                <a:path w="128" h="173">
                  <a:moveTo>
                    <a:pt x="0" y="0"/>
                  </a:moveTo>
                  <a:lnTo>
                    <a:pt x="80" y="69"/>
                  </a:lnTo>
                  <a:lnTo>
                    <a:pt x="128" y="173"/>
                  </a:lnTo>
                  <a:lnTo>
                    <a:pt x="50" y="10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71" name="Freeform 537"/>
            <p:cNvSpPr/>
            <p:nvPr/>
          </p:nvSpPr>
          <p:spPr bwMode="auto">
            <a:xfrm>
              <a:off x="1072826" y="2543083"/>
              <a:ext cx="152181" cy="121996"/>
            </a:xfrm>
            <a:custGeom>
              <a:avLst/>
              <a:gdLst>
                <a:gd name="T0" fmla="*/ 43 w 121"/>
                <a:gd name="T1" fmla="*/ 0 h 97"/>
                <a:gd name="T2" fmla="*/ 121 w 121"/>
                <a:gd name="T3" fmla="*/ 64 h 97"/>
                <a:gd name="T4" fmla="*/ 80 w 121"/>
                <a:gd name="T5" fmla="*/ 97 h 97"/>
                <a:gd name="T6" fmla="*/ 0 w 121"/>
                <a:gd name="T7" fmla="*/ 35 h 97"/>
                <a:gd name="T8" fmla="*/ 43 w 121"/>
                <a:gd name="T9" fmla="*/ 0 h 97"/>
              </a:gdLst>
              <a:ahLst/>
              <a:cxnLst>
                <a:cxn ang="0">
                  <a:pos x="T0" y="T1"/>
                </a:cxn>
                <a:cxn ang="0">
                  <a:pos x="T2" y="T3"/>
                </a:cxn>
                <a:cxn ang="0">
                  <a:pos x="T4" y="T5"/>
                </a:cxn>
                <a:cxn ang="0">
                  <a:pos x="T6" y="T7"/>
                </a:cxn>
                <a:cxn ang="0">
                  <a:pos x="T8" y="T9"/>
                </a:cxn>
              </a:cxnLst>
              <a:rect l="0" t="0" r="r" b="b"/>
              <a:pathLst>
                <a:path w="121" h="97">
                  <a:moveTo>
                    <a:pt x="43" y="0"/>
                  </a:moveTo>
                  <a:lnTo>
                    <a:pt x="121" y="64"/>
                  </a:lnTo>
                  <a:lnTo>
                    <a:pt x="80" y="97"/>
                  </a:lnTo>
                  <a:lnTo>
                    <a:pt x="0" y="35"/>
                  </a:lnTo>
                  <a:lnTo>
                    <a:pt x="4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2" name="Freeform 538"/>
            <p:cNvSpPr/>
            <p:nvPr/>
          </p:nvSpPr>
          <p:spPr bwMode="auto">
            <a:xfrm>
              <a:off x="1072826" y="2543083"/>
              <a:ext cx="152181" cy="121996"/>
            </a:xfrm>
            <a:custGeom>
              <a:avLst/>
              <a:gdLst>
                <a:gd name="T0" fmla="*/ 43 w 121"/>
                <a:gd name="T1" fmla="*/ 0 h 97"/>
                <a:gd name="T2" fmla="*/ 121 w 121"/>
                <a:gd name="T3" fmla="*/ 64 h 97"/>
                <a:gd name="T4" fmla="*/ 80 w 121"/>
                <a:gd name="T5" fmla="*/ 97 h 97"/>
                <a:gd name="T6" fmla="*/ 0 w 121"/>
                <a:gd name="T7" fmla="*/ 35 h 97"/>
                <a:gd name="T8" fmla="*/ 43 w 121"/>
                <a:gd name="T9" fmla="*/ 0 h 97"/>
              </a:gdLst>
              <a:ahLst/>
              <a:cxnLst>
                <a:cxn ang="0">
                  <a:pos x="T0" y="T1"/>
                </a:cxn>
                <a:cxn ang="0">
                  <a:pos x="T2" y="T3"/>
                </a:cxn>
                <a:cxn ang="0">
                  <a:pos x="T4" y="T5"/>
                </a:cxn>
                <a:cxn ang="0">
                  <a:pos x="T6" y="T7"/>
                </a:cxn>
                <a:cxn ang="0">
                  <a:pos x="T8" y="T9"/>
                </a:cxn>
              </a:cxnLst>
              <a:rect l="0" t="0" r="r" b="b"/>
              <a:pathLst>
                <a:path w="121" h="97">
                  <a:moveTo>
                    <a:pt x="43" y="0"/>
                  </a:moveTo>
                  <a:lnTo>
                    <a:pt x="121" y="64"/>
                  </a:lnTo>
                  <a:lnTo>
                    <a:pt x="80" y="97"/>
                  </a:lnTo>
                  <a:lnTo>
                    <a:pt x="0" y="35"/>
                  </a:lnTo>
                  <a:lnTo>
                    <a:pt x="4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73" name="Freeform 539"/>
            <p:cNvSpPr/>
            <p:nvPr/>
          </p:nvSpPr>
          <p:spPr bwMode="auto">
            <a:xfrm>
              <a:off x="891718" y="2486486"/>
              <a:ext cx="166016" cy="106904"/>
            </a:xfrm>
            <a:custGeom>
              <a:avLst/>
              <a:gdLst>
                <a:gd name="T0" fmla="*/ 50 w 132"/>
                <a:gd name="T1" fmla="*/ 0 h 85"/>
                <a:gd name="T2" fmla="*/ 132 w 132"/>
                <a:gd name="T3" fmla="*/ 64 h 85"/>
                <a:gd name="T4" fmla="*/ 85 w 132"/>
                <a:gd name="T5" fmla="*/ 85 h 85"/>
                <a:gd name="T6" fmla="*/ 0 w 132"/>
                <a:gd name="T7" fmla="*/ 21 h 85"/>
                <a:gd name="T8" fmla="*/ 50 w 132"/>
                <a:gd name="T9" fmla="*/ 0 h 85"/>
              </a:gdLst>
              <a:ahLst/>
              <a:cxnLst>
                <a:cxn ang="0">
                  <a:pos x="T0" y="T1"/>
                </a:cxn>
                <a:cxn ang="0">
                  <a:pos x="T2" y="T3"/>
                </a:cxn>
                <a:cxn ang="0">
                  <a:pos x="T4" y="T5"/>
                </a:cxn>
                <a:cxn ang="0">
                  <a:pos x="T6" y="T7"/>
                </a:cxn>
                <a:cxn ang="0">
                  <a:pos x="T8" y="T9"/>
                </a:cxn>
              </a:cxnLst>
              <a:rect l="0" t="0" r="r" b="b"/>
              <a:pathLst>
                <a:path w="132" h="85">
                  <a:moveTo>
                    <a:pt x="50" y="0"/>
                  </a:moveTo>
                  <a:lnTo>
                    <a:pt x="132" y="64"/>
                  </a:lnTo>
                  <a:lnTo>
                    <a:pt x="85" y="85"/>
                  </a:lnTo>
                  <a:lnTo>
                    <a:pt x="0" y="21"/>
                  </a:lnTo>
                  <a:lnTo>
                    <a:pt x="5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4" name="Freeform 540"/>
            <p:cNvSpPr/>
            <p:nvPr/>
          </p:nvSpPr>
          <p:spPr bwMode="auto">
            <a:xfrm>
              <a:off x="891718" y="2486486"/>
              <a:ext cx="166016" cy="106904"/>
            </a:xfrm>
            <a:custGeom>
              <a:avLst/>
              <a:gdLst>
                <a:gd name="T0" fmla="*/ 50 w 132"/>
                <a:gd name="T1" fmla="*/ 0 h 85"/>
                <a:gd name="T2" fmla="*/ 132 w 132"/>
                <a:gd name="T3" fmla="*/ 64 h 85"/>
                <a:gd name="T4" fmla="*/ 85 w 132"/>
                <a:gd name="T5" fmla="*/ 85 h 85"/>
                <a:gd name="T6" fmla="*/ 0 w 132"/>
                <a:gd name="T7" fmla="*/ 21 h 85"/>
                <a:gd name="T8" fmla="*/ 50 w 132"/>
                <a:gd name="T9" fmla="*/ 0 h 85"/>
              </a:gdLst>
              <a:ahLst/>
              <a:cxnLst>
                <a:cxn ang="0">
                  <a:pos x="T0" y="T1"/>
                </a:cxn>
                <a:cxn ang="0">
                  <a:pos x="T2" y="T3"/>
                </a:cxn>
                <a:cxn ang="0">
                  <a:pos x="T4" y="T5"/>
                </a:cxn>
                <a:cxn ang="0">
                  <a:pos x="T6" y="T7"/>
                </a:cxn>
                <a:cxn ang="0">
                  <a:pos x="T8" y="T9"/>
                </a:cxn>
              </a:cxnLst>
              <a:rect l="0" t="0" r="r" b="b"/>
              <a:pathLst>
                <a:path w="132" h="85">
                  <a:moveTo>
                    <a:pt x="50" y="0"/>
                  </a:moveTo>
                  <a:lnTo>
                    <a:pt x="132" y="64"/>
                  </a:lnTo>
                  <a:lnTo>
                    <a:pt x="85" y="85"/>
                  </a:lnTo>
                  <a:lnTo>
                    <a:pt x="0" y="21"/>
                  </a:lnTo>
                  <a:lnTo>
                    <a:pt x="5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75" name="Freeform 541"/>
            <p:cNvSpPr/>
            <p:nvPr/>
          </p:nvSpPr>
          <p:spPr bwMode="auto">
            <a:xfrm>
              <a:off x="891718" y="2512898"/>
              <a:ext cx="113192" cy="226385"/>
            </a:xfrm>
            <a:custGeom>
              <a:avLst/>
              <a:gdLst>
                <a:gd name="T0" fmla="*/ 0 w 90"/>
                <a:gd name="T1" fmla="*/ 0 h 180"/>
                <a:gd name="T2" fmla="*/ 85 w 90"/>
                <a:gd name="T3" fmla="*/ 64 h 180"/>
                <a:gd name="T4" fmla="*/ 90 w 90"/>
                <a:gd name="T5" fmla="*/ 180 h 180"/>
                <a:gd name="T6" fmla="*/ 5 w 90"/>
                <a:gd name="T7" fmla="*/ 118 h 180"/>
                <a:gd name="T8" fmla="*/ 0 w 90"/>
                <a:gd name="T9" fmla="*/ 0 h 180"/>
              </a:gdLst>
              <a:ahLst/>
              <a:cxnLst>
                <a:cxn ang="0">
                  <a:pos x="T0" y="T1"/>
                </a:cxn>
                <a:cxn ang="0">
                  <a:pos x="T2" y="T3"/>
                </a:cxn>
                <a:cxn ang="0">
                  <a:pos x="T4" y="T5"/>
                </a:cxn>
                <a:cxn ang="0">
                  <a:pos x="T6" y="T7"/>
                </a:cxn>
                <a:cxn ang="0">
                  <a:pos x="T8" y="T9"/>
                </a:cxn>
              </a:cxnLst>
              <a:rect l="0" t="0" r="r" b="b"/>
              <a:pathLst>
                <a:path w="90" h="180">
                  <a:moveTo>
                    <a:pt x="0" y="0"/>
                  </a:moveTo>
                  <a:lnTo>
                    <a:pt x="85" y="64"/>
                  </a:lnTo>
                  <a:lnTo>
                    <a:pt x="90" y="180"/>
                  </a:lnTo>
                  <a:lnTo>
                    <a:pt x="5" y="11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6" name="Freeform 542"/>
            <p:cNvSpPr/>
            <p:nvPr/>
          </p:nvSpPr>
          <p:spPr bwMode="auto">
            <a:xfrm>
              <a:off x="891718" y="2512898"/>
              <a:ext cx="113192" cy="226385"/>
            </a:xfrm>
            <a:custGeom>
              <a:avLst/>
              <a:gdLst>
                <a:gd name="T0" fmla="*/ 0 w 90"/>
                <a:gd name="T1" fmla="*/ 0 h 180"/>
                <a:gd name="T2" fmla="*/ 85 w 90"/>
                <a:gd name="T3" fmla="*/ 64 h 180"/>
                <a:gd name="T4" fmla="*/ 90 w 90"/>
                <a:gd name="T5" fmla="*/ 180 h 180"/>
                <a:gd name="T6" fmla="*/ 5 w 90"/>
                <a:gd name="T7" fmla="*/ 118 h 180"/>
                <a:gd name="T8" fmla="*/ 0 w 90"/>
                <a:gd name="T9" fmla="*/ 0 h 180"/>
              </a:gdLst>
              <a:ahLst/>
              <a:cxnLst>
                <a:cxn ang="0">
                  <a:pos x="T0" y="T1"/>
                </a:cxn>
                <a:cxn ang="0">
                  <a:pos x="T2" y="T3"/>
                </a:cxn>
                <a:cxn ang="0">
                  <a:pos x="T4" y="T5"/>
                </a:cxn>
                <a:cxn ang="0">
                  <a:pos x="T6" y="T7"/>
                </a:cxn>
                <a:cxn ang="0">
                  <a:pos x="T8" y="T9"/>
                </a:cxn>
              </a:cxnLst>
              <a:rect l="0" t="0" r="r" b="b"/>
              <a:pathLst>
                <a:path w="90" h="180">
                  <a:moveTo>
                    <a:pt x="0" y="0"/>
                  </a:moveTo>
                  <a:lnTo>
                    <a:pt x="85" y="64"/>
                  </a:lnTo>
                  <a:lnTo>
                    <a:pt x="90" y="180"/>
                  </a:lnTo>
                  <a:lnTo>
                    <a:pt x="5" y="11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77" name="Freeform 543"/>
            <p:cNvSpPr/>
            <p:nvPr/>
          </p:nvSpPr>
          <p:spPr bwMode="auto">
            <a:xfrm>
              <a:off x="832606" y="2661306"/>
              <a:ext cx="172304" cy="95585"/>
            </a:xfrm>
            <a:custGeom>
              <a:avLst/>
              <a:gdLst>
                <a:gd name="T0" fmla="*/ 52 w 137"/>
                <a:gd name="T1" fmla="*/ 0 h 76"/>
                <a:gd name="T2" fmla="*/ 137 w 137"/>
                <a:gd name="T3" fmla="*/ 62 h 76"/>
                <a:gd name="T4" fmla="*/ 85 w 137"/>
                <a:gd name="T5" fmla="*/ 76 h 76"/>
                <a:gd name="T6" fmla="*/ 0 w 137"/>
                <a:gd name="T7" fmla="*/ 17 h 76"/>
                <a:gd name="T8" fmla="*/ 52 w 137"/>
                <a:gd name="T9" fmla="*/ 0 h 76"/>
              </a:gdLst>
              <a:ahLst/>
              <a:cxnLst>
                <a:cxn ang="0">
                  <a:pos x="T0" y="T1"/>
                </a:cxn>
                <a:cxn ang="0">
                  <a:pos x="T2" y="T3"/>
                </a:cxn>
                <a:cxn ang="0">
                  <a:pos x="T4" y="T5"/>
                </a:cxn>
                <a:cxn ang="0">
                  <a:pos x="T6" y="T7"/>
                </a:cxn>
                <a:cxn ang="0">
                  <a:pos x="T8" y="T9"/>
                </a:cxn>
              </a:cxnLst>
              <a:rect l="0" t="0" r="r" b="b"/>
              <a:pathLst>
                <a:path w="137" h="76">
                  <a:moveTo>
                    <a:pt x="52" y="0"/>
                  </a:moveTo>
                  <a:lnTo>
                    <a:pt x="137" y="62"/>
                  </a:lnTo>
                  <a:lnTo>
                    <a:pt x="85" y="76"/>
                  </a:lnTo>
                  <a:lnTo>
                    <a:pt x="0" y="17"/>
                  </a:lnTo>
                  <a:lnTo>
                    <a:pt x="5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8" name="Freeform 544"/>
            <p:cNvSpPr/>
            <p:nvPr/>
          </p:nvSpPr>
          <p:spPr bwMode="auto">
            <a:xfrm>
              <a:off x="832606" y="2661306"/>
              <a:ext cx="172304" cy="95585"/>
            </a:xfrm>
            <a:custGeom>
              <a:avLst/>
              <a:gdLst>
                <a:gd name="T0" fmla="*/ 52 w 137"/>
                <a:gd name="T1" fmla="*/ 0 h 76"/>
                <a:gd name="T2" fmla="*/ 137 w 137"/>
                <a:gd name="T3" fmla="*/ 62 h 76"/>
                <a:gd name="T4" fmla="*/ 85 w 137"/>
                <a:gd name="T5" fmla="*/ 76 h 76"/>
                <a:gd name="T6" fmla="*/ 0 w 137"/>
                <a:gd name="T7" fmla="*/ 17 h 76"/>
                <a:gd name="T8" fmla="*/ 52 w 137"/>
                <a:gd name="T9" fmla="*/ 0 h 76"/>
              </a:gdLst>
              <a:ahLst/>
              <a:cxnLst>
                <a:cxn ang="0">
                  <a:pos x="T0" y="T1"/>
                </a:cxn>
                <a:cxn ang="0">
                  <a:pos x="T2" y="T3"/>
                </a:cxn>
                <a:cxn ang="0">
                  <a:pos x="T4" y="T5"/>
                </a:cxn>
                <a:cxn ang="0">
                  <a:pos x="T6" y="T7"/>
                </a:cxn>
                <a:cxn ang="0">
                  <a:pos x="T8" y="T9"/>
                </a:cxn>
              </a:cxnLst>
              <a:rect l="0" t="0" r="r" b="b"/>
              <a:pathLst>
                <a:path w="137" h="76">
                  <a:moveTo>
                    <a:pt x="52" y="0"/>
                  </a:moveTo>
                  <a:lnTo>
                    <a:pt x="137" y="62"/>
                  </a:lnTo>
                  <a:lnTo>
                    <a:pt x="85" y="76"/>
                  </a:lnTo>
                  <a:lnTo>
                    <a:pt x="0" y="17"/>
                  </a:lnTo>
                  <a:lnTo>
                    <a:pt x="5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79" name="Freeform 545"/>
            <p:cNvSpPr/>
            <p:nvPr/>
          </p:nvSpPr>
          <p:spPr bwMode="auto">
            <a:xfrm>
              <a:off x="693002" y="2543083"/>
              <a:ext cx="177335" cy="80492"/>
            </a:xfrm>
            <a:custGeom>
              <a:avLst/>
              <a:gdLst>
                <a:gd name="T0" fmla="*/ 54 w 141"/>
                <a:gd name="T1" fmla="*/ 0 h 64"/>
                <a:gd name="T2" fmla="*/ 141 w 141"/>
                <a:gd name="T3" fmla="*/ 64 h 64"/>
                <a:gd name="T4" fmla="*/ 89 w 141"/>
                <a:gd name="T5" fmla="*/ 64 h 64"/>
                <a:gd name="T6" fmla="*/ 0 w 141"/>
                <a:gd name="T7" fmla="*/ 0 h 64"/>
                <a:gd name="T8" fmla="*/ 54 w 141"/>
                <a:gd name="T9" fmla="*/ 0 h 64"/>
              </a:gdLst>
              <a:ahLst/>
              <a:cxnLst>
                <a:cxn ang="0">
                  <a:pos x="T0" y="T1"/>
                </a:cxn>
                <a:cxn ang="0">
                  <a:pos x="T2" y="T3"/>
                </a:cxn>
                <a:cxn ang="0">
                  <a:pos x="T4" y="T5"/>
                </a:cxn>
                <a:cxn ang="0">
                  <a:pos x="T6" y="T7"/>
                </a:cxn>
                <a:cxn ang="0">
                  <a:pos x="T8" y="T9"/>
                </a:cxn>
              </a:cxnLst>
              <a:rect l="0" t="0" r="r" b="b"/>
              <a:pathLst>
                <a:path w="141" h="64">
                  <a:moveTo>
                    <a:pt x="54" y="0"/>
                  </a:moveTo>
                  <a:lnTo>
                    <a:pt x="141" y="64"/>
                  </a:lnTo>
                  <a:lnTo>
                    <a:pt x="89" y="64"/>
                  </a:lnTo>
                  <a:lnTo>
                    <a:pt x="0" y="0"/>
                  </a:lnTo>
                  <a:lnTo>
                    <a:pt x="5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0" name="Freeform 546"/>
            <p:cNvSpPr/>
            <p:nvPr/>
          </p:nvSpPr>
          <p:spPr bwMode="auto">
            <a:xfrm>
              <a:off x="693002" y="2543083"/>
              <a:ext cx="177335" cy="80492"/>
            </a:xfrm>
            <a:custGeom>
              <a:avLst/>
              <a:gdLst>
                <a:gd name="T0" fmla="*/ 54 w 141"/>
                <a:gd name="T1" fmla="*/ 0 h 64"/>
                <a:gd name="T2" fmla="*/ 141 w 141"/>
                <a:gd name="T3" fmla="*/ 64 h 64"/>
                <a:gd name="T4" fmla="*/ 89 w 141"/>
                <a:gd name="T5" fmla="*/ 64 h 64"/>
                <a:gd name="T6" fmla="*/ 0 w 141"/>
                <a:gd name="T7" fmla="*/ 0 h 64"/>
                <a:gd name="T8" fmla="*/ 54 w 141"/>
                <a:gd name="T9" fmla="*/ 0 h 64"/>
              </a:gdLst>
              <a:ahLst/>
              <a:cxnLst>
                <a:cxn ang="0">
                  <a:pos x="T0" y="T1"/>
                </a:cxn>
                <a:cxn ang="0">
                  <a:pos x="T2" y="T3"/>
                </a:cxn>
                <a:cxn ang="0">
                  <a:pos x="T4" y="T5"/>
                </a:cxn>
                <a:cxn ang="0">
                  <a:pos x="T6" y="T7"/>
                </a:cxn>
                <a:cxn ang="0">
                  <a:pos x="T8" y="T9"/>
                </a:cxn>
              </a:cxnLst>
              <a:rect l="0" t="0" r="r" b="b"/>
              <a:pathLst>
                <a:path w="141" h="64">
                  <a:moveTo>
                    <a:pt x="54" y="0"/>
                  </a:moveTo>
                  <a:lnTo>
                    <a:pt x="141" y="64"/>
                  </a:lnTo>
                  <a:lnTo>
                    <a:pt x="89" y="64"/>
                  </a:lnTo>
                  <a:lnTo>
                    <a:pt x="0" y="0"/>
                  </a:lnTo>
                  <a:lnTo>
                    <a:pt x="5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81" name="Freeform 547"/>
            <p:cNvSpPr/>
            <p:nvPr/>
          </p:nvSpPr>
          <p:spPr bwMode="auto">
            <a:xfrm>
              <a:off x="496802" y="2495290"/>
              <a:ext cx="178593" cy="106904"/>
            </a:xfrm>
            <a:custGeom>
              <a:avLst/>
              <a:gdLst>
                <a:gd name="T0" fmla="*/ 49 w 142"/>
                <a:gd name="T1" fmla="*/ 21 h 85"/>
                <a:gd name="T2" fmla="*/ 142 w 142"/>
                <a:gd name="T3" fmla="*/ 85 h 85"/>
                <a:gd name="T4" fmla="*/ 94 w 142"/>
                <a:gd name="T5" fmla="*/ 66 h 85"/>
                <a:gd name="T6" fmla="*/ 0 w 142"/>
                <a:gd name="T7" fmla="*/ 0 h 85"/>
                <a:gd name="T8" fmla="*/ 49 w 142"/>
                <a:gd name="T9" fmla="*/ 21 h 85"/>
              </a:gdLst>
              <a:ahLst/>
              <a:cxnLst>
                <a:cxn ang="0">
                  <a:pos x="T0" y="T1"/>
                </a:cxn>
                <a:cxn ang="0">
                  <a:pos x="T2" y="T3"/>
                </a:cxn>
                <a:cxn ang="0">
                  <a:pos x="T4" y="T5"/>
                </a:cxn>
                <a:cxn ang="0">
                  <a:pos x="T6" y="T7"/>
                </a:cxn>
                <a:cxn ang="0">
                  <a:pos x="T8" y="T9"/>
                </a:cxn>
              </a:cxnLst>
              <a:rect l="0" t="0" r="r" b="b"/>
              <a:pathLst>
                <a:path w="142" h="85">
                  <a:moveTo>
                    <a:pt x="49" y="21"/>
                  </a:moveTo>
                  <a:lnTo>
                    <a:pt x="142" y="85"/>
                  </a:lnTo>
                  <a:lnTo>
                    <a:pt x="94" y="66"/>
                  </a:lnTo>
                  <a:lnTo>
                    <a:pt x="0" y="0"/>
                  </a:lnTo>
                  <a:lnTo>
                    <a:pt x="49" y="21"/>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2" name="Freeform 548"/>
            <p:cNvSpPr/>
            <p:nvPr/>
          </p:nvSpPr>
          <p:spPr bwMode="auto">
            <a:xfrm>
              <a:off x="496802" y="2495290"/>
              <a:ext cx="178593" cy="106904"/>
            </a:xfrm>
            <a:custGeom>
              <a:avLst/>
              <a:gdLst>
                <a:gd name="T0" fmla="*/ 49 w 142"/>
                <a:gd name="T1" fmla="*/ 21 h 85"/>
                <a:gd name="T2" fmla="*/ 142 w 142"/>
                <a:gd name="T3" fmla="*/ 85 h 85"/>
                <a:gd name="T4" fmla="*/ 94 w 142"/>
                <a:gd name="T5" fmla="*/ 66 h 85"/>
                <a:gd name="T6" fmla="*/ 0 w 142"/>
                <a:gd name="T7" fmla="*/ 0 h 85"/>
                <a:gd name="T8" fmla="*/ 49 w 142"/>
                <a:gd name="T9" fmla="*/ 21 h 85"/>
              </a:gdLst>
              <a:ahLst/>
              <a:cxnLst>
                <a:cxn ang="0">
                  <a:pos x="T0" y="T1"/>
                </a:cxn>
                <a:cxn ang="0">
                  <a:pos x="T2" y="T3"/>
                </a:cxn>
                <a:cxn ang="0">
                  <a:pos x="T4" y="T5"/>
                </a:cxn>
                <a:cxn ang="0">
                  <a:pos x="T6" y="T7"/>
                </a:cxn>
                <a:cxn ang="0">
                  <a:pos x="T8" y="T9"/>
                </a:cxn>
              </a:cxnLst>
              <a:rect l="0" t="0" r="r" b="b"/>
              <a:pathLst>
                <a:path w="142" h="85">
                  <a:moveTo>
                    <a:pt x="49" y="21"/>
                  </a:moveTo>
                  <a:lnTo>
                    <a:pt x="142" y="85"/>
                  </a:lnTo>
                  <a:lnTo>
                    <a:pt x="94" y="66"/>
                  </a:lnTo>
                  <a:lnTo>
                    <a:pt x="0" y="0"/>
                  </a:lnTo>
                  <a:lnTo>
                    <a:pt x="49" y="21"/>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83" name="Freeform 549"/>
            <p:cNvSpPr/>
            <p:nvPr/>
          </p:nvSpPr>
          <p:spPr bwMode="auto">
            <a:xfrm>
              <a:off x="571006" y="2676398"/>
              <a:ext cx="181108" cy="83008"/>
            </a:xfrm>
            <a:custGeom>
              <a:avLst/>
              <a:gdLst>
                <a:gd name="T0" fmla="*/ 54 w 144"/>
                <a:gd name="T1" fmla="*/ 5 h 66"/>
                <a:gd name="T2" fmla="*/ 144 w 144"/>
                <a:gd name="T3" fmla="*/ 66 h 66"/>
                <a:gd name="T4" fmla="*/ 92 w 144"/>
                <a:gd name="T5" fmla="*/ 61 h 66"/>
                <a:gd name="T6" fmla="*/ 0 w 144"/>
                <a:gd name="T7" fmla="*/ 0 h 66"/>
                <a:gd name="T8" fmla="*/ 54 w 144"/>
                <a:gd name="T9" fmla="*/ 5 h 66"/>
              </a:gdLst>
              <a:ahLst/>
              <a:cxnLst>
                <a:cxn ang="0">
                  <a:pos x="T0" y="T1"/>
                </a:cxn>
                <a:cxn ang="0">
                  <a:pos x="T2" y="T3"/>
                </a:cxn>
                <a:cxn ang="0">
                  <a:pos x="T4" y="T5"/>
                </a:cxn>
                <a:cxn ang="0">
                  <a:pos x="T6" y="T7"/>
                </a:cxn>
                <a:cxn ang="0">
                  <a:pos x="T8" y="T9"/>
                </a:cxn>
              </a:cxnLst>
              <a:rect l="0" t="0" r="r" b="b"/>
              <a:pathLst>
                <a:path w="144" h="66">
                  <a:moveTo>
                    <a:pt x="54" y="5"/>
                  </a:moveTo>
                  <a:lnTo>
                    <a:pt x="144" y="66"/>
                  </a:lnTo>
                  <a:lnTo>
                    <a:pt x="92" y="61"/>
                  </a:lnTo>
                  <a:lnTo>
                    <a:pt x="0" y="0"/>
                  </a:lnTo>
                  <a:lnTo>
                    <a:pt x="54" y="5"/>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4" name="Freeform 550"/>
            <p:cNvSpPr/>
            <p:nvPr/>
          </p:nvSpPr>
          <p:spPr bwMode="auto">
            <a:xfrm>
              <a:off x="571006" y="2676398"/>
              <a:ext cx="181108" cy="83008"/>
            </a:xfrm>
            <a:custGeom>
              <a:avLst/>
              <a:gdLst>
                <a:gd name="T0" fmla="*/ 54 w 144"/>
                <a:gd name="T1" fmla="*/ 5 h 66"/>
                <a:gd name="T2" fmla="*/ 144 w 144"/>
                <a:gd name="T3" fmla="*/ 66 h 66"/>
                <a:gd name="T4" fmla="*/ 92 w 144"/>
                <a:gd name="T5" fmla="*/ 61 h 66"/>
                <a:gd name="T6" fmla="*/ 0 w 144"/>
                <a:gd name="T7" fmla="*/ 0 h 66"/>
                <a:gd name="T8" fmla="*/ 54 w 144"/>
                <a:gd name="T9" fmla="*/ 5 h 66"/>
              </a:gdLst>
              <a:ahLst/>
              <a:cxnLst>
                <a:cxn ang="0">
                  <a:pos x="T0" y="T1"/>
                </a:cxn>
                <a:cxn ang="0">
                  <a:pos x="T2" y="T3"/>
                </a:cxn>
                <a:cxn ang="0">
                  <a:pos x="T4" y="T5"/>
                </a:cxn>
                <a:cxn ang="0">
                  <a:pos x="T6" y="T7"/>
                </a:cxn>
                <a:cxn ang="0">
                  <a:pos x="T8" y="T9"/>
                </a:cxn>
              </a:cxnLst>
              <a:rect l="0" t="0" r="r" b="b"/>
              <a:pathLst>
                <a:path w="144" h="66">
                  <a:moveTo>
                    <a:pt x="54" y="5"/>
                  </a:moveTo>
                  <a:lnTo>
                    <a:pt x="144" y="66"/>
                  </a:lnTo>
                  <a:lnTo>
                    <a:pt x="92" y="61"/>
                  </a:lnTo>
                  <a:lnTo>
                    <a:pt x="0" y="0"/>
                  </a:lnTo>
                  <a:lnTo>
                    <a:pt x="54" y="5"/>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85" name="Freeform 551"/>
            <p:cNvSpPr/>
            <p:nvPr/>
          </p:nvSpPr>
          <p:spPr bwMode="auto">
            <a:xfrm>
              <a:off x="638921" y="2543083"/>
              <a:ext cx="166016" cy="216323"/>
            </a:xfrm>
            <a:custGeom>
              <a:avLst/>
              <a:gdLst>
                <a:gd name="T0" fmla="*/ 43 w 132"/>
                <a:gd name="T1" fmla="*/ 0 h 172"/>
                <a:gd name="T2" fmla="*/ 132 w 132"/>
                <a:gd name="T3" fmla="*/ 64 h 172"/>
                <a:gd name="T4" fmla="*/ 90 w 132"/>
                <a:gd name="T5" fmla="*/ 172 h 172"/>
                <a:gd name="T6" fmla="*/ 0 w 132"/>
                <a:gd name="T7" fmla="*/ 111 h 172"/>
                <a:gd name="T8" fmla="*/ 43 w 132"/>
                <a:gd name="T9" fmla="*/ 0 h 172"/>
              </a:gdLst>
              <a:ahLst/>
              <a:cxnLst>
                <a:cxn ang="0">
                  <a:pos x="T0" y="T1"/>
                </a:cxn>
                <a:cxn ang="0">
                  <a:pos x="T2" y="T3"/>
                </a:cxn>
                <a:cxn ang="0">
                  <a:pos x="T4" y="T5"/>
                </a:cxn>
                <a:cxn ang="0">
                  <a:pos x="T6" y="T7"/>
                </a:cxn>
                <a:cxn ang="0">
                  <a:pos x="T8" y="T9"/>
                </a:cxn>
              </a:cxnLst>
              <a:rect l="0" t="0" r="r" b="b"/>
              <a:pathLst>
                <a:path w="132" h="172">
                  <a:moveTo>
                    <a:pt x="43" y="0"/>
                  </a:moveTo>
                  <a:lnTo>
                    <a:pt x="132" y="64"/>
                  </a:lnTo>
                  <a:lnTo>
                    <a:pt x="90" y="172"/>
                  </a:lnTo>
                  <a:lnTo>
                    <a:pt x="0" y="111"/>
                  </a:lnTo>
                  <a:lnTo>
                    <a:pt x="4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6" name="Freeform 552"/>
            <p:cNvSpPr/>
            <p:nvPr/>
          </p:nvSpPr>
          <p:spPr bwMode="auto">
            <a:xfrm>
              <a:off x="638921" y="2543083"/>
              <a:ext cx="166016" cy="216323"/>
            </a:xfrm>
            <a:custGeom>
              <a:avLst/>
              <a:gdLst>
                <a:gd name="T0" fmla="*/ 43 w 132"/>
                <a:gd name="T1" fmla="*/ 0 h 172"/>
                <a:gd name="T2" fmla="*/ 132 w 132"/>
                <a:gd name="T3" fmla="*/ 64 h 172"/>
                <a:gd name="T4" fmla="*/ 90 w 132"/>
                <a:gd name="T5" fmla="*/ 172 h 172"/>
                <a:gd name="T6" fmla="*/ 0 w 132"/>
                <a:gd name="T7" fmla="*/ 111 h 172"/>
                <a:gd name="T8" fmla="*/ 43 w 132"/>
                <a:gd name="T9" fmla="*/ 0 h 172"/>
              </a:gdLst>
              <a:ahLst/>
              <a:cxnLst>
                <a:cxn ang="0">
                  <a:pos x="T0" y="T1"/>
                </a:cxn>
                <a:cxn ang="0">
                  <a:pos x="T2" y="T3"/>
                </a:cxn>
                <a:cxn ang="0">
                  <a:pos x="T4" y="T5"/>
                </a:cxn>
                <a:cxn ang="0">
                  <a:pos x="T6" y="T7"/>
                </a:cxn>
                <a:cxn ang="0">
                  <a:pos x="T8" y="T9"/>
                </a:cxn>
              </a:cxnLst>
              <a:rect l="0" t="0" r="r" b="b"/>
              <a:pathLst>
                <a:path w="132" h="172">
                  <a:moveTo>
                    <a:pt x="43" y="0"/>
                  </a:moveTo>
                  <a:lnTo>
                    <a:pt x="132" y="64"/>
                  </a:lnTo>
                  <a:lnTo>
                    <a:pt x="90" y="172"/>
                  </a:lnTo>
                  <a:lnTo>
                    <a:pt x="0" y="111"/>
                  </a:lnTo>
                  <a:lnTo>
                    <a:pt x="4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87" name="Freeform 553"/>
            <p:cNvSpPr/>
            <p:nvPr/>
          </p:nvSpPr>
          <p:spPr bwMode="auto">
            <a:xfrm>
              <a:off x="392413" y="2495290"/>
              <a:ext cx="222612" cy="189912"/>
            </a:xfrm>
            <a:custGeom>
              <a:avLst/>
              <a:gdLst>
                <a:gd name="T0" fmla="*/ 83 w 177"/>
                <a:gd name="T1" fmla="*/ 0 h 151"/>
                <a:gd name="T2" fmla="*/ 177 w 177"/>
                <a:gd name="T3" fmla="*/ 66 h 151"/>
                <a:gd name="T4" fmla="*/ 97 w 177"/>
                <a:gd name="T5" fmla="*/ 151 h 151"/>
                <a:gd name="T6" fmla="*/ 0 w 177"/>
                <a:gd name="T7" fmla="*/ 87 h 151"/>
                <a:gd name="T8" fmla="*/ 83 w 177"/>
                <a:gd name="T9" fmla="*/ 0 h 151"/>
              </a:gdLst>
              <a:ahLst/>
              <a:cxnLst>
                <a:cxn ang="0">
                  <a:pos x="T0" y="T1"/>
                </a:cxn>
                <a:cxn ang="0">
                  <a:pos x="T2" y="T3"/>
                </a:cxn>
                <a:cxn ang="0">
                  <a:pos x="T4" y="T5"/>
                </a:cxn>
                <a:cxn ang="0">
                  <a:pos x="T6" y="T7"/>
                </a:cxn>
                <a:cxn ang="0">
                  <a:pos x="T8" y="T9"/>
                </a:cxn>
              </a:cxnLst>
              <a:rect l="0" t="0" r="r" b="b"/>
              <a:pathLst>
                <a:path w="177" h="151">
                  <a:moveTo>
                    <a:pt x="83" y="0"/>
                  </a:moveTo>
                  <a:lnTo>
                    <a:pt x="177" y="66"/>
                  </a:lnTo>
                  <a:lnTo>
                    <a:pt x="97" y="151"/>
                  </a:lnTo>
                  <a:lnTo>
                    <a:pt x="0" y="87"/>
                  </a:lnTo>
                  <a:lnTo>
                    <a:pt x="8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8" name="Freeform 554"/>
            <p:cNvSpPr/>
            <p:nvPr/>
          </p:nvSpPr>
          <p:spPr bwMode="auto">
            <a:xfrm>
              <a:off x="392413" y="2495290"/>
              <a:ext cx="222612" cy="189912"/>
            </a:xfrm>
            <a:custGeom>
              <a:avLst/>
              <a:gdLst>
                <a:gd name="T0" fmla="*/ 83 w 177"/>
                <a:gd name="T1" fmla="*/ 0 h 151"/>
                <a:gd name="T2" fmla="*/ 177 w 177"/>
                <a:gd name="T3" fmla="*/ 66 h 151"/>
                <a:gd name="T4" fmla="*/ 97 w 177"/>
                <a:gd name="T5" fmla="*/ 151 h 151"/>
                <a:gd name="T6" fmla="*/ 0 w 177"/>
                <a:gd name="T7" fmla="*/ 87 h 151"/>
                <a:gd name="T8" fmla="*/ 83 w 177"/>
                <a:gd name="T9" fmla="*/ 0 h 151"/>
              </a:gdLst>
              <a:ahLst/>
              <a:cxnLst>
                <a:cxn ang="0">
                  <a:pos x="T0" y="T1"/>
                </a:cxn>
                <a:cxn ang="0">
                  <a:pos x="T2" y="T3"/>
                </a:cxn>
                <a:cxn ang="0">
                  <a:pos x="T4" y="T5"/>
                </a:cxn>
                <a:cxn ang="0">
                  <a:pos x="T6" y="T7"/>
                </a:cxn>
                <a:cxn ang="0">
                  <a:pos x="T8" y="T9"/>
                </a:cxn>
              </a:cxnLst>
              <a:rect l="0" t="0" r="r" b="b"/>
              <a:pathLst>
                <a:path w="177" h="151">
                  <a:moveTo>
                    <a:pt x="83" y="0"/>
                  </a:moveTo>
                  <a:lnTo>
                    <a:pt x="177" y="66"/>
                  </a:lnTo>
                  <a:lnTo>
                    <a:pt x="97" y="151"/>
                  </a:lnTo>
                  <a:lnTo>
                    <a:pt x="0" y="87"/>
                  </a:lnTo>
                  <a:lnTo>
                    <a:pt x="8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89" name="Freeform 555"/>
            <p:cNvSpPr/>
            <p:nvPr/>
          </p:nvSpPr>
          <p:spPr bwMode="auto">
            <a:xfrm>
              <a:off x="333301" y="2572010"/>
              <a:ext cx="181108" cy="113193"/>
            </a:xfrm>
            <a:custGeom>
              <a:avLst/>
              <a:gdLst>
                <a:gd name="T0" fmla="*/ 47 w 144"/>
                <a:gd name="T1" fmla="*/ 26 h 90"/>
                <a:gd name="T2" fmla="*/ 144 w 144"/>
                <a:gd name="T3" fmla="*/ 90 h 90"/>
                <a:gd name="T4" fmla="*/ 97 w 144"/>
                <a:gd name="T5" fmla="*/ 64 h 90"/>
                <a:gd name="T6" fmla="*/ 0 w 144"/>
                <a:gd name="T7" fmla="*/ 0 h 90"/>
                <a:gd name="T8" fmla="*/ 47 w 144"/>
                <a:gd name="T9" fmla="*/ 26 h 90"/>
              </a:gdLst>
              <a:ahLst/>
              <a:cxnLst>
                <a:cxn ang="0">
                  <a:pos x="T0" y="T1"/>
                </a:cxn>
                <a:cxn ang="0">
                  <a:pos x="T2" y="T3"/>
                </a:cxn>
                <a:cxn ang="0">
                  <a:pos x="T4" y="T5"/>
                </a:cxn>
                <a:cxn ang="0">
                  <a:pos x="T6" y="T7"/>
                </a:cxn>
                <a:cxn ang="0">
                  <a:pos x="T8" y="T9"/>
                </a:cxn>
              </a:cxnLst>
              <a:rect l="0" t="0" r="r" b="b"/>
              <a:pathLst>
                <a:path w="144" h="90">
                  <a:moveTo>
                    <a:pt x="47" y="26"/>
                  </a:moveTo>
                  <a:lnTo>
                    <a:pt x="144" y="90"/>
                  </a:lnTo>
                  <a:lnTo>
                    <a:pt x="97" y="64"/>
                  </a:lnTo>
                  <a:lnTo>
                    <a:pt x="0" y="0"/>
                  </a:lnTo>
                  <a:lnTo>
                    <a:pt x="47" y="26"/>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0" name="Freeform 556"/>
            <p:cNvSpPr/>
            <p:nvPr/>
          </p:nvSpPr>
          <p:spPr bwMode="auto">
            <a:xfrm>
              <a:off x="333301" y="2572010"/>
              <a:ext cx="181108" cy="113193"/>
            </a:xfrm>
            <a:custGeom>
              <a:avLst/>
              <a:gdLst>
                <a:gd name="T0" fmla="*/ 47 w 144"/>
                <a:gd name="T1" fmla="*/ 26 h 90"/>
                <a:gd name="T2" fmla="*/ 144 w 144"/>
                <a:gd name="T3" fmla="*/ 90 h 90"/>
                <a:gd name="T4" fmla="*/ 97 w 144"/>
                <a:gd name="T5" fmla="*/ 64 h 90"/>
                <a:gd name="T6" fmla="*/ 0 w 144"/>
                <a:gd name="T7" fmla="*/ 0 h 90"/>
                <a:gd name="T8" fmla="*/ 47 w 144"/>
                <a:gd name="T9" fmla="*/ 26 h 90"/>
              </a:gdLst>
              <a:ahLst/>
              <a:cxnLst>
                <a:cxn ang="0">
                  <a:pos x="T0" y="T1"/>
                </a:cxn>
                <a:cxn ang="0">
                  <a:pos x="T2" y="T3"/>
                </a:cxn>
                <a:cxn ang="0">
                  <a:pos x="T4" y="T5"/>
                </a:cxn>
                <a:cxn ang="0">
                  <a:pos x="T6" y="T7"/>
                </a:cxn>
                <a:cxn ang="0">
                  <a:pos x="T8" y="T9"/>
                </a:cxn>
              </a:cxnLst>
              <a:rect l="0" t="0" r="r" b="b"/>
              <a:pathLst>
                <a:path w="144" h="90">
                  <a:moveTo>
                    <a:pt x="47" y="26"/>
                  </a:moveTo>
                  <a:lnTo>
                    <a:pt x="144" y="90"/>
                  </a:lnTo>
                  <a:lnTo>
                    <a:pt x="97" y="64"/>
                  </a:lnTo>
                  <a:lnTo>
                    <a:pt x="0" y="0"/>
                  </a:lnTo>
                  <a:lnTo>
                    <a:pt x="47" y="26"/>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91" name="Freeform 557"/>
            <p:cNvSpPr/>
            <p:nvPr/>
          </p:nvSpPr>
          <p:spPr bwMode="auto">
            <a:xfrm>
              <a:off x="196213" y="2375809"/>
              <a:ext cx="259085" cy="145893"/>
            </a:xfrm>
            <a:custGeom>
              <a:avLst/>
              <a:gdLst>
                <a:gd name="T0" fmla="*/ 109 w 206"/>
                <a:gd name="T1" fmla="*/ 0 h 116"/>
                <a:gd name="T2" fmla="*/ 206 w 206"/>
                <a:gd name="T3" fmla="*/ 69 h 116"/>
                <a:gd name="T4" fmla="*/ 102 w 206"/>
                <a:gd name="T5" fmla="*/ 116 h 116"/>
                <a:gd name="T6" fmla="*/ 0 w 206"/>
                <a:gd name="T7" fmla="*/ 50 h 116"/>
                <a:gd name="T8" fmla="*/ 109 w 206"/>
                <a:gd name="T9" fmla="*/ 0 h 116"/>
              </a:gdLst>
              <a:ahLst/>
              <a:cxnLst>
                <a:cxn ang="0">
                  <a:pos x="T0" y="T1"/>
                </a:cxn>
                <a:cxn ang="0">
                  <a:pos x="T2" y="T3"/>
                </a:cxn>
                <a:cxn ang="0">
                  <a:pos x="T4" y="T5"/>
                </a:cxn>
                <a:cxn ang="0">
                  <a:pos x="T6" y="T7"/>
                </a:cxn>
                <a:cxn ang="0">
                  <a:pos x="T8" y="T9"/>
                </a:cxn>
              </a:cxnLst>
              <a:rect l="0" t="0" r="r" b="b"/>
              <a:pathLst>
                <a:path w="206" h="116">
                  <a:moveTo>
                    <a:pt x="109" y="0"/>
                  </a:moveTo>
                  <a:lnTo>
                    <a:pt x="206" y="69"/>
                  </a:lnTo>
                  <a:lnTo>
                    <a:pt x="102" y="116"/>
                  </a:lnTo>
                  <a:lnTo>
                    <a:pt x="0" y="50"/>
                  </a:lnTo>
                  <a:lnTo>
                    <a:pt x="10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2" name="Freeform 558"/>
            <p:cNvSpPr/>
            <p:nvPr/>
          </p:nvSpPr>
          <p:spPr bwMode="auto">
            <a:xfrm>
              <a:off x="196213" y="2375809"/>
              <a:ext cx="259085" cy="145893"/>
            </a:xfrm>
            <a:custGeom>
              <a:avLst/>
              <a:gdLst>
                <a:gd name="T0" fmla="*/ 109 w 206"/>
                <a:gd name="T1" fmla="*/ 0 h 116"/>
                <a:gd name="T2" fmla="*/ 206 w 206"/>
                <a:gd name="T3" fmla="*/ 69 h 116"/>
                <a:gd name="T4" fmla="*/ 102 w 206"/>
                <a:gd name="T5" fmla="*/ 116 h 116"/>
                <a:gd name="T6" fmla="*/ 0 w 206"/>
                <a:gd name="T7" fmla="*/ 50 h 116"/>
                <a:gd name="T8" fmla="*/ 109 w 206"/>
                <a:gd name="T9" fmla="*/ 0 h 116"/>
              </a:gdLst>
              <a:ahLst/>
              <a:cxnLst>
                <a:cxn ang="0">
                  <a:pos x="T0" y="T1"/>
                </a:cxn>
                <a:cxn ang="0">
                  <a:pos x="T2" y="T3"/>
                </a:cxn>
                <a:cxn ang="0">
                  <a:pos x="T4" y="T5"/>
                </a:cxn>
                <a:cxn ang="0">
                  <a:pos x="T6" y="T7"/>
                </a:cxn>
                <a:cxn ang="0">
                  <a:pos x="T8" y="T9"/>
                </a:cxn>
              </a:cxnLst>
              <a:rect l="0" t="0" r="r" b="b"/>
              <a:pathLst>
                <a:path w="206" h="116">
                  <a:moveTo>
                    <a:pt x="109" y="0"/>
                  </a:moveTo>
                  <a:lnTo>
                    <a:pt x="206" y="69"/>
                  </a:lnTo>
                  <a:lnTo>
                    <a:pt x="102" y="116"/>
                  </a:lnTo>
                  <a:lnTo>
                    <a:pt x="0" y="50"/>
                  </a:lnTo>
                  <a:lnTo>
                    <a:pt x="10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93" name="Freeform 559"/>
            <p:cNvSpPr/>
            <p:nvPr/>
          </p:nvSpPr>
          <p:spPr bwMode="auto">
            <a:xfrm>
              <a:off x="77989" y="2203505"/>
              <a:ext cx="275435" cy="95585"/>
            </a:xfrm>
            <a:custGeom>
              <a:avLst/>
              <a:gdLst>
                <a:gd name="T0" fmla="*/ 118 w 219"/>
                <a:gd name="T1" fmla="*/ 0 h 76"/>
                <a:gd name="T2" fmla="*/ 219 w 219"/>
                <a:gd name="T3" fmla="*/ 74 h 76"/>
                <a:gd name="T4" fmla="*/ 104 w 219"/>
                <a:gd name="T5" fmla="*/ 76 h 76"/>
                <a:gd name="T6" fmla="*/ 0 w 219"/>
                <a:gd name="T7" fmla="*/ 5 h 76"/>
                <a:gd name="T8" fmla="*/ 118 w 219"/>
                <a:gd name="T9" fmla="*/ 0 h 76"/>
              </a:gdLst>
              <a:ahLst/>
              <a:cxnLst>
                <a:cxn ang="0">
                  <a:pos x="T0" y="T1"/>
                </a:cxn>
                <a:cxn ang="0">
                  <a:pos x="T2" y="T3"/>
                </a:cxn>
                <a:cxn ang="0">
                  <a:pos x="T4" y="T5"/>
                </a:cxn>
                <a:cxn ang="0">
                  <a:pos x="T6" y="T7"/>
                </a:cxn>
                <a:cxn ang="0">
                  <a:pos x="T8" y="T9"/>
                </a:cxn>
              </a:cxnLst>
              <a:rect l="0" t="0" r="r" b="b"/>
              <a:pathLst>
                <a:path w="219" h="76">
                  <a:moveTo>
                    <a:pt x="118" y="0"/>
                  </a:moveTo>
                  <a:lnTo>
                    <a:pt x="219" y="74"/>
                  </a:lnTo>
                  <a:lnTo>
                    <a:pt x="104" y="76"/>
                  </a:lnTo>
                  <a:lnTo>
                    <a:pt x="0" y="5"/>
                  </a:lnTo>
                  <a:lnTo>
                    <a:pt x="11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4" name="Freeform 560"/>
            <p:cNvSpPr/>
            <p:nvPr/>
          </p:nvSpPr>
          <p:spPr bwMode="auto">
            <a:xfrm>
              <a:off x="77989" y="2203505"/>
              <a:ext cx="275435" cy="95585"/>
            </a:xfrm>
            <a:custGeom>
              <a:avLst/>
              <a:gdLst>
                <a:gd name="T0" fmla="*/ 118 w 219"/>
                <a:gd name="T1" fmla="*/ 0 h 76"/>
                <a:gd name="T2" fmla="*/ 219 w 219"/>
                <a:gd name="T3" fmla="*/ 74 h 76"/>
                <a:gd name="T4" fmla="*/ 104 w 219"/>
                <a:gd name="T5" fmla="*/ 76 h 76"/>
                <a:gd name="T6" fmla="*/ 0 w 219"/>
                <a:gd name="T7" fmla="*/ 5 h 76"/>
                <a:gd name="T8" fmla="*/ 118 w 219"/>
                <a:gd name="T9" fmla="*/ 0 h 76"/>
              </a:gdLst>
              <a:ahLst/>
              <a:cxnLst>
                <a:cxn ang="0">
                  <a:pos x="T0" y="T1"/>
                </a:cxn>
                <a:cxn ang="0">
                  <a:pos x="T2" y="T3"/>
                </a:cxn>
                <a:cxn ang="0">
                  <a:pos x="T4" y="T5"/>
                </a:cxn>
                <a:cxn ang="0">
                  <a:pos x="T6" y="T7"/>
                </a:cxn>
                <a:cxn ang="0">
                  <a:pos x="T8" y="T9"/>
                </a:cxn>
              </a:cxnLst>
              <a:rect l="0" t="0" r="r" b="b"/>
              <a:pathLst>
                <a:path w="219" h="76">
                  <a:moveTo>
                    <a:pt x="118" y="0"/>
                  </a:moveTo>
                  <a:lnTo>
                    <a:pt x="219" y="74"/>
                  </a:lnTo>
                  <a:lnTo>
                    <a:pt x="104" y="76"/>
                  </a:lnTo>
                  <a:lnTo>
                    <a:pt x="0" y="5"/>
                  </a:lnTo>
                  <a:lnTo>
                    <a:pt x="11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95" name="Freeform 561"/>
            <p:cNvSpPr/>
            <p:nvPr/>
          </p:nvSpPr>
          <p:spPr bwMode="auto">
            <a:xfrm>
              <a:off x="56609" y="1951966"/>
              <a:ext cx="267889" cy="150923"/>
            </a:xfrm>
            <a:custGeom>
              <a:avLst/>
              <a:gdLst>
                <a:gd name="T0" fmla="*/ 111 w 213"/>
                <a:gd name="T1" fmla="*/ 42 h 120"/>
                <a:gd name="T2" fmla="*/ 213 w 213"/>
                <a:gd name="T3" fmla="*/ 120 h 120"/>
                <a:gd name="T4" fmla="*/ 104 w 213"/>
                <a:gd name="T5" fmla="*/ 80 h 120"/>
                <a:gd name="T6" fmla="*/ 0 w 213"/>
                <a:gd name="T7" fmla="*/ 0 h 120"/>
                <a:gd name="T8" fmla="*/ 111 w 213"/>
                <a:gd name="T9" fmla="*/ 42 h 120"/>
              </a:gdLst>
              <a:ahLst/>
              <a:cxnLst>
                <a:cxn ang="0">
                  <a:pos x="T0" y="T1"/>
                </a:cxn>
                <a:cxn ang="0">
                  <a:pos x="T2" y="T3"/>
                </a:cxn>
                <a:cxn ang="0">
                  <a:pos x="T4" y="T5"/>
                </a:cxn>
                <a:cxn ang="0">
                  <a:pos x="T6" y="T7"/>
                </a:cxn>
                <a:cxn ang="0">
                  <a:pos x="T8" y="T9"/>
                </a:cxn>
              </a:cxnLst>
              <a:rect l="0" t="0" r="r" b="b"/>
              <a:pathLst>
                <a:path w="213" h="120">
                  <a:moveTo>
                    <a:pt x="111" y="42"/>
                  </a:moveTo>
                  <a:lnTo>
                    <a:pt x="213" y="120"/>
                  </a:lnTo>
                  <a:lnTo>
                    <a:pt x="104" y="80"/>
                  </a:lnTo>
                  <a:lnTo>
                    <a:pt x="0" y="0"/>
                  </a:lnTo>
                  <a:lnTo>
                    <a:pt x="111" y="42"/>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6" name="Freeform 562"/>
            <p:cNvSpPr/>
            <p:nvPr/>
          </p:nvSpPr>
          <p:spPr bwMode="auto">
            <a:xfrm>
              <a:off x="56609" y="1951966"/>
              <a:ext cx="267889" cy="150923"/>
            </a:xfrm>
            <a:custGeom>
              <a:avLst/>
              <a:gdLst>
                <a:gd name="T0" fmla="*/ 111 w 213"/>
                <a:gd name="T1" fmla="*/ 42 h 120"/>
                <a:gd name="T2" fmla="*/ 213 w 213"/>
                <a:gd name="T3" fmla="*/ 120 h 120"/>
                <a:gd name="T4" fmla="*/ 104 w 213"/>
                <a:gd name="T5" fmla="*/ 80 h 120"/>
                <a:gd name="T6" fmla="*/ 0 w 213"/>
                <a:gd name="T7" fmla="*/ 0 h 120"/>
                <a:gd name="T8" fmla="*/ 111 w 213"/>
                <a:gd name="T9" fmla="*/ 42 h 120"/>
              </a:gdLst>
              <a:ahLst/>
              <a:cxnLst>
                <a:cxn ang="0">
                  <a:pos x="T0" y="T1"/>
                </a:cxn>
                <a:cxn ang="0">
                  <a:pos x="T2" y="T3"/>
                </a:cxn>
                <a:cxn ang="0">
                  <a:pos x="T4" y="T5"/>
                </a:cxn>
                <a:cxn ang="0">
                  <a:pos x="T6" y="T7"/>
                </a:cxn>
                <a:cxn ang="0">
                  <a:pos x="T8" y="T9"/>
                </a:cxn>
              </a:cxnLst>
              <a:rect l="0" t="0" r="r" b="b"/>
              <a:pathLst>
                <a:path w="213" h="120">
                  <a:moveTo>
                    <a:pt x="111" y="42"/>
                  </a:moveTo>
                  <a:lnTo>
                    <a:pt x="213" y="120"/>
                  </a:lnTo>
                  <a:lnTo>
                    <a:pt x="104" y="80"/>
                  </a:lnTo>
                  <a:lnTo>
                    <a:pt x="0" y="0"/>
                  </a:lnTo>
                  <a:lnTo>
                    <a:pt x="111" y="42"/>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97" name="Freeform 563"/>
            <p:cNvSpPr/>
            <p:nvPr/>
          </p:nvSpPr>
          <p:spPr bwMode="auto">
            <a:xfrm>
              <a:off x="594902" y="1372169"/>
              <a:ext cx="183623" cy="249024"/>
            </a:xfrm>
            <a:custGeom>
              <a:avLst/>
              <a:gdLst>
                <a:gd name="T0" fmla="*/ 0 w 146"/>
                <a:gd name="T1" fmla="*/ 0 h 198"/>
                <a:gd name="T2" fmla="*/ 92 w 146"/>
                <a:gd name="T3" fmla="*/ 92 h 198"/>
                <a:gd name="T4" fmla="*/ 146 w 146"/>
                <a:gd name="T5" fmla="*/ 198 h 198"/>
                <a:gd name="T6" fmla="*/ 56 w 146"/>
                <a:gd name="T7" fmla="*/ 109 h 198"/>
                <a:gd name="T8" fmla="*/ 0 w 146"/>
                <a:gd name="T9" fmla="*/ 0 h 198"/>
              </a:gdLst>
              <a:ahLst/>
              <a:cxnLst>
                <a:cxn ang="0">
                  <a:pos x="T0" y="T1"/>
                </a:cxn>
                <a:cxn ang="0">
                  <a:pos x="T2" y="T3"/>
                </a:cxn>
                <a:cxn ang="0">
                  <a:pos x="T4" y="T5"/>
                </a:cxn>
                <a:cxn ang="0">
                  <a:pos x="T6" y="T7"/>
                </a:cxn>
                <a:cxn ang="0">
                  <a:pos x="T8" y="T9"/>
                </a:cxn>
              </a:cxnLst>
              <a:rect l="0" t="0" r="r" b="b"/>
              <a:pathLst>
                <a:path w="146" h="198">
                  <a:moveTo>
                    <a:pt x="0" y="0"/>
                  </a:moveTo>
                  <a:lnTo>
                    <a:pt x="92" y="92"/>
                  </a:lnTo>
                  <a:lnTo>
                    <a:pt x="146" y="198"/>
                  </a:lnTo>
                  <a:lnTo>
                    <a:pt x="56" y="10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8" name="Freeform 564"/>
            <p:cNvSpPr/>
            <p:nvPr/>
          </p:nvSpPr>
          <p:spPr bwMode="auto">
            <a:xfrm>
              <a:off x="594902" y="1372169"/>
              <a:ext cx="183623" cy="249024"/>
            </a:xfrm>
            <a:custGeom>
              <a:avLst/>
              <a:gdLst>
                <a:gd name="T0" fmla="*/ 0 w 146"/>
                <a:gd name="T1" fmla="*/ 0 h 198"/>
                <a:gd name="T2" fmla="*/ 92 w 146"/>
                <a:gd name="T3" fmla="*/ 92 h 198"/>
                <a:gd name="T4" fmla="*/ 146 w 146"/>
                <a:gd name="T5" fmla="*/ 198 h 198"/>
                <a:gd name="T6" fmla="*/ 56 w 146"/>
                <a:gd name="T7" fmla="*/ 109 h 198"/>
                <a:gd name="T8" fmla="*/ 0 w 146"/>
                <a:gd name="T9" fmla="*/ 0 h 198"/>
              </a:gdLst>
              <a:ahLst/>
              <a:cxnLst>
                <a:cxn ang="0">
                  <a:pos x="T0" y="T1"/>
                </a:cxn>
                <a:cxn ang="0">
                  <a:pos x="T2" y="T3"/>
                </a:cxn>
                <a:cxn ang="0">
                  <a:pos x="T4" y="T5"/>
                </a:cxn>
                <a:cxn ang="0">
                  <a:pos x="T6" y="T7"/>
                </a:cxn>
                <a:cxn ang="0">
                  <a:pos x="T8" y="T9"/>
                </a:cxn>
              </a:cxnLst>
              <a:rect l="0" t="0" r="r" b="b"/>
              <a:pathLst>
                <a:path w="146" h="198">
                  <a:moveTo>
                    <a:pt x="0" y="0"/>
                  </a:moveTo>
                  <a:lnTo>
                    <a:pt x="92" y="92"/>
                  </a:lnTo>
                  <a:lnTo>
                    <a:pt x="146" y="198"/>
                  </a:lnTo>
                  <a:lnTo>
                    <a:pt x="56" y="10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99" name="Freeform 565"/>
            <p:cNvSpPr/>
            <p:nvPr/>
          </p:nvSpPr>
          <p:spPr bwMode="auto">
            <a:xfrm>
              <a:off x="856502" y="1374684"/>
              <a:ext cx="118223" cy="267889"/>
            </a:xfrm>
            <a:custGeom>
              <a:avLst/>
              <a:gdLst>
                <a:gd name="T0" fmla="*/ 0 w 94"/>
                <a:gd name="T1" fmla="*/ 0 h 213"/>
                <a:gd name="T2" fmla="*/ 85 w 94"/>
                <a:gd name="T3" fmla="*/ 93 h 213"/>
                <a:gd name="T4" fmla="*/ 94 w 94"/>
                <a:gd name="T5" fmla="*/ 213 h 213"/>
                <a:gd name="T6" fmla="*/ 9 w 94"/>
                <a:gd name="T7" fmla="*/ 123 h 213"/>
                <a:gd name="T8" fmla="*/ 0 w 94"/>
                <a:gd name="T9" fmla="*/ 0 h 213"/>
              </a:gdLst>
              <a:ahLst/>
              <a:cxnLst>
                <a:cxn ang="0">
                  <a:pos x="T0" y="T1"/>
                </a:cxn>
                <a:cxn ang="0">
                  <a:pos x="T2" y="T3"/>
                </a:cxn>
                <a:cxn ang="0">
                  <a:pos x="T4" y="T5"/>
                </a:cxn>
                <a:cxn ang="0">
                  <a:pos x="T6" y="T7"/>
                </a:cxn>
                <a:cxn ang="0">
                  <a:pos x="T8" y="T9"/>
                </a:cxn>
              </a:cxnLst>
              <a:rect l="0" t="0" r="r" b="b"/>
              <a:pathLst>
                <a:path w="94" h="213">
                  <a:moveTo>
                    <a:pt x="0" y="0"/>
                  </a:moveTo>
                  <a:lnTo>
                    <a:pt x="85" y="93"/>
                  </a:lnTo>
                  <a:lnTo>
                    <a:pt x="94" y="213"/>
                  </a:lnTo>
                  <a:lnTo>
                    <a:pt x="9" y="12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0" name="Freeform 566"/>
            <p:cNvSpPr/>
            <p:nvPr/>
          </p:nvSpPr>
          <p:spPr bwMode="auto">
            <a:xfrm>
              <a:off x="856502" y="1374684"/>
              <a:ext cx="118223" cy="267889"/>
            </a:xfrm>
            <a:custGeom>
              <a:avLst/>
              <a:gdLst>
                <a:gd name="T0" fmla="*/ 0 w 94"/>
                <a:gd name="T1" fmla="*/ 0 h 213"/>
                <a:gd name="T2" fmla="*/ 85 w 94"/>
                <a:gd name="T3" fmla="*/ 93 h 213"/>
                <a:gd name="T4" fmla="*/ 94 w 94"/>
                <a:gd name="T5" fmla="*/ 213 h 213"/>
                <a:gd name="T6" fmla="*/ 9 w 94"/>
                <a:gd name="T7" fmla="*/ 123 h 213"/>
                <a:gd name="T8" fmla="*/ 0 w 94"/>
                <a:gd name="T9" fmla="*/ 0 h 213"/>
              </a:gdLst>
              <a:ahLst/>
              <a:cxnLst>
                <a:cxn ang="0">
                  <a:pos x="T0" y="T1"/>
                </a:cxn>
                <a:cxn ang="0">
                  <a:pos x="T2" y="T3"/>
                </a:cxn>
                <a:cxn ang="0">
                  <a:pos x="T4" y="T5"/>
                </a:cxn>
                <a:cxn ang="0">
                  <a:pos x="T6" y="T7"/>
                </a:cxn>
                <a:cxn ang="0">
                  <a:pos x="T8" y="T9"/>
                </a:cxn>
              </a:cxnLst>
              <a:rect l="0" t="0" r="r" b="b"/>
              <a:pathLst>
                <a:path w="94" h="213">
                  <a:moveTo>
                    <a:pt x="0" y="0"/>
                  </a:moveTo>
                  <a:lnTo>
                    <a:pt x="85" y="93"/>
                  </a:lnTo>
                  <a:lnTo>
                    <a:pt x="94" y="213"/>
                  </a:lnTo>
                  <a:lnTo>
                    <a:pt x="9" y="12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01" name="Freeform 567"/>
            <p:cNvSpPr/>
            <p:nvPr/>
          </p:nvSpPr>
          <p:spPr bwMode="auto">
            <a:xfrm>
              <a:off x="1042641" y="1479073"/>
              <a:ext cx="149666" cy="255312"/>
            </a:xfrm>
            <a:custGeom>
              <a:avLst/>
              <a:gdLst>
                <a:gd name="T0" fmla="*/ 41 w 119"/>
                <a:gd name="T1" fmla="*/ 0 h 203"/>
                <a:gd name="T2" fmla="*/ 119 w 119"/>
                <a:gd name="T3" fmla="*/ 90 h 203"/>
                <a:gd name="T4" fmla="*/ 81 w 119"/>
                <a:gd name="T5" fmla="*/ 203 h 203"/>
                <a:gd name="T6" fmla="*/ 0 w 119"/>
                <a:gd name="T7" fmla="*/ 118 h 203"/>
                <a:gd name="T8" fmla="*/ 41 w 119"/>
                <a:gd name="T9" fmla="*/ 0 h 203"/>
              </a:gdLst>
              <a:ahLst/>
              <a:cxnLst>
                <a:cxn ang="0">
                  <a:pos x="T0" y="T1"/>
                </a:cxn>
                <a:cxn ang="0">
                  <a:pos x="T2" y="T3"/>
                </a:cxn>
                <a:cxn ang="0">
                  <a:pos x="T4" y="T5"/>
                </a:cxn>
                <a:cxn ang="0">
                  <a:pos x="T6" y="T7"/>
                </a:cxn>
                <a:cxn ang="0">
                  <a:pos x="T8" y="T9"/>
                </a:cxn>
              </a:cxnLst>
              <a:rect l="0" t="0" r="r" b="b"/>
              <a:pathLst>
                <a:path w="119" h="203">
                  <a:moveTo>
                    <a:pt x="41" y="0"/>
                  </a:moveTo>
                  <a:lnTo>
                    <a:pt x="119" y="90"/>
                  </a:lnTo>
                  <a:lnTo>
                    <a:pt x="81" y="203"/>
                  </a:lnTo>
                  <a:lnTo>
                    <a:pt x="0" y="118"/>
                  </a:lnTo>
                  <a:lnTo>
                    <a:pt x="41"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2" name="Freeform 568"/>
            <p:cNvSpPr/>
            <p:nvPr/>
          </p:nvSpPr>
          <p:spPr bwMode="auto">
            <a:xfrm>
              <a:off x="1042641" y="1479073"/>
              <a:ext cx="149666" cy="255312"/>
            </a:xfrm>
            <a:custGeom>
              <a:avLst/>
              <a:gdLst>
                <a:gd name="T0" fmla="*/ 41 w 119"/>
                <a:gd name="T1" fmla="*/ 0 h 203"/>
                <a:gd name="T2" fmla="*/ 119 w 119"/>
                <a:gd name="T3" fmla="*/ 90 h 203"/>
                <a:gd name="T4" fmla="*/ 81 w 119"/>
                <a:gd name="T5" fmla="*/ 203 h 203"/>
                <a:gd name="T6" fmla="*/ 0 w 119"/>
                <a:gd name="T7" fmla="*/ 118 h 203"/>
                <a:gd name="T8" fmla="*/ 41 w 119"/>
                <a:gd name="T9" fmla="*/ 0 h 203"/>
              </a:gdLst>
              <a:ahLst/>
              <a:cxnLst>
                <a:cxn ang="0">
                  <a:pos x="T0" y="T1"/>
                </a:cxn>
                <a:cxn ang="0">
                  <a:pos x="T2" y="T3"/>
                </a:cxn>
                <a:cxn ang="0">
                  <a:pos x="T4" y="T5"/>
                </a:cxn>
                <a:cxn ang="0">
                  <a:pos x="T6" y="T7"/>
                </a:cxn>
                <a:cxn ang="0">
                  <a:pos x="T8" y="T9"/>
                </a:cxn>
              </a:cxnLst>
              <a:rect l="0" t="0" r="r" b="b"/>
              <a:pathLst>
                <a:path w="119" h="203">
                  <a:moveTo>
                    <a:pt x="41" y="0"/>
                  </a:moveTo>
                  <a:lnTo>
                    <a:pt x="119" y="90"/>
                  </a:lnTo>
                  <a:lnTo>
                    <a:pt x="81" y="203"/>
                  </a:lnTo>
                  <a:lnTo>
                    <a:pt x="0" y="118"/>
                  </a:lnTo>
                  <a:lnTo>
                    <a:pt x="41"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03" name="Freeform 569"/>
            <p:cNvSpPr/>
            <p:nvPr/>
          </p:nvSpPr>
          <p:spPr bwMode="auto">
            <a:xfrm>
              <a:off x="1230037" y="1612389"/>
              <a:ext cx="137089" cy="160985"/>
            </a:xfrm>
            <a:custGeom>
              <a:avLst/>
              <a:gdLst>
                <a:gd name="T0" fmla="*/ 0 w 109"/>
                <a:gd name="T1" fmla="*/ 0 h 128"/>
                <a:gd name="T2" fmla="*/ 76 w 109"/>
                <a:gd name="T3" fmla="*/ 88 h 128"/>
                <a:gd name="T4" fmla="*/ 109 w 109"/>
                <a:gd name="T5" fmla="*/ 128 h 128"/>
                <a:gd name="T6" fmla="*/ 33 w 109"/>
                <a:gd name="T7" fmla="*/ 43 h 128"/>
                <a:gd name="T8" fmla="*/ 0 w 109"/>
                <a:gd name="T9" fmla="*/ 0 h 128"/>
              </a:gdLst>
              <a:ahLst/>
              <a:cxnLst>
                <a:cxn ang="0">
                  <a:pos x="T0" y="T1"/>
                </a:cxn>
                <a:cxn ang="0">
                  <a:pos x="T2" y="T3"/>
                </a:cxn>
                <a:cxn ang="0">
                  <a:pos x="T4" y="T5"/>
                </a:cxn>
                <a:cxn ang="0">
                  <a:pos x="T6" y="T7"/>
                </a:cxn>
                <a:cxn ang="0">
                  <a:pos x="T8" y="T9"/>
                </a:cxn>
              </a:cxnLst>
              <a:rect l="0" t="0" r="r" b="b"/>
              <a:pathLst>
                <a:path w="109" h="128">
                  <a:moveTo>
                    <a:pt x="0" y="0"/>
                  </a:moveTo>
                  <a:lnTo>
                    <a:pt x="76" y="88"/>
                  </a:lnTo>
                  <a:lnTo>
                    <a:pt x="109" y="128"/>
                  </a:lnTo>
                  <a:lnTo>
                    <a:pt x="33" y="4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4" name="Freeform 570"/>
            <p:cNvSpPr/>
            <p:nvPr/>
          </p:nvSpPr>
          <p:spPr bwMode="auto">
            <a:xfrm>
              <a:off x="1230037" y="1612389"/>
              <a:ext cx="137089" cy="160985"/>
            </a:xfrm>
            <a:custGeom>
              <a:avLst/>
              <a:gdLst>
                <a:gd name="T0" fmla="*/ 0 w 109"/>
                <a:gd name="T1" fmla="*/ 0 h 128"/>
                <a:gd name="T2" fmla="*/ 76 w 109"/>
                <a:gd name="T3" fmla="*/ 88 h 128"/>
                <a:gd name="T4" fmla="*/ 109 w 109"/>
                <a:gd name="T5" fmla="*/ 128 h 128"/>
                <a:gd name="T6" fmla="*/ 33 w 109"/>
                <a:gd name="T7" fmla="*/ 43 h 128"/>
                <a:gd name="T8" fmla="*/ 0 w 109"/>
                <a:gd name="T9" fmla="*/ 0 h 128"/>
              </a:gdLst>
              <a:ahLst/>
              <a:cxnLst>
                <a:cxn ang="0">
                  <a:pos x="T0" y="T1"/>
                </a:cxn>
                <a:cxn ang="0">
                  <a:pos x="T2" y="T3"/>
                </a:cxn>
                <a:cxn ang="0">
                  <a:pos x="T4" y="T5"/>
                </a:cxn>
                <a:cxn ang="0">
                  <a:pos x="T6" y="T7"/>
                </a:cxn>
                <a:cxn ang="0">
                  <a:pos x="T8" y="T9"/>
                </a:cxn>
              </a:cxnLst>
              <a:rect l="0" t="0" r="r" b="b"/>
              <a:pathLst>
                <a:path w="109" h="128">
                  <a:moveTo>
                    <a:pt x="0" y="0"/>
                  </a:moveTo>
                  <a:lnTo>
                    <a:pt x="76" y="88"/>
                  </a:lnTo>
                  <a:lnTo>
                    <a:pt x="109" y="128"/>
                  </a:lnTo>
                  <a:lnTo>
                    <a:pt x="33" y="4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05" name="Freeform 571"/>
            <p:cNvSpPr/>
            <p:nvPr/>
          </p:nvSpPr>
          <p:spPr bwMode="auto">
            <a:xfrm>
              <a:off x="1170926" y="1666469"/>
              <a:ext cx="196200" cy="222612"/>
            </a:xfrm>
            <a:custGeom>
              <a:avLst/>
              <a:gdLst>
                <a:gd name="T0" fmla="*/ 80 w 156"/>
                <a:gd name="T1" fmla="*/ 0 h 177"/>
                <a:gd name="T2" fmla="*/ 156 w 156"/>
                <a:gd name="T3" fmla="*/ 85 h 177"/>
                <a:gd name="T4" fmla="*/ 78 w 156"/>
                <a:gd name="T5" fmla="*/ 177 h 177"/>
                <a:gd name="T6" fmla="*/ 0 w 156"/>
                <a:gd name="T7" fmla="*/ 94 h 177"/>
                <a:gd name="T8" fmla="*/ 80 w 156"/>
                <a:gd name="T9" fmla="*/ 0 h 177"/>
              </a:gdLst>
              <a:ahLst/>
              <a:cxnLst>
                <a:cxn ang="0">
                  <a:pos x="T0" y="T1"/>
                </a:cxn>
                <a:cxn ang="0">
                  <a:pos x="T2" y="T3"/>
                </a:cxn>
                <a:cxn ang="0">
                  <a:pos x="T4" y="T5"/>
                </a:cxn>
                <a:cxn ang="0">
                  <a:pos x="T6" y="T7"/>
                </a:cxn>
                <a:cxn ang="0">
                  <a:pos x="T8" y="T9"/>
                </a:cxn>
              </a:cxnLst>
              <a:rect l="0" t="0" r="r" b="b"/>
              <a:pathLst>
                <a:path w="156" h="177">
                  <a:moveTo>
                    <a:pt x="80" y="0"/>
                  </a:moveTo>
                  <a:lnTo>
                    <a:pt x="156" y="85"/>
                  </a:lnTo>
                  <a:lnTo>
                    <a:pt x="78" y="177"/>
                  </a:lnTo>
                  <a:lnTo>
                    <a:pt x="0" y="94"/>
                  </a:lnTo>
                  <a:lnTo>
                    <a:pt x="8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6" name="Freeform 572"/>
            <p:cNvSpPr/>
            <p:nvPr/>
          </p:nvSpPr>
          <p:spPr bwMode="auto">
            <a:xfrm>
              <a:off x="1170926" y="1666469"/>
              <a:ext cx="196200" cy="222612"/>
            </a:xfrm>
            <a:custGeom>
              <a:avLst/>
              <a:gdLst>
                <a:gd name="T0" fmla="*/ 80 w 156"/>
                <a:gd name="T1" fmla="*/ 0 h 177"/>
                <a:gd name="T2" fmla="*/ 156 w 156"/>
                <a:gd name="T3" fmla="*/ 85 h 177"/>
                <a:gd name="T4" fmla="*/ 78 w 156"/>
                <a:gd name="T5" fmla="*/ 177 h 177"/>
                <a:gd name="T6" fmla="*/ 0 w 156"/>
                <a:gd name="T7" fmla="*/ 94 h 177"/>
                <a:gd name="T8" fmla="*/ 80 w 156"/>
                <a:gd name="T9" fmla="*/ 0 h 177"/>
              </a:gdLst>
              <a:ahLst/>
              <a:cxnLst>
                <a:cxn ang="0">
                  <a:pos x="T0" y="T1"/>
                </a:cxn>
                <a:cxn ang="0">
                  <a:pos x="T2" y="T3"/>
                </a:cxn>
                <a:cxn ang="0">
                  <a:pos x="T4" y="T5"/>
                </a:cxn>
                <a:cxn ang="0">
                  <a:pos x="T6" y="T7"/>
                </a:cxn>
                <a:cxn ang="0">
                  <a:pos x="T8" y="T9"/>
                </a:cxn>
              </a:cxnLst>
              <a:rect l="0" t="0" r="r" b="b"/>
              <a:pathLst>
                <a:path w="156" h="177">
                  <a:moveTo>
                    <a:pt x="80" y="0"/>
                  </a:moveTo>
                  <a:lnTo>
                    <a:pt x="156" y="85"/>
                  </a:lnTo>
                  <a:lnTo>
                    <a:pt x="78" y="177"/>
                  </a:lnTo>
                  <a:lnTo>
                    <a:pt x="0" y="94"/>
                  </a:lnTo>
                  <a:lnTo>
                    <a:pt x="8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07" name="Freeform 573"/>
            <p:cNvSpPr/>
            <p:nvPr/>
          </p:nvSpPr>
          <p:spPr bwMode="auto">
            <a:xfrm>
              <a:off x="1170926" y="1784693"/>
              <a:ext cx="124512" cy="163500"/>
            </a:xfrm>
            <a:custGeom>
              <a:avLst/>
              <a:gdLst>
                <a:gd name="T0" fmla="*/ 0 w 99"/>
                <a:gd name="T1" fmla="*/ 0 h 130"/>
                <a:gd name="T2" fmla="*/ 78 w 99"/>
                <a:gd name="T3" fmla="*/ 83 h 130"/>
                <a:gd name="T4" fmla="*/ 99 w 99"/>
                <a:gd name="T5" fmla="*/ 130 h 130"/>
                <a:gd name="T6" fmla="*/ 21 w 99"/>
                <a:gd name="T7" fmla="*/ 50 h 130"/>
                <a:gd name="T8" fmla="*/ 0 w 99"/>
                <a:gd name="T9" fmla="*/ 0 h 130"/>
              </a:gdLst>
              <a:ahLst/>
              <a:cxnLst>
                <a:cxn ang="0">
                  <a:pos x="T0" y="T1"/>
                </a:cxn>
                <a:cxn ang="0">
                  <a:pos x="T2" y="T3"/>
                </a:cxn>
                <a:cxn ang="0">
                  <a:pos x="T4" y="T5"/>
                </a:cxn>
                <a:cxn ang="0">
                  <a:pos x="T6" y="T7"/>
                </a:cxn>
                <a:cxn ang="0">
                  <a:pos x="T8" y="T9"/>
                </a:cxn>
              </a:cxnLst>
              <a:rect l="0" t="0" r="r" b="b"/>
              <a:pathLst>
                <a:path w="99" h="130">
                  <a:moveTo>
                    <a:pt x="0" y="0"/>
                  </a:moveTo>
                  <a:lnTo>
                    <a:pt x="78" y="83"/>
                  </a:lnTo>
                  <a:lnTo>
                    <a:pt x="99" y="130"/>
                  </a:lnTo>
                  <a:lnTo>
                    <a:pt x="21" y="50"/>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8" name="Freeform 574"/>
            <p:cNvSpPr/>
            <p:nvPr/>
          </p:nvSpPr>
          <p:spPr bwMode="auto">
            <a:xfrm>
              <a:off x="1170926" y="1784693"/>
              <a:ext cx="124512" cy="163500"/>
            </a:xfrm>
            <a:custGeom>
              <a:avLst/>
              <a:gdLst>
                <a:gd name="T0" fmla="*/ 0 w 99"/>
                <a:gd name="T1" fmla="*/ 0 h 130"/>
                <a:gd name="T2" fmla="*/ 78 w 99"/>
                <a:gd name="T3" fmla="*/ 83 h 130"/>
                <a:gd name="T4" fmla="*/ 99 w 99"/>
                <a:gd name="T5" fmla="*/ 130 h 130"/>
                <a:gd name="T6" fmla="*/ 21 w 99"/>
                <a:gd name="T7" fmla="*/ 50 h 130"/>
                <a:gd name="T8" fmla="*/ 0 w 99"/>
                <a:gd name="T9" fmla="*/ 0 h 130"/>
              </a:gdLst>
              <a:ahLst/>
              <a:cxnLst>
                <a:cxn ang="0">
                  <a:pos x="T0" y="T1"/>
                </a:cxn>
                <a:cxn ang="0">
                  <a:pos x="T2" y="T3"/>
                </a:cxn>
                <a:cxn ang="0">
                  <a:pos x="T4" y="T5"/>
                </a:cxn>
                <a:cxn ang="0">
                  <a:pos x="T6" y="T7"/>
                </a:cxn>
                <a:cxn ang="0">
                  <a:pos x="T8" y="T9"/>
                </a:cxn>
              </a:cxnLst>
              <a:rect l="0" t="0" r="r" b="b"/>
              <a:pathLst>
                <a:path w="99" h="130">
                  <a:moveTo>
                    <a:pt x="0" y="0"/>
                  </a:moveTo>
                  <a:lnTo>
                    <a:pt x="78" y="83"/>
                  </a:lnTo>
                  <a:lnTo>
                    <a:pt x="99" y="130"/>
                  </a:lnTo>
                  <a:lnTo>
                    <a:pt x="21" y="50"/>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09" name="Freeform 575"/>
            <p:cNvSpPr/>
            <p:nvPr/>
          </p:nvSpPr>
          <p:spPr bwMode="auto">
            <a:xfrm>
              <a:off x="1349518" y="1841289"/>
              <a:ext cx="109419" cy="167273"/>
            </a:xfrm>
            <a:custGeom>
              <a:avLst/>
              <a:gdLst>
                <a:gd name="T0" fmla="*/ 0 w 87"/>
                <a:gd name="T1" fmla="*/ 0 h 133"/>
                <a:gd name="T2" fmla="*/ 73 w 87"/>
                <a:gd name="T3" fmla="*/ 83 h 133"/>
                <a:gd name="T4" fmla="*/ 87 w 87"/>
                <a:gd name="T5" fmla="*/ 133 h 133"/>
                <a:gd name="T6" fmla="*/ 14 w 87"/>
                <a:gd name="T7" fmla="*/ 55 h 133"/>
                <a:gd name="T8" fmla="*/ 0 w 87"/>
                <a:gd name="T9" fmla="*/ 0 h 133"/>
              </a:gdLst>
              <a:ahLst/>
              <a:cxnLst>
                <a:cxn ang="0">
                  <a:pos x="T0" y="T1"/>
                </a:cxn>
                <a:cxn ang="0">
                  <a:pos x="T2" y="T3"/>
                </a:cxn>
                <a:cxn ang="0">
                  <a:pos x="T4" y="T5"/>
                </a:cxn>
                <a:cxn ang="0">
                  <a:pos x="T6" y="T7"/>
                </a:cxn>
                <a:cxn ang="0">
                  <a:pos x="T8" y="T9"/>
                </a:cxn>
              </a:cxnLst>
              <a:rect l="0" t="0" r="r" b="b"/>
              <a:pathLst>
                <a:path w="87" h="133">
                  <a:moveTo>
                    <a:pt x="0" y="0"/>
                  </a:moveTo>
                  <a:lnTo>
                    <a:pt x="73" y="83"/>
                  </a:lnTo>
                  <a:lnTo>
                    <a:pt x="87" y="133"/>
                  </a:lnTo>
                  <a:lnTo>
                    <a:pt x="14" y="55"/>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10" name="Freeform 576"/>
            <p:cNvSpPr/>
            <p:nvPr/>
          </p:nvSpPr>
          <p:spPr bwMode="auto">
            <a:xfrm>
              <a:off x="1349518" y="1841289"/>
              <a:ext cx="109419" cy="167273"/>
            </a:xfrm>
            <a:custGeom>
              <a:avLst/>
              <a:gdLst>
                <a:gd name="T0" fmla="*/ 0 w 87"/>
                <a:gd name="T1" fmla="*/ 0 h 133"/>
                <a:gd name="T2" fmla="*/ 73 w 87"/>
                <a:gd name="T3" fmla="*/ 83 h 133"/>
                <a:gd name="T4" fmla="*/ 87 w 87"/>
                <a:gd name="T5" fmla="*/ 133 h 133"/>
                <a:gd name="T6" fmla="*/ 14 w 87"/>
                <a:gd name="T7" fmla="*/ 55 h 133"/>
                <a:gd name="T8" fmla="*/ 0 w 87"/>
                <a:gd name="T9" fmla="*/ 0 h 133"/>
              </a:gdLst>
              <a:ahLst/>
              <a:cxnLst>
                <a:cxn ang="0">
                  <a:pos x="T0" y="T1"/>
                </a:cxn>
                <a:cxn ang="0">
                  <a:pos x="T2" y="T3"/>
                </a:cxn>
                <a:cxn ang="0">
                  <a:pos x="T4" y="T5"/>
                </a:cxn>
                <a:cxn ang="0">
                  <a:pos x="T6" y="T7"/>
                </a:cxn>
                <a:cxn ang="0">
                  <a:pos x="T8" y="T9"/>
                </a:cxn>
              </a:cxnLst>
              <a:rect l="0" t="0" r="r" b="b"/>
              <a:pathLst>
                <a:path w="87" h="133">
                  <a:moveTo>
                    <a:pt x="0" y="0"/>
                  </a:moveTo>
                  <a:lnTo>
                    <a:pt x="73" y="83"/>
                  </a:lnTo>
                  <a:lnTo>
                    <a:pt x="87" y="133"/>
                  </a:lnTo>
                  <a:lnTo>
                    <a:pt x="14" y="55"/>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11" name="Freeform 577"/>
            <p:cNvSpPr/>
            <p:nvPr/>
          </p:nvSpPr>
          <p:spPr bwMode="auto">
            <a:xfrm>
              <a:off x="1227522" y="1910462"/>
              <a:ext cx="231416" cy="166016"/>
            </a:xfrm>
            <a:custGeom>
              <a:avLst/>
              <a:gdLst>
                <a:gd name="T0" fmla="*/ 111 w 184"/>
                <a:gd name="T1" fmla="*/ 0 h 132"/>
                <a:gd name="T2" fmla="*/ 184 w 184"/>
                <a:gd name="T3" fmla="*/ 78 h 132"/>
                <a:gd name="T4" fmla="*/ 78 w 184"/>
                <a:gd name="T5" fmla="*/ 132 h 132"/>
                <a:gd name="T6" fmla="*/ 0 w 184"/>
                <a:gd name="T7" fmla="*/ 54 h 132"/>
                <a:gd name="T8" fmla="*/ 111 w 184"/>
                <a:gd name="T9" fmla="*/ 0 h 132"/>
              </a:gdLst>
              <a:ahLst/>
              <a:cxnLst>
                <a:cxn ang="0">
                  <a:pos x="T0" y="T1"/>
                </a:cxn>
                <a:cxn ang="0">
                  <a:pos x="T2" y="T3"/>
                </a:cxn>
                <a:cxn ang="0">
                  <a:pos x="T4" y="T5"/>
                </a:cxn>
                <a:cxn ang="0">
                  <a:pos x="T6" y="T7"/>
                </a:cxn>
                <a:cxn ang="0">
                  <a:pos x="T8" y="T9"/>
                </a:cxn>
              </a:cxnLst>
              <a:rect l="0" t="0" r="r" b="b"/>
              <a:pathLst>
                <a:path w="184" h="132">
                  <a:moveTo>
                    <a:pt x="111" y="0"/>
                  </a:moveTo>
                  <a:lnTo>
                    <a:pt x="184" y="78"/>
                  </a:lnTo>
                  <a:lnTo>
                    <a:pt x="78" y="132"/>
                  </a:lnTo>
                  <a:lnTo>
                    <a:pt x="0" y="54"/>
                  </a:lnTo>
                  <a:lnTo>
                    <a:pt x="111"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12" name="Freeform 578"/>
            <p:cNvSpPr/>
            <p:nvPr/>
          </p:nvSpPr>
          <p:spPr bwMode="auto">
            <a:xfrm>
              <a:off x="1227522" y="1910462"/>
              <a:ext cx="231416" cy="166016"/>
            </a:xfrm>
            <a:custGeom>
              <a:avLst/>
              <a:gdLst>
                <a:gd name="T0" fmla="*/ 111 w 184"/>
                <a:gd name="T1" fmla="*/ 0 h 132"/>
                <a:gd name="T2" fmla="*/ 184 w 184"/>
                <a:gd name="T3" fmla="*/ 78 h 132"/>
                <a:gd name="T4" fmla="*/ 78 w 184"/>
                <a:gd name="T5" fmla="*/ 132 h 132"/>
                <a:gd name="T6" fmla="*/ 0 w 184"/>
                <a:gd name="T7" fmla="*/ 54 h 132"/>
                <a:gd name="T8" fmla="*/ 111 w 184"/>
                <a:gd name="T9" fmla="*/ 0 h 132"/>
              </a:gdLst>
              <a:ahLst/>
              <a:cxnLst>
                <a:cxn ang="0">
                  <a:pos x="T0" y="T1"/>
                </a:cxn>
                <a:cxn ang="0">
                  <a:pos x="T2" y="T3"/>
                </a:cxn>
                <a:cxn ang="0">
                  <a:pos x="T4" y="T5"/>
                </a:cxn>
                <a:cxn ang="0">
                  <a:pos x="T6" y="T7"/>
                </a:cxn>
                <a:cxn ang="0">
                  <a:pos x="T8" y="T9"/>
                </a:cxn>
              </a:cxnLst>
              <a:rect l="0" t="0" r="r" b="b"/>
              <a:pathLst>
                <a:path w="184" h="132">
                  <a:moveTo>
                    <a:pt x="111" y="0"/>
                  </a:moveTo>
                  <a:lnTo>
                    <a:pt x="184" y="78"/>
                  </a:lnTo>
                  <a:lnTo>
                    <a:pt x="78" y="132"/>
                  </a:lnTo>
                  <a:lnTo>
                    <a:pt x="0" y="54"/>
                  </a:lnTo>
                  <a:lnTo>
                    <a:pt x="111"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13" name="Freeform 579"/>
            <p:cNvSpPr/>
            <p:nvPr/>
          </p:nvSpPr>
          <p:spPr bwMode="auto">
            <a:xfrm>
              <a:off x="1227522" y="1978378"/>
              <a:ext cx="98100" cy="163500"/>
            </a:xfrm>
            <a:custGeom>
              <a:avLst/>
              <a:gdLst>
                <a:gd name="T0" fmla="*/ 0 w 78"/>
                <a:gd name="T1" fmla="*/ 0 h 130"/>
                <a:gd name="T2" fmla="*/ 78 w 78"/>
                <a:gd name="T3" fmla="*/ 78 h 130"/>
                <a:gd name="T4" fmla="*/ 78 w 78"/>
                <a:gd name="T5" fmla="*/ 130 h 130"/>
                <a:gd name="T6" fmla="*/ 2 w 78"/>
                <a:gd name="T7" fmla="*/ 54 h 130"/>
                <a:gd name="T8" fmla="*/ 0 w 78"/>
                <a:gd name="T9" fmla="*/ 0 h 130"/>
              </a:gdLst>
              <a:ahLst/>
              <a:cxnLst>
                <a:cxn ang="0">
                  <a:pos x="T0" y="T1"/>
                </a:cxn>
                <a:cxn ang="0">
                  <a:pos x="T2" y="T3"/>
                </a:cxn>
                <a:cxn ang="0">
                  <a:pos x="T4" y="T5"/>
                </a:cxn>
                <a:cxn ang="0">
                  <a:pos x="T6" y="T7"/>
                </a:cxn>
                <a:cxn ang="0">
                  <a:pos x="T8" y="T9"/>
                </a:cxn>
              </a:cxnLst>
              <a:rect l="0" t="0" r="r" b="b"/>
              <a:pathLst>
                <a:path w="78" h="130">
                  <a:moveTo>
                    <a:pt x="0" y="0"/>
                  </a:moveTo>
                  <a:lnTo>
                    <a:pt x="78" y="78"/>
                  </a:lnTo>
                  <a:lnTo>
                    <a:pt x="78" y="130"/>
                  </a:lnTo>
                  <a:lnTo>
                    <a:pt x="2" y="54"/>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14" name="Freeform 580"/>
            <p:cNvSpPr/>
            <p:nvPr/>
          </p:nvSpPr>
          <p:spPr bwMode="auto">
            <a:xfrm>
              <a:off x="1227522" y="1978378"/>
              <a:ext cx="98100" cy="163500"/>
            </a:xfrm>
            <a:custGeom>
              <a:avLst/>
              <a:gdLst>
                <a:gd name="T0" fmla="*/ 0 w 78"/>
                <a:gd name="T1" fmla="*/ 0 h 130"/>
                <a:gd name="T2" fmla="*/ 78 w 78"/>
                <a:gd name="T3" fmla="*/ 78 h 130"/>
                <a:gd name="T4" fmla="*/ 78 w 78"/>
                <a:gd name="T5" fmla="*/ 130 h 130"/>
                <a:gd name="T6" fmla="*/ 2 w 78"/>
                <a:gd name="T7" fmla="*/ 54 h 130"/>
                <a:gd name="T8" fmla="*/ 0 w 78"/>
                <a:gd name="T9" fmla="*/ 0 h 130"/>
              </a:gdLst>
              <a:ahLst/>
              <a:cxnLst>
                <a:cxn ang="0">
                  <a:pos x="T0" y="T1"/>
                </a:cxn>
                <a:cxn ang="0">
                  <a:pos x="T2" y="T3"/>
                </a:cxn>
                <a:cxn ang="0">
                  <a:pos x="T4" y="T5"/>
                </a:cxn>
                <a:cxn ang="0">
                  <a:pos x="T6" y="T7"/>
                </a:cxn>
                <a:cxn ang="0">
                  <a:pos x="T8" y="T9"/>
                </a:cxn>
              </a:cxnLst>
              <a:rect l="0" t="0" r="r" b="b"/>
              <a:pathLst>
                <a:path w="78" h="130">
                  <a:moveTo>
                    <a:pt x="0" y="0"/>
                  </a:moveTo>
                  <a:lnTo>
                    <a:pt x="78" y="78"/>
                  </a:lnTo>
                  <a:lnTo>
                    <a:pt x="78" y="130"/>
                  </a:lnTo>
                  <a:lnTo>
                    <a:pt x="2" y="54"/>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15" name="Freeform 581"/>
            <p:cNvSpPr/>
            <p:nvPr/>
          </p:nvSpPr>
          <p:spPr bwMode="auto">
            <a:xfrm>
              <a:off x="1360837" y="2100374"/>
              <a:ext cx="100616" cy="159727"/>
            </a:xfrm>
            <a:custGeom>
              <a:avLst/>
              <a:gdLst>
                <a:gd name="T0" fmla="*/ 7 w 80"/>
                <a:gd name="T1" fmla="*/ 0 h 127"/>
                <a:gd name="T2" fmla="*/ 80 w 80"/>
                <a:gd name="T3" fmla="*/ 75 h 127"/>
                <a:gd name="T4" fmla="*/ 73 w 80"/>
                <a:gd name="T5" fmla="*/ 127 h 127"/>
                <a:gd name="T6" fmla="*/ 0 w 80"/>
                <a:gd name="T7" fmla="*/ 54 h 127"/>
                <a:gd name="T8" fmla="*/ 7 w 80"/>
                <a:gd name="T9" fmla="*/ 0 h 127"/>
              </a:gdLst>
              <a:ahLst/>
              <a:cxnLst>
                <a:cxn ang="0">
                  <a:pos x="T0" y="T1"/>
                </a:cxn>
                <a:cxn ang="0">
                  <a:pos x="T2" y="T3"/>
                </a:cxn>
                <a:cxn ang="0">
                  <a:pos x="T4" y="T5"/>
                </a:cxn>
                <a:cxn ang="0">
                  <a:pos x="T6" y="T7"/>
                </a:cxn>
                <a:cxn ang="0">
                  <a:pos x="T8" y="T9"/>
                </a:cxn>
              </a:cxnLst>
              <a:rect l="0" t="0" r="r" b="b"/>
              <a:pathLst>
                <a:path w="80" h="127">
                  <a:moveTo>
                    <a:pt x="7" y="0"/>
                  </a:moveTo>
                  <a:lnTo>
                    <a:pt x="80" y="75"/>
                  </a:lnTo>
                  <a:lnTo>
                    <a:pt x="73" y="127"/>
                  </a:lnTo>
                  <a:lnTo>
                    <a:pt x="0" y="54"/>
                  </a:lnTo>
                  <a:lnTo>
                    <a:pt x="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16" name="Freeform 582"/>
            <p:cNvSpPr/>
            <p:nvPr/>
          </p:nvSpPr>
          <p:spPr bwMode="auto">
            <a:xfrm>
              <a:off x="1360837" y="2100374"/>
              <a:ext cx="100616" cy="159727"/>
            </a:xfrm>
            <a:custGeom>
              <a:avLst/>
              <a:gdLst>
                <a:gd name="T0" fmla="*/ 7 w 80"/>
                <a:gd name="T1" fmla="*/ 0 h 127"/>
                <a:gd name="T2" fmla="*/ 80 w 80"/>
                <a:gd name="T3" fmla="*/ 75 h 127"/>
                <a:gd name="T4" fmla="*/ 73 w 80"/>
                <a:gd name="T5" fmla="*/ 127 h 127"/>
                <a:gd name="T6" fmla="*/ 0 w 80"/>
                <a:gd name="T7" fmla="*/ 54 h 127"/>
                <a:gd name="T8" fmla="*/ 7 w 80"/>
                <a:gd name="T9" fmla="*/ 0 h 127"/>
              </a:gdLst>
              <a:ahLst/>
              <a:cxnLst>
                <a:cxn ang="0">
                  <a:pos x="T0" y="T1"/>
                </a:cxn>
                <a:cxn ang="0">
                  <a:pos x="T2" y="T3"/>
                </a:cxn>
                <a:cxn ang="0">
                  <a:pos x="T4" y="T5"/>
                </a:cxn>
                <a:cxn ang="0">
                  <a:pos x="T6" y="T7"/>
                </a:cxn>
                <a:cxn ang="0">
                  <a:pos x="T8" y="T9"/>
                </a:cxn>
              </a:cxnLst>
              <a:rect l="0" t="0" r="r" b="b"/>
              <a:pathLst>
                <a:path w="80" h="127">
                  <a:moveTo>
                    <a:pt x="7" y="0"/>
                  </a:moveTo>
                  <a:lnTo>
                    <a:pt x="80" y="75"/>
                  </a:lnTo>
                  <a:lnTo>
                    <a:pt x="73" y="127"/>
                  </a:lnTo>
                  <a:lnTo>
                    <a:pt x="0" y="54"/>
                  </a:lnTo>
                  <a:lnTo>
                    <a:pt x="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17" name="Freeform 583"/>
            <p:cNvSpPr/>
            <p:nvPr/>
          </p:nvSpPr>
          <p:spPr bwMode="auto">
            <a:xfrm>
              <a:off x="1206141" y="2168290"/>
              <a:ext cx="246508" cy="104389"/>
            </a:xfrm>
            <a:custGeom>
              <a:avLst/>
              <a:gdLst>
                <a:gd name="T0" fmla="*/ 123 w 196"/>
                <a:gd name="T1" fmla="*/ 0 h 83"/>
                <a:gd name="T2" fmla="*/ 196 w 196"/>
                <a:gd name="T3" fmla="*/ 73 h 83"/>
                <a:gd name="T4" fmla="*/ 78 w 196"/>
                <a:gd name="T5" fmla="*/ 83 h 83"/>
                <a:gd name="T6" fmla="*/ 0 w 196"/>
                <a:gd name="T7" fmla="*/ 10 h 83"/>
                <a:gd name="T8" fmla="*/ 123 w 196"/>
                <a:gd name="T9" fmla="*/ 0 h 83"/>
              </a:gdLst>
              <a:ahLst/>
              <a:cxnLst>
                <a:cxn ang="0">
                  <a:pos x="T0" y="T1"/>
                </a:cxn>
                <a:cxn ang="0">
                  <a:pos x="T2" y="T3"/>
                </a:cxn>
                <a:cxn ang="0">
                  <a:pos x="T4" y="T5"/>
                </a:cxn>
                <a:cxn ang="0">
                  <a:pos x="T6" y="T7"/>
                </a:cxn>
                <a:cxn ang="0">
                  <a:pos x="T8" y="T9"/>
                </a:cxn>
              </a:cxnLst>
              <a:rect l="0" t="0" r="r" b="b"/>
              <a:pathLst>
                <a:path w="196" h="83">
                  <a:moveTo>
                    <a:pt x="123" y="0"/>
                  </a:moveTo>
                  <a:lnTo>
                    <a:pt x="196" y="73"/>
                  </a:lnTo>
                  <a:lnTo>
                    <a:pt x="78" y="83"/>
                  </a:lnTo>
                  <a:lnTo>
                    <a:pt x="0" y="10"/>
                  </a:lnTo>
                  <a:lnTo>
                    <a:pt x="12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18" name="Freeform 584"/>
            <p:cNvSpPr/>
            <p:nvPr/>
          </p:nvSpPr>
          <p:spPr bwMode="auto">
            <a:xfrm>
              <a:off x="1206141" y="2168290"/>
              <a:ext cx="246508" cy="104389"/>
            </a:xfrm>
            <a:custGeom>
              <a:avLst/>
              <a:gdLst>
                <a:gd name="T0" fmla="*/ 123 w 196"/>
                <a:gd name="T1" fmla="*/ 0 h 83"/>
                <a:gd name="T2" fmla="*/ 196 w 196"/>
                <a:gd name="T3" fmla="*/ 73 h 83"/>
                <a:gd name="T4" fmla="*/ 78 w 196"/>
                <a:gd name="T5" fmla="*/ 83 h 83"/>
                <a:gd name="T6" fmla="*/ 0 w 196"/>
                <a:gd name="T7" fmla="*/ 10 h 83"/>
                <a:gd name="T8" fmla="*/ 123 w 196"/>
                <a:gd name="T9" fmla="*/ 0 h 83"/>
              </a:gdLst>
              <a:ahLst/>
              <a:cxnLst>
                <a:cxn ang="0">
                  <a:pos x="T0" y="T1"/>
                </a:cxn>
                <a:cxn ang="0">
                  <a:pos x="T2" y="T3"/>
                </a:cxn>
                <a:cxn ang="0">
                  <a:pos x="T4" y="T5"/>
                </a:cxn>
                <a:cxn ang="0">
                  <a:pos x="T6" y="T7"/>
                </a:cxn>
                <a:cxn ang="0">
                  <a:pos x="T8" y="T9"/>
                </a:cxn>
              </a:cxnLst>
              <a:rect l="0" t="0" r="r" b="b"/>
              <a:pathLst>
                <a:path w="196" h="83">
                  <a:moveTo>
                    <a:pt x="123" y="0"/>
                  </a:moveTo>
                  <a:lnTo>
                    <a:pt x="196" y="73"/>
                  </a:lnTo>
                  <a:lnTo>
                    <a:pt x="78" y="83"/>
                  </a:lnTo>
                  <a:lnTo>
                    <a:pt x="0" y="10"/>
                  </a:lnTo>
                  <a:lnTo>
                    <a:pt x="12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19" name="Freeform 585"/>
            <p:cNvSpPr/>
            <p:nvPr/>
          </p:nvSpPr>
          <p:spPr bwMode="auto">
            <a:xfrm>
              <a:off x="1182245" y="2180866"/>
              <a:ext cx="121996" cy="150923"/>
            </a:xfrm>
            <a:custGeom>
              <a:avLst/>
              <a:gdLst>
                <a:gd name="T0" fmla="*/ 19 w 97"/>
                <a:gd name="T1" fmla="*/ 0 h 120"/>
                <a:gd name="T2" fmla="*/ 97 w 97"/>
                <a:gd name="T3" fmla="*/ 73 h 120"/>
                <a:gd name="T4" fmla="*/ 78 w 97"/>
                <a:gd name="T5" fmla="*/ 120 h 120"/>
                <a:gd name="T6" fmla="*/ 0 w 97"/>
                <a:gd name="T7" fmla="*/ 49 h 120"/>
                <a:gd name="T8" fmla="*/ 19 w 97"/>
                <a:gd name="T9" fmla="*/ 0 h 120"/>
              </a:gdLst>
              <a:ahLst/>
              <a:cxnLst>
                <a:cxn ang="0">
                  <a:pos x="T0" y="T1"/>
                </a:cxn>
                <a:cxn ang="0">
                  <a:pos x="T2" y="T3"/>
                </a:cxn>
                <a:cxn ang="0">
                  <a:pos x="T4" y="T5"/>
                </a:cxn>
                <a:cxn ang="0">
                  <a:pos x="T6" y="T7"/>
                </a:cxn>
                <a:cxn ang="0">
                  <a:pos x="T8" y="T9"/>
                </a:cxn>
              </a:cxnLst>
              <a:rect l="0" t="0" r="r" b="b"/>
              <a:pathLst>
                <a:path w="97" h="120">
                  <a:moveTo>
                    <a:pt x="19" y="0"/>
                  </a:moveTo>
                  <a:lnTo>
                    <a:pt x="97" y="73"/>
                  </a:lnTo>
                  <a:lnTo>
                    <a:pt x="78" y="120"/>
                  </a:lnTo>
                  <a:lnTo>
                    <a:pt x="0" y="49"/>
                  </a:lnTo>
                  <a:lnTo>
                    <a:pt x="1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20" name="Freeform 586"/>
            <p:cNvSpPr/>
            <p:nvPr/>
          </p:nvSpPr>
          <p:spPr bwMode="auto">
            <a:xfrm>
              <a:off x="1182245" y="2180866"/>
              <a:ext cx="121996" cy="150923"/>
            </a:xfrm>
            <a:custGeom>
              <a:avLst/>
              <a:gdLst>
                <a:gd name="T0" fmla="*/ 19 w 97"/>
                <a:gd name="T1" fmla="*/ 0 h 120"/>
                <a:gd name="T2" fmla="*/ 97 w 97"/>
                <a:gd name="T3" fmla="*/ 73 h 120"/>
                <a:gd name="T4" fmla="*/ 78 w 97"/>
                <a:gd name="T5" fmla="*/ 120 h 120"/>
                <a:gd name="T6" fmla="*/ 0 w 97"/>
                <a:gd name="T7" fmla="*/ 49 h 120"/>
                <a:gd name="T8" fmla="*/ 19 w 97"/>
                <a:gd name="T9" fmla="*/ 0 h 120"/>
              </a:gdLst>
              <a:ahLst/>
              <a:cxnLst>
                <a:cxn ang="0">
                  <a:pos x="T0" y="T1"/>
                </a:cxn>
                <a:cxn ang="0">
                  <a:pos x="T2" y="T3"/>
                </a:cxn>
                <a:cxn ang="0">
                  <a:pos x="T4" y="T5"/>
                </a:cxn>
                <a:cxn ang="0">
                  <a:pos x="T6" y="T7"/>
                </a:cxn>
                <a:cxn ang="0">
                  <a:pos x="T8" y="T9"/>
                </a:cxn>
              </a:cxnLst>
              <a:rect l="0" t="0" r="r" b="b"/>
              <a:pathLst>
                <a:path w="97" h="120">
                  <a:moveTo>
                    <a:pt x="19" y="0"/>
                  </a:moveTo>
                  <a:lnTo>
                    <a:pt x="97" y="73"/>
                  </a:lnTo>
                  <a:lnTo>
                    <a:pt x="78" y="120"/>
                  </a:lnTo>
                  <a:lnTo>
                    <a:pt x="0" y="49"/>
                  </a:lnTo>
                  <a:lnTo>
                    <a:pt x="1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21" name="Freeform 587"/>
            <p:cNvSpPr/>
            <p:nvPr/>
          </p:nvSpPr>
          <p:spPr bwMode="auto">
            <a:xfrm>
              <a:off x="1182245" y="2242494"/>
              <a:ext cx="202489" cy="189912"/>
            </a:xfrm>
            <a:custGeom>
              <a:avLst/>
              <a:gdLst>
                <a:gd name="T0" fmla="*/ 0 w 161"/>
                <a:gd name="T1" fmla="*/ 0 h 151"/>
                <a:gd name="T2" fmla="*/ 78 w 161"/>
                <a:gd name="T3" fmla="*/ 71 h 151"/>
                <a:gd name="T4" fmla="*/ 161 w 161"/>
                <a:gd name="T5" fmla="*/ 151 h 151"/>
                <a:gd name="T6" fmla="*/ 88 w 161"/>
                <a:gd name="T7" fmla="*/ 83 h 151"/>
                <a:gd name="T8" fmla="*/ 0 w 161"/>
                <a:gd name="T9" fmla="*/ 0 h 151"/>
              </a:gdLst>
              <a:ahLst/>
              <a:cxnLst>
                <a:cxn ang="0">
                  <a:pos x="T0" y="T1"/>
                </a:cxn>
                <a:cxn ang="0">
                  <a:pos x="T2" y="T3"/>
                </a:cxn>
                <a:cxn ang="0">
                  <a:pos x="T4" y="T5"/>
                </a:cxn>
                <a:cxn ang="0">
                  <a:pos x="T6" y="T7"/>
                </a:cxn>
                <a:cxn ang="0">
                  <a:pos x="T8" y="T9"/>
                </a:cxn>
              </a:cxnLst>
              <a:rect l="0" t="0" r="r" b="b"/>
              <a:pathLst>
                <a:path w="161" h="151">
                  <a:moveTo>
                    <a:pt x="0" y="0"/>
                  </a:moveTo>
                  <a:lnTo>
                    <a:pt x="78" y="71"/>
                  </a:lnTo>
                  <a:lnTo>
                    <a:pt x="161" y="151"/>
                  </a:lnTo>
                  <a:lnTo>
                    <a:pt x="88" y="8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22" name="Freeform 588"/>
            <p:cNvSpPr/>
            <p:nvPr/>
          </p:nvSpPr>
          <p:spPr bwMode="auto">
            <a:xfrm>
              <a:off x="1182245" y="2242494"/>
              <a:ext cx="202489" cy="189912"/>
            </a:xfrm>
            <a:custGeom>
              <a:avLst/>
              <a:gdLst>
                <a:gd name="T0" fmla="*/ 0 w 161"/>
                <a:gd name="T1" fmla="*/ 0 h 151"/>
                <a:gd name="T2" fmla="*/ 78 w 161"/>
                <a:gd name="T3" fmla="*/ 71 h 151"/>
                <a:gd name="T4" fmla="*/ 161 w 161"/>
                <a:gd name="T5" fmla="*/ 151 h 151"/>
                <a:gd name="T6" fmla="*/ 88 w 161"/>
                <a:gd name="T7" fmla="*/ 83 h 151"/>
                <a:gd name="T8" fmla="*/ 0 w 161"/>
                <a:gd name="T9" fmla="*/ 0 h 151"/>
              </a:gdLst>
              <a:ahLst/>
              <a:cxnLst>
                <a:cxn ang="0">
                  <a:pos x="T0" y="T1"/>
                </a:cxn>
                <a:cxn ang="0">
                  <a:pos x="T2" y="T3"/>
                </a:cxn>
                <a:cxn ang="0">
                  <a:pos x="T4" y="T5"/>
                </a:cxn>
                <a:cxn ang="0">
                  <a:pos x="T6" y="T7"/>
                </a:cxn>
                <a:cxn ang="0">
                  <a:pos x="T8" y="T9"/>
                </a:cxn>
              </a:cxnLst>
              <a:rect l="0" t="0" r="r" b="b"/>
              <a:pathLst>
                <a:path w="161" h="151">
                  <a:moveTo>
                    <a:pt x="0" y="0"/>
                  </a:moveTo>
                  <a:lnTo>
                    <a:pt x="78" y="71"/>
                  </a:lnTo>
                  <a:lnTo>
                    <a:pt x="161" y="151"/>
                  </a:lnTo>
                  <a:lnTo>
                    <a:pt x="88" y="8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23" name="Freeform 589"/>
            <p:cNvSpPr/>
            <p:nvPr/>
          </p:nvSpPr>
          <p:spPr bwMode="auto">
            <a:xfrm>
              <a:off x="1256449" y="2346882"/>
              <a:ext cx="128285" cy="145893"/>
            </a:xfrm>
            <a:custGeom>
              <a:avLst/>
              <a:gdLst>
                <a:gd name="T0" fmla="*/ 29 w 102"/>
                <a:gd name="T1" fmla="*/ 0 h 116"/>
                <a:gd name="T2" fmla="*/ 102 w 102"/>
                <a:gd name="T3" fmla="*/ 68 h 116"/>
                <a:gd name="T4" fmla="*/ 78 w 102"/>
                <a:gd name="T5" fmla="*/ 116 h 116"/>
                <a:gd name="T6" fmla="*/ 0 w 102"/>
                <a:gd name="T7" fmla="*/ 47 h 116"/>
                <a:gd name="T8" fmla="*/ 29 w 102"/>
                <a:gd name="T9" fmla="*/ 0 h 116"/>
              </a:gdLst>
              <a:ahLst/>
              <a:cxnLst>
                <a:cxn ang="0">
                  <a:pos x="T0" y="T1"/>
                </a:cxn>
                <a:cxn ang="0">
                  <a:pos x="T2" y="T3"/>
                </a:cxn>
                <a:cxn ang="0">
                  <a:pos x="T4" y="T5"/>
                </a:cxn>
                <a:cxn ang="0">
                  <a:pos x="T6" y="T7"/>
                </a:cxn>
                <a:cxn ang="0">
                  <a:pos x="T8" y="T9"/>
                </a:cxn>
              </a:cxnLst>
              <a:rect l="0" t="0" r="r" b="b"/>
              <a:pathLst>
                <a:path w="102" h="116">
                  <a:moveTo>
                    <a:pt x="29" y="0"/>
                  </a:moveTo>
                  <a:lnTo>
                    <a:pt x="102" y="68"/>
                  </a:lnTo>
                  <a:lnTo>
                    <a:pt x="78" y="116"/>
                  </a:lnTo>
                  <a:lnTo>
                    <a:pt x="0" y="47"/>
                  </a:lnTo>
                  <a:lnTo>
                    <a:pt x="2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24" name="Freeform 590"/>
            <p:cNvSpPr/>
            <p:nvPr/>
          </p:nvSpPr>
          <p:spPr bwMode="auto">
            <a:xfrm>
              <a:off x="1256449" y="2346882"/>
              <a:ext cx="128285" cy="145893"/>
            </a:xfrm>
            <a:custGeom>
              <a:avLst/>
              <a:gdLst>
                <a:gd name="T0" fmla="*/ 29 w 102"/>
                <a:gd name="T1" fmla="*/ 0 h 116"/>
                <a:gd name="T2" fmla="*/ 102 w 102"/>
                <a:gd name="T3" fmla="*/ 68 h 116"/>
                <a:gd name="T4" fmla="*/ 78 w 102"/>
                <a:gd name="T5" fmla="*/ 116 h 116"/>
                <a:gd name="T6" fmla="*/ 0 w 102"/>
                <a:gd name="T7" fmla="*/ 47 h 116"/>
                <a:gd name="T8" fmla="*/ 29 w 102"/>
                <a:gd name="T9" fmla="*/ 0 h 116"/>
              </a:gdLst>
              <a:ahLst/>
              <a:cxnLst>
                <a:cxn ang="0">
                  <a:pos x="T0" y="T1"/>
                </a:cxn>
                <a:cxn ang="0">
                  <a:pos x="T2" y="T3"/>
                </a:cxn>
                <a:cxn ang="0">
                  <a:pos x="T4" y="T5"/>
                </a:cxn>
                <a:cxn ang="0">
                  <a:pos x="T6" y="T7"/>
                </a:cxn>
                <a:cxn ang="0">
                  <a:pos x="T8" y="T9"/>
                </a:cxn>
              </a:cxnLst>
              <a:rect l="0" t="0" r="r" b="b"/>
              <a:pathLst>
                <a:path w="102" h="116">
                  <a:moveTo>
                    <a:pt x="29" y="0"/>
                  </a:moveTo>
                  <a:lnTo>
                    <a:pt x="102" y="68"/>
                  </a:lnTo>
                  <a:lnTo>
                    <a:pt x="78" y="116"/>
                  </a:lnTo>
                  <a:lnTo>
                    <a:pt x="0" y="47"/>
                  </a:lnTo>
                  <a:lnTo>
                    <a:pt x="2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25" name="Freeform 591"/>
            <p:cNvSpPr/>
            <p:nvPr/>
          </p:nvSpPr>
          <p:spPr bwMode="auto">
            <a:xfrm>
              <a:off x="577294" y="2216082"/>
              <a:ext cx="216323" cy="252797"/>
            </a:xfrm>
            <a:custGeom>
              <a:avLst/>
              <a:gdLst>
                <a:gd name="T0" fmla="*/ 0 w 172"/>
                <a:gd name="T1" fmla="*/ 132 h 201"/>
                <a:gd name="T2" fmla="*/ 92 w 172"/>
                <a:gd name="T3" fmla="*/ 201 h 201"/>
                <a:gd name="T4" fmla="*/ 172 w 172"/>
                <a:gd name="T5" fmla="*/ 73 h 201"/>
                <a:gd name="T6" fmla="*/ 82 w 172"/>
                <a:gd name="T7" fmla="*/ 0 h 201"/>
                <a:gd name="T8" fmla="*/ 0 w 172"/>
                <a:gd name="T9" fmla="*/ 132 h 201"/>
              </a:gdLst>
              <a:ahLst/>
              <a:cxnLst>
                <a:cxn ang="0">
                  <a:pos x="T0" y="T1"/>
                </a:cxn>
                <a:cxn ang="0">
                  <a:pos x="T2" y="T3"/>
                </a:cxn>
                <a:cxn ang="0">
                  <a:pos x="T4" y="T5"/>
                </a:cxn>
                <a:cxn ang="0">
                  <a:pos x="T6" y="T7"/>
                </a:cxn>
                <a:cxn ang="0">
                  <a:pos x="T8" y="T9"/>
                </a:cxn>
              </a:cxnLst>
              <a:rect l="0" t="0" r="r" b="b"/>
              <a:pathLst>
                <a:path w="172" h="201">
                  <a:moveTo>
                    <a:pt x="0" y="132"/>
                  </a:moveTo>
                  <a:lnTo>
                    <a:pt x="92" y="201"/>
                  </a:lnTo>
                  <a:lnTo>
                    <a:pt x="172" y="73"/>
                  </a:lnTo>
                  <a:lnTo>
                    <a:pt x="82" y="0"/>
                  </a:lnTo>
                  <a:lnTo>
                    <a:pt x="0" y="132"/>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26" name="Freeform 592"/>
            <p:cNvSpPr/>
            <p:nvPr/>
          </p:nvSpPr>
          <p:spPr bwMode="auto">
            <a:xfrm>
              <a:off x="577294" y="2216082"/>
              <a:ext cx="216323" cy="252797"/>
            </a:xfrm>
            <a:custGeom>
              <a:avLst/>
              <a:gdLst>
                <a:gd name="T0" fmla="*/ 0 w 172"/>
                <a:gd name="T1" fmla="*/ 132 h 201"/>
                <a:gd name="T2" fmla="*/ 92 w 172"/>
                <a:gd name="T3" fmla="*/ 201 h 201"/>
                <a:gd name="T4" fmla="*/ 172 w 172"/>
                <a:gd name="T5" fmla="*/ 73 h 201"/>
                <a:gd name="T6" fmla="*/ 82 w 172"/>
                <a:gd name="T7" fmla="*/ 0 h 201"/>
                <a:gd name="T8" fmla="*/ 0 w 172"/>
                <a:gd name="T9" fmla="*/ 132 h 201"/>
              </a:gdLst>
              <a:ahLst/>
              <a:cxnLst>
                <a:cxn ang="0">
                  <a:pos x="T0" y="T1"/>
                </a:cxn>
                <a:cxn ang="0">
                  <a:pos x="T2" y="T3"/>
                </a:cxn>
                <a:cxn ang="0">
                  <a:pos x="T4" y="T5"/>
                </a:cxn>
                <a:cxn ang="0">
                  <a:pos x="T6" y="T7"/>
                </a:cxn>
                <a:cxn ang="0">
                  <a:pos x="T8" y="T9"/>
                </a:cxn>
              </a:cxnLst>
              <a:rect l="0" t="0" r="r" b="b"/>
              <a:pathLst>
                <a:path w="172" h="201">
                  <a:moveTo>
                    <a:pt x="0" y="132"/>
                  </a:moveTo>
                  <a:lnTo>
                    <a:pt x="92" y="201"/>
                  </a:lnTo>
                  <a:lnTo>
                    <a:pt x="172" y="73"/>
                  </a:lnTo>
                  <a:lnTo>
                    <a:pt x="82" y="0"/>
                  </a:lnTo>
                  <a:lnTo>
                    <a:pt x="0" y="132"/>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27" name="Freeform 593"/>
            <p:cNvSpPr/>
            <p:nvPr/>
          </p:nvSpPr>
          <p:spPr bwMode="auto">
            <a:xfrm>
              <a:off x="680425" y="2177093"/>
              <a:ext cx="259085" cy="134573"/>
            </a:xfrm>
            <a:custGeom>
              <a:avLst/>
              <a:gdLst>
                <a:gd name="T0" fmla="*/ 90 w 206"/>
                <a:gd name="T1" fmla="*/ 104 h 107"/>
                <a:gd name="T2" fmla="*/ 97 w 206"/>
                <a:gd name="T3" fmla="*/ 104 h 107"/>
                <a:gd name="T4" fmla="*/ 104 w 206"/>
                <a:gd name="T5" fmla="*/ 107 h 107"/>
                <a:gd name="T6" fmla="*/ 114 w 206"/>
                <a:gd name="T7" fmla="*/ 104 h 107"/>
                <a:gd name="T8" fmla="*/ 121 w 206"/>
                <a:gd name="T9" fmla="*/ 104 h 107"/>
                <a:gd name="T10" fmla="*/ 128 w 206"/>
                <a:gd name="T11" fmla="*/ 104 h 107"/>
                <a:gd name="T12" fmla="*/ 135 w 206"/>
                <a:gd name="T13" fmla="*/ 104 h 107"/>
                <a:gd name="T14" fmla="*/ 144 w 206"/>
                <a:gd name="T15" fmla="*/ 102 h 107"/>
                <a:gd name="T16" fmla="*/ 151 w 206"/>
                <a:gd name="T17" fmla="*/ 99 h 107"/>
                <a:gd name="T18" fmla="*/ 159 w 206"/>
                <a:gd name="T19" fmla="*/ 99 h 107"/>
                <a:gd name="T20" fmla="*/ 166 w 206"/>
                <a:gd name="T21" fmla="*/ 97 h 107"/>
                <a:gd name="T22" fmla="*/ 173 w 206"/>
                <a:gd name="T23" fmla="*/ 92 h 107"/>
                <a:gd name="T24" fmla="*/ 180 w 206"/>
                <a:gd name="T25" fmla="*/ 90 h 107"/>
                <a:gd name="T26" fmla="*/ 187 w 206"/>
                <a:gd name="T27" fmla="*/ 85 h 107"/>
                <a:gd name="T28" fmla="*/ 194 w 206"/>
                <a:gd name="T29" fmla="*/ 83 h 107"/>
                <a:gd name="T30" fmla="*/ 199 w 206"/>
                <a:gd name="T31" fmla="*/ 78 h 107"/>
                <a:gd name="T32" fmla="*/ 206 w 206"/>
                <a:gd name="T33" fmla="*/ 73 h 107"/>
                <a:gd name="T34" fmla="*/ 116 w 206"/>
                <a:gd name="T35" fmla="*/ 3 h 107"/>
                <a:gd name="T36" fmla="*/ 111 w 206"/>
                <a:gd name="T37" fmla="*/ 7 h 107"/>
                <a:gd name="T38" fmla="*/ 104 w 206"/>
                <a:gd name="T39" fmla="*/ 12 h 107"/>
                <a:gd name="T40" fmla="*/ 97 w 206"/>
                <a:gd name="T41" fmla="*/ 17 h 107"/>
                <a:gd name="T42" fmla="*/ 90 w 206"/>
                <a:gd name="T43" fmla="*/ 19 h 107"/>
                <a:gd name="T44" fmla="*/ 83 w 206"/>
                <a:gd name="T45" fmla="*/ 21 h 107"/>
                <a:gd name="T46" fmla="*/ 76 w 206"/>
                <a:gd name="T47" fmla="*/ 24 h 107"/>
                <a:gd name="T48" fmla="*/ 66 w 206"/>
                <a:gd name="T49" fmla="*/ 29 h 107"/>
                <a:gd name="T50" fmla="*/ 59 w 206"/>
                <a:gd name="T51" fmla="*/ 29 h 107"/>
                <a:gd name="T52" fmla="*/ 52 w 206"/>
                <a:gd name="T53" fmla="*/ 31 h 107"/>
                <a:gd name="T54" fmla="*/ 43 w 206"/>
                <a:gd name="T55" fmla="*/ 33 h 107"/>
                <a:gd name="T56" fmla="*/ 36 w 206"/>
                <a:gd name="T57" fmla="*/ 33 h 107"/>
                <a:gd name="T58" fmla="*/ 29 w 206"/>
                <a:gd name="T59" fmla="*/ 33 h 107"/>
                <a:gd name="T60" fmla="*/ 19 w 206"/>
                <a:gd name="T61" fmla="*/ 33 h 107"/>
                <a:gd name="T62" fmla="*/ 12 w 206"/>
                <a:gd name="T63" fmla="*/ 33 h 107"/>
                <a:gd name="T64" fmla="*/ 5 w 206"/>
                <a:gd name="T65" fmla="*/ 3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6" h="107">
                  <a:moveTo>
                    <a:pt x="0" y="31"/>
                  </a:moveTo>
                  <a:lnTo>
                    <a:pt x="90" y="104"/>
                  </a:lnTo>
                  <a:lnTo>
                    <a:pt x="92" y="104"/>
                  </a:lnTo>
                  <a:lnTo>
                    <a:pt x="97" y="104"/>
                  </a:lnTo>
                  <a:lnTo>
                    <a:pt x="102" y="104"/>
                  </a:lnTo>
                  <a:lnTo>
                    <a:pt x="104" y="107"/>
                  </a:lnTo>
                  <a:lnTo>
                    <a:pt x="109" y="107"/>
                  </a:lnTo>
                  <a:lnTo>
                    <a:pt x="114" y="104"/>
                  </a:lnTo>
                  <a:lnTo>
                    <a:pt x="116" y="107"/>
                  </a:lnTo>
                  <a:lnTo>
                    <a:pt x="121" y="104"/>
                  </a:lnTo>
                  <a:lnTo>
                    <a:pt x="123" y="104"/>
                  </a:lnTo>
                  <a:lnTo>
                    <a:pt x="128" y="104"/>
                  </a:lnTo>
                  <a:lnTo>
                    <a:pt x="133" y="104"/>
                  </a:lnTo>
                  <a:lnTo>
                    <a:pt x="135" y="104"/>
                  </a:lnTo>
                  <a:lnTo>
                    <a:pt x="140" y="104"/>
                  </a:lnTo>
                  <a:lnTo>
                    <a:pt x="144" y="102"/>
                  </a:lnTo>
                  <a:lnTo>
                    <a:pt x="147" y="102"/>
                  </a:lnTo>
                  <a:lnTo>
                    <a:pt x="151" y="99"/>
                  </a:lnTo>
                  <a:lnTo>
                    <a:pt x="154" y="99"/>
                  </a:lnTo>
                  <a:lnTo>
                    <a:pt x="159" y="99"/>
                  </a:lnTo>
                  <a:lnTo>
                    <a:pt x="161" y="97"/>
                  </a:lnTo>
                  <a:lnTo>
                    <a:pt x="166" y="97"/>
                  </a:lnTo>
                  <a:lnTo>
                    <a:pt x="170" y="95"/>
                  </a:lnTo>
                  <a:lnTo>
                    <a:pt x="173" y="92"/>
                  </a:lnTo>
                  <a:lnTo>
                    <a:pt x="175" y="92"/>
                  </a:lnTo>
                  <a:lnTo>
                    <a:pt x="180" y="90"/>
                  </a:lnTo>
                  <a:lnTo>
                    <a:pt x="182" y="88"/>
                  </a:lnTo>
                  <a:lnTo>
                    <a:pt x="187" y="85"/>
                  </a:lnTo>
                  <a:lnTo>
                    <a:pt x="189" y="85"/>
                  </a:lnTo>
                  <a:lnTo>
                    <a:pt x="194" y="83"/>
                  </a:lnTo>
                  <a:lnTo>
                    <a:pt x="196" y="81"/>
                  </a:lnTo>
                  <a:lnTo>
                    <a:pt x="199" y="78"/>
                  </a:lnTo>
                  <a:lnTo>
                    <a:pt x="203" y="76"/>
                  </a:lnTo>
                  <a:lnTo>
                    <a:pt x="206" y="73"/>
                  </a:lnTo>
                  <a:lnTo>
                    <a:pt x="121" y="0"/>
                  </a:lnTo>
                  <a:lnTo>
                    <a:pt x="116" y="3"/>
                  </a:lnTo>
                  <a:lnTo>
                    <a:pt x="114" y="5"/>
                  </a:lnTo>
                  <a:lnTo>
                    <a:pt x="111" y="7"/>
                  </a:lnTo>
                  <a:lnTo>
                    <a:pt x="107" y="10"/>
                  </a:lnTo>
                  <a:lnTo>
                    <a:pt x="104" y="12"/>
                  </a:lnTo>
                  <a:lnTo>
                    <a:pt x="99" y="14"/>
                  </a:lnTo>
                  <a:lnTo>
                    <a:pt x="97" y="17"/>
                  </a:lnTo>
                  <a:lnTo>
                    <a:pt x="92" y="17"/>
                  </a:lnTo>
                  <a:lnTo>
                    <a:pt x="90" y="19"/>
                  </a:lnTo>
                  <a:lnTo>
                    <a:pt x="85" y="21"/>
                  </a:lnTo>
                  <a:lnTo>
                    <a:pt x="83" y="21"/>
                  </a:lnTo>
                  <a:lnTo>
                    <a:pt x="78" y="24"/>
                  </a:lnTo>
                  <a:lnTo>
                    <a:pt x="76" y="24"/>
                  </a:lnTo>
                  <a:lnTo>
                    <a:pt x="71" y="26"/>
                  </a:lnTo>
                  <a:lnTo>
                    <a:pt x="66" y="29"/>
                  </a:lnTo>
                  <a:lnTo>
                    <a:pt x="64" y="29"/>
                  </a:lnTo>
                  <a:lnTo>
                    <a:pt x="59" y="29"/>
                  </a:lnTo>
                  <a:lnTo>
                    <a:pt x="55" y="31"/>
                  </a:lnTo>
                  <a:lnTo>
                    <a:pt x="52" y="31"/>
                  </a:lnTo>
                  <a:lnTo>
                    <a:pt x="47" y="31"/>
                  </a:lnTo>
                  <a:lnTo>
                    <a:pt x="43" y="33"/>
                  </a:lnTo>
                  <a:lnTo>
                    <a:pt x="40" y="33"/>
                  </a:lnTo>
                  <a:lnTo>
                    <a:pt x="36" y="33"/>
                  </a:lnTo>
                  <a:lnTo>
                    <a:pt x="31" y="33"/>
                  </a:lnTo>
                  <a:lnTo>
                    <a:pt x="29" y="33"/>
                  </a:lnTo>
                  <a:lnTo>
                    <a:pt x="24" y="33"/>
                  </a:lnTo>
                  <a:lnTo>
                    <a:pt x="19" y="33"/>
                  </a:lnTo>
                  <a:lnTo>
                    <a:pt x="17" y="33"/>
                  </a:lnTo>
                  <a:lnTo>
                    <a:pt x="12" y="33"/>
                  </a:lnTo>
                  <a:lnTo>
                    <a:pt x="7" y="33"/>
                  </a:lnTo>
                  <a:lnTo>
                    <a:pt x="5" y="33"/>
                  </a:lnTo>
                  <a:lnTo>
                    <a:pt x="0" y="31"/>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28" name="Freeform 594"/>
            <p:cNvSpPr/>
            <p:nvPr/>
          </p:nvSpPr>
          <p:spPr bwMode="auto">
            <a:xfrm>
              <a:off x="680425" y="2177093"/>
              <a:ext cx="259085" cy="134573"/>
            </a:xfrm>
            <a:custGeom>
              <a:avLst/>
              <a:gdLst>
                <a:gd name="T0" fmla="*/ 90 w 206"/>
                <a:gd name="T1" fmla="*/ 104 h 107"/>
                <a:gd name="T2" fmla="*/ 97 w 206"/>
                <a:gd name="T3" fmla="*/ 104 h 107"/>
                <a:gd name="T4" fmla="*/ 104 w 206"/>
                <a:gd name="T5" fmla="*/ 107 h 107"/>
                <a:gd name="T6" fmla="*/ 114 w 206"/>
                <a:gd name="T7" fmla="*/ 104 h 107"/>
                <a:gd name="T8" fmla="*/ 121 w 206"/>
                <a:gd name="T9" fmla="*/ 104 h 107"/>
                <a:gd name="T10" fmla="*/ 128 w 206"/>
                <a:gd name="T11" fmla="*/ 104 h 107"/>
                <a:gd name="T12" fmla="*/ 135 w 206"/>
                <a:gd name="T13" fmla="*/ 104 h 107"/>
                <a:gd name="T14" fmla="*/ 144 w 206"/>
                <a:gd name="T15" fmla="*/ 102 h 107"/>
                <a:gd name="T16" fmla="*/ 151 w 206"/>
                <a:gd name="T17" fmla="*/ 99 h 107"/>
                <a:gd name="T18" fmla="*/ 159 w 206"/>
                <a:gd name="T19" fmla="*/ 99 h 107"/>
                <a:gd name="T20" fmla="*/ 166 w 206"/>
                <a:gd name="T21" fmla="*/ 97 h 107"/>
                <a:gd name="T22" fmla="*/ 173 w 206"/>
                <a:gd name="T23" fmla="*/ 92 h 107"/>
                <a:gd name="T24" fmla="*/ 180 w 206"/>
                <a:gd name="T25" fmla="*/ 90 h 107"/>
                <a:gd name="T26" fmla="*/ 187 w 206"/>
                <a:gd name="T27" fmla="*/ 85 h 107"/>
                <a:gd name="T28" fmla="*/ 194 w 206"/>
                <a:gd name="T29" fmla="*/ 83 h 107"/>
                <a:gd name="T30" fmla="*/ 199 w 206"/>
                <a:gd name="T31" fmla="*/ 78 h 107"/>
                <a:gd name="T32" fmla="*/ 206 w 206"/>
                <a:gd name="T33" fmla="*/ 73 h 107"/>
                <a:gd name="T34" fmla="*/ 116 w 206"/>
                <a:gd name="T35" fmla="*/ 3 h 107"/>
                <a:gd name="T36" fmla="*/ 111 w 206"/>
                <a:gd name="T37" fmla="*/ 7 h 107"/>
                <a:gd name="T38" fmla="*/ 104 w 206"/>
                <a:gd name="T39" fmla="*/ 12 h 107"/>
                <a:gd name="T40" fmla="*/ 97 w 206"/>
                <a:gd name="T41" fmla="*/ 17 h 107"/>
                <a:gd name="T42" fmla="*/ 90 w 206"/>
                <a:gd name="T43" fmla="*/ 19 h 107"/>
                <a:gd name="T44" fmla="*/ 83 w 206"/>
                <a:gd name="T45" fmla="*/ 21 h 107"/>
                <a:gd name="T46" fmla="*/ 76 w 206"/>
                <a:gd name="T47" fmla="*/ 24 h 107"/>
                <a:gd name="T48" fmla="*/ 66 w 206"/>
                <a:gd name="T49" fmla="*/ 29 h 107"/>
                <a:gd name="T50" fmla="*/ 59 w 206"/>
                <a:gd name="T51" fmla="*/ 29 h 107"/>
                <a:gd name="T52" fmla="*/ 52 w 206"/>
                <a:gd name="T53" fmla="*/ 31 h 107"/>
                <a:gd name="T54" fmla="*/ 43 w 206"/>
                <a:gd name="T55" fmla="*/ 33 h 107"/>
                <a:gd name="T56" fmla="*/ 36 w 206"/>
                <a:gd name="T57" fmla="*/ 33 h 107"/>
                <a:gd name="T58" fmla="*/ 29 w 206"/>
                <a:gd name="T59" fmla="*/ 33 h 107"/>
                <a:gd name="T60" fmla="*/ 19 w 206"/>
                <a:gd name="T61" fmla="*/ 33 h 107"/>
                <a:gd name="T62" fmla="*/ 12 w 206"/>
                <a:gd name="T63" fmla="*/ 33 h 107"/>
                <a:gd name="T64" fmla="*/ 5 w 206"/>
                <a:gd name="T65" fmla="*/ 3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6" h="107">
                  <a:moveTo>
                    <a:pt x="0" y="31"/>
                  </a:moveTo>
                  <a:lnTo>
                    <a:pt x="90" y="104"/>
                  </a:lnTo>
                  <a:lnTo>
                    <a:pt x="92" y="104"/>
                  </a:lnTo>
                  <a:lnTo>
                    <a:pt x="97" y="104"/>
                  </a:lnTo>
                  <a:lnTo>
                    <a:pt x="102" y="104"/>
                  </a:lnTo>
                  <a:lnTo>
                    <a:pt x="104" y="107"/>
                  </a:lnTo>
                  <a:lnTo>
                    <a:pt x="109" y="107"/>
                  </a:lnTo>
                  <a:lnTo>
                    <a:pt x="114" y="104"/>
                  </a:lnTo>
                  <a:lnTo>
                    <a:pt x="116" y="107"/>
                  </a:lnTo>
                  <a:lnTo>
                    <a:pt x="121" y="104"/>
                  </a:lnTo>
                  <a:lnTo>
                    <a:pt x="123" y="104"/>
                  </a:lnTo>
                  <a:lnTo>
                    <a:pt x="128" y="104"/>
                  </a:lnTo>
                  <a:lnTo>
                    <a:pt x="133" y="104"/>
                  </a:lnTo>
                  <a:lnTo>
                    <a:pt x="135" y="104"/>
                  </a:lnTo>
                  <a:lnTo>
                    <a:pt x="140" y="104"/>
                  </a:lnTo>
                  <a:lnTo>
                    <a:pt x="144" y="102"/>
                  </a:lnTo>
                  <a:lnTo>
                    <a:pt x="147" y="102"/>
                  </a:lnTo>
                  <a:lnTo>
                    <a:pt x="151" y="99"/>
                  </a:lnTo>
                  <a:lnTo>
                    <a:pt x="154" y="99"/>
                  </a:lnTo>
                  <a:lnTo>
                    <a:pt x="159" y="99"/>
                  </a:lnTo>
                  <a:lnTo>
                    <a:pt x="161" y="97"/>
                  </a:lnTo>
                  <a:lnTo>
                    <a:pt x="166" y="97"/>
                  </a:lnTo>
                  <a:lnTo>
                    <a:pt x="170" y="95"/>
                  </a:lnTo>
                  <a:lnTo>
                    <a:pt x="173" y="92"/>
                  </a:lnTo>
                  <a:lnTo>
                    <a:pt x="175" y="92"/>
                  </a:lnTo>
                  <a:lnTo>
                    <a:pt x="180" y="90"/>
                  </a:lnTo>
                  <a:lnTo>
                    <a:pt x="182" y="88"/>
                  </a:lnTo>
                  <a:lnTo>
                    <a:pt x="187" y="85"/>
                  </a:lnTo>
                  <a:lnTo>
                    <a:pt x="189" y="85"/>
                  </a:lnTo>
                  <a:lnTo>
                    <a:pt x="194" y="83"/>
                  </a:lnTo>
                  <a:lnTo>
                    <a:pt x="196" y="81"/>
                  </a:lnTo>
                  <a:lnTo>
                    <a:pt x="199" y="78"/>
                  </a:lnTo>
                  <a:lnTo>
                    <a:pt x="203" y="76"/>
                  </a:lnTo>
                  <a:lnTo>
                    <a:pt x="206" y="73"/>
                  </a:lnTo>
                  <a:lnTo>
                    <a:pt x="121" y="0"/>
                  </a:lnTo>
                  <a:lnTo>
                    <a:pt x="116" y="3"/>
                  </a:lnTo>
                  <a:lnTo>
                    <a:pt x="114" y="5"/>
                  </a:lnTo>
                  <a:lnTo>
                    <a:pt x="111" y="7"/>
                  </a:lnTo>
                  <a:lnTo>
                    <a:pt x="107" y="10"/>
                  </a:lnTo>
                  <a:lnTo>
                    <a:pt x="104" y="12"/>
                  </a:lnTo>
                  <a:lnTo>
                    <a:pt x="99" y="14"/>
                  </a:lnTo>
                  <a:lnTo>
                    <a:pt x="97" y="17"/>
                  </a:lnTo>
                  <a:lnTo>
                    <a:pt x="92" y="17"/>
                  </a:lnTo>
                  <a:lnTo>
                    <a:pt x="90" y="19"/>
                  </a:lnTo>
                  <a:lnTo>
                    <a:pt x="85" y="21"/>
                  </a:lnTo>
                  <a:lnTo>
                    <a:pt x="83" y="21"/>
                  </a:lnTo>
                  <a:lnTo>
                    <a:pt x="78" y="24"/>
                  </a:lnTo>
                  <a:lnTo>
                    <a:pt x="76" y="24"/>
                  </a:lnTo>
                  <a:lnTo>
                    <a:pt x="71" y="26"/>
                  </a:lnTo>
                  <a:lnTo>
                    <a:pt x="66" y="29"/>
                  </a:lnTo>
                  <a:lnTo>
                    <a:pt x="64" y="29"/>
                  </a:lnTo>
                  <a:lnTo>
                    <a:pt x="59" y="29"/>
                  </a:lnTo>
                  <a:lnTo>
                    <a:pt x="55" y="31"/>
                  </a:lnTo>
                  <a:lnTo>
                    <a:pt x="52" y="31"/>
                  </a:lnTo>
                  <a:lnTo>
                    <a:pt x="47" y="31"/>
                  </a:lnTo>
                  <a:lnTo>
                    <a:pt x="43" y="33"/>
                  </a:lnTo>
                  <a:lnTo>
                    <a:pt x="40" y="33"/>
                  </a:lnTo>
                  <a:lnTo>
                    <a:pt x="36" y="33"/>
                  </a:lnTo>
                  <a:lnTo>
                    <a:pt x="31" y="33"/>
                  </a:lnTo>
                  <a:lnTo>
                    <a:pt x="29" y="33"/>
                  </a:lnTo>
                  <a:lnTo>
                    <a:pt x="24" y="33"/>
                  </a:lnTo>
                  <a:lnTo>
                    <a:pt x="19" y="33"/>
                  </a:lnTo>
                  <a:lnTo>
                    <a:pt x="17" y="33"/>
                  </a:lnTo>
                  <a:lnTo>
                    <a:pt x="12" y="33"/>
                  </a:lnTo>
                  <a:lnTo>
                    <a:pt x="7" y="33"/>
                  </a:lnTo>
                  <a:lnTo>
                    <a:pt x="5" y="33"/>
                  </a:lnTo>
                  <a:lnTo>
                    <a:pt x="0" y="31"/>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29" name="Freeform 595"/>
            <p:cNvSpPr/>
            <p:nvPr/>
          </p:nvSpPr>
          <p:spPr bwMode="auto">
            <a:xfrm>
              <a:off x="832606" y="2177093"/>
              <a:ext cx="264116" cy="193685"/>
            </a:xfrm>
            <a:custGeom>
              <a:avLst/>
              <a:gdLst>
                <a:gd name="T0" fmla="*/ 0 w 210"/>
                <a:gd name="T1" fmla="*/ 0 h 154"/>
                <a:gd name="T2" fmla="*/ 85 w 210"/>
                <a:gd name="T3" fmla="*/ 73 h 154"/>
                <a:gd name="T4" fmla="*/ 210 w 210"/>
                <a:gd name="T5" fmla="*/ 154 h 154"/>
                <a:gd name="T6" fmla="*/ 127 w 210"/>
                <a:gd name="T7" fmla="*/ 83 h 154"/>
                <a:gd name="T8" fmla="*/ 0 w 210"/>
                <a:gd name="T9" fmla="*/ 0 h 154"/>
              </a:gdLst>
              <a:ahLst/>
              <a:cxnLst>
                <a:cxn ang="0">
                  <a:pos x="T0" y="T1"/>
                </a:cxn>
                <a:cxn ang="0">
                  <a:pos x="T2" y="T3"/>
                </a:cxn>
                <a:cxn ang="0">
                  <a:pos x="T4" y="T5"/>
                </a:cxn>
                <a:cxn ang="0">
                  <a:pos x="T6" y="T7"/>
                </a:cxn>
                <a:cxn ang="0">
                  <a:pos x="T8" y="T9"/>
                </a:cxn>
              </a:cxnLst>
              <a:rect l="0" t="0" r="r" b="b"/>
              <a:pathLst>
                <a:path w="210" h="154">
                  <a:moveTo>
                    <a:pt x="0" y="0"/>
                  </a:moveTo>
                  <a:lnTo>
                    <a:pt x="85" y="73"/>
                  </a:lnTo>
                  <a:lnTo>
                    <a:pt x="210" y="154"/>
                  </a:lnTo>
                  <a:lnTo>
                    <a:pt x="127" y="8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30" name="Freeform 596"/>
            <p:cNvSpPr/>
            <p:nvPr/>
          </p:nvSpPr>
          <p:spPr bwMode="auto">
            <a:xfrm>
              <a:off x="832606" y="2177093"/>
              <a:ext cx="264116" cy="193685"/>
            </a:xfrm>
            <a:custGeom>
              <a:avLst/>
              <a:gdLst>
                <a:gd name="T0" fmla="*/ 0 w 210"/>
                <a:gd name="T1" fmla="*/ 0 h 154"/>
                <a:gd name="T2" fmla="*/ 85 w 210"/>
                <a:gd name="T3" fmla="*/ 73 h 154"/>
                <a:gd name="T4" fmla="*/ 210 w 210"/>
                <a:gd name="T5" fmla="*/ 154 h 154"/>
                <a:gd name="T6" fmla="*/ 127 w 210"/>
                <a:gd name="T7" fmla="*/ 83 h 154"/>
                <a:gd name="T8" fmla="*/ 0 w 210"/>
                <a:gd name="T9" fmla="*/ 0 h 154"/>
              </a:gdLst>
              <a:ahLst/>
              <a:cxnLst>
                <a:cxn ang="0">
                  <a:pos x="T0" y="T1"/>
                </a:cxn>
                <a:cxn ang="0">
                  <a:pos x="T2" y="T3"/>
                </a:cxn>
                <a:cxn ang="0">
                  <a:pos x="T4" y="T5"/>
                </a:cxn>
                <a:cxn ang="0">
                  <a:pos x="T6" y="T7"/>
                </a:cxn>
                <a:cxn ang="0">
                  <a:pos x="T8" y="T9"/>
                </a:cxn>
              </a:cxnLst>
              <a:rect l="0" t="0" r="r" b="b"/>
              <a:pathLst>
                <a:path w="210" h="154">
                  <a:moveTo>
                    <a:pt x="0" y="0"/>
                  </a:moveTo>
                  <a:lnTo>
                    <a:pt x="85" y="73"/>
                  </a:lnTo>
                  <a:lnTo>
                    <a:pt x="210" y="154"/>
                  </a:lnTo>
                  <a:lnTo>
                    <a:pt x="127" y="8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31" name="Freeform 597"/>
            <p:cNvSpPr/>
            <p:nvPr/>
          </p:nvSpPr>
          <p:spPr bwMode="auto">
            <a:xfrm>
              <a:off x="330786" y="1877762"/>
              <a:ext cx="240220" cy="513139"/>
            </a:xfrm>
            <a:custGeom>
              <a:avLst/>
              <a:gdLst>
                <a:gd name="T0" fmla="*/ 191 w 191"/>
                <a:gd name="T1" fmla="*/ 408 h 408"/>
                <a:gd name="T2" fmla="*/ 174 w 191"/>
                <a:gd name="T3" fmla="*/ 392 h 408"/>
                <a:gd name="T4" fmla="*/ 160 w 191"/>
                <a:gd name="T5" fmla="*/ 375 h 408"/>
                <a:gd name="T6" fmla="*/ 146 w 191"/>
                <a:gd name="T7" fmla="*/ 356 h 408"/>
                <a:gd name="T8" fmla="*/ 137 w 191"/>
                <a:gd name="T9" fmla="*/ 337 h 408"/>
                <a:gd name="T10" fmla="*/ 125 w 191"/>
                <a:gd name="T11" fmla="*/ 319 h 408"/>
                <a:gd name="T12" fmla="*/ 118 w 191"/>
                <a:gd name="T13" fmla="*/ 297 h 408"/>
                <a:gd name="T14" fmla="*/ 111 w 191"/>
                <a:gd name="T15" fmla="*/ 278 h 408"/>
                <a:gd name="T16" fmla="*/ 103 w 191"/>
                <a:gd name="T17" fmla="*/ 255 h 408"/>
                <a:gd name="T18" fmla="*/ 101 w 191"/>
                <a:gd name="T19" fmla="*/ 233 h 408"/>
                <a:gd name="T20" fmla="*/ 99 w 191"/>
                <a:gd name="T21" fmla="*/ 212 h 408"/>
                <a:gd name="T22" fmla="*/ 96 w 191"/>
                <a:gd name="T23" fmla="*/ 191 h 408"/>
                <a:gd name="T24" fmla="*/ 99 w 191"/>
                <a:gd name="T25" fmla="*/ 167 h 408"/>
                <a:gd name="T26" fmla="*/ 101 w 191"/>
                <a:gd name="T27" fmla="*/ 146 h 408"/>
                <a:gd name="T28" fmla="*/ 106 w 191"/>
                <a:gd name="T29" fmla="*/ 125 h 408"/>
                <a:gd name="T30" fmla="*/ 113 w 191"/>
                <a:gd name="T31" fmla="*/ 101 h 408"/>
                <a:gd name="T32" fmla="*/ 120 w 191"/>
                <a:gd name="T33" fmla="*/ 80 h 408"/>
                <a:gd name="T34" fmla="*/ 18 w 191"/>
                <a:gd name="T35" fmla="*/ 11 h 408"/>
                <a:gd name="T36" fmla="*/ 11 w 191"/>
                <a:gd name="T37" fmla="*/ 33 h 408"/>
                <a:gd name="T38" fmla="*/ 7 w 191"/>
                <a:gd name="T39" fmla="*/ 56 h 408"/>
                <a:gd name="T40" fmla="*/ 2 w 191"/>
                <a:gd name="T41" fmla="*/ 78 h 408"/>
                <a:gd name="T42" fmla="*/ 0 w 191"/>
                <a:gd name="T43" fmla="*/ 101 h 408"/>
                <a:gd name="T44" fmla="*/ 0 w 191"/>
                <a:gd name="T45" fmla="*/ 125 h 408"/>
                <a:gd name="T46" fmla="*/ 2 w 191"/>
                <a:gd name="T47" fmla="*/ 146 h 408"/>
                <a:gd name="T48" fmla="*/ 4 w 191"/>
                <a:gd name="T49" fmla="*/ 170 h 408"/>
                <a:gd name="T50" fmla="*/ 9 w 191"/>
                <a:gd name="T51" fmla="*/ 193 h 408"/>
                <a:gd name="T52" fmla="*/ 16 w 191"/>
                <a:gd name="T53" fmla="*/ 215 h 408"/>
                <a:gd name="T54" fmla="*/ 23 w 191"/>
                <a:gd name="T55" fmla="*/ 236 h 408"/>
                <a:gd name="T56" fmla="*/ 33 w 191"/>
                <a:gd name="T57" fmla="*/ 255 h 408"/>
                <a:gd name="T58" fmla="*/ 44 w 191"/>
                <a:gd name="T59" fmla="*/ 276 h 408"/>
                <a:gd name="T60" fmla="*/ 56 w 191"/>
                <a:gd name="T61" fmla="*/ 295 h 408"/>
                <a:gd name="T62" fmla="*/ 70 w 191"/>
                <a:gd name="T63" fmla="*/ 314 h 408"/>
                <a:gd name="T64" fmla="*/ 87 w 191"/>
                <a:gd name="T65" fmla="*/ 33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1" h="408">
                  <a:moveTo>
                    <a:pt x="96" y="340"/>
                  </a:moveTo>
                  <a:lnTo>
                    <a:pt x="191" y="408"/>
                  </a:lnTo>
                  <a:lnTo>
                    <a:pt x="181" y="401"/>
                  </a:lnTo>
                  <a:lnTo>
                    <a:pt x="174" y="392"/>
                  </a:lnTo>
                  <a:lnTo>
                    <a:pt x="167" y="385"/>
                  </a:lnTo>
                  <a:lnTo>
                    <a:pt x="160" y="375"/>
                  </a:lnTo>
                  <a:lnTo>
                    <a:pt x="153" y="366"/>
                  </a:lnTo>
                  <a:lnTo>
                    <a:pt x="146" y="356"/>
                  </a:lnTo>
                  <a:lnTo>
                    <a:pt x="141" y="347"/>
                  </a:lnTo>
                  <a:lnTo>
                    <a:pt x="137" y="337"/>
                  </a:lnTo>
                  <a:lnTo>
                    <a:pt x="129" y="328"/>
                  </a:lnTo>
                  <a:lnTo>
                    <a:pt x="125" y="319"/>
                  </a:lnTo>
                  <a:lnTo>
                    <a:pt x="120" y="309"/>
                  </a:lnTo>
                  <a:lnTo>
                    <a:pt x="118" y="297"/>
                  </a:lnTo>
                  <a:lnTo>
                    <a:pt x="113" y="288"/>
                  </a:lnTo>
                  <a:lnTo>
                    <a:pt x="111" y="278"/>
                  </a:lnTo>
                  <a:lnTo>
                    <a:pt x="106" y="267"/>
                  </a:lnTo>
                  <a:lnTo>
                    <a:pt x="103" y="255"/>
                  </a:lnTo>
                  <a:lnTo>
                    <a:pt x="101" y="245"/>
                  </a:lnTo>
                  <a:lnTo>
                    <a:pt x="101" y="233"/>
                  </a:lnTo>
                  <a:lnTo>
                    <a:pt x="99" y="224"/>
                  </a:lnTo>
                  <a:lnTo>
                    <a:pt x="99" y="212"/>
                  </a:lnTo>
                  <a:lnTo>
                    <a:pt x="99" y="200"/>
                  </a:lnTo>
                  <a:lnTo>
                    <a:pt x="96" y="191"/>
                  </a:lnTo>
                  <a:lnTo>
                    <a:pt x="96" y="179"/>
                  </a:lnTo>
                  <a:lnTo>
                    <a:pt x="99" y="167"/>
                  </a:lnTo>
                  <a:lnTo>
                    <a:pt x="101" y="158"/>
                  </a:lnTo>
                  <a:lnTo>
                    <a:pt x="101" y="146"/>
                  </a:lnTo>
                  <a:lnTo>
                    <a:pt x="103" y="134"/>
                  </a:lnTo>
                  <a:lnTo>
                    <a:pt x="106" y="125"/>
                  </a:lnTo>
                  <a:lnTo>
                    <a:pt x="108" y="113"/>
                  </a:lnTo>
                  <a:lnTo>
                    <a:pt x="113" y="101"/>
                  </a:lnTo>
                  <a:lnTo>
                    <a:pt x="115" y="92"/>
                  </a:lnTo>
                  <a:lnTo>
                    <a:pt x="120" y="80"/>
                  </a:lnTo>
                  <a:lnTo>
                    <a:pt x="23" y="0"/>
                  </a:lnTo>
                  <a:lnTo>
                    <a:pt x="18" y="11"/>
                  </a:lnTo>
                  <a:lnTo>
                    <a:pt x="16" y="23"/>
                  </a:lnTo>
                  <a:lnTo>
                    <a:pt x="11" y="33"/>
                  </a:lnTo>
                  <a:lnTo>
                    <a:pt x="9" y="45"/>
                  </a:lnTo>
                  <a:lnTo>
                    <a:pt x="7" y="56"/>
                  </a:lnTo>
                  <a:lnTo>
                    <a:pt x="4" y="68"/>
                  </a:lnTo>
                  <a:lnTo>
                    <a:pt x="2" y="78"/>
                  </a:lnTo>
                  <a:lnTo>
                    <a:pt x="2" y="89"/>
                  </a:lnTo>
                  <a:lnTo>
                    <a:pt x="0" y="101"/>
                  </a:lnTo>
                  <a:lnTo>
                    <a:pt x="0" y="113"/>
                  </a:lnTo>
                  <a:lnTo>
                    <a:pt x="0" y="125"/>
                  </a:lnTo>
                  <a:lnTo>
                    <a:pt x="0" y="137"/>
                  </a:lnTo>
                  <a:lnTo>
                    <a:pt x="2" y="146"/>
                  </a:lnTo>
                  <a:lnTo>
                    <a:pt x="2" y="158"/>
                  </a:lnTo>
                  <a:lnTo>
                    <a:pt x="4" y="170"/>
                  </a:lnTo>
                  <a:lnTo>
                    <a:pt x="7" y="182"/>
                  </a:lnTo>
                  <a:lnTo>
                    <a:pt x="9" y="193"/>
                  </a:lnTo>
                  <a:lnTo>
                    <a:pt x="11" y="203"/>
                  </a:lnTo>
                  <a:lnTo>
                    <a:pt x="16" y="215"/>
                  </a:lnTo>
                  <a:lnTo>
                    <a:pt x="18" y="224"/>
                  </a:lnTo>
                  <a:lnTo>
                    <a:pt x="23" y="236"/>
                  </a:lnTo>
                  <a:lnTo>
                    <a:pt x="28" y="245"/>
                  </a:lnTo>
                  <a:lnTo>
                    <a:pt x="33" y="255"/>
                  </a:lnTo>
                  <a:lnTo>
                    <a:pt x="37" y="267"/>
                  </a:lnTo>
                  <a:lnTo>
                    <a:pt x="44" y="276"/>
                  </a:lnTo>
                  <a:lnTo>
                    <a:pt x="51" y="285"/>
                  </a:lnTo>
                  <a:lnTo>
                    <a:pt x="56" y="295"/>
                  </a:lnTo>
                  <a:lnTo>
                    <a:pt x="63" y="304"/>
                  </a:lnTo>
                  <a:lnTo>
                    <a:pt x="70" y="314"/>
                  </a:lnTo>
                  <a:lnTo>
                    <a:pt x="80" y="323"/>
                  </a:lnTo>
                  <a:lnTo>
                    <a:pt x="87" y="330"/>
                  </a:lnTo>
                  <a:lnTo>
                    <a:pt x="96" y="34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32" name="Freeform 598"/>
            <p:cNvSpPr/>
            <p:nvPr/>
          </p:nvSpPr>
          <p:spPr bwMode="auto">
            <a:xfrm>
              <a:off x="330786" y="1877762"/>
              <a:ext cx="240220" cy="513139"/>
            </a:xfrm>
            <a:custGeom>
              <a:avLst/>
              <a:gdLst>
                <a:gd name="T0" fmla="*/ 191 w 191"/>
                <a:gd name="T1" fmla="*/ 408 h 408"/>
                <a:gd name="T2" fmla="*/ 174 w 191"/>
                <a:gd name="T3" fmla="*/ 392 h 408"/>
                <a:gd name="T4" fmla="*/ 160 w 191"/>
                <a:gd name="T5" fmla="*/ 375 h 408"/>
                <a:gd name="T6" fmla="*/ 146 w 191"/>
                <a:gd name="T7" fmla="*/ 356 h 408"/>
                <a:gd name="T8" fmla="*/ 137 w 191"/>
                <a:gd name="T9" fmla="*/ 337 h 408"/>
                <a:gd name="T10" fmla="*/ 125 w 191"/>
                <a:gd name="T11" fmla="*/ 319 h 408"/>
                <a:gd name="T12" fmla="*/ 118 w 191"/>
                <a:gd name="T13" fmla="*/ 297 h 408"/>
                <a:gd name="T14" fmla="*/ 111 w 191"/>
                <a:gd name="T15" fmla="*/ 278 h 408"/>
                <a:gd name="T16" fmla="*/ 103 w 191"/>
                <a:gd name="T17" fmla="*/ 255 h 408"/>
                <a:gd name="T18" fmla="*/ 101 w 191"/>
                <a:gd name="T19" fmla="*/ 233 h 408"/>
                <a:gd name="T20" fmla="*/ 99 w 191"/>
                <a:gd name="T21" fmla="*/ 212 h 408"/>
                <a:gd name="T22" fmla="*/ 96 w 191"/>
                <a:gd name="T23" fmla="*/ 191 h 408"/>
                <a:gd name="T24" fmla="*/ 99 w 191"/>
                <a:gd name="T25" fmla="*/ 167 h 408"/>
                <a:gd name="T26" fmla="*/ 101 w 191"/>
                <a:gd name="T27" fmla="*/ 146 h 408"/>
                <a:gd name="T28" fmla="*/ 106 w 191"/>
                <a:gd name="T29" fmla="*/ 125 h 408"/>
                <a:gd name="T30" fmla="*/ 113 w 191"/>
                <a:gd name="T31" fmla="*/ 101 h 408"/>
                <a:gd name="T32" fmla="*/ 120 w 191"/>
                <a:gd name="T33" fmla="*/ 80 h 408"/>
                <a:gd name="T34" fmla="*/ 18 w 191"/>
                <a:gd name="T35" fmla="*/ 11 h 408"/>
                <a:gd name="T36" fmla="*/ 11 w 191"/>
                <a:gd name="T37" fmla="*/ 33 h 408"/>
                <a:gd name="T38" fmla="*/ 7 w 191"/>
                <a:gd name="T39" fmla="*/ 56 h 408"/>
                <a:gd name="T40" fmla="*/ 2 w 191"/>
                <a:gd name="T41" fmla="*/ 78 h 408"/>
                <a:gd name="T42" fmla="*/ 0 w 191"/>
                <a:gd name="T43" fmla="*/ 101 h 408"/>
                <a:gd name="T44" fmla="*/ 0 w 191"/>
                <a:gd name="T45" fmla="*/ 125 h 408"/>
                <a:gd name="T46" fmla="*/ 2 w 191"/>
                <a:gd name="T47" fmla="*/ 146 h 408"/>
                <a:gd name="T48" fmla="*/ 4 w 191"/>
                <a:gd name="T49" fmla="*/ 170 h 408"/>
                <a:gd name="T50" fmla="*/ 9 w 191"/>
                <a:gd name="T51" fmla="*/ 193 h 408"/>
                <a:gd name="T52" fmla="*/ 16 w 191"/>
                <a:gd name="T53" fmla="*/ 215 h 408"/>
                <a:gd name="T54" fmla="*/ 23 w 191"/>
                <a:gd name="T55" fmla="*/ 236 h 408"/>
                <a:gd name="T56" fmla="*/ 33 w 191"/>
                <a:gd name="T57" fmla="*/ 255 h 408"/>
                <a:gd name="T58" fmla="*/ 44 w 191"/>
                <a:gd name="T59" fmla="*/ 276 h 408"/>
                <a:gd name="T60" fmla="*/ 56 w 191"/>
                <a:gd name="T61" fmla="*/ 295 h 408"/>
                <a:gd name="T62" fmla="*/ 70 w 191"/>
                <a:gd name="T63" fmla="*/ 314 h 408"/>
                <a:gd name="T64" fmla="*/ 87 w 191"/>
                <a:gd name="T65" fmla="*/ 33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1" h="408">
                  <a:moveTo>
                    <a:pt x="96" y="340"/>
                  </a:moveTo>
                  <a:lnTo>
                    <a:pt x="191" y="408"/>
                  </a:lnTo>
                  <a:lnTo>
                    <a:pt x="181" y="401"/>
                  </a:lnTo>
                  <a:lnTo>
                    <a:pt x="174" y="392"/>
                  </a:lnTo>
                  <a:lnTo>
                    <a:pt x="167" y="385"/>
                  </a:lnTo>
                  <a:lnTo>
                    <a:pt x="160" y="375"/>
                  </a:lnTo>
                  <a:lnTo>
                    <a:pt x="153" y="366"/>
                  </a:lnTo>
                  <a:lnTo>
                    <a:pt x="146" y="356"/>
                  </a:lnTo>
                  <a:lnTo>
                    <a:pt x="141" y="347"/>
                  </a:lnTo>
                  <a:lnTo>
                    <a:pt x="137" y="337"/>
                  </a:lnTo>
                  <a:lnTo>
                    <a:pt x="129" y="328"/>
                  </a:lnTo>
                  <a:lnTo>
                    <a:pt x="125" y="319"/>
                  </a:lnTo>
                  <a:lnTo>
                    <a:pt x="120" y="309"/>
                  </a:lnTo>
                  <a:lnTo>
                    <a:pt x="118" y="297"/>
                  </a:lnTo>
                  <a:lnTo>
                    <a:pt x="113" y="288"/>
                  </a:lnTo>
                  <a:lnTo>
                    <a:pt x="111" y="278"/>
                  </a:lnTo>
                  <a:lnTo>
                    <a:pt x="106" y="267"/>
                  </a:lnTo>
                  <a:lnTo>
                    <a:pt x="103" y="255"/>
                  </a:lnTo>
                  <a:lnTo>
                    <a:pt x="101" y="245"/>
                  </a:lnTo>
                  <a:lnTo>
                    <a:pt x="101" y="233"/>
                  </a:lnTo>
                  <a:lnTo>
                    <a:pt x="99" y="224"/>
                  </a:lnTo>
                  <a:lnTo>
                    <a:pt x="99" y="212"/>
                  </a:lnTo>
                  <a:lnTo>
                    <a:pt x="99" y="200"/>
                  </a:lnTo>
                  <a:lnTo>
                    <a:pt x="96" y="191"/>
                  </a:lnTo>
                  <a:lnTo>
                    <a:pt x="96" y="179"/>
                  </a:lnTo>
                  <a:lnTo>
                    <a:pt x="99" y="167"/>
                  </a:lnTo>
                  <a:lnTo>
                    <a:pt x="101" y="158"/>
                  </a:lnTo>
                  <a:lnTo>
                    <a:pt x="101" y="146"/>
                  </a:lnTo>
                  <a:lnTo>
                    <a:pt x="103" y="134"/>
                  </a:lnTo>
                  <a:lnTo>
                    <a:pt x="106" y="125"/>
                  </a:lnTo>
                  <a:lnTo>
                    <a:pt x="108" y="113"/>
                  </a:lnTo>
                  <a:lnTo>
                    <a:pt x="113" y="101"/>
                  </a:lnTo>
                  <a:lnTo>
                    <a:pt x="115" y="92"/>
                  </a:lnTo>
                  <a:lnTo>
                    <a:pt x="120" y="80"/>
                  </a:lnTo>
                  <a:lnTo>
                    <a:pt x="23" y="0"/>
                  </a:lnTo>
                  <a:lnTo>
                    <a:pt x="18" y="11"/>
                  </a:lnTo>
                  <a:lnTo>
                    <a:pt x="16" y="23"/>
                  </a:lnTo>
                  <a:lnTo>
                    <a:pt x="11" y="33"/>
                  </a:lnTo>
                  <a:lnTo>
                    <a:pt x="9" y="45"/>
                  </a:lnTo>
                  <a:lnTo>
                    <a:pt x="7" y="56"/>
                  </a:lnTo>
                  <a:lnTo>
                    <a:pt x="4" y="68"/>
                  </a:lnTo>
                  <a:lnTo>
                    <a:pt x="2" y="78"/>
                  </a:lnTo>
                  <a:lnTo>
                    <a:pt x="2" y="89"/>
                  </a:lnTo>
                  <a:lnTo>
                    <a:pt x="0" y="101"/>
                  </a:lnTo>
                  <a:lnTo>
                    <a:pt x="0" y="113"/>
                  </a:lnTo>
                  <a:lnTo>
                    <a:pt x="0" y="125"/>
                  </a:lnTo>
                  <a:lnTo>
                    <a:pt x="0" y="137"/>
                  </a:lnTo>
                  <a:lnTo>
                    <a:pt x="2" y="146"/>
                  </a:lnTo>
                  <a:lnTo>
                    <a:pt x="2" y="158"/>
                  </a:lnTo>
                  <a:lnTo>
                    <a:pt x="4" y="170"/>
                  </a:lnTo>
                  <a:lnTo>
                    <a:pt x="7" y="182"/>
                  </a:lnTo>
                  <a:lnTo>
                    <a:pt x="9" y="193"/>
                  </a:lnTo>
                  <a:lnTo>
                    <a:pt x="11" y="203"/>
                  </a:lnTo>
                  <a:lnTo>
                    <a:pt x="16" y="215"/>
                  </a:lnTo>
                  <a:lnTo>
                    <a:pt x="18" y="224"/>
                  </a:lnTo>
                  <a:lnTo>
                    <a:pt x="23" y="236"/>
                  </a:lnTo>
                  <a:lnTo>
                    <a:pt x="28" y="245"/>
                  </a:lnTo>
                  <a:lnTo>
                    <a:pt x="33" y="255"/>
                  </a:lnTo>
                  <a:lnTo>
                    <a:pt x="37" y="267"/>
                  </a:lnTo>
                  <a:lnTo>
                    <a:pt x="44" y="276"/>
                  </a:lnTo>
                  <a:lnTo>
                    <a:pt x="51" y="285"/>
                  </a:lnTo>
                  <a:lnTo>
                    <a:pt x="56" y="295"/>
                  </a:lnTo>
                  <a:lnTo>
                    <a:pt x="63" y="304"/>
                  </a:lnTo>
                  <a:lnTo>
                    <a:pt x="70" y="314"/>
                  </a:lnTo>
                  <a:lnTo>
                    <a:pt x="80" y="323"/>
                  </a:lnTo>
                  <a:lnTo>
                    <a:pt x="87" y="330"/>
                  </a:lnTo>
                  <a:lnTo>
                    <a:pt x="96" y="34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33" name="Freeform 599"/>
            <p:cNvSpPr/>
            <p:nvPr/>
          </p:nvSpPr>
          <p:spPr bwMode="auto">
            <a:xfrm>
              <a:off x="359713" y="1877762"/>
              <a:ext cx="279208" cy="201231"/>
            </a:xfrm>
            <a:custGeom>
              <a:avLst/>
              <a:gdLst>
                <a:gd name="T0" fmla="*/ 0 w 222"/>
                <a:gd name="T1" fmla="*/ 0 h 160"/>
                <a:gd name="T2" fmla="*/ 97 w 222"/>
                <a:gd name="T3" fmla="*/ 80 h 160"/>
                <a:gd name="T4" fmla="*/ 222 w 222"/>
                <a:gd name="T5" fmla="*/ 160 h 160"/>
                <a:gd name="T6" fmla="*/ 130 w 222"/>
                <a:gd name="T7" fmla="*/ 82 h 160"/>
                <a:gd name="T8" fmla="*/ 0 w 222"/>
                <a:gd name="T9" fmla="*/ 0 h 160"/>
              </a:gdLst>
              <a:ahLst/>
              <a:cxnLst>
                <a:cxn ang="0">
                  <a:pos x="T0" y="T1"/>
                </a:cxn>
                <a:cxn ang="0">
                  <a:pos x="T2" y="T3"/>
                </a:cxn>
                <a:cxn ang="0">
                  <a:pos x="T4" y="T5"/>
                </a:cxn>
                <a:cxn ang="0">
                  <a:pos x="T6" y="T7"/>
                </a:cxn>
                <a:cxn ang="0">
                  <a:pos x="T8" y="T9"/>
                </a:cxn>
              </a:cxnLst>
              <a:rect l="0" t="0" r="r" b="b"/>
              <a:pathLst>
                <a:path w="222" h="160">
                  <a:moveTo>
                    <a:pt x="0" y="0"/>
                  </a:moveTo>
                  <a:lnTo>
                    <a:pt x="97" y="80"/>
                  </a:lnTo>
                  <a:lnTo>
                    <a:pt x="222" y="160"/>
                  </a:lnTo>
                  <a:lnTo>
                    <a:pt x="130" y="8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34" name="Freeform 600"/>
            <p:cNvSpPr/>
            <p:nvPr/>
          </p:nvSpPr>
          <p:spPr bwMode="auto">
            <a:xfrm>
              <a:off x="359713" y="1877762"/>
              <a:ext cx="279208" cy="201231"/>
            </a:xfrm>
            <a:custGeom>
              <a:avLst/>
              <a:gdLst>
                <a:gd name="T0" fmla="*/ 0 w 222"/>
                <a:gd name="T1" fmla="*/ 0 h 160"/>
                <a:gd name="T2" fmla="*/ 97 w 222"/>
                <a:gd name="T3" fmla="*/ 80 h 160"/>
                <a:gd name="T4" fmla="*/ 222 w 222"/>
                <a:gd name="T5" fmla="*/ 160 h 160"/>
                <a:gd name="T6" fmla="*/ 130 w 222"/>
                <a:gd name="T7" fmla="*/ 82 h 160"/>
                <a:gd name="T8" fmla="*/ 0 w 222"/>
                <a:gd name="T9" fmla="*/ 0 h 160"/>
              </a:gdLst>
              <a:ahLst/>
              <a:cxnLst>
                <a:cxn ang="0">
                  <a:pos x="T0" y="T1"/>
                </a:cxn>
                <a:cxn ang="0">
                  <a:pos x="T2" y="T3"/>
                </a:cxn>
                <a:cxn ang="0">
                  <a:pos x="T4" y="T5"/>
                </a:cxn>
                <a:cxn ang="0">
                  <a:pos x="T6" y="T7"/>
                </a:cxn>
                <a:cxn ang="0">
                  <a:pos x="T8" y="T9"/>
                </a:cxn>
              </a:cxnLst>
              <a:rect l="0" t="0" r="r" b="b"/>
              <a:pathLst>
                <a:path w="222" h="160">
                  <a:moveTo>
                    <a:pt x="0" y="0"/>
                  </a:moveTo>
                  <a:lnTo>
                    <a:pt x="97" y="80"/>
                  </a:lnTo>
                  <a:lnTo>
                    <a:pt x="222" y="160"/>
                  </a:lnTo>
                  <a:lnTo>
                    <a:pt x="130" y="8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35" name="Freeform 601"/>
            <p:cNvSpPr/>
            <p:nvPr/>
          </p:nvSpPr>
          <p:spPr bwMode="auto">
            <a:xfrm>
              <a:off x="442721" y="1645089"/>
              <a:ext cx="516912" cy="213808"/>
            </a:xfrm>
            <a:custGeom>
              <a:avLst/>
              <a:gdLst>
                <a:gd name="T0" fmla="*/ 95 w 411"/>
                <a:gd name="T1" fmla="*/ 170 h 170"/>
                <a:gd name="T2" fmla="*/ 111 w 411"/>
                <a:gd name="T3" fmla="*/ 156 h 170"/>
                <a:gd name="T4" fmla="*/ 128 w 411"/>
                <a:gd name="T5" fmla="*/ 142 h 170"/>
                <a:gd name="T6" fmla="*/ 144 w 411"/>
                <a:gd name="T7" fmla="*/ 130 h 170"/>
                <a:gd name="T8" fmla="*/ 163 w 411"/>
                <a:gd name="T9" fmla="*/ 121 h 170"/>
                <a:gd name="T10" fmla="*/ 182 w 411"/>
                <a:gd name="T11" fmla="*/ 111 h 170"/>
                <a:gd name="T12" fmla="*/ 201 w 411"/>
                <a:gd name="T13" fmla="*/ 104 h 170"/>
                <a:gd name="T14" fmla="*/ 222 w 411"/>
                <a:gd name="T15" fmla="*/ 97 h 170"/>
                <a:gd name="T16" fmla="*/ 241 w 411"/>
                <a:gd name="T17" fmla="*/ 93 h 170"/>
                <a:gd name="T18" fmla="*/ 262 w 411"/>
                <a:gd name="T19" fmla="*/ 88 h 170"/>
                <a:gd name="T20" fmla="*/ 284 w 411"/>
                <a:gd name="T21" fmla="*/ 85 h 170"/>
                <a:gd name="T22" fmla="*/ 305 w 411"/>
                <a:gd name="T23" fmla="*/ 85 h 170"/>
                <a:gd name="T24" fmla="*/ 326 w 411"/>
                <a:gd name="T25" fmla="*/ 88 h 170"/>
                <a:gd name="T26" fmla="*/ 348 w 411"/>
                <a:gd name="T27" fmla="*/ 90 h 170"/>
                <a:gd name="T28" fmla="*/ 369 w 411"/>
                <a:gd name="T29" fmla="*/ 93 h 170"/>
                <a:gd name="T30" fmla="*/ 390 w 411"/>
                <a:gd name="T31" fmla="*/ 100 h 170"/>
                <a:gd name="T32" fmla="*/ 411 w 411"/>
                <a:gd name="T33" fmla="*/ 107 h 170"/>
                <a:gd name="T34" fmla="*/ 314 w 411"/>
                <a:gd name="T35" fmla="*/ 17 h 170"/>
                <a:gd name="T36" fmla="*/ 293 w 411"/>
                <a:gd name="T37" fmla="*/ 10 h 170"/>
                <a:gd name="T38" fmla="*/ 272 w 411"/>
                <a:gd name="T39" fmla="*/ 5 h 170"/>
                <a:gd name="T40" fmla="*/ 251 w 411"/>
                <a:gd name="T41" fmla="*/ 3 h 170"/>
                <a:gd name="T42" fmla="*/ 227 w 411"/>
                <a:gd name="T43" fmla="*/ 0 h 170"/>
                <a:gd name="T44" fmla="*/ 206 w 411"/>
                <a:gd name="T45" fmla="*/ 0 h 170"/>
                <a:gd name="T46" fmla="*/ 185 w 411"/>
                <a:gd name="T47" fmla="*/ 0 h 170"/>
                <a:gd name="T48" fmla="*/ 163 w 411"/>
                <a:gd name="T49" fmla="*/ 5 h 170"/>
                <a:gd name="T50" fmla="*/ 142 w 411"/>
                <a:gd name="T51" fmla="*/ 10 h 170"/>
                <a:gd name="T52" fmla="*/ 121 w 411"/>
                <a:gd name="T53" fmla="*/ 15 h 170"/>
                <a:gd name="T54" fmla="*/ 99 w 411"/>
                <a:gd name="T55" fmla="*/ 22 h 170"/>
                <a:gd name="T56" fmla="*/ 81 w 411"/>
                <a:gd name="T57" fmla="*/ 31 h 170"/>
                <a:gd name="T58" fmla="*/ 62 w 411"/>
                <a:gd name="T59" fmla="*/ 41 h 170"/>
                <a:gd name="T60" fmla="*/ 43 w 411"/>
                <a:gd name="T61" fmla="*/ 52 h 170"/>
                <a:gd name="T62" fmla="*/ 24 w 411"/>
                <a:gd name="T63" fmla="*/ 67 h 170"/>
                <a:gd name="T64" fmla="*/ 7 w 411"/>
                <a:gd name="T65" fmla="*/ 8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1" h="170">
                  <a:moveTo>
                    <a:pt x="0" y="88"/>
                  </a:moveTo>
                  <a:lnTo>
                    <a:pt x="95" y="170"/>
                  </a:lnTo>
                  <a:lnTo>
                    <a:pt x="102" y="163"/>
                  </a:lnTo>
                  <a:lnTo>
                    <a:pt x="111" y="156"/>
                  </a:lnTo>
                  <a:lnTo>
                    <a:pt x="118" y="149"/>
                  </a:lnTo>
                  <a:lnTo>
                    <a:pt x="128" y="142"/>
                  </a:lnTo>
                  <a:lnTo>
                    <a:pt x="135" y="137"/>
                  </a:lnTo>
                  <a:lnTo>
                    <a:pt x="144" y="130"/>
                  </a:lnTo>
                  <a:lnTo>
                    <a:pt x="154" y="126"/>
                  </a:lnTo>
                  <a:lnTo>
                    <a:pt x="163" y="121"/>
                  </a:lnTo>
                  <a:lnTo>
                    <a:pt x="173" y="116"/>
                  </a:lnTo>
                  <a:lnTo>
                    <a:pt x="182" y="111"/>
                  </a:lnTo>
                  <a:lnTo>
                    <a:pt x="192" y="107"/>
                  </a:lnTo>
                  <a:lnTo>
                    <a:pt x="201" y="104"/>
                  </a:lnTo>
                  <a:lnTo>
                    <a:pt x="213" y="100"/>
                  </a:lnTo>
                  <a:lnTo>
                    <a:pt x="222" y="97"/>
                  </a:lnTo>
                  <a:lnTo>
                    <a:pt x="232" y="95"/>
                  </a:lnTo>
                  <a:lnTo>
                    <a:pt x="241" y="93"/>
                  </a:lnTo>
                  <a:lnTo>
                    <a:pt x="253" y="90"/>
                  </a:lnTo>
                  <a:lnTo>
                    <a:pt x="262" y="88"/>
                  </a:lnTo>
                  <a:lnTo>
                    <a:pt x="274" y="88"/>
                  </a:lnTo>
                  <a:lnTo>
                    <a:pt x="284" y="85"/>
                  </a:lnTo>
                  <a:lnTo>
                    <a:pt x="296" y="85"/>
                  </a:lnTo>
                  <a:lnTo>
                    <a:pt x="305" y="85"/>
                  </a:lnTo>
                  <a:lnTo>
                    <a:pt x="317" y="85"/>
                  </a:lnTo>
                  <a:lnTo>
                    <a:pt x="326" y="88"/>
                  </a:lnTo>
                  <a:lnTo>
                    <a:pt x="338" y="88"/>
                  </a:lnTo>
                  <a:lnTo>
                    <a:pt x="348" y="90"/>
                  </a:lnTo>
                  <a:lnTo>
                    <a:pt x="359" y="90"/>
                  </a:lnTo>
                  <a:lnTo>
                    <a:pt x="369" y="93"/>
                  </a:lnTo>
                  <a:lnTo>
                    <a:pt x="378" y="97"/>
                  </a:lnTo>
                  <a:lnTo>
                    <a:pt x="390" y="100"/>
                  </a:lnTo>
                  <a:lnTo>
                    <a:pt x="399" y="102"/>
                  </a:lnTo>
                  <a:lnTo>
                    <a:pt x="411" y="107"/>
                  </a:lnTo>
                  <a:lnTo>
                    <a:pt x="324" y="22"/>
                  </a:lnTo>
                  <a:lnTo>
                    <a:pt x="314" y="17"/>
                  </a:lnTo>
                  <a:lnTo>
                    <a:pt x="305" y="15"/>
                  </a:lnTo>
                  <a:lnTo>
                    <a:pt x="293" y="10"/>
                  </a:lnTo>
                  <a:lnTo>
                    <a:pt x="281" y="7"/>
                  </a:lnTo>
                  <a:lnTo>
                    <a:pt x="272" y="5"/>
                  </a:lnTo>
                  <a:lnTo>
                    <a:pt x="260" y="3"/>
                  </a:lnTo>
                  <a:lnTo>
                    <a:pt x="251" y="3"/>
                  </a:lnTo>
                  <a:lnTo>
                    <a:pt x="239" y="0"/>
                  </a:lnTo>
                  <a:lnTo>
                    <a:pt x="227" y="0"/>
                  </a:lnTo>
                  <a:lnTo>
                    <a:pt x="218" y="0"/>
                  </a:lnTo>
                  <a:lnTo>
                    <a:pt x="206" y="0"/>
                  </a:lnTo>
                  <a:lnTo>
                    <a:pt x="196" y="0"/>
                  </a:lnTo>
                  <a:lnTo>
                    <a:pt x="185" y="0"/>
                  </a:lnTo>
                  <a:lnTo>
                    <a:pt x="173" y="3"/>
                  </a:lnTo>
                  <a:lnTo>
                    <a:pt x="163" y="5"/>
                  </a:lnTo>
                  <a:lnTo>
                    <a:pt x="151" y="7"/>
                  </a:lnTo>
                  <a:lnTo>
                    <a:pt x="142" y="10"/>
                  </a:lnTo>
                  <a:lnTo>
                    <a:pt x="130" y="12"/>
                  </a:lnTo>
                  <a:lnTo>
                    <a:pt x="121" y="15"/>
                  </a:lnTo>
                  <a:lnTo>
                    <a:pt x="111" y="19"/>
                  </a:lnTo>
                  <a:lnTo>
                    <a:pt x="99" y="22"/>
                  </a:lnTo>
                  <a:lnTo>
                    <a:pt x="90" y="26"/>
                  </a:lnTo>
                  <a:lnTo>
                    <a:pt x="81" y="31"/>
                  </a:lnTo>
                  <a:lnTo>
                    <a:pt x="71" y="36"/>
                  </a:lnTo>
                  <a:lnTo>
                    <a:pt x="62" y="41"/>
                  </a:lnTo>
                  <a:lnTo>
                    <a:pt x="52" y="48"/>
                  </a:lnTo>
                  <a:lnTo>
                    <a:pt x="43" y="52"/>
                  </a:lnTo>
                  <a:lnTo>
                    <a:pt x="33" y="59"/>
                  </a:lnTo>
                  <a:lnTo>
                    <a:pt x="24" y="67"/>
                  </a:lnTo>
                  <a:lnTo>
                    <a:pt x="17" y="74"/>
                  </a:lnTo>
                  <a:lnTo>
                    <a:pt x="7" y="81"/>
                  </a:lnTo>
                  <a:lnTo>
                    <a:pt x="0" y="88"/>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36" name="Freeform 602"/>
            <p:cNvSpPr/>
            <p:nvPr/>
          </p:nvSpPr>
          <p:spPr bwMode="auto">
            <a:xfrm>
              <a:off x="442721" y="1645089"/>
              <a:ext cx="516912" cy="213808"/>
            </a:xfrm>
            <a:custGeom>
              <a:avLst/>
              <a:gdLst>
                <a:gd name="T0" fmla="*/ 95 w 411"/>
                <a:gd name="T1" fmla="*/ 170 h 170"/>
                <a:gd name="T2" fmla="*/ 111 w 411"/>
                <a:gd name="T3" fmla="*/ 156 h 170"/>
                <a:gd name="T4" fmla="*/ 128 w 411"/>
                <a:gd name="T5" fmla="*/ 142 h 170"/>
                <a:gd name="T6" fmla="*/ 144 w 411"/>
                <a:gd name="T7" fmla="*/ 130 h 170"/>
                <a:gd name="T8" fmla="*/ 163 w 411"/>
                <a:gd name="T9" fmla="*/ 121 h 170"/>
                <a:gd name="T10" fmla="*/ 182 w 411"/>
                <a:gd name="T11" fmla="*/ 111 h 170"/>
                <a:gd name="T12" fmla="*/ 201 w 411"/>
                <a:gd name="T13" fmla="*/ 104 h 170"/>
                <a:gd name="T14" fmla="*/ 222 w 411"/>
                <a:gd name="T15" fmla="*/ 97 h 170"/>
                <a:gd name="T16" fmla="*/ 241 w 411"/>
                <a:gd name="T17" fmla="*/ 93 h 170"/>
                <a:gd name="T18" fmla="*/ 262 w 411"/>
                <a:gd name="T19" fmla="*/ 88 h 170"/>
                <a:gd name="T20" fmla="*/ 284 w 411"/>
                <a:gd name="T21" fmla="*/ 85 h 170"/>
                <a:gd name="T22" fmla="*/ 305 w 411"/>
                <a:gd name="T23" fmla="*/ 85 h 170"/>
                <a:gd name="T24" fmla="*/ 326 w 411"/>
                <a:gd name="T25" fmla="*/ 88 h 170"/>
                <a:gd name="T26" fmla="*/ 348 w 411"/>
                <a:gd name="T27" fmla="*/ 90 h 170"/>
                <a:gd name="T28" fmla="*/ 369 w 411"/>
                <a:gd name="T29" fmla="*/ 93 h 170"/>
                <a:gd name="T30" fmla="*/ 390 w 411"/>
                <a:gd name="T31" fmla="*/ 100 h 170"/>
                <a:gd name="T32" fmla="*/ 411 w 411"/>
                <a:gd name="T33" fmla="*/ 107 h 170"/>
                <a:gd name="T34" fmla="*/ 314 w 411"/>
                <a:gd name="T35" fmla="*/ 17 h 170"/>
                <a:gd name="T36" fmla="*/ 293 w 411"/>
                <a:gd name="T37" fmla="*/ 10 h 170"/>
                <a:gd name="T38" fmla="*/ 272 w 411"/>
                <a:gd name="T39" fmla="*/ 5 h 170"/>
                <a:gd name="T40" fmla="*/ 251 w 411"/>
                <a:gd name="T41" fmla="*/ 3 h 170"/>
                <a:gd name="T42" fmla="*/ 227 w 411"/>
                <a:gd name="T43" fmla="*/ 0 h 170"/>
                <a:gd name="T44" fmla="*/ 206 w 411"/>
                <a:gd name="T45" fmla="*/ 0 h 170"/>
                <a:gd name="T46" fmla="*/ 185 w 411"/>
                <a:gd name="T47" fmla="*/ 0 h 170"/>
                <a:gd name="T48" fmla="*/ 163 w 411"/>
                <a:gd name="T49" fmla="*/ 5 h 170"/>
                <a:gd name="T50" fmla="*/ 142 w 411"/>
                <a:gd name="T51" fmla="*/ 10 h 170"/>
                <a:gd name="T52" fmla="*/ 121 w 411"/>
                <a:gd name="T53" fmla="*/ 15 h 170"/>
                <a:gd name="T54" fmla="*/ 99 w 411"/>
                <a:gd name="T55" fmla="*/ 22 h 170"/>
                <a:gd name="T56" fmla="*/ 81 w 411"/>
                <a:gd name="T57" fmla="*/ 31 h 170"/>
                <a:gd name="T58" fmla="*/ 62 w 411"/>
                <a:gd name="T59" fmla="*/ 41 h 170"/>
                <a:gd name="T60" fmla="*/ 43 w 411"/>
                <a:gd name="T61" fmla="*/ 52 h 170"/>
                <a:gd name="T62" fmla="*/ 24 w 411"/>
                <a:gd name="T63" fmla="*/ 67 h 170"/>
                <a:gd name="T64" fmla="*/ 7 w 411"/>
                <a:gd name="T65" fmla="*/ 8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1" h="170">
                  <a:moveTo>
                    <a:pt x="0" y="88"/>
                  </a:moveTo>
                  <a:lnTo>
                    <a:pt x="95" y="170"/>
                  </a:lnTo>
                  <a:lnTo>
                    <a:pt x="102" y="163"/>
                  </a:lnTo>
                  <a:lnTo>
                    <a:pt x="111" y="156"/>
                  </a:lnTo>
                  <a:lnTo>
                    <a:pt x="118" y="149"/>
                  </a:lnTo>
                  <a:lnTo>
                    <a:pt x="128" y="142"/>
                  </a:lnTo>
                  <a:lnTo>
                    <a:pt x="135" y="137"/>
                  </a:lnTo>
                  <a:lnTo>
                    <a:pt x="144" y="130"/>
                  </a:lnTo>
                  <a:lnTo>
                    <a:pt x="154" y="126"/>
                  </a:lnTo>
                  <a:lnTo>
                    <a:pt x="163" y="121"/>
                  </a:lnTo>
                  <a:lnTo>
                    <a:pt x="173" y="116"/>
                  </a:lnTo>
                  <a:lnTo>
                    <a:pt x="182" y="111"/>
                  </a:lnTo>
                  <a:lnTo>
                    <a:pt x="192" y="107"/>
                  </a:lnTo>
                  <a:lnTo>
                    <a:pt x="201" y="104"/>
                  </a:lnTo>
                  <a:lnTo>
                    <a:pt x="213" y="100"/>
                  </a:lnTo>
                  <a:lnTo>
                    <a:pt x="222" y="97"/>
                  </a:lnTo>
                  <a:lnTo>
                    <a:pt x="232" y="95"/>
                  </a:lnTo>
                  <a:lnTo>
                    <a:pt x="241" y="93"/>
                  </a:lnTo>
                  <a:lnTo>
                    <a:pt x="253" y="90"/>
                  </a:lnTo>
                  <a:lnTo>
                    <a:pt x="262" y="88"/>
                  </a:lnTo>
                  <a:lnTo>
                    <a:pt x="274" y="88"/>
                  </a:lnTo>
                  <a:lnTo>
                    <a:pt x="284" y="85"/>
                  </a:lnTo>
                  <a:lnTo>
                    <a:pt x="296" y="85"/>
                  </a:lnTo>
                  <a:lnTo>
                    <a:pt x="305" y="85"/>
                  </a:lnTo>
                  <a:lnTo>
                    <a:pt x="317" y="85"/>
                  </a:lnTo>
                  <a:lnTo>
                    <a:pt x="326" y="88"/>
                  </a:lnTo>
                  <a:lnTo>
                    <a:pt x="338" y="88"/>
                  </a:lnTo>
                  <a:lnTo>
                    <a:pt x="348" y="90"/>
                  </a:lnTo>
                  <a:lnTo>
                    <a:pt x="359" y="90"/>
                  </a:lnTo>
                  <a:lnTo>
                    <a:pt x="369" y="93"/>
                  </a:lnTo>
                  <a:lnTo>
                    <a:pt x="378" y="97"/>
                  </a:lnTo>
                  <a:lnTo>
                    <a:pt x="390" y="100"/>
                  </a:lnTo>
                  <a:lnTo>
                    <a:pt x="399" y="102"/>
                  </a:lnTo>
                  <a:lnTo>
                    <a:pt x="411" y="107"/>
                  </a:lnTo>
                  <a:lnTo>
                    <a:pt x="324" y="22"/>
                  </a:lnTo>
                  <a:lnTo>
                    <a:pt x="314" y="17"/>
                  </a:lnTo>
                  <a:lnTo>
                    <a:pt x="305" y="15"/>
                  </a:lnTo>
                  <a:lnTo>
                    <a:pt x="293" y="10"/>
                  </a:lnTo>
                  <a:lnTo>
                    <a:pt x="281" y="7"/>
                  </a:lnTo>
                  <a:lnTo>
                    <a:pt x="272" y="5"/>
                  </a:lnTo>
                  <a:lnTo>
                    <a:pt x="260" y="3"/>
                  </a:lnTo>
                  <a:lnTo>
                    <a:pt x="251" y="3"/>
                  </a:lnTo>
                  <a:lnTo>
                    <a:pt x="239" y="0"/>
                  </a:lnTo>
                  <a:lnTo>
                    <a:pt x="227" y="0"/>
                  </a:lnTo>
                  <a:lnTo>
                    <a:pt x="218" y="0"/>
                  </a:lnTo>
                  <a:lnTo>
                    <a:pt x="206" y="0"/>
                  </a:lnTo>
                  <a:lnTo>
                    <a:pt x="196" y="0"/>
                  </a:lnTo>
                  <a:lnTo>
                    <a:pt x="185" y="0"/>
                  </a:lnTo>
                  <a:lnTo>
                    <a:pt x="173" y="3"/>
                  </a:lnTo>
                  <a:lnTo>
                    <a:pt x="163" y="5"/>
                  </a:lnTo>
                  <a:lnTo>
                    <a:pt x="151" y="7"/>
                  </a:lnTo>
                  <a:lnTo>
                    <a:pt x="142" y="10"/>
                  </a:lnTo>
                  <a:lnTo>
                    <a:pt x="130" y="12"/>
                  </a:lnTo>
                  <a:lnTo>
                    <a:pt x="121" y="15"/>
                  </a:lnTo>
                  <a:lnTo>
                    <a:pt x="111" y="19"/>
                  </a:lnTo>
                  <a:lnTo>
                    <a:pt x="99" y="22"/>
                  </a:lnTo>
                  <a:lnTo>
                    <a:pt x="90" y="26"/>
                  </a:lnTo>
                  <a:lnTo>
                    <a:pt x="81" y="31"/>
                  </a:lnTo>
                  <a:lnTo>
                    <a:pt x="71" y="36"/>
                  </a:lnTo>
                  <a:lnTo>
                    <a:pt x="62" y="41"/>
                  </a:lnTo>
                  <a:lnTo>
                    <a:pt x="52" y="48"/>
                  </a:lnTo>
                  <a:lnTo>
                    <a:pt x="43" y="52"/>
                  </a:lnTo>
                  <a:lnTo>
                    <a:pt x="33" y="59"/>
                  </a:lnTo>
                  <a:lnTo>
                    <a:pt x="24" y="67"/>
                  </a:lnTo>
                  <a:lnTo>
                    <a:pt x="17" y="74"/>
                  </a:lnTo>
                  <a:lnTo>
                    <a:pt x="7" y="81"/>
                  </a:lnTo>
                  <a:lnTo>
                    <a:pt x="0" y="88"/>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37" name="Freeform 603"/>
            <p:cNvSpPr/>
            <p:nvPr/>
          </p:nvSpPr>
          <p:spPr bwMode="auto">
            <a:xfrm>
              <a:off x="974725" y="1751993"/>
              <a:ext cx="113192" cy="113193"/>
            </a:xfrm>
            <a:custGeom>
              <a:avLst/>
              <a:gdLst>
                <a:gd name="T0" fmla="*/ 0 w 90"/>
                <a:gd name="T1" fmla="*/ 0 h 90"/>
                <a:gd name="T2" fmla="*/ 83 w 90"/>
                <a:gd name="T3" fmla="*/ 83 h 90"/>
                <a:gd name="T4" fmla="*/ 90 w 90"/>
                <a:gd name="T5" fmla="*/ 90 h 90"/>
                <a:gd name="T6" fmla="*/ 7 w 90"/>
                <a:gd name="T7" fmla="*/ 8 h 90"/>
                <a:gd name="T8" fmla="*/ 0 w 90"/>
                <a:gd name="T9" fmla="*/ 0 h 90"/>
              </a:gdLst>
              <a:ahLst/>
              <a:cxnLst>
                <a:cxn ang="0">
                  <a:pos x="T0" y="T1"/>
                </a:cxn>
                <a:cxn ang="0">
                  <a:pos x="T2" y="T3"/>
                </a:cxn>
                <a:cxn ang="0">
                  <a:pos x="T4" y="T5"/>
                </a:cxn>
                <a:cxn ang="0">
                  <a:pos x="T6" y="T7"/>
                </a:cxn>
                <a:cxn ang="0">
                  <a:pos x="T8" y="T9"/>
                </a:cxn>
              </a:cxnLst>
              <a:rect l="0" t="0" r="r" b="b"/>
              <a:pathLst>
                <a:path w="90" h="90">
                  <a:moveTo>
                    <a:pt x="0" y="0"/>
                  </a:moveTo>
                  <a:lnTo>
                    <a:pt x="83" y="83"/>
                  </a:lnTo>
                  <a:lnTo>
                    <a:pt x="90" y="90"/>
                  </a:lnTo>
                  <a:lnTo>
                    <a:pt x="7" y="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38" name="Freeform 604"/>
            <p:cNvSpPr/>
            <p:nvPr/>
          </p:nvSpPr>
          <p:spPr bwMode="auto">
            <a:xfrm>
              <a:off x="974725" y="1751993"/>
              <a:ext cx="113192" cy="113193"/>
            </a:xfrm>
            <a:custGeom>
              <a:avLst/>
              <a:gdLst>
                <a:gd name="T0" fmla="*/ 0 w 90"/>
                <a:gd name="T1" fmla="*/ 0 h 90"/>
                <a:gd name="T2" fmla="*/ 83 w 90"/>
                <a:gd name="T3" fmla="*/ 83 h 90"/>
                <a:gd name="T4" fmla="*/ 90 w 90"/>
                <a:gd name="T5" fmla="*/ 90 h 90"/>
                <a:gd name="T6" fmla="*/ 7 w 90"/>
                <a:gd name="T7" fmla="*/ 8 h 90"/>
                <a:gd name="T8" fmla="*/ 0 w 90"/>
                <a:gd name="T9" fmla="*/ 0 h 90"/>
              </a:gdLst>
              <a:ahLst/>
              <a:cxnLst>
                <a:cxn ang="0">
                  <a:pos x="T0" y="T1"/>
                </a:cxn>
                <a:cxn ang="0">
                  <a:pos x="T2" y="T3"/>
                </a:cxn>
                <a:cxn ang="0">
                  <a:pos x="T4" y="T5"/>
                </a:cxn>
                <a:cxn ang="0">
                  <a:pos x="T6" y="T7"/>
                </a:cxn>
                <a:cxn ang="0">
                  <a:pos x="T8" y="T9"/>
                </a:cxn>
              </a:cxnLst>
              <a:rect l="0" t="0" r="r" b="b"/>
              <a:pathLst>
                <a:path w="90" h="90">
                  <a:moveTo>
                    <a:pt x="0" y="0"/>
                  </a:moveTo>
                  <a:lnTo>
                    <a:pt x="83" y="83"/>
                  </a:lnTo>
                  <a:lnTo>
                    <a:pt x="90" y="90"/>
                  </a:lnTo>
                  <a:lnTo>
                    <a:pt x="7" y="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39" name="Freeform 605"/>
            <p:cNvSpPr/>
            <p:nvPr/>
          </p:nvSpPr>
          <p:spPr bwMode="auto">
            <a:xfrm>
              <a:off x="870337" y="1915493"/>
              <a:ext cx="139604" cy="228900"/>
            </a:xfrm>
            <a:custGeom>
              <a:avLst/>
              <a:gdLst>
                <a:gd name="T0" fmla="*/ 111 w 111"/>
                <a:gd name="T1" fmla="*/ 182 h 182"/>
                <a:gd name="T2" fmla="*/ 111 w 111"/>
                <a:gd name="T3" fmla="*/ 175 h 182"/>
                <a:gd name="T4" fmla="*/ 111 w 111"/>
                <a:gd name="T5" fmla="*/ 168 h 182"/>
                <a:gd name="T6" fmla="*/ 111 w 111"/>
                <a:gd name="T7" fmla="*/ 161 h 182"/>
                <a:gd name="T8" fmla="*/ 111 w 111"/>
                <a:gd name="T9" fmla="*/ 154 h 182"/>
                <a:gd name="T10" fmla="*/ 109 w 111"/>
                <a:gd name="T11" fmla="*/ 149 h 182"/>
                <a:gd name="T12" fmla="*/ 109 w 111"/>
                <a:gd name="T13" fmla="*/ 142 h 182"/>
                <a:gd name="T14" fmla="*/ 109 w 111"/>
                <a:gd name="T15" fmla="*/ 135 h 182"/>
                <a:gd name="T16" fmla="*/ 107 w 111"/>
                <a:gd name="T17" fmla="*/ 128 h 182"/>
                <a:gd name="T18" fmla="*/ 104 w 111"/>
                <a:gd name="T19" fmla="*/ 123 h 182"/>
                <a:gd name="T20" fmla="*/ 104 w 111"/>
                <a:gd name="T21" fmla="*/ 116 h 182"/>
                <a:gd name="T22" fmla="*/ 102 w 111"/>
                <a:gd name="T23" fmla="*/ 109 h 182"/>
                <a:gd name="T24" fmla="*/ 97 w 111"/>
                <a:gd name="T25" fmla="*/ 104 h 182"/>
                <a:gd name="T26" fmla="*/ 95 w 111"/>
                <a:gd name="T27" fmla="*/ 97 h 182"/>
                <a:gd name="T28" fmla="*/ 93 w 111"/>
                <a:gd name="T29" fmla="*/ 92 h 182"/>
                <a:gd name="T30" fmla="*/ 90 w 111"/>
                <a:gd name="T31" fmla="*/ 85 h 182"/>
                <a:gd name="T32" fmla="*/ 85 w 111"/>
                <a:gd name="T33" fmla="*/ 81 h 182"/>
                <a:gd name="T34" fmla="*/ 3 w 111"/>
                <a:gd name="T35" fmla="*/ 3 h 182"/>
                <a:gd name="T36" fmla="*/ 5 w 111"/>
                <a:gd name="T37" fmla="*/ 10 h 182"/>
                <a:gd name="T38" fmla="*/ 10 w 111"/>
                <a:gd name="T39" fmla="*/ 17 h 182"/>
                <a:gd name="T40" fmla="*/ 12 w 111"/>
                <a:gd name="T41" fmla="*/ 22 h 182"/>
                <a:gd name="T42" fmla="*/ 15 w 111"/>
                <a:gd name="T43" fmla="*/ 29 h 182"/>
                <a:gd name="T44" fmla="*/ 17 w 111"/>
                <a:gd name="T45" fmla="*/ 36 h 182"/>
                <a:gd name="T46" fmla="*/ 19 w 111"/>
                <a:gd name="T47" fmla="*/ 40 h 182"/>
                <a:gd name="T48" fmla="*/ 22 w 111"/>
                <a:gd name="T49" fmla="*/ 48 h 182"/>
                <a:gd name="T50" fmla="*/ 24 w 111"/>
                <a:gd name="T51" fmla="*/ 55 h 182"/>
                <a:gd name="T52" fmla="*/ 24 w 111"/>
                <a:gd name="T53" fmla="*/ 62 h 182"/>
                <a:gd name="T54" fmla="*/ 26 w 111"/>
                <a:gd name="T55" fmla="*/ 69 h 182"/>
                <a:gd name="T56" fmla="*/ 26 w 111"/>
                <a:gd name="T57" fmla="*/ 74 h 182"/>
                <a:gd name="T58" fmla="*/ 26 w 111"/>
                <a:gd name="T59" fmla="*/ 81 h 182"/>
                <a:gd name="T60" fmla="*/ 26 w 111"/>
                <a:gd name="T61" fmla="*/ 88 h 182"/>
                <a:gd name="T62" fmla="*/ 26 w 111"/>
                <a:gd name="T63" fmla="*/ 95 h 182"/>
                <a:gd name="T64" fmla="*/ 26 w 111"/>
                <a:gd name="T65" fmla="*/ 10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1" h="182">
                  <a:moveTo>
                    <a:pt x="26" y="107"/>
                  </a:moveTo>
                  <a:lnTo>
                    <a:pt x="111" y="182"/>
                  </a:lnTo>
                  <a:lnTo>
                    <a:pt x="111" y="178"/>
                  </a:lnTo>
                  <a:lnTo>
                    <a:pt x="111" y="175"/>
                  </a:lnTo>
                  <a:lnTo>
                    <a:pt x="111" y="173"/>
                  </a:lnTo>
                  <a:lnTo>
                    <a:pt x="111" y="168"/>
                  </a:lnTo>
                  <a:lnTo>
                    <a:pt x="111" y="166"/>
                  </a:lnTo>
                  <a:lnTo>
                    <a:pt x="111" y="161"/>
                  </a:lnTo>
                  <a:lnTo>
                    <a:pt x="111" y="159"/>
                  </a:lnTo>
                  <a:lnTo>
                    <a:pt x="111" y="154"/>
                  </a:lnTo>
                  <a:lnTo>
                    <a:pt x="111" y="152"/>
                  </a:lnTo>
                  <a:lnTo>
                    <a:pt x="109" y="149"/>
                  </a:lnTo>
                  <a:lnTo>
                    <a:pt x="109" y="144"/>
                  </a:lnTo>
                  <a:lnTo>
                    <a:pt x="109" y="142"/>
                  </a:lnTo>
                  <a:lnTo>
                    <a:pt x="109" y="140"/>
                  </a:lnTo>
                  <a:lnTo>
                    <a:pt x="109" y="135"/>
                  </a:lnTo>
                  <a:lnTo>
                    <a:pt x="107" y="133"/>
                  </a:lnTo>
                  <a:lnTo>
                    <a:pt x="107" y="128"/>
                  </a:lnTo>
                  <a:lnTo>
                    <a:pt x="107" y="126"/>
                  </a:lnTo>
                  <a:lnTo>
                    <a:pt x="104" y="123"/>
                  </a:lnTo>
                  <a:lnTo>
                    <a:pt x="104" y="118"/>
                  </a:lnTo>
                  <a:lnTo>
                    <a:pt x="104" y="116"/>
                  </a:lnTo>
                  <a:lnTo>
                    <a:pt x="102" y="114"/>
                  </a:lnTo>
                  <a:lnTo>
                    <a:pt x="102" y="109"/>
                  </a:lnTo>
                  <a:lnTo>
                    <a:pt x="100" y="107"/>
                  </a:lnTo>
                  <a:lnTo>
                    <a:pt x="97" y="104"/>
                  </a:lnTo>
                  <a:lnTo>
                    <a:pt x="97" y="100"/>
                  </a:lnTo>
                  <a:lnTo>
                    <a:pt x="95" y="97"/>
                  </a:lnTo>
                  <a:lnTo>
                    <a:pt x="95" y="95"/>
                  </a:lnTo>
                  <a:lnTo>
                    <a:pt x="93" y="92"/>
                  </a:lnTo>
                  <a:lnTo>
                    <a:pt x="90" y="88"/>
                  </a:lnTo>
                  <a:lnTo>
                    <a:pt x="90" y="85"/>
                  </a:lnTo>
                  <a:lnTo>
                    <a:pt x="88" y="83"/>
                  </a:lnTo>
                  <a:lnTo>
                    <a:pt x="85" y="81"/>
                  </a:lnTo>
                  <a:lnTo>
                    <a:pt x="0" y="0"/>
                  </a:lnTo>
                  <a:lnTo>
                    <a:pt x="3" y="3"/>
                  </a:lnTo>
                  <a:lnTo>
                    <a:pt x="5" y="7"/>
                  </a:lnTo>
                  <a:lnTo>
                    <a:pt x="5" y="10"/>
                  </a:lnTo>
                  <a:lnTo>
                    <a:pt x="8" y="12"/>
                  </a:lnTo>
                  <a:lnTo>
                    <a:pt x="10" y="17"/>
                  </a:lnTo>
                  <a:lnTo>
                    <a:pt x="10" y="19"/>
                  </a:lnTo>
                  <a:lnTo>
                    <a:pt x="12" y="22"/>
                  </a:lnTo>
                  <a:lnTo>
                    <a:pt x="15" y="26"/>
                  </a:lnTo>
                  <a:lnTo>
                    <a:pt x="15" y="29"/>
                  </a:lnTo>
                  <a:lnTo>
                    <a:pt x="17" y="31"/>
                  </a:lnTo>
                  <a:lnTo>
                    <a:pt x="17" y="36"/>
                  </a:lnTo>
                  <a:lnTo>
                    <a:pt x="19" y="38"/>
                  </a:lnTo>
                  <a:lnTo>
                    <a:pt x="19" y="40"/>
                  </a:lnTo>
                  <a:lnTo>
                    <a:pt x="22" y="45"/>
                  </a:lnTo>
                  <a:lnTo>
                    <a:pt x="22" y="48"/>
                  </a:lnTo>
                  <a:lnTo>
                    <a:pt x="22" y="50"/>
                  </a:lnTo>
                  <a:lnTo>
                    <a:pt x="24" y="55"/>
                  </a:lnTo>
                  <a:lnTo>
                    <a:pt x="24" y="57"/>
                  </a:lnTo>
                  <a:lnTo>
                    <a:pt x="24" y="62"/>
                  </a:lnTo>
                  <a:lnTo>
                    <a:pt x="26" y="64"/>
                  </a:lnTo>
                  <a:lnTo>
                    <a:pt x="26" y="69"/>
                  </a:lnTo>
                  <a:lnTo>
                    <a:pt x="26" y="71"/>
                  </a:lnTo>
                  <a:lnTo>
                    <a:pt x="26" y="74"/>
                  </a:lnTo>
                  <a:lnTo>
                    <a:pt x="26" y="78"/>
                  </a:lnTo>
                  <a:lnTo>
                    <a:pt x="26" y="81"/>
                  </a:lnTo>
                  <a:lnTo>
                    <a:pt x="26" y="85"/>
                  </a:lnTo>
                  <a:lnTo>
                    <a:pt x="26" y="88"/>
                  </a:lnTo>
                  <a:lnTo>
                    <a:pt x="26" y="92"/>
                  </a:lnTo>
                  <a:lnTo>
                    <a:pt x="26" y="95"/>
                  </a:lnTo>
                  <a:lnTo>
                    <a:pt x="26" y="100"/>
                  </a:lnTo>
                  <a:lnTo>
                    <a:pt x="26" y="102"/>
                  </a:lnTo>
                  <a:lnTo>
                    <a:pt x="26" y="107"/>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40" name="Freeform 606"/>
            <p:cNvSpPr/>
            <p:nvPr/>
          </p:nvSpPr>
          <p:spPr bwMode="auto">
            <a:xfrm>
              <a:off x="870337" y="1915493"/>
              <a:ext cx="139604" cy="228900"/>
            </a:xfrm>
            <a:custGeom>
              <a:avLst/>
              <a:gdLst>
                <a:gd name="T0" fmla="*/ 111 w 111"/>
                <a:gd name="T1" fmla="*/ 182 h 182"/>
                <a:gd name="T2" fmla="*/ 111 w 111"/>
                <a:gd name="T3" fmla="*/ 175 h 182"/>
                <a:gd name="T4" fmla="*/ 111 w 111"/>
                <a:gd name="T5" fmla="*/ 168 h 182"/>
                <a:gd name="T6" fmla="*/ 111 w 111"/>
                <a:gd name="T7" fmla="*/ 161 h 182"/>
                <a:gd name="T8" fmla="*/ 111 w 111"/>
                <a:gd name="T9" fmla="*/ 154 h 182"/>
                <a:gd name="T10" fmla="*/ 109 w 111"/>
                <a:gd name="T11" fmla="*/ 149 h 182"/>
                <a:gd name="T12" fmla="*/ 109 w 111"/>
                <a:gd name="T13" fmla="*/ 142 h 182"/>
                <a:gd name="T14" fmla="*/ 109 w 111"/>
                <a:gd name="T15" fmla="*/ 135 h 182"/>
                <a:gd name="T16" fmla="*/ 107 w 111"/>
                <a:gd name="T17" fmla="*/ 128 h 182"/>
                <a:gd name="T18" fmla="*/ 104 w 111"/>
                <a:gd name="T19" fmla="*/ 123 h 182"/>
                <a:gd name="T20" fmla="*/ 104 w 111"/>
                <a:gd name="T21" fmla="*/ 116 h 182"/>
                <a:gd name="T22" fmla="*/ 102 w 111"/>
                <a:gd name="T23" fmla="*/ 109 h 182"/>
                <a:gd name="T24" fmla="*/ 97 w 111"/>
                <a:gd name="T25" fmla="*/ 104 h 182"/>
                <a:gd name="T26" fmla="*/ 95 w 111"/>
                <a:gd name="T27" fmla="*/ 97 h 182"/>
                <a:gd name="T28" fmla="*/ 93 w 111"/>
                <a:gd name="T29" fmla="*/ 92 h 182"/>
                <a:gd name="T30" fmla="*/ 90 w 111"/>
                <a:gd name="T31" fmla="*/ 85 h 182"/>
                <a:gd name="T32" fmla="*/ 85 w 111"/>
                <a:gd name="T33" fmla="*/ 81 h 182"/>
                <a:gd name="T34" fmla="*/ 3 w 111"/>
                <a:gd name="T35" fmla="*/ 3 h 182"/>
                <a:gd name="T36" fmla="*/ 5 w 111"/>
                <a:gd name="T37" fmla="*/ 10 h 182"/>
                <a:gd name="T38" fmla="*/ 10 w 111"/>
                <a:gd name="T39" fmla="*/ 17 h 182"/>
                <a:gd name="T40" fmla="*/ 12 w 111"/>
                <a:gd name="T41" fmla="*/ 22 h 182"/>
                <a:gd name="T42" fmla="*/ 15 w 111"/>
                <a:gd name="T43" fmla="*/ 29 h 182"/>
                <a:gd name="T44" fmla="*/ 17 w 111"/>
                <a:gd name="T45" fmla="*/ 36 h 182"/>
                <a:gd name="T46" fmla="*/ 19 w 111"/>
                <a:gd name="T47" fmla="*/ 40 h 182"/>
                <a:gd name="T48" fmla="*/ 22 w 111"/>
                <a:gd name="T49" fmla="*/ 48 h 182"/>
                <a:gd name="T50" fmla="*/ 24 w 111"/>
                <a:gd name="T51" fmla="*/ 55 h 182"/>
                <a:gd name="T52" fmla="*/ 24 w 111"/>
                <a:gd name="T53" fmla="*/ 62 h 182"/>
                <a:gd name="T54" fmla="*/ 26 w 111"/>
                <a:gd name="T55" fmla="*/ 69 h 182"/>
                <a:gd name="T56" fmla="*/ 26 w 111"/>
                <a:gd name="T57" fmla="*/ 74 h 182"/>
                <a:gd name="T58" fmla="*/ 26 w 111"/>
                <a:gd name="T59" fmla="*/ 81 h 182"/>
                <a:gd name="T60" fmla="*/ 26 w 111"/>
                <a:gd name="T61" fmla="*/ 88 h 182"/>
                <a:gd name="T62" fmla="*/ 26 w 111"/>
                <a:gd name="T63" fmla="*/ 95 h 182"/>
                <a:gd name="T64" fmla="*/ 26 w 111"/>
                <a:gd name="T65" fmla="*/ 10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1" h="182">
                  <a:moveTo>
                    <a:pt x="26" y="107"/>
                  </a:moveTo>
                  <a:lnTo>
                    <a:pt x="111" y="182"/>
                  </a:lnTo>
                  <a:lnTo>
                    <a:pt x="111" y="178"/>
                  </a:lnTo>
                  <a:lnTo>
                    <a:pt x="111" y="175"/>
                  </a:lnTo>
                  <a:lnTo>
                    <a:pt x="111" y="173"/>
                  </a:lnTo>
                  <a:lnTo>
                    <a:pt x="111" y="168"/>
                  </a:lnTo>
                  <a:lnTo>
                    <a:pt x="111" y="166"/>
                  </a:lnTo>
                  <a:lnTo>
                    <a:pt x="111" y="161"/>
                  </a:lnTo>
                  <a:lnTo>
                    <a:pt x="111" y="159"/>
                  </a:lnTo>
                  <a:lnTo>
                    <a:pt x="111" y="154"/>
                  </a:lnTo>
                  <a:lnTo>
                    <a:pt x="111" y="152"/>
                  </a:lnTo>
                  <a:lnTo>
                    <a:pt x="109" y="149"/>
                  </a:lnTo>
                  <a:lnTo>
                    <a:pt x="109" y="144"/>
                  </a:lnTo>
                  <a:lnTo>
                    <a:pt x="109" y="142"/>
                  </a:lnTo>
                  <a:lnTo>
                    <a:pt x="109" y="140"/>
                  </a:lnTo>
                  <a:lnTo>
                    <a:pt x="109" y="135"/>
                  </a:lnTo>
                  <a:lnTo>
                    <a:pt x="107" y="133"/>
                  </a:lnTo>
                  <a:lnTo>
                    <a:pt x="107" y="128"/>
                  </a:lnTo>
                  <a:lnTo>
                    <a:pt x="107" y="126"/>
                  </a:lnTo>
                  <a:lnTo>
                    <a:pt x="104" y="123"/>
                  </a:lnTo>
                  <a:lnTo>
                    <a:pt x="104" y="118"/>
                  </a:lnTo>
                  <a:lnTo>
                    <a:pt x="104" y="116"/>
                  </a:lnTo>
                  <a:lnTo>
                    <a:pt x="102" y="114"/>
                  </a:lnTo>
                  <a:lnTo>
                    <a:pt x="102" y="109"/>
                  </a:lnTo>
                  <a:lnTo>
                    <a:pt x="100" y="107"/>
                  </a:lnTo>
                  <a:lnTo>
                    <a:pt x="97" y="104"/>
                  </a:lnTo>
                  <a:lnTo>
                    <a:pt x="97" y="100"/>
                  </a:lnTo>
                  <a:lnTo>
                    <a:pt x="95" y="97"/>
                  </a:lnTo>
                  <a:lnTo>
                    <a:pt x="95" y="95"/>
                  </a:lnTo>
                  <a:lnTo>
                    <a:pt x="93" y="92"/>
                  </a:lnTo>
                  <a:lnTo>
                    <a:pt x="90" y="88"/>
                  </a:lnTo>
                  <a:lnTo>
                    <a:pt x="90" y="85"/>
                  </a:lnTo>
                  <a:lnTo>
                    <a:pt x="88" y="83"/>
                  </a:lnTo>
                  <a:lnTo>
                    <a:pt x="85" y="81"/>
                  </a:lnTo>
                  <a:lnTo>
                    <a:pt x="0" y="0"/>
                  </a:lnTo>
                  <a:lnTo>
                    <a:pt x="3" y="3"/>
                  </a:lnTo>
                  <a:lnTo>
                    <a:pt x="5" y="7"/>
                  </a:lnTo>
                  <a:lnTo>
                    <a:pt x="5" y="10"/>
                  </a:lnTo>
                  <a:lnTo>
                    <a:pt x="8" y="12"/>
                  </a:lnTo>
                  <a:lnTo>
                    <a:pt x="10" y="17"/>
                  </a:lnTo>
                  <a:lnTo>
                    <a:pt x="10" y="19"/>
                  </a:lnTo>
                  <a:lnTo>
                    <a:pt x="12" y="22"/>
                  </a:lnTo>
                  <a:lnTo>
                    <a:pt x="15" y="26"/>
                  </a:lnTo>
                  <a:lnTo>
                    <a:pt x="15" y="29"/>
                  </a:lnTo>
                  <a:lnTo>
                    <a:pt x="17" y="31"/>
                  </a:lnTo>
                  <a:lnTo>
                    <a:pt x="17" y="36"/>
                  </a:lnTo>
                  <a:lnTo>
                    <a:pt x="19" y="38"/>
                  </a:lnTo>
                  <a:lnTo>
                    <a:pt x="19" y="40"/>
                  </a:lnTo>
                  <a:lnTo>
                    <a:pt x="22" y="45"/>
                  </a:lnTo>
                  <a:lnTo>
                    <a:pt x="22" y="48"/>
                  </a:lnTo>
                  <a:lnTo>
                    <a:pt x="22" y="50"/>
                  </a:lnTo>
                  <a:lnTo>
                    <a:pt x="24" y="55"/>
                  </a:lnTo>
                  <a:lnTo>
                    <a:pt x="24" y="57"/>
                  </a:lnTo>
                  <a:lnTo>
                    <a:pt x="24" y="62"/>
                  </a:lnTo>
                  <a:lnTo>
                    <a:pt x="26" y="64"/>
                  </a:lnTo>
                  <a:lnTo>
                    <a:pt x="26" y="69"/>
                  </a:lnTo>
                  <a:lnTo>
                    <a:pt x="26" y="71"/>
                  </a:lnTo>
                  <a:lnTo>
                    <a:pt x="26" y="74"/>
                  </a:lnTo>
                  <a:lnTo>
                    <a:pt x="26" y="78"/>
                  </a:lnTo>
                  <a:lnTo>
                    <a:pt x="26" y="81"/>
                  </a:lnTo>
                  <a:lnTo>
                    <a:pt x="26" y="85"/>
                  </a:lnTo>
                  <a:lnTo>
                    <a:pt x="26" y="88"/>
                  </a:lnTo>
                  <a:lnTo>
                    <a:pt x="26" y="92"/>
                  </a:lnTo>
                  <a:lnTo>
                    <a:pt x="26" y="95"/>
                  </a:lnTo>
                  <a:lnTo>
                    <a:pt x="26" y="100"/>
                  </a:lnTo>
                  <a:lnTo>
                    <a:pt x="26" y="102"/>
                  </a:lnTo>
                  <a:lnTo>
                    <a:pt x="26" y="107"/>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41" name="Freeform 607"/>
            <p:cNvSpPr/>
            <p:nvPr/>
          </p:nvSpPr>
          <p:spPr bwMode="auto">
            <a:xfrm>
              <a:off x="870337" y="1751993"/>
              <a:ext cx="208777" cy="265374"/>
            </a:xfrm>
            <a:custGeom>
              <a:avLst/>
              <a:gdLst>
                <a:gd name="T0" fmla="*/ 0 w 166"/>
                <a:gd name="T1" fmla="*/ 130 h 211"/>
                <a:gd name="T2" fmla="*/ 85 w 166"/>
                <a:gd name="T3" fmla="*/ 211 h 211"/>
                <a:gd name="T4" fmla="*/ 166 w 166"/>
                <a:gd name="T5" fmla="*/ 83 h 211"/>
                <a:gd name="T6" fmla="*/ 83 w 166"/>
                <a:gd name="T7" fmla="*/ 0 h 211"/>
                <a:gd name="T8" fmla="*/ 0 w 166"/>
                <a:gd name="T9" fmla="*/ 130 h 211"/>
              </a:gdLst>
              <a:ahLst/>
              <a:cxnLst>
                <a:cxn ang="0">
                  <a:pos x="T0" y="T1"/>
                </a:cxn>
                <a:cxn ang="0">
                  <a:pos x="T2" y="T3"/>
                </a:cxn>
                <a:cxn ang="0">
                  <a:pos x="T4" y="T5"/>
                </a:cxn>
                <a:cxn ang="0">
                  <a:pos x="T6" y="T7"/>
                </a:cxn>
                <a:cxn ang="0">
                  <a:pos x="T8" y="T9"/>
                </a:cxn>
              </a:cxnLst>
              <a:rect l="0" t="0" r="r" b="b"/>
              <a:pathLst>
                <a:path w="166" h="211">
                  <a:moveTo>
                    <a:pt x="0" y="130"/>
                  </a:moveTo>
                  <a:lnTo>
                    <a:pt x="85" y="211"/>
                  </a:lnTo>
                  <a:lnTo>
                    <a:pt x="166" y="83"/>
                  </a:lnTo>
                  <a:lnTo>
                    <a:pt x="83" y="0"/>
                  </a:lnTo>
                  <a:lnTo>
                    <a:pt x="0" y="13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42" name="Freeform 608"/>
            <p:cNvSpPr/>
            <p:nvPr/>
          </p:nvSpPr>
          <p:spPr bwMode="auto">
            <a:xfrm>
              <a:off x="870337" y="1751993"/>
              <a:ext cx="208777" cy="265374"/>
            </a:xfrm>
            <a:custGeom>
              <a:avLst/>
              <a:gdLst>
                <a:gd name="T0" fmla="*/ 0 w 166"/>
                <a:gd name="T1" fmla="*/ 130 h 211"/>
                <a:gd name="T2" fmla="*/ 85 w 166"/>
                <a:gd name="T3" fmla="*/ 211 h 211"/>
                <a:gd name="T4" fmla="*/ 166 w 166"/>
                <a:gd name="T5" fmla="*/ 83 h 211"/>
                <a:gd name="T6" fmla="*/ 83 w 166"/>
                <a:gd name="T7" fmla="*/ 0 h 211"/>
                <a:gd name="T8" fmla="*/ 0 w 166"/>
                <a:gd name="T9" fmla="*/ 130 h 211"/>
              </a:gdLst>
              <a:ahLst/>
              <a:cxnLst>
                <a:cxn ang="0">
                  <a:pos x="T0" y="T1"/>
                </a:cxn>
                <a:cxn ang="0">
                  <a:pos x="T2" y="T3"/>
                </a:cxn>
                <a:cxn ang="0">
                  <a:pos x="T4" y="T5"/>
                </a:cxn>
                <a:cxn ang="0">
                  <a:pos x="T6" y="T7"/>
                </a:cxn>
                <a:cxn ang="0">
                  <a:pos x="T8" y="T9"/>
                </a:cxn>
              </a:cxnLst>
              <a:rect l="0" t="0" r="r" b="b"/>
              <a:pathLst>
                <a:path w="166" h="211">
                  <a:moveTo>
                    <a:pt x="0" y="130"/>
                  </a:moveTo>
                  <a:lnTo>
                    <a:pt x="85" y="211"/>
                  </a:lnTo>
                  <a:lnTo>
                    <a:pt x="166" y="83"/>
                  </a:lnTo>
                  <a:lnTo>
                    <a:pt x="83" y="0"/>
                  </a:lnTo>
                  <a:lnTo>
                    <a:pt x="0" y="13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43" name="Freeform 609"/>
            <p:cNvSpPr/>
            <p:nvPr/>
          </p:nvSpPr>
          <p:spPr bwMode="auto">
            <a:xfrm>
              <a:off x="1111814" y="2358201"/>
              <a:ext cx="242735" cy="134573"/>
            </a:xfrm>
            <a:custGeom>
              <a:avLst/>
              <a:gdLst>
                <a:gd name="T0" fmla="*/ 115 w 193"/>
                <a:gd name="T1" fmla="*/ 38 h 107"/>
                <a:gd name="T2" fmla="*/ 193 w 193"/>
                <a:gd name="T3" fmla="*/ 107 h 107"/>
                <a:gd name="T4" fmla="*/ 80 w 193"/>
                <a:gd name="T5" fmla="*/ 69 h 107"/>
                <a:gd name="T6" fmla="*/ 0 w 193"/>
                <a:gd name="T7" fmla="*/ 0 h 107"/>
                <a:gd name="T8" fmla="*/ 115 w 193"/>
                <a:gd name="T9" fmla="*/ 38 h 107"/>
              </a:gdLst>
              <a:ahLst/>
              <a:cxnLst>
                <a:cxn ang="0">
                  <a:pos x="T0" y="T1"/>
                </a:cxn>
                <a:cxn ang="0">
                  <a:pos x="T2" y="T3"/>
                </a:cxn>
                <a:cxn ang="0">
                  <a:pos x="T4" y="T5"/>
                </a:cxn>
                <a:cxn ang="0">
                  <a:pos x="T6" y="T7"/>
                </a:cxn>
                <a:cxn ang="0">
                  <a:pos x="T8" y="T9"/>
                </a:cxn>
              </a:cxnLst>
              <a:rect l="0" t="0" r="r" b="b"/>
              <a:pathLst>
                <a:path w="193" h="107">
                  <a:moveTo>
                    <a:pt x="115" y="38"/>
                  </a:moveTo>
                  <a:lnTo>
                    <a:pt x="193" y="107"/>
                  </a:lnTo>
                  <a:lnTo>
                    <a:pt x="80" y="69"/>
                  </a:lnTo>
                  <a:lnTo>
                    <a:pt x="0" y="0"/>
                  </a:lnTo>
                  <a:lnTo>
                    <a:pt x="115" y="38"/>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44" name="Freeform 610"/>
            <p:cNvSpPr/>
            <p:nvPr/>
          </p:nvSpPr>
          <p:spPr bwMode="auto">
            <a:xfrm>
              <a:off x="1111814" y="2358201"/>
              <a:ext cx="242735" cy="134573"/>
            </a:xfrm>
            <a:custGeom>
              <a:avLst/>
              <a:gdLst>
                <a:gd name="T0" fmla="*/ 115 w 193"/>
                <a:gd name="T1" fmla="*/ 38 h 107"/>
                <a:gd name="T2" fmla="*/ 193 w 193"/>
                <a:gd name="T3" fmla="*/ 107 h 107"/>
                <a:gd name="T4" fmla="*/ 80 w 193"/>
                <a:gd name="T5" fmla="*/ 69 h 107"/>
                <a:gd name="T6" fmla="*/ 0 w 193"/>
                <a:gd name="T7" fmla="*/ 0 h 107"/>
                <a:gd name="T8" fmla="*/ 115 w 193"/>
                <a:gd name="T9" fmla="*/ 38 h 107"/>
              </a:gdLst>
              <a:ahLst/>
              <a:cxnLst>
                <a:cxn ang="0">
                  <a:pos x="T0" y="T1"/>
                </a:cxn>
                <a:cxn ang="0">
                  <a:pos x="T2" y="T3"/>
                </a:cxn>
                <a:cxn ang="0">
                  <a:pos x="T4" y="T5"/>
                </a:cxn>
                <a:cxn ang="0">
                  <a:pos x="T6" y="T7"/>
                </a:cxn>
                <a:cxn ang="0">
                  <a:pos x="T8" y="T9"/>
                </a:cxn>
              </a:cxnLst>
              <a:rect l="0" t="0" r="r" b="b"/>
              <a:pathLst>
                <a:path w="193" h="107">
                  <a:moveTo>
                    <a:pt x="115" y="38"/>
                  </a:moveTo>
                  <a:lnTo>
                    <a:pt x="193" y="107"/>
                  </a:lnTo>
                  <a:lnTo>
                    <a:pt x="80" y="69"/>
                  </a:lnTo>
                  <a:lnTo>
                    <a:pt x="0" y="0"/>
                  </a:lnTo>
                  <a:lnTo>
                    <a:pt x="115" y="38"/>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45" name="Freeform 611"/>
            <p:cNvSpPr/>
            <p:nvPr/>
          </p:nvSpPr>
          <p:spPr bwMode="auto">
            <a:xfrm>
              <a:off x="1064022" y="2358201"/>
              <a:ext cx="148408" cy="134573"/>
            </a:xfrm>
            <a:custGeom>
              <a:avLst/>
              <a:gdLst>
                <a:gd name="T0" fmla="*/ 38 w 118"/>
                <a:gd name="T1" fmla="*/ 0 h 107"/>
                <a:gd name="T2" fmla="*/ 118 w 118"/>
                <a:gd name="T3" fmla="*/ 69 h 107"/>
                <a:gd name="T4" fmla="*/ 80 w 118"/>
                <a:gd name="T5" fmla="*/ 107 h 107"/>
                <a:gd name="T6" fmla="*/ 0 w 118"/>
                <a:gd name="T7" fmla="*/ 38 h 107"/>
                <a:gd name="T8" fmla="*/ 38 w 118"/>
                <a:gd name="T9" fmla="*/ 0 h 107"/>
              </a:gdLst>
              <a:ahLst/>
              <a:cxnLst>
                <a:cxn ang="0">
                  <a:pos x="T0" y="T1"/>
                </a:cxn>
                <a:cxn ang="0">
                  <a:pos x="T2" y="T3"/>
                </a:cxn>
                <a:cxn ang="0">
                  <a:pos x="T4" y="T5"/>
                </a:cxn>
                <a:cxn ang="0">
                  <a:pos x="T6" y="T7"/>
                </a:cxn>
                <a:cxn ang="0">
                  <a:pos x="T8" y="T9"/>
                </a:cxn>
              </a:cxnLst>
              <a:rect l="0" t="0" r="r" b="b"/>
              <a:pathLst>
                <a:path w="118" h="107">
                  <a:moveTo>
                    <a:pt x="38" y="0"/>
                  </a:moveTo>
                  <a:lnTo>
                    <a:pt x="118" y="69"/>
                  </a:lnTo>
                  <a:lnTo>
                    <a:pt x="80" y="107"/>
                  </a:lnTo>
                  <a:lnTo>
                    <a:pt x="0" y="38"/>
                  </a:lnTo>
                  <a:lnTo>
                    <a:pt x="3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46" name="Freeform 612"/>
            <p:cNvSpPr/>
            <p:nvPr/>
          </p:nvSpPr>
          <p:spPr bwMode="auto">
            <a:xfrm>
              <a:off x="1064022" y="2358201"/>
              <a:ext cx="148408" cy="134573"/>
            </a:xfrm>
            <a:custGeom>
              <a:avLst/>
              <a:gdLst>
                <a:gd name="T0" fmla="*/ 38 w 118"/>
                <a:gd name="T1" fmla="*/ 0 h 107"/>
                <a:gd name="T2" fmla="*/ 118 w 118"/>
                <a:gd name="T3" fmla="*/ 69 h 107"/>
                <a:gd name="T4" fmla="*/ 80 w 118"/>
                <a:gd name="T5" fmla="*/ 107 h 107"/>
                <a:gd name="T6" fmla="*/ 0 w 118"/>
                <a:gd name="T7" fmla="*/ 38 h 107"/>
                <a:gd name="T8" fmla="*/ 38 w 118"/>
                <a:gd name="T9" fmla="*/ 0 h 107"/>
              </a:gdLst>
              <a:ahLst/>
              <a:cxnLst>
                <a:cxn ang="0">
                  <a:pos x="T0" y="T1"/>
                </a:cxn>
                <a:cxn ang="0">
                  <a:pos x="T2" y="T3"/>
                </a:cxn>
                <a:cxn ang="0">
                  <a:pos x="T4" y="T5"/>
                </a:cxn>
                <a:cxn ang="0">
                  <a:pos x="T6" y="T7"/>
                </a:cxn>
                <a:cxn ang="0">
                  <a:pos x="T8" y="T9"/>
                </a:cxn>
              </a:cxnLst>
              <a:rect l="0" t="0" r="r" b="b"/>
              <a:pathLst>
                <a:path w="118" h="107">
                  <a:moveTo>
                    <a:pt x="38" y="0"/>
                  </a:moveTo>
                  <a:lnTo>
                    <a:pt x="118" y="69"/>
                  </a:lnTo>
                  <a:lnTo>
                    <a:pt x="80" y="107"/>
                  </a:lnTo>
                  <a:lnTo>
                    <a:pt x="0" y="38"/>
                  </a:lnTo>
                  <a:lnTo>
                    <a:pt x="3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47" name="Freeform 613"/>
            <p:cNvSpPr/>
            <p:nvPr/>
          </p:nvSpPr>
          <p:spPr bwMode="auto">
            <a:xfrm>
              <a:off x="1064022" y="2405994"/>
              <a:ext cx="160985" cy="217581"/>
            </a:xfrm>
            <a:custGeom>
              <a:avLst/>
              <a:gdLst>
                <a:gd name="T0" fmla="*/ 0 w 128"/>
                <a:gd name="T1" fmla="*/ 0 h 173"/>
                <a:gd name="T2" fmla="*/ 80 w 128"/>
                <a:gd name="T3" fmla="*/ 69 h 173"/>
                <a:gd name="T4" fmla="*/ 128 w 128"/>
                <a:gd name="T5" fmla="*/ 173 h 173"/>
                <a:gd name="T6" fmla="*/ 50 w 128"/>
                <a:gd name="T7" fmla="*/ 109 h 173"/>
                <a:gd name="T8" fmla="*/ 0 w 128"/>
                <a:gd name="T9" fmla="*/ 0 h 173"/>
              </a:gdLst>
              <a:ahLst/>
              <a:cxnLst>
                <a:cxn ang="0">
                  <a:pos x="T0" y="T1"/>
                </a:cxn>
                <a:cxn ang="0">
                  <a:pos x="T2" y="T3"/>
                </a:cxn>
                <a:cxn ang="0">
                  <a:pos x="T4" y="T5"/>
                </a:cxn>
                <a:cxn ang="0">
                  <a:pos x="T6" y="T7"/>
                </a:cxn>
                <a:cxn ang="0">
                  <a:pos x="T8" y="T9"/>
                </a:cxn>
              </a:cxnLst>
              <a:rect l="0" t="0" r="r" b="b"/>
              <a:pathLst>
                <a:path w="128" h="173">
                  <a:moveTo>
                    <a:pt x="0" y="0"/>
                  </a:moveTo>
                  <a:lnTo>
                    <a:pt x="80" y="69"/>
                  </a:lnTo>
                  <a:lnTo>
                    <a:pt x="128" y="173"/>
                  </a:lnTo>
                  <a:lnTo>
                    <a:pt x="50" y="10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48" name="Freeform 614"/>
            <p:cNvSpPr/>
            <p:nvPr/>
          </p:nvSpPr>
          <p:spPr bwMode="auto">
            <a:xfrm>
              <a:off x="1064022" y="2405994"/>
              <a:ext cx="160985" cy="217581"/>
            </a:xfrm>
            <a:custGeom>
              <a:avLst/>
              <a:gdLst>
                <a:gd name="T0" fmla="*/ 0 w 128"/>
                <a:gd name="T1" fmla="*/ 0 h 173"/>
                <a:gd name="T2" fmla="*/ 80 w 128"/>
                <a:gd name="T3" fmla="*/ 69 h 173"/>
                <a:gd name="T4" fmla="*/ 128 w 128"/>
                <a:gd name="T5" fmla="*/ 173 h 173"/>
                <a:gd name="T6" fmla="*/ 50 w 128"/>
                <a:gd name="T7" fmla="*/ 109 h 173"/>
                <a:gd name="T8" fmla="*/ 0 w 128"/>
                <a:gd name="T9" fmla="*/ 0 h 173"/>
              </a:gdLst>
              <a:ahLst/>
              <a:cxnLst>
                <a:cxn ang="0">
                  <a:pos x="T0" y="T1"/>
                </a:cxn>
                <a:cxn ang="0">
                  <a:pos x="T2" y="T3"/>
                </a:cxn>
                <a:cxn ang="0">
                  <a:pos x="T4" y="T5"/>
                </a:cxn>
                <a:cxn ang="0">
                  <a:pos x="T6" y="T7"/>
                </a:cxn>
                <a:cxn ang="0">
                  <a:pos x="T8" y="T9"/>
                </a:cxn>
              </a:cxnLst>
              <a:rect l="0" t="0" r="r" b="b"/>
              <a:pathLst>
                <a:path w="128" h="173">
                  <a:moveTo>
                    <a:pt x="0" y="0"/>
                  </a:moveTo>
                  <a:lnTo>
                    <a:pt x="80" y="69"/>
                  </a:lnTo>
                  <a:lnTo>
                    <a:pt x="128" y="173"/>
                  </a:lnTo>
                  <a:lnTo>
                    <a:pt x="50" y="10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49" name="Freeform 615"/>
            <p:cNvSpPr/>
            <p:nvPr/>
          </p:nvSpPr>
          <p:spPr bwMode="auto">
            <a:xfrm>
              <a:off x="1072826" y="2543083"/>
              <a:ext cx="152181" cy="121996"/>
            </a:xfrm>
            <a:custGeom>
              <a:avLst/>
              <a:gdLst>
                <a:gd name="T0" fmla="*/ 43 w 121"/>
                <a:gd name="T1" fmla="*/ 0 h 97"/>
                <a:gd name="T2" fmla="*/ 121 w 121"/>
                <a:gd name="T3" fmla="*/ 64 h 97"/>
                <a:gd name="T4" fmla="*/ 80 w 121"/>
                <a:gd name="T5" fmla="*/ 97 h 97"/>
                <a:gd name="T6" fmla="*/ 0 w 121"/>
                <a:gd name="T7" fmla="*/ 35 h 97"/>
                <a:gd name="T8" fmla="*/ 43 w 121"/>
                <a:gd name="T9" fmla="*/ 0 h 97"/>
              </a:gdLst>
              <a:ahLst/>
              <a:cxnLst>
                <a:cxn ang="0">
                  <a:pos x="T0" y="T1"/>
                </a:cxn>
                <a:cxn ang="0">
                  <a:pos x="T2" y="T3"/>
                </a:cxn>
                <a:cxn ang="0">
                  <a:pos x="T4" y="T5"/>
                </a:cxn>
                <a:cxn ang="0">
                  <a:pos x="T6" y="T7"/>
                </a:cxn>
                <a:cxn ang="0">
                  <a:pos x="T8" y="T9"/>
                </a:cxn>
              </a:cxnLst>
              <a:rect l="0" t="0" r="r" b="b"/>
              <a:pathLst>
                <a:path w="121" h="97">
                  <a:moveTo>
                    <a:pt x="43" y="0"/>
                  </a:moveTo>
                  <a:lnTo>
                    <a:pt x="121" y="64"/>
                  </a:lnTo>
                  <a:lnTo>
                    <a:pt x="80" y="97"/>
                  </a:lnTo>
                  <a:lnTo>
                    <a:pt x="0" y="35"/>
                  </a:lnTo>
                  <a:lnTo>
                    <a:pt x="4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50" name="Freeform 616"/>
            <p:cNvSpPr/>
            <p:nvPr/>
          </p:nvSpPr>
          <p:spPr bwMode="auto">
            <a:xfrm>
              <a:off x="1072826" y="2543083"/>
              <a:ext cx="152181" cy="121996"/>
            </a:xfrm>
            <a:custGeom>
              <a:avLst/>
              <a:gdLst>
                <a:gd name="T0" fmla="*/ 43 w 121"/>
                <a:gd name="T1" fmla="*/ 0 h 97"/>
                <a:gd name="T2" fmla="*/ 121 w 121"/>
                <a:gd name="T3" fmla="*/ 64 h 97"/>
                <a:gd name="T4" fmla="*/ 80 w 121"/>
                <a:gd name="T5" fmla="*/ 97 h 97"/>
                <a:gd name="T6" fmla="*/ 0 w 121"/>
                <a:gd name="T7" fmla="*/ 35 h 97"/>
                <a:gd name="T8" fmla="*/ 43 w 121"/>
                <a:gd name="T9" fmla="*/ 0 h 97"/>
              </a:gdLst>
              <a:ahLst/>
              <a:cxnLst>
                <a:cxn ang="0">
                  <a:pos x="T0" y="T1"/>
                </a:cxn>
                <a:cxn ang="0">
                  <a:pos x="T2" y="T3"/>
                </a:cxn>
                <a:cxn ang="0">
                  <a:pos x="T4" y="T5"/>
                </a:cxn>
                <a:cxn ang="0">
                  <a:pos x="T6" y="T7"/>
                </a:cxn>
                <a:cxn ang="0">
                  <a:pos x="T8" y="T9"/>
                </a:cxn>
              </a:cxnLst>
              <a:rect l="0" t="0" r="r" b="b"/>
              <a:pathLst>
                <a:path w="121" h="97">
                  <a:moveTo>
                    <a:pt x="43" y="0"/>
                  </a:moveTo>
                  <a:lnTo>
                    <a:pt x="121" y="64"/>
                  </a:lnTo>
                  <a:lnTo>
                    <a:pt x="80" y="97"/>
                  </a:lnTo>
                  <a:lnTo>
                    <a:pt x="0" y="35"/>
                  </a:lnTo>
                  <a:lnTo>
                    <a:pt x="4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51" name="Freeform 617"/>
            <p:cNvSpPr/>
            <p:nvPr/>
          </p:nvSpPr>
          <p:spPr bwMode="auto">
            <a:xfrm>
              <a:off x="891718" y="2486486"/>
              <a:ext cx="166016" cy="106904"/>
            </a:xfrm>
            <a:custGeom>
              <a:avLst/>
              <a:gdLst>
                <a:gd name="T0" fmla="*/ 50 w 132"/>
                <a:gd name="T1" fmla="*/ 0 h 85"/>
                <a:gd name="T2" fmla="*/ 132 w 132"/>
                <a:gd name="T3" fmla="*/ 64 h 85"/>
                <a:gd name="T4" fmla="*/ 85 w 132"/>
                <a:gd name="T5" fmla="*/ 85 h 85"/>
                <a:gd name="T6" fmla="*/ 0 w 132"/>
                <a:gd name="T7" fmla="*/ 21 h 85"/>
                <a:gd name="T8" fmla="*/ 50 w 132"/>
                <a:gd name="T9" fmla="*/ 0 h 85"/>
              </a:gdLst>
              <a:ahLst/>
              <a:cxnLst>
                <a:cxn ang="0">
                  <a:pos x="T0" y="T1"/>
                </a:cxn>
                <a:cxn ang="0">
                  <a:pos x="T2" y="T3"/>
                </a:cxn>
                <a:cxn ang="0">
                  <a:pos x="T4" y="T5"/>
                </a:cxn>
                <a:cxn ang="0">
                  <a:pos x="T6" y="T7"/>
                </a:cxn>
                <a:cxn ang="0">
                  <a:pos x="T8" y="T9"/>
                </a:cxn>
              </a:cxnLst>
              <a:rect l="0" t="0" r="r" b="b"/>
              <a:pathLst>
                <a:path w="132" h="85">
                  <a:moveTo>
                    <a:pt x="50" y="0"/>
                  </a:moveTo>
                  <a:lnTo>
                    <a:pt x="132" y="64"/>
                  </a:lnTo>
                  <a:lnTo>
                    <a:pt x="85" y="85"/>
                  </a:lnTo>
                  <a:lnTo>
                    <a:pt x="0" y="21"/>
                  </a:lnTo>
                  <a:lnTo>
                    <a:pt x="5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52" name="Freeform 618"/>
            <p:cNvSpPr/>
            <p:nvPr/>
          </p:nvSpPr>
          <p:spPr bwMode="auto">
            <a:xfrm>
              <a:off x="891718" y="2486486"/>
              <a:ext cx="166016" cy="106904"/>
            </a:xfrm>
            <a:custGeom>
              <a:avLst/>
              <a:gdLst>
                <a:gd name="T0" fmla="*/ 50 w 132"/>
                <a:gd name="T1" fmla="*/ 0 h 85"/>
                <a:gd name="T2" fmla="*/ 132 w 132"/>
                <a:gd name="T3" fmla="*/ 64 h 85"/>
                <a:gd name="T4" fmla="*/ 85 w 132"/>
                <a:gd name="T5" fmla="*/ 85 h 85"/>
                <a:gd name="T6" fmla="*/ 0 w 132"/>
                <a:gd name="T7" fmla="*/ 21 h 85"/>
                <a:gd name="T8" fmla="*/ 50 w 132"/>
                <a:gd name="T9" fmla="*/ 0 h 85"/>
              </a:gdLst>
              <a:ahLst/>
              <a:cxnLst>
                <a:cxn ang="0">
                  <a:pos x="T0" y="T1"/>
                </a:cxn>
                <a:cxn ang="0">
                  <a:pos x="T2" y="T3"/>
                </a:cxn>
                <a:cxn ang="0">
                  <a:pos x="T4" y="T5"/>
                </a:cxn>
                <a:cxn ang="0">
                  <a:pos x="T6" y="T7"/>
                </a:cxn>
                <a:cxn ang="0">
                  <a:pos x="T8" y="T9"/>
                </a:cxn>
              </a:cxnLst>
              <a:rect l="0" t="0" r="r" b="b"/>
              <a:pathLst>
                <a:path w="132" h="85">
                  <a:moveTo>
                    <a:pt x="50" y="0"/>
                  </a:moveTo>
                  <a:lnTo>
                    <a:pt x="132" y="64"/>
                  </a:lnTo>
                  <a:lnTo>
                    <a:pt x="85" y="85"/>
                  </a:lnTo>
                  <a:lnTo>
                    <a:pt x="0" y="21"/>
                  </a:lnTo>
                  <a:lnTo>
                    <a:pt x="5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53" name="Freeform 619"/>
            <p:cNvSpPr/>
            <p:nvPr/>
          </p:nvSpPr>
          <p:spPr bwMode="auto">
            <a:xfrm>
              <a:off x="891718" y="2512898"/>
              <a:ext cx="113192" cy="226385"/>
            </a:xfrm>
            <a:custGeom>
              <a:avLst/>
              <a:gdLst>
                <a:gd name="T0" fmla="*/ 0 w 90"/>
                <a:gd name="T1" fmla="*/ 0 h 180"/>
                <a:gd name="T2" fmla="*/ 85 w 90"/>
                <a:gd name="T3" fmla="*/ 64 h 180"/>
                <a:gd name="T4" fmla="*/ 90 w 90"/>
                <a:gd name="T5" fmla="*/ 180 h 180"/>
                <a:gd name="T6" fmla="*/ 5 w 90"/>
                <a:gd name="T7" fmla="*/ 118 h 180"/>
                <a:gd name="T8" fmla="*/ 0 w 90"/>
                <a:gd name="T9" fmla="*/ 0 h 180"/>
              </a:gdLst>
              <a:ahLst/>
              <a:cxnLst>
                <a:cxn ang="0">
                  <a:pos x="T0" y="T1"/>
                </a:cxn>
                <a:cxn ang="0">
                  <a:pos x="T2" y="T3"/>
                </a:cxn>
                <a:cxn ang="0">
                  <a:pos x="T4" y="T5"/>
                </a:cxn>
                <a:cxn ang="0">
                  <a:pos x="T6" y="T7"/>
                </a:cxn>
                <a:cxn ang="0">
                  <a:pos x="T8" y="T9"/>
                </a:cxn>
              </a:cxnLst>
              <a:rect l="0" t="0" r="r" b="b"/>
              <a:pathLst>
                <a:path w="90" h="180">
                  <a:moveTo>
                    <a:pt x="0" y="0"/>
                  </a:moveTo>
                  <a:lnTo>
                    <a:pt x="85" y="64"/>
                  </a:lnTo>
                  <a:lnTo>
                    <a:pt x="90" y="180"/>
                  </a:lnTo>
                  <a:lnTo>
                    <a:pt x="5" y="11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54" name="Freeform 620"/>
            <p:cNvSpPr/>
            <p:nvPr/>
          </p:nvSpPr>
          <p:spPr bwMode="auto">
            <a:xfrm>
              <a:off x="891718" y="2512898"/>
              <a:ext cx="113192" cy="226385"/>
            </a:xfrm>
            <a:custGeom>
              <a:avLst/>
              <a:gdLst>
                <a:gd name="T0" fmla="*/ 0 w 90"/>
                <a:gd name="T1" fmla="*/ 0 h 180"/>
                <a:gd name="T2" fmla="*/ 85 w 90"/>
                <a:gd name="T3" fmla="*/ 64 h 180"/>
                <a:gd name="T4" fmla="*/ 90 w 90"/>
                <a:gd name="T5" fmla="*/ 180 h 180"/>
                <a:gd name="T6" fmla="*/ 5 w 90"/>
                <a:gd name="T7" fmla="*/ 118 h 180"/>
                <a:gd name="T8" fmla="*/ 0 w 90"/>
                <a:gd name="T9" fmla="*/ 0 h 180"/>
              </a:gdLst>
              <a:ahLst/>
              <a:cxnLst>
                <a:cxn ang="0">
                  <a:pos x="T0" y="T1"/>
                </a:cxn>
                <a:cxn ang="0">
                  <a:pos x="T2" y="T3"/>
                </a:cxn>
                <a:cxn ang="0">
                  <a:pos x="T4" y="T5"/>
                </a:cxn>
                <a:cxn ang="0">
                  <a:pos x="T6" y="T7"/>
                </a:cxn>
                <a:cxn ang="0">
                  <a:pos x="T8" y="T9"/>
                </a:cxn>
              </a:cxnLst>
              <a:rect l="0" t="0" r="r" b="b"/>
              <a:pathLst>
                <a:path w="90" h="180">
                  <a:moveTo>
                    <a:pt x="0" y="0"/>
                  </a:moveTo>
                  <a:lnTo>
                    <a:pt x="85" y="64"/>
                  </a:lnTo>
                  <a:lnTo>
                    <a:pt x="90" y="180"/>
                  </a:lnTo>
                  <a:lnTo>
                    <a:pt x="5" y="11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55" name="Freeform 621"/>
            <p:cNvSpPr/>
            <p:nvPr/>
          </p:nvSpPr>
          <p:spPr bwMode="auto">
            <a:xfrm>
              <a:off x="832606" y="2661306"/>
              <a:ext cx="172304" cy="95585"/>
            </a:xfrm>
            <a:custGeom>
              <a:avLst/>
              <a:gdLst>
                <a:gd name="T0" fmla="*/ 52 w 137"/>
                <a:gd name="T1" fmla="*/ 0 h 76"/>
                <a:gd name="T2" fmla="*/ 137 w 137"/>
                <a:gd name="T3" fmla="*/ 62 h 76"/>
                <a:gd name="T4" fmla="*/ 85 w 137"/>
                <a:gd name="T5" fmla="*/ 76 h 76"/>
                <a:gd name="T6" fmla="*/ 0 w 137"/>
                <a:gd name="T7" fmla="*/ 17 h 76"/>
                <a:gd name="T8" fmla="*/ 52 w 137"/>
                <a:gd name="T9" fmla="*/ 0 h 76"/>
              </a:gdLst>
              <a:ahLst/>
              <a:cxnLst>
                <a:cxn ang="0">
                  <a:pos x="T0" y="T1"/>
                </a:cxn>
                <a:cxn ang="0">
                  <a:pos x="T2" y="T3"/>
                </a:cxn>
                <a:cxn ang="0">
                  <a:pos x="T4" y="T5"/>
                </a:cxn>
                <a:cxn ang="0">
                  <a:pos x="T6" y="T7"/>
                </a:cxn>
                <a:cxn ang="0">
                  <a:pos x="T8" y="T9"/>
                </a:cxn>
              </a:cxnLst>
              <a:rect l="0" t="0" r="r" b="b"/>
              <a:pathLst>
                <a:path w="137" h="76">
                  <a:moveTo>
                    <a:pt x="52" y="0"/>
                  </a:moveTo>
                  <a:lnTo>
                    <a:pt x="137" y="62"/>
                  </a:lnTo>
                  <a:lnTo>
                    <a:pt x="85" y="76"/>
                  </a:lnTo>
                  <a:lnTo>
                    <a:pt x="0" y="17"/>
                  </a:lnTo>
                  <a:lnTo>
                    <a:pt x="5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56" name="Freeform 622"/>
            <p:cNvSpPr/>
            <p:nvPr/>
          </p:nvSpPr>
          <p:spPr bwMode="auto">
            <a:xfrm>
              <a:off x="832606" y="2661306"/>
              <a:ext cx="172304" cy="95585"/>
            </a:xfrm>
            <a:custGeom>
              <a:avLst/>
              <a:gdLst>
                <a:gd name="T0" fmla="*/ 52 w 137"/>
                <a:gd name="T1" fmla="*/ 0 h 76"/>
                <a:gd name="T2" fmla="*/ 137 w 137"/>
                <a:gd name="T3" fmla="*/ 62 h 76"/>
                <a:gd name="T4" fmla="*/ 85 w 137"/>
                <a:gd name="T5" fmla="*/ 76 h 76"/>
                <a:gd name="T6" fmla="*/ 0 w 137"/>
                <a:gd name="T7" fmla="*/ 17 h 76"/>
                <a:gd name="T8" fmla="*/ 52 w 137"/>
                <a:gd name="T9" fmla="*/ 0 h 76"/>
              </a:gdLst>
              <a:ahLst/>
              <a:cxnLst>
                <a:cxn ang="0">
                  <a:pos x="T0" y="T1"/>
                </a:cxn>
                <a:cxn ang="0">
                  <a:pos x="T2" y="T3"/>
                </a:cxn>
                <a:cxn ang="0">
                  <a:pos x="T4" y="T5"/>
                </a:cxn>
                <a:cxn ang="0">
                  <a:pos x="T6" y="T7"/>
                </a:cxn>
                <a:cxn ang="0">
                  <a:pos x="T8" y="T9"/>
                </a:cxn>
              </a:cxnLst>
              <a:rect l="0" t="0" r="r" b="b"/>
              <a:pathLst>
                <a:path w="137" h="76">
                  <a:moveTo>
                    <a:pt x="52" y="0"/>
                  </a:moveTo>
                  <a:lnTo>
                    <a:pt x="137" y="62"/>
                  </a:lnTo>
                  <a:lnTo>
                    <a:pt x="85" y="76"/>
                  </a:lnTo>
                  <a:lnTo>
                    <a:pt x="0" y="17"/>
                  </a:lnTo>
                  <a:lnTo>
                    <a:pt x="5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57" name="Freeform 623"/>
            <p:cNvSpPr/>
            <p:nvPr/>
          </p:nvSpPr>
          <p:spPr bwMode="auto">
            <a:xfrm>
              <a:off x="693002" y="2543083"/>
              <a:ext cx="177335" cy="80492"/>
            </a:xfrm>
            <a:custGeom>
              <a:avLst/>
              <a:gdLst>
                <a:gd name="T0" fmla="*/ 54 w 141"/>
                <a:gd name="T1" fmla="*/ 0 h 64"/>
                <a:gd name="T2" fmla="*/ 141 w 141"/>
                <a:gd name="T3" fmla="*/ 64 h 64"/>
                <a:gd name="T4" fmla="*/ 89 w 141"/>
                <a:gd name="T5" fmla="*/ 64 h 64"/>
                <a:gd name="T6" fmla="*/ 0 w 141"/>
                <a:gd name="T7" fmla="*/ 0 h 64"/>
                <a:gd name="T8" fmla="*/ 54 w 141"/>
                <a:gd name="T9" fmla="*/ 0 h 64"/>
              </a:gdLst>
              <a:ahLst/>
              <a:cxnLst>
                <a:cxn ang="0">
                  <a:pos x="T0" y="T1"/>
                </a:cxn>
                <a:cxn ang="0">
                  <a:pos x="T2" y="T3"/>
                </a:cxn>
                <a:cxn ang="0">
                  <a:pos x="T4" y="T5"/>
                </a:cxn>
                <a:cxn ang="0">
                  <a:pos x="T6" y="T7"/>
                </a:cxn>
                <a:cxn ang="0">
                  <a:pos x="T8" y="T9"/>
                </a:cxn>
              </a:cxnLst>
              <a:rect l="0" t="0" r="r" b="b"/>
              <a:pathLst>
                <a:path w="141" h="64">
                  <a:moveTo>
                    <a:pt x="54" y="0"/>
                  </a:moveTo>
                  <a:lnTo>
                    <a:pt x="141" y="64"/>
                  </a:lnTo>
                  <a:lnTo>
                    <a:pt x="89" y="64"/>
                  </a:lnTo>
                  <a:lnTo>
                    <a:pt x="0" y="0"/>
                  </a:lnTo>
                  <a:lnTo>
                    <a:pt x="5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625"/>
            <p:cNvSpPr/>
            <p:nvPr/>
          </p:nvSpPr>
          <p:spPr bwMode="auto">
            <a:xfrm>
              <a:off x="693002" y="2543083"/>
              <a:ext cx="177335" cy="80492"/>
            </a:xfrm>
            <a:custGeom>
              <a:avLst/>
              <a:gdLst>
                <a:gd name="T0" fmla="*/ 54 w 141"/>
                <a:gd name="T1" fmla="*/ 0 h 64"/>
                <a:gd name="T2" fmla="*/ 141 w 141"/>
                <a:gd name="T3" fmla="*/ 64 h 64"/>
                <a:gd name="T4" fmla="*/ 89 w 141"/>
                <a:gd name="T5" fmla="*/ 64 h 64"/>
                <a:gd name="T6" fmla="*/ 0 w 141"/>
                <a:gd name="T7" fmla="*/ 0 h 64"/>
                <a:gd name="T8" fmla="*/ 54 w 141"/>
                <a:gd name="T9" fmla="*/ 0 h 64"/>
              </a:gdLst>
              <a:ahLst/>
              <a:cxnLst>
                <a:cxn ang="0">
                  <a:pos x="T0" y="T1"/>
                </a:cxn>
                <a:cxn ang="0">
                  <a:pos x="T2" y="T3"/>
                </a:cxn>
                <a:cxn ang="0">
                  <a:pos x="T4" y="T5"/>
                </a:cxn>
                <a:cxn ang="0">
                  <a:pos x="T6" y="T7"/>
                </a:cxn>
                <a:cxn ang="0">
                  <a:pos x="T8" y="T9"/>
                </a:cxn>
              </a:cxnLst>
              <a:rect l="0" t="0" r="r" b="b"/>
              <a:pathLst>
                <a:path w="141" h="64">
                  <a:moveTo>
                    <a:pt x="54" y="0"/>
                  </a:moveTo>
                  <a:lnTo>
                    <a:pt x="141" y="64"/>
                  </a:lnTo>
                  <a:lnTo>
                    <a:pt x="89" y="64"/>
                  </a:lnTo>
                  <a:lnTo>
                    <a:pt x="0" y="0"/>
                  </a:lnTo>
                  <a:lnTo>
                    <a:pt x="5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5" name="Freeform 626"/>
            <p:cNvSpPr/>
            <p:nvPr/>
          </p:nvSpPr>
          <p:spPr bwMode="auto">
            <a:xfrm>
              <a:off x="496801" y="2495290"/>
              <a:ext cx="178593" cy="106904"/>
            </a:xfrm>
            <a:custGeom>
              <a:avLst/>
              <a:gdLst>
                <a:gd name="T0" fmla="*/ 49 w 142"/>
                <a:gd name="T1" fmla="*/ 21 h 85"/>
                <a:gd name="T2" fmla="*/ 142 w 142"/>
                <a:gd name="T3" fmla="*/ 85 h 85"/>
                <a:gd name="T4" fmla="*/ 94 w 142"/>
                <a:gd name="T5" fmla="*/ 66 h 85"/>
                <a:gd name="T6" fmla="*/ 0 w 142"/>
                <a:gd name="T7" fmla="*/ 0 h 85"/>
                <a:gd name="T8" fmla="*/ 49 w 142"/>
                <a:gd name="T9" fmla="*/ 21 h 85"/>
              </a:gdLst>
              <a:ahLst/>
              <a:cxnLst>
                <a:cxn ang="0">
                  <a:pos x="T0" y="T1"/>
                </a:cxn>
                <a:cxn ang="0">
                  <a:pos x="T2" y="T3"/>
                </a:cxn>
                <a:cxn ang="0">
                  <a:pos x="T4" y="T5"/>
                </a:cxn>
                <a:cxn ang="0">
                  <a:pos x="T6" y="T7"/>
                </a:cxn>
                <a:cxn ang="0">
                  <a:pos x="T8" y="T9"/>
                </a:cxn>
              </a:cxnLst>
              <a:rect l="0" t="0" r="r" b="b"/>
              <a:pathLst>
                <a:path w="142" h="85">
                  <a:moveTo>
                    <a:pt x="49" y="21"/>
                  </a:moveTo>
                  <a:lnTo>
                    <a:pt x="142" y="85"/>
                  </a:lnTo>
                  <a:lnTo>
                    <a:pt x="94" y="66"/>
                  </a:lnTo>
                  <a:lnTo>
                    <a:pt x="0" y="0"/>
                  </a:lnTo>
                  <a:lnTo>
                    <a:pt x="49" y="21"/>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627"/>
            <p:cNvSpPr/>
            <p:nvPr/>
          </p:nvSpPr>
          <p:spPr bwMode="auto">
            <a:xfrm>
              <a:off x="496801" y="2495290"/>
              <a:ext cx="178593" cy="106904"/>
            </a:xfrm>
            <a:custGeom>
              <a:avLst/>
              <a:gdLst>
                <a:gd name="T0" fmla="*/ 49 w 142"/>
                <a:gd name="T1" fmla="*/ 21 h 85"/>
                <a:gd name="T2" fmla="*/ 142 w 142"/>
                <a:gd name="T3" fmla="*/ 85 h 85"/>
                <a:gd name="T4" fmla="*/ 94 w 142"/>
                <a:gd name="T5" fmla="*/ 66 h 85"/>
                <a:gd name="T6" fmla="*/ 0 w 142"/>
                <a:gd name="T7" fmla="*/ 0 h 85"/>
                <a:gd name="T8" fmla="*/ 49 w 142"/>
                <a:gd name="T9" fmla="*/ 21 h 85"/>
              </a:gdLst>
              <a:ahLst/>
              <a:cxnLst>
                <a:cxn ang="0">
                  <a:pos x="T0" y="T1"/>
                </a:cxn>
                <a:cxn ang="0">
                  <a:pos x="T2" y="T3"/>
                </a:cxn>
                <a:cxn ang="0">
                  <a:pos x="T4" y="T5"/>
                </a:cxn>
                <a:cxn ang="0">
                  <a:pos x="T6" y="T7"/>
                </a:cxn>
                <a:cxn ang="0">
                  <a:pos x="T8" y="T9"/>
                </a:cxn>
              </a:cxnLst>
              <a:rect l="0" t="0" r="r" b="b"/>
              <a:pathLst>
                <a:path w="142" h="85">
                  <a:moveTo>
                    <a:pt x="49" y="21"/>
                  </a:moveTo>
                  <a:lnTo>
                    <a:pt x="142" y="85"/>
                  </a:lnTo>
                  <a:lnTo>
                    <a:pt x="94" y="66"/>
                  </a:lnTo>
                  <a:lnTo>
                    <a:pt x="0" y="0"/>
                  </a:lnTo>
                  <a:lnTo>
                    <a:pt x="49" y="21"/>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7" name="Freeform 628"/>
            <p:cNvSpPr/>
            <p:nvPr/>
          </p:nvSpPr>
          <p:spPr bwMode="auto">
            <a:xfrm>
              <a:off x="571005" y="2676398"/>
              <a:ext cx="181108" cy="83008"/>
            </a:xfrm>
            <a:custGeom>
              <a:avLst/>
              <a:gdLst>
                <a:gd name="T0" fmla="*/ 54 w 144"/>
                <a:gd name="T1" fmla="*/ 5 h 66"/>
                <a:gd name="T2" fmla="*/ 144 w 144"/>
                <a:gd name="T3" fmla="*/ 66 h 66"/>
                <a:gd name="T4" fmla="*/ 92 w 144"/>
                <a:gd name="T5" fmla="*/ 61 h 66"/>
                <a:gd name="T6" fmla="*/ 0 w 144"/>
                <a:gd name="T7" fmla="*/ 0 h 66"/>
                <a:gd name="T8" fmla="*/ 54 w 144"/>
                <a:gd name="T9" fmla="*/ 5 h 66"/>
              </a:gdLst>
              <a:ahLst/>
              <a:cxnLst>
                <a:cxn ang="0">
                  <a:pos x="T0" y="T1"/>
                </a:cxn>
                <a:cxn ang="0">
                  <a:pos x="T2" y="T3"/>
                </a:cxn>
                <a:cxn ang="0">
                  <a:pos x="T4" y="T5"/>
                </a:cxn>
                <a:cxn ang="0">
                  <a:pos x="T6" y="T7"/>
                </a:cxn>
                <a:cxn ang="0">
                  <a:pos x="T8" y="T9"/>
                </a:cxn>
              </a:cxnLst>
              <a:rect l="0" t="0" r="r" b="b"/>
              <a:pathLst>
                <a:path w="144" h="66">
                  <a:moveTo>
                    <a:pt x="54" y="5"/>
                  </a:moveTo>
                  <a:lnTo>
                    <a:pt x="144" y="66"/>
                  </a:lnTo>
                  <a:lnTo>
                    <a:pt x="92" y="61"/>
                  </a:lnTo>
                  <a:lnTo>
                    <a:pt x="0" y="0"/>
                  </a:lnTo>
                  <a:lnTo>
                    <a:pt x="54" y="5"/>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629"/>
            <p:cNvSpPr/>
            <p:nvPr/>
          </p:nvSpPr>
          <p:spPr bwMode="auto">
            <a:xfrm>
              <a:off x="571005" y="2676398"/>
              <a:ext cx="181108" cy="83008"/>
            </a:xfrm>
            <a:custGeom>
              <a:avLst/>
              <a:gdLst>
                <a:gd name="T0" fmla="*/ 54 w 144"/>
                <a:gd name="T1" fmla="*/ 5 h 66"/>
                <a:gd name="T2" fmla="*/ 144 w 144"/>
                <a:gd name="T3" fmla="*/ 66 h 66"/>
                <a:gd name="T4" fmla="*/ 92 w 144"/>
                <a:gd name="T5" fmla="*/ 61 h 66"/>
                <a:gd name="T6" fmla="*/ 0 w 144"/>
                <a:gd name="T7" fmla="*/ 0 h 66"/>
                <a:gd name="T8" fmla="*/ 54 w 144"/>
                <a:gd name="T9" fmla="*/ 5 h 66"/>
              </a:gdLst>
              <a:ahLst/>
              <a:cxnLst>
                <a:cxn ang="0">
                  <a:pos x="T0" y="T1"/>
                </a:cxn>
                <a:cxn ang="0">
                  <a:pos x="T2" y="T3"/>
                </a:cxn>
                <a:cxn ang="0">
                  <a:pos x="T4" y="T5"/>
                </a:cxn>
                <a:cxn ang="0">
                  <a:pos x="T6" y="T7"/>
                </a:cxn>
                <a:cxn ang="0">
                  <a:pos x="T8" y="T9"/>
                </a:cxn>
              </a:cxnLst>
              <a:rect l="0" t="0" r="r" b="b"/>
              <a:pathLst>
                <a:path w="144" h="66">
                  <a:moveTo>
                    <a:pt x="54" y="5"/>
                  </a:moveTo>
                  <a:lnTo>
                    <a:pt x="144" y="66"/>
                  </a:lnTo>
                  <a:lnTo>
                    <a:pt x="92" y="61"/>
                  </a:lnTo>
                  <a:lnTo>
                    <a:pt x="0" y="0"/>
                  </a:lnTo>
                  <a:lnTo>
                    <a:pt x="54" y="5"/>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9" name="Freeform 630"/>
            <p:cNvSpPr/>
            <p:nvPr/>
          </p:nvSpPr>
          <p:spPr bwMode="auto">
            <a:xfrm>
              <a:off x="638921" y="2543083"/>
              <a:ext cx="166016" cy="216323"/>
            </a:xfrm>
            <a:custGeom>
              <a:avLst/>
              <a:gdLst>
                <a:gd name="T0" fmla="*/ 43 w 132"/>
                <a:gd name="T1" fmla="*/ 0 h 172"/>
                <a:gd name="T2" fmla="*/ 132 w 132"/>
                <a:gd name="T3" fmla="*/ 64 h 172"/>
                <a:gd name="T4" fmla="*/ 90 w 132"/>
                <a:gd name="T5" fmla="*/ 172 h 172"/>
                <a:gd name="T6" fmla="*/ 0 w 132"/>
                <a:gd name="T7" fmla="*/ 111 h 172"/>
                <a:gd name="T8" fmla="*/ 43 w 132"/>
                <a:gd name="T9" fmla="*/ 0 h 172"/>
              </a:gdLst>
              <a:ahLst/>
              <a:cxnLst>
                <a:cxn ang="0">
                  <a:pos x="T0" y="T1"/>
                </a:cxn>
                <a:cxn ang="0">
                  <a:pos x="T2" y="T3"/>
                </a:cxn>
                <a:cxn ang="0">
                  <a:pos x="T4" y="T5"/>
                </a:cxn>
                <a:cxn ang="0">
                  <a:pos x="T6" y="T7"/>
                </a:cxn>
                <a:cxn ang="0">
                  <a:pos x="T8" y="T9"/>
                </a:cxn>
              </a:cxnLst>
              <a:rect l="0" t="0" r="r" b="b"/>
              <a:pathLst>
                <a:path w="132" h="172">
                  <a:moveTo>
                    <a:pt x="43" y="0"/>
                  </a:moveTo>
                  <a:lnTo>
                    <a:pt x="132" y="64"/>
                  </a:lnTo>
                  <a:lnTo>
                    <a:pt x="90" y="172"/>
                  </a:lnTo>
                  <a:lnTo>
                    <a:pt x="0" y="111"/>
                  </a:lnTo>
                  <a:lnTo>
                    <a:pt x="4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631"/>
            <p:cNvSpPr/>
            <p:nvPr/>
          </p:nvSpPr>
          <p:spPr bwMode="auto">
            <a:xfrm>
              <a:off x="638921" y="2543083"/>
              <a:ext cx="166016" cy="216323"/>
            </a:xfrm>
            <a:custGeom>
              <a:avLst/>
              <a:gdLst>
                <a:gd name="T0" fmla="*/ 43 w 132"/>
                <a:gd name="T1" fmla="*/ 0 h 172"/>
                <a:gd name="T2" fmla="*/ 132 w 132"/>
                <a:gd name="T3" fmla="*/ 64 h 172"/>
                <a:gd name="T4" fmla="*/ 90 w 132"/>
                <a:gd name="T5" fmla="*/ 172 h 172"/>
                <a:gd name="T6" fmla="*/ 0 w 132"/>
                <a:gd name="T7" fmla="*/ 111 h 172"/>
                <a:gd name="T8" fmla="*/ 43 w 132"/>
                <a:gd name="T9" fmla="*/ 0 h 172"/>
              </a:gdLst>
              <a:ahLst/>
              <a:cxnLst>
                <a:cxn ang="0">
                  <a:pos x="T0" y="T1"/>
                </a:cxn>
                <a:cxn ang="0">
                  <a:pos x="T2" y="T3"/>
                </a:cxn>
                <a:cxn ang="0">
                  <a:pos x="T4" y="T5"/>
                </a:cxn>
                <a:cxn ang="0">
                  <a:pos x="T6" y="T7"/>
                </a:cxn>
                <a:cxn ang="0">
                  <a:pos x="T8" y="T9"/>
                </a:cxn>
              </a:cxnLst>
              <a:rect l="0" t="0" r="r" b="b"/>
              <a:pathLst>
                <a:path w="132" h="172">
                  <a:moveTo>
                    <a:pt x="43" y="0"/>
                  </a:moveTo>
                  <a:lnTo>
                    <a:pt x="132" y="64"/>
                  </a:lnTo>
                  <a:lnTo>
                    <a:pt x="90" y="172"/>
                  </a:lnTo>
                  <a:lnTo>
                    <a:pt x="0" y="111"/>
                  </a:lnTo>
                  <a:lnTo>
                    <a:pt x="4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61" name="Freeform 632"/>
            <p:cNvSpPr/>
            <p:nvPr/>
          </p:nvSpPr>
          <p:spPr bwMode="auto">
            <a:xfrm>
              <a:off x="392413" y="2495290"/>
              <a:ext cx="222612" cy="189912"/>
            </a:xfrm>
            <a:custGeom>
              <a:avLst/>
              <a:gdLst>
                <a:gd name="T0" fmla="*/ 83 w 177"/>
                <a:gd name="T1" fmla="*/ 0 h 151"/>
                <a:gd name="T2" fmla="*/ 177 w 177"/>
                <a:gd name="T3" fmla="*/ 66 h 151"/>
                <a:gd name="T4" fmla="*/ 97 w 177"/>
                <a:gd name="T5" fmla="*/ 151 h 151"/>
                <a:gd name="T6" fmla="*/ 0 w 177"/>
                <a:gd name="T7" fmla="*/ 87 h 151"/>
                <a:gd name="T8" fmla="*/ 83 w 177"/>
                <a:gd name="T9" fmla="*/ 0 h 151"/>
              </a:gdLst>
              <a:ahLst/>
              <a:cxnLst>
                <a:cxn ang="0">
                  <a:pos x="T0" y="T1"/>
                </a:cxn>
                <a:cxn ang="0">
                  <a:pos x="T2" y="T3"/>
                </a:cxn>
                <a:cxn ang="0">
                  <a:pos x="T4" y="T5"/>
                </a:cxn>
                <a:cxn ang="0">
                  <a:pos x="T6" y="T7"/>
                </a:cxn>
                <a:cxn ang="0">
                  <a:pos x="T8" y="T9"/>
                </a:cxn>
              </a:cxnLst>
              <a:rect l="0" t="0" r="r" b="b"/>
              <a:pathLst>
                <a:path w="177" h="151">
                  <a:moveTo>
                    <a:pt x="83" y="0"/>
                  </a:moveTo>
                  <a:lnTo>
                    <a:pt x="177" y="66"/>
                  </a:lnTo>
                  <a:lnTo>
                    <a:pt x="97" y="151"/>
                  </a:lnTo>
                  <a:lnTo>
                    <a:pt x="0" y="87"/>
                  </a:lnTo>
                  <a:lnTo>
                    <a:pt x="8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633"/>
            <p:cNvSpPr/>
            <p:nvPr/>
          </p:nvSpPr>
          <p:spPr bwMode="auto">
            <a:xfrm>
              <a:off x="392413" y="2495290"/>
              <a:ext cx="222612" cy="189912"/>
            </a:xfrm>
            <a:custGeom>
              <a:avLst/>
              <a:gdLst>
                <a:gd name="T0" fmla="*/ 83 w 177"/>
                <a:gd name="T1" fmla="*/ 0 h 151"/>
                <a:gd name="T2" fmla="*/ 177 w 177"/>
                <a:gd name="T3" fmla="*/ 66 h 151"/>
                <a:gd name="T4" fmla="*/ 97 w 177"/>
                <a:gd name="T5" fmla="*/ 151 h 151"/>
                <a:gd name="T6" fmla="*/ 0 w 177"/>
                <a:gd name="T7" fmla="*/ 87 h 151"/>
                <a:gd name="T8" fmla="*/ 83 w 177"/>
                <a:gd name="T9" fmla="*/ 0 h 151"/>
              </a:gdLst>
              <a:ahLst/>
              <a:cxnLst>
                <a:cxn ang="0">
                  <a:pos x="T0" y="T1"/>
                </a:cxn>
                <a:cxn ang="0">
                  <a:pos x="T2" y="T3"/>
                </a:cxn>
                <a:cxn ang="0">
                  <a:pos x="T4" y="T5"/>
                </a:cxn>
                <a:cxn ang="0">
                  <a:pos x="T6" y="T7"/>
                </a:cxn>
                <a:cxn ang="0">
                  <a:pos x="T8" y="T9"/>
                </a:cxn>
              </a:cxnLst>
              <a:rect l="0" t="0" r="r" b="b"/>
              <a:pathLst>
                <a:path w="177" h="151">
                  <a:moveTo>
                    <a:pt x="83" y="0"/>
                  </a:moveTo>
                  <a:lnTo>
                    <a:pt x="177" y="66"/>
                  </a:lnTo>
                  <a:lnTo>
                    <a:pt x="97" y="151"/>
                  </a:lnTo>
                  <a:lnTo>
                    <a:pt x="0" y="87"/>
                  </a:lnTo>
                  <a:lnTo>
                    <a:pt x="8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81" name="Freeform 634"/>
            <p:cNvSpPr/>
            <p:nvPr/>
          </p:nvSpPr>
          <p:spPr bwMode="auto">
            <a:xfrm>
              <a:off x="333301" y="2572010"/>
              <a:ext cx="181108" cy="113192"/>
            </a:xfrm>
            <a:custGeom>
              <a:avLst/>
              <a:gdLst>
                <a:gd name="T0" fmla="*/ 47 w 144"/>
                <a:gd name="T1" fmla="*/ 26 h 90"/>
                <a:gd name="T2" fmla="*/ 144 w 144"/>
                <a:gd name="T3" fmla="*/ 90 h 90"/>
                <a:gd name="T4" fmla="*/ 97 w 144"/>
                <a:gd name="T5" fmla="*/ 64 h 90"/>
                <a:gd name="T6" fmla="*/ 0 w 144"/>
                <a:gd name="T7" fmla="*/ 0 h 90"/>
                <a:gd name="T8" fmla="*/ 47 w 144"/>
                <a:gd name="T9" fmla="*/ 26 h 90"/>
              </a:gdLst>
              <a:ahLst/>
              <a:cxnLst>
                <a:cxn ang="0">
                  <a:pos x="T0" y="T1"/>
                </a:cxn>
                <a:cxn ang="0">
                  <a:pos x="T2" y="T3"/>
                </a:cxn>
                <a:cxn ang="0">
                  <a:pos x="T4" y="T5"/>
                </a:cxn>
                <a:cxn ang="0">
                  <a:pos x="T6" y="T7"/>
                </a:cxn>
                <a:cxn ang="0">
                  <a:pos x="T8" y="T9"/>
                </a:cxn>
              </a:cxnLst>
              <a:rect l="0" t="0" r="r" b="b"/>
              <a:pathLst>
                <a:path w="144" h="90">
                  <a:moveTo>
                    <a:pt x="47" y="26"/>
                  </a:moveTo>
                  <a:lnTo>
                    <a:pt x="144" y="90"/>
                  </a:lnTo>
                  <a:lnTo>
                    <a:pt x="97" y="64"/>
                  </a:lnTo>
                  <a:lnTo>
                    <a:pt x="0" y="0"/>
                  </a:lnTo>
                  <a:lnTo>
                    <a:pt x="47" y="26"/>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635"/>
            <p:cNvSpPr/>
            <p:nvPr/>
          </p:nvSpPr>
          <p:spPr bwMode="auto">
            <a:xfrm>
              <a:off x="333301" y="2572010"/>
              <a:ext cx="181108" cy="113192"/>
            </a:xfrm>
            <a:custGeom>
              <a:avLst/>
              <a:gdLst>
                <a:gd name="T0" fmla="*/ 47 w 144"/>
                <a:gd name="T1" fmla="*/ 26 h 90"/>
                <a:gd name="T2" fmla="*/ 144 w 144"/>
                <a:gd name="T3" fmla="*/ 90 h 90"/>
                <a:gd name="T4" fmla="*/ 97 w 144"/>
                <a:gd name="T5" fmla="*/ 64 h 90"/>
                <a:gd name="T6" fmla="*/ 0 w 144"/>
                <a:gd name="T7" fmla="*/ 0 h 90"/>
                <a:gd name="T8" fmla="*/ 47 w 144"/>
                <a:gd name="T9" fmla="*/ 26 h 90"/>
              </a:gdLst>
              <a:ahLst/>
              <a:cxnLst>
                <a:cxn ang="0">
                  <a:pos x="T0" y="T1"/>
                </a:cxn>
                <a:cxn ang="0">
                  <a:pos x="T2" y="T3"/>
                </a:cxn>
                <a:cxn ang="0">
                  <a:pos x="T4" y="T5"/>
                </a:cxn>
                <a:cxn ang="0">
                  <a:pos x="T6" y="T7"/>
                </a:cxn>
                <a:cxn ang="0">
                  <a:pos x="T8" y="T9"/>
                </a:cxn>
              </a:cxnLst>
              <a:rect l="0" t="0" r="r" b="b"/>
              <a:pathLst>
                <a:path w="144" h="90">
                  <a:moveTo>
                    <a:pt x="47" y="26"/>
                  </a:moveTo>
                  <a:lnTo>
                    <a:pt x="144" y="90"/>
                  </a:lnTo>
                  <a:lnTo>
                    <a:pt x="97" y="64"/>
                  </a:lnTo>
                  <a:lnTo>
                    <a:pt x="0" y="0"/>
                  </a:lnTo>
                  <a:lnTo>
                    <a:pt x="47" y="26"/>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85" name="Freeform 636"/>
            <p:cNvSpPr/>
            <p:nvPr/>
          </p:nvSpPr>
          <p:spPr bwMode="auto">
            <a:xfrm>
              <a:off x="196212" y="2375810"/>
              <a:ext cx="259085" cy="145893"/>
            </a:xfrm>
            <a:custGeom>
              <a:avLst/>
              <a:gdLst>
                <a:gd name="T0" fmla="*/ 109 w 206"/>
                <a:gd name="T1" fmla="*/ 0 h 116"/>
                <a:gd name="T2" fmla="*/ 206 w 206"/>
                <a:gd name="T3" fmla="*/ 69 h 116"/>
                <a:gd name="T4" fmla="*/ 102 w 206"/>
                <a:gd name="T5" fmla="*/ 116 h 116"/>
                <a:gd name="T6" fmla="*/ 0 w 206"/>
                <a:gd name="T7" fmla="*/ 50 h 116"/>
                <a:gd name="T8" fmla="*/ 109 w 206"/>
                <a:gd name="T9" fmla="*/ 0 h 116"/>
              </a:gdLst>
              <a:ahLst/>
              <a:cxnLst>
                <a:cxn ang="0">
                  <a:pos x="T0" y="T1"/>
                </a:cxn>
                <a:cxn ang="0">
                  <a:pos x="T2" y="T3"/>
                </a:cxn>
                <a:cxn ang="0">
                  <a:pos x="T4" y="T5"/>
                </a:cxn>
                <a:cxn ang="0">
                  <a:pos x="T6" y="T7"/>
                </a:cxn>
                <a:cxn ang="0">
                  <a:pos x="T8" y="T9"/>
                </a:cxn>
              </a:cxnLst>
              <a:rect l="0" t="0" r="r" b="b"/>
              <a:pathLst>
                <a:path w="206" h="116">
                  <a:moveTo>
                    <a:pt x="109" y="0"/>
                  </a:moveTo>
                  <a:lnTo>
                    <a:pt x="206" y="69"/>
                  </a:lnTo>
                  <a:lnTo>
                    <a:pt x="102" y="116"/>
                  </a:lnTo>
                  <a:lnTo>
                    <a:pt x="0" y="50"/>
                  </a:lnTo>
                  <a:lnTo>
                    <a:pt x="10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Freeform 637"/>
            <p:cNvSpPr/>
            <p:nvPr/>
          </p:nvSpPr>
          <p:spPr bwMode="auto">
            <a:xfrm>
              <a:off x="196212" y="2375810"/>
              <a:ext cx="259085" cy="145893"/>
            </a:xfrm>
            <a:custGeom>
              <a:avLst/>
              <a:gdLst>
                <a:gd name="T0" fmla="*/ 109 w 206"/>
                <a:gd name="T1" fmla="*/ 0 h 116"/>
                <a:gd name="T2" fmla="*/ 206 w 206"/>
                <a:gd name="T3" fmla="*/ 69 h 116"/>
                <a:gd name="T4" fmla="*/ 102 w 206"/>
                <a:gd name="T5" fmla="*/ 116 h 116"/>
                <a:gd name="T6" fmla="*/ 0 w 206"/>
                <a:gd name="T7" fmla="*/ 50 h 116"/>
                <a:gd name="T8" fmla="*/ 109 w 206"/>
                <a:gd name="T9" fmla="*/ 0 h 116"/>
              </a:gdLst>
              <a:ahLst/>
              <a:cxnLst>
                <a:cxn ang="0">
                  <a:pos x="T0" y="T1"/>
                </a:cxn>
                <a:cxn ang="0">
                  <a:pos x="T2" y="T3"/>
                </a:cxn>
                <a:cxn ang="0">
                  <a:pos x="T4" y="T5"/>
                </a:cxn>
                <a:cxn ang="0">
                  <a:pos x="T6" y="T7"/>
                </a:cxn>
                <a:cxn ang="0">
                  <a:pos x="T8" y="T9"/>
                </a:cxn>
              </a:cxnLst>
              <a:rect l="0" t="0" r="r" b="b"/>
              <a:pathLst>
                <a:path w="206" h="116">
                  <a:moveTo>
                    <a:pt x="109" y="0"/>
                  </a:moveTo>
                  <a:lnTo>
                    <a:pt x="206" y="69"/>
                  </a:lnTo>
                  <a:lnTo>
                    <a:pt x="102" y="116"/>
                  </a:lnTo>
                  <a:lnTo>
                    <a:pt x="0" y="50"/>
                  </a:lnTo>
                  <a:lnTo>
                    <a:pt x="10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87" name="Freeform 638"/>
            <p:cNvSpPr/>
            <p:nvPr/>
          </p:nvSpPr>
          <p:spPr bwMode="auto">
            <a:xfrm>
              <a:off x="77989" y="2203505"/>
              <a:ext cx="275435" cy="95585"/>
            </a:xfrm>
            <a:custGeom>
              <a:avLst/>
              <a:gdLst>
                <a:gd name="T0" fmla="*/ 118 w 219"/>
                <a:gd name="T1" fmla="*/ 0 h 76"/>
                <a:gd name="T2" fmla="*/ 219 w 219"/>
                <a:gd name="T3" fmla="*/ 74 h 76"/>
                <a:gd name="T4" fmla="*/ 104 w 219"/>
                <a:gd name="T5" fmla="*/ 76 h 76"/>
                <a:gd name="T6" fmla="*/ 0 w 219"/>
                <a:gd name="T7" fmla="*/ 5 h 76"/>
                <a:gd name="T8" fmla="*/ 118 w 219"/>
                <a:gd name="T9" fmla="*/ 0 h 76"/>
              </a:gdLst>
              <a:ahLst/>
              <a:cxnLst>
                <a:cxn ang="0">
                  <a:pos x="T0" y="T1"/>
                </a:cxn>
                <a:cxn ang="0">
                  <a:pos x="T2" y="T3"/>
                </a:cxn>
                <a:cxn ang="0">
                  <a:pos x="T4" y="T5"/>
                </a:cxn>
                <a:cxn ang="0">
                  <a:pos x="T6" y="T7"/>
                </a:cxn>
                <a:cxn ang="0">
                  <a:pos x="T8" y="T9"/>
                </a:cxn>
              </a:cxnLst>
              <a:rect l="0" t="0" r="r" b="b"/>
              <a:pathLst>
                <a:path w="219" h="76">
                  <a:moveTo>
                    <a:pt x="118" y="0"/>
                  </a:moveTo>
                  <a:lnTo>
                    <a:pt x="219" y="74"/>
                  </a:lnTo>
                  <a:lnTo>
                    <a:pt x="104" y="76"/>
                  </a:lnTo>
                  <a:lnTo>
                    <a:pt x="0" y="5"/>
                  </a:lnTo>
                  <a:lnTo>
                    <a:pt x="11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 name="Freeform 639"/>
            <p:cNvSpPr/>
            <p:nvPr/>
          </p:nvSpPr>
          <p:spPr bwMode="auto">
            <a:xfrm>
              <a:off x="77989" y="2203505"/>
              <a:ext cx="275435" cy="95585"/>
            </a:xfrm>
            <a:custGeom>
              <a:avLst/>
              <a:gdLst>
                <a:gd name="T0" fmla="*/ 118 w 219"/>
                <a:gd name="T1" fmla="*/ 0 h 76"/>
                <a:gd name="T2" fmla="*/ 219 w 219"/>
                <a:gd name="T3" fmla="*/ 74 h 76"/>
                <a:gd name="T4" fmla="*/ 104 w 219"/>
                <a:gd name="T5" fmla="*/ 76 h 76"/>
                <a:gd name="T6" fmla="*/ 0 w 219"/>
                <a:gd name="T7" fmla="*/ 5 h 76"/>
                <a:gd name="T8" fmla="*/ 118 w 219"/>
                <a:gd name="T9" fmla="*/ 0 h 76"/>
              </a:gdLst>
              <a:ahLst/>
              <a:cxnLst>
                <a:cxn ang="0">
                  <a:pos x="T0" y="T1"/>
                </a:cxn>
                <a:cxn ang="0">
                  <a:pos x="T2" y="T3"/>
                </a:cxn>
                <a:cxn ang="0">
                  <a:pos x="T4" y="T5"/>
                </a:cxn>
                <a:cxn ang="0">
                  <a:pos x="T6" y="T7"/>
                </a:cxn>
                <a:cxn ang="0">
                  <a:pos x="T8" y="T9"/>
                </a:cxn>
              </a:cxnLst>
              <a:rect l="0" t="0" r="r" b="b"/>
              <a:pathLst>
                <a:path w="219" h="76">
                  <a:moveTo>
                    <a:pt x="118" y="0"/>
                  </a:moveTo>
                  <a:lnTo>
                    <a:pt x="219" y="74"/>
                  </a:lnTo>
                  <a:lnTo>
                    <a:pt x="104" y="76"/>
                  </a:lnTo>
                  <a:lnTo>
                    <a:pt x="0" y="5"/>
                  </a:lnTo>
                  <a:lnTo>
                    <a:pt x="11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89" name="Freeform 640"/>
            <p:cNvSpPr/>
            <p:nvPr/>
          </p:nvSpPr>
          <p:spPr bwMode="auto">
            <a:xfrm>
              <a:off x="56608" y="1951967"/>
              <a:ext cx="267889" cy="150923"/>
            </a:xfrm>
            <a:custGeom>
              <a:avLst/>
              <a:gdLst>
                <a:gd name="T0" fmla="*/ 111 w 213"/>
                <a:gd name="T1" fmla="*/ 42 h 120"/>
                <a:gd name="T2" fmla="*/ 213 w 213"/>
                <a:gd name="T3" fmla="*/ 120 h 120"/>
                <a:gd name="T4" fmla="*/ 104 w 213"/>
                <a:gd name="T5" fmla="*/ 80 h 120"/>
                <a:gd name="T6" fmla="*/ 0 w 213"/>
                <a:gd name="T7" fmla="*/ 0 h 120"/>
                <a:gd name="T8" fmla="*/ 111 w 213"/>
                <a:gd name="T9" fmla="*/ 42 h 120"/>
              </a:gdLst>
              <a:ahLst/>
              <a:cxnLst>
                <a:cxn ang="0">
                  <a:pos x="T0" y="T1"/>
                </a:cxn>
                <a:cxn ang="0">
                  <a:pos x="T2" y="T3"/>
                </a:cxn>
                <a:cxn ang="0">
                  <a:pos x="T4" y="T5"/>
                </a:cxn>
                <a:cxn ang="0">
                  <a:pos x="T6" y="T7"/>
                </a:cxn>
                <a:cxn ang="0">
                  <a:pos x="T8" y="T9"/>
                </a:cxn>
              </a:cxnLst>
              <a:rect l="0" t="0" r="r" b="b"/>
              <a:pathLst>
                <a:path w="213" h="120">
                  <a:moveTo>
                    <a:pt x="111" y="42"/>
                  </a:moveTo>
                  <a:lnTo>
                    <a:pt x="213" y="120"/>
                  </a:lnTo>
                  <a:lnTo>
                    <a:pt x="104" y="80"/>
                  </a:lnTo>
                  <a:lnTo>
                    <a:pt x="0" y="0"/>
                  </a:lnTo>
                  <a:lnTo>
                    <a:pt x="111" y="42"/>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641"/>
            <p:cNvSpPr/>
            <p:nvPr/>
          </p:nvSpPr>
          <p:spPr bwMode="auto">
            <a:xfrm>
              <a:off x="56608" y="1951967"/>
              <a:ext cx="267889" cy="150923"/>
            </a:xfrm>
            <a:custGeom>
              <a:avLst/>
              <a:gdLst>
                <a:gd name="T0" fmla="*/ 111 w 213"/>
                <a:gd name="T1" fmla="*/ 42 h 120"/>
                <a:gd name="T2" fmla="*/ 213 w 213"/>
                <a:gd name="T3" fmla="*/ 120 h 120"/>
                <a:gd name="T4" fmla="*/ 104 w 213"/>
                <a:gd name="T5" fmla="*/ 80 h 120"/>
                <a:gd name="T6" fmla="*/ 0 w 213"/>
                <a:gd name="T7" fmla="*/ 0 h 120"/>
                <a:gd name="T8" fmla="*/ 111 w 213"/>
                <a:gd name="T9" fmla="*/ 42 h 120"/>
              </a:gdLst>
              <a:ahLst/>
              <a:cxnLst>
                <a:cxn ang="0">
                  <a:pos x="T0" y="T1"/>
                </a:cxn>
                <a:cxn ang="0">
                  <a:pos x="T2" y="T3"/>
                </a:cxn>
                <a:cxn ang="0">
                  <a:pos x="T4" y="T5"/>
                </a:cxn>
                <a:cxn ang="0">
                  <a:pos x="T6" y="T7"/>
                </a:cxn>
                <a:cxn ang="0">
                  <a:pos x="T8" y="T9"/>
                </a:cxn>
              </a:cxnLst>
              <a:rect l="0" t="0" r="r" b="b"/>
              <a:pathLst>
                <a:path w="213" h="120">
                  <a:moveTo>
                    <a:pt x="111" y="42"/>
                  </a:moveTo>
                  <a:lnTo>
                    <a:pt x="213" y="120"/>
                  </a:lnTo>
                  <a:lnTo>
                    <a:pt x="104" y="80"/>
                  </a:lnTo>
                  <a:lnTo>
                    <a:pt x="0" y="0"/>
                  </a:lnTo>
                  <a:lnTo>
                    <a:pt x="111" y="42"/>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91" name="Freeform 642"/>
            <p:cNvSpPr/>
            <p:nvPr/>
          </p:nvSpPr>
          <p:spPr bwMode="auto">
            <a:xfrm>
              <a:off x="594901" y="1372169"/>
              <a:ext cx="183623" cy="249023"/>
            </a:xfrm>
            <a:custGeom>
              <a:avLst/>
              <a:gdLst>
                <a:gd name="T0" fmla="*/ 0 w 146"/>
                <a:gd name="T1" fmla="*/ 0 h 198"/>
                <a:gd name="T2" fmla="*/ 92 w 146"/>
                <a:gd name="T3" fmla="*/ 92 h 198"/>
                <a:gd name="T4" fmla="*/ 146 w 146"/>
                <a:gd name="T5" fmla="*/ 198 h 198"/>
                <a:gd name="T6" fmla="*/ 56 w 146"/>
                <a:gd name="T7" fmla="*/ 109 h 198"/>
                <a:gd name="T8" fmla="*/ 0 w 146"/>
                <a:gd name="T9" fmla="*/ 0 h 198"/>
              </a:gdLst>
              <a:ahLst/>
              <a:cxnLst>
                <a:cxn ang="0">
                  <a:pos x="T0" y="T1"/>
                </a:cxn>
                <a:cxn ang="0">
                  <a:pos x="T2" y="T3"/>
                </a:cxn>
                <a:cxn ang="0">
                  <a:pos x="T4" y="T5"/>
                </a:cxn>
                <a:cxn ang="0">
                  <a:pos x="T6" y="T7"/>
                </a:cxn>
                <a:cxn ang="0">
                  <a:pos x="T8" y="T9"/>
                </a:cxn>
              </a:cxnLst>
              <a:rect l="0" t="0" r="r" b="b"/>
              <a:pathLst>
                <a:path w="146" h="198">
                  <a:moveTo>
                    <a:pt x="0" y="0"/>
                  </a:moveTo>
                  <a:lnTo>
                    <a:pt x="92" y="92"/>
                  </a:lnTo>
                  <a:lnTo>
                    <a:pt x="146" y="198"/>
                  </a:lnTo>
                  <a:lnTo>
                    <a:pt x="56" y="10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643"/>
            <p:cNvSpPr/>
            <p:nvPr/>
          </p:nvSpPr>
          <p:spPr bwMode="auto">
            <a:xfrm>
              <a:off x="594901" y="1372169"/>
              <a:ext cx="183623" cy="249023"/>
            </a:xfrm>
            <a:custGeom>
              <a:avLst/>
              <a:gdLst>
                <a:gd name="T0" fmla="*/ 0 w 146"/>
                <a:gd name="T1" fmla="*/ 0 h 198"/>
                <a:gd name="T2" fmla="*/ 92 w 146"/>
                <a:gd name="T3" fmla="*/ 92 h 198"/>
                <a:gd name="T4" fmla="*/ 146 w 146"/>
                <a:gd name="T5" fmla="*/ 198 h 198"/>
                <a:gd name="T6" fmla="*/ 56 w 146"/>
                <a:gd name="T7" fmla="*/ 109 h 198"/>
                <a:gd name="T8" fmla="*/ 0 w 146"/>
                <a:gd name="T9" fmla="*/ 0 h 198"/>
              </a:gdLst>
              <a:ahLst/>
              <a:cxnLst>
                <a:cxn ang="0">
                  <a:pos x="T0" y="T1"/>
                </a:cxn>
                <a:cxn ang="0">
                  <a:pos x="T2" y="T3"/>
                </a:cxn>
                <a:cxn ang="0">
                  <a:pos x="T4" y="T5"/>
                </a:cxn>
                <a:cxn ang="0">
                  <a:pos x="T6" y="T7"/>
                </a:cxn>
                <a:cxn ang="0">
                  <a:pos x="T8" y="T9"/>
                </a:cxn>
              </a:cxnLst>
              <a:rect l="0" t="0" r="r" b="b"/>
              <a:pathLst>
                <a:path w="146" h="198">
                  <a:moveTo>
                    <a:pt x="0" y="0"/>
                  </a:moveTo>
                  <a:lnTo>
                    <a:pt x="92" y="92"/>
                  </a:lnTo>
                  <a:lnTo>
                    <a:pt x="146" y="198"/>
                  </a:lnTo>
                  <a:lnTo>
                    <a:pt x="56" y="10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93" name="Freeform 644"/>
            <p:cNvSpPr/>
            <p:nvPr/>
          </p:nvSpPr>
          <p:spPr bwMode="auto">
            <a:xfrm>
              <a:off x="856502" y="1374685"/>
              <a:ext cx="118223" cy="267889"/>
            </a:xfrm>
            <a:custGeom>
              <a:avLst/>
              <a:gdLst>
                <a:gd name="T0" fmla="*/ 0 w 94"/>
                <a:gd name="T1" fmla="*/ 0 h 213"/>
                <a:gd name="T2" fmla="*/ 85 w 94"/>
                <a:gd name="T3" fmla="*/ 93 h 213"/>
                <a:gd name="T4" fmla="*/ 94 w 94"/>
                <a:gd name="T5" fmla="*/ 213 h 213"/>
                <a:gd name="T6" fmla="*/ 9 w 94"/>
                <a:gd name="T7" fmla="*/ 123 h 213"/>
                <a:gd name="T8" fmla="*/ 0 w 94"/>
                <a:gd name="T9" fmla="*/ 0 h 213"/>
              </a:gdLst>
              <a:ahLst/>
              <a:cxnLst>
                <a:cxn ang="0">
                  <a:pos x="T0" y="T1"/>
                </a:cxn>
                <a:cxn ang="0">
                  <a:pos x="T2" y="T3"/>
                </a:cxn>
                <a:cxn ang="0">
                  <a:pos x="T4" y="T5"/>
                </a:cxn>
                <a:cxn ang="0">
                  <a:pos x="T6" y="T7"/>
                </a:cxn>
                <a:cxn ang="0">
                  <a:pos x="T8" y="T9"/>
                </a:cxn>
              </a:cxnLst>
              <a:rect l="0" t="0" r="r" b="b"/>
              <a:pathLst>
                <a:path w="94" h="213">
                  <a:moveTo>
                    <a:pt x="0" y="0"/>
                  </a:moveTo>
                  <a:lnTo>
                    <a:pt x="85" y="93"/>
                  </a:lnTo>
                  <a:lnTo>
                    <a:pt x="94" y="213"/>
                  </a:lnTo>
                  <a:lnTo>
                    <a:pt x="9" y="12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645"/>
            <p:cNvSpPr/>
            <p:nvPr/>
          </p:nvSpPr>
          <p:spPr bwMode="auto">
            <a:xfrm>
              <a:off x="856502" y="1374685"/>
              <a:ext cx="118223" cy="267889"/>
            </a:xfrm>
            <a:custGeom>
              <a:avLst/>
              <a:gdLst>
                <a:gd name="T0" fmla="*/ 0 w 94"/>
                <a:gd name="T1" fmla="*/ 0 h 213"/>
                <a:gd name="T2" fmla="*/ 85 w 94"/>
                <a:gd name="T3" fmla="*/ 93 h 213"/>
                <a:gd name="T4" fmla="*/ 94 w 94"/>
                <a:gd name="T5" fmla="*/ 213 h 213"/>
                <a:gd name="T6" fmla="*/ 9 w 94"/>
                <a:gd name="T7" fmla="*/ 123 h 213"/>
                <a:gd name="T8" fmla="*/ 0 w 94"/>
                <a:gd name="T9" fmla="*/ 0 h 213"/>
              </a:gdLst>
              <a:ahLst/>
              <a:cxnLst>
                <a:cxn ang="0">
                  <a:pos x="T0" y="T1"/>
                </a:cxn>
                <a:cxn ang="0">
                  <a:pos x="T2" y="T3"/>
                </a:cxn>
                <a:cxn ang="0">
                  <a:pos x="T4" y="T5"/>
                </a:cxn>
                <a:cxn ang="0">
                  <a:pos x="T6" y="T7"/>
                </a:cxn>
                <a:cxn ang="0">
                  <a:pos x="T8" y="T9"/>
                </a:cxn>
              </a:cxnLst>
              <a:rect l="0" t="0" r="r" b="b"/>
              <a:pathLst>
                <a:path w="94" h="213">
                  <a:moveTo>
                    <a:pt x="0" y="0"/>
                  </a:moveTo>
                  <a:lnTo>
                    <a:pt x="85" y="93"/>
                  </a:lnTo>
                  <a:lnTo>
                    <a:pt x="94" y="213"/>
                  </a:lnTo>
                  <a:lnTo>
                    <a:pt x="9" y="12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95" name="Freeform 646"/>
            <p:cNvSpPr/>
            <p:nvPr/>
          </p:nvSpPr>
          <p:spPr bwMode="auto">
            <a:xfrm>
              <a:off x="1042641" y="1479073"/>
              <a:ext cx="149666" cy="255312"/>
            </a:xfrm>
            <a:custGeom>
              <a:avLst/>
              <a:gdLst>
                <a:gd name="T0" fmla="*/ 41 w 119"/>
                <a:gd name="T1" fmla="*/ 0 h 203"/>
                <a:gd name="T2" fmla="*/ 119 w 119"/>
                <a:gd name="T3" fmla="*/ 90 h 203"/>
                <a:gd name="T4" fmla="*/ 81 w 119"/>
                <a:gd name="T5" fmla="*/ 203 h 203"/>
                <a:gd name="T6" fmla="*/ 0 w 119"/>
                <a:gd name="T7" fmla="*/ 118 h 203"/>
                <a:gd name="T8" fmla="*/ 41 w 119"/>
                <a:gd name="T9" fmla="*/ 0 h 203"/>
              </a:gdLst>
              <a:ahLst/>
              <a:cxnLst>
                <a:cxn ang="0">
                  <a:pos x="T0" y="T1"/>
                </a:cxn>
                <a:cxn ang="0">
                  <a:pos x="T2" y="T3"/>
                </a:cxn>
                <a:cxn ang="0">
                  <a:pos x="T4" y="T5"/>
                </a:cxn>
                <a:cxn ang="0">
                  <a:pos x="T6" y="T7"/>
                </a:cxn>
                <a:cxn ang="0">
                  <a:pos x="T8" y="T9"/>
                </a:cxn>
              </a:cxnLst>
              <a:rect l="0" t="0" r="r" b="b"/>
              <a:pathLst>
                <a:path w="119" h="203">
                  <a:moveTo>
                    <a:pt x="41" y="0"/>
                  </a:moveTo>
                  <a:lnTo>
                    <a:pt x="119" y="90"/>
                  </a:lnTo>
                  <a:lnTo>
                    <a:pt x="81" y="203"/>
                  </a:lnTo>
                  <a:lnTo>
                    <a:pt x="0" y="118"/>
                  </a:lnTo>
                  <a:lnTo>
                    <a:pt x="41"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0" name="Freeform 647"/>
            <p:cNvSpPr/>
            <p:nvPr/>
          </p:nvSpPr>
          <p:spPr bwMode="auto">
            <a:xfrm>
              <a:off x="1042641" y="1479073"/>
              <a:ext cx="149666" cy="255312"/>
            </a:xfrm>
            <a:custGeom>
              <a:avLst/>
              <a:gdLst>
                <a:gd name="T0" fmla="*/ 41 w 119"/>
                <a:gd name="T1" fmla="*/ 0 h 203"/>
                <a:gd name="T2" fmla="*/ 119 w 119"/>
                <a:gd name="T3" fmla="*/ 90 h 203"/>
                <a:gd name="T4" fmla="*/ 81 w 119"/>
                <a:gd name="T5" fmla="*/ 203 h 203"/>
                <a:gd name="T6" fmla="*/ 0 w 119"/>
                <a:gd name="T7" fmla="*/ 118 h 203"/>
                <a:gd name="T8" fmla="*/ 41 w 119"/>
                <a:gd name="T9" fmla="*/ 0 h 203"/>
              </a:gdLst>
              <a:ahLst/>
              <a:cxnLst>
                <a:cxn ang="0">
                  <a:pos x="T0" y="T1"/>
                </a:cxn>
                <a:cxn ang="0">
                  <a:pos x="T2" y="T3"/>
                </a:cxn>
                <a:cxn ang="0">
                  <a:pos x="T4" y="T5"/>
                </a:cxn>
                <a:cxn ang="0">
                  <a:pos x="T6" y="T7"/>
                </a:cxn>
                <a:cxn ang="0">
                  <a:pos x="T8" y="T9"/>
                </a:cxn>
              </a:cxnLst>
              <a:rect l="0" t="0" r="r" b="b"/>
              <a:pathLst>
                <a:path w="119" h="203">
                  <a:moveTo>
                    <a:pt x="41" y="0"/>
                  </a:moveTo>
                  <a:lnTo>
                    <a:pt x="119" y="90"/>
                  </a:lnTo>
                  <a:lnTo>
                    <a:pt x="81" y="203"/>
                  </a:lnTo>
                  <a:lnTo>
                    <a:pt x="0" y="118"/>
                  </a:lnTo>
                  <a:lnTo>
                    <a:pt x="41"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81" name="Freeform 648"/>
            <p:cNvSpPr/>
            <p:nvPr/>
          </p:nvSpPr>
          <p:spPr bwMode="auto">
            <a:xfrm>
              <a:off x="1230037" y="1612389"/>
              <a:ext cx="137089" cy="160985"/>
            </a:xfrm>
            <a:custGeom>
              <a:avLst/>
              <a:gdLst>
                <a:gd name="T0" fmla="*/ 0 w 109"/>
                <a:gd name="T1" fmla="*/ 0 h 128"/>
                <a:gd name="T2" fmla="*/ 76 w 109"/>
                <a:gd name="T3" fmla="*/ 88 h 128"/>
                <a:gd name="T4" fmla="*/ 109 w 109"/>
                <a:gd name="T5" fmla="*/ 128 h 128"/>
                <a:gd name="T6" fmla="*/ 33 w 109"/>
                <a:gd name="T7" fmla="*/ 43 h 128"/>
                <a:gd name="T8" fmla="*/ 0 w 109"/>
                <a:gd name="T9" fmla="*/ 0 h 128"/>
              </a:gdLst>
              <a:ahLst/>
              <a:cxnLst>
                <a:cxn ang="0">
                  <a:pos x="T0" y="T1"/>
                </a:cxn>
                <a:cxn ang="0">
                  <a:pos x="T2" y="T3"/>
                </a:cxn>
                <a:cxn ang="0">
                  <a:pos x="T4" y="T5"/>
                </a:cxn>
                <a:cxn ang="0">
                  <a:pos x="T6" y="T7"/>
                </a:cxn>
                <a:cxn ang="0">
                  <a:pos x="T8" y="T9"/>
                </a:cxn>
              </a:cxnLst>
              <a:rect l="0" t="0" r="r" b="b"/>
              <a:pathLst>
                <a:path w="109" h="128">
                  <a:moveTo>
                    <a:pt x="0" y="0"/>
                  </a:moveTo>
                  <a:lnTo>
                    <a:pt x="76" y="88"/>
                  </a:lnTo>
                  <a:lnTo>
                    <a:pt x="109" y="128"/>
                  </a:lnTo>
                  <a:lnTo>
                    <a:pt x="33" y="4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2" name="Freeform 649"/>
            <p:cNvSpPr/>
            <p:nvPr/>
          </p:nvSpPr>
          <p:spPr bwMode="auto">
            <a:xfrm>
              <a:off x="1230037" y="1612389"/>
              <a:ext cx="137089" cy="160985"/>
            </a:xfrm>
            <a:custGeom>
              <a:avLst/>
              <a:gdLst>
                <a:gd name="T0" fmla="*/ 0 w 109"/>
                <a:gd name="T1" fmla="*/ 0 h 128"/>
                <a:gd name="T2" fmla="*/ 76 w 109"/>
                <a:gd name="T3" fmla="*/ 88 h 128"/>
                <a:gd name="T4" fmla="*/ 109 w 109"/>
                <a:gd name="T5" fmla="*/ 128 h 128"/>
                <a:gd name="T6" fmla="*/ 33 w 109"/>
                <a:gd name="T7" fmla="*/ 43 h 128"/>
                <a:gd name="T8" fmla="*/ 0 w 109"/>
                <a:gd name="T9" fmla="*/ 0 h 128"/>
              </a:gdLst>
              <a:ahLst/>
              <a:cxnLst>
                <a:cxn ang="0">
                  <a:pos x="T0" y="T1"/>
                </a:cxn>
                <a:cxn ang="0">
                  <a:pos x="T2" y="T3"/>
                </a:cxn>
                <a:cxn ang="0">
                  <a:pos x="T4" y="T5"/>
                </a:cxn>
                <a:cxn ang="0">
                  <a:pos x="T6" y="T7"/>
                </a:cxn>
                <a:cxn ang="0">
                  <a:pos x="T8" y="T9"/>
                </a:cxn>
              </a:cxnLst>
              <a:rect l="0" t="0" r="r" b="b"/>
              <a:pathLst>
                <a:path w="109" h="128">
                  <a:moveTo>
                    <a:pt x="0" y="0"/>
                  </a:moveTo>
                  <a:lnTo>
                    <a:pt x="76" y="88"/>
                  </a:lnTo>
                  <a:lnTo>
                    <a:pt x="109" y="128"/>
                  </a:lnTo>
                  <a:lnTo>
                    <a:pt x="33" y="4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83" name="Freeform 650"/>
            <p:cNvSpPr/>
            <p:nvPr/>
          </p:nvSpPr>
          <p:spPr bwMode="auto">
            <a:xfrm>
              <a:off x="1170925" y="1666470"/>
              <a:ext cx="196200" cy="222612"/>
            </a:xfrm>
            <a:custGeom>
              <a:avLst/>
              <a:gdLst>
                <a:gd name="T0" fmla="*/ 80 w 156"/>
                <a:gd name="T1" fmla="*/ 0 h 177"/>
                <a:gd name="T2" fmla="*/ 156 w 156"/>
                <a:gd name="T3" fmla="*/ 85 h 177"/>
                <a:gd name="T4" fmla="*/ 78 w 156"/>
                <a:gd name="T5" fmla="*/ 177 h 177"/>
                <a:gd name="T6" fmla="*/ 0 w 156"/>
                <a:gd name="T7" fmla="*/ 94 h 177"/>
                <a:gd name="T8" fmla="*/ 80 w 156"/>
                <a:gd name="T9" fmla="*/ 0 h 177"/>
              </a:gdLst>
              <a:ahLst/>
              <a:cxnLst>
                <a:cxn ang="0">
                  <a:pos x="T0" y="T1"/>
                </a:cxn>
                <a:cxn ang="0">
                  <a:pos x="T2" y="T3"/>
                </a:cxn>
                <a:cxn ang="0">
                  <a:pos x="T4" y="T5"/>
                </a:cxn>
                <a:cxn ang="0">
                  <a:pos x="T6" y="T7"/>
                </a:cxn>
                <a:cxn ang="0">
                  <a:pos x="T8" y="T9"/>
                </a:cxn>
              </a:cxnLst>
              <a:rect l="0" t="0" r="r" b="b"/>
              <a:pathLst>
                <a:path w="156" h="177">
                  <a:moveTo>
                    <a:pt x="80" y="0"/>
                  </a:moveTo>
                  <a:lnTo>
                    <a:pt x="156" y="85"/>
                  </a:lnTo>
                  <a:lnTo>
                    <a:pt x="78" y="177"/>
                  </a:lnTo>
                  <a:lnTo>
                    <a:pt x="0" y="94"/>
                  </a:lnTo>
                  <a:lnTo>
                    <a:pt x="8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4" name="Freeform 651"/>
            <p:cNvSpPr/>
            <p:nvPr/>
          </p:nvSpPr>
          <p:spPr bwMode="auto">
            <a:xfrm>
              <a:off x="1170925" y="1666470"/>
              <a:ext cx="196200" cy="222612"/>
            </a:xfrm>
            <a:custGeom>
              <a:avLst/>
              <a:gdLst>
                <a:gd name="T0" fmla="*/ 80 w 156"/>
                <a:gd name="T1" fmla="*/ 0 h 177"/>
                <a:gd name="T2" fmla="*/ 156 w 156"/>
                <a:gd name="T3" fmla="*/ 85 h 177"/>
                <a:gd name="T4" fmla="*/ 78 w 156"/>
                <a:gd name="T5" fmla="*/ 177 h 177"/>
                <a:gd name="T6" fmla="*/ 0 w 156"/>
                <a:gd name="T7" fmla="*/ 94 h 177"/>
                <a:gd name="T8" fmla="*/ 80 w 156"/>
                <a:gd name="T9" fmla="*/ 0 h 177"/>
              </a:gdLst>
              <a:ahLst/>
              <a:cxnLst>
                <a:cxn ang="0">
                  <a:pos x="T0" y="T1"/>
                </a:cxn>
                <a:cxn ang="0">
                  <a:pos x="T2" y="T3"/>
                </a:cxn>
                <a:cxn ang="0">
                  <a:pos x="T4" y="T5"/>
                </a:cxn>
                <a:cxn ang="0">
                  <a:pos x="T6" y="T7"/>
                </a:cxn>
                <a:cxn ang="0">
                  <a:pos x="T8" y="T9"/>
                </a:cxn>
              </a:cxnLst>
              <a:rect l="0" t="0" r="r" b="b"/>
              <a:pathLst>
                <a:path w="156" h="177">
                  <a:moveTo>
                    <a:pt x="80" y="0"/>
                  </a:moveTo>
                  <a:lnTo>
                    <a:pt x="156" y="85"/>
                  </a:lnTo>
                  <a:lnTo>
                    <a:pt x="78" y="177"/>
                  </a:lnTo>
                  <a:lnTo>
                    <a:pt x="0" y="94"/>
                  </a:lnTo>
                  <a:lnTo>
                    <a:pt x="8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85" name="Freeform 652"/>
            <p:cNvSpPr/>
            <p:nvPr/>
          </p:nvSpPr>
          <p:spPr bwMode="auto">
            <a:xfrm>
              <a:off x="1170925" y="1784693"/>
              <a:ext cx="124512" cy="163500"/>
            </a:xfrm>
            <a:custGeom>
              <a:avLst/>
              <a:gdLst>
                <a:gd name="T0" fmla="*/ 0 w 99"/>
                <a:gd name="T1" fmla="*/ 0 h 130"/>
                <a:gd name="T2" fmla="*/ 78 w 99"/>
                <a:gd name="T3" fmla="*/ 83 h 130"/>
                <a:gd name="T4" fmla="*/ 99 w 99"/>
                <a:gd name="T5" fmla="*/ 130 h 130"/>
                <a:gd name="T6" fmla="*/ 21 w 99"/>
                <a:gd name="T7" fmla="*/ 50 h 130"/>
                <a:gd name="T8" fmla="*/ 0 w 99"/>
                <a:gd name="T9" fmla="*/ 0 h 130"/>
              </a:gdLst>
              <a:ahLst/>
              <a:cxnLst>
                <a:cxn ang="0">
                  <a:pos x="T0" y="T1"/>
                </a:cxn>
                <a:cxn ang="0">
                  <a:pos x="T2" y="T3"/>
                </a:cxn>
                <a:cxn ang="0">
                  <a:pos x="T4" y="T5"/>
                </a:cxn>
                <a:cxn ang="0">
                  <a:pos x="T6" y="T7"/>
                </a:cxn>
                <a:cxn ang="0">
                  <a:pos x="T8" y="T9"/>
                </a:cxn>
              </a:cxnLst>
              <a:rect l="0" t="0" r="r" b="b"/>
              <a:pathLst>
                <a:path w="99" h="130">
                  <a:moveTo>
                    <a:pt x="0" y="0"/>
                  </a:moveTo>
                  <a:lnTo>
                    <a:pt x="78" y="83"/>
                  </a:lnTo>
                  <a:lnTo>
                    <a:pt x="99" y="130"/>
                  </a:lnTo>
                  <a:lnTo>
                    <a:pt x="21" y="50"/>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6" name="Freeform 653"/>
            <p:cNvSpPr/>
            <p:nvPr/>
          </p:nvSpPr>
          <p:spPr bwMode="auto">
            <a:xfrm>
              <a:off x="1170925" y="1784693"/>
              <a:ext cx="124512" cy="163500"/>
            </a:xfrm>
            <a:custGeom>
              <a:avLst/>
              <a:gdLst>
                <a:gd name="T0" fmla="*/ 0 w 99"/>
                <a:gd name="T1" fmla="*/ 0 h 130"/>
                <a:gd name="T2" fmla="*/ 78 w 99"/>
                <a:gd name="T3" fmla="*/ 83 h 130"/>
                <a:gd name="T4" fmla="*/ 99 w 99"/>
                <a:gd name="T5" fmla="*/ 130 h 130"/>
                <a:gd name="T6" fmla="*/ 21 w 99"/>
                <a:gd name="T7" fmla="*/ 50 h 130"/>
                <a:gd name="T8" fmla="*/ 0 w 99"/>
                <a:gd name="T9" fmla="*/ 0 h 130"/>
              </a:gdLst>
              <a:ahLst/>
              <a:cxnLst>
                <a:cxn ang="0">
                  <a:pos x="T0" y="T1"/>
                </a:cxn>
                <a:cxn ang="0">
                  <a:pos x="T2" y="T3"/>
                </a:cxn>
                <a:cxn ang="0">
                  <a:pos x="T4" y="T5"/>
                </a:cxn>
                <a:cxn ang="0">
                  <a:pos x="T6" y="T7"/>
                </a:cxn>
                <a:cxn ang="0">
                  <a:pos x="T8" y="T9"/>
                </a:cxn>
              </a:cxnLst>
              <a:rect l="0" t="0" r="r" b="b"/>
              <a:pathLst>
                <a:path w="99" h="130">
                  <a:moveTo>
                    <a:pt x="0" y="0"/>
                  </a:moveTo>
                  <a:lnTo>
                    <a:pt x="78" y="83"/>
                  </a:lnTo>
                  <a:lnTo>
                    <a:pt x="99" y="130"/>
                  </a:lnTo>
                  <a:lnTo>
                    <a:pt x="21" y="50"/>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87" name="Freeform 654"/>
            <p:cNvSpPr/>
            <p:nvPr/>
          </p:nvSpPr>
          <p:spPr bwMode="auto">
            <a:xfrm>
              <a:off x="1349518" y="1841289"/>
              <a:ext cx="109419" cy="167273"/>
            </a:xfrm>
            <a:custGeom>
              <a:avLst/>
              <a:gdLst>
                <a:gd name="T0" fmla="*/ 0 w 87"/>
                <a:gd name="T1" fmla="*/ 0 h 133"/>
                <a:gd name="T2" fmla="*/ 73 w 87"/>
                <a:gd name="T3" fmla="*/ 83 h 133"/>
                <a:gd name="T4" fmla="*/ 87 w 87"/>
                <a:gd name="T5" fmla="*/ 133 h 133"/>
                <a:gd name="T6" fmla="*/ 14 w 87"/>
                <a:gd name="T7" fmla="*/ 55 h 133"/>
                <a:gd name="T8" fmla="*/ 0 w 87"/>
                <a:gd name="T9" fmla="*/ 0 h 133"/>
              </a:gdLst>
              <a:ahLst/>
              <a:cxnLst>
                <a:cxn ang="0">
                  <a:pos x="T0" y="T1"/>
                </a:cxn>
                <a:cxn ang="0">
                  <a:pos x="T2" y="T3"/>
                </a:cxn>
                <a:cxn ang="0">
                  <a:pos x="T4" y="T5"/>
                </a:cxn>
                <a:cxn ang="0">
                  <a:pos x="T6" y="T7"/>
                </a:cxn>
                <a:cxn ang="0">
                  <a:pos x="T8" y="T9"/>
                </a:cxn>
              </a:cxnLst>
              <a:rect l="0" t="0" r="r" b="b"/>
              <a:pathLst>
                <a:path w="87" h="133">
                  <a:moveTo>
                    <a:pt x="0" y="0"/>
                  </a:moveTo>
                  <a:lnTo>
                    <a:pt x="73" y="83"/>
                  </a:lnTo>
                  <a:lnTo>
                    <a:pt x="87" y="133"/>
                  </a:lnTo>
                  <a:lnTo>
                    <a:pt x="14" y="55"/>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8" name="Freeform 655"/>
            <p:cNvSpPr/>
            <p:nvPr/>
          </p:nvSpPr>
          <p:spPr bwMode="auto">
            <a:xfrm>
              <a:off x="1349518" y="1841289"/>
              <a:ext cx="109419" cy="167273"/>
            </a:xfrm>
            <a:custGeom>
              <a:avLst/>
              <a:gdLst>
                <a:gd name="T0" fmla="*/ 0 w 87"/>
                <a:gd name="T1" fmla="*/ 0 h 133"/>
                <a:gd name="T2" fmla="*/ 73 w 87"/>
                <a:gd name="T3" fmla="*/ 83 h 133"/>
                <a:gd name="T4" fmla="*/ 87 w 87"/>
                <a:gd name="T5" fmla="*/ 133 h 133"/>
                <a:gd name="T6" fmla="*/ 14 w 87"/>
                <a:gd name="T7" fmla="*/ 55 h 133"/>
                <a:gd name="T8" fmla="*/ 0 w 87"/>
                <a:gd name="T9" fmla="*/ 0 h 133"/>
              </a:gdLst>
              <a:ahLst/>
              <a:cxnLst>
                <a:cxn ang="0">
                  <a:pos x="T0" y="T1"/>
                </a:cxn>
                <a:cxn ang="0">
                  <a:pos x="T2" y="T3"/>
                </a:cxn>
                <a:cxn ang="0">
                  <a:pos x="T4" y="T5"/>
                </a:cxn>
                <a:cxn ang="0">
                  <a:pos x="T6" y="T7"/>
                </a:cxn>
                <a:cxn ang="0">
                  <a:pos x="T8" y="T9"/>
                </a:cxn>
              </a:cxnLst>
              <a:rect l="0" t="0" r="r" b="b"/>
              <a:pathLst>
                <a:path w="87" h="133">
                  <a:moveTo>
                    <a:pt x="0" y="0"/>
                  </a:moveTo>
                  <a:lnTo>
                    <a:pt x="73" y="83"/>
                  </a:lnTo>
                  <a:lnTo>
                    <a:pt x="87" y="133"/>
                  </a:lnTo>
                  <a:lnTo>
                    <a:pt x="14" y="55"/>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89" name="Freeform 656"/>
            <p:cNvSpPr/>
            <p:nvPr/>
          </p:nvSpPr>
          <p:spPr bwMode="auto">
            <a:xfrm>
              <a:off x="1227522" y="1910463"/>
              <a:ext cx="231416" cy="166016"/>
            </a:xfrm>
            <a:custGeom>
              <a:avLst/>
              <a:gdLst>
                <a:gd name="T0" fmla="*/ 111 w 184"/>
                <a:gd name="T1" fmla="*/ 0 h 132"/>
                <a:gd name="T2" fmla="*/ 184 w 184"/>
                <a:gd name="T3" fmla="*/ 78 h 132"/>
                <a:gd name="T4" fmla="*/ 78 w 184"/>
                <a:gd name="T5" fmla="*/ 132 h 132"/>
                <a:gd name="T6" fmla="*/ 0 w 184"/>
                <a:gd name="T7" fmla="*/ 54 h 132"/>
                <a:gd name="T8" fmla="*/ 111 w 184"/>
                <a:gd name="T9" fmla="*/ 0 h 132"/>
              </a:gdLst>
              <a:ahLst/>
              <a:cxnLst>
                <a:cxn ang="0">
                  <a:pos x="T0" y="T1"/>
                </a:cxn>
                <a:cxn ang="0">
                  <a:pos x="T2" y="T3"/>
                </a:cxn>
                <a:cxn ang="0">
                  <a:pos x="T4" y="T5"/>
                </a:cxn>
                <a:cxn ang="0">
                  <a:pos x="T6" y="T7"/>
                </a:cxn>
                <a:cxn ang="0">
                  <a:pos x="T8" y="T9"/>
                </a:cxn>
              </a:cxnLst>
              <a:rect l="0" t="0" r="r" b="b"/>
              <a:pathLst>
                <a:path w="184" h="132">
                  <a:moveTo>
                    <a:pt x="111" y="0"/>
                  </a:moveTo>
                  <a:lnTo>
                    <a:pt x="184" y="78"/>
                  </a:lnTo>
                  <a:lnTo>
                    <a:pt x="78" y="132"/>
                  </a:lnTo>
                  <a:lnTo>
                    <a:pt x="0" y="54"/>
                  </a:lnTo>
                  <a:lnTo>
                    <a:pt x="111"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0" name="Freeform 657"/>
            <p:cNvSpPr/>
            <p:nvPr/>
          </p:nvSpPr>
          <p:spPr bwMode="auto">
            <a:xfrm>
              <a:off x="1227522" y="1910463"/>
              <a:ext cx="231416" cy="166016"/>
            </a:xfrm>
            <a:custGeom>
              <a:avLst/>
              <a:gdLst>
                <a:gd name="T0" fmla="*/ 111 w 184"/>
                <a:gd name="T1" fmla="*/ 0 h 132"/>
                <a:gd name="T2" fmla="*/ 184 w 184"/>
                <a:gd name="T3" fmla="*/ 78 h 132"/>
                <a:gd name="T4" fmla="*/ 78 w 184"/>
                <a:gd name="T5" fmla="*/ 132 h 132"/>
                <a:gd name="T6" fmla="*/ 0 w 184"/>
                <a:gd name="T7" fmla="*/ 54 h 132"/>
                <a:gd name="T8" fmla="*/ 111 w 184"/>
                <a:gd name="T9" fmla="*/ 0 h 132"/>
              </a:gdLst>
              <a:ahLst/>
              <a:cxnLst>
                <a:cxn ang="0">
                  <a:pos x="T0" y="T1"/>
                </a:cxn>
                <a:cxn ang="0">
                  <a:pos x="T2" y="T3"/>
                </a:cxn>
                <a:cxn ang="0">
                  <a:pos x="T4" y="T5"/>
                </a:cxn>
                <a:cxn ang="0">
                  <a:pos x="T6" y="T7"/>
                </a:cxn>
                <a:cxn ang="0">
                  <a:pos x="T8" y="T9"/>
                </a:cxn>
              </a:cxnLst>
              <a:rect l="0" t="0" r="r" b="b"/>
              <a:pathLst>
                <a:path w="184" h="132">
                  <a:moveTo>
                    <a:pt x="111" y="0"/>
                  </a:moveTo>
                  <a:lnTo>
                    <a:pt x="184" y="78"/>
                  </a:lnTo>
                  <a:lnTo>
                    <a:pt x="78" y="132"/>
                  </a:lnTo>
                  <a:lnTo>
                    <a:pt x="0" y="54"/>
                  </a:lnTo>
                  <a:lnTo>
                    <a:pt x="111"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91" name="Freeform 658"/>
            <p:cNvSpPr/>
            <p:nvPr/>
          </p:nvSpPr>
          <p:spPr bwMode="auto">
            <a:xfrm>
              <a:off x="1227522" y="1978378"/>
              <a:ext cx="98100" cy="163500"/>
            </a:xfrm>
            <a:custGeom>
              <a:avLst/>
              <a:gdLst>
                <a:gd name="T0" fmla="*/ 0 w 78"/>
                <a:gd name="T1" fmla="*/ 0 h 130"/>
                <a:gd name="T2" fmla="*/ 78 w 78"/>
                <a:gd name="T3" fmla="*/ 78 h 130"/>
                <a:gd name="T4" fmla="*/ 78 w 78"/>
                <a:gd name="T5" fmla="*/ 130 h 130"/>
                <a:gd name="T6" fmla="*/ 2 w 78"/>
                <a:gd name="T7" fmla="*/ 54 h 130"/>
                <a:gd name="T8" fmla="*/ 0 w 78"/>
                <a:gd name="T9" fmla="*/ 0 h 130"/>
              </a:gdLst>
              <a:ahLst/>
              <a:cxnLst>
                <a:cxn ang="0">
                  <a:pos x="T0" y="T1"/>
                </a:cxn>
                <a:cxn ang="0">
                  <a:pos x="T2" y="T3"/>
                </a:cxn>
                <a:cxn ang="0">
                  <a:pos x="T4" y="T5"/>
                </a:cxn>
                <a:cxn ang="0">
                  <a:pos x="T6" y="T7"/>
                </a:cxn>
                <a:cxn ang="0">
                  <a:pos x="T8" y="T9"/>
                </a:cxn>
              </a:cxnLst>
              <a:rect l="0" t="0" r="r" b="b"/>
              <a:pathLst>
                <a:path w="78" h="130">
                  <a:moveTo>
                    <a:pt x="0" y="0"/>
                  </a:moveTo>
                  <a:lnTo>
                    <a:pt x="78" y="78"/>
                  </a:lnTo>
                  <a:lnTo>
                    <a:pt x="78" y="130"/>
                  </a:lnTo>
                  <a:lnTo>
                    <a:pt x="2" y="54"/>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2" name="Freeform 659"/>
            <p:cNvSpPr/>
            <p:nvPr/>
          </p:nvSpPr>
          <p:spPr bwMode="auto">
            <a:xfrm>
              <a:off x="1227522" y="1978378"/>
              <a:ext cx="98100" cy="163500"/>
            </a:xfrm>
            <a:custGeom>
              <a:avLst/>
              <a:gdLst>
                <a:gd name="T0" fmla="*/ 0 w 78"/>
                <a:gd name="T1" fmla="*/ 0 h 130"/>
                <a:gd name="T2" fmla="*/ 78 w 78"/>
                <a:gd name="T3" fmla="*/ 78 h 130"/>
                <a:gd name="T4" fmla="*/ 78 w 78"/>
                <a:gd name="T5" fmla="*/ 130 h 130"/>
                <a:gd name="T6" fmla="*/ 2 w 78"/>
                <a:gd name="T7" fmla="*/ 54 h 130"/>
                <a:gd name="T8" fmla="*/ 0 w 78"/>
                <a:gd name="T9" fmla="*/ 0 h 130"/>
              </a:gdLst>
              <a:ahLst/>
              <a:cxnLst>
                <a:cxn ang="0">
                  <a:pos x="T0" y="T1"/>
                </a:cxn>
                <a:cxn ang="0">
                  <a:pos x="T2" y="T3"/>
                </a:cxn>
                <a:cxn ang="0">
                  <a:pos x="T4" y="T5"/>
                </a:cxn>
                <a:cxn ang="0">
                  <a:pos x="T6" y="T7"/>
                </a:cxn>
                <a:cxn ang="0">
                  <a:pos x="T8" y="T9"/>
                </a:cxn>
              </a:cxnLst>
              <a:rect l="0" t="0" r="r" b="b"/>
              <a:pathLst>
                <a:path w="78" h="130">
                  <a:moveTo>
                    <a:pt x="0" y="0"/>
                  </a:moveTo>
                  <a:lnTo>
                    <a:pt x="78" y="78"/>
                  </a:lnTo>
                  <a:lnTo>
                    <a:pt x="78" y="130"/>
                  </a:lnTo>
                  <a:lnTo>
                    <a:pt x="2" y="54"/>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93" name="Freeform 660"/>
            <p:cNvSpPr/>
            <p:nvPr/>
          </p:nvSpPr>
          <p:spPr bwMode="auto">
            <a:xfrm>
              <a:off x="1360837" y="2100374"/>
              <a:ext cx="100616" cy="159727"/>
            </a:xfrm>
            <a:custGeom>
              <a:avLst/>
              <a:gdLst>
                <a:gd name="T0" fmla="*/ 7 w 80"/>
                <a:gd name="T1" fmla="*/ 0 h 127"/>
                <a:gd name="T2" fmla="*/ 80 w 80"/>
                <a:gd name="T3" fmla="*/ 75 h 127"/>
                <a:gd name="T4" fmla="*/ 73 w 80"/>
                <a:gd name="T5" fmla="*/ 127 h 127"/>
                <a:gd name="T6" fmla="*/ 0 w 80"/>
                <a:gd name="T7" fmla="*/ 54 h 127"/>
                <a:gd name="T8" fmla="*/ 7 w 80"/>
                <a:gd name="T9" fmla="*/ 0 h 127"/>
              </a:gdLst>
              <a:ahLst/>
              <a:cxnLst>
                <a:cxn ang="0">
                  <a:pos x="T0" y="T1"/>
                </a:cxn>
                <a:cxn ang="0">
                  <a:pos x="T2" y="T3"/>
                </a:cxn>
                <a:cxn ang="0">
                  <a:pos x="T4" y="T5"/>
                </a:cxn>
                <a:cxn ang="0">
                  <a:pos x="T6" y="T7"/>
                </a:cxn>
                <a:cxn ang="0">
                  <a:pos x="T8" y="T9"/>
                </a:cxn>
              </a:cxnLst>
              <a:rect l="0" t="0" r="r" b="b"/>
              <a:pathLst>
                <a:path w="80" h="127">
                  <a:moveTo>
                    <a:pt x="7" y="0"/>
                  </a:moveTo>
                  <a:lnTo>
                    <a:pt x="80" y="75"/>
                  </a:lnTo>
                  <a:lnTo>
                    <a:pt x="73" y="127"/>
                  </a:lnTo>
                  <a:lnTo>
                    <a:pt x="0" y="54"/>
                  </a:lnTo>
                  <a:lnTo>
                    <a:pt x="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4" name="Freeform 661"/>
            <p:cNvSpPr/>
            <p:nvPr/>
          </p:nvSpPr>
          <p:spPr bwMode="auto">
            <a:xfrm>
              <a:off x="1360837" y="2100374"/>
              <a:ext cx="100616" cy="159727"/>
            </a:xfrm>
            <a:custGeom>
              <a:avLst/>
              <a:gdLst>
                <a:gd name="T0" fmla="*/ 7 w 80"/>
                <a:gd name="T1" fmla="*/ 0 h 127"/>
                <a:gd name="T2" fmla="*/ 80 w 80"/>
                <a:gd name="T3" fmla="*/ 75 h 127"/>
                <a:gd name="T4" fmla="*/ 73 w 80"/>
                <a:gd name="T5" fmla="*/ 127 h 127"/>
                <a:gd name="T6" fmla="*/ 0 w 80"/>
                <a:gd name="T7" fmla="*/ 54 h 127"/>
                <a:gd name="T8" fmla="*/ 7 w 80"/>
                <a:gd name="T9" fmla="*/ 0 h 127"/>
              </a:gdLst>
              <a:ahLst/>
              <a:cxnLst>
                <a:cxn ang="0">
                  <a:pos x="T0" y="T1"/>
                </a:cxn>
                <a:cxn ang="0">
                  <a:pos x="T2" y="T3"/>
                </a:cxn>
                <a:cxn ang="0">
                  <a:pos x="T4" y="T5"/>
                </a:cxn>
                <a:cxn ang="0">
                  <a:pos x="T6" y="T7"/>
                </a:cxn>
                <a:cxn ang="0">
                  <a:pos x="T8" y="T9"/>
                </a:cxn>
              </a:cxnLst>
              <a:rect l="0" t="0" r="r" b="b"/>
              <a:pathLst>
                <a:path w="80" h="127">
                  <a:moveTo>
                    <a:pt x="7" y="0"/>
                  </a:moveTo>
                  <a:lnTo>
                    <a:pt x="80" y="75"/>
                  </a:lnTo>
                  <a:lnTo>
                    <a:pt x="73" y="127"/>
                  </a:lnTo>
                  <a:lnTo>
                    <a:pt x="0" y="54"/>
                  </a:lnTo>
                  <a:lnTo>
                    <a:pt x="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95" name="Freeform 662"/>
            <p:cNvSpPr/>
            <p:nvPr/>
          </p:nvSpPr>
          <p:spPr bwMode="auto">
            <a:xfrm>
              <a:off x="1206141" y="2168290"/>
              <a:ext cx="246508" cy="104389"/>
            </a:xfrm>
            <a:custGeom>
              <a:avLst/>
              <a:gdLst>
                <a:gd name="T0" fmla="*/ 123 w 196"/>
                <a:gd name="T1" fmla="*/ 0 h 83"/>
                <a:gd name="T2" fmla="*/ 196 w 196"/>
                <a:gd name="T3" fmla="*/ 73 h 83"/>
                <a:gd name="T4" fmla="*/ 78 w 196"/>
                <a:gd name="T5" fmla="*/ 83 h 83"/>
                <a:gd name="T6" fmla="*/ 0 w 196"/>
                <a:gd name="T7" fmla="*/ 10 h 83"/>
                <a:gd name="T8" fmla="*/ 123 w 196"/>
                <a:gd name="T9" fmla="*/ 0 h 83"/>
              </a:gdLst>
              <a:ahLst/>
              <a:cxnLst>
                <a:cxn ang="0">
                  <a:pos x="T0" y="T1"/>
                </a:cxn>
                <a:cxn ang="0">
                  <a:pos x="T2" y="T3"/>
                </a:cxn>
                <a:cxn ang="0">
                  <a:pos x="T4" y="T5"/>
                </a:cxn>
                <a:cxn ang="0">
                  <a:pos x="T6" y="T7"/>
                </a:cxn>
                <a:cxn ang="0">
                  <a:pos x="T8" y="T9"/>
                </a:cxn>
              </a:cxnLst>
              <a:rect l="0" t="0" r="r" b="b"/>
              <a:pathLst>
                <a:path w="196" h="83">
                  <a:moveTo>
                    <a:pt x="123" y="0"/>
                  </a:moveTo>
                  <a:lnTo>
                    <a:pt x="196" y="73"/>
                  </a:lnTo>
                  <a:lnTo>
                    <a:pt x="78" y="83"/>
                  </a:lnTo>
                  <a:lnTo>
                    <a:pt x="0" y="10"/>
                  </a:lnTo>
                  <a:lnTo>
                    <a:pt x="12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6" name="Freeform 663"/>
            <p:cNvSpPr/>
            <p:nvPr/>
          </p:nvSpPr>
          <p:spPr bwMode="auto">
            <a:xfrm>
              <a:off x="1206141" y="2168290"/>
              <a:ext cx="246508" cy="104389"/>
            </a:xfrm>
            <a:custGeom>
              <a:avLst/>
              <a:gdLst>
                <a:gd name="T0" fmla="*/ 123 w 196"/>
                <a:gd name="T1" fmla="*/ 0 h 83"/>
                <a:gd name="T2" fmla="*/ 196 w 196"/>
                <a:gd name="T3" fmla="*/ 73 h 83"/>
                <a:gd name="T4" fmla="*/ 78 w 196"/>
                <a:gd name="T5" fmla="*/ 83 h 83"/>
                <a:gd name="T6" fmla="*/ 0 w 196"/>
                <a:gd name="T7" fmla="*/ 10 h 83"/>
                <a:gd name="T8" fmla="*/ 123 w 196"/>
                <a:gd name="T9" fmla="*/ 0 h 83"/>
              </a:gdLst>
              <a:ahLst/>
              <a:cxnLst>
                <a:cxn ang="0">
                  <a:pos x="T0" y="T1"/>
                </a:cxn>
                <a:cxn ang="0">
                  <a:pos x="T2" y="T3"/>
                </a:cxn>
                <a:cxn ang="0">
                  <a:pos x="T4" y="T5"/>
                </a:cxn>
                <a:cxn ang="0">
                  <a:pos x="T6" y="T7"/>
                </a:cxn>
                <a:cxn ang="0">
                  <a:pos x="T8" y="T9"/>
                </a:cxn>
              </a:cxnLst>
              <a:rect l="0" t="0" r="r" b="b"/>
              <a:pathLst>
                <a:path w="196" h="83">
                  <a:moveTo>
                    <a:pt x="123" y="0"/>
                  </a:moveTo>
                  <a:lnTo>
                    <a:pt x="196" y="73"/>
                  </a:lnTo>
                  <a:lnTo>
                    <a:pt x="78" y="83"/>
                  </a:lnTo>
                  <a:lnTo>
                    <a:pt x="0" y="10"/>
                  </a:lnTo>
                  <a:lnTo>
                    <a:pt x="12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97" name="Freeform 664"/>
            <p:cNvSpPr/>
            <p:nvPr/>
          </p:nvSpPr>
          <p:spPr bwMode="auto">
            <a:xfrm>
              <a:off x="1182245" y="2180867"/>
              <a:ext cx="121996" cy="150923"/>
            </a:xfrm>
            <a:custGeom>
              <a:avLst/>
              <a:gdLst>
                <a:gd name="T0" fmla="*/ 19 w 97"/>
                <a:gd name="T1" fmla="*/ 0 h 120"/>
                <a:gd name="T2" fmla="*/ 97 w 97"/>
                <a:gd name="T3" fmla="*/ 73 h 120"/>
                <a:gd name="T4" fmla="*/ 78 w 97"/>
                <a:gd name="T5" fmla="*/ 120 h 120"/>
                <a:gd name="T6" fmla="*/ 0 w 97"/>
                <a:gd name="T7" fmla="*/ 49 h 120"/>
                <a:gd name="T8" fmla="*/ 19 w 97"/>
                <a:gd name="T9" fmla="*/ 0 h 120"/>
              </a:gdLst>
              <a:ahLst/>
              <a:cxnLst>
                <a:cxn ang="0">
                  <a:pos x="T0" y="T1"/>
                </a:cxn>
                <a:cxn ang="0">
                  <a:pos x="T2" y="T3"/>
                </a:cxn>
                <a:cxn ang="0">
                  <a:pos x="T4" y="T5"/>
                </a:cxn>
                <a:cxn ang="0">
                  <a:pos x="T6" y="T7"/>
                </a:cxn>
                <a:cxn ang="0">
                  <a:pos x="T8" y="T9"/>
                </a:cxn>
              </a:cxnLst>
              <a:rect l="0" t="0" r="r" b="b"/>
              <a:pathLst>
                <a:path w="97" h="120">
                  <a:moveTo>
                    <a:pt x="19" y="0"/>
                  </a:moveTo>
                  <a:lnTo>
                    <a:pt x="97" y="73"/>
                  </a:lnTo>
                  <a:lnTo>
                    <a:pt x="78" y="120"/>
                  </a:lnTo>
                  <a:lnTo>
                    <a:pt x="0" y="49"/>
                  </a:lnTo>
                  <a:lnTo>
                    <a:pt x="1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8" name="Freeform 665"/>
            <p:cNvSpPr/>
            <p:nvPr/>
          </p:nvSpPr>
          <p:spPr bwMode="auto">
            <a:xfrm>
              <a:off x="1182245" y="2180867"/>
              <a:ext cx="121996" cy="150923"/>
            </a:xfrm>
            <a:custGeom>
              <a:avLst/>
              <a:gdLst>
                <a:gd name="T0" fmla="*/ 19 w 97"/>
                <a:gd name="T1" fmla="*/ 0 h 120"/>
                <a:gd name="T2" fmla="*/ 97 w 97"/>
                <a:gd name="T3" fmla="*/ 73 h 120"/>
                <a:gd name="T4" fmla="*/ 78 w 97"/>
                <a:gd name="T5" fmla="*/ 120 h 120"/>
                <a:gd name="T6" fmla="*/ 0 w 97"/>
                <a:gd name="T7" fmla="*/ 49 h 120"/>
                <a:gd name="T8" fmla="*/ 19 w 97"/>
                <a:gd name="T9" fmla="*/ 0 h 120"/>
              </a:gdLst>
              <a:ahLst/>
              <a:cxnLst>
                <a:cxn ang="0">
                  <a:pos x="T0" y="T1"/>
                </a:cxn>
                <a:cxn ang="0">
                  <a:pos x="T2" y="T3"/>
                </a:cxn>
                <a:cxn ang="0">
                  <a:pos x="T4" y="T5"/>
                </a:cxn>
                <a:cxn ang="0">
                  <a:pos x="T6" y="T7"/>
                </a:cxn>
                <a:cxn ang="0">
                  <a:pos x="T8" y="T9"/>
                </a:cxn>
              </a:cxnLst>
              <a:rect l="0" t="0" r="r" b="b"/>
              <a:pathLst>
                <a:path w="97" h="120">
                  <a:moveTo>
                    <a:pt x="19" y="0"/>
                  </a:moveTo>
                  <a:lnTo>
                    <a:pt x="97" y="73"/>
                  </a:lnTo>
                  <a:lnTo>
                    <a:pt x="78" y="120"/>
                  </a:lnTo>
                  <a:lnTo>
                    <a:pt x="0" y="49"/>
                  </a:lnTo>
                  <a:lnTo>
                    <a:pt x="1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99" name="Freeform 666"/>
            <p:cNvSpPr/>
            <p:nvPr/>
          </p:nvSpPr>
          <p:spPr bwMode="auto">
            <a:xfrm>
              <a:off x="1182245" y="2242494"/>
              <a:ext cx="202489" cy="189912"/>
            </a:xfrm>
            <a:custGeom>
              <a:avLst/>
              <a:gdLst>
                <a:gd name="T0" fmla="*/ 0 w 161"/>
                <a:gd name="T1" fmla="*/ 0 h 151"/>
                <a:gd name="T2" fmla="*/ 78 w 161"/>
                <a:gd name="T3" fmla="*/ 71 h 151"/>
                <a:gd name="T4" fmla="*/ 161 w 161"/>
                <a:gd name="T5" fmla="*/ 151 h 151"/>
                <a:gd name="T6" fmla="*/ 88 w 161"/>
                <a:gd name="T7" fmla="*/ 83 h 151"/>
                <a:gd name="T8" fmla="*/ 0 w 161"/>
                <a:gd name="T9" fmla="*/ 0 h 151"/>
              </a:gdLst>
              <a:ahLst/>
              <a:cxnLst>
                <a:cxn ang="0">
                  <a:pos x="T0" y="T1"/>
                </a:cxn>
                <a:cxn ang="0">
                  <a:pos x="T2" y="T3"/>
                </a:cxn>
                <a:cxn ang="0">
                  <a:pos x="T4" y="T5"/>
                </a:cxn>
                <a:cxn ang="0">
                  <a:pos x="T6" y="T7"/>
                </a:cxn>
                <a:cxn ang="0">
                  <a:pos x="T8" y="T9"/>
                </a:cxn>
              </a:cxnLst>
              <a:rect l="0" t="0" r="r" b="b"/>
              <a:pathLst>
                <a:path w="161" h="151">
                  <a:moveTo>
                    <a:pt x="0" y="0"/>
                  </a:moveTo>
                  <a:lnTo>
                    <a:pt x="78" y="71"/>
                  </a:lnTo>
                  <a:lnTo>
                    <a:pt x="161" y="151"/>
                  </a:lnTo>
                  <a:lnTo>
                    <a:pt x="88" y="8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0" name="Freeform 667"/>
            <p:cNvSpPr/>
            <p:nvPr/>
          </p:nvSpPr>
          <p:spPr bwMode="auto">
            <a:xfrm>
              <a:off x="1182245" y="2242494"/>
              <a:ext cx="202489" cy="189912"/>
            </a:xfrm>
            <a:custGeom>
              <a:avLst/>
              <a:gdLst>
                <a:gd name="T0" fmla="*/ 0 w 161"/>
                <a:gd name="T1" fmla="*/ 0 h 151"/>
                <a:gd name="T2" fmla="*/ 78 w 161"/>
                <a:gd name="T3" fmla="*/ 71 h 151"/>
                <a:gd name="T4" fmla="*/ 161 w 161"/>
                <a:gd name="T5" fmla="*/ 151 h 151"/>
                <a:gd name="T6" fmla="*/ 88 w 161"/>
                <a:gd name="T7" fmla="*/ 83 h 151"/>
                <a:gd name="T8" fmla="*/ 0 w 161"/>
                <a:gd name="T9" fmla="*/ 0 h 151"/>
              </a:gdLst>
              <a:ahLst/>
              <a:cxnLst>
                <a:cxn ang="0">
                  <a:pos x="T0" y="T1"/>
                </a:cxn>
                <a:cxn ang="0">
                  <a:pos x="T2" y="T3"/>
                </a:cxn>
                <a:cxn ang="0">
                  <a:pos x="T4" y="T5"/>
                </a:cxn>
                <a:cxn ang="0">
                  <a:pos x="T6" y="T7"/>
                </a:cxn>
                <a:cxn ang="0">
                  <a:pos x="T8" y="T9"/>
                </a:cxn>
              </a:cxnLst>
              <a:rect l="0" t="0" r="r" b="b"/>
              <a:pathLst>
                <a:path w="161" h="151">
                  <a:moveTo>
                    <a:pt x="0" y="0"/>
                  </a:moveTo>
                  <a:lnTo>
                    <a:pt x="78" y="71"/>
                  </a:lnTo>
                  <a:lnTo>
                    <a:pt x="161" y="151"/>
                  </a:lnTo>
                  <a:lnTo>
                    <a:pt x="88" y="8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01" name="Freeform 668"/>
            <p:cNvSpPr/>
            <p:nvPr/>
          </p:nvSpPr>
          <p:spPr bwMode="auto">
            <a:xfrm>
              <a:off x="1256449" y="2346883"/>
              <a:ext cx="128285" cy="145893"/>
            </a:xfrm>
            <a:custGeom>
              <a:avLst/>
              <a:gdLst>
                <a:gd name="T0" fmla="*/ 29 w 102"/>
                <a:gd name="T1" fmla="*/ 0 h 116"/>
                <a:gd name="T2" fmla="*/ 102 w 102"/>
                <a:gd name="T3" fmla="*/ 68 h 116"/>
                <a:gd name="T4" fmla="*/ 78 w 102"/>
                <a:gd name="T5" fmla="*/ 116 h 116"/>
                <a:gd name="T6" fmla="*/ 0 w 102"/>
                <a:gd name="T7" fmla="*/ 47 h 116"/>
                <a:gd name="T8" fmla="*/ 29 w 102"/>
                <a:gd name="T9" fmla="*/ 0 h 116"/>
              </a:gdLst>
              <a:ahLst/>
              <a:cxnLst>
                <a:cxn ang="0">
                  <a:pos x="T0" y="T1"/>
                </a:cxn>
                <a:cxn ang="0">
                  <a:pos x="T2" y="T3"/>
                </a:cxn>
                <a:cxn ang="0">
                  <a:pos x="T4" y="T5"/>
                </a:cxn>
                <a:cxn ang="0">
                  <a:pos x="T6" y="T7"/>
                </a:cxn>
                <a:cxn ang="0">
                  <a:pos x="T8" y="T9"/>
                </a:cxn>
              </a:cxnLst>
              <a:rect l="0" t="0" r="r" b="b"/>
              <a:pathLst>
                <a:path w="102" h="116">
                  <a:moveTo>
                    <a:pt x="29" y="0"/>
                  </a:moveTo>
                  <a:lnTo>
                    <a:pt x="102" y="68"/>
                  </a:lnTo>
                  <a:lnTo>
                    <a:pt x="78" y="116"/>
                  </a:lnTo>
                  <a:lnTo>
                    <a:pt x="0" y="47"/>
                  </a:lnTo>
                  <a:lnTo>
                    <a:pt x="2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2" name="Freeform 669"/>
            <p:cNvSpPr/>
            <p:nvPr/>
          </p:nvSpPr>
          <p:spPr bwMode="auto">
            <a:xfrm>
              <a:off x="1256449" y="2346883"/>
              <a:ext cx="128285" cy="145893"/>
            </a:xfrm>
            <a:custGeom>
              <a:avLst/>
              <a:gdLst>
                <a:gd name="T0" fmla="*/ 29 w 102"/>
                <a:gd name="T1" fmla="*/ 0 h 116"/>
                <a:gd name="T2" fmla="*/ 102 w 102"/>
                <a:gd name="T3" fmla="*/ 68 h 116"/>
                <a:gd name="T4" fmla="*/ 78 w 102"/>
                <a:gd name="T5" fmla="*/ 116 h 116"/>
                <a:gd name="T6" fmla="*/ 0 w 102"/>
                <a:gd name="T7" fmla="*/ 47 h 116"/>
                <a:gd name="T8" fmla="*/ 29 w 102"/>
                <a:gd name="T9" fmla="*/ 0 h 116"/>
              </a:gdLst>
              <a:ahLst/>
              <a:cxnLst>
                <a:cxn ang="0">
                  <a:pos x="T0" y="T1"/>
                </a:cxn>
                <a:cxn ang="0">
                  <a:pos x="T2" y="T3"/>
                </a:cxn>
                <a:cxn ang="0">
                  <a:pos x="T4" y="T5"/>
                </a:cxn>
                <a:cxn ang="0">
                  <a:pos x="T6" y="T7"/>
                </a:cxn>
                <a:cxn ang="0">
                  <a:pos x="T8" y="T9"/>
                </a:cxn>
              </a:cxnLst>
              <a:rect l="0" t="0" r="r" b="b"/>
              <a:pathLst>
                <a:path w="102" h="116">
                  <a:moveTo>
                    <a:pt x="29" y="0"/>
                  </a:moveTo>
                  <a:lnTo>
                    <a:pt x="102" y="68"/>
                  </a:lnTo>
                  <a:lnTo>
                    <a:pt x="78" y="116"/>
                  </a:lnTo>
                  <a:lnTo>
                    <a:pt x="0" y="47"/>
                  </a:lnTo>
                  <a:lnTo>
                    <a:pt x="2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03" name="Freeform 670"/>
            <p:cNvSpPr/>
            <p:nvPr/>
          </p:nvSpPr>
          <p:spPr bwMode="auto">
            <a:xfrm>
              <a:off x="577294" y="2216082"/>
              <a:ext cx="216323" cy="252797"/>
            </a:xfrm>
            <a:custGeom>
              <a:avLst/>
              <a:gdLst>
                <a:gd name="T0" fmla="*/ 0 w 172"/>
                <a:gd name="T1" fmla="*/ 132 h 201"/>
                <a:gd name="T2" fmla="*/ 92 w 172"/>
                <a:gd name="T3" fmla="*/ 201 h 201"/>
                <a:gd name="T4" fmla="*/ 172 w 172"/>
                <a:gd name="T5" fmla="*/ 73 h 201"/>
                <a:gd name="T6" fmla="*/ 82 w 172"/>
                <a:gd name="T7" fmla="*/ 0 h 201"/>
                <a:gd name="T8" fmla="*/ 0 w 172"/>
                <a:gd name="T9" fmla="*/ 132 h 201"/>
              </a:gdLst>
              <a:ahLst/>
              <a:cxnLst>
                <a:cxn ang="0">
                  <a:pos x="T0" y="T1"/>
                </a:cxn>
                <a:cxn ang="0">
                  <a:pos x="T2" y="T3"/>
                </a:cxn>
                <a:cxn ang="0">
                  <a:pos x="T4" y="T5"/>
                </a:cxn>
                <a:cxn ang="0">
                  <a:pos x="T6" y="T7"/>
                </a:cxn>
                <a:cxn ang="0">
                  <a:pos x="T8" y="T9"/>
                </a:cxn>
              </a:cxnLst>
              <a:rect l="0" t="0" r="r" b="b"/>
              <a:pathLst>
                <a:path w="172" h="201">
                  <a:moveTo>
                    <a:pt x="0" y="132"/>
                  </a:moveTo>
                  <a:lnTo>
                    <a:pt x="92" y="201"/>
                  </a:lnTo>
                  <a:lnTo>
                    <a:pt x="172" y="73"/>
                  </a:lnTo>
                  <a:lnTo>
                    <a:pt x="82" y="0"/>
                  </a:lnTo>
                  <a:lnTo>
                    <a:pt x="0" y="132"/>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4" name="Freeform 671"/>
            <p:cNvSpPr/>
            <p:nvPr/>
          </p:nvSpPr>
          <p:spPr bwMode="auto">
            <a:xfrm>
              <a:off x="577294" y="2216082"/>
              <a:ext cx="216323" cy="252797"/>
            </a:xfrm>
            <a:custGeom>
              <a:avLst/>
              <a:gdLst>
                <a:gd name="T0" fmla="*/ 0 w 172"/>
                <a:gd name="T1" fmla="*/ 132 h 201"/>
                <a:gd name="T2" fmla="*/ 92 w 172"/>
                <a:gd name="T3" fmla="*/ 201 h 201"/>
                <a:gd name="T4" fmla="*/ 172 w 172"/>
                <a:gd name="T5" fmla="*/ 73 h 201"/>
                <a:gd name="T6" fmla="*/ 82 w 172"/>
                <a:gd name="T7" fmla="*/ 0 h 201"/>
                <a:gd name="T8" fmla="*/ 0 w 172"/>
                <a:gd name="T9" fmla="*/ 132 h 201"/>
              </a:gdLst>
              <a:ahLst/>
              <a:cxnLst>
                <a:cxn ang="0">
                  <a:pos x="T0" y="T1"/>
                </a:cxn>
                <a:cxn ang="0">
                  <a:pos x="T2" y="T3"/>
                </a:cxn>
                <a:cxn ang="0">
                  <a:pos x="T4" y="T5"/>
                </a:cxn>
                <a:cxn ang="0">
                  <a:pos x="T6" y="T7"/>
                </a:cxn>
                <a:cxn ang="0">
                  <a:pos x="T8" y="T9"/>
                </a:cxn>
              </a:cxnLst>
              <a:rect l="0" t="0" r="r" b="b"/>
              <a:pathLst>
                <a:path w="172" h="201">
                  <a:moveTo>
                    <a:pt x="0" y="132"/>
                  </a:moveTo>
                  <a:lnTo>
                    <a:pt x="92" y="201"/>
                  </a:lnTo>
                  <a:lnTo>
                    <a:pt x="172" y="73"/>
                  </a:lnTo>
                  <a:lnTo>
                    <a:pt x="82" y="0"/>
                  </a:lnTo>
                  <a:lnTo>
                    <a:pt x="0" y="132"/>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05" name="Freeform 672"/>
            <p:cNvSpPr/>
            <p:nvPr/>
          </p:nvSpPr>
          <p:spPr bwMode="auto">
            <a:xfrm>
              <a:off x="680425" y="2177094"/>
              <a:ext cx="259085" cy="134573"/>
            </a:xfrm>
            <a:custGeom>
              <a:avLst/>
              <a:gdLst>
                <a:gd name="T0" fmla="*/ 90 w 206"/>
                <a:gd name="T1" fmla="*/ 104 h 107"/>
                <a:gd name="T2" fmla="*/ 97 w 206"/>
                <a:gd name="T3" fmla="*/ 104 h 107"/>
                <a:gd name="T4" fmla="*/ 104 w 206"/>
                <a:gd name="T5" fmla="*/ 107 h 107"/>
                <a:gd name="T6" fmla="*/ 114 w 206"/>
                <a:gd name="T7" fmla="*/ 104 h 107"/>
                <a:gd name="T8" fmla="*/ 121 w 206"/>
                <a:gd name="T9" fmla="*/ 104 h 107"/>
                <a:gd name="T10" fmla="*/ 128 w 206"/>
                <a:gd name="T11" fmla="*/ 104 h 107"/>
                <a:gd name="T12" fmla="*/ 135 w 206"/>
                <a:gd name="T13" fmla="*/ 104 h 107"/>
                <a:gd name="T14" fmla="*/ 144 w 206"/>
                <a:gd name="T15" fmla="*/ 102 h 107"/>
                <a:gd name="T16" fmla="*/ 151 w 206"/>
                <a:gd name="T17" fmla="*/ 99 h 107"/>
                <a:gd name="T18" fmla="*/ 159 w 206"/>
                <a:gd name="T19" fmla="*/ 99 h 107"/>
                <a:gd name="T20" fmla="*/ 166 w 206"/>
                <a:gd name="T21" fmla="*/ 97 h 107"/>
                <a:gd name="T22" fmla="*/ 173 w 206"/>
                <a:gd name="T23" fmla="*/ 92 h 107"/>
                <a:gd name="T24" fmla="*/ 180 w 206"/>
                <a:gd name="T25" fmla="*/ 90 h 107"/>
                <a:gd name="T26" fmla="*/ 187 w 206"/>
                <a:gd name="T27" fmla="*/ 85 h 107"/>
                <a:gd name="T28" fmla="*/ 194 w 206"/>
                <a:gd name="T29" fmla="*/ 83 h 107"/>
                <a:gd name="T30" fmla="*/ 199 w 206"/>
                <a:gd name="T31" fmla="*/ 78 h 107"/>
                <a:gd name="T32" fmla="*/ 206 w 206"/>
                <a:gd name="T33" fmla="*/ 73 h 107"/>
                <a:gd name="T34" fmla="*/ 116 w 206"/>
                <a:gd name="T35" fmla="*/ 3 h 107"/>
                <a:gd name="T36" fmla="*/ 111 w 206"/>
                <a:gd name="T37" fmla="*/ 7 h 107"/>
                <a:gd name="T38" fmla="*/ 104 w 206"/>
                <a:gd name="T39" fmla="*/ 12 h 107"/>
                <a:gd name="T40" fmla="*/ 97 w 206"/>
                <a:gd name="T41" fmla="*/ 17 h 107"/>
                <a:gd name="T42" fmla="*/ 90 w 206"/>
                <a:gd name="T43" fmla="*/ 19 h 107"/>
                <a:gd name="T44" fmla="*/ 83 w 206"/>
                <a:gd name="T45" fmla="*/ 21 h 107"/>
                <a:gd name="T46" fmla="*/ 76 w 206"/>
                <a:gd name="T47" fmla="*/ 24 h 107"/>
                <a:gd name="T48" fmla="*/ 66 w 206"/>
                <a:gd name="T49" fmla="*/ 29 h 107"/>
                <a:gd name="T50" fmla="*/ 59 w 206"/>
                <a:gd name="T51" fmla="*/ 29 h 107"/>
                <a:gd name="T52" fmla="*/ 52 w 206"/>
                <a:gd name="T53" fmla="*/ 31 h 107"/>
                <a:gd name="T54" fmla="*/ 43 w 206"/>
                <a:gd name="T55" fmla="*/ 33 h 107"/>
                <a:gd name="T56" fmla="*/ 36 w 206"/>
                <a:gd name="T57" fmla="*/ 33 h 107"/>
                <a:gd name="T58" fmla="*/ 29 w 206"/>
                <a:gd name="T59" fmla="*/ 33 h 107"/>
                <a:gd name="T60" fmla="*/ 19 w 206"/>
                <a:gd name="T61" fmla="*/ 33 h 107"/>
                <a:gd name="T62" fmla="*/ 12 w 206"/>
                <a:gd name="T63" fmla="*/ 33 h 107"/>
                <a:gd name="T64" fmla="*/ 5 w 206"/>
                <a:gd name="T65" fmla="*/ 3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6" h="107">
                  <a:moveTo>
                    <a:pt x="0" y="31"/>
                  </a:moveTo>
                  <a:lnTo>
                    <a:pt x="90" y="104"/>
                  </a:lnTo>
                  <a:lnTo>
                    <a:pt x="92" y="104"/>
                  </a:lnTo>
                  <a:lnTo>
                    <a:pt x="97" y="104"/>
                  </a:lnTo>
                  <a:lnTo>
                    <a:pt x="102" y="104"/>
                  </a:lnTo>
                  <a:lnTo>
                    <a:pt x="104" y="107"/>
                  </a:lnTo>
                  <a:lnTo>
                    <a:pt x="109" y="107"/>
                  </a:lnTo>
                  <a:lnTo>
                    <a:pt x="114" y="104"/>
                  </a:lnTo>
                  <a:lnTo>
                    <a:pt x="116" y="107"/>
                  </a:lnTo>
                  <a:lnTo>
                    <a:pt x="121" y="104"/>
                  </a:lnTo>
                  <a:lnTo>
                    <a:pt x="123" y="104"/>
                  </a:lnTo>
                  <a:lnTo>
                    <a:pt x="128" y="104"/>
                  </a:lnTo>
                  <a:lnTo>
                    <a:pt x="133" y="104"/>
                  </a:lnTo>
                  <a:lnTo>
                    <a:pt x="135" y="104"/>
                  </a:lnTo>
                  <a:lnTo>
                    <a:pt x="140" y="104"/>
                  </a:lnTo>
                  <a:lnTo>
                    <a:pt x="144" y="102"/>
                  </a:lnTo>
                  <a:lnTo>
                    <a:pt x="147" y="102"/>
                  </a:lnTo>
                  <a:lnTo>
                    <a:pt x="151" y="99"/>
                  </a:lnTo>
                  <a:lnTo>
                    <a:pt x="154" y="99"/>
                  </a:lnTo>
                  <a:lnTo>
                    <a:pt x="159" y="99"/>
                  </a:lnTo>
                  <a:lnTo>
                    <a:pt x="161" y="97"/>
                  </a:lnTo>
                  <a:lnTo>
                    <a:pt x="166" y="97"/>
                  </a:lnTo>
                  <a:lnTo>
                    <a:pt x="170" y="95"/>
                  </a:lnTo>
                  <a:lnTo>
                    <a:pt x="173" y="92"/>
                  </a:lnTo>
                  <a:lnTo>
                    <a:pt x="175" y="92"/>
                  </a:lnTo>
                  <a:lnTo>
                    <a:pt x="180" y="90"/>
                  </a:lnTo>
                  <a:lnTo>
                    <a:pt x="182" y="88"/>
                  </a:lnTo>
                  <a:lnTo>
                    <a:pt x="187" y="85"/>
                  </a:lnTo>
                  <a:lnTo>
                    <a:pt x="189" y="85"/>
                  </a:lnTo>
                  <a:lnTo>
                    <a:pt x="194" y="83"/>
                  </a:lnTo>
                  <a:lnTo>
                    <a:pt x="196" y="81"/>
                  </a:lnTo>
                  <a:lnTo>
                    <a:pt x="199" y="78"/>
                  </a:lnTo>
                  <a:lnTo>
                    <a:pt x="203" y="76"/>
                  </a:lnTo>
                  <a:lnTo>
                    <a:pt x="206" y="73"/>
                  </a:lnTo>
                  <a:lnTo>
                    <a:pt x="121" y="0"/>
                  </a:lnTo>
                  <a:lnTo>
                    <a:pt x="116" y="3"/>
                  </a:lnTo>
                  <a:lnTo>
                    <a:pt x="114" y="5"/>
                  </a:lnTo>
                  <a:lnTo>
                    <a:pt x="111" y="7"/>
                  </a:lnTo>
                  <a:lnTo>
                    <a:pt x="107" y="10"/>
                  </a:lnTo>
                  <a:lnTo>
                    <a:pt x="104" y="12"/>
                  </a:lnTo>
                  <a:lnTo>
                    <a:pt x="99" y="14"/>
                  </a:lnTo>
                  <a:lnTo>
                    <a:pt x="97" y="17"/>
                  </a:lnTo>
                  <a:lnTo>
                    <a:pt x="92" y="17"/>
                  </a:lnTo>
                  <a:lnTo>
                    <a:pt x="90" y="19"/>
                  </a:lnTo>
                  <a:lnTo>
                    <a:pt x="85" y="21"/>
                  </a:lnTo>
                  <a:lnTo>
                    <a:pt x="83" y="21"/>
                  </a:lnTo>
                  <a:lnTo>
                    <a:pt x="78" y="24"/>
                  </a:lnTo>
                  <a:lnTo>
                    <a:pt x="76" y="24"/>
                  </a:lnTo>
                  <a:lnTo>
                    <a:pt x="71" y="26"/>
                  </a:lnTo>
                  <a:lnTo>
                    <a:pt x="66" y="29"/>
                  </a:lnTo>
                  <a:lnTo>
                    <a:pt x="64" y="29"/>
                  </a:lnTo>
                  <a:lnTo>
                    <a:pt x="59" y="29"/>
                  </a:lnTo>
                  <a:lnTo>
                    <a:pt x="55" y="31"/>
                  </a:lnTo>
                  <a:lnTo>
                    <a:pt x="52" y="31"/>
                  </a:lnTo>
                  <a:lnTo>
                    <a:pt x="47" y="31"/>
                  </a:lnTo>
                  <a:lnTo>
                    <a:pt x="43" y="33"/>
                  </a:lnTo>
                  <a:lnTo>
                    <a:pt x="40" y="33"/>
                  </a:lnTo>
                  <a:lnTo>
                    <a:pt x="36" y="33"/>
                  </a:lnTo>
                  <a:lnTo>
                    <a:pt x="31" y="33"/>
                  </a:lnTo>
                  <a:lnTo>
                    <a:pt x="29" y="33"/>
                  </a:lnTo>
                  <a:lnTo>
                    <a:pt x="24" y="33"/>
                  </a:lnTo>
                  <a:lnTo>
                    <a:pt x="19" y="33"/>
                  </a:lnTo>
                  <a:lnTo>
                    <a:pt x="17" y="33"/>
                  </a:lnTo>
                  <a:lnTo>
                    <a:pt x="12" y="33"/>
                  </a:lnTo>
                  <a:lnTo>
                    <a:pt x="7" y="33"/>
                  </a:lnTo>
                  <a:lnTo>
                    <a:pt x="5" y="33"/>
                  </a:lnTo>
                  <a:lnTo>
                    <a:pt x="0" y="31"/>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6" name="Freeform 673"/>
            <p:cNvSpPr/>
            <p:nvPr/>
          </p:nvSpPr>
          <p:spPr bwMode="auto">
            <a:xfrm>
              <a:off x="680425" y="2177094"/>
              <a:ext cx="259085" cy="134573"/>
            </a:xfrm>
            <a:custGeom>
              <a:avLst/>
              <a:gdLst>
                <a:gd name="T0" fmla="*/ 90 w 206"/>
                <a:gd name="T1" fmla="*/ 104 h 107"/>
                <a:gd name="T2" fmla="*/ 97 w 206"/>
                <a:gd name="T3" fmla="*/ 104 h 107"/>
                <a:gd name="T4" fmla="*/ 104 w 206"/>
                <a:gd name="T5" fmla="*/ 107 h 107"/>
                <a:gd name="T6" fmla="*/ 114 w 206"/>
                <a:gd name="T7" fmla="*/ 104 h 107"/>
                <a:gd name="T8" fmla="*/ 121 w 206"/>
                <a:gd name="T9" fmla="*/ 104 h 107"/>
                <a:gd name="T10" fmla="*/ 128 w 206"/>
                <a:gd name="T11" fmla="*/ 104 h 107"/>
                <a:gd name="T12" fmla="*/ 135 w 206"/>
                <a:gd name="T13" fmla="*/ 104 h 107"/>
                <a:gd name="T14" fmla="*/ 144 w 206"/>
                <a:gd name="T15" fmla="*/ 102 h 107"/>
                <a:gd name="T16" fmla="*/ 151 w 206"/>
                <a:gd name="T17" fmla="*/ 99 h 107"/>
                <a:gd name="T18" fmla="*/ 159 w 206"/>
                <a:gd name="T19" fmla="*/ 99 h 107"/>
                <a:gd name="T20" fmla="*/ 166 w 206"/>
                <a:gd name="T21" fmla="*/ 97 h 107"/>
                <a:gd name="T22" fmla="*/ 173 w 206"/>
                <a:gd name="T23" fmla="*/ 92 h 107"/>
                <a:gd name="T24" fmla="*/ 180 w 206"/>
                <a:gd name="T25" fmla="*/ 90 h 107"/>
                <a:gd name="T26" fmla="*/ 187 w 206"/>
                <a:gd name="T27" fmla="*/ 85 h 107"/>
                <a:gd name="T28" fmla="*/ 194 w 206"/>
                <a:gd name="T29" fmla="*/ 83 h 107"/>
                <a:gd name="T30" fmla="*/ 199 w 206"/>
                <a:gd name="T31" fmla="*/ 78 h 107"/>
                <a:gd name="T32" fmla="*/ 206 w 206"/>
                <a:gd name="T33" fmla="*/ 73 h 107"/>
                <a:gd name="T34" fmla="*/ 116 w 206"/>
                <a:gd name="T35" fmla="*/ 3 h 107"/>
                <a:gd name="T36" fmla="*/ 111 w 206"/>
                <a:gd name="T37" fmla="*/ 7 h 107"/>
                <a:gd name="T38" fmla="*/ 104 w 206"/>
                <a:gd name="T39" fmla="*/ 12 h 107"/>
                <a:gd name="T40" fmla="*/ 97 w 206"/>
                <a:gd name="T41" fmla="*/ 17 h 107"/>
                <a:gd name="T42" fmla="*/ 90 w 206"/>
                <a:gd name="T43" fmla="*/ 19 h 107"/>
                <a:gd name="T44" fmla="*/ 83 w 206"/>
                <a:gd name="T45" fmla="*/ 21 h 107"/>
                <a:gd name="T46" fmla="*/ 76 w 206"/>
                <a:gd name="T47" fmla="*/ 24 h 107"/>
                <a:gd name="T48" fmla="*/ 66 w 206"/>
                <a:gd name="T49" fmla="*/ 29 h 107"/>
                <a:gd name="T50" fmla="*/ 59 w 206"/>
                <a:gd name="T51" fmla="*/ 29 h 107"/>
                <a:gd name="T52" fmla="*/ 52 w 206"/>
                <a:gd name="T53" fmla="*/ 31 h 107"/>
                <a:gd name="T54" fmla="*/ 43 w 206"/>
                <a:gd name="T55" fmla="*/ 33 h 107"/>
                <a:gd name="T56" fmla="*/ 36 w 206"/>
                <a:gd name="T57" fmla="*/ 33 h 107"/>
                <a:gd name="T58" fmla="*/ 29 w 206"/>
                <a:gd name="T59" fmla="*/ 33 h 107"/>
                <a:gd name="T60" fmla="*/ 19 w 206"/>
                <a:gd name="T61" fmla="*/ 33 h 107"/>
                <a:gd name="T62" fmla="*/ 12 w 206"/>
                <a:gd name="T63" fmla="*/ 33 h 107"/>
                <a:gd name="T64" fmla="*/ 5 w 206"/>
                <a:gd name="T65" fmla="*/ 3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6" h="107">
                  <a:moveTo>
                    <a:pt x="0" y="31"/>
                  </a:moveTo>
                  <a:lnTo>
                    <a:pt x="90" y="104"/>
                  </a:lnTo>
                  <a:lnTo>
                    <a:pt x="92" y="104"/>
                  </a:lnTo>
                  <a:lnTo>
                    <a:pt x="97" y="104"/>
                  </a:lnTo>
                  <a:lnTo>
                    <a:pt x="102" y="104"/>
                  </a:lnTo>
                  <a:lnTo>
                    <a:pt x="104" y="107"/>
                  </a:lnTo>
                  <a:lnTo>
                    <a:pt x="109" y="107"/>
                  </a:lnTo>
                  <a:lnTo>
                    <a:pt x="114" y="104"/>
                  </a:lnTo>
                  <a:lnTo>
                    <a:pt x="116" y="107"/>
                  </a:lnTo>
                  <a:lnTo>
                    <a:pt x="121" y="104"/>
                  </a:lnTo>
                  <a:lnTo>
                    <a:pt x="123" y="104"/>
                  </a:lnTo>
                  <a:lnTo>
                    <a:pt x="128" y="104"/>
                  </a:lnTo>
                  <a:lnTo>
                    <a:pt x="133" y="104"/>
                  </a:lnTo>
                  <a:lnTo>
                    <a:pt x="135" y="104"/>
                  </a:lnTo>
                  <a:lnTo>
                    <a:pt x="140" y="104"/>
                  </a:lnTo>
                  <a:lnTo>
                    <a:pt x="144" y="102"/>
                  </a:lnTo>
                  <a:lnTo>
                    <a:pt x="147" y="102"/>
                  </a:lnTo>
                  <a:lnTo>
                    <a:pt x="151" y="99"/>
                  </a:lnTo>
                  <a:lnTo>
                    <a:pt x="154" y="99"/>
                  </a:lnTo>
                  <a:lnTo>
                    <a:pt x="159" y="99"/>
                  </a:lnTo>
                  <a:lnTo>
                    <a:pt x="161" y="97"/>
                  </a:lnTo>
                  <a:lnTo>
                    <a:pt x="166" y="97"/>
                  </a:lnTo>
                  <a:lnTo>
                    <a:pt x="170" y="95"/>
                  </a:lnTo>
                  <a:lnTo>
                    <a:pt x="173" y="92"/>
                  </a:lnTo>
                  <a:lnTo>
                    <a:pt x="175" y="92"/>
                  </a:lnTo>
                  <a:lnTo>
                    <a:pt x="180" y="90"/>
                  </a:lnTo>
                  <a:lnTo>
                    <a:pt x="182" y="88"/>
                  </a:lnTo>
                  <a:lnTo>
                    <a:pt x="187" y="85"/>
                  </a:lnTo>
                  <a:lnTo>
                    <a:pt x="189" y="85"/>
                  </a:lnTo>
                  <a:lnTo>
                    <a:pt x="194" y="83"/>
                  </a:lnTo>
                  <a:lnTo>
                    <a:pt x="196" y="81"/>
                  </a:lnTo>
                  <a:lnTo>
                    <a:pt x="199" y="78"/>
                  </a:lnTo>
                  <a:lnTo>
                    <a:pt x="203" y="76"/>
                  </a:lnTo>
                  <a:lnTo>
                    <a:pt x="206" y="73"/>
                  </a:lnTo>
                  <a:lnTo>
                    <a:pt x="121" y="0"/>
                  </a:lnTo>
                  <a:lnTo>
                    <a:pt x="116" y="3"/>
                  </a:lnTo>
                  <a:lnTo>
                    <a:pt x="114" y="5"/>
                  </a:lnTo>
                  <a:lnTo>
                    <a:pt x="111" y="7"/>
                  </a:lnTo>
                  <a:lnTo>
                    <a:pt x="107" y="10"/>
                  </a:lnTo>
                  <a:lnTo>
                    <a:pt x="104" y="12"/>
                  </a:lnTo>
                  <a:lnTo>
                    <a:pt x="99" y="14"/>
                  </a:lnTo>
                  <a:lnTo>
                    <a:pt x="97" y="17"/>
                  </a:lnTo>
                  <a:lnTo>
                    <a:pt x="92" y="17"/>
                  </a:lnTo>
                  <a:lnTo>
                    <a:pt x="90" y="19"/>
                  </a:lnTo>
                  <a:lnTo>
                    <a:pt x="85" y="21"/>
                  </a:lnTo>
                  <a:lnTo>
                    <a:pt x="83" y="21"/>
                  </a:lnTo>
                  <a:lnTo>
                    <a:pt x="78" y="24"/>
                  </a:lnTo>
                  <a:lnTo>
                    <a:pt x="76" y="24"/>
                  </a:lnTo>
                  <a:lnTo>
                    <a:pt x="71" y="26"/>
                  </a:lnTo>
                  <a:lnTo>
                    <a:pt x="66" y="29"/>
                  </a:lnTo>
                  <a:lnTo>
                    <a:pt x="64" y="29"/>
                  </a:lnTo>
                  <a:lnTo>
                    <a:pt x="59" y="29"/>
                  </a:lnTo>
                  <a:lnTo>
                    <a:pt x="55" y="31"/>
                  </a:lnTo>
                  <a:lnTo>
                    <a:pt x="52" y="31"/>
                  </a:lnTo>
                  <a:lnTo>
                    <a:pt x="47" y="31"/>
                  </a:lnTo>
                  <a:lnTo>
                    <a:pt x="43" y="33"/>
                  </a:lnTo>
                  <a:lnTo>
                    <a:pt x="40" y="33"/>
                  </a:lnTo>
                  <a:lnTo>
                    <a:pt x="36" y="33"/>
                  </a:lnTo>
                  <a:lnTo>
                    <a:pt x="31" y="33"/>
                  </a:lnTo>
                  <a:lnTo>
                    <a:pt x="29" y="33"/>
                  </a:lnTo>
                  <a:lnTo>
                    <a:pt x="24" y="33"/>
                  </a:lnTo>
                  <a:lnTo>
                    <a:pt x="19" y="33"/>
                  </a:lnTo>
                  <a:lnTo>
                    <a:pt x="17" y="33"/>
                  </a:lnTo>
                  <a:lnTo>
                    <a:pt x="12" y="33"/>
                  </a:lnTo>
                  <a:lnTo>
                    <a:pt x="7" y="33"/>
                  </a:lnTo>
                  <a:lnTo>
                    <a:pt x="5" y="33"/>
                  </a:lnTo>
                  <a:lnTo>
                    <a:pt x="0" y="31"/>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07" name="Freeform 674"/>
            <p:cNvSpPr/>
            <p:nvPr/>
          </p:nvSpPr>
          <p:spPr bwMode="auto">
            <a:xfrm>
              <a:off x="832606" y="2177094"/>
              <a:ext cx="264116" cy="193685"/>
            </a:xfrm>
            <a:custGeom>
              <a:avLst/>
              <a:gdLst>
                <a:gd name="T0" fmla="*/ 0 w 210"/>
                <a:gd name="T1" fmla="*/ 0 h 154"/>
                <a:gd name="T2" fmla="*/ 85 w 210"/>
                <a:gd name="T3" fmla="*/ 73 h 154"/>
                <a:gd name="T4" fmla="*/ 210 w 210"/>
                <a:gd name="T5" fmla="*/ 154 h 154"/>
                <a:gd name="T6" fmla="*/ 127 w 210"/>
                <a:gd name="T7" fmla="*/ 83 h 154"/>
                <a:gd name="T8" fmla="*/ 0 w 210"/>
                <a:gd name="T9" fmla="*/ 0 h 154"/>
              </a:gdLst>
              <a:ahLst/>
              <a:cxnLst>
                <a:cxn ang="0">
                  <a:pos x="T0" y="T1"/>
                </a:cxn>
                <a:cxn ang="0">
                  <a:pos x="T2" y="T3"/>
                </a:cxn>
                <a:cxn ang="0">
                  <a:pos x="T4" y="T5"/>
                </a:cxn>
                <a:cxn ang="0">
                  <a:pos x="T6" y="T7"/>
                </a:cxn>
                <a:cxn ang="0">
                  <a:pos x="T8" y="T9"/>
                </a:cxn>
              </a:cxnLst>
              <a:rect l="0" t="0" r="r" b="b"/>
              <a:pathLst>
                <a:path w="210" h="154">
                  <a:moveTo>
                    <a:pt x="0" y="0"/>
                  </a:moveTo>
                  <a:lnTo>
                    <a:pt x="85" y="73"/>
                  </a:lnTo>
                  <a:lnTo>
                    <a:pt x="210" y="154"/>
                  </a:lnTo>
                  <a:lnTo>
                    <a:pt x="127" y="8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8" name="Freeform 675"/>
            <p:cNvSpPr/>
            <p:nvPr/>
          </p:nvSpPr>
          <p:spPr bwMode="auto">
            <a:xfrm>
              <a:off x="832606" y="2177094"/>
              <a:ext cx="264116" cy="193685"/>
            </a:xfrm>
            <a:custGeom>
              <a:avLst/>
              <a:gdLst>
                <a:gd name="T0" fmla="*/ 0 w 210"/>
                <a:gd name="T1" fmla="*/ 0 h 154"/>
                <a:gd name="T2" fmla="*/ 85 w 210"/>
                <a:gd name="T3" fmla="*/ 73 h 154"/>
                <a:gd name="T4" fmla="*/ 210 w 210"/>
                <a:gd name="T5" fmla="*/ 154 h 154"/>
                <a:gd name="T6" fmla="*/ 127 w 210"/>
                <a:gd name="T7" fmla="*/ 83 h 154"/>
                <a:gd name="T8" fmla="*/ 0 w 210"/>
                <a:gd name="T9" fmla="*/ 0 h 154"/>
              </a:gdLst>
              <a:ahLst/>
              <a:cxnLst>
                <a:cxn ang="0">
                  <a:pos x="T0" y="T1"/>
                </a:cxn>
                <a:cxn ang="0">
                  <a:pos x="T2" y="T3"/>
                </a:cxn>
                <a:cxn ang="0">
                  <a:pos x="T4" y="T5"/>
                </a:cxn>
                <a:cxn ang="0">
                  <a:pos x="T6" y="T7"/>
                </a:cxn>
                <a:cxn ang="0">
                  <a:pos x="T8" y="T9"/>
                </a:cxn>
              </a:cxnLst>
              <a:rect l="0" t="0" r="r" b="b"/>
              <a:pathLst>
                <a:path w="210" h="154">
                  <a:moveTo>
                    <a:pt x="0" y="0"/>
                  </a:moveTo>
                  <a:lnTo>
                    <a:pt x="85" y="73"/>
                  </a:lnTo>
                  <a:lnTo>
                    <a:pt x="210" y="154"/>
                  </a:lnTo>
                  <a:lnTo>
                    <a:pt x="127" y="8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09" name="Freeform 676"/>
            <p:cNvSpPr/>
            <p:nvPr/>
          </p:nvSpPr>
          <p:spPr bwMode="auto">
            <a:xfrm>
              <a:off x="330786" y="1877763"/>
              <a:ext cx="240220" cy="513139"/>
            </a:xfrm>
            <a:custGeom>
              <a:avLst/>
              <a:gdLst>
                <a:gd name="T0" fmla="*/ 191 w 191"/>
                <a:gd name="T1" fmla="*/ 408 h 408"/>
                <a:gd name="T2" fmla="*/ 174 w 191"/>
                <a:gd name="T3" fmla="*/ 392 h 408"/>
                <a:gd name="T4" fmla="*/ 160 w 191"/>
                <a:gd name="T5" fmla="*/ 375 h 408"/>
                <a:gd name="T6" fmla="*/ 146 w 191"/>
                <a:gd name="T7" fmla="*/ 356 h 408"/>
                <a:gd name="T8" fmla="*/ 137 w 191"/>
                <a:gd name="T9" fmla="*/ 337 h 408"/>
                <a:gd name="T10" fmla="*/ 125 w 191"/>
                <a:gd name="T11" fmla="*/ 319 h 408"/>
                <a:gd name="T12" fmla="*/ 118 w 191"/>
                <a:gd name="T13" fmla="*/ 297 h 408"/>
                <a:gd name="T14" fmla="*/ 111 w 191"/>
                <a:gd name="T15" fmla="*/ 278 h 408"/>
                <a:gd name="T16" fmla="*/ 103 w 191"/>
                <a:gd name="T17" fmla="*/ 255 h 408"/>
                <a:gd name="T18" fmla="*/ 101 w 191"/>
                <a:gd name="T19" fmla="*/ 233 h 408"/>
                <a:gd name="T20" fmla="*/ 99 w 191"/>
                <a:gd name="T21" fmla="*/ 212 h 408"/>
                <a:gd name="T22" fmla="*/ 96 w 191"/>
                <a:gd name="T23" fmla="*/ 191 h 408"/>
                <a:gd name="T24" fmla="*/ 99 w 191"/>
                <a:gd name="T25" fmla="*/ 167 h 408"/>
                <a:gd name="T26" fmla="*/ 101 w 191"/>
                <a:gd name="T27" fmla="*/ 146 h 408"/>
                <a:gd name="T28" fmla="*/ 106 w 191"/>
                <a:gd name="T29" fmla="*/ 125 h 408"/>
                <a:gd name="T30" fmla="*/ 113 w 191"/>
                <a:gd name="T31" fmla="*/ 101 h 408"/>
                <a:gd name="T32" fmla="*/ 120 w 191"/>
                <a:gd name="T33" fmla="*/ 80 h 408"/>
                <a:gd name="T34" fmla="*/ 18 w 191"/>
                <a:gd name="T35" fmla="*/ 11 h 408"/>
                <a:gd name="T36" fmla="*/ 11 w 191"/>
                <a:gd name="T37" fmla="*/ 33 h 408"/>
                <a:gd name="T38" fmla="*/ 7 w 191"/>
                <a:gd name="T39" fmla="*/ 56 h 408"/>
                <a:gd name="T40" fmla="*/ 2 w 191"/>
                <a:gd name="T41" fmla="*/ 78 h 408"/>
                <a:gd name="T42" fmla="*/ 0 w 191"/>
                <a:gd name="T43" fmla="*/ 101 h 408"/>
                <a:gd name="T44" fmla="*/ 0 w 191"/>
                <a:gd name="T45" fmla="*/ 125 h 408"/>
                <a:gd name="T46" fmla="*/ 2 w 191"/>
                <a:gd name="T47" fmla="*/ 146 h 408"/>
                <a:gd name="T48" fmla="*/ 4 w 191"/>
                <a:gd name="T49" fmla="*/ 170 h 408"/>
                <a:gd name="T50" fmla="*/ 9 w 191"/>
                <a:gd name="T51" fmla="*/ 193 h 408"/>
                <a:gd name="T52" fmla="*/ 16 w 191"/>
                <a:gd name="T53" fmla="*/ 215 h 408"/>
                <a:gd name="T54" fmla="*/ 23 w 191"/>
                <a:gd name="T55" fmla="*/ 236 h 408"/>
                <a:gd name="T56" fmla="*/ 33 w 191"/>
                <a:gd name="T57" fmla="*/ 255 h 408"/>
                <a:gd name="T58" fmla="*/ 44 w 191"/>
                <a:gd name="T59" fmla="*/ 276 h 408"/>
                <a:gd name="T60" fmla="*/ 56 w 191"/>
                <a:gd name="T61" fmla="*/ 295 h 408"/>
                <a:gd name="T62" fmla="*/ 70 w 191"/>
                <a:gd name="T63" fmla="*/ 314 h 408"/>
                <a:gd name="T64" fmla="*/ 87 w 191"/>
                <a:gd name="T65" fmla="*/ 33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1" h="408">
                  <a:moveTo>
                    <a:pt x="96" y="340"/>
                  </a:moveTo>
                  <a:lnTo>
                    <a:pt x="191" y="408"/>
                  </a:lnTo>
                  <a:lnTo>
                    <a:pt x="181" y="401"/>
                  </a:lnTo>
                  <a:lnTo>
                    <a:pt x="174" y="392"/>
                  </a:lnTo>
                  <a:lnTo>
                    <a:pt x="167" y="385"/>
                  </a:lnTo>
                  <a:lnTo>
                    <a:pt x="160" y="375"/>
                  </a:lnTo>
                  <a:lnTo>
                    <a:pt x="153" y="366"/>
                  </a:lnTo>
                  <a:lnTo>
                    <a:pt x="146" y="356"/>
                  </a:lnTo>
                  <a:lnTo>
                    <a:pt x="141" y="347"/>
                  </a:lnTo>
                  <a:lnTo>
                    <a:pt x="137" y="337"/>
                  </a:lnTo>
                  <a:lnTo>
                    <a:pt x="129" y="328"/>
                  </a:lnTo>
                  <a:lnTo>
                    <a:pt x="125" y="319"/>
                  </a:lnTo>
                  <a:lnTo>
                    <a:pt x="120" y="309"/>
                  </a:lnTo>
                  <a:lnTo>
                    <a:pt x="118" y="297"/>
                  </a:lnTo>
                  <a:lnTo>
                    <a:pt x="113" y="288"/>
                  </a:lnTo>
                  <a:lnTo>
                    <a:pt x="111" y="278"/>
                  </a:lnTo>
                  <a:lnTo>
                    <a:pt x="106" y="267"/>
                  </a:lnTo>
                  <a:lnTo>
                    <a:pt x="103" y="255"/>
                  </a:lnTo>
                  <a:lnTo>
                    <a:pt x="101" y="245"/>
                  </a:lnTo>
                  <a:lnTo>
                    <a:pt x="101" y="233"/>
                  </a:lnTo>
                  <a:lnTo>
                    <a:pt x="99" y="224"/>
                  </a:lnTo>
                  <a:lnTo>
                    <a:pt x="99" y="212"/>
                  </a:lnTo>
                  <a:lnTo>
                    <a:pt x="99" y="200"/>
                  </a:lnTo>
                  <a:lnTo>
                    <a:pt x="96" y="191"/>
                  </a:lnTo>
                  <a:lnTo>
                    <a:pt x="96" y="179"/>
                  </a:lnTo>
                  <a:lnTo>
                    <a:pt x="99" y="167"/>
                  </a:lnTo>
                  <a:lnTo>
                    <a:pt x="101" y="158"/>
                  </a:lnTo>
                  <a:lnTo>
                    <a:pt x="101" y="146"/>
                  </a:lnTo>
                  <a:lnTo>
                    <a:pt x="103" y="134"/>
                  </a:lnTo>
                  <a:lnTo>
                    <a:pt x="106" y="125"/>
                  </a:lnTo>
                  <a:lnTo>
                    <a:pt x="108" y="113"/>
                  </a:lnTo>
                  <a:lnTo>
                    <a:pt x="113" y="101"/>
                  </a:lnTo>
                  <a:lnTo>
                    <a:pt x="115" y="92"/>
                  </a:lnTo>
                  <a:lnTo>
                    <a:pt x="120" y="80"/>
                  </a:lnTo>
                  <a:lnTo>
                    <a:pt x="23" y="0"/>
                  </a:lnTo>
                  <a:lnTo>
                    <a:pt x="18" y="11"/>
                  </a:lnTo>
                  <a:lnTo>
                    <a:pt x="16" y="23"/>
                  </a:lnTo>
                  <a:lnTo>
                    <a:pt x="11" y="33"/>
                  </a:lnTo>
                  <a:lnTo>
                    <a:pt x="9" y="45"/>
                  </a:lnTo>
                  <a:lnTo>
                    <a:pt x="7" y="56"/>
                  </a:lnTo>
                  <a:lnTo>
                    <a:pt x="4" y="68"/>
                  </a:lnTo>
                  <a:lnTo>
                    <a:pt x="2" y="78"/>
                  </a:lnTo>
                  <a:lnTo>
                    <a:pt x="2" y="89"/>
                  </a:lnTo>
                  <a:lnTo>
                    <a:pt x="0" y="101"/>
                  </a:lnTo>
                  <a:lnTo>
                    <a:pt x="0" y="113"/>
                  </a:lnTo>
                  <a:lnTo>
                    <a:pt x="0" y="125"/>
                  </a:lnTo>
                  <a:lnTo>
                    <a:pt x="0" y="137"/>
                  </a:lnTo>
                  <a:lnTo>
                    <a:pt x="2" y="146"/>
                  </a:lnTo>
                  <a:lnTo>
                    <a:pt x="2" y="158"/>
                  </a:lnTo>
                  <a:lnTo>
                    <a:pt x="4" y="170"/>
                  </a:lnTo>
                  <a:lnTo>
                    <a:pt x="7" y="182"/>
                  </a:lnTo>
                  <a:lnTo>
                    <a:pt x="9" y="193"/>
                  </a:lnTo>
                  <a:lnTo>
                    <a:pt x="11" y="203"/>
                  </a:lnTo>
                  <a:lnTo>
                    <a:pt x="16" y="215"/>
                  </a:lnTo>
                  <a:lnTo>
                    <a:pt x="18" y="224"/>
                  </a:lnTo>
                  <a:lnTo>
                    <a:pt x="23" y="236"/>
                  </a:lnTo>
                  <a:lnTo>
                    <a:pt x="28" y="245"/>
                  </a:lnTo>
                  <a:lnTo>
                    <a:pt x="33" y="255"/>
                  </a:lnTo>
                  <a:lnTo>
                    <a:pt x="37" y="267"/>
                  </a:lnTo>
                  <a:lnTo>
                    <a:pt x="44" y="276"/>
                  </a:lnTo>
                  <a:lnTo>
                    <a:pt x="51" y="285"/>
                  </a:lnTo>
                  <a:lnTo>
                    <a:pt x="56" y="295"/>
                  </a:lnTo>
                  <a:lnTo>
                    <a:pt x="63" y="304"/>
                  </a:lnTo>
                  <a:lnTo>
                    <a:pt x="70" y="314"/>
                  </a:lnTo>
                  <a:lnTo>
                    <a:pt x="80" y="323"/>
                  </a:lnTo>
                  <a:lnTo>
                    <a:pt x="87" y="330"/>
                  </a:lnTo>
                  <a:lnTo>
                    <a:pt x="96" y="34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0" name="Freeform 677"/>
            <p:cNvSpPr/>
            <p:nvPr/>
          </p:nvSpPr>
          <p:spPr bwMode="auto">
            <a:xfrm>
              <a:off x="330786" y="1877763"/>
              <a:ext cx="240220" cy="513139"/>
            </a:xfrm>
            <a:custGeom>
              <a:avLst/>
              <a:gdLst>
                <a:gd name="T0" fmla="*/ 191 w 191"/>
                <a:gd name="T1" fmla="*/ 408 h 408"/>
                <a:gd name="T2" fmla="*/ 174 w 191"/>
                <a:gd name="T3" fmla="*/ 392 h 408"/>
                <a:gd name="T4" fmla="*/ 160 w 191"/>
                <a:gd name="T5" fmla="*/ 375 h 408"/>
                <a:gd name="T6" fmla="*/ 146 w 191"/>
                <a:gd name="T7" fmla="*/ 356 h 408"/>
                <a:gd name="T8" fmla="*/ 137 w 191"/>
                <a:gd name="T9" fmla="*/ 337 h 408"/>
                <a:gd name="T10" fmla="*/ 125 w 191"/>
                <a:gd name="T11" fmla="*/ 319 h 408"/>
                <a:gd name="T12" fmla="*/ 118 w 191"/>
                <a:gd name="T13" fmla="*/ 297 h 408"/>
                <a:gd name="T14" fmla="*/ 111 w 191"/>
                <a:gd name="T15" fmla="*/ 278 h 408"/>
                <a:gd name="T16" fmla="*/ 103 w 191"/>
                <a:gd name="T17" fmla="*/ 255 h 408"/>
                <a:gd name="T18" fmla="*/ 101 w 191"/>
                <a:gd name="T19" fmla="*/ 233 h 408"/>
                <a:gd name="T20" fmla="*/ 99 w 191"/>
                <a:gd name="T21" fmla="*/ 212 h 408"/>
                <a:gd name="T22" fmla="*/ 96 w 191"/>
                <a:gd name="T23" fmla="*/ 191 h 408"/>
                <a:gd name="T24" fmla="*/ 99 w 191"/>
                <a:gd name="T25" fmla="*/ 167 h 408"/>
                <a:gd name="T26" fmla="*/ 101 w 191"/>
                <a:gd name="T27" fmla="*/ 146 h 408"/>
                <a:gd name="T28" fmla="*/ 106 w 191"/>
                <a:gd name="T29" fmla="*/ 125 h 408"/>
                <a:gd name="T30" fmla="*/ 113 w 191"/>
                <a:gd name="T31" fmla="*/ 101 h 408"/>
                <a:gd name="T32" fmla="*/ 120 w 191"/>
                <a:gd name="T33" fmla="*/ 80 h 408"/>
                <a:gd name="T34" fmla="*/ 18 w 191"/>
                <a:gd name="T35" fmla="*/ 11 h 408"/>
                <a:gd name="T36" fmla="*/ 11 w 191"/>
                <a:gd name="T37" fmla="*/ 33 h 408"/>
                <a:gd name="T38" fmla="*/ 7 w 191"/>
                <a:gd name="T39" fmla="*/ 56 h 408"/>
                <a:gd name="T40" fmla="*/ 2 w 191"/>
                <a:gd name="T41" fmla="*/ 78 h 408"/>
                <a:gd name="T42" fmla="*/ 0 w 191"/>
                <a:gd name="T43" fmla="*/ 101 h 408"/>
                <a:gd name="T44" fmla="*/ 0 w 191"/>
                <a:gd name="T45" fmla="*/ 125 h 408"/>
                <a:gd name="T46" fmla="*/ 2 w 191"/>
                <a:gd name="T47" fmla="*/ 146 h 408"/>
                <a:gd name="T48" fmla="*/ 4 w 191"/>
                <a:gd name="T49" fmla="*/ 170 h 408"/>
                <a:gd name="T50" fmla="*/ 9 w 191"/>
                <a:gd name="T51" fmla="*/ 193 h 408"/>
                <a:gd name="T52" fmla="*/ 16 w 191"/>
                <a:gd name="T53" fmla="*/ 215 h 408"/>
                <a:gd name="T54" fmla="*/ 23 w 191"/>
                <a:gd name="T55" fmla="*/ 236 h 408"/>
                <a:gd name="T56" fmla="*/ 33 w 191"/>
                <a:gd name="T57" fmla="*/ 255 h 408"/>
                <a:gd name="T58" fmla="*/ 44 w 191"/>
                <a:gd name="T59" fmla="*/ 276 h 408"/>
                <a:gd name="T60" fmla="*/ 56 w 191"/>
                <a:gd name="T61" fmla="*/ 295 h 408"/>
                <a:gd name="T62" fmla="*/ 70 w 191"/>
                <a:gd name="T63" fmla="*/ 314 h 408"/>
                <a:gd name="T64" fmla="*/ 87 w 191"/>
                <a:gd name="T65" fmla="*/ 33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1" h="408">
                  <a:moveTo>
                    <a:pt x="96" y="340"/>
                  </a:moveTo>
                  <a:lnTo>
                    <a:pt x="191" y="408"/>
                  </a:lnTo>
                  <a:lnTo>
                    <a:pt x="181" y="401"/>
                  </a:lnTo>
                  <a:lnTo>
                    <a:pt x="174" y="392"/>
                  </a:lnTo>
                  <a:lnTo>
                    <a:pt x="167" y="385"/>
                  </a:lnTo>
                  <a:lnTo>
                    <a:pt x="160" y="375"/>
                  </a:lnTo>
                  <a:lnTo>
                    <a:pt x="153" y="366"/>
                  </a:lnTo>
                  <a:lnTo>
                    <a:pt x="146" y="356"/>
                  </a:lnTo>
                  <a:lnTo>
                    <a:pt x="141" y="347"/>
                  </a:lnTo>
                  <a:lnTo>
                    <a:pt x="137" y="337"/>
                  </a:lnTo>
                  <a:lnTo>
                    <a:pt x="129" y="328"/>
                  </a:lnTo>
                  <a:lnTo>
                    <a:pt x="125" y="319"/>
                  </a:lnTo>
                  <a:lnTo>
                    <a:pt x="120" y="309"/>
                  </a:lnTo>
                  <a:lnTo>
                    <a:pt x="118" y="297"/>
                  </a:lnTo>
                  <a:lnTo>
                    <a:pt x="113" y="288"/>
                  </a:lnTo>
                  <a:lnTo>
                    <a:pt x="111" y="278"/>
                  </a:lnTo>
                  <a:lnTo>
                    <a:pt x="106" y="267"/>
                  </a:lnTo>
                  <a:lnTo>
                    <a:pt x="103" y="255"/>
                  </a:lnTo>
                  <a:lnTo>
                    <a:pt x="101" y="245"/>
                  </a:lnTo>
                  <a:lnTo>
                    <a:pt x="101" y="233"/>
                  </a:lnTo>
                  <a:lnTo>
                    <a:pt x="99" y="224"/>
                  </a:lnTo>
                  <a:lnTo>
                    <a:pt x="99" y="212"/>
                  </a:lnTo>
                  <a:lnTo>
                    <a:pt x="99" y="200"/>
                  </a:lnTo>
                  <a:lnTo>
                    <a:pt x="96" y="191"/>
                  </a:lnTo>
                  <a:lnTo>
                    <a:pt x="96" y="179"/>
                  </a:lnTo>
                  <a:lnTo>
                    <a:pt x="99" y="167"/>
                  </a:lnTo>
                  <a:lnTo>
                    <a:pt x="101" y="158"/>
                  </a:lnTo>
                  <a:lnTo>
                    <a:pt x="101" y="146"/>
                  </a:lnTo>
                  <a:lnTo>
                    <a:pt x="103" y="134"/>
                  </a:lnTo>
                  <a:lnTo>
                    <a:pt x="106" y="125"/>
                  </a:lnTo>
                  <a:lnTo>
                    <a:pt x="108" y="113"/>
                  </a:lnTo>
                  <a:lnTo>
                    <a:pt x="113" y="101"/>
                  </a:lnTo>
                  <a:lnTo>
                    <a:pt x="115" y="92"/>
                  </a:lnTo>
                  <a:lnTo>
                    <a:pt x="120" y="80"/>
                  </a:lnTo>
                  <a:lnTo>
                    <a:pt x="23" y="0"/>
                  </a:lnTo>
                  <a:lnTo>
                    <a:pt x="18" y="11"/>
                  </a:lnTo>
                  <a:lnTo>
                    <a:pt x="16" y="23"/>
                  </a:lnTo>
                  <a:lnTo>
                    <a:pt x="11" y="33"/>
                  </a:lnTo>
                  <a:lnTo>
                    <a:pt x="9" y="45"/>
                  </a:lnTo>
                  <a:lnTo>
                    <a:pt x="7" y="56"/>
                  </a:lnTo>
                  <a:lnTo>
                    <a:pt x="4" y="68"/>
                  </a:lnTo>
                  <a:lnTo>
                    <a:pt x="2" y="78"/>
                  </a:lnTo>
                  <a:lnTo>
                    <a:pt x="2" y="89"/>
                  </a:lnTo>
                  <a:lnTo>
                    <a:pt x="0" y="101"/>
                  </a:lnTo>
                  <a:lnTo>
                    <a:pt x="0" y="113"/>
                  </a:lnTo>
                  <a:lnTo>
                    <a:pt x="0" y="125"/>
                  </a:lnTo>
                  <a:lnTo>
                    <a:pt x="0" y="137"/>
                  </a:lnTo>
                  <a:lnTo>
                    <a:pt x="2" y="146"/>
                  </a:lnTo>
                  <a:lnTo>
                    <a:pt x="2" y="158"/>
                  </a:lnTo>
                  <a:lnTo>
                    <a:pt x="4" y="170"/>
                  </a:lnTo>
                  <a:lnTo>
                    <a:pt x="7" y="182"/>
                  </a:lnTo>
                  <a:lnTo>
                    <a:pt x="9" y="193"/>
                  </a:lnTo>
                  <a:lnTo>
                    <a:pt x="11" y="203"/>
                  </a:lnTo>
                  <a:lnTo>
                    <a:pt x="16" y="215"/>
                  </a:lnTo>
                  <a:lnTo>
                    <a:pt x="18" y="224"/>
                  </a:lnTo>
                  <a:lnTo>
                    <a:pt x="23" y="236"/>
                  </a:lnTo>
                  <a:lnTo>
                    <a:pt x="28" y="245"/>
                  </a:lnTo>
                  <a:lnTo>
                    <a:pt x="33" y="255"/>
                  </a:lnTo>
                  <a:lnTo>
                    <a:pt x="37" y="267"/>
                  </a:lnTo>
                  <a:lnTo>
                    <a:pt x="44" y="276"/>
                  </a:lnTo>
                  <a:lnTo>
                    <a:pt x="51" y="285"/>
                  </a:lnTo>
                  <a:lnTo>
                    <a:pt x="56" y="295"/>
                  </a:lnTo>
                  <a:lnTo>
                    <a:pt x="63" y="304"/>
                  </a:lnTo>
                  <a:lnTo>
                    <a:pt x="70" y="314"/>
                  </a:lnTo>
                  <a:lnTo>
                    <a:pt x="80" y="323"/>
                  </a:lnTo>
                  <a:lnTo>
                    <a:pt x="87" y="330"/>
                  </a:lnTo>
                  <a:lnTo>
                    <a:pt x="96" y="34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11" name="Freeform 678"/>
            <p:cNvSpPr/>
            <p:nvPr/>
          </p:nvSpPr>
          <p:spPr bwMode="auto">
            <a:xfrm>
              <a:off x="359713" y="1877763"/>
              <a:ext cx="279208" cy="201231"/>
            </a:xfrm>
            <a:custGeom>
              <a:avLst/>
              <a:gdLst>
                <a:gd name="T0" fmla="*/ 0 w 222"/>
                <a:gd name="T1" fmla="*/ 0 h 160"/>
                <a:gd name="T2" fmla="*/ 97 w 222"/>
                <a:gd name="T3" fmla="*/ 80 h 160"/>
                <a:gd name="T4" fmla="*/ 222 w 222"/>
                <a:gd name="T5" fmla="*/ 160 h 160"/>
                <a:gd name="T6" fmla="*/ 130 w 222"/>
                <a:gd name="T7" fmla="*/ 82 h 160"/>
                <a:gd name="T8" fmla="*/ 0 w 222"/>
                <a:gd name="T9" fmla="*/ 0 h 160"/>
              </a:gdLst>
              <a:ahLst/>
              <a:cxnLst>
                <a:cxn ang="0">
                  <a:pos x="T0" y="T1"/>
                </a:cxn>
                <a:cxn ang="0">
                  <a:pos x="T2" y="T3"/>
                </a:cxn>
                <a:cxn ang="0">
                  <a:pos x="T4" y="T5"/>
                </a:cxn>
                <a:cxn ang="0">
                  <a:pos x="T6" y="T7"/>
                </a:cxn>
                <a:cxn ang="0">
                  <a:pos x="T8" y="T9"/>
                </a:cxn>
              </a:cxnLst>
              <a:rect l="0" t="0" r="r" b="b"/>
              <a:pathLst>
                <a:path w="222" h="160">
                  <a:moveTo>
                    <a:pt x="0" y="0"/>
                  </a:moveTo>
                  <a:lnTo>
                    <a:pt x="97" y="80"/>
                  </a:lnTo>
                  <a:lnTo>
                    <a:pt x="222" y="160"/>
                  </a:lnTo>
                  <a:lnTo>
                    <a:pt x="130" y="8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2" name="Freeform 679"/>
            <p:cNvSpPr/>
            <p:nvPr/>
          </p:nvSpPr>
          <p:spPr bwMode="auto">
            <a:xfrm>
              <a:off x="359713" y="1877763"/>
              <a:ext cx="279208" cy="201231"/>
            </a:xfrm>
            <a:custGeom>
              <a:avLst/>
              <a:gdLst>
                <a:gd name="T0" fmla="*/ 0 w 222"/>
                <a:gd name="T1" fmla="*/ 0 h 160"/>
                <a:gd name="T2" fmla="*/ 97 w 222"/>
                <a:gd name="T3" fmla="*/ 80 h 160"/>
                <a:gd name="T4" fmla="*/ 222 w 222"/>
                <a:gd name="T5" fmla="*/ 160 h 160"/>
                <a:gd name="T6" fmla="*/ 130 w 222"/>
                <a:gd name="T7" fmla="*/ 82 h 160"/>
                <a:gd name="T8" fmla="*/ 0 w 222"/>
                <a:gd name="T9" fmla="*/ 0 h 160"/>
              </a:gdLst>
              <a:ahLst/>
              <a:cxnLst>
                <a:cxn ang="0">
                  <a:pos x="T0" y="T1"/>
                </a:cxn>
                <a:cxn ang="0">
                  <a:pos x="T2" y="T3"/>
                </a:cxn>
                <a:cxn ang="0">
                  <a:pos x="T4" y="T5"/>
                </a:cxn>
                <a:cxn ang="0">
                  <a:pos x="T6" y="T7"/>
                </a:cxn>
                <a:cxn ang="0">
                  <a:pos x="T8" y="T9"/>
                </a:cxn>
              </a:cxnLst>
              <a:rect l="0" t="0" r="r" b="b"/>
              <a:pathLst>
                <a:path w="222" h="160">
                  <a:moveTo>
                    <a:pt x="0" y="0"/>
                  </a:moveTo>
                  <a:lnTo>
                    <a:pt x="97" y="80"/>
                  </a:lnTo>
                  <a:lnTo>
                    <a:pt x="222" y="160"/>
                  </a:lnTo>
                  <a:lnTo>
                    <a:pt x="130" y="8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13" name="Freeform 680"/>
            <p:cNvSpPr/>
            <p:nvPr/>
          </p:nvSpPr>
          <p:spPr bwMode="auto">
            <a:xfrm>
              <a:off x="442720" y="1645089"/>
              <a:ext cx="516912" cy="213808"/>
            </a:xfrm>
            <a:custGeom>
              <a:avLst/>
              <a:gdLst>
                <a:gd name="T0" fmla="*/ 95 w 411"/>
                <a:gd name="T1" fmla="*/ 170 h 170"/>
                <a:gd name="T2" fmla="*/ 111 w 411"/>
                <a:gd name="T3" fmla="*/ 156 h 170"/>
                <a:gd name="T4" fmla="*/ 128 w 411"/>
                <a:gd name="T5" fmla="*/ 142 h 170"/>
                <a:gd name="T6" fmla="*/ 144 w 411"/>
                <a:gd name="T7" fmla="*/ 130 h 170"/>
                <a:gd name="T8" fmla="*/ 163 w 411"/>
                <a:gd name="T9" fmla="*/ 121 h 170"/>
                <a:gd name="T10" fmla="*/ 182 w 411"/>
                <a:gd name="T11" fmla="*/ 111 h 170"/>
                <a:gd name="T12" fmla="*/ 201 w 411"/>
                <a:gd name="T13" fmla="*/ 104 h 170"/>
                <a:gd name="T14" fmla="*/ 222 w 411"/>
                <a:gd name="T15" fmla="*/ 97 h 170"/>
                <a:gd name="T16" fmla="*/ 241 w 411"/>
                <a:gd name="T17" fmla="*/ 93 h 170"/>
                <a:gd name="T18" fmla="*/ 262 w 411"/>
                <a:gd name="T19" fmla="*/ 88 h 170"/>
                <a:gd name="T20" fmla="*/ 284 w 411"/>
                <a:gd name="T21" fmla="*/ 85 h 170"/>
                <a:gd name="T22" fmla="*/ 305 w 411"/>
                <a:gd name="T23" fmla="*/ 85 h 170"/>
                <a:gd name="T24" fmla="*/ 326 w 411"/>
                <a:gd name="T25" fmla="*/ 88 h 170"/>
                <a:gd name="T26" fmla="*/ 348 w 411"/>
                <a:gd name="T27" fmla="*/ 90 h 170"/>
                <a:gd name="T28" fmla="*/ 369 w 411"/>
                <a:gd name="T29" fmla="*/ 93 h 170"/>
                <a:gd name="T30" fmla="*/ 390 w 411"/>
                <a:gd name="T31" fmla="*/ 100 h 170"/>
                <a:gd name="T32" fmla="*/ 411 w 411"/>
                <a:gd name="T33" fmla="*/ 107 h 170"/>
                <a:gd name="T34" fmla="*/ 314 w 411"/>
                <a:gd name="T35" fmla="*/ 17 h 170"/>
                <a:gd name="T36" fmla="*/ 293 w 411"/>
                <a:gd name="T37" fmla="*/ 10 h 170"/>
                <a:gd name="T38" fmla="*/ 272 w 411"/>
                <a:gd name="T39" fmla="*/ 5 h 170"/>
                <a:gd name="T40" fmla="*/ 251 w 411"/>
                <a:gd name="T41" fmla="*/ 3 h 170"/>
                <a:gd name="T42" fmla="*/ 227 w 411"/>
                <a:gd name="T43" fmla="*/ 0 h 170"/>
                <a:gd name="T44" fmla="*/ 206 w 411"/>
                <a:gd name="T45" fmla="*/ 0 h 170"/>
                <a:gd name="T46" fmla="*/ 185 w 411"/>
                <a:gd name="T47" fmla="*/ 0 h 170"/>
                <a:gd name="T48" fmla="*/ 163 w 411"/>
                <a:gd name="T49" fmla="*/ 5 h 170"/>
                <a:gd name="T50" fmla="*/ 142 w 411"/>
                <a:gd name="T51" fmla="*/ 10 h 170"/>
                <a:gd name="T52" fmla="*/ 121 w 411"/>
                <a:gd name="T53" fmla="*/ 15 h 170"/>
                <a:gd name="T54" fmla="*/ 99 w 411"/>
                <a:gd name="T55" fmla="*/ 22 h 170"/>
                <a:gd name="T56" fmla="*/ 81 w 411"/>
                <a:gd name="T57" fmla="*/ 31 h 170"/>
                <a:gd name="T58" fmla="*/ 62 w 411"/>
                <a:gd name="T59" fmla="*/ 41 h 170"/>
                <a:gd name="T60" fmla="*/ 43 w 411"/>
                <a:gd name="T61" fmla="*/ 52 h 170"/>
                <a:gd name="T62" fmla="*/ 24 w 411"/>
                <a:gd name="T63" fmla="*/ 67 h 170"/>
                <a:gd name="T64" fmla="*/ 7 w 411"/>
                <a:gd name="T65" fmla="*/ 8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1" h="170">
                  <a:moveTo>
                    <a:pt x="0" y="88"/>
                  </a:moveTo>
                  <a:lnTo>
                    <a:pt x="95" y="170"/>
                  </a:lnTo>
                  <a:lnTo>
                    <a:pt x="102" y="163"/>
                  </a:lnTo>
                  <a:lnTo>
                    <a:pt x="111" y="156"/>
                  </a:lnTo>
                  <a:lnTo>
                    <a:pt x="118" y="149"/>
                  </a:lnTo>
                  <a:lnTo>
                    <a:pt x="128" y="142"/>
                  </a:lnTo>
                  <a:lnTo>
                    <a:pt x="135" y="137"/>
                  </a:lnTo>
                  <a:lnTo>
                    <a:pt x="144" y="130"/>
                  </a:lnTo>
                  <a:lnTo>
                    <a:pt x="154" y="126"/>
                  </a:lnTo>
                  <a:lnTo>
                    <a:pt x="163" y="121"/>
                  </a:lnTo>
                  <a:lnTo>
                    <a:pt x="173" y="116"/>
                  </a:lnTo>
                  <a:lnTo>
                    <a:pt x="182" y="111"/>
                  </a:lnTo>
                  <a:lnTo>
                    <a:pt x="192" y="107"/>
                  </a:lnTo>
                  <a:lnTo>
                    <a:pt x="201" y="104"/>
                  </a:lnTo>
                  <a:lnTo>
                    <a:pt x="213" y="100"/>
                  </a:lnTo>
                  <a:lnTo>
                    <a:pt x="222" y="97"/>
                  </a:lnTo>
                  <a:lnTo>
                    <a:pt x="232" y="95"/>
                  </a:lnTo>
                  <a:lnTo>
                    <a:pt x="241" y="93"/>
                  </a:lnTo>
                  <a:lnTo>
                    <a:pt x="253" y="90"/>
                  </a:lnTo>
                  <a:lnTo>
                    <a:pt x="262" y="88"/>
                  </a:lnTo>
                  <a:lnTo>
                    <a:pt x="274" y="88"/>
                  </a:lnTo>
                  <a:lnTo>
                    <a:pt x="284" y="85"/>
                  </a:lnTo>
                  <a:lnTo>
                    <a:pt x="296" y="85"/>
                  </a:lnTo>
                  <a:lnTo>
                    <a:pt x="305" y="85"/>
                  </a:lnTo>
                  <a:lnTo>
                    <a:pt x="317" y="85"/>
                  </a:lnTo>
                  <a:lnTo>
                    <a:pt x="326" y="88"/>
                  </a:lnTo>
                  <a:lnTo>
                    <a:pt x="338" y="88"/>
                  </a:lnTo>
                  <a:lnTo>
                    <a:pt x="348" y="90"/>
                  </a:lnTo>
                  <a:lnTo>
                    <a:pt x="359" y="90"/>
                  </a:lnTo>
                  <a:lnTo>
                    <a:pt x="369" y="93"/>
                  </a:lnTo>
                  <a:lnTo>
                    <a:pt x="378" y="97"/>
                  </a:lnTo>
                  <a:lnTo>
                    <a:pt x="390" y="100"/>
                  </a:lnTo>
                  <a:lnTo>
                    <a:pt x="399" y="102"/>
                  </a:lnTo>
                  <a:lnTo>
                    <a:pt x="411" y="107"/>
                  </a:lnTo>
                  <a:lnTo>
                    <a:pt x="324" y="22"/>
                  </a:lnTo>
                  <a:lnTo>
                    <a:pt x="314" y="17"/>
                  </a:lnTo>
                  <a:lnTo>
                    <a:pt x="305" y="15"/>
                  </a:lnTo>
                  <a:lnTo>
                    <a:pt x="293" y="10"/>
                  </a:lnTo>
                  <a:lnTo>
                    <a:pt x="281" y="7"/>
                  </a:lnTo>
                  <a:lnTo>
                    <a:pt x="272" y="5"/>
                  </a:lnTo>
                  <a:lnTo>
                    <a:pt x="260" y="3"/>
                  </a:lnTo>
                  <a:lnTo>
                    <a:pt x="251" y="3"/>
                  </a:lnTo>
                  <a:lnTo>
                    <a:pt x="239" y="0"/>
                  </a:lnTo>
                  <a:lnTo>
                    <a:pt x="227" y="0"/>
                  </a:lnTo>
                  <a:lnTo>
                    <a:pt x="218" y="0"/>
                  </a:lnTo>
                  <a:lnTo>
                    <a:pt x="206" y="0"/>
                  </a:lnTo>
                  <a:lnTo>
                    <a:pt x="196" y="0"/>
                  </a:lnTo>
                  <a:lnTo>
                    <a:pt x="185" y="0"/>
                  </a:lnTo>
                  <a:lnTo>
                    <a:pt x="173" y="3"/>
                  </a:lnTo>
                  <a:lnTo>
                    <a:pt x="163" y="5"/>
                  </a:lnTo>
                  <a:lnTo>
                    <a:pt x="151" y="7"/>
                  </a:lnTo>
                  <a:lnTo>
                    <a:pt x="142" y="10"/>
                  </a:lnTo>
                  <a:lnTo>
                    <a:pt x="130" y="12"/>
                  </a:lnTo>
                  <a:lnTo>
                    <a:pt x="121" y="15"/>
                  </a:lnTo>
                  <a:lnTo>
                    <a:pt x="111" y="19"/>
                  </a:lnTo>
                  <a:lnTo>
                    <a:pt x="99" y="22"/>
                  </a:lnTo>
                  <a:lnTo>
                    <a:pt x="90" y="26"/>
                  </a:lnTo>
                  <a:lnTo>
                    <a:pt x="81" y="31"/>
                  </a:lnTo>
                  <a:lnTo>
                    <a:pt x="71" y="36"/>
                  </a:lnTo>
                  <a:lnTo>
                    <a:pt x="62" y="41"/>
                  </a:lnTo>
                  <a:lnTo>
                    <a:pt x="52" y="48"/>
                  </a:lnTo>
                  <a:lnTo>
                    <a:pt x="43" y="52"/>
                  </a:lnTo>
                  <a:lnTo>
                    <a:pt x="33" y="59"/>
                  </a:lnTo>
                  <a:lnTo>
                    <a:pt x="24" y="67"/>
                  </a:lnTo>
                  <a:lnTo>
                    <a:pt x="17" y="74"/>
                  </a:lnTo>
                  <a:lnTo>
                    <a:pt x="7" y="81"/>
                  </a:lnTo>
                  <a:lnTo>
                    <a:pt x="0" y="88"/>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4" name="Freeform 681"/>
            <p:cNvSpPr/>
            <p:nvPr/>
          </p:nvSpPr>
          <p:spPr bwMode="auto">
            <a:xfrm>
              <a:off x="442720" y="1645089"/>
              <a:ext cx="516912" cy="213808"/>
            </a:xfrm>
            <a:custGeom>
              <a:avLst/>
              <a:gdLst>
                <a:gd name="T0" fmla="*/ 95 w 411"/>
                <a:gd name="T1" fmla="*/ 170 h 170"/>
                <a:gd name="T2" fmla="*/ 111 w 411"/>
                <a:gd name="T3" fmla="*/ 156 h 170"/>
                <a:gd name="T4" fmla="*/ 128 w 411"/>
                <a:gd name="T5" fmla="*/ 142 h 170"/>
                <a:gd name="T6" fmla="*/ 144 w 411"/>
                <a:gd name="T7" fmla="*/ 130 h 170"/>
                <a:gd name="T8" fmla="*/ 163 w 411"/>
                <a:gd name="T9" fmla="*/ 121 h 170"/>
                <a:gd name="T10" fmla="*/ 182 w 411"/>
                <a:gd name="T11" fmla="*/ 111 h 170"/>
                <a:gd name="T12" fmla="*/ 201 w 411"/>
                <a:gd name="T13" fmla="*/ 104 h 170"/>
                <a:gd name="T14" fmla="*/ 222 w 411"/>
                <a:gd name="T15" fmla="*/ 97 h 170"/>
                <a:gd name="T16" fmla="*/ 241 w 411"/>
                <a:gd name="T17" fmla="*/ 93 h 170"/>
                <a:gd name="T18" fmla="*/ 262 w 411"/>
                <a:gd name="T19" fmla="*/ 88 h 170"/>
                <a:gd name="T20" fmla="*/ 284 w 411"/>
                <a:gd name="T21" fmla="*/ 85 h 170"/>
                <a:gd name="T22" fmla="*/ 305 w 411"/>
                <a:gd name="T23" fmla="*/ 85 h 170"/>
                <a:gd name="T24" fmla="*/ 326 w 411"/>
                <a:gd name="T25" fmla="*/ 88 h 170"/>
                <a:gd name="T26" fmla="*/ 348 w 411"/>
                <a:gd name="T27" fmla="*/ 90 h 170"/>
                <a:gd name="T28" fmla="*/ 369 w 411"/>
                <a:gd name="T29" fmla="*/ 93 h 170"/>
                <a:gd name="T30" fmla="*/ 390 w 411"/>
                <a:gd name="T31" fmla="*/ 100 h 170"/>
                <a:gd name="T32" fmla="*/ 411 w 411"/>
                <a:gd name="T33" fmla="*/ 107 h 170"/>
                <a:gd name="T34" fmla="*/ 314 w 411"/>
                <a:gd name="T35" fmla="*/ 17 h 170"/>
                <a:gd name="T36" fmla="*/ 293 w 411"/>
                <a:gd name="T37" fmla="*/ 10 h 170"/>
                <a:gd name="T38" fmla="*/ 272 w 411"/>
                <a:gd name="T39" fmla="*/ 5 h 170"/>
                <a:gd name="T40" fmla="*/ 251 w 411"/>
                <a:gd name="T41" fmla="*/ 3 h 170"/>
                <a:gd name="T42" fmla="*/ 227 w 411"/>
                <a:gd name="T43" fmla="*/ 0 h 170"/>
                <a:gd name="T44" fmla="*/ 206 w 411"/>
                <a:gd name="T45" fmla="*/ 0 h 170"/>
                <a:gd name="T46" fmla="*/ 185 w 411"/>
                <a:gd name="T47" fmla="*/ 0 h 170"/>
                <a:gd name="T48" fmla="*/ 163 w 411"/>
                <a:gd name="T49" fmla="*/ 5 h 170"/>
                <a:gd name="T50" fmla="*/ 142 w 411"/>
                <a:gd name="T51" fmla="*/ 10 h 170"/>
                <a:gd name="T52" fmla="*/ 121 w 411"/>
                <a:gd name="T53" fmla="*/ 15 h 170"/>
                <a:gd name="T54" fmla="*/ 99 w 411"/>
                <a:gd name="T55" fmla="*/ 22 h 170"/>
                <a:gd name="T56" fmla="*/ 81 w 411"/>
                <a:gd name="T57" fmla="*/ 31 h 170"/>
                <a:gd name="T58" fmla="*/ 62 w 411"/>
                <a:gd name="T59" fmla="*/ 41 h 170"/>
                <a:gd name="T60" fmla="*/ 43 w 411"/>
                <a:gd name="T61" fmla="*/ 52 h 170"/>
                <a:gd name="T62" fmla="*/ 24 w 411"/>
                <a:gd name="T63" fmla="*/ 67 h 170"/>
                <a:gd name="T64" fmla="*/ 7 w 411"/>
                <a:gd name="T65" fmla="*/ 8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1" h="170">
                  <a:moveTo>
                    <a:pt x="0" y="88"/>
                  </a:moveTo>
                  <a:lnTo>
                    <a:pt x="95" y="170"/>
                  </a:lnTo>
                  <a:lnTo>
                    <a:pt x="102" y="163"/>
                  </a:lnTo>
                  <a:lnTo>
                    <a:pt x="111" y="156"/>
                  </a:lnTo>
                  <a:lnTo>
                    <a:pt x="118" y="149"/>
                  </a:lnTo>
                  <a:lnTo>
                    <a:pt x="128" y="142"/>
                  </a:lnTo>
                  <a:lnTo>
                    <a:pt x="135" y="137"/>
                  </a:lnTo>
                  <a:lnTo>
                    <a:pt x="144" y="130"/>
                  </a:lnTo>
                  <a:lnTo>
                    <a:pt x="154" y="126"/>
                  </a:lnTo>
                  <a:lnTo>
                    <a:pt x="163" y="121"/>
                  </a:lnTo>
                  <a:lnTo>
                    <a:pt x="173" y="116"/>
                  </a:lnTo>
                  <a:lnTo>
                    <a:pt x="182" y="111"/>
                  </a:lnTo>
                  <a:lnTo>
                    <a:pt x="192" y="107"/>
                  </a:lnTo>
                  <a:lnTo>
                    <a:pt x="201" y="104"/>
                  </a:lnTo>
                  <a:lnTo>
                    <a:pt x="213" y="100"/>
                  </a:lnTo>
                  <a:lnTo>
                    <a:pt x="222" y="97"/>
                  </a:lnTo>
                  <a:lnTo>
                    <a:pt x="232" y="95"/>
                  </a:lnTo>
                  <a:lnTo>
                    <a:pt x="241" y="93"/>
                  </a:lnTo>
                  <a:lnTo>
                    <a:pt x="253" y="90"/>
                  </a:lnTo>
                  <a:lnTo>
                    <a:pt x="262" y="88"/>
                  </a:lnTo>
                  <a:lnTo>
                    <a:pt x="274" y="88"/>
                  </a:lnTo>
                  <a:lnTo>
                    <a:pt x="284" y="85"/>
                  </a:lnTo>
                  <a:lnTo>
                    <a:pt x="296" y="85"/>
                  </a:lnTo>
                  <a:lnTo>
                    <a:pt x="305" y="85"/>
                  </a:lnTo>
                  <a:lnTo>
                    <a:pt x="317" y="85"/>
                  </a:lnTo>
                  <a:lnTo>
                    <a:pt x="326" y="88"/>
                  </a:lnTo>
                  <a:lnTo>
                    <a:pt x="338" y="88"/>
                  </a:lnTo>
                  <a:lnTo>
                    <a:pt x="348" y="90"/>
                  </a:lnTo>
                  <a:lnTo>
                    <a:pt x="359" y="90"/>
                  </a:lnTo>
                  <a:lnTo>
                    <a:pt x="369" y="93"/>
                  </a:lnTo>
                  <a:lnTo>
                    <a:pt x="378" y="97"/>
                  </a:lnTo>
                  <a:lnTo>
                    <a:pt x="390" y="100"/>
                  </a:lnTo>
                  <a:lnTo>
                    <a:pt x="399" y="102"/>
                  </a:lnTo>
                  <a:lnTo>
                    <a:pt x="411" y="107"/>
                  </a:lnTo>
                  <a:lnTo>
                    <a:pt x="324" y="22"/>
                  </a:lnTo>
                  <a:lnTo>
                    <a:pt x="314" y="17"/>
                  </a:lnTo>
                  <a:lnTo>
                    <a:pt x="305" y="15"/>
                  </a:lnTo>
                  <a:lnTo>
                    <a:pt x="293" y="10"/>
                  </a:lnTo>
                  <a:lnTo>
                    <a:pt x="281" y="7"/>
                  </a:lnTo>
                  <a:lnTo>
                    <a:pt x="272" y="5"/>
                  </a:lnTo>
                  <a:lnTo>
                    <a:pt x="260" y="3"/>
                  </a:lnTo>
                  <a:lnTo>
                    <a:pt x="251" y="3"/>
                  </a:lnTo>
                  <a:lnTo>
                    <a:pt x="239" y="0"/>
                  </a:lnTo>
                  <a:lnTo>
                    <a:pt x="227" y="0"/>
                  </a:lnTo>
                  <a:lnTo>
                    <a:pt x="218" y="0"/>
                  </a:lnTo>
                  <a:lnTo>
                    <a:pt x="206" y="0"/>
                  </a:lnTo>
                  <a:lnTo>
                    <a:pt x="196" y="0"/>
                  </a:lnTo>
                  <a:lnTo>
                    <a:pt x="185" y="0"/>
                  </a:lnTo>
                  <a:lnTo>
                    <a:pt x="173" y="3"/>
                  </a:lnTo>
                  <a:lnTo>
                    <a:pt x="163" y="5"/>
                  </a:lnTo>
                  <a:lnTo>
                    <a:pt x="151" y="7"/>
                  </a:lnTo>
                  <a:lnTo>
                    <a:pt x="142" y="10"/>
                  </a:lnTo>
                  <a:lnTo>
                    <a:pt x="130" y="12"/>
                  </a:lnTo>
                  <a:lnTo>
                    <a:pt x="121" y="15"/>
                  </a:lnTo>
                  <a:lnTo>
                    <a:pt x="111" y="19"/>
                  </a:lnTo>
                  <a:lnTo>
                    <a:pt x="99" y="22"/>
                  </a:lnTo>
                  <a:lnTo>
                    <a:pt x="90" y="26"/>
                  </a:lnTo>
                  <a:lnTo>
                    <a:pt x="81" y="31"/>
                  </a:lnTo>
                  <a:lnTo>
                    <a:pt x="71" y="36"/>
                  </a:lnTo>
                  <a:lnTo>
                    <a:pt x="62" y="41"/>
                  </a:lnTo>
                  <a:lnTo>
                    <a:pt x="52" y="48"/>
                  </a:lnTo>
                  <a:lnTo>
                    <a:pt x="43" y="52"/>
                  </a:lnTo>
                  <a:lnTo>
                    <a:pt x="33" y="59"/>
                  </a:lnTo>
                  <a:lnTo>
                    <a:pt x="24" y="67"/>
                  </a:lnTo>
                  <a:lnTo>
                    <a:pt x="17" y="74"/>
                  </a:lnTo>
                  <a:lnTo>
                    <a:pt x="7" y="81"/>
                  </a:lnTo>
                  <a:lnTo>
                    <a:pt x="0" y="88"/>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15" name="Freeform 682"/>
            <p:cNvSpPr/>
            <p:nvPr/>
          </p:nvSpPr>
          <p:spPr bwMode="auto">
            <a:xfrm>
              <a:off x="974725" y="1751993"/>
              <a:ext cx="113192" cy="113192"/>
            </a:xfrm>
            <a:custGeom>
              <a:avLst/>
              <a:gdLst>
                <a:gd name="T0" fmla="*/ 0 w 90"/>
                <a:gd name="T1" fmla="*/ 0 h 90"/>
                <a:gd name="T2" fmla="*/ 83 w 90"/>
                <a:gd name="T3" fmla="*/ 83 h 90"/>
                <a:gd name="T4" fmla="*/ 90 w 90"/>
                <a:gd name="T5" fmla="*/ 90 h 90"/>
                <a:gd name="T6" fmla="*/ 7 w 90"/>
                <a:gd name="T7" fmla="*/ 8 h 90"/>
                <a:gd name="T8" fmla="*/ 0 w 90"/>
                <a:gd name="T9" fmla="*/ 0 h 90"/>
              </a:gdLst>
              <a:ahLst/>
              <a:cxnLst>
                <a:cxn ang="0">
                  <a:pos x="T0" y="T1"/>
                </a:cxn>
                <a:cxn ang="0">
                  <a:pos x="T2" y="T3"/>
                </a:cxn>
                <a:cxn ang="0">
                  <a:pos x="T4" y="T5"/>
                </a:cxn>
                <a:cxn ang="0">
                  <a:pos x="T6" y="T7"/>
                </a:cxn>
                <a:cxn ang="0">
                  <a:pos x="T8" y="T9"/>
                </a:cxn>
              </a:cxnLst>
              <a:rect l="0" t="0" r="r" b="b"/>
              <a:pathLst>
                <a:path w="90" h="90">
                  <a:moveTo>
                    <a:pt x="0" y="0"/>
                  </a:moveTo>
                  <a:lnTo>
                    <a:pt x="83" y="83"/>
                  </a:lnTo>
                  <a:lnTo>
                    <a:pt x="90" y="90"/>
                  </a:lnTo>
                  <a:lnTo>
                    <a:pt x="7" y="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6" name="Freeform 683"/>
            <p:cNvSpPr/>
            <p:nvPr/>
          </p:nvSpPr>
          <p:spPr bwMode="auto">
            <a:xfrm>
              <a:off x="974725" y="1751993"/>
              <a:ext cx="113192" cy="113192"/>
            </a:xfrm>
            <a:custGeom>
              <a:avLst/>
              <a:gdLst>
                <a:gd name="T0" fmla="*/ 0 w 90"/>
                <a:gd name="T1" fmla="*/ 0 h 90"/>
                <a:gd name="T2" fmla="*/ 83 w 90"/>
                <a:gd name="T3" fmla="*/ 83 h 90"/>
                <a:gd name="T4" fmla="*/ 90 w 90"/>
                <a:gd name="T5" fmla="*/ 90 h 90"/>
                <a:gd name="T6" fmla="*/ 7 w 90"/>
                <a:gd name="T7" fmla="*/ 8 h 90"/>
                <a:gd name="T8" fmla="*/ 0 w 90"/>
                <a:gd name="T9" fmla="*/ 0 h 90"/>
              </a:gdLst>
              <a:ahLst/>
              <a:cxnLst>
                <a:cxn ang="0">
                  <a:pos x="T0" y="T1"/>
                </a:cxn>
                <a:cxn ang="0">
                  <a:pos x="T2" y="T3"/>
                </a:cxn>
                <a:cxn ang="0">
                  <a:pos x="T4" y="T5"/>
                </a:cxn>
                <a:cxn ang="0">
                  <a:pos x="T6" y="T7"/>
                </a:cxn>
                <a:cxn ang="0">
                  <a:pos x="T8" y="T9"/>
                </a:cxn>
              </a:cxnLst>
              <a:rect l="0" t="0" r="r" b="b"/>
              <a:pathLst>
                <a:path w="90" h="90">
                  <a:moveTo>
                    <a:pt x="0" y="0"/>
                  </a:moveTo>
                  <a:lnTo>
                    <a:pt x="83" y="83"/>
                  </a:lnTo>
                  <a:lnTo>
                    <a:pt x="90" y="90"/>
                  </a:lnTo>
                  <a:lnTo>
                    <a:pt x="7" y="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17" name="Freeform 684"/>
            <p:cNvSpPr/>
            <p:nvPr/>
          </p:nvSpPr>
          <p:spPr bwMode="auto">
            <a:xfrm>
              <a:off x="870336" y="1915493"/>
              <a:ext cx="139604" cy="228900"/>
            </a:xfrm>
            <a:custGeom>
              <a:avLst/>
              <a:gdLst>
                <a:gd name="T0" fmla="*/ 111 w 111"/>
                <a:gd name="T1" fmla="*/ 182 h 182"/>
                <a:gd name="T2" fmla="*/ 111 w 111"/>
                <a:gd name="T3" fmla="*/ 175 h 182"/>
                <a:gd name="T4" fmla="*/ 111 w 111"/>
                <a:gd name="T5" fmla="*/ 168 h 182"/>
                <a:gd name="T6" fmla="*/ 111 w 111"/>
                <a:gd name="T7" fmla="*/ 161 h 182"/>
                <a:gd name="T8" fmla="*/ 111 w 111"/>
                <a:gd name="T9" fmla="*/ 154 h 182"/>
                <a:gd name="T10" fmla="*/ 109 w 111"/>
                <a:gd name="T11" fmla="*/ 149 h 182"/>
                <a:gd name="T12" fmla="*/ 109 w 111"/>
                <a:gd name="T13" fmla="*/ 142 h 182"/>
                <a:gd name="T14" fmla="*/ 109 w 111"/>
                <a:gd name="T15" fmla="*/ 135 h 182"/>
                <a:gd name="T16" fmla="*/ 107 w 111"/>
                <a:gd name="T17" fmla="*/ 128 h 182"/>
                <a:gd name="T18" fmla="*/ 104 w 111"/>
                <a:gd name="T19" fmla="*/ 123 h 182"/>
                <a:gd name="T20" fmla="*/ 104 w 111"/>
                <a:gd name="T21" fmla="*/ 116 h 182"/>
                <a:gd name="T22" fmla="*/ 102 w 111"/>
                <a:gd name="T23" fmla="*/ 109 h 182"/>
                <a:gd name="T24" fmla="*/ 97 w 111"/>
                <a:gd name="T25" fmla="*/ 104 h 182"/>
                <a:gd name="T26" fmla="*/ 95 w 111"/>
                <a:gd name="T27" fmla="*/ 97 h 182"/>
                <a:gd name="T28" fmla="*/ 93 w 111"/>
                <a:gd name="T29" fmla="*/ 92 h 182"/>
                <a:gd name="T30" fmla="*/ 90 w 111"/>
                <a:gd name="T31" fmla="*/ 85 h 182"/>
                <a:gd name="T32" fmla="*/ 85 w 111"/>
                <a:gd name="T33" fmla="*/ 81 h 182"/>
                <a:gd name="T34" fmla="*/ 3 w 111"/>
                <a:gd name="T35" fmla="*/ 3 h 182"/>
                <a:gd name="T36" fmla="*/ 5 w 111"/>
                <a:gd name="T37" fmla="*/ 10 h 182"/>
                <a:gd name="T38" fmla="*/ 10 w 111"/>
                <a:gd name="T39" fmla="*/ 17 h 182"/>
                <a:gd name="T40" fmla="*/ 12 w 111"/>
                <a:gd name="T41" fmla="*/ 22 h 182"/>
                <a:gd name="T42" fmla="*/ 15 w 111"/>
                <a:gd name="T43" fmla="*/ 29 h 182"/>
                <a:gd name="T44" fmla="*/ 17 w 111"/>
                <a:gd name="T45" fmla="*/ 36 h 182"/>
                <a:gd name="T46" fmla="*/ 19 w 111"/>
                <a:gd name="T47" fmla="*/ 40 h 182"/>
                <a:gd name="T48" fmla="*/ 22 w 111"/>
                <a:gd name="T49" fmla="*/ 48 h 182"/>
                <a:gd name="T50" fmla="*/ 24 w 111"/>
                <a:gd name="T51" fmla="*/ 55 h 182"/>
                <a:gd name="T52" fmla="*/ 24 w 111"/>
                <a:gd name="T53" fmla="*/ 62 h 182"/>
                <a:gd name="T54" fmla="*/ 26 w 111"/>
                <a:gd name="T55" fmla="*/ 69 h 182"/>
                <a:gd name="T56" fmla="*/ 26 w 111"/>
                <a:gd name="T57" fmla="*/ 74 h 182"/>
                <a:gd name="T58" fmla="*/ 26 w 111"/>
                <a:gd name="T59" fmla="*/ 81 h 182"/>
                <a:gd name="T60" fmla="*/ 26 w 111"/>
                <a:gd name="T61" fmla="*/ 88 h 182"/>
                <a:gd name="T62" fmla="*/ 26 w 111"/>
                <a:gd name="T63" fmla="*/ 95 h 182"/>
                <a:gd name="T64" fmla="*/ 26 w 111"/>
                <a:gd name="T65" fmla="*/ 10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1" h="182">
                  <a:moveTo>
                    <a:pt x="26" y="107"/>
                  </a:moveTo>
                  <a:lnTo>
                    <a:pt x="111" y="182"/>
                  </a:lnTo>
                  <a:lnTo>
                    <a:pt x="111" y="178"/>
                  </a:lnTo>
                  <a:lnTo>
                    <a:pt x="111" y="175"/>
                  </a:lnTo>
                  <a:lnTo>
                    <a:pt x="111" y="173"/>
                  </a:lnTo>
                  <a:lnTo>
                    <a:pt x="111" y="168"/>
                  </a:lnTo>
                  <a:lnTo>
                    <a:pt x="111" y="166"/>
                  </a:lnTo>
                  <a:lnTo>
                    <a:pt x="111" y="161"/>
                  </a:lnTo>
                  <a:lnTo>
                    <a:pt x="111" y="159"/>
                  </a:lnTo>
                  <a:lnTo>
                    <a:pt x="111" y="154"/>
                  </a:lnTo>
                  <a:lnTo>
                    <a:pt x="111" y="152"/>
                  </a:lnTo>
                  <a:lnTo>
                    <a:pt x="109" y="149"/>
                  </a:lnTo>
                  <a:lnTo>
                    <a:pt x="109" y="144"/>
                  </a:lnTo>
                  <a:lnTo>
                    <a:pt x="109" y="142"/>
                  </a:lnTo>
                  <a:lnTo>
                    <a:pt x="109" y="140"/>
                  </a:lnTo>
                  <a:lnTo>
                    <a:pt x="109" y="135"/>
                  </a:lnTo>
                  <a:lnTo>
                    <a:pt x="107" y="133"/>
                  </a:lnTo>
                  <a:lnTo>
                    <a:pt x="107" y="128"/>
                  </a:lnTo>
                  <a:lnTo>
                    <a:pt x="107" y="126"/>
                  </a:lnTo>
                  <a:lnTo>
                    <a:pt x="104" y="123"/>
                  </a:lnTo>
                  <a:lnTo>
                    <a:pt x="104" y="118"/>
                  </a:lnTo>
                  <a:lnTo>
                    <a:pt x="104" y="116"/>
                  </a:lnTo>
                  <a:lnTo>
                    <a:pt x="102" y="114"/>
                  </a:lnTo>
                  <a:lnTo>
                    <a:pt x="102" y="109"/>
                  </a:lnTo>
                  <a:lnTo>
                    <a:pt x="100" y="107"/>
                  </a:lnTo>
                  <a:lnTo>
                    <a:pt x="97" y="104"/>
                  </a:lnTo>
                  <a:lnTo>
                    <a:pt x="97" y="100"/>
                  </a:lnTo>
                  <a:lnTo>
                    <a:pt x="95" y="97"/>
                  </a:lnTo>
                  <a:lnTo>
                    <a:pt x="95" y="95"/>
                  </a:lnTo>
                  <a:lnTo>
                    <a:pt x="93" y="92"/>
                  </a:lnTo>
                  <a:lnTo>
                    <a:pt x="90" y="88"/>
                  </a:lnTo>
                  <a:lnTo>
                    <a:pt x="90" y="85"/>
                  </a:lnTo>
                  <a:lnTo>
                    <a:pt x="88" y="83"/>
                  </a:lnTo>
                  <a:lnTo>
                    <a:pt x="85" y="81"/>
                  </a:lnTo>
                  <a:lnTo>
                    <a:pt x="0" y="0"/>
                  </a:lnTo>
                  <a:lnTo>
                    <a:pt x="3" y="3"/>
                  </a:lnTo>
                  <a:lnTo>
                    <a:pt x="5" y="7"/>
                  </a:lnTo>
                  <a:lnTo>
                    <a:pt x="5" y="10"/>
                  </a:lnTo>
                  <a:lnTo>
                    <a:pt x="8" y="12"/>
                  </a:lnTo>
                  <a:lnTo>
                    <a:pt x="10" y="17"/>
                  </a:lnTo>
                  <a:lnTo>
                    <a:pt x="10" y="19"/>
                  </a:lnTo>
                  <a:lnTo>
                    <a:pt x="12" y="22"/>
                  </a:lnTo>
                  <a:lnTo>
                    <a:pt x="15" y="26"/>
                  </a:lnTo>
                  <a:lnTo>
                    <a:pt x="15" y="29"/>
                  </a:lnTo>
                  <a:lnTo>
                    <a:pt x="17" y="31"/>
                  </a:lnTo>
                  <a:lnTo>
                    <a:pt x="17" y="36"/>
                  </a:lnTo>
                  <a:lnTo>
                    <a:pt x="19" y="38"/>
                  </a:lnTo>
                  <a:lnTo>
                    <a:pt x="19" y="40"/>
                  </a:lnTo>
                  <a:lnTo>
                    <a:pt x="22" y="45"/>
                  </a:lnTo>
                  <a:lnTo>
                    <a:pt x="22" y="48"/>
                  </a:lnTo>
                  <a:lnTo>
                    <a:pt x="22" y="50"/>
                  </a:lnTo>
                  <a:lnTo>
                    <a:pt x="24" y="55"/>
                  </a:lnTo>
                  <a:lnTo>
                    <a:pt x="24" y="57"/>
                  </a:lnTo>
                  <a:lnTo>
                    <a:pt x="24" y="62"/>
                  </a:lnTo>
                  <a:lnTo>
                    <a:pt x="26" y="64"/>
                  </a:lnTo>
                  <a:lnTo>
                    <a:pt x="26" y="69"/>
                  </a:lnTo>
                  <a:lnTo>
                    <a:pt x="26" y="71"/>
                  </a:lnTo>
                  <a:lnTo>
                    <a:pt x="26" y="74"/>
                  </a:lnTo>
                  <a:lnTo>
                    <a:pt x="26" y="78"/>
                  </a:lnTo>
                  <a:lnTo>
                    <a:pt x="26" y="81"/>
                  </a:lnTo>
                  <a:lnTo>
                    <a:pt x="26" y="85"/>
                  </a:lnTo>
                  <a:lnTo>
                    <a:pt x="26" y="88"/>
                  </a:lnTo>
                  <a:lnTo>
                    <a:pt x="26" y="92"/>
                  </a:lnTo>
                  <a:lnTo>
                    <a:pt x="26" y="95"/>
                  </a:lnTo>
                  <a:lnTo>
                    <a:pt x="26" y="100"/>
                  </a:lnTo>
                  <a:lnTo>
                    <a:pt x="26" y="102"/>
                  </a:lnTo>
                  <a:lnTo>
                    <a:pt x="26" y="107"/>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8" name="Freeform 685"/>
            <p:cNvSpPr/>
            <p:nvPr/>
          </p:nvSpPr>
          <p:spPr bwMode="auto">
            <a:xfrm>
              <a:off x="870336" y="1915493"/>
              <a:ext cx="139604" cy="228900"/>
            </a:xfrm>
            <a:custGeom>
              <a:avLst/>
              <a:gdLst>
                <a:gd name="T0" fmla="*/ 111 w 111"/>
                <a:gd name="T1" fmla="*/ 182 h 182"/>
                <a:gd name="T2" fmla="*/ 111 w 111"/>
                <a:gd name="T3" fmla="*/ 175 h 182"/>
                <a:gd name="T4" fmla="*/ 111 w 111"/>
                <a:gd name="T5" fmla="*/ 168 h 182"/>
                <a:gd name="T6" fmla="*/ 111 w 111"/>
                <a:gd name="T7" fmla="*/ 161 h 182"/>
                <a:gd name="T8" fmla="*/ 111 w 111"/>
                <a:gd name="T9" fmla="*/ 154 h 182"/>
                <a:gd name="T10" fmla="*/ 109 w 111"/>
                <a:gd name="T11" fmla="*/ 149 h 182"/>
                <a:gd name="T12" fmla="*/ 109 w 111"/>
                <a:gd name="T13" fmla="*/ 142 h 182"/>
                <a:gd name="T14" fmla="*/ 109 w 111"/>
                <a:gd name="T15" fmla="*/ 135 h 182"/>
                <a:gd name="T16" fmla="*/ 107 w 111"/>
                <a:gd name="T17" fmla="*/ 128 h 182"/>
                <a:gd name="T18" fmla="*/ 104 w 111"/>
                <a:gd name="T19" fmla="*/ 123 h 182"/>
                <a:gd name="T20" fmla="*/ 104 w 111"/>
                <a:gd name="T21" fmla="*/ 116 h 182"/>
                <a:gd name="T22" fmla="*/ 102 w 111"/>
                <a:gd name="T23" fmla="*/ 109 h 182"/>
                <a:gd name="T24" fmla="*/ 97 w 111"/>
                <a:gd name="T25" fmla="*/ 104 h 182"/>
                <a:gd name="T26" fmla="*/ 95 w 111"/>
                <a:gd name="T27" fmla="*/ 97 h 182"/>
                <a:gd name="T28" fmla="*/ 93 w 111"/>
                <a:gd name="T29" fmla="*/ 92 h 182"/>
                <a:gd name="T30" fmla="*/ 90 w 111"/>
                <a:gd name="T31" fmla="*/ 85 h 182"/>
                <a:gd name="T32" fmla="*/ 85 w 111"/>
                <a:gd name="T33" fmla="*/ 81 h 182"/>
                <a:gd name="T34" fmla="*/ 3 w 111"/>
                <a:gd name="T35" fmla="*/ 3 h 182"/>
                <a:gd name="T36" fmla="*/ 5 w 111"/>
                <a:gd name="T37" fmla="*/ 10 h 182"/>
                <a:gd name="T38" fmla="*/ 10 w 111"/>
                <a:gd name="T39" fmla="*/ 17 h 182"/>
                <a:gd name="T40" fmla="*/ 12 w 111"/>
                <a:gd name="T41" fmla="*/ 22 h 182"/>
                <a:gd name="T42" fmla="*/ 15 w 111"/>
                <a:gd name="T43" fmla="*/ 29 h 182"/>
                <a:gd name="T44" fmla="*/ 17 w 111"/>
                <a:gd name="T45" fmla="*/ 36 h 182"/>
                <a:gd name="T46" fmla="*/ 19 w 111"/>
                <a:gd name="T47" fmla="*/ 40 h 182"/>
                <a:gd name="T48" fmla="*/ 22 w 111"/>
                <a:gd name="T49" fmla="*/ 48 h 182"/>
                <a:gd name="T50" fmla="*/ 24 w 111"/>
                <a:gd name="T51" fmla="*/ 55 h 182"/>
                <a:gd name="T52" fmla="*/ 24 w 111"/>
                <a:gd name="T53" fmla="*/ 62 h 182"/>
                <a:gd name="T54" fmla="*/ 26 w 111"/>
                <a:gd name="T55" fmla="*/ 69 h 182"/>
                <a:gd name="T56" fmla="*/ 26 w 111"/>
                <a:gd name="T57" fmla="*/ 74 h 182"/>
                <a:gd name="T58" fmla="*/ 26 w 111"/>
                <a:gd name="T59" fmla="*/ 81 h 182"/>
                <a:gd name="T60" fmla="*/ 26 w 111"/>
                <a:gd name="T61" fmla="*/ 88 h 182"/>
                <a:gd name="T62" fmla="*/ 26 w 111"/>
                <a:gd name="T63" fmla="*/ 95 h 182"/>
                <a:gd name="T64" fmla="*/ 26 w 111"/>
                <a:gd name="T65" fmla="*/ 10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1" h="182">
                  <a:moveTo>
                    <a:pt x="26" y="107"/>
                  </a:moveTo>
                  <a:lnTo>
                    <a:pt x="111" y="182"/>
                  </a:lnTo>
                  <a:lnTo>
                    <a:pt x="111" y="178"/>
                  </a:lnTo>
                  <a:lnTo>
                    <a:pt x="111" y="175"/>
                  </a:lnTo>
                  <a:lnTo>
                    <a:pt x="111" y="173"/>
                  </a:lnTo>
                  <a:lnTo>
                    <a:pt x="111" y="168"/>
                  </a:lnTo>
                  <a:lnTo>
                    <a:pt x="111" y="166"/>
                  </a:lnTo>
                  <a:lnTo>
                    <a:pt x="111" y="161"/>
                  </a:lnTo>
                  <a:lnTo>
                    <a:pt x="111" y="159"/>
                  </a:lnTo>
                  <a:lnTo>
                    <a:pt x="111" y="154"/>
                  </a:lnTo>
                  <a:lnTo>
                    <a:pt x="111" y="152"/>
                  </a:lnTo>
                  <a:lnTo>
                    <a:pt x="109" y="149"/>
                  </a:lnTo>
                  <a:lnTo>
                    <a:pt x="109" y="144"/>
                  </a:lnTo>
                  <a:lnTo>
                    <a:pt x="109" y="142"/>
                  </a:lnTo>
                  <a:lnTo>
                    <a:pt x="109" y="140"/>
                  </a:lnTo>
                  <a:lnTo>
                    <a:pt x="109" y="135"/>
                  </a:lnTo>
                  <a:lnTo>
                    <a:pt x="107" y="133"/>
                  </a:lnTo>
                  <a:lnTo>
                    <a:pt x="107" y="128"/>
                  </a:lnTo>
                  <a:lnTo>
                    <a:pt x="107" y="126"/>
                  </a:lnTo>
                  <a:lnTo>
                    <a:pt x="104" y="123"/>
                  </a:lnTo>
                  <a:lnTo>
                    <a:pt x="104" y="118"/>
                  </a:lnTo>
                  <a:lnTo>
                    <a:pt x="104" y="116"/>
                  </a:lnTo>
                  <a:lnTo>
                    <a:pt x="102" y="114"/>
                  </a:lnTo>
                  <a:lnTo>
                    <a:pt x="102" y="109"/>
                  </a:lnTo>
                  <a:lnTo>
                    <a:pt x="100" y="107"/>
                  </a:lnTo>
                  <a:lnTo>
                    <a:pt x="97" y="104"/>
                  </a:lnTo>
                  <a:lnTo>
                    <a:pt x="97" y="100"/>
                  </a:lnTo>
                  <a:lnTo>
                    <a:pt x="95" y="97"/>
                  </a:lnTo>
                  <a:lnTo>
                    <a:pt x="95" y="95"/>
                  </a:lnTo>
                  <a:lnTo>
                    <a:pt x="93" y="92"/>
                  </a:lnTo>
                  <a:lnTo>
                    <a:pt x="90" y="88"/>
                  </a:lnTo>
                  <a:lnTo>
                    <a:pt x="90" y="85"/>
                  </a:lnTo>
                  <a:lnTo>
                    <a:pt x="88" y="83"/>
                  </a:lnTo>
                  <a:lnTo>
                    <a:pt x="85" y="81"/>
                  </a:lnTo>
                  <a:lnTo>
                    <a:pt x="0" y="0"/>
                  </a:lnTo>
                  <a:lnTo>
                    <a:pt x="3" y="3"/>
                  </a:lnTo>
                  <a:lnTo>
                    <a:pt x="5" y="7"/>
                  </a:lnTo>
                  <a:lnTo>
                    <a:pt x="5" y="10"/>
                  </a:lnTo>
                  <a:lnTo>
                    <a:pt x="8" y="12"/>
                  </a:lnTo>
                  <a:lnTo>
                    <a:pt x="10" y="17"/>
                  </a:lnTo>
                  <a:lnTo>
                    <a:pt x="10" y="19"/>
                  </a:lnTo>
                  <a:lnTo>
                    <a:pt x="12" y="22"/>
                  </a:lnTo>
                  <a:lnTo>
                    <a:pt x="15" y="26"/>
                  </a:lnTo>
                  <a:lnTo>
                    <a:pt x="15" y="29"/>
                  </a:lnTo>
                  <a:lnTo>
                    <a:pt x="17" y="31"/>
                  </a:lnTo>
                  <a:lnTo>
                    <a:pt x="17" y="36"/>
                  </a:lnTo>
                  <a:lnTo>
                    <a:pt x="19" y="38"/>
                  </a:lnTo>
                  <a:lnTo>
                    <a:pt x="19" y="40"/>
                  </a:lnTo>
                  <a:lnTo>
                    <a:pt x="22" y="45"/>
                  </a:lnTo>
                  <a:lnTo>
                    <a:pt x="22" y="48"/>
                  </a:lnTo>
                  <a:lnTo>
                    <a:pt x="22" y="50"/>
                  </a:lnTo>
                  <a:lnTo>
                    <a:pt x="24" y="55"/>
                  </a:lnTo>
                  <a:lnTo>
                    <a:pt x="24" y="57"/>
                  </a:lnTo>
                  <a:lnTo>
                    <a:pt x="24" y="62"/>
                  </a:lnTo>
                  <a:lnTo>
                    <a:pt x="26" y="64"/>
                  </a:lnTo>
                  <a:lnTo>
                    <a:pt x="26" y="69"/>
                  </a:lnTo>
                  <a:lnTo>
                    <a:pt x="26" y="71"/>
                  </a:lnTo>
                  <a:lnTo>
                    <a:pt x="26" y="74"/>
                  </a:lnTo>
                  <a:lnTo>
                    <a:pt x="26" y="78"/>
                  </a:lnTo>
                  <a:lnTo>
                    <a:pt x="26" y="81"/>
                  </a:lnTo>
                  <a:lnTo>
                    <a:pt x="26" y="85"/>
                  </a:lnTo>
                  <a:lnTo>
                    <a:pt x="26" y="88"/>
                  </a:lnTo>
                  <a:lnTo>
                    <a:pt x="26" y="92"/>
                  </a:lnTo>
                  <a:lnTo>
                    <a:pt x="26" y="95"/>
                  </a:lnTo>
                  <a:lnTo>
                    <a:pt x="26" y="100"/>
                  </a:lnTo>
                  <a:lnTo>
                    <a:pt x="26" y="102"/>
                  </a:lnTo>
                  <a:lnTo>
                    <a:pt x="26" y="107"/>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19" name="Freeform 686"/>
            <p:cNvSpPr/>
            <p:nvPr/>
          </p:nvSpPr>
          <p:spPr bwMode="auto">
            <a:xfrm>
              <a:off x="870336" y="1751993"/>
              <a:ext cx="208777" cy="265374"/>
            </a:xfrm>
            <a:custGeom>
              <a:avLst/>
              <a:gdLst>
                <a:gd name="T0" fmla="*/ 0 w 166"/>
                <a:gd name="T1" fmla="*/ 130 h 211"/>
                <a:gd name="T2" fmla="*/ 85 w 166"/>
                <a:gd name="T3" fmla="*/ 211 h 211"/>
                <a:gd name="T4" fmla="*/ 166 w 166"/>
                <a:gd name="T5" fmla="*/ 83 h 211"/>
                <a:gd name="T6" fmla="*/ 83 w 166"/>
                <a:gd name="T7" fmla="*/ 0 h 211"/>
                <a:gd name="T8" fmla="*/ 0 w 166"/>
                <a:gd name="T9" fmla="*/ 130 h 211"/>
              </a:gdLst>
              <a:ahLst/>
              <a:cxnLst>
                <a:cxn ang="0">
                  <a:pos x="T0" y="T1"/>
                </a:cxn>
                <a:cxn ang="0">
                  <a:pos x="T2" y="T3"/>
                </a:cxn>
                <a:cxn ang="0">
                  <a:pos x="T4" y="T5"/>
                </a:cxn>
                <a:cxn ang="0">
                  <a:pos x="T6" y="T7"/>
                </a:cxn>
                <a:cxn ang="0">
                  <a:pos x="T8" y="T9"/>
                </a:cxn>
              </a:cxnLst>
              <a:rect l="0" t="0" r="r" b="b"/>
              <a:pathLst>
                <a:path w="166" h="211">
                  <a:moveTo>
                    <a:pt x="0" y="130"/>
                  </a:moveTo>
                  <a:lnTo>
                    <a:pt x="85" y="211"/>
                  </a:lnTo>
                  <a:lnTo>
                    <a:pt x="166" y="83"/>
                  </a:lnTo>
                  <a:lnTo>
                    <a:pt x="83" y="0"/>
                  </a:lnTo>
                  <a:lnTo>
                    <a:pt x="0" y="13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20" name="Freeform 687"/>
            <p:cNvSpPr/>
            <p:nvPr/>
          </p:nvSpPr>
          <p:spPr bwMode="auto">
            <a:xfrm>
              <a:off x="870336" y="1751993"/>
              <a:ext cx="208777" cy="265374"/>
            </a:xfrm>
            <a:custGeom>
              <a:avLst/>
              <a:gdLst>
                <a:gd name="T0" fmla="*/ 0 w 166"/>
                <a:gd name="T1" fmla="*/ 130 h 211"/>
                <a:gd name="T2" fmla="*/ 85 w 166"/>
                <a:gd name="T3" fmla="*/ 211 h 211"/>
                <a:gd name="T4" fmla="*/ 166 w 166"/>
                <a:gd name="T5" fmla="*/ 83 h 211"/>
                <a:gd name="T6" fmla="*/ 83 w 166"/>
                <a:gd name="T7" fmla="*/ 0 h 211"/>
                <a:gd name="T8" fmla="*/ 0 w 166"/>
                <a:gd name="T9" fmla="*/ 130 h 211"/>
              </a:gdLst>
              <a:ahLst/>
              <a:cxnLst>
                <a:cxn ang="0">
                  <a:pos x="T0" y="T1"/>
                </a:cxn>
                <a:cxn ang="0">
                  <a:pos x="T2" y="T3"/>
                </a:cxn>
                <a:cxn ang="0">
                  <a:pos x="T4" y="T5"/>
                </a:cxn>
                <a:cxn ang="0">
                  <a:pos x="T6" y="T7"/>
                </a:cxn>
                <a:cxn ang="0">
                  <a:pos x="T8" y="T9"/>
                </a:cxn>
              </a:cxnLst>
              <a:rect l="0" t="0" r="r" b="b"/>
              <a:pathLst>
                <a:path w="166" h="211">
                  <a:moveTo>
                    <a:pt x="0" y="130"/>
                  </a:moveTo>
                  <a:lnTo>
                    <a:pt x="85" y="211"/>
                  </a:lnTo>
                  <a:lnTo>
                    <a:pt x="166" y="83"/>
                  </a:lnTo>
                  <a:lnTo>
                    <a:pt x="83" y="0"/>
                  </a:lnTo>
                  <a:lnTo>
                    <a:pt x="0" y="13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23" name="Freeform 690"/>
            <p:cNvSpPr/>
            <p:nvPr/>
          </p:nvSpPr>
          <p:spPr bwMode="auto">
            <a:xfrm>
              <a:off x="-373523" y="4711348"/>
              <a:ext cx="303104" cy="54081"/>
            </a:xfrm>
            <a:custGeom>
              <a:avLst/>
              <a:gdLst>
                <a:gd name="T0" fmla="*/ 130 w 241"/>
                <a:gd name="T1" fmla="*/ 0 h 43"/>
                <a:gd name="T2" fmla="*/ 241 w 241"/>
                <a:gd name="T3" fmla="*/ 12 h 43"/>
                <a:gd name="T4" fmla="*/ 115 w 241"/>
                <a:gd name="T5" fmla="*/ 43 h 43"/>
                <a:gd name="T6" fmla="*/ 0 w 241"/>
                <a:gd name="T7" fmla="*/ 31 h 43"/>
                <a:gd name="T8" fmla="*/ 130 w 241"/>
                <a:gd name="T9" fmla="*/ 0 h 43"/>
              </a:gdLst>
              <a:ahLst/>
              <a:cxnLst>
                <a:cxn ang="0">
                  <a:pos x="T0" y="T1"/>
                </a:cxn>
                <a:cxn ang="0">
                  <a:pos x="T2" y="T3"/>
                </a:cxn>
                <a:cxn ang="0">
                  <a:pos x="T4" y="T5"/>
                </a:cxn>
                <a:cxn ang="0">
                  <a:pos x="T6" y="T7"/>
                </a:cxn>
                <a:cxn ang="0">
                  <a:pos x="T8" y="T9"/>
                </a:cxn>
              </a:cxnLst>
              <a:rect l="0" t="0" r="r" b="b"/>
              <a:pathLst>
                <a:path w="241" h="43">
                  <a:moveTo>
                    <a:pt x="130" y="0"/>
                  </a:moveTo>
                  <a:lnTo>
                    <a:pt x="241" y="12"/>
                  </a:lnTo>
                  <a:lnTo>
                    <a:pt x="115" y="43"/>
                  </a:lnTo>
                  <a:lnTo>
                    <a:pt x="0" y="31"/>
                  </a:lnTo>
                  <a:lnTo>
                    <a:pt x="13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24" name="Freeform 691"/>
            <p:cNvSpPr/>
            <p:nvPr/>
          </p:nvSpPr>
          <p:spPr bwMode="auto">
            <a:xfrm>
              <a:off x="-373523" y="4711348"/>
              <a:ext cx="303104" cy="54081"/>
            </a:xfrm>
            <a:custGeom>
              <a:avLst/>
              <a:gdLst>
                <a:gd name="T0" fmla="*/ 130 w 241"/>
                <a:gd name="T1" fmla="*/ 0 h 43"/>
                <a:gd name="T2" fmla="*/ 241 w 241"/>
                <a:gd name="T3" fmla="*/ 12 h 43"/>
                <a:gd name="T4" fmla="*/ 115 w 241"/>
                <a:gd name="T5" fmla="*/ 43 h 43"/>
                <a:gd name="T6" fmla="*/ 0 w 241"/>
                <a:gd name="T7" fmla="*/ 31 h 43"/>
                <a:gd name="T8" fmla="*/ 130 w 241"/>
                <a:gd name="T9" fmla="*/ 0 h 43"/>
              </a:gdLst>
              <a:ahLst/>
              <a:cxnLst>
                <a:cxn ang="0">
                  <a:pos x="T0" y="T1"/>
                </a:cxn>
                <a:cxn ang="0">
                  <a:pos x="T2" y="T3"/>
                </a:cxn>
                <a:cxn ang="0">
                  <a:pos x="T4" y="T5"/>
                </a:cxn>
                <a:cxn ang="0">
                  <a:pos x="T6" y="T7"/>
                </a:cxn>
                <a:cxn ang="0">
                  <a:pos x="T8" y="T9"/>
                </a:cxn>
              </a:cxnLst>
              <a:rect l="0" t="0" r="r" b="b"/>
              <a:pathLst>
                <a:path w="241" h="43">
                  <a:moveTo>
                    <a:pt x="130" y="0"/>
                  </a:moveTo>
                  <a:lnTo>
                    <a:pt x="241" y="12"/>
                  </a:lnTo>
                  <a:lnTo>
                    <a:pt x="115" y="43"/>
                  </a:lnTo>
                  <a:lnTo>
                    <a:pt x="0" y="31"/>
                  </a:lnTo>
                  <a:lnTo>
                    <a:pt x="13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25" name="Freeform 692"/>
            <p:cNvSpPr/>
            <p:nvPr/>
          </p:nvSpPr>
          <p:spPr bwMode="auto">
            <a:xfrm>
              <a:off x="-475396" y="4506344"/>
              <a:ext cx="309393" cy="30185"/>
            </a:xfrm>
            <a:custGeom>
              <a:avLst/>
              <a:gdLst>
                <a:gd name="T0" fmla="*/ 133 w 246"/>
                <a:gd name="T1" fmla="*/ 0 h 24"/>
                <a:gd name="T2" fmla="*/ 246 w 246"/>
                <a:gd name="T3" fmla="*/ 17 h 24"/>
                <a:gd name="T4" fmla="*/ 118 w 246"/>
                <a:gd name="T5" fmla="*/ 24 h 24"/>
                <a:gd name="T6" fmla="*/ 0 w 246"/>
                <a:gd name="T7" fmla="*/ 7 h 24"/>
                <a:gd name="T8" fmla="*/ 133 w 246"/>
                <a:gd name="T9" fmla="*/ 0 h 24"/>
              </a:gdLst>
              <a:ahLst/>
              <a:cxnLst>
                <a:cxn ang="0">
                  <a:pos x="T0" y="T1"/>
                </a:cxn>
                <a:cxn ang="0">
                  <a:pos x="T2" y="T3"/>
                </a:cxn>
                <a:cxn ang="0">
                  <a:pos x="T4" y="T5"/>
                </a:cxn>
                <a:cxn ang="0">
                  <a:pos x="T6" y="T7"/>
                </a:cxn>
                <a:cxn ang="0">
                  <a:pos x="T8" y="T9"/>
                </a:cxn>
              </a:cxnLst>
              <a:rect l="0" t="0" r="r" b="b"/>
              <a:pathLst>
                <a:path w="246" h="24">
                  <a:moveTo>
                    <a:pt x="133" y="0"/>
                  </a:moveTo>
                  <a:lnTo>
                    <a:pt x="246" y="17"/>
                  </a:lnTo>
                  <a:lnTo>
                    <a:pt x="118" y="24"/>
                  </a:lnTo>
                  <a:lnTo>
                    <a:pt x="0" y="7"/>
                  </a:lnTo>
                  <a:lnTo>
                    <a:pt x="13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26" name="Freeform 693"/>
            <p:cNvSpPr/>
            <p:nvPr/>
          </p:nvSpPr>
          <p:spPr bwMode="auto">
            <a:xfrm>
              <a:off x="-475396" y="4506344"/>
              <a:ext cx="309393" cy="30185"/>
            </a:xfrm>
            <a:custGeom>
              <a:avLst/>
              <a:gdLst>
                <a:gd name="T0" fmla="*/ 133 w 246"/>
                <a:gd name="T1" fmla="*/ 0 h 24"/>
                <a:gd name="T2" fmla="*/ 246 w 246"/>
                <a:gd name="T3" fmla="*/ 17 h 24"/>
                <a:gd name="T4" fmla="*/ 118 w 246"/>
                <a:gd name="T5" fmla="*/ 24 h 24"/>
                <a:gd name="T6" fmla="*/ 0 w 246"/>
                <a:gd name="T7" fmla="*/ 7 h 24"/>
                <a:gd name="T8" fmla="*/ 133 w 246"/>
                <a:gd name="T9" fmla="*/ 0 h 24"/>
              </a:gdLst>
              <a:ahLst/>
              <a:cxnLst>
                <a:cxn ang="0">
                  <a:pos x="T0" y="T1"/>
                </a:cxn>
                <a:cxn ang="0">
                  <a:pos x="T2" y="T3"/>
                </a:cxn>
                <a:cxn ang="0">
                  <a:pos x="T4" y="T5"/>
                </a:cxn>
                <a:cxn ang="0">
                  <a:pos x="T6" y="T7"/>
                </a:cxn>
                <a:cxn ang="0">
                  <a:pos x="T8" y="T9"/>
                </a:cxn>
              </a:cxnLst>
              <a:rect l="0" t="0" r="r" b="b"/>
              <a:pathLst>
                <a:path w="246" h="24">
                  <a:moveTo>
                    <a:pt x="133" y="0"/>
                  </a:moveTo>
                  <a:lnTo>
                    <a:pt x="246" y="17"/>
                  </a:lnTo>
                  <a:lnTo>
                    <a:pt x="118" y="24"/>
                  </a:lnTo>
                  <a:lnTo>
                    <a:pt x="0" y="7"/>
                  </a:lnTo>
                  <a:lnTo>
                    <a:pt x="13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27" name="Freeform 694"/>
            <p:cNvSpPr/>
            <p:nvPr/>
          </p:nvSpPr>
          <p:spPr bwMode="auto">
            <a:xfrm>
              <a:off x="-534508" y="4266124"/>
              <a:ext cx="309393" cy="47792"/>
            </a:xfrm>
            <a:custGeom>
              <a:avLst/>
              <a:gdLst>
                <a:gd name="T0" fmla="*/ 132 w 246"/>
                <a:gd name="T1" fmla="*/ 16 h 38"/>
                <a:gd name="T2" fmla="*/ 246 w 246"/>
                <a:gd name="T3" fmla="*/ 38 h 38"/>
                <a:gd name="T4" fmla="*/ 118 w 246"/>
                <a:gd name="T5" fmla="*/ 23 h 38"/>
                <a:gd name="T6" fmla="*/ 0 w 246"/>
                <a:gd name="T7" fmla="*/ 0 h 38"/>
                <a:gd name="T8" fmla="*/ 132 w 246"/>
                <a:gd name="T9" fmla="*/ 16 h 38"/>
              </a:gdLst>
              <a:ahLst/>
              <a:cxnLst>
                <a:cxn ang="0">
                  <a:pos x="T0" y="T1"/>
                </a:cxn>
                <a:cxn ang="0">
                  <a:pos x="T2" y="T3"/>
                </a:cxn>
                <a:cxn ang="0">
                  <a:pos x="T4" y="T5"/>
                </a:cxn>
                <a:cxn ang="0">
                  <a:pos x="T6" y="T7"/>
                </a:cxn>
                <a:cxn ang="0">
                  <a:pos x="T8" y="T9"/>
                </a:cxn>
              </a:cxnLst>
              <a:rect l="0" t="0" r="r" b="b"/>
              <a:pathLst>
                <a:path w="246" h="38">
                  <a:moveTo>
                    <a:pt x="132" y="16"/>
                  </a:moveTo>
                  <a:lnTo>
                    <a:pt x="246" y="38"/>
                  </a:lnTo>
                  <a:lnTo>
                    <a:pt x="118" y="23"/>
                  </a:lnTo>
                  <a:lnTo>
                    <a:pt x="0" y="0"/>
                  </a:lnTo>
                  <a:lnTo>
                    <a:pt x="132" y="16"/>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28" name="Freeform 695"/>
            <p:cNvSpPr/>
            <p:nvPr/>
          </p:nvSpPr>
          <p:spPr bwMode="auto">
            <a:xfrm>
              <a:off x="-534508" y="4266124"/>
              <a:ext cx="309393" cy="47792"/>
            </a:xfrm>
            <a:custGeom>
              <a:avLst/>
              <a:gdLst>
                <a:gd name="T0" fmla="*/ 132 w 246"/>
                <a:gd name="T1" fmla="*/ 16 h 38"/>
                <a:gd name="T2" fmla="*/ 246 w 246"/>
                <a:gd name="T3" fmla="*/ 38 h 38"/>
                <a:gd name="T4" fmla="*/ 118 w 246"/>
                <a:gd name="T5" fmla="*/ 23 h 38"/>
                <a:gd name="T6" fmla="*/ 0 w 246"/>
                <a:gd name="T7" fmla="*/ 0 h 38"/>
                <a:gd name="T8" fmla="*/ 132 w 246"/>
                <a:gd name="T9" fmla="*/ 16 h 38"/>
              </a:gdLst>
              <a:ahLst/>
              <a:cxnLst>
                <a:cxn ang="0">
                  <a:pos x="T0" y="T1"/>
                </a:cxn>
                <a:cxn ang="0">
                  <a:pos x="T2" y="T3"/>
                </a:cxn>
                <a:cxn ang="0">
                  <a:pos x="T4" y="T5"/>
                </a:cxn>
                <a:cxn ang="0">
                  <a:pos x="T6" y="T7"/>
                </a:cxn>
                <a:cxn ang="0">
                  <a:pos x="T8" y="T9"/>
                </a:cxn>
              </a:cxnLst>
              <a:rect l="0" t="0" r="r" b="b"/>
              <a:pathLst>
                <a:path w="246" h="38">
                  <a:moveTo>
                    <a:pt x="132" y="16"/>
                  </a:moveTo>
                  <a:lnTo>
                    <a:pt x="246" y="38"/>
                  </a:lnTo>
                  <a:lnTo>
                    <a:pt x="118" y="23"/>
                  </a:lnTo>
                  <a:lnTo>
                    <a:pt x="0" y="0"/>
                  </a:lnTo>
                  <a:lnTo>
                    <a:pt x="132" y="16"/>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29" name="Freeform 696"/>
            <p:cNvSpPr/>
            <p:nvPr/>
          </p:nvSpPr>
          <p:spPr bwMode="auto">
            <a:xfrm>
              <a:off x="-142107" y="3029811"/>
              <a:ext cx="288012" cy="137089"/>
            </a:xfrm>
            <a:custGeom>
              <a:avLst/>
              <a:gdLst>
                <a:gd name="T0" fmla="*/ 0 w 229"/>
                <a:gd name="T1" fmla="*/ 0 h 109"/>
                <a:gd name="T2" fmla="*/ 109 w 229"/>
                <a:gd name="T3" fmla="*/ 52 h 109"/>
                <a:gd name="T4" fmla="*/ 229 w 229"/>
                <a:gd name="T5" fmla="*/ 109 h 109"/>
                <a:gd name="T6" fmla="*/ 123 w 229"/>
                <a:gd name="T7" fmla="*/ 59 h 109"/>
                <a:gd name="T8" fmla="*/ 0 w 229"/>
                <a:gd name="T9" fmla="*/ 0 h 109"/>
              </a:gdLst>
              <a:ahLst/>
              <a:cxnLst>
                <a:cxn ang="0">
                  <a:pos x="T0" y="T1"/>
                </a:cxn>
                <a:cxn ang="0">
                  <a:pos x="T2" y="T3"/>
                </a:cxn>
                <a:cxn ang="0">
                  <a:pos x="T4" y="T5"/>
                </a:cxn>
                <a:cxn ang="0">
                  <a:pos x="T6" y="T7"/>
                </a:cxn>
                <a:cxn ang="0">
                  <a:pos x="T8" y="T9"/>
                </a:cxn>
              </a:cxnLst>
              <a:rect l="0" t="0" r="r" b="b"/>
              <a:pathLst>
                <a:path w="229" h="109">
                  <a:moveTo>
                    <a:pt x="0" y="0"/>
                  </a:moveTo>
                  <a:lnTo>
                    <a:pt x="109" y="52"/>
                  </a:lnTo>
                  <a:lnTo>
                    <a:pt x="229" y="109"/>
                  </a:lnTo>
                  <a:lnTo>
                    <a:pt x="123" y="5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30" name="Freeform 697"/>
            <p:cNvSpPr/>
            <p:nvPr/>
          </p:nvSpPr>
          <p:spPr bwMode="auto">
            <a:xfrm>
              <a:off x="-142107" y="3029811"/>
              <a:ext cx="288012" cy="137089"/>
            </a:xfrm>
            <a:custGeom>
              <a:avLst/>
              <a:gdLst>
                <a:gd name="T0" fmla="*/ 0 w 229"/>
                <a:gd name="T1" fmla="*/ 0 h 109"/>
                <a:gd name="T2" fmla="*/ 109 w 229"/>
                <a:gd name="T3" fmla="*/ 52 h 109"/>
                <a:gd name="T4" fmla="*/ 229 w 229"/>
                <a:gd name="T5" fmla="*/ 109 h 109"/>
                <a:gd name="T6" fmla="*/ 123 w 229"/>
                <a:gd name="T7" fmla="*/ 59 h 109"/>
                <a:gd name="T8" fmla="*/ 0 w 229"/>
                <a:gd name="T9" fmla="*/ 0 h 109"/>
              </a:gdLst>
              <a:ahLst/>
              <a:cxnLst>
                <a:cxn ang="0">
                  <a:pos x="T0" y="T1"/>
                </a:cxn>
                <a:cxn ang="0">
                  <a:pos x="T2" y="T3"/>
                </a:cxn>
                <a:cxn ang="0">
                  <a:pos x="T4" y="T5"/>
                </a:cxn>
                <a:cxn ang="0">
                  <a:pos x="T6" y="T7"/>
                </a:cxn>
                <a:cxn ang="0">
                  <a:pos x="T8" y="T9"/>
                </a:cxn>
              </a:cxnLst>
              <a:rect l="0" t="0" r="r" b="b"/>
              <a:pathLst>
                <a:path w="229" h="109">
                  <a:moveTo>
                    <a:pt x="0" y="0"/>
                  </a:moveTo>
                  <a:lnTo>
                    <a:pt x="109" y="52"/>
                  </a:lnTo>
                  <a:lnTo>
                    <a:pt x="229" y="109"/>
                  </a:lnTo>
                  <a:lnTo>
                    <a:pt x="123" y="5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31" name="Freeform 698"/>
            <p:cNvSpPr/>
            <p:nvPr/>
          </p:nvSpPr>
          <p:spPr bwMode="auto">
            <a:xfrm>
              <a:off x="50320" y="2860022"/>
              <a:ext cx="265373" cy="167273"/>
            </a:xfrm>
            <a:custGeom>
              <a:avLst/>
              <a:gdLst>
                <a:gd name="T0" fmla="*/ 0 w 211"/>
                <a:gd name="T1" fmla="*/ 0 h 133"/>
                <a:gd name="T2" fmla="*/ 104 w 211"/>
                <a:gd name="T3" fmla="*/ 57 h 133"/>
                <a:gd name="T4" fmla="*/ 211 w 211"/>
                <a:gd name="T5" fmla="*/ 133 h 133"/>
                <a:gd name="T6" fmla="*/ 111 w 211"/>
                <a:gd name="T7" fmla="*/ 81 h 133"/>
                <a:gd name="T8" fmla="*/ 0 w 211"/>
                <a:gd name="T9" fmla="*/ 0 h 133"/>
              </a:gdLst>
              <a:ahLst/>
              <a:cxnLst>
                <a:cxn ang="0">
                  <a:pos x="T0" y="T1"/>
                </a:cxn>
                <a:cxn ang="0">
                  <a:pos x="T2" y="T3"/>
                </a:cxn>
                <a:cxn ang="0">
                  <a:pos x="T4" y="T5"/>
                </a:cxn>
                <a:cxn ang="0">
                  <a:pos x="T6" y="T7"/>
                </a:cxn>
                <a:cxn ang="0">
                  <a:pos x="T8" y="T9"/>
                </a:cxn>
              </a:cxnLst>
              <a:rect l="0" t="0" r="r" b="b"/>
              <a:pathLst>
                <a:path w="211" h="133">
                  <a:moveTo>
                    <a:pt x="0" y="0"/>
                  </a:moveTo>
                  <a:lnTo>
                    <a:pt x="104" y="57"/>
                  </a:lnTo>
                  <a:lnTo>
                    <a:pt x="211" y="133"/>
                  </a:lnTo>
                  <a:lnTo>
                    <a:pt x="111" y="8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32" name="Freeform 699"/>
            <p:cNvSpPr/>
            <p:nvPr/>
          </p:nvSpPr>
          <p:spPr bwMode="auto">
            <a:xfrm>
              <a:off x="50320" y="2860022"/>
              <a:ext cx="265373" cy="167273"/>
            </a:xfrm>
            <a:custGeom>
              <a:avLst/>
              <a:gdLst>
                <a:gd name="T0" fmla="*/ 0 w 211"/>
                <a:gd name="T1" fmla="*/ 0 h 133"/>
                <a:gd name="T2" fmla="*/ 104 w 211"/>
                <a:gd name="T3" fmla="*/ 57 h 133"/>
                <a:gd name="T4" fmla="*/ 211 w 211"/>
                <a:gd name="T5" fmla="*/ 133 h 133"/>
                <a:gd name="T6" fmla="*/ 111 w 211"/>
                <a:gd name="T7" fmla="*/ 81 h 133"/>
                <a:gd name="T8" fmla="*/ 0 w 211"/>
                <a:gd name="T9" fmla="*/ 0 h 133"/>
              </a:gdLst>
              <a:ahLst/>
              <a:cxnLst>
                <a:cxn ang="0">
                  <a:pos x="T0" y="T1"/>
                </a:cxn>
                <a:cxn ang="0">
                  <a:pos x="T2" y="T3"/>
                </a:cxn>
                <a:cxn ang="0">
                  <a:pos x="T4" y="T5"/>
                </a:cxn>
                <a:cxn ang="0">
                  <a:pos x="T6" y="T7"/>
                </a:cxn>
                <a:cxn ang="0">
                  <a:pos x="T8" y="T9"/>
                </a:cxn>
              </a:cxnLst>
              <a:rect l="0" t="0" r="r" b="b"/>
              <a:pathLst>
                <a:path w="211" h="133">
                  <a:moveTo>
                    <a:pt x="0" y="0"/>
                  </a:moveTo>
                  <a:lnTo>
                    <a:pt x="104" y="57"/>
                  </a:lnTo>
                  <a:lnTo>
                    <a:pt x="211" y="133"/>
                  </a:lnTo>
                  <a:lnTo>
                    <a:pt x="111" y="8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33" name="Freeform 700"/>
            <p:cNvSpPr/>
            <p:nvPr/>
          </p:nvSpPr>
          <p:spPr bwMode="auto">
            <a:xfrm>
              <a:off x="267901" y="2726706"/>
              <a:ext cx="240220" cy="193685"/>
            </a:xfrm>
            <a:custGeom>
              <a:avLst/>
              <a:gdLst>
                <a:gd name="T0" fmla="*/ 0 w 191"/>
                <a:gd name="T1" fmla="*/ 0 h 154"/>
                <a:gd name="T2" fmla="*/ 99 w 191"/>
                <a:gd name="T3" fmla="*/ 59 h 154"/>
                <a:gd name="T4" fmla="*/ 191 w 191"/>
                <a:gd name="T5" fmla="*/ 154 h 154"/>
                <a:gd name="T6" fmla="*/ 94 w 191"/>
                <a:gd name="T7" fmla="*/ 99 h 154"/>
                <a:gd name="T8" fmla="*/ 0 w 191"/>
                <a:gd name="T9" fmla="*/ 0 h 154"/>
              </a:gdLst>
              <a:ahLst/>
              <a:cxnLst>
                <a:cxn ang="0">
                  <a:pos x="T0" y="T1"/>
                </a:cxn>
                <a:cxn ang="0">
                  <a:pos x="T2" y="T3"/>
                </a:cxn>
                <a:cxn ang="0">
                  <a:pos x="T4" y="T5"/>
                </a:cxn>
                <a:cxn ang="0">
                  <a:pos x="T6" y="T7"/>
                </a:cxn>
                <a:cxn ang="0">
                  <a:pos x="T8" y="T9"/>
                </a:cxn>
              </a:cxnLst>
              <a:rect l="0" t="0" r="r" b="b"/>
              <a:pathLst>
                <a:path w="191" h="154">
                  <a:moveTo>
                    <a:pt x="0" y="0"/>
                  </a:moveTo>
                  <a:lnTo>
                    <a:pt x="99" y="59"/>
                  </a:lnTo>
                  <a:lnTo>
                    <a:pt x="191" y="154"/>
                  </a:lnTo>
                  <a:lnTo>
                    <a:pt x="94" y="9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34" name="Freeform 701"/>
            <p:cNvSpPr/>
            <p:nvPr/>
          </p:nvSpPr>
          <p:spPr bwMode="auto">
            <a:xfrm>
              <a:off x="267901" y="2726706"/>
              <a:ext cx="240220" cy="193685"/>
            </a:xfrm>
            <a:custGeom>
              <a:avLst/>
              <a:gdLst>
                <a:gd name="T0" fmla="*/ 0 w 191"/>
                <a:gd name="T1" fmla="*/ 0 h 154"/>
                <a:gd name="T2" fmla="*/ 99 w 191"/>
                <a:gd name="T3" fmla="*/ 59 h 154"/>
                <a:gd name="T4" fmla="*/ 191 w 191"/>
                <a:gd name="T5" fmla="*/ 154 h 154"/>
                <a:gd name="T6" fmla="*/ 94 w 191"/>
                <a:gd name="T7" fmla="*/ 99 h 154"/>
                <a:gd name="T8" fmla="*/ 0 w 191"/>
                <a:gd name="T9" fmla="*/ 0 h 154"/>
              </a:gdLst>
              <a:ahLst/>
              <a:cxnLst>
                <a:cxn ang="0">
                  <a:pos x="T0" y="T1"/>
                </a:cxn>
                <a:cxn ang="0">
                  <a:pos x="T2" y="T3"/>
                </a:cxn>
                <a:cxn ang="0">
                  <a:pos x="T4" y="T5"/>
                </a:cxn>
                <a:cxn ang="0">
                  <a:pos x="T6" y="T7"/>
                </a:cxn>
                <a:cxn ang="0">
                  <a:pos x="T8" y="T9"/>
                </a:cxn>
              </a:cxnLst>
              <a:rect l="0" t="0" r="r" b="b"/>
              <a:pathLst>
                <a:path w="191" h="154">
                  <a:moveTo>
                    <a:pt x="0" y="0"/>
                  </a:moveTo>
                  <a:lnTo>
                    <a:pt x="99" y="59"/>
                  </a:lnTo>
                  <a:lnTo>
                    <a:pt x="191" y="154"/>
                  </a:lnTo>
                  <a:lnTo>
                    <a:pt x="94" y="9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35" name="Freeform 702"/>
            <p:cNvSpPr/>
            <p:nvPr/>
          </p:nvSpPr>
          <p:spPr bwMode="auto">
            <a:xfrm>
              <a:off x="505605" y="2632379"/>
              <a:ext cx="211293" cy="216323"/>
            </a:xfrm>
            <a:custGeom>
              <a:avLst/>
              <a:gdLst>
                <a:gd name="T0" fmla="*/ 0 w 168"/>
                <a:gd name="T1" fmla="*/ 0 h 172"/>
                <a:gd name="T2" fmla="*/ 92 w 168"/>
                <a:gd name="T3" fmla="*/ 63 h 172"/>
                <a:gd name="T4" fmla="*/ 168 w 168"/>
                <a:gd name="T5" fmla="*/ 172 h 172"/>
                <a:gd name="T6" fmla="*/ 75 w 168"/>
                <a:gd name="T7" fmla="*/ 113 h 172"/>
                <a:gd name="T8" fmla="*/ 0 w 168"/>
                <a:gd name="T9" fmla="*/ 0 h 172"/>
              </a:gdLst>
              <a:ahLst/>
              <a:cxnLst>
                <a:cxn ang="0">
                  <a:pos x="T0" y="T1"/>
                </a:cxn>
                <a:cxn ang="0">
                  <a:pos x="T2" y="T3"/>
                </a:cxn>
                <a:cxn ang="0">
                  <a:pos x="T4" y="T5"/>
                </a:cxn>
                <a:cxn ang="0">
                  <a:pos x="T6" y="T7"/>
                </a:cxn>
                <a:cxn ang="0">
                  <a:pos x="T8" y="T9"/>
                </a:cxn>
              </a:cxnLst>
              <a:rect l="0" t="0" r="r" b="b"/>
              <a:pathLst>
                <a:path w="168" h="172">
                  <a:moveTo>
                    <a:pt x="0" y="0"/>
                  </a:moveTo>
                  <a:lnTo>
                    <a:pt x="92" y="63"/>
                  </a:lnTo>
                  <a:lnTo>
                    <a:pt x="168" y="172"/>
                  </a:lnTo>
                  <a:lnTo>
                    <a:pt x="75" y="11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36" name="Freeform 703"/>
            <p:cNvSpPr/>
            <p:nvPr/>
          </p:nvSpPr>
          <p:spPr bwMode="auto">
            <a:xfrm>
              <a:off x="505605" y="2632379"/>
              <a:ext cx="211293" cy="216323"/>
            </a:xfrm>
            <a:custGeom>
              <a:avLst/>
              <a:gdLst>
                <a:gd name="T0" fmla="*/ 0 w 168"/>
                <a:gd name="T1" fmla="*/ 0 h 172"/>
                <a:gd name="T2" fmla="*/ 92 w 168"/>
                <a:gd name="T3" fmla="*/ 63 h 172"/>
                <a:gd name="T4" fmla="*/ 168 w 168"/>
                <a:gd name="T5" fmla="*/ 172 h 172"/>
                <a:gd name="T6" fmla="*/ 75 w 168"/>
                <a:gd name="T7" fmla="*/ 113 h 172"/>
                <a:gd name="T8" fmla="*/ 0 w 168"/>
                <a:gd name="T9" fmla="*/ 0 h 172"/>
              </a:gdLst>
              <a:ahLst/>
              <a:cxnLst>
                <a:cxn ang="0">
                  <a:pos x="T0" y="T1"/>
                </a:cxn>
                <a:cxn ang="0">
                  <a:pos x="T2" y="T3"/>
                </a:cxn>
                <a:cxn ang="0">
                  <a:pos x="T4" y="T5"/>
                </a:cxn>
                <a:cxn ang="0">
                  <a:pos x="T6" y="T7"/>
                </a:cxn>
                <a:cxn ang="0">
                  <a:pos x="T8" y="T9"/>
                </a:cxn>
              </a:cxnLst>
              <a:rect l="0" t="0" r="r" b="b"/>
              <a:pathLst>
                <a:path w="168" h="172">
                  <a:moveTo>
                    <a:pt x="0" y="0"/>
                  </a:moveTo>
                  <a:lnTo>
                    <a:pt x="92" y="63"/>
                  </a:lnTo>
                  <a:lnTo>
                    <a:pt x="168" y="172"/>
                  </a:lnTo>
                  <a:lnTo>
                    <a:pt x="75" y="11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37" name="Freeform 704"/>
            <p:cNvSpPr/>
            <p:nvPr/>
          </p:nvSpPr>
          <p:spPr bwMode="auto">
            <a:xfrm>
              <a:off x="754629" y="2580814"/>
              <a:ext cx="178593" cy="235189"/>
            </a:xfrm>
            <a:custGeom>
              <a:avLst/>
              <a:gdLst>
                <a:gd name="T0" fmla="*/ 0 w 142"/>
                <a:gd name="T1" fmla="*/ 0 h 187"/>
                <a:gd name="T2" fmla="*/ 88 w 142"/>
                <a:gd name="T3" fmla="*/ 64 h 187"/>
                <a:gd name="T4" fmla="*/ 142 w 142"/>
                <a:gd name="T5" fmla="*/ 187 h 187"/>
                <a:gd name="T6" fmla="*/ 55 w 142"/>
                <a:gd name="T7" fmla="*/ 128 h 187"/>
                <a:gd name="T8" fmla="*/ 0 w 142"/>
                <a:gd name="T9" fmla="*/ 0 h 187"/>
              </a:gdLst>
              <a:ahLst/>
              <a:cxnLst>
                <a:cxn ang="0">
                  <a:pos x="T0" y="T1"/>
                </a:cxn>
                <a:cxn ang="0">
                  <a:pos x="T2" y="T3"/>
                </a:cxn>
                <a:cxn ang="0">
                  <a:pos x="T4" y="T5"/>
                </a:cxn>
                <a:cxn ang="0">
                  <a:pos x="T6" y="T7"/>
                </a:cxn>
                <a:cxn ang="0">
                  <a:pos x="T8" y="T9"/>
                </a:cxn>
              </a:cxnLst>
              <a:rect l="0" t="0" r="r" b="b"/>
              <a:pathLst>
                <a:path w="142" h="187">
                  <a:moveTo>
                    <a:pt x="0" y="0"/>
                  </a:moveTo>
                  <a:lnTo>
                    <a:pt x="88" y="64"/>
                  </a:lnTo>
                  <a:lnTo>
                    <a:pt x="142" y="187"/>
                  </a:lnTo>
                  <a:lnTo>
                    <a:pt x="55" y="12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38" name="Freeform 705"/>
            <p:cNvSpPr/>
            <p:nvPr/>
          </p:nvSpPr>
          <p:spPr bwMode="auto">
            <a:xfrm>
              <a:off x="754629" y="2580814"/>
              <a:ext cx="178593" cy="235189"/>
            </a:xfrm>
            <a:custGeom>
              <a:avLst/>
              <a:gdLst>
                <a:gd name="T0" fmla="*/ 0 w 142"/>
                <a:gd name="T1" fmla="*/ 0 h 187"/>
                <a:gd name="T2" fmla="*/ 88 w 142"/>
                <a:gd name="T3" fmla="*/ 64 h 187"/>
                <a:gd name="T4" fmla="*/ 142 w 142"/>
                <a:gd name="T5" fmla="*/ 187 h 187"/>
                <a:gd name="T6" fmla="*/ 55 w 142"/>
                <a:gd name="T7" fmla="*/ 128 h 187"/>
                <a:gd name="T8" fmla="*/ 0 w 142"/>
                <a:gd name="T9" fmla="*/ 0 h 187"/>
              </a:gdLst>
              <a:ahLst/>
              <a:cxnLst>
                <a:cxn ang="0">
                  <a:pos x="T0" y="T1"/>
                </a:cxn>
                <a:cxn ang="0">
                  <a:pos x="T2" y="T3"/>
                </a:cxn>
                <a:cxn ang="0">
                  <a:pos x="T4" y="T5"/>
                </a:cxn>
                <a:cxn ang="0">
                  <a:pos x="T6" y="T7"/>
                </a:cxn>
                <a:cxn ang="0">
                  <a:pos x="T8" y="T9"/>
                </a:cxn>
              </a:cxnLst>
              <a:rect l="0" t="0" r="r" b="b"/>
              <a:pathLst>
                <a:path w="142" h="187">
                  <a:moveTo>
                    <a:pt x="0" y="0"/>
                  </a:moveTo>
                  <a:lnTo>
                    <a:pt x="88" y="64"/>
                  </a:lnTo>
                  <a:lnTo>
                    <a:pt x="142" y="187"/>
                  </a:lnTo>
                  <a:lnTo>
                    <a:pt x="55" y="12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39" name="Freeform 706"/>
            <p:cNvSpPr/>
            <p:nvPr/>
          </p:nvSpPr>
          <p:spPr bwMode="auto">
            <a:xfrm>
              <a:off x="1007425" y="2575783"/>
              <a:ext cx="142119" cy="242735"/>
            </a:xfrm>
            <a:custGeom>
              <a:avLst/>
              <a:gdLst>
                <a:gd name="T0" fmla="*/ 0 w 113"/>
                <a:gd name="T1" fmla="*/ 0 h 193"/>
                <a:gd name="T2" fmla="*/ 83 w 113"/>
                <a:gd name="T3" fmla="*/ 64 h 193"/>
                <a:gd name="T4" fmla="*/ 113 w 113"/>
                <a:gd name="T5" fmla="*/ 193 h 193"/>
                <a:gd name="T6" fmla="*/ 33 w 113"/>
                <a:gd name="T7" fmla="*/ 134 h 193"/>
                <a:gd name="T8" fmla="*/ 0 w 113"/>
                <a:gd name="T9" fmla="*/ 0 h 193"/>
              </a:gdLst>
              <a:ahLst/>
              <a:cxnLst>
                <a:cxn ang="0">
                  <a:pos x="T0" y="T1"/>
                </a:cxn>
                <a:cxn ang="0">
                  <a:pos x="T2" y="T3"/>
                </a:cxn>
                <a:cxn ang="0">
                  <a:pos x="T4" y="T5"/>
                </a:cxn>
                <a:cxn ang="0">
                  <a:pos x="T6" y="T7"/>
                </a:cxn>
                <a:cxn ang="0">
                  <a:pos x="T8" y="T9"/>
                </a:cxn>
              </a:cxnLst>
              <a:rect l="0" t="0" r="r" b="b"/>
              <a:pathLst>
                <a:path w="113" h="193">
                  <a:moveTo>
                    <a:pt x="0" y="0"/>
                  </a:moveTo>
                  <a:lnTo>
                    <a:pt x="83" y="64"/>
                  </a:lnTo>
                  <a:lnTo>
                    <a:pt x="113" y="193"/>
                  </a:lnTo>
                  <a:lnTo>
                    <a:pt x="33" y="134"/>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0" name="Freeform 707"/>
            <p:cNvSpPr/>
            <p:nvPr/>
          </p:nvSpPr>
          <p:spPr bwMode="auto">
            <a:xfrm>
              <a:off x="1007425" y="2575783"/>
              <a:ext cx="142119" cy="242735"/>
            </a:xfrm>
            <a:custGeom>
              <a:avLst/>
              <a:gdLst>
                <a:gd name="T0" fmla="*/ 0 w 113"/>
                <a:gd name="T1" fmla="*/ 0 h 193"/>
                <a:gd name="T2" fmla="*/ 83 w 113"/>
                <a:gd name="T3" fmla="*/ 64 h 193"/>
                <a:gd name="T4" fmla="*/ 113 w 113"/>
                <a:gd name="T5" fmla="*/ 193 h 193"/>
                <a:gd name="T6" fmla="*/ 33 w 113"/>
                <a:gd name="T7" fmla="*/ 134 h 193"/>
                <a:gd name="T8" fmla="*/ 0 w 113"/>
                <a:gd name="T9" fmla="*/ 0 h 193"/>
              </a:gdLst>
              <a:ahLst/>
              <a:cxnLst>
                <a:cxn ang="0">
                  <a:pos x="T0" y="T1"/>
                </a:cxn>
                <a:cxn ang="0">
                  <a:pos x="T2" y="T3"/>
                </a:cxn>
                <a:cxn ang="0">
                  <a:pos x="T4" y="T5"/>
                </a:cxn>
                <a:cxn ang="0">
                  <a:pos x="T6" y="T7"/>
                </a:cxn>
                <a:cxn ang="0">
                  <a:pos x="T8" y="T9"/>
                </a:cxn>
              </a:cxnLst>
              <a:rect l="0" t="0" r="r" b="b"/>
              <a:pathLst>
                <a:path w="113" h="193">
                  <a:moveTo>
                    <a:pt x="0" y="0"/>
                  </a:moveTo>
                  <a:lnTo>
                    <a:pt x="83" y="64"/>
                  </a:lnTo>
                  <a:lnTo>
                    <a:pt x="113" y="193"/>
                  </a:lnTo>
                  <a:lnTo>
                    <a:pt x="33" y="134"/>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41" name="Freeform 708"/>
            <p:cNvSpPr/>
            <p:nvPr/>
          </p:nvSpPr>
          <p:spPr bwMode="auto">
            <a:xfrm>
              <a:off x="1260222" y="2613514"/>
              <a:ext cx="106904" cy="246508"/>
            </a:xfrm>
            <a:custGeom>
              <a:avLst/>
              <a:gdLst>
                <a:gd name="T0" fmla="*/ 0 w 85"/>
                <a:gd name="T1" fmla="*/ 0 h 196"/>
                <a:gd name="T2" fmla="*/ 75 w 85"/>
                <a:gd name="T3" fmla="*/ 64 h 196"/>
                <a:gd name="T4" fmla="*/ 85 w 85"/>
                <a:gd name="T5" fmla="*/ 196 h 196"/>
                <a:gd name="T6" fmla="*/ 9 w 85"/>
                <a:gd name="T7" fmla="*/ 137 h 196"/>
                <a:gd name="T8" fmla="*/ 0 w 85"/>
                <a:gd name="T9" fmla="*/ 0 h 196"/>
              </a:gdLst>
              <a:ahLst/>
              <a:cxnLst>
                <a:cxn ang="0">
                  <a:pos x="T0" y="T1"/>
                </a:cxn>
                <a:cxn ang="0">
                  <a:pos x="T2" y="T3"/>
                </a:cxn>
                <a:cxn ang="0">
                  <a:pos x="T4" y="T5"/>
                </a:cxn>
                <a:cxn ang="0">
                  <a:pos x="T6" y="T7"/>
                </a:cxn>
                <a:cxn ang="0">
                  <a:pos x="T8" y="T9"/>
                </a:cxn>
              </a:cxnLst>
              <a:rect l="0" t="0" r="r" b="b"/>
              <a:pathLst>
                <a:path w="85" h="196">
                  <a:moveTo>
                    <a:pt x="0" y="0"/>
                  </a:moveTo>
                  <a:lnTo>
                    <a:pt x="75" y="64"/>
                  </a:lnTo>
                  <a:lnTo>
                    <a:pt x="85" y="196"/>
                  </a:lnTo>
                  <a:lnTo>
                    <a:pt x="9" y="13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2" name="Freeform 709"/>
            <p:cNvSpPr/>
            <p:nvPr/>
          </p:nvSpPr>
          <p:spPr bwMode="auto">
            <a:xfrm>
              <a:off x="1260222" y="2613514"/>
              <a:ext cx="106904" cy="246508"/>
            </a:xfrm>
            <a:custGeom>
              <a:avLst/>
              <a:gdLst>
                <a:gd name="T0" fmla="*/ 0 w 85"/>
                <a:gd name="T1" fmla="*/ 0 h 196"/>
                <a:gd name="T2" fmla="*/ 75 w 85"/>
                <a:gd name="T3" fmla="*/ 64 h 196"/>
                <a:gd name="T4" fmla="*/ 85 w 85"/>
                <a:gd name="T5" fmla="*/ 196 h 196"/>
                <a:gd name="T6" fmla="*/ 9 w 85"/>
                <a:gd name="T7" fmla="*/ 137 h 196"/>
                <a:gd name="T8" fmla="*/ 0 w 85"/>
                <a:gd name="T9" fmla="*/ 0 h 196"/>
              </a:gdLst>
              <a:ahLst/>
              <a:cxnLst>
                <a:cxn ang="0">
                  <a:pos x="T0" y="T1"/>
                </a:cxn>
                <a:cxn ang="0">
                  <a:pos x="T2" y="T3"/>
                </a:cxn>
                <a:cxn ang="0">
                  <a:pos x="T4" y="T5"/>
                </a:cxn>
                <a:cxn ang="0">
                  <a:pos x="T6" y="T7"/>
                </a:cxn>
                <a:cxn ang="0">
                  <a:pos x="T8" y="T9"/>
                </a:cxn>
              </a:cxnLst>
              <a:rect l="0" t="0" r="r" b="b"/>
              <a:pathLst>
                <a:path w="85" h="196">
                  <a:moveTo>
                    <a:pt x="0" y="0"/>
                  </a:moveTo>
                  <a:lnTo>
                    <a:pt x="75" y="64"/>
                  </a:lnTo>
                  <a:lnTo>
                    <a:pt x="85" y="196"/>
                  </a:lnTo>
                  <a:lnTo>
                    <a:pt x="9" y="13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43" name="Freeform 710"/>
            <p:cNvSpPr/>
            <p:nvPr/>
          </p:nvSpPr>
          <p:spPr bwMode="auto">
            <a:xfrm>
              <a:off x="1482834" y="2697779"/>
              <a:ext cx="104389" cy="242735"/>
            </a:xfrm>
            <a:custGeom>
              <a:avLst/>
              <a:gdLst>
                <a:gd name="T0" fmla="*/ 14 w 83"/>
                <a:gd name="T1" fmla="*/ 0 h 193"/>
                <a:gd name="T2" fmla="*/ 83 w 83"/>
                <a:gd name="T3" fmla="*/ 61 h 193"/>
                <a:gd name="T4" fmla="*/ 71 w 83"/>
                <a:gd name="T5" fmla="*/ 193 h 193"/>
                <a:gd name="T6" fmla="*/ 0 w 83"/>
                <a:gd name="T7" fmla="*/ 137 h 193"/>
                <a:gd name="T8" fmla="*/ 14 w 83"/>
                <a:gd name="T9" fmla="*/ 0 h 193"/>
              </a:gdLst>
              <a:ahLst/>
              <a:cxnLst>
                <a:cxn ang="0">
                  <a:pos x="T0" y="T1"/>
                </a:cxn>
                <a:cxn ang="0">
                  <a:pos x="T2" y="T3"/>
                </a:cxn>
                <a:cxn ang="0">
                  <a:pos x="T4" y="T5"/>
                </a:cxn>
                <a:cxn ang="0">
                  <a:pos x="T6" y="T7"/>
                </a:cxn>
                <a:cxn ang="0">
                  <a:pos x="T8" y="T9"/>
                </a:cxn>
              </a:cxnLst>
              <a:rect l="0" t="0" r="r" b="b"/>
              <a:pathLst>
                <a:path w="83" h="193">
                  <a:moveTo>
                    <a:pt x="14" y="0"/>
                  </a:moveTo>
                  <a:lnTo>
                    <a:pt x="83" y="61"/>
                  </a:lnTo>
                  <a:lnTo>
                    <a:pt x="71" y="193"/>
                  </a:lnTo>
                  <a:lnTo>
                    <a:pt x="0" y="137"/>
                  </a:lnTo>
                  <a:lnTo>
                    <a:pt x="1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4" name="Freeform 711"/>
            <p:cNvSpPr/>
            <p:nvPr/>
          </p:nvSpPr>
          <p:spPr bwMode="auto">
            <a:xfrm>
              <a:off x="1482834" y="2697779"/>
              <a:ext cx="104389" cy="242735"/>
            </a:xfrm>
            <a:custGeom>
              <a:avLst/>
              <a:gdLst>
                <a:gd name="T0" fmla="*/ 14 w 83"/>
                <a:gd name="T1" fmla="*/ 0 h 193"/>
                <a:gd name="T2" fmla="*/ 83 w 83"/>
                <a:gd name="T3" fmla="*/ 61 h 193"/>
                <a:gd name="T4" fmla="*/ 71 w 83"/>
                <a:gd name="T5" fmla="*/ 193 h 193"/>
                <a:gd name="T6" fmla="*/ 0 w 83"/>
                <a:gd name="T7" fmla="*/ 137 h 193"/>
                <a:gd name="T8" fmla="*/ 14 w 83"/>
                <a:gd name="T9" fmla="*/ 0 h 193"/>
              </a:gdLst>
              <a:ahLst/>
              <a:cxnLst>
                <a:cxn ang="0">
                  <a:pos x="T0" y="T1"/>
                </a:cxn>
                <a:cxn ang="0">
                  <a:pos x="T2" y="T3"/>
                </a:cxn>
                <a:cxn ang="0">
                  <a:pos x="T4" y="T5"/>
                </a:cxn>
                <a:cxn ang="0">
                  <a:pos x="T6" y="T7"/>
                </a:cxn>
                <a:cxn ang="0">
                  <a:pos x="T8" y="T9"/>
                </a:cxn>
              </a:cxnLst>
              <a:rect l="0" t="0" r="r" b="b"/>
              <a:pathLst>
                <a:path w="83" h="193">
                  <a:moveTo>
                    <a:pt x="14" y="0"/>
                  </a:moveTo>
                  <a:lnTo>
                    <a:pt x="83" y="61"/>
                  </a:lnTo>
                  <a:lnTo>
                    <a:pt x="71" y="193"/>
                  </a:lnTo>
                  <a:lnTo>
                    <a:pt x="0" y="137"/>
                  </a:lnTo>
                  <a:lnTo>
                    <a:pt x="1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45" name="Freeform 712"/>
            <p:cNvSpPr/>
            <p:nvPr/>
          </p:nvSpPr>
          <p:spPr bwMode="auto">
            <a:xfrm>
              <a:off x="1676518" y="2818518"/>
              <a:ext cx="127027" cy="235189"/>
            </a:xfrm>
            <a:custGeom>
              <a:avLst/>
              <a:gdLst>
                <a:gd name="T0" fmla="*/ 37 w 101"/>
                <a:gd name="T1" fmla="*/ 0 h 187"/>
                <a:gd name="T2" fmla="*/ 101 w 101"/>
                <a:gd name="T3" fmla="*/ 59 h 187"/>
                <a:gd name="T4" fmla="*/ 66 w 101"/>
                <a:gd name="T5" fmla="*/ 187 h 187"/>
                <a:gd name="T6" fmla="*/ 0 w 101"/>
                <a:gd name="T7" fmla="*/ 135 h 187"/>
                <a:gd name="T8" fmla="*/ 37 w 101"/>
                <a:gd name="T9" fmla="*/ 0 h 187"/>
              </a:gdLst>
              <a:ahLst/>
              <a:cxnLst>
                <a:cxn ang="0">
                  <a:pos x="T0" y="T1"/>
                </a:cxn>
                <a:cxn ang="0">
                  <a:pos x="T2" y="T3"/>
                </a:cxn>
                <a:cxn ang="0">
                  <a:pos x="T4" y="T5"/>
                </a:cxn>
                <a:cxn ang="0">
                  <a:pos x="T6" y="T7"/>
                </a:cxn>
                <a:cxn ang="0">
                  <a:pos x="T8" y="T9"/>
                </a:cxn>
              </a:cxnLst>
              <a:rect l="0" t="0" r="r" b="b"/>
              <a:pathLst>
                <a:path w="101" h="187">
                  <a:moveTo>
                    <a:pt x="37" y="0"/>
                  </a:moveTo>
                  <a:lnTo>
                    <a:pt x="101" y="59"/>
                  </a:lnTo>
                  <a:lnTo>
                    <a:pt x="66" y="187"/>
                  </a:lnTo>
                  <a:lnTo>
                    <a:pt x="0" y="135"/>
                  </a:lnTo>
                  <a:lnTo>
                    <a:pt x="3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6" name="Freeform 713"/>
            <p:cNvSpPr/>
            <p:nvPr/>
          </p:nvSpPr>
          <p:spPr bwMode="auto">
            <a:xfrm>
              <a:off x="1676518" y="2818518"/>
              <a:ext cx="127027" cy="235189"/>
            </a:xfrm>
            <a:custGeom>
              <a:avLst/>
              <a:gdLst>
                <a:gd name="T0" fmla="*/ 37 w 101"/>
                <a:gd name="T1" fmla="*/ 0 h 187"/>
                <a:gd name="T2" fmla="*/ 101 w 101"/>
                <a:gd name="T3" fmla="*/ 59 h 187"/>
                <a:gd name="T4" fmla="*/ 66 w 101"/>
                <a:gd name="T5" fmla="*/ 187 h 187"/>
                <a:gd name="T6" fmla="*/ 0 w 101"/>
                <a:gd name="T7" fmla="*/ 135 h 187"/>
                <a:gd name="T8" fmla="*/ 37 w 101"/>
                <a:gd name="T9" fmla="*/ 0 h 187"/>
              </a:gdLst>
              <a:ahLst/>
              <a:cxnLst>
                <a:cxn ang="0">
                  <a:pos x="T0" y="T1"/>
                </a:cxn>
                <a:cxn ang="0">
                  <a:pos x="T2" y="T3"/>
                </a:cxn>
                <a:cxn ang="0">
                  <a:pos x="T4" y="T5"/>
                </a:cxn>
                <a:cxn ang="0">
                  <a:pos x="T6" y="T7"/>
                </a:cxn>
                <a:cxn ang="0">
                  <a:pos x="T8" y="T9"/>
                </a:cxn>
              </a:cxnLst>
              <a:rect l="0" t="0" r="r" b="b"/>
              <a:pathLst>
                <a:path w="101" h="187">
                  <a:moveTo>
                    <a:pt x="37" y="0"/>
                  </a:moveTo>
                  <a:lnTo>
                    <a:pt x="101" y="59"/>
                  </a:lnTo>
                  <a:lnTo>
                    <a:pt x="66" y="187"/>
                  </a:lnTo>
                  <a:lnTo>
                    <a:pt x="0" y="135"/>
                  </a:lnTo>
                  <a:lnTo>
                    <a:pt x="3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47" name="Freeform 714"/>
            <p:cNvSpPr/>
            <p:nvPr/>
          </p:nvSpPr>
          <p:spPr bwMode="auto">
            <a:xfrm>
              <a:off x="1877750" y="2940514"/>
              <a:ext cx="115708" cy="106904"/>
            </a:xfrm>
            <a:custGeom>
              <a:avLst/>
              <a:gdLst>
                <a:gd name="T0" fmla="*/ 0 w 92"/>
                <a:gd name="T1" fmla="*/ 0 h 85"/>
                <a:gd name="T2" fmla="*/ 62 w 92"/>
                <a:gd name="T3" fmla="*/ 55 h 85"/>
                <a:gd name="T4" fmla="*/ 92 w 92"/>
                <a:gd name="T5" fmla="*/ 85 h 85"/>
                <a:gd name="T6" fmla="*/ 33 w 92"/>
                <a:gd name="T7" fmla="*/ 31 h 85"/>
                <a:gd name="T8" fmla="*/ 0 w 92"/>
                <a:gd name="T9" fmla="*/ 0 h 85"/>
              </a:gdLst>
              <a:ahLst/>
              <a:cxnLst>
                <a:cxn ang="0">
                  <a:pos x="T0" y="T1"/>
                </a:cxn>
                <a:cxn ang="0">
                  <a:pos x="T2" y="T3"/>
                </a:cxn>
                <a:cxn ang="0">
                  <a:pos x="T4" y="T5"/>
                </a:cxn>
                <a:cxn ang="0">
                  <a:pos x="T6" y="T7"/>
                </a:cxn>
                <a:cxn ang="0">
                  <a:pos x="T8" y="T9"/>
                </a:cxn>
              </a:cxnLst>
              <a:rect l="0" t="0" r="r" b="b"/>
              <a:pathLst>
                <a:path w="92" h="85">
                  <a:moveTo>
                    <a:pt x="0" y="0"/>
                  </a:moveTo>
                  <a:lnTo>
                    <a:pt x="62" y="55"/>
                  </a:lnTo>
                  <a:lnTo>
                    <a:pt x="92" y="85"/>
                  </a:lnTo>
                  <a:lnTo>
                    <a:pt x="33" y="3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8" name="Freeform 715"/>
            <p:cNvSpPr/>
            <p:nvPr/>
          </p:nvSpPr>
          <p:spPr bwMode="auto">
            <a:xfrm>
              <a:off x="1877750" y="2940514"/>
              <a:ext cx="115708" cy="106904"/>
            </a:xfrm>
            <a:custGeom>
              <a:avLst/>
              <a:gdLst>
                <a:gd name="T0" fmla="*/ 0 w 92"/>
                <a:gd name="T1" fmla="*/ 0 h 85"/>
                <a:gd name="T2" fmla="*/ 62 w 92"/>
                <a:gd name="T3" fmla="*/ 55 h 85"/>
                <a:gd name="T4" fmla="*/ 92 w 92"/>
                <a:gd name="T5" fmla="*/ 85 h 85"/>
                <a:gd name="T6" fmla="*/ 33 w 92"/>
                <a:gd name="T7" fmla="*/ 31 h 85"/>
                <a:gd name="T8" fmla="*/ 0 w 92"/>
                <a:gd name="T9" fmla="*/ 0 h 85"/>
              </a:gdLst>
              <a:ahLst/>
              <a:cxnLst>
                <a:cxn ang="0">
                  <a:pos x="T0" y="T1"/>
                </a:cxn>
                <a:cxn ang="0">
                  <a:pos x="T2" y="T3"/>
                </a:cxn>
                <a:cxn ang="0">
                  <a:pos x="T4" y="T5"/>
                </a:cxn>
                <a:cxn ang="0">
                  <a:pos x="T6" y="T7"/>
                </a:cxn>
                <a:cxn ang="0">
                  <a:pos x="T8" y="T9"/>
                </a:cxn>
              </a:cxnLst>
              <a:rect l="0" t="0" r="r" b="b"/>
              <a:pathLst>
                <a:path w="92" h="85">
                  <a:moveTo>
                    <a:pt x="0" y="0"/>
                  </a:moveTo>
                  <a:lnTo>
                    <a:pt x="62" y="55"/>
                  </a:lnTo>
                  <a:lnTo>
                    <a:pt x="92" y="85"/>
                  </a:lnTo>
                  <a:lnTo>
                    <a:pt x="33" y="3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49" name="Freeform 716"/>
            <p:cNvSpPr/>
            <p:nvPr/>
          </p:nvSpPr>
          <p:spPr bwMode="auto">
            <a:xfrm>
              <a:off x="1845049" y="2979503"/>
              <a:ext cx="148408" cy="220097"/>
            </a:xfrm>
            <a:custGeom>
              <a:avLst/>
              <a:gdLst>
                <a:gd name="T0" fmla="*/ 59 w 118"/>
                <a:gd name="T1" fmla="*/ 0 h 175"/>
                <a:gd name="T2" fmla="*/ 118 w 118"/>
                <a:gd name="T3" fmla="*/ 54 h 175"/>
                <a:gd name="T4" fmla="*/ 62 w 118"/>
                <a:gd name="T5" fmla="*/ 175 h 175"/>
                <a:gd name="T6" fmla="*/ 0 w 118"/>
                <a:gd name="T7" fmla="*/ 125 h 175"/>
                <a:gd name="T8" fmla="*/ 59 w 118"/>
                <a:gd name="T9" fmla="*/ 0 h 175"/>
              </a:gdLst>
              <a:ahLst/>
              <a:cxnLst>
                <a:cxn ang="0">
                  <a:pos x="T0" y="T1"/>
                </a:cxn>
                <a:cxn ang="0">
                  <a:pos x="T2" y="T3"/>
                </a:cxn>
                <a:cxn ang="0">
                  <a:pos x="T4" y="T5"/>
                </a:cxn>
                <a:cxn ang="0">
                  <a:pos x="T6" y="T7"/>
                </a:cxn>
                <a:cxn ang="0">
                  <a:pos x="T8" y="T9"/>
                </a:cxn>
              </a:cxnLst>
              <a:rect l="0" t="0" r="r" b="b"/>
              <a:pathLst>
                <a:path w="118" h="175">
                  <a:moveTo>
                    <a:pt x="59" y="0"/>
                  </a:moveTo>
                  <a:lnTo>
                    <a:pt x="118" y="54"/>
                  </a:lnTo>
                  <a:lnTo>
                    <a:pt x="62" y="175"/>
                  </a:lnTo>
                  <a:lnTo>
                    <a:pt x="0" y="125"/>
                  </a:lnTo>
                  <a:lnTo>
                    <a:pt x="5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50" name="Freeform 717"/>
            <p:cNvSpPr/>
            <p:nvPr/>
          </p:nvSpPr>
          <p:spPr bwMode="auto">
            <a:xfrm>
              <a:off x="1845049" y="2979503"/>
              <a:ext cx="148408" cy="220097"/>
            </a:xfrm>
            <a:custGeom>
              <a:avLst/>
              <a:gdLst>
                <a:gd name="T0" fmla="*/ 59 w 118"/>
                <a:gd name="T1" fmla="*/ 0 h 175"/>
                <a:gd name="T2" fmla="*/ 118 w 118"/>
                <a:gd name="T3" fmla="*/ 54 h 175"/>
                <a:gd name="T4" fmla="*/ 62 w 118"/>
                <a:gd name="T5" fmla="*/ 175 h 175"/>
                <a:gd name="T6" fmla="*/ 0 w 118"/>
                <a:gd name="T7" fmla="*/ 125 h 175"/>
                <a:gd name="T8" fmla="*/ 59 w 118"/>
                <a:gd name="T9" fmla="*/ 0 h 175"/>
              </a:gdLst>
              <a:ahLst/>
              <a:cxnLst>
                <a:cxn ang="0">
                  <a:pos x="T0" y="T1"/>
                </a:cxn>
                <a:cxn ang="0">
                  <a:pos x="T2" y="T3"/>
                </a:cxn>
                <a:cxn ang="0">
                  <a:pos x="T4" y="T5"/>
                </a:cxn>
                <a:cxn ang="0">
                  <a:pos x="T6" y="T7"/>
                </a:cxn>
                <a:cxn ang="0">
                  <a:pos x="T8" y="T9"/>
                </a:cxn>
              </a:cxnLst>
              <a:rect l="0" t="0" r="r" b="b"/>
              <a:pathLst>
                <a:path w="118" h="175">
                  <a:moveTo>
                    <a:pt x="59" y="0"/>
                  </a:moveTo>
                  <a:lnTo>
                    <a:pt x="118" y="54"/>
                  </a:lnTo>
                  <a:lnTo>
                    <a:pt x="62" y="175"/>
                  </a:lnTo>
                  <a:lnTo>
                    <a:pt x="0" y="125"/>
                  </a:lnTo>
                  <a:lnTo>
                    <a:pt x="5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51" name="Freeform 718"/>
            <p:cNvSpPr/>
            <p:nvPr/>
          </p:nvSpPr>
          <p:spPr bwMode="auto">
            <a:xfrm>
              <a:off x="1845049" y="3136715"/>
              <a:ext cx="130800" cy="115708"/>
            </a:xfrm>
            <a:custGeom>
              <a:avLst/>
              <a:gdLst>
                <a:gd name="T0" fmla="*/ 0 w 104"/>
                <a:gd name="T1" fmla="*/ 0 h 92"/>
                <a:gd name="T2" fmla="*/ 62 w 104"/>
                <a:gd name="T3" fmla="*/ 50 h 92"/>
                <a:gd name="T4" fmla="*/ 104 w 104"/>
                <a:gd name="T5" fmla="*/ 92 h 92"/>
                <a:gd name="T6" fmla="*/ 43 w 104"/>
                <a:gd name="T7" fmla="*/ 43 h 92"/>
                <a:gd name="T8" fmla="*/ 0 w 104"/>
                <a:gd name="T9" fmla="*/ 0 h 92"/>
              </a:gdLst>
              <a:ahLst/>
              <a:cxnLst>
                <a:cxn ang="0">
                  <a:pos x="T0" y="T1"/>
                </a:cxn>
                <a:cxn ang="0">
                  <a:pos x="T2" y="T3"/>
                </a:cxn>
                <a:cxn ang="0">
                  <a:pos x="T4" y="T5"/>
                </a:cxn>
                <a:cxn ang="0">
                  <a:pos x="T6" y="T7"/>
                </a:cxn>
                <a:cxn ang="0">
                  <a:pos x="T8" y="T9"/>
                </a:cxn>
              </a:cxnLst>
              <a:rect l="0" t="0" r="r" b="b"/>
              <a:pathLst>
                <a:path w="104" h="92">
                  <a:moveTo>
                    <a:pt x="0" y="0"/>
                  </a:moveTo>
                  <a:lnTo>
                    <a:pt x="62" y="50"/>
                  </a:lnTo>
                  <a:lnTo>
                    <a:pt x="104" y="92"/>
                  </a:lnTo>
                  <a:lnTo>
                    <a:pt x="43" y="4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52" name="Freeform 719"/>
            <p:cNvSpPr/>
            <p:nvPr/>
          </p:nvSpPr>
          <p:spPr bwMode="auto">
            <a:xfrm>
              <a:off x="1845049" y="3136715"/>
              <a:ext cx="130800" cy="115708"/>
            </a:xfrm>
            <a:custGeom>
              <a:avLst/>
              <a:gdLst>
                <a:gd name="T0" fmla="*/ 0 w 104"/>
                <a:gd name="T1" fmla="*/ 0 h 92"/>
                <a:gd name="T2" fmla="*/ 62 w 104"/>
                <a:gd name="T3" fmla="*/ 50 h 92"/>
                <a:gd name="T4" fmla="*/ 104 w 104"/>
                <a:gd name="T5" fmla="*/ 92 h 92"/>
                <a:gd name="T6" fmla="*/ 43 w 104"/>
                <a:gd name="T7" fmla="*/ 43 h 92"/>
                <a:gd name="T8" fmla="*/ 0 w 104"/>
                <a:gd name="T9" fmla="*/ 0 h 92"/>
              </a:gdLst>
              <a:ahLst/>
              <a:cxnLst>
                <a:cxn ang="0">
                  <a:pos x="T0" y="T1"/>
                </a:cxn>
                <a:cxn ang="0">
                  <a:pos x="T2" y="T3"/>
                </a:cxn>
                <a:cxn ang="0">
                  <a:pos x="T4" y="T5"/>
                </a:cxn>
                <a:cxn ang="0">
                  <a:pos x="T6" y="T7"/>
                </a:cxn>
                <a:cxn ang="0">
                  <a:pos x="T8" y="T9"/>
                </a:cxn>
              </a:cxnLst>
              <a:rect l="0" t="0" r="r" b="b"/>
              <a:pathLst>
                <a:path w="104" h="92">
                  <a:moveTo>
                    <a:pt x="0" y="0"/>
                  </a:moveTo>
                  <a:lnTo>
                    <a:pt x="62" y="50"/>
                  </a:lnTo>
                  <a:lnTo>
                    <a:pt x="104" y="92"/>
                  </a:lnTo>
                  <a:lnTo>
                    <a:pt x="43" y="4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53" name="Freeform 720"/>
            <p:cNvSpPr/>
            <p:nvPr/>
          </p:nvSpPr>
          <p:spPr bwMode="auto">
            <a:xfrm>
              <a:off x="2053827" y="3125395"/>
              <a:ext cx="103131" cy="109419"/>
            </a:xfrm>
            <a:custGeom>
              <a:avLst/>
              <a:gdLst>
                <a:gd name="T0" fmla="*/ 0 w 82"/>
                <a:gd name="T1" fmla="*/ 0 h 87"/>
                <a:gd name="T2" fmla="*/ 56 w 82"/>
                <a:gd name="T3" fmla="*/ 49 h 87"/>
                <a:gd name="T4" fmla="*/ 82 w 82"/>
                <a:gd name="T5" fmla="*/ 87 h 87"/>
                <a:gd name="T6" fmla="*/ 28 w 82"/>
                <a:gd name="T7" fmla="*/ 38 h 87"/>
                <a:gd name="T8" fmla="*/ 0 w 82"/>
                <a:gd name="T9" fmla="*/ 0 h 87"/>
              </a:gdLst>
              <a:ahLst/>
              <a:cxnLst>
                <a:cxn ang="0">
                  <a:pos x="T0" y="T1"/>
                </a:cxn>
                <a:cxn ang="0">
                  <a:pos x="T2" y="T3"/>
                </a:cxn>
                <a:cxn ang="0">
                  <a:pos x="T4" y="T5"/>
                </a:cxn>
                <a:cxn ang="0">
                  <a:pos x="T6" y="T7"/>
                </a:cxn>
                <a:cxn ang="0">
                  <a:pos x="T8" y="T9"/>
                </a:cxn>
              </a:cxnLst>
              <a:rect l="0" t="0" r="r" b="b"/>
              <a:pathLst>
                <a:path w="82" h="87">
                  <a:moveTo>
                    <a:pt x="0" y="0"/>
                  </a:moveTo>
                  <a:lnTo>
                    <a:pt x="56" y="49"/>
                  </a:lnTo>
                  <a:lnTo>
                    <a:pt x="82" y="87"/>
                  </a:lnTo>
                  <a:lnTo>
                    <a:pt x="28" y="3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54" name="Freeform 721"/>
            <p:cNvSpPr/>
            <p:nvPr/>
          </p:nvSpPr>
          <p:spPr bwMode="auto">
            <a:xfrm>
              <a:off x="2053827" y="3125395"/>
              <a:ext cx="103131" cy="109419"/>
            </a:xfrm>
            <a:custGeom>
              <a:avLst/>
              <a:gdLst>
                <a:gd name="T0" fmla="*/ 0 w 82"/>
                <a:gd name="T1" fmla="*/ 0 h 87"/>
                <a:gd name="T2" fmla="*/ 56 w 82"/>
                <a:gd name="T3" fmla="*/ 49 h 87"/>
                <a:gd name="T4" fmla="*/ 82 w 82"/>
                <a:gd name="T5" fmla="*/ 87 h 87"/>
                <a:gd name="T6" fmla="*/ 28 w 82"/>
                <a:gd name="T7" fmla="*/ 38 h 87"/>
                <a:gd name="T8" fmla="*/ 0 w 82"/>
                <a:gd name="T9" fmla="*/ 0 h 87"/>
              </a:gdLst>
              <a:ahLst/>
              <a:cxnLst>
                <a:cxn ang="0">
                  <a:pos x="T0" y="T1"/>
                </a:cxn>
                <a:cxn ang="0">
                  <a:pos x="T2" y="T3"/>
                </a:cxn>
                <a:cxn ang="0">
                  <a:pos x="T4" y="T5"/>
                </a:cxn>
                <a:cxn ang="0">
                  <a:pos x="T6" y="T7"/>
                </a:cxn>
                <a:cxn ang="0">
                  <a:pos x="T8" y="T9"/>
                </a:cxn>
              </a:cxnLst>
              <a:rect l="0" t="0" r="r" b="b"/>
              <a:pathLst>
                <a:path w="82" h="87">
                  <a:moveTo>
                    <a:pt x="0" y="0"/>
                  </a:moveTo>
                  <a:lnTo>
                    <a:pt x="56" y="49"/>
                  </a:lnTo>
                  <a:lnTo>
                    <a:pt x="82" y="87"/>
                  </a:lnTo>
                  <a:lnTo>
                    <a:pt x="28" y="3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55" name="Freeform 722"/>
            <p:cNvSpPr/>
            <p:nvPr/>
          </p:nvSpPr>
          <p:spPr bwMode="auto">
            <a:xfrm>
              <a:off x="1988427" y="3173188"/>
              <a:ext cx="168531" cy="198716"/>
            </a:xfrm>
            <a:custGeom>
              <a:avLst/>
              <a:gdLst>
                <a:gd name="T0" fmla="*/ 80 w 134"/>
                <a:gd name="T1" fmla="*/ 0 h 158"/>
                <a:gd name="T2" fmla="*/ 134 w 134"/>
                <a:gd name="T3" fmla="*/ 49 h 158"/>
                <a:gd name="T4" fmla="*/ 56 w 134"/>
                <a:gd name="T5" fmla="*/ 158 h 158"/>
                <a:gd name="T6" fmla="*/ 0 w 134"/>
                <a:gd name="T7" fmla="*/ 111 h 158"/>
                <a:gd name="T8" fmla="*/ 80 w 134"/>
                <a:gd name="T9" fmla="*/ 0 h 158"/>
              </a:gdLst>
              <a:ahLst/>
              <a:cxnLst>
                <a:cxn ang="0">
                  <a:pos x="T0" y="T1"/>
                </a:cxn>
                <a:cxn ang="0">
                  <a:pos x="T2" y="T3"/>
                </a:cxn>
                <a:cxn ang="0">
                  <a:pos x="T4" y="T5"/>
                </a:cxn>
                <a:cxn ang="0">
                  <a:pos x="T6" y="T7"/>
                </a:cxn>
                <a:cxn ang="0">
                  <a:pos x="T8" y="T9"/>
                </a:cxn>
              </a:cxnLst>
              <a:rect l="0" t="0" r="r" b="b"/>
              <a:pathLst>
                <a:path w="134" h="158">
                  <a:moveTo>
                    <a:pt x="80" y="0"/>
                  </a:moveTo>
                  <a:lnTo>
                    <a:pt x="134" y="49"/>
                  </a:lnTo>
                  <a:lnTo>
                    <a:pt x="56" y="158"/>
                  </a:lnTo>
                  <a:lnTo>
                    <a:pt x="0" y="111"/>
                  </a:lnTo>
                  <a:lnTo>
                    <a:pt x="8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56" name="Freeform 723"/>
            <p:cNvSpPr/>
            <p:nvPr/>
          </p:nvSpPr>
          <p:spPr bwMode="auto">
            <a:xfrm>
              <a:off x="1988427" y="3173188"/>
              <a:ext cx="168531" cy="198716"/>
            </a:xfrm>
            <a:custGeom>
              <a:avLst/>
              <a:gdLst>
                <a:gd name="T0" fmla="*/ 80 w 134"/>
                <a:gd name="T1" fmla="*/ 0 h 158"/>
                <a:gd name="T2" fmla="*/ 134 w 134"/>
                <a:gd name="T3" fmla="*/ 49 h 158"/>
                <a:gd name="T4" fmla="*/ 56 w 134"/>
                <a:gd name="T5" fmla="*/ 158 h 158"/>
                <a:gd name="T6" fmla="*/ 0 w 134"/>
                <a:gd name="T7" fmla="*/ 111 h 158"/>
                <a:gd name="T8" fmla="*/ 80 w 134"/>
                <a:gd name="T9" fmla="*/ 0 h 158"/>
              </a:gdLst>
              <a:ahLst/>
              <a:cxnLst>
                <a:cxn ang="0">
                  <a:pos x="T0" y="T1"/>
                </a:cxn>
                <a:cxn ang="0">
                  <a:pos x="T2" y="T3"/>
                </a:cxn>
                <a:cxn ang="0">
                  <a:pos x="T4" y="T5"/>
                </a:cxn>
                <a:cxn ang="0">
                  <a:pos x="T6" y="T7"/>
                </a:cxn>
                <a:cxn ang="0">
                  <a:pos x="T8" y="T9"/>
                </a:cxn>
              </a:cxnLst>
              <a:rect l="0" t="0" r="r" b="b"/>
              <a:pathLst>
                <a:path w="134" h="158">
                  <a:moveTo>
                    <a:pt x="80" y="0"/>
                  </a:moveTo>
                  <a:lnTo>
                    <a:pt x="134" y="49"/>
                  </a:lnTo>
                  <a:lnTo>
                    <a:pt x="56" y="158"/>
                  </a:lnTo>
                  <a:lnTo>
                    <a:pt x="0" y="111"/>
                  </a:lnTo>
                  <a:lnTo>
                    <a:pt x="8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57" name="Freeform 724"/>
            <p:cNvSpPr/>
            <p:nvPr/>
          </p:nvSpPr>
          <p:spPr bwMode="auto">
            <a:xfrm>
              <a:off x="1988427" y="3312792"/>
              <a:ext cx="111935" cy="118223"/>
            </a:xfrm>
            <a:custGeom>
              <a:avLst/>
              <a:gdLst>
                <a:gd name="T0" fmla="*/ 0 w 89"/>
                <a:gd name="T1" fmla="*/ 0 h 94"/>
                <a:gd name="T2" fmla="*/ 56 w 89"/>
                <a:gd name="T3" fmla="*/ 47 h 94"/>
                <a:gd name="T4" fmla="*/ 89 w 89"/>
                <a:gd name="T5" fmla="*/ 94 h 94"/>
                <a:gd name="T6" fmla="*/ 33 w 89"/>
                <a:gd name="T7" fmla="*/ 49 h 94"/>
                <a:gd name="T8" fmla="*/ 0 w 89"/>
                <a:gd name="T9" fmla="*/ 0 h 94"/>
              </a:gdLst>
              <a:ahLst/>
              <a:cxnLst>
                <a:cxn ang="0">
                  <a:pos x="T0" y="T1"/>
                </a:cxn>
                <a:cxn ang="0">
                  <a:pos x="T2" y="T3"/>
                </a:cxn>
                <a:cxn ang="0">
                  <a:pos x="T4" y="T5"/>
                </a:cxn>
                <a:cxn ang="0">
                  <a:pos x="T6" y="T7"/>
                </a:cxn>
                <a:cxn ang="0">
                  <a:pos x="T8" y="T9"/>
                </a:cxn>
              </a:cxnLst>
              <a:rect l="0" t="0" r="r" b="b"/>
              <a:pathLst>
                <a:path w="89" h="94">
                  <a:moveTo>
                    <a:pt x="0" y="0"/>
                  </a:moveTo>
                  <a:lnTo>
                    <a:pt x="56" y="47"/>
                  </a:lnTo>
                  <a:lnTo>
                    <a:pt x="89" y="94"/>
                  </a:lnTo>
                  <a:lnTo>
                    <a:pt x="33" y="4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58" name="Freeform 725"/>
            <p:cNvSpPr/>
            <p:nvPr/>
          </p:nvSpPr>
          <p:spPr bwMode="auto">
            <a:xfrm>
              <a:off x="1988427" y="3312792"/>
              <a:ext cx="111935" cy="118223"/>
            </a:xfrm>
            <a:custGeom>
              <a:avLst/>
              <a:gdLst>
                <a:gd name="T0" fmla="*/ 0 w 89"/>
                <a:gd name="T1" fmla="*/ 0 h 94"/>
                <a:gd name="T2" fmla="*/ 56 w 89"/>
                <a:gd name="T3" fmla="*/ 47 h 94"/>
                <a:gd name="T4" fmla="*/ 89 w 89"/>
                <a:gd name="T5" fmla="*/ 94 h 94"/>
                <a:gd name="T6" fmla="*/ 33 w 89"/>
                <a:gd name="T7" fmla="*/ 49 h 94"/>
                <a:gd name="T8" fmla="*/ 0 w 89"/>
                <a:gd name="T9" fmla="*/ 0 h 94"/>
              </a:gdLst>
              <a:ahLst/>
              <a:cxnLst>
                <a:cxn ang="0">
                  <a:pos x="T0" y="T1"/>
                </a:cxn>
                <a:cxn ang="0">
                  <a:pos x="T2" y="T3"/>
                </a:cxn>
                <a:cxn ang="0">
                  <a:pos x="T4" y="T5"/>
                </a:cxn>
                <a:cxn ang="0">
                  <a:pos x="T6" y="T7"/>
                </a:cxn>
                <a:cxn ang="0">
                  <a:pos x="T8" y="T9"/>
                </a:cxn>
              </a:cxnLst>
              <a:rect l="0" t="0" r="r" b="b"/>
              <a:pathLst>
                <a:path w="89" h="94">
                  <a:moveTo>
                    <a:pt x="0" y="0"/>
                  </a:moveTo>
                  <a:lnTo>
                    <a:pt x="56" y="47"/>
                  </a:lnTo>
                  <a:lnTo>
                    <a:pt x="89" y="94"/>
                  </a:lnTo>
                  <a:lnTo>
                    <a:pt x="33" y="4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59" name="Freeform 726"/>
            <p:cNvSpPr/>
            <p:nvPr/>
          </p:nvSpPr>
          <p:spPr bwMode="auto">
            <a:xfrm>
              <a:off x="2193431" y="3339203"/>
              <a:ext cx="91812" cy="106904"/>
            </a:xfrm>
            <a:custGeom>
              <a:avLst/>
              <a:gdLst>
                <a:gd name="T0" fmla="*/ 0 w 73"/>
                <a:gd name="T1" fmla="*/ 0 h 85"/>
                <a:gd name="T2" fmla="*/ 52 w 73"/>
                <a:gd name="T3" fmla="*/ 45 h 85"/>
                <a:gd name="T4" fmla="*/ 73 w 73"/>
                <a:gd name="T5" fmla="*/ 85 h 85"/>
                <a:gd name="T6" fmla="*/ 21 w 73"/>
                <a:gd name="T7" fmla="*/ 42 h 85"/>
                <a:gd name="T8" fmla="*/ 0 w 73"/>
                <a:gd name="T9" fmla="*/ 0 h 85"/>
              </a:gdLst>
              <a:ahLst/>
              <a:cxnLst>
                <a:cxn ang="0">
                  <a:pos x="T0" y="T1"/>
                </a:cxn>
                <a:cxn ang="0">
                  <a:pos x="T2" y="T3"/>
                </a:cxn>
                <a:cxn ang="0">
                  <a:pos x="T4" y="T5"/>
                </a:cxn>
                <a:cxn ang="0">
                  <a:pos x="T6" y="T7"/>
                </a:cxn>
                <a:cxn ang="0">
                  <a:pos x="T8" y="T9"/>
                </a:cxn>
              </a:cxnLst>
              <a:rect l="0" t="0" r="r" b="b"/>
              <a:pathLst>
                <a:path w="73" h="85">
                  <a:moveTo>
                    <a:pt x="0" y="0"/>
                  </a:moveTo>
                  <a:lnTo>
                    <a:pt x="52" y="45"/>
                  </a:lnTo>
                  <a:lnTo>
                    <a:pt x="73" y="85"/>
                  </a:lnTo>
                  <a:lnTo>
                    <a:pt x="21" y="4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0" name="Freeform 727"/>
            <p:cNvSpPr/>
            <p:nvPr/>
          </p:nvSpPr>
          <p:spPr bwMode="auto">
            <a:xfrm>
              <a:off x="2193431" y="3339203"/>
              <a:ext cx="91812" cy="106904"/>
            </a:xfrm>
            <a:custGeom>
              <a:avLst/>
              <a:gdLst>
                <a:gd name="T0" fmla="*/ 0 w 73"/>
                <a:gd name="T1" fmla="*/ 0 h 85"/>
                <a:gd name="T2" fmla="*/ 52 w 73"/>
                <a:gd name="T3" fmla="*/ 45 h 85"/>
                <a:gd name="T4" fmla="*/ 73 w 73"/>
                <a:gd name="T5" fmla="*/ 85 h 85"/>
                <a:gd name="T6" fmla="*/ 21 w 73"/>
                <a:gd name="T7" fmla="*/ 42 h 85"/>
                <a:gd name="T8" fmla="*/ 0 w 73"/>
                <a:gd name="T9" fmla="*/ 0 h 85"/>
              </a:gdLst>
              <a:ahLst/>
              <a:cxnLst>
                <a:cxn ang="0">
                  <a:pos x="T0" y="T1"/>
                </a:cxn>
                <a:cxn ang="0">
                  <a:pos x="T2" y="T3"/>
                </a:cxn>
                <a:cxn ang="0">
                  <a:pos x="T4" y="T5"/>
                </a:cxn>
                <a:cxn ang="0">
                  <a:pos x="T6" y="T7"/>
                </a:cxn>
                <a:cxn ang="0">
                  <a:pos x="T8" y="T9"/>
                </a:cxn>
              </a:cxnLst>
              <a:rect l="0" t="0" r="r" b="b"/>
              <a:pathLst>
                <a:path w="73" h="85">
                  <a:moveTo>
                    <a:pt x="0" y="0"/>
                  </a:moveTo>
                  <a:lnTo>
                    <a:pt x="52" y="45"/>
                  </a:lnTo>
                  <a:lnTo>
                    <a:pt x="73" y="85"/>
                  </a:lnTo>
                  <a:lnTo>
                    <a:pt x="21" y="4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61" name="Freeform 728"/>
            <p:cNvSpPr/>
            <p:nvPr/>
          </p:nvSpPr>
          <p:spPr bwMode="auto">
            <a:xfrm>
              <a:off x="2095331" y="3392027"/>
              <a:ext cx="189912" cy="172304"/>
            </a:xfrm>
            <a:custGeom>
              <a:avLst/>
              <a:gdLst>
                <a:gd name="T0" fmla="*/ 99 w 151"/>
                <a:gd name="T1" fmla="*/ 0 h 137"/>
                <a:gd name="T2" fmla="*/ 151 w 151"/>
                <a:gd name="T3" fmla="*/ 43 h 137"/>
                <a:gd name="T4" fmla="*/ 56 w 151"/>
                <a:gd name="T5" fmla="*/ 137 h 137"/>
                <a:gd name="T6" fmla="*/ 0 w 151"/>
                <a:gd name="T7" fmla="*/ 95 h 137"/>
                <a:gd name="T8" fmla="*/ 99 w 151"/>
                <a:gd name="T9" fmla="*/ 0 h 137"/>
              </a:gdLst>
              <a:ahLst/>
              <a:cxnLst>
                <a:cxn ang="0">
                  <a:pos x="T0" y="T1"/>
                </a:cxn>
                <a:cxn ang="0">
                  <a:pos x="T2" y="T3"/>
                </a:cxn>
                <a:cxn ang="0">
                  <a:pos x="T4" y="T5"/>
                </a:cxn>
                <a:cxn ang="0">
                  <a:pos x="T6" y="T7"/>
                </a:cxn>
                <a:cxn ang="0">
                  <a:pos x="T8" y="T9"/>
                </a:cxn>
              </a:cxnLst>
              <a:rect l="0" t="0" r="r" b="b"/>
              <a:pathLst>
                <a:path w="151" h="137">
                  <a:moveTo>
                    <a:pt x="99" y="0"/>
                  </a:moveTo>
                  <a:lnTo>
                    <a:pt x="151" y="43"/>
                  </a:lnTo>
                  <a:lnTo>
                    <a:pt x="56" y="137"/>
                  </a:lnTo>
                  <a:lnTo>
                    <a:pt x="0" y="95"/>
                  </a:lnTo>
                  <a:lnTo>
                    <a:pt x="9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2" name="Freeform 729"/>
            <p:cNvSpPr/>
            <p:nvPr/>
          </p:nvSpPr>
          <p:spPr bwMode="auto">
            <a:xfrm>
              <a:off x="2095331" y="3392027"/>
              <a:ext cx="189912" cy="172304"/>
            </a:xfrm>
            <a:custGeom>
              <a:avLst/>
              <a:gdLst>
                <a:gd name="T0" fmla="*/ 99 w 151"/>
                <a:gd name="T1" fmla="*/ 0 h 137"/>
                <a:gd name="T2" fmla="*/ 151 w 151"/>
                <a:gd name="T3" fmla="*/ 43 h 137"/>
                <a:gd name="T4" fmla="*/ 56 w 151"/>
                <a:gd name="T5" fmla="*/ 137 h 137"/>
                <a:gd name="T6" fmla="*/ 0 w 151"/>
                <a:gd name="T7" fmla="*/ 95 h 137"/>
                <a:gd name="T8" fmla="*/ 99 w 151"/>
                <a:gd name="T9" fmla="*/ 0 h 137"/>
              </a:gdLst>
              <a:ahLst/>
              <a:cxnLst>
                <a:cxn ang="0">
                  <a:pos x="T0" y="T1"/>
                </a:cxn>
                <a:cxn ang="0">
                  <a:pos x="T2" y="T3"/>
                </a:cxn>
                <a:cxn ang="0">
                  <a:pos x="T4" y="T5"/>
                </a:cxn>
                <a:cxn ang="0">
                  <a:pos x="T6" y="T7"/>
                </a:cxn>
                <a:cxn ang="0">
                  <a:pos x="T8" y="T9"/>
                </a:cxn>
              </a:cxnLst>
              <a:rect l="0" t="0" r="r" b="b"/>
              <a:pathLst>
                <a:path w="151" h="137">
                  <a:moveTo>
                    <a:pt x="99" y="0"/>
                  </a:moveTo>
                  <a:lnTo>
                    <a:pt x="151" y="43"/>
                  </a:lnTo>
                  <a:lnTo>
                    <a:pt x="56" y="137"/>
                  </a:lnTo>
                  <a:lnTo>
                    <a:pt x="0" y="95"/>
                  </a:lnTo>
                  <a:lnTo>
                    <a:pt x="9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63" name="Freeform 730"/>
            <p:cNvSpPr/>
            <p:nvPr/>
          </p:nvSpPr>
          <p:spPr bwMode="auto">
            <a:xfrm>
              <a:off x="2095331" y="3511508"/>
              <a:ext cx="100616" cy="118223"/>
            </a:xfrm>
            <a:custGeom>
              <a:avLst/>
              <a:gdLst>
                <a:gd name="T0" fmla="*/ 0 w 80"/>
                <a:gd name="T1" fmla="*/ 0 h 94"/>
                <a:gd name="T2" fmla="*/ 56 w 80"/>
                <a:gd name="T3" fmla="*/ 42 h 94"/>
                <a:gd name="T4" fmla="*/ 80 w 80"/>
                <a:gd name="T5" fmla="*/ 94 h 94"/>
                <a:gd name="T6" fmla="*/ 26 w 80"/>
                <a:gd name="T7" fmla="*/ 56 h 94"/>
                <a:gd name="T8" fmla="*/ 0 w 80"/>
                <a:gd name="T9" fmla="*/ 0 h 94"/>
              </a:gdLst>
              <a:ahLst/>
              <a:cxnLst>
                <a:cxn ang="0">
                  <a:pos x="T0" y="T1"/>
                </a:cxn>
                <a:cxn ang="0">
                  <a:pos x="T2" y="T3"/>
                </a:cxn>
                <a:cxn ang="0">
                  <a:pos x="T4" y="T5"/>
                </a:cxn>
                <a:cxn ang="0">
                  <a:pos x="T6" y="T7"/>
                </a:cxn>
                <a:cxn ang="0">
                  <a:pos x="T8" y="T9"/>
                </a:cxn>
              </a:cxnLst>
              <a:rect l="0" t="0" r="r" b="b"/>
              <a:pathLst>
                <a:path w="80" h="94">
                  <a:moveTo>
                    <a:pt x="0" y="0"/>
                  </a:moveTo>
                  <a:lnTo>
                    <a:pt x="56" y="42"/>
                  </a:lnTo>
                  <a:lnTo>
                    <a:pt x="80" y="94"/>
                  </a:lnTo>
                  <a:lnTo>
                    <a:pt x="26" y="56"/>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4" name="Freeform 731"/>
            <p:cNvSpPr/>
            <p:nvPr/>
          </p:nvSpPr>
          <p:spPr bwMode="auto">
            <a:xfrm>
              <a:off x="2095331" y="3511508"/>
              <a:ext cx="100616" cy="118223"/>
            </a:xfrm>
            <a:custGeom>
              <a:avLst/>
              <a:gdLst>
                <a:gd name="T0" fmla="*/ 0 w 80"/>
                <a:gd name="T1" fmla="*/ 0 h 94"/>
                <a:gd name="T2" fmla="*/ 56 w 80"/>
                <a:gd name="T3" fmla="*/ 42 h 94"/>
                <a:gd name="T4" fmla="*/ 80 w 80"/>
                <a:gd name="T5" fmla="*/ 94 h 94"/>
                <a:gd name="T6" fmla="*/ 26 w 80"/>
                <a:gd name="T7" fmla="*/ 56 h 94"/>
                <a:gd name="T8" fmla="*/ 0 w 80"/>
                <a:gd name="T9" fmla="*/ 0 h 94"/>
              </a:gdLst>
              <a:ahLst/>
              <a:cxnLst>
                <a:cxn ang="0">
                  <a:pos x="T0" y="T1"/>
                </a:cxn>
                <a:cxn ang="0">
                  <a:pos x="T2" y="T3"/>
                </a:cxn>
                <a:cxn ang="0">
                  <a:pos x="T4" y="T5"/>
                </a:cxn>
                <a:cxn ang="0">
                  <a:pos x="T6" y="T7"/>
                </a:cxn>
                <a:cxn ang="0">
                  <a:pos x="T8" y="T9"/>
                </a:cxn>
              </a:cxnLst>
              <a:rect l="0" t="0" r="r" b="b"/>
              <a:pathLst>
                <a:path w="80" h="94">
                  <a:moveTo>
                    <a:pt x="0" y="0"/>
                  </a:moveTo>
                  <a:lnTo>
                    <a:pt x="56" y="42"/>
                  </a:lnTo>
                  <a:lnTo>
                    <a:pt x="80" y="94"/>
                  </a:lnTo>
                  <a:lnTo>
                    <a:pt x="26" y="56"/>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65" name="Freeform 732"/>
            <p:cNvSpPr/>
            <p:nvPr/>
          </p:nvSpPr>
          <p:spPr bwMode="auto">
            <a:xfrm>
              <a:off x="2294046" y="3573135"/>
              <a:ext cx="80492" cy="104389"/>
            </a:xfrm>
            <a:custGeom>
              <a:avLst/>
              <a:gdLst>
                <a:gd name="T0" fmla="*/ 0 w 64"/>
                <a:gd name="T1" fmla="*/ 0 h 83"/>
                <a:gd name="T2" fmla="*/ 49 w 64"/>
                <a:gd name="T3" fmla="*/ 38 h 83"/>
                <a:gd name="T4" fmla="*/ 64 w 64"/>
                <a:gd name="T5" fmla="*/ 83 h 83"/>
                <a:gd name="T6" fmla="*/ 14 w 64"/>
                <a:gd name="T7" fmla="*/ 45 h 83"/>
                <a:gd name="T8" fmla="*/ 0 w 64"/>
                <a:gd name="T9" fmla="*/ 0 h 83"/>
              </a:gdLst>
              <a:ahLst/>
              <a:cxnLst>
                <a:cxn ang="0">
                  <a:pos x="T0" y="T1"/>
                </a:cxn>
                <a:cxn ang="0">
                  <a:pos x="T2" y="T3"/>
                </a:cxn>
                <a:cxn ang="0">
                  <a:pos x="T4" y="T5"/>
                </a:cxn>
                <a:cxn ang="0">
                  <a:pos x="T6" y="T7"/>
                </a:cxn>
                <a:cxn ang="0">
                  <a:pos x="T8" y="T9"/>
                </a:cxn>
              </a:cxnLst>
              <a:rect l="0" t="0" r="r" b="b"/>
              <a:pathLst>
                <a:path w="64" h="83">
                  <a:moveTo>
                    <a:pt x="0" y="0"/>
                  </a:moveTo>
                  <a:lnTo>
                    <a:pt x="49" y="38"/>
                  </a:lnTo>
                  <a:lnTo>
                    <a:pt x="64" y="83"/>
                  </a:lnTo>
                  <a:lnTo>
                    <a:pt x="14" y="45"/>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6" name="Freeform 733"/>
            <p:cNvSpPr/>
            <p:nvPr/>
          </p:nvSpPr>
          <p:spPr bwMode="auto">
            <a:xfrm>
              <a:off x="2294046" y="3573135"/>
              <a:ext cx="80492" cy="104389"/>
            </a:xfrm>
            <a:custGeom>
              <a:avLst/>
              <a:gdLst>
                <a:gd name="T0" fmla="*/ 0 w 64"/>
                <a:gd name="T1" fmla="*/ 0 h 83"/>
                <a:gd name="T2" fmla="*/ 49 w 64"/>
                <a:gd name="T3" fmla="*/ 38 h 83"/>
                <a:gd name="T4" fmla="*/ 64 w 64"/>
                <a:gd name="T5" fmla="*/ 83 h 83"/>
                <a:gd name="T6" fmla="*/ 14 w 64"/>
                <a:gd name="T7" fmla="*/ 45 h 83"/>
                <a:gd name="T8" fmla="*/ 0 w 64"/>
                <a:gd name="T9" fmla="*/ 0 h 83"/>
              </a:gdLst>
              <a:ahLst/>
              <a:cxnLst>
                <a:cxn ang="0">
                  <a:pos x="T0" y="T1"/>
                </a:cxn>
                <a:cxn ang="0">
                  <a:pos x="T2" y="T3"/>
                </a:cxn>
                <a:cxn ang="0">
                  <a:pos x="T4" y="T5"/>
                </a:cxn>
                <a:cxn ang="0">
                  <a:pos x="T6" y="T7"/>
                </a:cxn>
                <a:cxn ang="0">
                  <a:pos x="T8" y="T9"/>
                </a:cxn>
              </a:cxnLst>
              <a:rect l="0" t="0" r="r" b="b"/>
              <a:pathLst>
                <a:path w="64" h="83">
                  <a:moveTo>
                    <a:pt x="0" y="0"/>
                  </a:moveTo>
                  <a:lnTo>
                    <a:pt x="49" y="38"/>
                  </a:lnTo>
                  <a:lnTo>
                    <a:pt x="64" y="83"/>
                  </a:lnTo>
                  <a:lnTo>
                    <a:pt x="14" y="45"/>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67" name="Freeform 734"/>
            <p:cNvSpPr/>
            <p:nvPr/>
          </p:nvSpPr>
          <p:spPr bwMode="auto">
            <a:xfrm>
              <a:off x="2169535" y="3629731"/>
              <a:ext cx="205004" cy="143377"/>
            </a:xfrm>
            <a:custGeom>
              <a:avLst/>
              <a:gdLst>
                <a:gd name="T0" fmla="*/ 113 w 163"/>
                <a:gd name="T1" fmla="*/ 0 h 114"/>
                <a:gd name="T2" fmla="*/ 163 w 163"/>
                <a:gd name="T3" fmla="*/ 38 h 114"/>
                <a:gd name="T4" fmla="*/ 54 w 163"/>
                <a:gd name="T5" fmla="*/ 114 h 114"/>
                <a:gd name="T6" fmla="*/ 0 w 163"/>
                <a:gd name="T7" fmla="*/ 78 h 114"/>
                <a:gd name="T8" fmla="*/ 113 w 163"/>
                <a:gd name="T9" fmla="*/ 0 h 114"/>
              </a:gdLst>
              <a:ahLst/>
              <a:cxnLst>
                <a:cxn ang="0">
                  <a:pos x="T0" y="T1"/>
                </a:cxn>
                <a:cxn ang="0">
                  <a:pos x="T2" y="T3"/>
                </a:cxn>
                <a:cxn ang="0">
                  <a:pos x="T4" y="T5"/>
                </a:cxn>
                <a:cxn ang="0">
                  <a:pos x="T6" y="T7"/>
                </a:cxn>
                <a:cxn ang="0">
                  <a:pos x="T8" y="T9"/>
                </a:cxn>
              </a:cxnLst>
              <a:rect l="0" t="0" r="r" b="b"/>
              <a:pathLst>
                <a:path w="163" h="114">
                  <a:moveTo>
                    <a:pt x="113" y="0"/>
                  </a:moveTo>
                  <a:lnTo>
                    <a:pt x="163" y="38"/>
                  </a:lnTo>
                  <a:lnTo>
                    <a:pt x="54" y="114"/>
                  </a:lnTo>
                  <a:lnTo>
                    <a:pt x="0" y="78"/>
                  </a:lnTo>
                  <a:lnTo>
                    <a:pt x="11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8" name="Freeform 735"/>
            <p:cNvSpPr/>
            <p:nvPr/>
          </p:nvSpPr>
          <p:spPr bwMode="auto">
            <a:xfrm>
              <a:off x="2169535" y="3629731"/>
              <a:ext cx="205004" cy="143377"/>
            </a:xfrm>
            <a:custGeom>
              <a:avLst/>
              <a:gdLst>
                <a:gd name="T0" fmla="*/ 113 w 163"/>
                <a:gd name="T1" fmla="*/ 0 h 114"/>
                <a:gd name="T2" fmla="*/ 163 w 163"/>
                <a:gd name="T3" fmla="*/ 38 h 114"/>
                <a:gd name="T4" fmla="*/ 54 w 163"/>
                <a:gd name="T5" fmla="*/ 114 h 114"/>
                <a:gd name="T6" fmla="*/ 0 w 163"/>
                <a:gd name="T7" fmla="*/ 78 h 114"/>
                <a:gd name="T8" fmla="*/ 113 w 163"/>
                <a:gd name="T9" fmla="*/ 0 h 114"/>
              </a:gdLst>
              <a:ahLst/>
              <a:cxnLst>
                <a:cxn ang="0">
                  <a:pos x="T0" y="T1"/>
                </a:cxn>
                <a:cxn ang="0">
                  <a:pos x="T2" y="T3"/>
                </a:cxn>
                <a:cxn ang="0">
                  <a:pos x="T4" y="T5"/>
                </a:cxn>
                <a:cxn ang="0">
                  <a:pos x="T6" y="T7"/>
                </a:cxn>
                <a:cxn ang="0">
                  <a:pos x="T8" y="T9"/>
                </a:cxn>
              </a:cxnLst>
              <a:rect l="0" t="0" r="r" b="b"/>
              <a:pathLst>
                <a:path w="163" h="114">
                  <a:moveTo>
                    <a:pt x="113" y="0"/>
                  </a:moveTo>
                  <a:lnTo>
                    <a:pt x="163" y="38"/>
                  </a:lnTo>
                  <a:lnTo>
                    <a:pt x="54" y="114"/>
                  </a:lnTo>
                  <a:lnTo>
                    <a:pt x="0" y="78"/>
                  </a:lnTo>
                  <a:lnTo>
                    <a:pt x="11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69" name="Freeform 736"/>
            <p:cNvSpPr/>
            <p:nvPr/>
          </p:nvSpPr>
          <p:spPr bwMode="auto">
            <a:xfrm>
              <a:off x="2169535" y="3727831"/>
              <a:ext cx="85523" cy="115708"/>
            </a:xfrm>
            <a:custGeom>
              <a:avLst/>
              <a:gdLst>
                <a:gd name="T0" fmla="*/ 0 w 68"/>
                <a:gd name="T1" fmla="*/ 0 h 92"/>
                <a:gd name="T2" fmla="*/ 54 w 68"/>
                <a:gd name="T3" fmla="*/ 36 h 92"/>
                <a:gd name="T4" fmla="*/ 68 w 68"/>
                <a:gd name="T5" fmla="*/ 92 h 92"/>
                <a:gd name="T6" fmla="*/ 14 w 68"/>
                <a:gd name="T7" fmla="*/ 59 h 92"/>
                <a:gd name="T8" fmla="*/ 0 w 68"/>
                <a:gd name="T9" fmla="*/ 0 h 92"/>
              </a:gdLst>
              <a:ahLst/>
              <a:cxnLst>
                <a:cxn ang="0">
                  <a:pos x="T0" y="T1"/>
                </a:cxn>
                <a:cxn ang="0">
                  <a:pos x="T2" y="T3"/>
                </a:cxn>
                <a:cxn ang="0">
                  <a:pos x="T4" y="T5"/>
                </a:cxn>
                <a:cxn ang="0">
                  <a:pos x="T6" y="T7"/>
                </a:cxn>
                <a:cxn ang="0">
                  <a:pos x="T8" y="T9"/>
                </a:cxn>
              </a:cxnLst>
              <a:rect l="0" t="0" r="r" b="b"/>
              <a:pathLst>
                <a:path w="68" h="92">
                  <a:moveTo>
                    <a:pt x="0" y="0"/>
                  </a:moveTo>
                  <a:lnTo>
                    <a:pt x="54" y="36"/>
                  </a:lnTo>
                  <a:lnTo>
                    <a:pt x="68" y="92"/>
                  </a:lnTo>
                  <a:lnTo>
                    <a:pt x="14" y="5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0" name="Freeform 737"/>
            <p:cNvSpPr/>
            <p:nvPr/>
          </p:nvSpPr>
          <p:spPr bwMode="auto">
            <a:xfrm>
              <a:off x="2169535" y="3727831"/>
              <a:ext cx="85523" cy="115708"/>
            </a:xfrm>
            <a:custGeom>
              <a:avLst/>
              <a:gdLst>
                <a:gd name="T0" fmla="*/ 0 w 68"/>
                <a:gd name="T1" fmla="*/ 0 h 92"/>
                <a:gd name="T2" fmla="*/ 54 w 68"/>
                <a:gd name="T3" fmla="*/ 36 h 92"/>
                <a:gd name="T4" fmla="*/ 68 w 68"/>
                <a:gd name="T5" fmla="*/ 92 h 92"/>
                <a:gd name="T6" fmla="*/ 14 w 68"/>
                <a:gd name="T7" fmla="*/ 59 h 92"/>
                <a:gd name="T8" fmla="*/ 0 w 68"/>
                <a:gd name="T9" fmla="*/ 0 h 92"/>
              </a:gdLst>
              <a:ahLst/>
              <a:cxnLst>
                <a:cxn ang="0">
                  <a:pos x="T0" y="T1"/>
                </a:cxn>
                <a:cxn ang="0">
                  <a:pos x="T2" y="T3"/>
                </a:cxn>
                <a:cxn ang="0">
                  <a:pos x="T4" y="T5"/>
                </a:cxn>
                <a:cxn ang="0">
                  <a:pos x="T6" y="T7"/>
                </a:cxn>
                <a:cxn ang="0">
                  <a:pos x="T8" y="T9"/>
                </a:cxn>
              </a:cxnLst>
              <a:rect l="0" t="0" r="r" b="b"/>
              <a:pathLst>
                <a:path w="68" h="92">
                  <a:moveTo>
                    <a:pt x="0" y="0"/>
                  </a:moveTo>
                  <a:lnTo>
                    <a:pt x="54" y="36"/>
                  </a:lnTo>
                  <a:lnTo>
                    <a:pt x="68" y="92"/>
                  </a:lnTo>
                  <a:lnTo>
                    <a:pt x="14" y="5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71" name="Freeform 738"/>
            <p:cNvSpPr/>
            <p:nvPr/>
          </p:nvSpPr>
          <p:spPr bwMode="auto">
            <a:xfrm>
              <a:off x="2353158" y="3823416"/>
              <a:ext cx="67915" cy="98100"/>
            </a:xfrm>
            <a:custGeom>
              <a:avLst/>
              <a:gdLst>
                <a:gd name="T0" fmla="*/ 0 w 54"/>
                <a:gd name="T1" fmla="*/ 0 h 78"/>
                <a:gd name="T2" fmla="*/ 50 w 54"/>
                <a:gd name="T3" fmla="*/ 33 h 78"/>
                <a:gd name="T4" fmla="*/ 54 w 54"/>
                <a:gd name="T5" fmla="*/ 78 h 78"/>
                <a:gd name="T6" fmla="*/ 5 w 54"/>
                <a:gd name="T7" fmla="*/ 47 h 78"/>
                <a:gd name="T8" fmla="*/ 0 w 54"/>
                <a:gd name="T9" fmla="*/ 0 h 78"/>
              </a:gdLst>
              <a:ahLst/>
              <a:cxnLst>
                <a:cxn ang="0">
                  <a:pos x="T0" y="T1"/>
                </a:cxn>
                <a:cxn ang="0">
                  <a:pos x="T2" y="T3"/>
                </a:cxn>
                <a:cxn ang="0">
                  <a:pos x="T4" y="T5"/>
                </a:cxn>
                <a:cxn ang="0">
                  <a:pos x="T6" y="T7"/>
                </a:cxn>
                <a:cxn ang="0">
                  <a:pos x="T8" y="T9"/>
                </a:cxn>
              </a:cxnLst>
              <a:rect l="0" t="0" r="r" b="b"/>
              <a:pathLst>
                <a:path w="54" h="78">
                  <a:moveTo>
                    <a:pt x="0" y="0"/>
                  </a:moveTo>
                  <a:lnTo>
                    <a:pt x="50" y="33"/>
                  </a:lnTo>
                  <a:lnTo>
                    <a:pt x="54" y="78"/>
                  </a:lnTo>
                  <a:lnTo>
                    <a:pt x="5" y="4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2" name="Freeform 739"/>
            <p:cNvSpPr/>
            <p:nvPr/>
          </p:nvSpPr>
          <p:spPr bwMode="auto">
            <a:xfrm>
              <a:off x="2353158" y="3823416"/>
              <a:ext cx="67915" cy="98100"/>
            </a:xfrm>
            <a:custGeom>
              <a:avLst/>
              <a:gdLst>
                <a:gd name="T0" fmla="*/ 0 w 54"/>
                <a:gd name="T1" fmla="*/ 0 h 78"/>
                <a:gd name="T2" fmla="*/ 50 w 54"/>
                <a:gd name="T3" fmla="*/ 33 h 78"/>
                <a:gd name="T4" fmla="*/ 54 w 54"/>
                <a:gd name="T5" fmla="*/ 78 h 78"/>
                <a:gd name="T6" fmla="*/ 5 w 54"/>
                <a:gd name="T7" fmla="*/ 47 h 78"/>
                <a:gd name="T8" fmla="*/ 0 w 54"/>
                <a:gd name="T9" fmla="*/ 0 h 78"/>
              </a:gdLst>
              <a:ahLst/>
              <a:cxnLst>
                <a:cxn ang="0">
                  <a:pos x="T0" y="T1"/>
                </a:cxn>
                <a:cxn ang="0">
                  <a:pos x="T2" y="T3"/>
                </a:cxn>
                <a:cxn ang="0">
                  <a:pos x="T4" y="T5"/>
                </a:cxn>
                <a:cxn ang="0">
                  <a:pos x="T6" y="T7"/>
                </a:cxn>
                <a:cxn ang="0">
                  <a:pos x="T8" y="T9"/>
                </a:cxn>
              </a:cxnLst>
              <a:rect l="0" t="0" r="r" b="b"/>
              <a:pathLst>
                <a:path w="54" h="78">
                  <a:moveTo>
                    <a:pt x="0" y="0"/>
                  </a:moveTo>
                  <a:lnTo>
                    <a:pt x="50" y="33"/>
                  </a:lnTo>
                  <a:lnTo>
                    <a:pt x="54" y="78"/>
                  </a:lnTo>
                  <a:lnTo>
                    <a:pt x="5" y="4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73" name="Freeform 740"/>
            <p:cNvSpPr/>
            <p:nvPr/>
          </p:nvSpPr>
          <p:spPr bwMode="auto">
            <a:xfrm>
              <a:off x="2202235" y="3882527"/>
              <a:ext cx="218839" cy="106904"/>
            </a:xfrm>
            <a:custGeom>
              <a:avLst/>
              <a:gdLst>
                <a:gd name="T0" fmla="*/ 125 w 174"/>
                <a:gd name="T1" fmla="*/ 0 h 85"/>
                <a:gd name="T2" fmla="*/ 174 w 174"/>
                <a:gd name="T3" fmla="*/ 31 h 85"/>
                <a:gd name="T4" fmla="*/ 54 w 174"/>
                <a:gd name="T5" fmla="*/ 85 h 85"/>
                <a:gd name="T6" fmla="*/ 0 w 174"/>
                <a:gd name="T7" fmla="*/ 57 h 85"/>
                <a:gd name="T8" fmla="*/ 125 w 174"/>
                <a:gd name="T9" fmla="*/ 0 h 85"/>
              </a:gdLst>
              <a:ahLst/>
              <a:cxnLst>
                <a:cxn ang="0">
                  <a:pos x="T0" y="T1"/>
                </a:cxn>
                <a:cxn ang="0">
                  <a:pos x="T2" y="T3"/>
                </a:cxn>
                <a:cxn ang="0">
                  <a:pos x="T4" y="T5"/>
                </a:cxn>
                <a:cxn ang="0">
                  <a:pos x="T6" y="T7"/>
                </a:cxn>
                <a:cxn ang="0">
                  <a:pos x="T8" y="T9"/>
                </a:cxn>
              </a:cxnLst>
              <a:rect l="0" t="0" r="r" b="b"/>
              <a:pathLst>
                <a:path w="174" h="85">
                  <a:moveTo>
                    <a:pt x="125" y="0"/>
                  </a:moveTo>
                  <a:lnTo>
                    <a:pt x="174" y="31"/>
                  </a:lnTo>
                  <a:lnTo>
                    <a:pt x="54" y="85"/>
                  </a:lnTo>
                  <a:lnTo>
                    <a:pt x="0" y="57"/>
                  </a:lnTo>
                  <a:lnTo>
                    <a:pt x="12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4" name="Freeform 741"/>
            <p:cNvSpPr/>
            <p:nvPr/>
          </p:nvSpPr>
          <p:spPr bwMode="auto">
            <a:xfrm>
              <a:off x="2202235" y="3882527"/>
              <a:ext cx="218839" cy="106904"/>
            </a:xfrm>
            <a:custGeom>
              <a:avLst/>
              <a:gdLst>
                <a:gd name="T0" fmla="*/ 125 w 174"/>
                <a:gd name="T1" fmla="*/ 0 h 85"/>
                <a:gd name="T2" fmla="*/ 174 w 174"/>
                <a:gd name="T3" fmla="*/ 31 h 85"/>
                <a:gd name="T4" fmla="*/ 54 w 174"/>
                <a:gd name="T5" fmla="*/ 85 h 85"/>
                <a:gd name="T6" fmla="*/ 0 w 174"/>
                <a:gd name="T7" fmla="*/ 57 h 85"/>
                <a:gd name="T8" fmla="*/ 125 w 174"/>
                <a:gd name="T9" fmla="*/ 0 h 85"/>
              </a:gdLst>
              <a:ahLst/>
              <a:cxnLst>
                <a:cxn ang="0">
                  <a:pos x="T0" y="T1"/>
                </a:cxn>
                <a:cxn ang="0">
                  <a:pos x="T2" y="T3"/>
                </a:cxn>
                <a:cxn ang="0">
                  <a:pos x="T4" y="T5"/>
                </a:cxn>
                <a:cxn ang="0">
                  <a:pos x="T6" y="T7"/>
                </a:cxn>
                <a:cxn ang="0">
                  <a:pos x="T8" y="T9"/>
                </a:cxn>
              </a:cxnLst>
              <a:rect l="0" t="0" r="r" b="b"/>
              <a:pathLst>
                <a:path w="174" h="85">
                  <a:moveTo>
                    <a:pt x="125" y="0"/>
                  </a:moveTo>
                  <a:lnTo>
                    <a:pt x="174" y="31"/>
                  </a:lnTo>
                  <a:lnTo>
                    <a:pt x="54" y="85"/>
                  </a:lnTo>
                  <a:lnTo>
                    <a:pt x="0" y="57"/>
                  </a:lnTo>
                  <a:lnTo>
                    <a:pt x="12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75" name="Freeform 742"/>
            <p:cNvSpPr/>
            <p:nvPr/>
          </p:nvSpPr>
          <p:spPr bwMode="auto">
            <a:xfrm>
              <a:off x="2202235" y="3954216"/>
              <a:ext cx="74204" cy="109419"/>
            </a:xfrm>
            <a:custGeom>
              <a:avLst/>
              <a:gdLst>
                <a:gd name="T0" fmla="*/ 0 w 59"/>
                <a:gd name="T1" fmla="*/ 0 h 87"/>
                <a:gd name="T2" fmla="*/ 54 w 59"/>
                <a:gd name="T3" fmla="*/ 28 h 87"/>
                <a:gd name="T4" fmla="*/ 59 w 59"/>
                <a:gd name="T5" fmla="*/ 87 h 87"/>
                <a:gd name="T6" fmla="*/ 7 w 59"/>
                <a:gd name="T7" fmla="*/ 59 h 87"/>
                <a:gd name="T8" fmla="*/ 0 w 59"/>
                <a:gd name="T9" fmla="*/ 0 h 87"/>
              </a:gdLst>
              <a:ahLst/>
              <a:cxnLst>
                <a:cxn ang="0">
                  <a:pos x="T0" y="T1"/>
                </a:cxn>
                <a:cxn ang="0">
                  <a:pos x="T2" y="T3"/>
                </a:cxn>
                <a:cxn ang="0">
                  <a:pos x="T4" y="T5"/>
                </a:cxn>
                <a:cxn ang="0">
                  <a:pos x="T6" y="T7"/>
                </a:cxn>
                <a:cxn ang="0">
                  <a:pos x="T8" y="T9"/>
                </a:cxn>
              </a:cxnLst>
              <a:rect l="0" t="0" r="r" b="b"/>
              <a:pathLst>
                <a:path w="59" h="87">
                  <a:moveTo>
                    <a:pt x="0" y="0"/>
                  </a:moveTo>
                  <a:lnTo>
                    <a:pt x="54" y="28"/>
                  </a:lnTo>
                  <a:lnTo>
                    <a:pt x="59" y="87"/>
                  </a:lnTo>
                  <a:lnTo>
                    <a:pt x="7" y="5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6" name="Freeform 743"/>
            <p:cNvSpPr/>
            <p:nvPr/>
          </p:nvSpPr>
          <p:spPr bwMode="auto">
            <a:xfrm>
              <a:off x="2202235" y="3954216"/>
              <a:ext cx="74204" cy="109419"/>
            </a:xfrm>
            <a:custGeom>
              <a:avLst/>
              <a:gdLst>
                <a:gd name="T0" fmla="*/ 0 w 59"/>
                <a:gd name="T1" fmla="*/ 0 h 87"/>
                <a:gd name="T2" fmla="*/ 54 w 59"/>
                <a:gd name="T3" fmla="*/ 28 h 87"/>
                <a:gd name="T4" fmla="*/ 59 w 59"/>
                <a:gd name="T5" fmla="*/ 87 h 87"/>
                <a:gd name="T6" fmla="*/ 7 w 59"/>
                <a:gd name="T7" fmla="*/ 59 h 87"/>
                <a:gd name="T8" fmla="*/ 0 w 59"/>
                <a:gd name="T9" fmla="*/ 0 h 87"/>
              </a:gdLst>
              <a:ahLst/>
              <a:cxnLst>
                <a:cxn ang="0">
                  <a:pos x="T0" y="T1"/>
                </a:cxn>
                <a:cxn ang="0">
                  <a:pos x="T2" y="T3"/>
                </a:cxn>
                <a:cxn ang="0">
                  <a:pos x="T4" y="T5"/>
                </a:cxn>
                <a:cxn ang="0">
                  <a:pos x="T6" y="T7"/>
                </a:cxn>
                <a:cxn ang="0">
                  <a:pos x="T8" y="T9"/>
                </a:cxn>
              </a:cxnLst>
              <a:rect l="0" t="0" r="r" b="b"/>
              <a:pathLst>
                <a:path w="59" h="87">
                  <a:moveTo>
                    <a:pt x="0" y="0"/>
                  </a:moveTo>
                  <a:lnTo>
                    <a:pt x="54" y="28"/>
                  </a:lnTo>
                  <a:lnTo>
                    <a:pt x="59" y="87"/>
                  </a:lnTo>
                  <a:lnTo>
                    <a:pt x="7" y="5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77" name="Freeform 744"/>
            <p:cNvSpPr/>
            <p:nvPr/>
          </p:nvSpPr>
          <p:spPr bwMode="auto">
            <a:xfrm>
              <a:off x="2365735" y="4078728"/>
              <a:ext cx="65400" cy="91812"/>
            </a:xfrm>
            <a:custGeom>
              <a:avLst/>
              <a:gdLst>
                <a:gd name="T0" fmla="*/ 2 w 52"/>
                <a:gd name="T1" fmla="*/ 0 h 73"/>
                <a:gd name="T2" fmla="*/ 52 w 52"/>
                <a:gd name="T3" fmla="*/ 26 h 73"/>
                <a:gd name="T4" fmla="*/ 49 w 52"/>
                <a:gd name="T5" fmla="*/ 73 h 73"/>
                <a:gd name="T6" fmla="*/ 0 w 52"/>
                <a:gd name="T7" fmla="*/ 47 h 73"/>
                <a:gd name="T8" fmla="*/ 2 w 52"/>
                <a:gd name="T9" fmla="*/ 0 h 73"/>
              </a:gdLst>
              <a:ahLst/>
              <a:cxnLst>
                <a:cxn ang="0">
                  <a:pos x="T0" y="T1"/>
                </a:cxn>
                <a:cxn ang="0">
                  <a:pos x="T2" y="T3"/>
                </a:cxn>
                <a:cxn ang="0">
                  <a:pos x="T4" y="T5"/>
                </a:cxn>
                <a:cxn ang="0">
                  <a:pos x="T6" y="T7"/>
                </a:cxn>
                <a:cxn ang="0">
                  <a:pos x="T8" y="T9"/>
                </a:cxn>
              </a:cxnLst>
              <a:rect l="0" t="0" r="r" b="b"/>
              <a:pathLst>
                <a:path w="52" h="73">
                  <a:moveTo>
                    <a:pt x="2" y="0"/>
                  </a:moveTo>
                  <a:lnTo>
                    <a:pt x="52" y="26"/>
                  </a:lnTo>
                  <a:lnTo>
                    <a:pt x="49" y="73"/>
                  </a:lnTo>
                  <a:lnTo>
                    <a:pt x="0" y="47"/>
                  </a:lnTo>
                  <a:lnTo>
                    <a:pt x="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8" name="Freeform 745"/>
            <p:cNvSpPr/>
            <p:nvPr/>
          </p:nvSpPr>
          <p:spPr bwMode="auto">
            <a:xfrm>
              <a:off x="2365735" y="4078728"/>
              <a:ext cx="65400" cy="91812"/>
            </a:xfrm>
            <a:custGeom>
              <a:avLst/>
              <a:gdLst>
                <a:gd name="T0" fmla="*/ 2 w 52"/>
                <a:gd name="T1" fmla="*/ 0 h 73"/>
                <a:gd name="T2" fmla="*/ 52 w 52"/>
                <a:gd name="T3" fmla="*/ 26 h 73"/>
                <a:gd name="T4" fmla="*/ 49 w 52"/>
                <a:gd name="T5" fmla="*/ 73 h 73"/>
                <a:gd name="T6" fmla="*/ 0 w 52"/>
                <a:gd name="T7" fmla="*/ 47 h 73"/>
                <a:gd name="T8" fmla="*/ 2 w 52"/>
                <a:gd name="T9" fmla="*/ 0 h 73"/>
              </a:gdLst>
              <a:ahLst/>
              <a:cxnLst>
                <a:cxn ang="0">
                  <a:pos x="T0" y="T1"/>
                </a:cxn>
                <a:cxn ang="0">
                  <a:pos x="T2" y="T3"/>
                </a:cxn>
                <a:cxn ang="0">
                  <a:pos x="T4" y="T5"/>
                </a:cxn>
                <a:cxn ang="0">
                  <a:pos x="T6" y="T7"/>
                </a:cxn>
                <a:cxn ang="0">
                  <a:pos x="T8" y="T9"/>
                </a:cxn>
              </a:cxnLst>
              <a:rect l="0" t="0" r="r" b="b"/>
              <a:pathLst>
                <a:path w="52" h="73">
                  <a:moveTo>
                    <a:pt x="2" y="0"/>
                  </a:moveTo>
                  <a:lnTo>
                    <a:pt x="52" y="26"/>
                  </a:lnTo>
                  <a:lnTo>
                    <a:pt x="49" y="73"/>
                  </a:lnTo>
                  <a:lnTo>
                    <a:pt x="0" y="47"/>
                  </a:lnTo>
                  <a:lnTo>
                    <a:pt x="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79" name="Freeform 746"/>
            <p:cNvSpPr/>
            <p:nvPr/>
          </p:nvSpPr>
          <p:spPr bwMode="auto">
            <a:xfrm>
              <a:off x="2198462" y="4137839"/>
              <a:ext cx="228900" cy="74204"/>
            </a:xfrm>
            <a:custGeom>
              <a:avLst/>
              <a:gdLst>
                <a:gd name="T0" fmla="*/ 133 w 182"/>
                <a:gd name="T1" fmla="*/ 0 h 59"/>
                <a:gd name="T2" fmla="*/ 182 w 182"/>
                <a:gd name="T3" fmla="*/ 26 h 59"/>
                <a:gd name="T4" fmla="*/ 52 w 182"/>
                <a:gd name="T5" fmla="*/ 59 h 59"/>
                <a:gd name="T6" fmla="*/ 0 w 182"/>
                <a:gd name="T7" fmla="*/ 33 h 59"/>
                <a:gd name="T8" fmla="*/ 133 w 182"/>
                <a:gd name="T9" fmla="*/ 0 h 59"/>
              </a:gdLst>
              <a:ahLst/>
              <a:cxnLst>
                <a:cxn ang="0">
                  <a:pos x="T0" y="T1"/>
                </a:cxn>
                <a:cxn ang="0">
                  <a:pos x="T2" y="T3"/>
                </a:cxn>
                <a:cxn ang="0">
                  <a:pos x="T4" y="T5"/>
                </a:cxn>
                <a:cxn ang="0">
                  <a:pos x="T6" y="T7"/>
                </a:cxn>
                <a:cxn ang="0">
                  <a:pos x="T8" y="T9"/>
                </a:cxn>
              </a:cxnLst>
              <a:rect l="0" t="0" r="r" b="b"/>
              <a:pathLst>
                <a:path w="182" h="59">
                  <a:moveTo>
                    <a:pt x="133" y="0"/>
                  </a:moveTo>
                  <a:lnTo>
                    <a:pt x="182" y="26"/>
                  </a:lnTo>
                  <a:lnTo>
                    <a:pt x="52" y="59"/>
                  </a:lnTo>
                  <a:lnTo>
                    <a:pt x="0" y="33"/>
                  </a:lnTo>
                  <a:lnTo>
                    <a:pt x="13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0" name="Freeform 747"/>
            <p:cNvSpPr/>
            <p:nvPr/>
          </p:nvSpPr>
          <p:spPr bwMode="auto">
            <a:xfrm>
              <a:off x="2198462" y="4137839"/>
              <a:ext cx="228900" cy="74204"/>
            </a:xfrm>
            <a:custGeom>
              <a:avLst/>
              <a:gdLst>
                <a:gd name="T0" fmla="*/ 133 w 182"/>
                <a:gd name="T1" fmla="*/ 0 h 59"/>
                <a:gd name="T2" fmla="*/ 182 w 182"/>
                <a:gd name="T3" fmla="*/ 26 h 59"/>
                <a:gd name="T4" fmla="*/ 52 w 182"/>
                <a:gd name="T5" fmla="*/ 59 h 59"/>
                <a:gd name="T6" fmla="*/ 0 w 182"/>
                <a:gd name="T7" fmla="*/ 33 h 59"/>
                <a:gd name="T8" fmla="*/ 133 w 182"/>
                <a:gd name="T9" fmla="*/ 0 h 59"/>
              </a:gdLst>
              <a:ahLst/>
              <a:cxnLst>
                <a:cxn ang="0">
                  <a:pos x="T0" y="T1"/>
                </a:cxn>
                <a:cxn ang="0">
                  <a:pos x="T2" y="T3"/>
                </a:cxn>
                <a:cxn ang="0">
                  <a:pos x="T4" y="T5"/>
                </a:cxn>
                <a:cxn ang="0">
                  <a:pos x="T6" y="T7"/>
                </a:cxn>
                <a:cxn ang="0">
                  <a:pos x="T8" y="T9"/>
                </a:cxn>
              </a:cxnLst>
              <a:rect l="0" t="0" r="r" b="b"/>
              <a:pathLst>
                <a:path w="182" h="59">
                  <a:moveTo>
                    <a:pt x="133" y="0"/>
                  </a:moveTo>
                  <a:lnTo>
                    <a:pt x="182" y="26"/>
                  </a:lnTo>
                  <a:lnTo>
                    <a:pt x="52" y="59"/>
                  </a:lnTo>
                  <a:lnTo>
                    <a:pt x="0" y="33"/>
                  </a:lnTo>
                  <a:lnTo>
                    <a:pt x="13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81" name="Freeform 748"/>
            <p:cNvSpPr/>
            <p:nvPr/>
          </p:nvSpPr>
          <p:spPr bwMode="auto">
            <a:xfrm>
              <a:off x="2193431" y="4179343"/>
              <a:ext cx="70431" cy="106904"/>
            </a:xfrm>
            <a:custGeom>
              <a:avLst/>
              <a:gdLst>
                <a:gd name="T0" fmla="*/ 4 w 56"/>
                <a:gd name="T1" fmla="*/ 0 h 85"/>
                <a:gd name="T2" fmla="*/ 56 w 56"/>
                <a:gd name="T3" fmla="*/ 26 h 85"/>
                <a:gd name="T4" fmla="*/ 52 w 56"/>
                <a:gd name="T5" fmla="*/ 85 h 85"/>
                <a:gd name="T6" fmla="*/ 0 w 56"/>
                <a:gd name="T7" fmla="*/ 62 h 85"/>
                <a:gd name="T8" fmla="*/ 4 w 56"/>
                <a:gd name="T9" fmla="*/ 0 h 85"/>
              </a:gdLst>
              <a:ahLst/>
              <a:cxnLst>
                <a:cxn ang="0">
                  <a:pos x="T0" y="T1"/>
                </a:cxn>
                <a:cxn ang="0">
                  <a:pos x="T2" y="T3"/>
                </a:cxn>
                <a:cxn ang="0">
                  <a:pos x="T4" y="T5"/>
                </a:cxn>
                <a:cxn ang="0">
                  <a:pos x="T6" y="T7"/>
                </a:cxn>
                <a:cxn ang="0">
                  <a:pos x="T8" y="T9"/>
                </a:cxn>
              </a:cxnLst>
              <a:rect l="0" t="0" r="r" b="b"/>
              <a:pathLst>
                <a:path w="56" h="85">
                  <a:moveTo>
                    <a:pt x="4" y="0"/>
                  </a:moveTo>
                  <a:lnTo>
                    <a:pt x="56" y="26"/>
                  </a:lnTo>
                  <a:lnTo>
                    <a:pt x="52" y="85"/>
                  </a:lnTo>
                  <a:lnTo>
                    <a:pt x="0" y="62"/>
                  </a:lnTo>
                  <a:lnTo>
                    <a:pt x="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2" name="Freeform 749"/>
            <p:cNvSpPr/>
            <p:nvPr/>
          </p:nvSpPr>
          <p:spPr bwMode="auto">
            <a:xfrm>
              <a:off x="2193431" y="4179343"/>
              <a:ext cx="70431" cy="106904"/>
            </a:xfrm>
            <a:custGeom>
              <a:avLst/>
              <a:gdLst>
                <a:gd name="T0" fmla="*/ 4 w 56"/>
                <a:gd name="T1" fmla="*/ 0 h 85"/>
                <a:gd name="T2" fmla="*/ 56 w 56"/>
                <a:gd name="T3" fmla="*/ 26 h 85"/>
                <a:gd name="T4" fmla="*/ 52 w 56"/>
                <a:gd name="T5" fmla="*/ 85 h 85"/>
                <a:gd name="T6" fmla="*/ 0 w 56"/>
                <a:gd name="T7" fmla="*/ 62 h 85"/>
                <a:gd name="T8" fmla="*/ 4 w 56"/>
                <a:gd name="T9" fmla="*/ 0 h 85"/>
              </a:gdLst>
              <a:ahLst/>
              <a:cxnLst>
                <a:cxn ang="0">
                  <a:pos x="T0" y="T1"/>
                </a:cxn>
                <a:cxn ang="0">
                  <a:pos x="T2" y="T3"/>
                </a:cxn>
                <a:cxn ang="0">
                  <a:pos x="T4" y="T5"/>
                </a:cxn>
                <a:cxn ang="0">
                  <a:pos x="T6" y="T7"/>
                </a:cxn>
                <a:cxn ang="0">
                  <a:pos x="T8" y="T9"/>
                </a:cxn>
              </a:cxnLst>
              <a:rect l="0" t="0" r="r" b="b"/>
              <a:pathLst>
                <a:path w="56" h="85">
                  <a:moveTo>
                    <a:pt x="4" y="0"/>
                  </a:moveTo>
                  <a:lnTo>
                    <a:pt x="56" y="26"/>
                  </a:lnTo>
                  <a:lnTo>
                    <a:pt x="52" y="85"/>
                  </a:lnTo>
                  <a:lnTo>
                    <a:pt x="0" y="62"/>
                  </a:lnTo>
                  <a:lnTo>
                    <a:pt x="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83" name="Freeform 750"/>
            <p:cNvSpPr/>
            <p:nvPr/>
          </p:nvSpPr>
          <p:spPr bwMode="auto">
            <a:xfrm>
              <a:off x="2193431" y="4257320"/>
              <a:ext cx="207520" cy="103131"/>
            </a:xfrm>
            <a:custGeom>
              <a:avLst/>
              <a:gdLst>
                <a:gd name="T0" fmla="*/ 0 w 165"/>
                <a:gd name="T1" fmla="*/ 0 h 82"/>
                <a:gd name="T2" fmla="*/ 52 w 165"/>
                <a:gd name="T3" fmla="*/ 23 h 82"/>
                <a:gd name="T4" fmla="*/ 165 w 165"/>
                <a:gd name="T5" fmla="*/ 82 h 82"/>
                <a:gd name="T6" fmla="*/ 115 w 165"/>
                <a:gd name="T7" fmla="*/ 61 h 82"/>
                <a:gd name="T8" fmla="*/ 0 w 165"/>
                <a:gd name="T9" fmla="*/ 0 h 82"/>
              </a:gdLst>
              <a:ahLst/>
              <a:cxnLst>
                <a:cxn ang="0">
                  <a:pos x="T0" y="T1"/>
                </a:cxn>
                <a:cxn ang="0">
                  <a:pos x="T2" y="T3"/>
                </a:cxn>
                <a:cxn ang="0">
                  <a:pos x="T4" y="T5"/>
                </a:cxn>
                <a:cxn ang="0">
                  <a:pos x="T6" y="T7"/>
                </a:cxn>
                <a:cxn ang="0">
                  <a:pos x="T8" y="T9"/>
                </a:cxn>
              </a:cxnLst>
              <a:rect l="0" t="0" r="r" b="b"/>
              <a:pathLst>
                <a:path w="165" h="82">
                  <a:moveTo>
                    <a:pt x="0" y="0"/>
                  </a:moveTo>
                  <a:lnTo>
                    <a:pt x="52" y="23"/>
                  </a:lnTo>
                  <a:lnTo>
                    <a:pt x="165" y="82"/>
                  </a:lnTo>
                  <a:lnTo>
                    <a:pt x="115" y="6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4" name="Freeform 751"/>
            <p:cNvSpPr/>
            <p:nvPr/>
          </p:nvSpPr>
          <p:spPr bwMode="auto">
            <a:xfrm>
              <a:off x="2193431" y="4257320"/>
              <a:ext cx="207520" cy="103131"/>
            </a:xfrm>
            <a:custGeom>
              <a:avLst/>
              <a:gdLst>
                <a:gd name="T0" fmla="*/ 0 w 165"/>
                <a:gd name="T1" fmla="*/ 0 h 82"/>
                <a:gd name="T2" fmla="*/ 52 w 165"/>
                <a:gd name="T3" fmla="*/ 23 h 82"/>
                <a:gd name="T4" fmla="*/ 165 w 165"/>
                <a:gd name="T5" fmla="*/ 82 h 82"/>
                <a:gd name="T6" fmla="*/ 115 w 165"/>
                <a:gd name="T7" fmla="*/ 61 h 82"/>
                <a:gd name="T8" fmla="*/ 0 w 165"/>
                <a:gd name="T9" fmla="*/ 0 h 82"/>
              </a:gdLst>
              <a:ahLst/>
              <a:cxnLst>
                <a:cxn ang="0">
                  <a:pos x="T0" y="T1"/>
                </a:cxn>
                <a:cxn ang="0">
                  <a:pos x="T2" y="T3"/>
                </a:cxn>
                <a:cxn ang="0">
                  <a:pos x="T4" y="T5"/>
                </a:cxn>
                <a:cxn ang="0">
                  <a:pos x="T6" y="T7"/>
                </a:cxn>
                <a:cxn ang="0">
                  <a:pos x="T8" y="T9"/>
                </a:cxn>
              </a:cxnLst>
              <a:rect l="0" t="0" r="r" b="b"/>
              <a:pathLst>
                <a:path w="165" h="82">
                  <a:moveTo>
                    <a:pt x="0" y="0"/>
                  </a:moveTo>
                  <a:lnTo>
                    <a:pt x="52" y="23"/>
                  </a:lnTo>
                  <a:lnTo>
                    <a:pt x="165" y="82"/>
                  </a:lnTo>
                  <a:lnTo>
                    <a:pt x="115" y="6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85" name="Freeform 752"/>
            <p:cNvSpPr/>
            <p:nvPr/>
          </p:nvSpPr>
          <p:spPr bwMode="auto">
            <a:xfrm>
              <a:off x="2326746" y="4334040"/>
              <a:ext cx="74204" cy="83008"/>
            </a:xfrm>
            <a:custGeom>
              <a:avLst/>
              <a:gdLst>
                <a:gd name="T0" fmla="*/ 9 w 59"/>
                <a:gd name="T1" fmla="*/ 0 h 66"/>
                <a:gd name="T2" fmla="*/ 59 w 59"/>
                <a:gd name="T3" fmla="*/ 21 h 66"/>
                <a:gd name="T4" fmla="*/ 49 w 59"/>
                <a:gd name="T5" fmla="*/ 66 h 66"/>
                <a:gd name="T6" fmla="*/ 0 w 59"/>
                <a:gd name="T7" fmla="*/ 45 h 66"/>
                <a:gd name="T8" fmla="*/ 9 w 59"/>
                <a:gd name="T9" fmla="*/ 0 h 66"/>
              </a:gdLst>
              <a:ahLst/>
              <a:cxnLst>
                <a:cxn ang="0">
                  <a:pos x="T0" y="T1"/>
                </a:cxn>
                <a:cxn ang="0">
                  <a:pos x="T2" y="T3"/>
                </a:cxn>
                <a:cxn ang="0">
                  <a:pos x="T4" y="T5"/>
                </a:cxn>
                <a:cxn ang="0">
                  <a:pos x="T6" y="T7"/>
                </a:cxn>
                <a:cxn ang="0">
                  <a:pos x="T8" y="T9"/>
                </a:cxn>
              </a:cxnLst>
              <a:rect l="0" t="0" r="r" b="b"/>
              <a:pathLst>
                <a:path w="59" h="66">
                  <a:moveTo>
                    <a:pt x="9" y="0"/>
                  </a:moveTo>
                  <a:lnTo>
                    <a:pt x="59" y="21"/>
                  </a:lnTo>
                  <a:lnTo>
                    <a:pt x="49" y="66"/>
                  </a:lnTo>
                  <a:lnTo>
                    <a:pt x="0" y="45"/>
                  </a:lnTo>
                  <a:lnTo>
                    <a:pt x="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6" name="Freeform 753"/>
            <p:cNvSpPr/>
            <p:nvPr/>
          </p:nvSpPr>
          <p:spPr bwMode="auto">
            <a:xfrm>
              <a:off x="2326746" y="4334040"/>
              <a:ext cx="74204" cy="83008"/>
            </a:xfrm>
            <a:custGeom>
              <a:avLst/>
              <a:gdLst>
                <a:gd name="T0" fmla="*/ 9 w 59"/>
                <a:gd name="T1" fmla="*/ 0 h 66"/>
                <a:gd name="T2" fmla="*/ 59 w 59"/>
                <a:gd name="T3" fmla="*/ 21 h 66"/>
                <a:gd name="T4" fmla="*/ 49 w 59"/>
                <a:gd name="T5" fmla="*/ 66 h 66"/>
                <a:gd name="T6" fmla="*/ 0 w 59"/>
                <a:gd name="T7" fmla="*/ 45 h 66"/>
                <a:gd name="T8" fmla="*/ 9 w 59"/>
                <a:gd name="T9" fmla="*/ 0 h 66"/>
              </a:gdLst>
              <a:ahLst/>
              <a:cxnLst>
                <a:cxn ang="0">
                  <a:pos x="T0" y="T1"/>
                </a:cxn>
                <a:cxn ang="0">
                  <a:pos x="T2" y="T3"/>
                </a:cxn>
                <a:cxn ang="0">
                  <a:pos x="T4" y="T5"/>
                </a:cxn>
                <a:cxn ang="0">
                  <a:pos x="T6" y="T7"/>
                </a:cxn>
                <a:cxn ang="0">
                  <a:pos x="T8" y="T9"/>
                </a:cxn>
              </a:cxnLst>
              <a:rect l="0" t="0" r="r" b="b"/>
              <a:pathLst>
                <a:path w="59" h="66">
                  <a:moveTo>
                    <a:pt x="9" y="0"/>
                  </a:moveTo>
                  <a:lnTo>
                    <a:pt x="59" y="21"/>
                  </a:lnTo>
                  <a:lnTo>
                    <a:pt x="49" y="66"/>
                  </a:lnTo>
                  <a:lnTo>
                    <a:pt x="0" y="45"/>
                  </a:lnTo>
                  <a:lnTo>
                    <a:pt x="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87" name="Freeform 754"/>
            <p:cNvSpPr/>
            <p:nvPr/>
          </p:nvSpPr>
          <p:spPr bwMode="auto">
            <a:xfrm>
              <a:off x="2154442" y="4390636"/>
              <a:ext cx="233931" cy="38989"/>
            </a:xfrm>
            <a:custGeom>
              <a:avLst/>
              <a:gdLst>
                <a:gd name="T0" fmla="*/ 137 w 186"/>
                <a:gd name="T1" fmla="*/ 0 h 31"/>
                <a:gd name="T2" fmla="*/ 186 w 186"/>
                <a:gd name="T3" fmla="*/ 21 h 31"/>
                <a:gd name="T4" fmla="*/ 54 w 186"/>
                <a:gd name="T5" fmla="*/ 31 h 31"/>
                <a:gd name="T6" fmla="*/ 0 w 186"/>
                <a:gd name="T7" fmla="*/ 12 h 31"/>
                <a:gd name="T8" fmla="*/ 137 w 186"/>
                <a:gd name="T9" fmla="*/ 0 h 31"/>
              </a:gdLst>
              <a:ahLst/>
              <a:cxnLst>
                <a:cxn ang="0">
                  <a:pos x="T0" y="T1"/>
                </a:cxn>
                <a:cxn ang="0">
                  <a:pos x="T2" y="T3"/>
                </a:cxn>
                <a:cxn ang="0">
                  <a:pos x="T4" y="T5"/>
                </a:cxn>
                <a:cxn ang="0">
                  <a:pos x="T6" y="T7"/>
                </a:cxn>
                <a:cxn ang="0">
                  <a:pos x="T8" y="T9"/>
                </a:cxn>
              </a:cxnLst>
              <a:rect l="0" t="0" r="r" b="b"/>
              <a:pathLst>
                <a:path w="186" h="31">
                  <a:moveTo>
                    <a:pt x="137" y="0"/>
                  </a:moveTo>
                  <a:lnTo>
                    <a:pt x="186" y="21"/>
                  </a:lnTo>
                  <a:lnTo>
                    <a:pt x="54" y="31"/>
                  </a:lnTo>
                  <a:lnTo>
                    <a:pt x="0" y="12"/>
                  </a:lnTo>
                  <a:lnTo>
                    <a:pt x="13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8" name="Freeform 755"/>
            <p:cNvSpPr/>
            <p:nvPr/>
          </p:nvSpPr>
          <p:spPr bwMode="auto">
            <a:xfrm>
              <a:off x="2154442" y="4390636"/>
              <a:ext cx="233931" cy="38989"/>
            </a:xfrm>
            <a:custGeom>
              <a:avLst/>
              <a:gdLst>
                <a:gd name="T0" fmla="*/ 137 w 186"/>
                <a:gd name="T1" fmla="*/ 0 h 31"/>
                <a:gd name="T2" fmla="*/ 186 w 186"/>
                <a:gd name="T3" fmla="*/ 21 h 31"/>
                <a:gd name="T4" fmla="*/ 54 w 186"/>
                <a:gd name="T5" fmla="*/ 31 h 31"/>
                <a:gd name="T6" fmla="*/ 0 w 186"/>
                <a:gd name="T7" fmla="*/ 12 h 31"/>
                <a:gd name="T8" fmla="*/ 137 w 186"/>
                <a:gd name="T9" fmla="*/ 0 h 31"/>
              </a:gdLst>
              <a:ahLst/>
              <a:cxnLst>
                <a:cxn ang="0">
                  <a:pos x="T0" y="T1"/>
                </a:cxn>
                <a:cxn ang="0">
                  <a:pos x="T2" y="T3"/>
                </a:cxn>
                <a:cxn ang="0">
                  <a:pos x="T4" y="T5"/>
                </a:cxn>
                <a:cxn ang="0">
                  <a:pos x="T6" y="T7"/>
                </a:cxn>
                <a:cxn ang="0">
                  <a:pos x="T8" y="T9"/>
                </a:cxn>
              </a:cxnLst>
              <a:rect l="0" t="0" r="r" b="b"/>
              <a:pathLst>
                <a:path w="186" h="31">
                  <a:moveTo>
                    <a:pt x="137" y="0"/>
                  </a:moveTo>
                  <a:lnTo>
                    <a:pt x="186" y="21"/>
                  </a:lnTo>
                  <a:lnTo>
                    <a:pt x="54" y="31"/>
                  </a:lnTo>
                  <a:lnTo>
                    <a:pt x="0" y="12"/>
                  </a:lnTo>
                  <a:lnTo>
                    <a:pt x="13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89" name="Freeform 756"/>
            <p:cNvSpPr/>
            <p:nvPr/>
          </p:nvSpPr>
          <p:spPr bwMode="auto">
            <a:xfrm>
              <a:off x="2133061" y="4405728"/>
              <a:ext cx="89296" cy="94327"/>
            </a:xfrm>
            <a:custGeom>
              <a:avLst/>
              <a:gdLst>
                <a:gd name="T0" fmla="*/ 17 w 71"/>
                <a:gd name="T1" fmla="*/ 0 h 75"/>
                <a:gd name="T2" fmla="*/ 71 w 71"/>
                <a:gd name="T3" fmla="*/ 19 h 75"/>
                <a:gd name="T4" fmla="*/ 57 w 71"/>
                <a:gd name="T5" fmla="*/ 75 h 75"/>
                <a:gd name="T6" fmla="*/ 0 w 71"/>
                <a:gd name="T7" fmla="*/ 59 h 75"/>
                <a:gd name="T8" fmla="*/ 17 w 71"/>
                <a:gd name="T9" fmla="*/ 0 h 75"/>
              </a:gdLst>
              <a:ahLst/>
              <a:cxnLst>
                <a:cxn ang="0">
                  <a:pos x="T0" y="T1"/>
                </a:cxn>
                <a:cxn ang="0">
                  <a:pos x="T2" y="T3"/>
                </a:cxn>
                <a:cxn ang="0">
                  <a:pos x="T4" y="T5"/>
                </a:cxn>
                <a:cxn ang="0">
                  <a:pos x="T6" y="T7"/>
                </a:cxn>
                <a:cxn ang="0">
                  <a:pos x="T8" y="T9"/>
                </a:cxn>
              </a:cxnLst>
              <a:rect l="0" t="0" r="r" b="b"/>
              <a:pathLst>
                <a:path w="71" h="75">
                  <a:moveTo>
                    <a:pt x="17" y="0"/>
                  </a:moveTo>
                  <a:lnTo>
                    <a:pt x="71" y="19"/>
                  </a:lnTo>
                  <a:lnTo>
                    <a:pt x="57" y="75"/>
                  </a:lnTo>
                  <a:lnTo>
                    <a:pt x="0" y="59"/>
                  </a:lnTo>
                  <a:lnTo>
                    <a:pt x="1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0" name="Freeform 757"/>
            <p:cNvSpPr/>
            <p:nvPr/>
          </p:nvSpPr>
          <p:spPr bwMode="auto">
            <a:xfrm>
              <a:off x="2133061" y="4405728"/>
              <a:ext cx="89296" cy="94327"/>
            </a:xfrm>
            <a:custGeom>
              <a:avLst/>
              <a:gdLst>
                <a:gd name="T0" fmla="*/ 17 w 71"/>
                <a:gd name="T1" fmla="*/ 0 h 75"/>
                <a:gd name="T2" fmla="*/ 71 w 71"/>
                <a:gd name="T3" fmla="*/ 19 h 75"/>
                <a:gd name="T4" fmla="*/ 57 w 71"/>
                <a:gd name="T5" fmla="*/ 75 h 75"/>
                <a:gd name="T6" fmla="*/ 0 w 71"/>
                <a:gd name="T7" fmla="*/ 59 h 75"/>
                <a:gd name="T8" fmla="*/ 17 w 71"/>
                <a:gd name="T9" fmla="*/ 0 h 75"/>
              </a:gdLst>
              <a:ahLst/>
              <a:cxnLst>
                <a:cxn ang="0">
                  <a:pos x="T0" y="T1"/>
                </a:cxn>
                <a:cxn ang="0">
                  <a:pos x="T2" y="T3"/>
                </a:cxn>
                <a:cxn ang="0">
                  <a:pos x="T4" y="T5"/>
                </a:cxn>
                <a:cxn ang="0">
                  <a:pos x="T6" y="T7"/>
                </a:cxn>
                <a:cxn ang="0">
                  <a:pos x="T8" y="T9"/>
                </a:cxn>
              </a:cxnLst>
              <a:rect l="0" t="0" r="r" b="b"/>
              <a:pathLst>
                <a:path w="71" h="75">
                  <a:moveTo>
                    <a:pt x="17" y="0"/>
                  </a:moveTo>
                  <a:lnTo>
                    <a:pt x="71" y="19"/>
                  </a:lnTo>
                  <a:lnTo>
                    <a:pt x="57" y="75"/>
                  </a:lnTo>
                  <a:lnTo>
                    <a:pt x="0" y="59"/>
                  </a:lnTo>
                  <a:lnTo>
                    <a:pt x="1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91" name="Freeform 758"/>
            <p:cNvSpPr/>
            <p:nvPr/>
          </p:nvSpPr>
          <p:spPr bwMode="auto">
            <a:xfrm>
              <a:off x="2133061" y="4479932"/>
              <a:ext cx="199973" cy="118223"/>
            </a:xfrm>
            <a:custGeom>
              <a:avLst/>
              <a:gdLst>
                <a:gd name="T0" fmla="*/ 0 w 159"/>
                <a:gd name="T1" fmla="*/ 0 h 94"/>
                <a:gd name="T2" fmla="*/ 57 w 159"/>
                <a:gd name="T3" fmla="*/ 16 h 94"/>
                <a:gd name="T4" fmla="*/ 159 w 159"/>
                <a:gd name="T5" fmla="*/ 94 h 94"/>
                <a:gd name="T6" fmla="*/ 107 w 159"/>
                <a:gd name="T7" fmla="*/ 78 h 94"/>
                <a:gd name="T8" fmla="*/ 0 w 159"/>
                <a:gd name="T9" fmla="*/ 0 h 94"/>
              </a:gdLst>
              <a:ahLst/>
              <a:cxnLst>
                <a:cxn ang="0">
                  <a:pos x="T0" y="T1"/>
                </a:cxn>
                <a:cxn ang="0">
                  <a:pos x="T2" y="T3"/>
                </a:cxn>
                <a:cxn ang="0">
                  <a:pos x="T4" y="T5"/>
                </a:cxn>
                <a:cxn ang="0">
                  <a:pos x="T6" y="T7"/>
                </a:cxn>
                <a:cxn ang="0">
                  <a:pos x="T8" y="T9"/>
                </a:cxn>
              </a:cxnLst>
              <a:rect l="0" t="0" r="r" b="b"/>
              <a:pathLst>
                <a:path w="159" h="94">
                  <a:moveTo>
                    <a:pt x="0" y="0"/>
                  </a:moveTo>
                  <a:lnTo>
                    <a:pt x="57" y="16"/>
                  </a:lnTo>
                  <a:lnTo>
                    <a:pt x="159" y="94"/>
                  </a:lnTo>
                  <a:lnTo>
                    <a:pt x="107" y="7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2" name="Freeform 759"/>
            <p:cNvSpPr/>
            <p:nvPr/>
          </p:nvSpPr>
          <p:spPr bwMode="auto">
            <a:xfrm>
              <a:off x="2133061" y="4479932"/>
              <a:ext cx="199973" cy="118223"/>
            </a:xfrm>
            <a:custGeom>
              <a:avLst/>
              <a:gdLst>
                <a:gd name="T0" fmla="*/ 0 w 159"/>
                <a:gd name="T1" fmla="*/ 0 h 94"/>
                <a:gd name="T2" fmla="*/ 57 w 159"/>
                <a:gd name="T3" fmla="*/ 16 h 94"/>
                <a:gd name="T4" fmla="*/ 159 w 159"/>
                <a:gd name="T5" fmla="*/ 94 h 94"/>
                <a:gd name="T6" fmla="*/ 107 w 159"/>
                <a:gd name="T7" fmla="*/ 78 h 94"/>
                <a:gd name="T8" fmla="*/ 0 w 159"/>
                <a:gd name="T9" fmla="*/ 0 h 94"/>
              </a:gdLst>
              <a:ahLst/>
              <a:cxnLst>
                <a:cxn ang="0">
                  <a:pos x="T0" y="T1"/>
                </a:cxn>
                <a:cxn ang="0">
                  <a:pos x="T2" y="T3"/>
                </a:cxn>
                <a:cxn ang="0">
                  <a:pos x="T4" y="T5"/>
                </a:cxn>
                <a:cxn ang="0">
                  <a:pos x="T6" y="T7"/>
                </a:cxn>
                <a:cxn ang="0">
                  <a:pos x="T8" y="T9"/>
                </a:cxn>
              </a:cxnLst>
              <a:rect l="0" t="0" r="r" b="b"/>
              <a:pathLst>
                <a:path w="159" h="94">
                  <a:moveTo>
                    <a:pt x="0" y="0"/>
                  </a:moveTo>
                  <a:lnTo>
                    <a:pt x="57" y="16"/>
                  </a:lnTo>
                  <a:lnTo>
                    <a:pt x="159" y="94"/>
                  </a:lnTo>
                  <a:lnTo>
                    <a:pt x="107" y="7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93" name="Freeform 760"/>
            <p:cNvSpPr/>
            <p:nvPr/>
          </p:nvSpPr>
          <p:spPr bwMode="auto">
            <a:xfrm>
              <a:off x="2243739" y="4578032"/>
              <a:ext cx="89296" cy="74204"/>
            </a:xfrm>
            <a:custGeom>
              <a:avLst/>
              <a:gdLst>
                <a:gd name="T0" fmla="*/ 19 w 71"/>
                <a:gd name="T1" fmla="*/ 0 h 59"/>
                <a:gd name="T2" fmla="*/ 71 w 71"/>
                <a:gd name="T3" fmla="*/ 16 h 59"/>
                <a:gd name="T4" fmla="*/ 52 w 71"/>
                <a:gd name="T5" fmla="*/ 59 h 59"/>
                <a:gd name="T6" fmla="*/ 0 w 71"/>
                <a:gd name="T7" fmla="*/ 45 h 59"/>
                <a:gd name="T8" fmla="*/ 19 w 71"/>
                <a:gd name="T9" fmla="*/ 0 h 59"/>
              </a:gdLst>
              <a:ahLst/>
              <a:cxnLst>
                <a:cxn ang="0">
                  <a:pos x="T0" y="T1"/>
                </a:cxn>
                <a:cxn ang="0">
                  <a:pos x="T2" y="T3"/>
                </a:cxn>
                <a:cxn ang="0">
                  <a:pos x="T4" y="T5"/>
                </a:cxn>
                <a:cxn ang="0">
                  <a:pos x="T6" y="T7"/>
                </a:cxn>
                <a:cxn ang="0">
                  <a:pos x="T8" y="T9"/>
                </a:cxn>
              </a:cxnLst>
              <a:rect l="0" t="0" r="r" b="b"/>
              <a:pathLst>
                <a:path w="71" h="59">
                  <a:moveTo>
                    <a:pt x="19" y="0"/>
                  </a:moveTo>
                  <a:lnTo>
                    <a:pt x="71" y="16"/>
                  </a:lnTo>
                  <a:lnTo>
                    <a:pt x="52" y="59"/>
                  </a:lnTo>
                  <a:lnTo>
                    <a:pt x="0" y="45"/>
                  </a:lnTo>
                  <a:lnTo>
                    <a:pt x="1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4" name="Freeform 761"/>
            <p:cNvSpPr/>
            <p:nvPr/>
          </p:nvSpPr>
          <p:spPr bwMode="auto">
            <a:xfrm>
              <a:off x="2243739" y="4578032"/>
              <a:ext cx="89296" cy="74204"/>
            </a:xfrm>
            <a:custGeom>
              <a:avLst/>
              <a:gdLst>
                <a:gd name="T0" fmla="*/ 19 w 71"/>
                <a:gd name="T1" fmla="*/ 0 h 59"/>
                <a:gd name="T2" fmla="*/ 71 w 71"/>
                <a:gd name="T3" fmla="*/ 16 h 59"/>
                <a:gd name="T4" fmla="*/ 52 w 71"/>
                <a:gd name="T5" fmla="*/ 59 h 59"/>
                <a:gd name="T6" fmla="*/ 0 w 71"/>
                <a:gd name="T7" fmla="*/ 45 h 59"/>
                <a:gd name="T8" fmla="*/ 19 w 71"/>
                <a:gd name="T9" fmla="*/ 0 h 59"/>
              </a:gdLst>
              <a:ahLst/>
              <a:cxnLst>
                <a:cxn ang="0">
                  <a:pos x="T0" y="T1"/>
                </a:cxn>
                <a:cxn ang="0">
                  <a:pos x="T2" y="T3"/>
                </a:cxn>
                <a:cxn ang="0">
                  <a:pos x="T4" y="T5"/>
                </a:cxn>
                <a:cxn ang="0">
                  <a:pos x="T6" y="T7"/>
                </a:cxn>
                <a:cxn ang="0">
                  <a:pos x="T8" y="T9"/>
                </a:cxn>
              </a:cxnLst>
              <a:rect l="0" t="0" r="r" b="b"/>
              <a:pathLst>
                <a:path w="71" h="59">
                  <a:moveTo>
                    <a:pt x="19" y="0"/>
                  </a:moveTo>
                  <a:lnTo>
                    <a:pt x="71" y="16"/>
                  </a:lnTo>
                  <a:lnTo>
                    <a:pt x="52" y="59"/>
                  </a:lnTo>
                  <a:lnTo>
                    <a:pt x="0" y="45"/>
                  </a:lnTo>
                  <a:lnTo>
                    <a:pt x="1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95" name="Freeform 762"/>
            <p:cNvSpPr/>
            <p:nvPr/>
          </p:nvSpPr>
          <p:spPr bwMode="auto">
            <a:xfrm>
              <a:off x="2073950" y="4617021"/>
              <a:ext cx="235189" cy="35215"/>
            </a:xfrm>
            <a:custGeom>
              <a:avLst/>
              <a:gdLst>
                <a:gd name="T0" fmla="*/ 135 w 187"/>
                <a:gd name="T1" fmla="*/ 14 h 28"/>
                <a:gd name="T2" fmla="*/ 187 w 187"/>
                <a:gd name="T3" fmla="*/ 28 h 28"/>
                <a:gd name="T4" fmla="*/ 54 w 187"/>
                <a:gd name="T5" fmla="*/ 14 h 28"/>
                <a:gd name="T6" fmla="*/ 0 w 187"/>
                <a:gd name="T7" fmla="*/ 0 h 28"/>
                <a:gd name="T8" fmla="*/ 135 w 187"/>
                <a:gd name="T9" fmla="*/ 14 h 28"/>
              </a:gdLst>
              <a:ahLst/>
              <a:cxnLst>
                <a:cxn ang="0">
                  <a:pos x="T0" y="T1"/>
                </a:cxn>
                <a:cxn ang="0">
                  <a:pos x="T2" y="T3"/>
                </a:cxn>
                <a:cxn ang="0">
                  <a:pos x="T4" y="T5"/>
                </a:cxn>
                <a:cxn ang="0">
                  <a:pos x="T6" y="T7"/>
                </a:cxn>
                <a:cxn ang="0">
                  <a:pos x="T8" y="T9"/>
                </a:cxn>
              </a:cxnLst>
              <a:rect l="0" t="0" r="r" b="b"/>
              <a:pathLst>
                <a:path w="187" h="28">
                  <a:moveTo>
                    <a:pt x="135" y="14"/>
                  </a:moveTo>
                  <a:lnTo>
                    <a:pt x="187" y="28"/>
                  </a:lnTo>
                  <a:lnTo>
                    <a:pt x="54" y="14"/>
                  </a:lnTo>
                  <a:lnTo>
                    <a:pt x="0" y="0"/>
                  </a:lnTo>
                  <a:lnTo>
                    <a:pt x="135" y="14"/>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6" name="Freeform 763"/>
            <p:cNvSpPr/>
            <p:nvPr/>
          </p:nvSpPr>
          <p:spPr bwMode="auto">
            <a:xfrm>
              <a:off x="2073950" y="4617021"/>
              <a:ext cx="235189" cy="35215"/>
            </a:xfrm>
            <a:custGeom>
              <a:avLst/>
              <a:gdLst>
                <a:gd name="T0" fmla="*/ 135 w 187"/>
                <a:gd name="T1" fmla="*/ 14 h 28"/>
                <a:gd name="T2" fmla="*/ 187 w 187"/>
                <a:gd name="T3" fmla="*/ 28 h 28"/>
                <a:gd name="T4" fmla="*/ 54 w 187"/>
                <a:gd name="T5" fmla="*/ 14 h 28"/>
                <a:gd name="T6" fmla="*/ 0 w 187"/>
                <a:gd name="T7" fmla="*/ 0 h 28"/>
                <a:gd name="T8" fmla="*/ 135 w 187"/>
                <a:gd name="T9" fmla="*/ 14 h 28"/>
              </a:gdLst>
              <a:ahLst/>
              <a:cxnLst>
                <a:cxn ang="0">
                  <a:pos x="T0" y="T1"/>
                </a:cxn>
                <a:cxn ang="0">
                  <a:pos x="T2" y="T3"/>
                </a:cxn>
                <a:cxn ang="0">
                  <a:pos x="T4" y="T5"/>
                </a:cxn>
                <a:cxn ang="0">
                  <a:pos x="T6" y="T7"/>
                </a:cxn>
                <a:cxn ang="0">
                  <a:pos x="T8" y="T9"/>
                </a:cxn>
              </a:cxnLst>
              <a:rect l="0" t="0" r="r" b="b"/>
              <a:pathLst>
                <a:path w="187" h="28">
                  <a:moveTo>
                    <a:pt x="135" y="14"/>
                  </a:moveTo>
                  <a:lnTo>
                    <a:pt x="187" y="28"/>
                  </a:lnTo>
                  <a:lnTo>
                    <a:pt x="54" y="14"/>
                  </a:lnTo>
                  <a:lnTo>
                    <a:pt x="0" y="0"/>
                  </a:lnTo>
                  <a:lnTo>
                    <a:pt x="135" y="14"/>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97" name="Freeform 764"/>
            <p:cNvSpPr/>
            <p:nvPr/>
          </p:nvSpPr>
          <p:spPr bwMode="auto">
            <a:xfrm>
              <a:off x="2041250" y="4617021"/>
              <a:ext cx="100616" cy="85523"/>
            </a:xfrm>
            <a:custGeom>
              <a:avLst/>
              <a:gdLst>
                <a:gd name="T0" fmla="*/ 26 w 80"/>
                <a:gd name="T1" fmla="*/ 0 h 68"/>
                <a:gd name="T2" fmla="*/ 80 w 80"/>
                <a:gd name="T3" fmla="*/ 14 h 68"/>
                <a:gd name="T4" fmla="*/ 57 w 80"/>
                <a:gd name="T5" fmla="*/ 68 h 68"/>
                <a:gd name="T6" fmla="*/ 0 w 80"/>
                <a:gd name="T7" fmla="*/ 56 h 68"/>
                <a:gd name="T8" fmla="*/ 26 w 80"/>
                <a:gd name="T9" fmla="*/ 0 h 68"/>
              </a:gdLst>
              <a:ahLst/>
              <a:cxnLst>
                <a:cxn ang="0">
                  <a:pos x="T0" y="T1"/>
                </a:cxn>
                <a:cxn ang="0">
                  <a:pos x="T2" y="T3"/>
                </a:cxn>
                <a:cxn ang="0">
                  <a:pos x="T4" y="T5"/>
                </a:cxn>
                <a:cxn ang="0">
                  <a:pos x="T6" y="T7"/>
                </a:cxn>
                <a:cxn ang="0">
                  <a:pos x="T8" y="T9"/>
                </a:cxn>
              </a:cxnLst>
              <a:rect l="0" t="0" r="r" b="b"/>
              <a:pathLst>
                <a:path w="80" h="68">
                  <a:moveTo>
                    <a:pt x="26" y="0"/>
                  </a:moveTo>
                  <a:lnTo>
                    <a:pt x="80" y="14"/>
                  </a:lnTo>
                  <a:lnTo>
                    <a:pt x="57" y="68"/>
                  </a:lnTo>
                  <a:lnTo>
                    <a:pt x="0" y="56"/>
                  </a:lnTo>
                  <a:lnTo>
                    <a:pt x="26"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8" name="Freeform 765"/>
            <p:cNvSpPr/>
            <p:nvPr/>
          </p:nvSpPr>
          <p:spPr bwMode="auto">
            <a:xfrm>
              <a:off x="2041250" y="4617021"/>
              <a:ext cx="100616" cy="85523"/>
            </a:xfrm>
            <a:custGeom>
              <a:avLst/>
              <a:gdLst>
                <a:gd name="T0" fmla="*/ 26 w 80"/>
                <a:gd name="T1" fmla="*/ 0 h 68"/>
                <a:gd name="T2" fmla="*/ 80 w 80"/>
                <a:gd name="T3" fmla="*/ 14 h 68"/>
                <a:gd name="T4" fmla="*/ 57 w 80"/>
                <a:gd name="T5" fmla="*/ 68 h 68"/>
                <a:gd name="T6" fmla="*/ 0 w 80"/>
                <a:gd name="T7" fmla="*/ 56 h 68"/>
                <a:gd name="T8" fmla="*/ 26 w 80"/>
                <a:gd name="T9" fmla="*/ 0 h 68"/>
              </a:gdLst>
              <a:ahLst/>
              <a:cxnLst>
                <a:cxn ang="0">
                  <a:pos x="T0" y="T1"/>
                </a:cxn>
                <a:cxn ang="0">
                  <a:pos x="T2" y="T3"/>
                </a:cxn>
                <a:cxn ang="0">
                  <a:pos x="T4" y="T5"/>
                </a:cxn>
                <a:cxn ang="0">
                  <a:pos x="T6" y="T7"/>
                </a:cxn>
                <a:cxn ang="0">
                  <a:pos x="T8" y="T9"/>
                </a:cxn>
              </a:cxnLst>
              <a:rect l="0" t="0" r="r" b="b"/>
              <a:pathLst>
                <a:path w="80" h="68">
                  <a:moveTo>
                    <a:pt x="26" y="0"/>
                  </a:moveTo>
                  <a:lnTo>
                    <a:pt x="80" y="14"/>
                  </a:lnTo>
                  <a:lnTo>
                    <a:pt x="57" y="68"/>
                  </a:lnTo>
                  <a:lnTo>
                    <a:pt x="0" y="56"/>
                  </a:lnTo>
                  <a:lnTo>
                    <a:pt x="26"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99" name="Freeform 766"/>
            <p:cNvSpPr/>
            <p:nvPr/>
          </p:nvSpPr>
          <p:spPr bwMode="auto">
            <a:xfrm>
              <a:off x="2041250" y="4687452"/>
              <a:ext cx="181108" cy="133316"/>
            </a:xfrm>
            <a:custGeom>
              <a:avLst/>
              <a:gdLst>
                <a:gd name="T0" fmla="*/ 0 w 144"/>
                <a:gd name="T1" fmla="*/ 0 h 106"/>
                <a:gd name="T2" fmla="*/ 57 w 144"/>
                <a:gd name="T3" fmla="*/ 12 h 106"/>
                <a:gd name="T4" fmla="*/ 144 w 144"/>
                <a:gd name="T5" fmla="*/ 106 h 106"/>
                <a:gd name="T6" fmla="*/ 90 w 144"/>
                <a:gd name="T7" fmla="*/ 97 h 106"/>
                <a:gd name="T8" fmla="*/ 0 w 144"/>
                <a:gd name="T9" fmla="*/ 0 h 106"/>
              </a:gdLst>
              <a:ahLst/>
              <a:cxnLst>
                <a:cxn ang="0">
                  <a:pos x="T0" y="T1"/>
                </a:cxn>
                <a:cxn ang="0">
                  <a:pos x="T2" y="T3"/>
                </a:cxn>
                <a:cxn ang="0">
                  <a:pos x="T4" y="T5"/>
                </a:cxn>
                <a:cxn ang="0">
                  <a:pos x="T6" y="T7"/>
                </a:cxn>
                <a:cxn ang="0">
                  <a:pos x="T8" y="T9"/>
                </a:cxn>
              </a:cxnLst>
              <a:rect l="0" t="0" r="r" b="b"/>
              <a:pathLst>
                <a:path w="144" h="106">
                  <a:moveTo>
                    <a:pt x="0" y="0"/>
                  </a:moveTo>
                  <a:lnTo>
                    <a:pt x="57" y="12"/>
                  </a:lnTo>
                  <a:lnTo>
                    <a:pt x="144" y="106"/>
                  </a:lnTo>
                  <a:lnTo>
                    <a:pt x="90" y="9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0" name="Freeform 767"/>
            <p:cNvSpPr/>
            <p:nvPr/>
          </p:nvSpPr>
          <p:spPr bwMode="auto">
            <a:xfrm>
              <a:off x="2041250" y="4687452"/>
              <a:ext cx="181108" cy="133316"/>
            </a:xfrm>
            <a:custGeom>
              <a:avLst/>
              <a:gdLst>
                <a:gd name="T0" fmla="*/ 0 w 144"/>
                <a:gd name="T1" fmla="*/ 0 h 106"/>
                <a:gd name="T2" fmla="*/ 57 w 144"/>
                <a:gd name="T3" fmla="*/ 12 h 106"/>
                <a:gd name="T4" fmla="*/ 144 w 144"/>
                <a:gd name="T5" fmla="*/ 106 h 106"/>
                <a:gd name="T6" fmla="*/ 90 w 144"/>
                <a:gd name="T7" fmla="*/ 97 h 106"/>
                <a:gd name="T8" fmla="*/ 0 w 144"/>
                <a:gd name="T9" fmla="*/ 0 h 106"/>
              </a:gdLst>
              <a:ahLst/>
              <a:cxnLst>
                <a:cxn ang="0">
                  <a:pos x="T0" y="T1"/>
                </a:cxn>
                <a:cxn ang="0">
                  <a:pos x="T2" y="T3"/>
                </a:cxn>
                <a:cxn ang="0">
                  <a:pos x="T4" y="T5"/>
                </a:cxn>
                <a:cxn ang="0">
                  <a:pos x="T6" y="T7"/>
                </a:cxn>
                <a:cxn ang="0">
                  <a:pos x="T8" y="T9"/>
                </a:cxn>
              </a:cxnLst>
              <a:rect l="0" t="0" r="r" b="b"/>
              <a:pathLst>
                <a:path w="144" h="106">
                  <a:moveTo>
                    <a:pt x="0" y="0"/>
                  </a:moveTo>
                  <a:lnTo>
                    <a:pt x="57" y="12"/>
                  </a:lnTo>
                  <a:lnTo>
                    <a:pt x="144" y="106"/>
                  </a:lnTo>
                  <a:lnTo>
                    <a:pt x="90" y="9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01" name="Freeform 768"/>
            <p:cNvSpPr/>
            <p:nvPr/>
          </p:nvSpPr>
          <p:spPr bwMode="auto">
            <a:xfrm>
              <a:off x="-218827" y="3895104"/>
              <a:ext cx="1051432" cy="222612"/>
            </a:xfrm>
            <a:custGeom>
              <a:avLst/>
              <a:gdLst>
                <a:gd name="T0" fmla="*/ 0 w 836"/>
                <a:gd name="T1" fmla="*/ 0 h 177"/>
                <a:gd name="T2" fmla="*/ 111 w 836"/>
                <a:gd name="T3" fmla="*/ 33 h 177"/>
                <a:gd name="T4" fmla="*/ 836 w 836"/>
                <a:gd name="T5" fmla="*/ 177 h 177"/>
                <a:gd name="T6" fmla="*/ 746 w 836"/>
                <a:gd name="T7" fmla="*/ 148 h 177"/>
                <a:gd name="T8" fmla="*/ 0 w 836"/>
                <a:gd name="T9" fmla="*/ 0 h 177"/>
              </a:gdLst>
              <a:ahLst/>
              <a:cxnLst>
                <a:cxn ang="0">
                  <a:pos x="T0" y="T1"/>
                </a:cxn>
                <a:cxn ang="0">
                  <a:pos x="T2" y="T3"/>
                </a:cxn>
                <a:cxn ang="0">
                  <a:pos x="T4" y="T5"/>
                </a:cxn>
                <a:cxn ang="0">
                  <a:pos x="T6" y="T7"/>
                </a:cxn>
                <a:cxn ang="0">
                  <a:pos x="T8" y="T9"/>
                </a:cxn>
              </a:cxnLst>
              <a:rect l="0" t="0" r="r" b="b"/>
              <a:pathLst>
                <a:path w="836" h="177">
                  <a:moveTo>
                    <a:pt x="0" y="0"/>
                  </a:moveTo>
                  <a:lnTo>
                    <a:pt x="111" y="33"/>
                  </a:lnTo>
                  <a:lnTo>
                    <a:pt x="836" y="177"/>
                  </a:lnTo>
                  <a:lnTo>
                    <a:pt x="746" y="14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2" name="Freeform 769"/>
            <p:cNvSpPr/>
            <p:nvPr/>
          </p:nvSpPr>
          <p:spPr bwMode="auto">
            <a:xfrm>
              <a:off x="-218827" y="3895104"/>
              <a:ext cx="1051432" cy="222612"/>
            </a:xfrm>
            <a:custGeom>
              <a:avLst/>
              <a:gdLst>
                <a:gd name="T0" fmla="*/ 0 w 836"/>
                <a:gd name="T1" fmla="*/ 0 h 177"/>
                <a:gd name="T2" fmla="*/ 111 w 836"/>
                <a:gd name="T3" fmla="*/ 33 h 177"/>
                <a:gd name="T4" fmla="*/ 836 w 836"/>
                <a:gd name="T5" fmla="*/ 177 h 177"/>
                <a:gd name="T6" fmla="*/ 746 w 836"/>
                <a:gd name="T7" fmla="*/ 148 h 177"/>
                <a:gd name="T8" fmla="*/ 0 w 836"/>
                <a:gd name="T9" fmla="*/ 0 h 177"/>
              </a:gdLst>
              <a:ahLst/>
              <a:cxnLst>
                <a:cxn ang="0">
                  <a:pos x="T0" y="T1"/>
                </a:cxn>
                <a:cxn ang="0">
                  <a:pos x="T2" y="T3"/>
                </a:cxn>
                <a:cxn ang="0">
                  <a:pos x="T4" y="T5"/>
                </a:cxn>
                <a:cxn ang="0">
                  <a:pos x="T6" y="T7"/>
                </a:cxn>
                <a:cxn ang="0">
                  <a:pos x="T8" y="T9"/>
                </a:cxn>
              </a:cxnLst>
              <a:rect l="0" t="0" r="r" b="b"/>
              <a:pathLst>
                <a:path w="836" h="177">
                  <a:moveTo>
                    <a:pt x="0" y="0"/>
                  </a:moveTo>
                  <a:lnTo>
                    <a:pt x="111" y="33"/>
                  </a:lnTo>
                  <a:lnTo>
                    <a:pt x="836" y="177"/>
                  </a:lnTo>
                  <a:lnTo>
                    <a:pt x="746" y="14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03" name="Freeform 770"/>
            <p:cNvSpPr/>
            <p:nvPr/>
          </p:nvSpPr>
          <p:spPr bwMode="auto">
            <a:xfrm>
              <a:off x="-228888" y="3895104"/>
              <a:ext cx="965909" cy="1258952"/>
            </a:xfrm>
            <a:custGeom>
              <a:avLst/>
              <a:gdLst>
                <a:gd name="T0" fmla="*/ 768 w 768"/>
                <a:gd name="T1" fmla="*/ 1001 h 1001"/>
                <a:gd name="T2" fmla="*/ 690 w 768"/>
                <a:gd name="T3" fmla="*/ 977 h 1001"/>
                <a:gd name="T4" fmla="*/ 617 w 768"/>
                <a:gd name="T5" fmla="*/ 947 h 1001"/>
                <a:gd name="T6" fmla="*/ 546 w 768"/>
                <a:gd name="T7" fmla="*/ 909 h 1001"/>
                <a:gd name="T8" fmla="*/ 480 w 768"/>
                <a:gd name="T9" fmla="*/ 866 h 1001"/>
                <a:gd name="T10" fmla="*/ 416 w 768"/>
                <a:gd name="T11" fmla="*/ 817 h 1001"/>
                <a:gd name="T12" fmla="*/ 359 w 768"/>
                <a:gd name="T13" fmla="*/ 762 h 1001"/>
                <a:gd name="T14" fmla="*/ 308 w 768"/>
                <a:gd name="T15" fmla="*/ 703 h 1001"/>
                <a:gd name="T16" fmla="*/ 263 w 768"/>
                <a:gd name="T17" fmla="*/ 640 h 1001"/>
                <a:gd name="T18" fmla="*/ 220 w 768"/>
                <a:gd name="T19" fmla="*/ 574 h 1001"/>
                <a:gd name="T20" fmla="*/ 187 w 768"/>
                <a:gd name="T21" fmla="*/ 503 h 1001"/>
                <a:gd name="T22" fmla="*/ 159 w 768"/>
                <a:gd name="T23" fmla="*/ 429 h 1001"/>
                <a:gd name="T24" fmla="*/ 135 w 768"/>
                <a:gd name="T25" fmla="*/ 354 h 1001"/>
                <a:gd name="T26" fmla="*/ 121 w 768"/>
                <a:gd name="T27" fmla="*/ 276 h 1001"/>
                <a:gd name="T28" fmla="*/ 111 w 768"/>
                <a:gd name="T29" fmla="*/ 196 h 1001"/>
                <a:gd name="T30" fmla="*/ 111 w 768"/>
                <a:gd name="T31" fmla="*/ 115 h 1001"/>
                <a:gd name="T32" fmla="*/ 119 w 768"/>
                <a:gd name="T33" fmla="*/ 33 h 1001"/>
                <a:gd name="T34" fmla="*/ 3 w 768"/>
                <a:gd name="T35" fmla="*/ 42 h 1001"/>
                <a:gd name="T36" fmla="*/ 0 w 768"/>
                <a:gd name="T37" fmla="*/ 127 h 1001"/>
                <a:gd name="T38" fmla="*/ 5 w 768"/>
                <a:gd name="T39" fmla="*/ 210 h 1001"/>
                <a:gd name="T40" fmla="*/ 17 w 768"/>
                <a:gd name="T41" fmla="*/ 292 h 1001"/>
                <a:gd name="T42" fmla="*/ 36 w 768"/>
                <a:gd name="T43" fmla="*/ 373 h 1001"/>
                <a:gd name="T44" fmla="*/ 62 w 768"/>
                <a:gd name="T45" fmla="*/ 448 h 1001"/>
                <a:gd name="T46" fmla="*/ 95 w 768"/>
                <a:gd name="T47" fmla="*/ 524 h 1001"/>
                <a:gd name="T48" fmla="*/ 133 w 768"/>
                <a:gd name="T49" fmla="*/ 595 h 1001"/>
                <a:gd name="T50" fmla="*/ 178 w 768"/>
                <a:gd name="T51" fmla="*/ 661 h 1001"/>
                <a:gd name="T52" fmla="*/ 230 w 768"/>
                <a:gd name="T53" fmla="*/ 722 h 1001"/>
                <a:gd name="T54" fmla="*/ 286 w 768"/>
                <a:gd name="T55" fmla="*/ 781 h 1001"/>
                <a:gd name="T56" fmla="*/ 348 w 768"/>
                <a:gd name="T57" fmla="*/ 836 h 1001"/>
                <a:gd name="T58" fmla="*/ 414 w 768"/>
                <a:gd name="T59" fmla="*/ 883 h 1001"/>
                <a:gd name="T60" fmla="*/ 485 w 768"/>
                <a:gd name="T61" fmla="*/ 923 h 1001"/>
                <a:gd name="T62" fmla="*/ 558 w 768"/>
                <a:gd name="T63" fmla="*/ 958 h 1001"/>
                <a:gd name="T64" fmla="*/ 638 w 768"/>
                <a:gd name="T65" fmla="*/ 987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68" h="1001">
                  <a:moveTo>
                    <a:pt x="678" y="999"/>
                  </a:moveTo>
                  <a:lnTo>
                    <a:pt x="768" y="1001"/>
                  </a:lnTo>
                  <a:lnTo>
                    <a:pt x="730" y="989"/>
                  </a:lnTo>
                  <a:lnTo>
                    <a:pt x="690" y="977"/>
                  </a:lnTo>
                  <a:lnTo>
                    <a:pt x="652" y="963"/>
                  </a:lnTo>
                  <a:lnTo>
                    <a:pt x="617" y="947"/>
                  </a:lnTo>
                  <a:lnTo>
                    <a:pt x="579" y="928"/>
                  </a:lnTo>
                  <a:lnTo>
                    <a:pt x="546" y="909"/>
                  </a:lnTo>
                  <a:lnTo>
                    <a:pt x="511" y="888"/>
                  </a:lnTo>
                  <a:lnTo>
                    <a:pt x="480" y="866"/>
                  </a:lnTo>
                  <a:lnTo>
                    <a:pt x="447" y="840"/>
                  </a:lnTo>
                  <a:lnTo>
                    <a:pt x="416" y="817"/>
                  </a:lnTo>
                  <a:lnTo>
                    <a:pt x="388" y="791"/>
                  </a:lnTo>
                  <a:lnTo>
                    <a:pt x="359" y="762"/>
                  </a:lnTo>
                  <a:lnTo>
                    <a:pt x="333" y="734"/>
                  </a:lnTo>
                  <a:lnTo>
                    <a:pt x="308" y="703"/>
                  </a:lnTo>
                  <a:lnTo>
                    <a:pt x="284" y="673"/>
                  </a:lnTo>
                  <a:lnTo>
                    <a:pt x="263" y="640"/>
                  </a:lnTo>
                  <a:lnTo>
                    <a:pt x="241" y="607"/>
                  </a:lnTo>
                  <a:lnTo>
                    <a:pt x="220" y="574"/>
                  </a:lnTo>
                  <a:lnTo>
                    <a:pt x="204" y="538"/>
                  </a:lnTo>
                  <a:lnTo>
                    <a:pt x="187" y="503"/>
                  </a:lnTo>
                  <a:lnTo>
                    <a:pt x="171" y="467"/>
                  </a:lnTo>
                  <a:lnTo>
                    <a:pt x="159" y="429"/>
                  </a:lnTo>
                  <a:lnTo>
                    <a:pt x="147" y="392"/>
                  </a:lnTo>
                  <a:lnTo>
                    <a:pt x="135" y="354"/>
                  </a:lnTo>
                  <a:lnTo>
                    <a:pt x="128" y="316"/>
                  </a:lnTo>
                  <a:lnTo>
                    <a:pt x="121" y="276"/>
                  </a:lnTo>
                  <a:lnTo>
                    <a:pt x="116" y="236"/>
                  </a:lnTo>
                  <a:lnTo>
                    <a:pt x="111" y="196"/>
                  </a:lnTo>
                  <a:lnTo>
                    <a:pt x="111" y="155"/>
                  </a:lnTo>
                  <a:lnTo>
                    <a:pt x="111" y="115"/>
                  </a:lnTo>
                  <a:lnTo>
                    <a:pt x="114" y="73"/>
                  </a:lnTo>
                  <a:lnTo>
                    <a:pt x="119" y="33"/>
                  </a:lnTo>
                  <a:lnTo>
                    <a:pt x="8" y="0"/>
                  </a:lnTo>
                  <a:lnTo>
                    <a:pt x="3" y="42"/>
                  </a:lnTo>
                  <a:lnTo>
                    <a:pt x="0" y="85"/>
                  </a:lnTo>
                  <a:lnTo>
                    <a:pt x="0" y="127"/>
                  </a:lnTo>
                  <a:lnTo>
                    <a:pt x="0" y="170"/>
                  </a:lnTo>
                  <a:lnTo>
                    <a:pt x="5" y="210"/>
                  </a:lnTo>
                  <a:lnTo>
                    <a:pt x="10" y="252"/>
                  </a:lnTo>
                  <a:lnTo>
                    <a:pt x="17" y="292"/>
                  </a:lnTo>
                  <a:lnTo>
                    <a:pt x="26" y="333"/>
                  </a:lnTo>
                  <a:lnTo>
                    <a:pt x="36" y="373"/>
                  </a:lnTo>
                  <a:lnTo>
                    <a:pt x="48" y="411"/>
                  </a:lnTo>
                  <a:lnTo>
                    <a:pt x="62" y="448"/>
                  </a:lnTo>
                  <a:lnTo>
                    <a:pt x="78" y="486"/>
                  </a:lnTo>
                  <a:lnTo>
                    <a:pt x="95" y="524"/>
                  </a:lnTo>
                  <a:lnTo>
                    <a:pt x="114" y="559"/>
                  </a:lnTo>
                  <a:lnTo>
                    <a:pt x="133" y="595"/>
                  </a:lnTo>
                  <a:lnTo>
                    <a:pt x="156" y="628"/>
                  </a:lnTo>
                  <a:lnTo>
                    <a:pt x="178" y="661"/>
                  </a:lnTo>
                  <a:lnTo>
                    <a:pt x="204" y="692"/>
                  </a:lnTo>
                  <a:lnTo>
                    <a:pt x="230" y="722"/>
                  </a:lnTo>
                  <a:lnTo>
                    <a:pt x="258" y="753"/>
                  </a:lnTo>
                  <a:lnTo>
                    <a:pt x="286" y="781"/>
                  </a:lnTo>
                  <a:lnTo>
                    <a:pt x="315" y="810"/>
                  </a:lnTo>
                  <a:lnTo>
                    <a:pt x="348" y="836"/>
                  </a:lnTo>
                  <a:lnTo>
                    <a:pt x="381" y="859"/>
                  </a:lnTo>
                  <a:lnTo>
                    <a:pt x="414" y="883"/>
                  </a:lnTo>
                  <a:lnTo>
                    <a:pt x="449" y="904"/>
                  </a:lnTo>
                  <a:lnTo>
                    <a:pt x="485" y="923"/>
                  </a:lnTo>
                  <a:lnTo>
                    <a:pt x="520" y="942"/>
                  </a:lnTo>
                  <a:lnTo>
                    <a:pt x="558" y="958"/>
                  </a:lnTo>
                  <a:lnTo>
                    <a:pt x="598" y="975"/>
                  </a:lnTo>
                  <a:lnTo>
                    <a:pt x="638" y="987"/>
                  </a:lnTo>
                  <a:lnTo>
                    <a:pt x="678" y="999"/>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4" name="Freeform 771"/>
            <p:cNvSpPr/>
            <p:nvPr/>
          </p:nvSpPr>
          <p:spPr bwMode="auto">
            <a:xfrm>
              <a:off x="-228888" y="3895104"/>
              <a:ext cx="965909" cy="1258952"/>
            </a:xfrm>
            <a:custGeom>
              <a:avLst/>
              <a:gdLst>
                <a:gd name="T0" fmla="*/ 768 w 768"/>
                <a:gd name="T1" fmla="*/ 1001 h 1001"/>
                <a:gd name="T2" fmla="*/ 690 w 768"/>
                <a:gd name="T3" fmla="*/ 977 h 1001"/>
                <a:gd name="T4" fmla="*/ 617 w 768"/>
                <a:gd name="T5" fmla="*/ 947 h 1001"/>
                <a:gd name="T6" fmla="*/ 546 w 768"/>
                <a:gd name="T7" fmla="*/ 909 h 1001"/>
                <a:gd name="T8" fmla="*/ 480 w 768"/>
                <a:gd name="T9" fmla="*/ 866 h 1001"/>
                <a:gd name="T10" fmla="*/ 416 w 768"/>
                <a:gd name="T11" fmla="*/ 817 h 1001"/>
                <a:gd name="T12" fmla="*/ 359 w 768"/>
                <a:gd name="T13" fmla="*/ 762 h 1001"/>
                <a:gd name="T14" fmla="*/ 308 w 768"/>
                <a:gd name="T15" fmla="*/ 703 h 1001"/>
                <a:gd name="T16" fmla="*/ 263 w 768"/>
                <a:gd name="T17" fmla="*/ 640 h 1001"/>
                <a:gd name="T18" fmla="*/ 220 w 768"/>
                <a:gd name="T19" fmla="*/ 574 h 1001"/>
                <a:gd name="T20" fmla="*/ 187 w 768"/>
                <a:gd name="T21" fmla="*/ 503 h 1001"/>
                <a:gd name="T22" fmla="*/ 159 w 768"/>
                <a:gd name="T23" fmla="*/ 429 h 1001"/>
                <a:gd name="T24" fmla="*/ 135 w 768"/>
                <a:gd name="T25" fmla="*/ 354 h 1001"/>
                <a:gd name="T26" fmla="*/ 121 w 768"/>
                <a:gd name="T27" fmla="*/ 276 h 1001"/>
                <a:gd name="T28" fmla="*/ 111 w 768"/>
                <a:gd name="T29" fmla="*/ 196 h 1001"/>
                <a:gd name="T30" fmla="*/ 111 w 768"/>
                <a:gd name="T31" fmla="*/ 115 h 1001"/>
                <a:gd name="T32" fmla="*/ 119 w 768"/>
                <a:gd name="T33" fmla="*/ 33 h 1001"/>
                <a:gd name="T34" fmla="*/ 3 w 768"/>
                <a:gd name="T35" fmla="*/ 42 h 1001"/>
                <a:gd name="T36" fmla="*/ 0 w 768"/>
                <a:gd name="T37" fmla="*/ 127 h 1001"/>
                <a:gd name="T38" fmla="*/ 5 w 768"/>
                <a:gd name="T39" fmla="*/ 210 h 1001"/>
                <a:gd name="T40" fmla="*/ 17 w 768"/>
                <a:gd name="T41" fmla="*/ 292 h 1001"/>
                <a:gd name="T42" fmla="*/ 36 w 768"/>
                <a:gd name="T43" fmla="*/ 373 h 1001"/>
                <a:gd name="T44" fmla="*/ 62 w 768"/>
                <a:gd name="T45" fmla="*/ 448 h 1001"/>
                <a:gd name="T46" fmla="*/ 95 w 768"/>
                <a:gd name="T47" fmla="*/ 524 h 1001"/>
                <a:gd name="T48" fmla="*/ 133 w 768"/>
                <a:gd name="T49" fmla="*/ 595 h 1001"/>
                <a:gd name="T50" fmla="*/ 178 w 768"/>
                <a:gd name="T51" fmla="*/ 661 h 1001"/>
                <a:gd name="T52" fmla="*/ 230 w 768"/>
                <a:gd name="T53" fmla="*/ 722 h 1001"/>
                <a:gd name="T54" fmla="*/ 286 w 768"/>
                <a:gd name="T55" fmla="*/ 781 h 1001"/>
                <a:gd name="T56" fmla="*/ 348 w 768"/>
                <a:gd name="T57" fmla="*/ 836 h 1001"/>
                <a:gd name="T58" fmla="*/ 414 w 768"/>
                <a:gd name="T59" fmla="*/ 883 h 1001"/>
                <a:gd name="T60" fmla="*/ 485 w 768"/>
                <a:gd name="T61" fmla="*/ 923 h 1001"/>
                <a:gd name="T62" fmla="*/ 558 w 768"/>
                <a:gd name="T63" fmla="*/ 958 h 1001"/>
                <a:gd name="T64" fmla="*/ 638 w 768"/>
                <a:gd name="T65" fmla="*/ 987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68" h="1001">
                  <a:moveTo>
                    <a:pt x="678" y="999"/>
                  </a:moveTo>
                  <a:lnTo>
                    <a:pt x="768" y="1001"/>
                  </a:lnTo>
                  <a:lnTo>
                    <a:pt x="730" y="989"/>
                  </a:lnTo>
                  <a:lnTo>
                    <a:pt x="690" y="977"/>
                  </a:lnTo>
                  <a:lnTo>
                    <a:pt x="652" y="963"/>
                  </a:lnTo>
                  <a:lnTo>
                    <a:pt x="617" y="947"/>
                  </a:lnTo>
                  <a:lnTo>
                    <a:pt x="579" y="928"/>
                  </a:lnTo>
                  <a:lnTo>
                    <a:pt x="546" y="909"/>
                  </a:lnTo>
                  <a:lnTo>
                    <a:pt x="511" y="888"/>
                  </a:lnTo>
                  <a:lnTo>
                    <a:pt x="480" y="866"/>
                  </a:lnTo>
                  <a:lnTo>
                    <a:pt x="447" y="840"/>
                  </a:lnTo>
                  <a:lnTo>
                    <a:pt x="416" y="817"/>
                  </a:lnTo>
                  <a:lnTo>
                    <a:pt x="388" y="791"/>
                  </a:lnTo>
                  <a:lnTo>
                    <a:pt x="359" y="762"/>
                  </a:lnTo>
                  <a:lnTo>
                    <a:pt x="333" y="734"/>
                  </a:lnTo>
                  <a:lnTo>
                    <a:pt x="308" y="703"/>
                  </a:lnTo>
                  <a:lnTo>
                    <a:pt x="284" y="673"/>
                  </a:lnTo>
                  <a:lnTo>
                    <a:pt x="263" y="640"/>
                  </a:lnTo>
                  <a:lnTo>
                    <a:pt x="241" y="607"/>
                  </a:lnTo>
                  <a:lnTo>
                    <a:pt x="220" y="574"/>
                  </a:lnTo>
                  <a:lnTo>
                    <a:pt x="204" y="538"/>
                  </a:lnTo>
                  <a:lnTo>
                    <a:pt x="187" y="503"/>
                  </a:lnTo>
                  <a:lnTo>
                    <a:pt x="171" y="467"/>
                  </a:lnTo>
                  <a:lnTo>
                    <a:pt x="159" y="429"/>
                  </a:lnTo>
                  <a:lnTo>
                    <a:pt x="147" y="392"/>
                  </a:lnTo>
                  <a:lnTo>
                    <a:pt x="135" y="354"/>
                  </a:lnTo>
                  <a:lnTo>
                    <a:pt x="128" y="316"/>
                  </a:lnTo>
                  <a:lnTo>
                    <a:pt x="121" y="276"/>
                  </a:lnTo>
                  <a:lnTo>
                    <a:pt x="116" y="236"/>
                  </a:lnTo>
                  <a:lnTo>
                    <a:pt x="111" y="196"/>
                  </a:lnTo>
                  <a:lnTo>
                    <a:pt x="111" y="155"/>
                  </a:lnTo>
                  <a:lnTo>
                    <a:pt x="111" y="115"/>
                  </a:lnTo>
                  <a:lnTo>
                    <a:pt x="114" y="73"/>
                  </a:lnTo>
                  <a:lnTo>
                    <a:pt x="119" y="33"/>
                  </a:lnTo>
                  <a:lnTo>
                    <a:pt x="8" y="0"/>
                  </a:lnTo>
                  <a:lnTo>
                    <a:pt x="3" y="42"/>
                  </a:lnTo>
                  <a:lnTo>
                    <a:pt x="0" y="85"/>
                  </a:lnTo>
                  <a:lnTo>
                    <a:pt x="0" y="127"/>
                  </a:lnTo>
                  <a:lnTo>
                    <a:pt x="0" y="170"/>
                  </a:lnTo>
                  <a:lnTo>
                    <a:pt x="5" y="210"/>
                  </a:lnTo>
                  <a:lnTo>
                    <a:pt x="10" y="252"/>
                  </a:lnTo>
                  <a:lnTo>
                    <a:pt x="17" y="292"/>
                  </a:lnTo>
                  <a:lnTo>
                    <a:pt x="26" y="333"/>
                  </a:lnTo>
                  <a:lnTo>
                    <a:pt x="36" y="373"/>
                  </a:lnTo>
                  <a:lnTo>
                    <a:pt x="48" y="411"/>
                  </a:lnTo>
                  <a:lnTo>
                    <a:pt x="62" y="448"/>
                  </a:lnTo>
                  <a:lnTo>
                    <a:pt x="78" y="486"/>
                  </a:lnTo>
                  <a:lnTo>
                    <a:pt x="95" y="524"/>
                  </a:lnTo>
                  <a:lnTo>
                    <a:pt x="114" y="559"/>
                  </a:lnTo>
                  <a:lnTo>
                    <a:pt x="133" y="595"/>
                  </a:lnTo>
                  <a:lnTo>
                    <a:pt x="156" y="628"/>
                  </a:lnTo>
                  <a:lnTo>
                    <a:pt x="178" y="661"/>
                  </a:lnTo>
                  <a:lnTo>
                    <a:pt x="204" y="692"/>
                  </a:lnTo>
                  <a:lnTo>
                    <a:pt x="230" y="722"/>
                  </a:lnTo>
                  <a:lnTo>
                    <a:pt x="258" y="753"/>
                  </a:lnTo>
                  <a:lnTo>
                    <a:pt x="286" y="781"/>
                  </a:lnTo>
                  <a:lnTo>
                    <a:pt x="315" y="810"/>
                  </a:lnTo>
                  <a:lnTo>
                    <a:pt x="348" y="836"/>
                  </a:lnTo>
                  <a:lnTo>
                    <a:pt x="381" y="859"/>
                  </a:lnTo>
                  <a:lnTo>
                    <a:pt x="414" y="883"/>
                  </a:lnTo>
                  <a:lnTo>
                    <a:pt x="449" y="904"/>
                  </a:lnTo>
                  <a:lnTo>
                    <a:pt x="485" y="923"/>
                  </a:lnTo>
                  <a:lnTo>
                    <a:pt x="520" y="942"/>
                  </a:lnTo>
                  <a:lnTo>
                    <a:pt x="558" y="958"/>
                  </a:lnTo>
                  <a:lnTo>
                    <a:pt x="598" y="975"/>
                  </a:lnTo>
                  <a:lnTo>
                    <a:pt x="638" y="987"/>
                  </a:lnTo>
                  <a:lnTo>
                    <a:pt x="678" y="999"/>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05" name="Freeform 772"/>
            <p:cNvSpPr/>
            <p:nvPr/>
          </p:nvSpPr>
          <p:spPr bwMode="auto">
            <a:xfrm>
              <a:off x="-189900" y="2892722"/>
              <a:ext cx="1360825" cy="904282"/>
            </a:xfrm>
            <a:custGeom>
              <a:avLst/>
              <a:gdLst>
                <a:gd name="T0" fmla="*/ 109 w 1082"/>
                <a:gd name="T1" fmla="*/ 719 h 719"/>
                <a:gd name="T2" fmla="*/ 135 w 1082"/>
                <a:gd name="T3" fmla="*/ 638 h 719"/>
                <a:gd name="T4" fmla="*/ 165 w 1082"/>
                <a:gd name="T5" fmla="*/ 563 h 719"/>
                <a:gd name="T6" fmla="*/ 203 w 1082"/>
                <a:gd name="T7" fmla="*/ 492 h 719"/>
                <a:gd name="T8" fmla="*/ 248 w 1082"/>
                <a:gd name="T9" fmla="*/ 426 h 719"/>
                <a:gd name="T10" fmla="*/ 295 w 1082"/>
                <a:gd name="T11" fmla="*/ 362 h 719"/>
                <a:gd name="T12" fmla="*/ 350 w 1082"/>
                <a:gd name="T13" fmla="*/ 305 h 719"/>
                <a:gd name="T14" fmla="*/ 411 w 1082"/>
                <a:gd name="T15" fmla="*/ 253 h 719"/>
                <a:gd name="T16" fmla="*/ 473 w 1082"/>
                <a:gd name="T17" fmla="*/ 206 h 719"/>
                <a:gd name="T18" fmla="*/ 541 w 1082"/>
                <a:gd name="T19" fmla="*/ 163 h 719"/>
                <a:gd name="T20" fmla="*/ 612 w 1082"/>
                <a:gd name="T21" fmla="*/ 130 h 719"/>
                <a:gd name="T22" fmla="*/ 685 w 1082"/>
                <a:gd name="T23" fmla="*/ 102 h 719"/>
                <a:gd name="T24" fmla="*/ 761 w 1082"/>
                <a:gd name="T25" fmla="*/ 78 h 719"/>
                <a:gd name="T26" fmla="*/ 839 w 1082"/>
                <a:gd name="T27" fmla="*/ 64 h 719"/>
                <a:gd name="T28" fmla="*/ 919 w 1082"/>
                <a:gd name="T29" fmla="*/ 57 h 719"/>
                <a:gd name="T30" fmla="*/ 999 w 1082"/>
                <a:gd name="T31" fmla="*/ 57 h 719"/>
                <a:gd name="T32" fmla="*/ 1082 w 1082"/>
                <a:gd name="T33" fmla="*/ 64 h 719"/>
                <a:gd name="T34" fmla="*/ 959 w 1082"/>
                <a:gd name="T35" fmla="*/ 5 h 719"/>
                <a:gd name="T36" fmla="*/ 876 w 1082"/>
                <a:gd name="T37" fmla="*/ 0 h 719"/>
                <a:gd name="T38" fmla="*/ 794 w 1082"/>
                <a:gd name="T39" fmla="*/ 5 h 719"/>
                <a:gd name="T40" fmla="*/ 711 w 1082"/>
                <a:gd name="T41" fmla="*/ 17 h 719"/>
                <a:gd name="T42" fmla="*/ 631 w 1082"/>
                <a:gd name="T43" fmla="*/ 36 h 719"/>
                <a:gd name="T44" fmla="*/ 553 w 1082"/>
                <a:gd name="T45" fmla="*/ 62 h 719"/>
                <a:gd name="T46" fmla="*/ 480 w 1082"/>
                <a:gd name="T47" fmla="*/ 93 h 719"/>
                <a:gd name="T48" fmla="*/ 409 w 1082"/>
                <a:gd name="T49" fmla="*/ 133 h 719"/>
                <a:gd name="T50" fmla="*/ 340 w 1082"/>
                <a:gd name="T51" fmla="*/ 178 h 719"/>
                <a:gd name="T52" fmla="*/ 279 w 1082"/>
                <a:gd name="T53" fmla="*/ 230 h 719"/>
                <a:gd name="T54" fmla="*/ 220 w 1082"/>
                <a:gd name="T55" fmla="*/ 286 h 719"/>
                <a:gd name="T56" fmla="*/ 165 w 1082"/>
                <a:gd name="T57" fmla="*/ 348 h 719"/>
                <a:gd name="T58" fmla="*/ 118 w 1082"/>
                <a:gd name="T59" fmla="*/ 414 h 719"/>
                <a:gd name="T60" fmla="*/ 76 w 1082"/>
                <a:gd name="T61" fmla="*/ 485 h 719"/>
                <a:gd name="T62" fmla="*/ 40 w 1082"/>
                <a:gd name="T63" fmla="*/ 563 h 719"/>
                <a:gd name="T64" fmla="*/ 12 w 1082"/>
                <a:gd name="T65" fmla="*/ 641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82" h="719">
                  <a:moveTo>
                    <a:pt x="0" y="683"/>
                  </a:moveTo>
                  <a:lnTo>
                    <a:pt x="109" y="719"/>
                  </a:lnTo>
                  <a:lnTo>
                    <a:pt x="121" y="678"/>
                  </a:lnTo>
                  <a:lnTo>
                    <a:pt x="135" y="638"/>
                  </a:lnTo>
                  <a:lnTo>
                    <a:pt x="149" y="600"/>
                  </a:lnTo>
                  <a:lnTo>
                    <a:pt x="165" y="563"/>
                  </a:lnTo>
                  <a:lnTo>
                    <a:pt x="184" y="527"/>
                  </a:lnTo>
                  <a:lnTo>
                    <a:pt x="203" y="492"/>
                  </a:lnTo>
                  <a:lnTo>
                    <a:pt x="225" y="459"/>
                  </a:lnTo>
                  <a:lnTo>
                    <a:pt x="248" y="426"/>
                  </a:lnTo>
                  <a:lnTo>
                    <a:pt x="272" y="393"/>
                  </a:lnTo>
                  <a:lnTo>
                    <a:pt x="295" y="362"/>
                  </a:lnTo>
                  <a:lnTo>
                    <a:pt x="324" y="334"/>
                  </a:lnTo>
                  <a:lnTo>
                    <a:pt x="350" y="305"/>
                  </a:lnTo>
                  <a:lnTo>
                    <a:pt x="380" y="277"/>
                  </a:lnTo>
                  <a:lnTo>
                    <a:pt x="411" y="253"/>
                  </a:lnTo>
                  <a:lnTo>
                    <a:pt x="442" y="227"/>
                  </a:lnTo>
                  <a:lnTo>
                    <a:pt x="473" y="206"/>
                  </a:lnTo>
                  <a:lnTo>
                    <a:pt x="506" y="185"/>
                  </a:lnTo>
                  <a:lnTo>
                    <a:pt x="541" y="163"/>
                  </a:lnTo>
                  <a:lnTo>
                    <a:pt x="577" y="147"/>
                  </a:lnTo>
                  <a:lnTo>
                    <a:pt x="612" y="130"/>
                  </a:lnTo>
                  <a:lnTo>
                    <a:pt x="647" y="116"/>
                  </a:lnTo>
                  <a:lnTo>
                    <a:pt x="685" y="102"/>
                  </a:lnTo>
                  <a:lnTo>
                    <a:pt x="723" y="90"/>
                  </a:lnTo>
                  <a:lnTo>
                    <a:pt x="761" y="78"/>
                  </a:lnTo>
                  <a:lnTo>
                    <a:pt x="799" y="71"/>
                  </a:lnTo>
                  <a:lnTo>
                    <a:pt x="839" y="64"/>
                  </a:lnTo>
                  <a:lnTo>
                    <a:pt x="879" y="60"/>
                  </a:lnTo>
                  <a:lnTo>
                    <a:pt x="919" y="57"/>
                  </a:lnTo>
                  <a:lnTo>
                    <a:pt x="959" y="55"/>
                  </a:lnTo>
                  <a:lnTo>
                    <a:pt x="999" y="57"/>
                  </a:lnTo>
                  <a:lnTo>
                    <a:pt x="1042" y="60"/>
                  </a:lnTo>
                  <a:lnTo>
                    <a:pt x="1082" y="64"/>
                  </a:lnTo>
                  <a:lnTo>
                    <a:pt x="1002" y="10"/>
                  </a:lnTo>
                  <a:lnTo>
                    <a:pt x="959" y="5"/>
                  </a:lnTo>
                  <a:lnTo>
                    <a:pt x="919" y="0"/>
                  </a:lnTo>
                  <a:lnTo>
                    <a:pt x="876" y="0"/>
                  </a:lnTo>
                  <a:lnTo>
                    <a:pt x="834" y="0"/>
                  </a:lnTo>
                  <a:lnTo>
                    <a:pt x="794" y="5"/>
                  </a:lnTo>
                  <a:lnTo>
                    <a:pt x="751" y="10"/>
                  </a:lnTo>
                  <a:lnTo>
                    <a:pt x="711" y="17"/>
                  </a:lnTo>
                  <a:lnTo>
                    <a:pt x="671" y="24"/>
                  </a:lnTo>
                  <a:lnTo>
                    <a:pt x="631" y="36"/>
                  </a:lnTo>
                  <a:lnTo>
                    <a:pt x="593" y="48"/>
                  </a:lnTo>
                  <a:lnTo>
                    <a:pt x="553" y="62"/>
                  </a:lnTo>
                  <a:lnTo>
                    <a:pt x="517" y="76"/>
                  </a:lnTo>
                  <a:lnTo>
                    <a:pt x="480" y="93"/>
                  </a:lnTo>
                  <a:lnTo>
                    <a:pt x="444" y="114"/>
                  </a:lnTo>
                  <a:lnTo>
                    <a:pt x="409" y="133"/>
                  </a:lnTo>
                  <a:lnTo>
                    <a:pt x="373" y="154"/>
                  </a:lnTo>
                  <a:lnTo>
                    <a:pt x="340" y="178"/>
                  </a:lnTo>
                  <a:lnTo>
                    <a:pt x="310" y="204"/>
                  </a:lnTo>
                  <a:lnTo>
                    <a:pt x="279" y="230"/>
                  </a:lnTo>
                  <a:lnTo>
                    <a:pt x="248" y="256"/>
                  </a:lnTo>
                  <a:lnTo>
                    <a:pt x="220" y="286"/>
                  </a:lnTo>
                  <a:lnTo>
                    <a:pt x="191" y="317"/>
                  </a:lnTo>
                  <a:lnTo>
                    <a:pt x="165" y="348"/>
                  </a:lnTo>
                  <a:lnTo>
                    <a:pt x="142" y="381"/>
                  </a:lnTo>
                  <a:lnTo>
                    <a:pt x="118" y="414"/>
                  </a:lnTo>
                  <a:lnTo>
                    <a:pt x="97" y="449"/>
                  </a:lnTo>
                  <a:lnTo>
                    <a:pt x="76" y="485"/>
                  </a:lnTo>
                  <a:lnTo>
                    <a:pt x="57" y="523"/>
                  </a:lnTo>
                  <a:lnTo>
                    <a:pt x="40" y="563"/>
                  </a:lnTo>
                  <a:lnTo>
                    <a:pt x="24" y="600"/>
                  </a:lnTo>
                  <a:lnTo>
                    <a:pt x="12" y="641"/>
                  </a:lnTo>
                  <a:lnTo>
                    <a:pt x="0" y="683"/>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6" name="Freeform 773"/>
            <p:cNvSpPr/>
            <p:nvPr/>
          </p:nvSpPr>
          <p:spPr bwMode="auto">
            <a:xfrm>
              <a:off x="-189900" y="2892722"/>
              <a:ext cx="1360825" cy="904282"/>
            </a:xfrm>
            <a:custGeom>
              <a:avLst/>
              <a:gdLst>
                <a:gd name="T0" fmla="*/ 109 w 1082"/>
                <a:gd name="T1" fmla="*/ 719 h 719"/>
                <a:gd name="T2" fmla="*/ 135 w 1082"/>
                <a:gd name="T3" fmla="*/ 638 h 719"/>
                <a:gd name="T4" fmla="*/ 165 w 1082"/>
                <a:gd name="T5" fmla="*/ 563 h 719"/>
                <a:gd name="T6" fmla="*/ 203 w 1082"/>
                <a:gd name="T7" fmla="*/ 492 h 719"/>
                <a:gd name="T8" fmla="*/ 248 w 1082"/>
                <a:gd name="T9" fmla="*/ 426 h 719"/>
                <a:gd name="T10" fmla="*/ 295 w 1082"/>
                <a:gd name="T11" fmla="*/ 362 h 719"/>
                <a:gd name="T12" fmla="*/ 350 w 1082"/>
                <a:gd name="T13" fmla="*/ 305 h 719"/>
                <a:gd name="T14" fmla="*/ 411 w 1082"/>
                <a:gd name="T15" fmla="*/ 253 h 719"/>
                <a:gd name="T16" fmla="*/ 473 w 1082"/>
                <a:gd name="T17" fmla="*/ 206 h 719"/>
                <a:gd name="T18" fmla="*/ 541 w 1082"/>
                <a:gd name="T19" fmla="*/ 163 h 719"/>
                <a:gd name="T20" fmla="*/ 612 w 1082"/>
                <a:gd name="T21" fmla="*/ 130 h 719"/>
                <a:gd name="T22" fmla="*/ 685 w 1082"/>
                <a:gd name="T23" fmla="*/ 102 h 719"/>
                <a:gd name="T24" fmla="*/ 761 w 1082"/>
                <a:gd name="T25" fmla="*/ 78 h 719"/>
                <a:gd name="T26" fmla="*/ 839 w 1082"/>
                <a:gd name="T27" fmla="*/ 64 h 719"/>
                <a:gd name="T28" fmla="*/ 919 w 1082"/>
                <a:gd name="T29" fmla="*/ 57 h 719"/>
                <a:gd name="T30" fmla="*/ 999 w 1082"/>
                <a:gd name="T31" fmla="*/ 57 h 719"/>
                <a:gd name="T32" fmla="*/ 1082 w 1082"/>
                <a:gd name="T33" fmla="*/ 64 h 719"/>
                <a:gd name="T34" fmla="*/ 959 w 1082"/>
                <a:gd name="T35" fmla="*/ 5 h 719"/>
                <a:gd name="T36" fmla="*/ 876 w 1082"/>
                <a:gd name="T37" fmla="*/ 0 h 719"/>
                <a:gd name="T38" fmla="*/ 794 w 1082"/>
                <a:gd name="T39" fmla="*/ 5 h 719"/>
                <a:gd name="T40" fmla="*/ 711 w 1082"/>
                <a:gd name="T41" fmla="*/ 17 h 719"/>
                <a:gd name="T42" fmla="*/ 631 w 1082"/>
                <a:gd name="T43" fmla="*/ 36 h 719"/>
                <a:gd name="T44" fmla="*/ 553 w 1082"/>
                <a:gd name="T45" fmla="*/ 62 h 719"/>
                <a:gd name="T46" fmla="*/ 480 w 1082"/>
                <a:gd name="T47" fmla="*/ 93 h 719"/>
                <a:gd name="T48" fmla="*/ 409 w 1082"/>
                <a:gd name="T49" fmla="*/ 133 h 719"/>
                <a:gd name="T50" fmla="*/ 340 w 1082"/>
                <a:gd name="T51" fmla="*/ 178 h 719"/>
                <a:gd name="T52" fmla="*/ 279 w 1082"/>
                <a:gd name="T53" fmla="*/ 230 h 719"/>
                <a:gd name="T54" fmla="*/ 220 w 1082"/>
                <a:gd name="T55" fmla="*/ 286 h 719"/>
                <a:gd name="T56" fmla="*/ 165 w 1082"/>
                <a:gd name="T57" fmla="*/ 348 h 719"/>
                <a:gd name="T58" fmla="*/ 118 w 1082"/>
                <a:gd name="T59" fmla="*/ 414 h 719"/>
                <a:gd name="T60" fmla="*/ 76 w 1082"/>
                <a:gd name="T61" fmla="*/ 485 h 719"/>
                <a:gd name="T62" fmla="*/ 40 w 1082"/>
                <a:gd name="T63" fmla="*/ 563 h 719"/>
                <a:gd name="T64" fmla="*/ 12 w 1082"/>
                <a:gd name="T65" fmla="*/ 641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82" h="719">
                  <a:moveTo>
                    <a:pt x="0" y="683"/>
                  </a:moveTo>
                  <a:lnTo>
                    <a:pt x="109" y="719"/>
                  </a:lnTo>
                  <a:lnTo>
                    <a:pt x="121" y="678"/>
                  </a:lnTo>
                  <a:lnTo>
                    <a:pt x="135" y="638"/>
                  </a:lnTo>
                  <a:lnTo>
                    <a:pt x="149" y="600"/>
                  </a:lnTo>
                  <a:lnTo>
                    <a:pt x="165" y="563"/>
                  </a:lnTo>
                  <a:lnTo>
                    <a:pt x="184" y="527"/>
                  </a:lnTo>
                  <a:lnTo>
                    <a:pt x="203" y="492"/>
                  </a:lnTo>
                  <a:lnTo>
                    <a:pt x="225" y="459"/>
                  </a:lnTo>
                  <a:lnTo>
                    <a:pt x="248" y="426"/>
                  </a:lnTo>
                  <a:lnTo>
                    <a:pt x="272" y="393"/>
                  </a:lnTo>
                  <a:lnTo>
                    <a:pt x="295" y="362"/>
                  </a:lnTo>
                  <a:lnTo>
                    <a:pt x="324" y="334"/>
                  </a:lnTo>
                  <a:lnTo>
                    <a:pt x="350" y="305"/>
                  </a:lnTo>
                  <a:lnTo>
                    <a:pt x="380" y="277"/>
                  </a:lnTo>
                  <a:lnTo>
                    <a:pt x="411" y="253"/>
                  </a:lnTo>
                  <a:lnTo>
                    <a:pt x="442" y="227"/>
                  </a:lnTo>
                  <a:lnTo>
                    <a:pt x="473" y="206"/>
                  </a:lnTo>
                  <a:lnTo>
                    <a:pt x="506" y="185"/>
                  </a:lnTo>
                  <a:lnTo>
                    <a:pt x="541" y="163"/>
                  </a:lnTo>
                  <a:lnTo>
                    <a:pt x="577" y="147"/>
                  </a:lnTo>
                  <a:lnTo>
                    <a:pt x="612" y="130"/>
                  </a:lnTo>
                  <a:lnTo>
                    <a:pt x="647" y="116"/>
                  </a:lnTo>
                  <a:lnTo>
                    <a:pt x="685" y="102"/>
                  </a:lnTo>
                  <a:lnTo>
                    <a:pt x="723" y="90"/>
                  </a:lnTo>
                  <a:lnTo>
                    <a:pt x="761" y="78"/>
                  </a:lnTo>
                  <a:lnTo>
                    <a:pt x="799" y="71"/>
                  </a:lnTo>
                  <a:lnTo>
                    <a:pt x="839" y="64"/>
                  </a:lnTo>
                  <a:lnTo>
                    <a:pt x="879" y="60"/>
                  </a:lnTo>
                  <a:lnTo>
                    <a:pt x="919" y="57"/>
                  </a:lnTo>
                  <a:lnTo>
                    <a:pt x="959" y="55"/>
                  </a:lnTo>
                  <a:lnTo>
                    <a:pt x="999" y="57"/>
                  </a:lnTo>
                  <a:lnTo>
                    <a:pt x="1042" y="60"/>
                  </a:lnTo>
                  <a:lnTo>
                    <a:pt x="1082" y="64"/>
                  </a:lnTo>
                  <a:lnTo>
                    <a:pt x="1002" y="10"/>
                  </a:lnTo>
                  <a:lnTo>
                    <a:pt x="959" y="5"/>
                  </a:lnTo>
                  <a:lnTo>
                    <a:pt x="919" y="0"/>
                  </a:lnTo>
                  <a:lnTo>
                    <a:pt x="876" y="0"/>
                  </a:lnTo>
                  <a:lnTo>
                    <a:pt x="834" y="0"/>
                  </a:lnTo>
                  <a:lnTo>
                    <a:pt x="794" y="5"/>
                  </a:lnTo>
                  <a:lnTo>
                    <a:pt x="751" y="10"/>
                  </a:lnTo>
                  <a:lnTo>
                    <a:pt x="711" y="17"/>
                  </a:lnTo>
                  <a:lnTo>
                    <a:pt x="671" y="24"/>
                  </a:lnTo>
                  <a:lnTo>
                    <a:pt x="631" y="36"/>
                  </a:lnTo>
                  <a:lnTo>
                    <a:pt x="593" y="48"/>
                  </a:lnTo>
                  <a:lnTo>
                    <a:pt x="553" y="62"/>
                  </a:lnTo>
                  <a:lnTo>
                    <a:pt x="517" y="76"/>
                  </a:lnTo>
                  <a:lnTo>
                    <a:pt x="480" y="93"/>
                  </a:lnTo>
                  <a:lnTo>
                    <a:pt x="444" y="114"/>
                  </a:lnTo>
                  <a:lnTo>
                    <a:pt x="409" y="133"/>
                  </a:lnTo>
                  <a:lnTo>
                    <a:pt x="373" y="154"/>
                  </a:lnTo>
                  <a:lnTo>
                    <a:pt x="340" y="178"/>
                  </a:lnTo>
                  <a:lnTo>
                    <a:pt x="310" y="204"/>
                  </a:lnTo>
                  <a:lnTo>
                    <a:pt x="279" y="230"/>
                  </a:lnTo>
                  <a:lnTo>
                    <a:pt x="248" y="256"/>
                  </a:lnTo>
                  <a:lnTo>
                    <a:pt x="220" y="286"/>
                  </a:lnTo>
                  <a:lnTo>
                    <a:pt x="191" y="317"/>
                  </a:lnTo>
                  <a:lnTo>
                    <a:pt x="165" y="348"/>
                  </a:lnTo>
                  <a:lnTo>
                    <a:pt x="142" y="381"/>
                  </a:lnTo>
                  <a:lnTo>
                    <a:pt x="118" y="414"/>
                  </a:lnTo>
                  <a:lnTo>
                    <a:pt x="97" y="449"/>
                  </a:lnTo>
                  <a:lnTo>
                    <a:pt x="76" y="485"/>
                  </a:lnTo>
                  <a:lnTo>
                    <a:pt x="57" y="523"/>
                  </a:lnTo>
                  <a:lnTo>
                    <a:pt x="40" y="563"/>
                  </a:lnTo>
                  <a:lnTo>
                    <a:pt x="24" y="600"/>
                  </a:lnTo>
                  <a:lnTo>
                    <a:pt x="12" y="641"/>
                  </a:lnTo>
                  <a:lnTo>
                    <a:pt x="0" y="683"/>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07" name="Freeform 774"/>
            <p:cNvSpPr/>
            <p:nvPr/>
          </p:nvSpPr>
          <p:spPr bwMode="auto">
            <a:xfrm>
              <a:off x="1214945" y="2935484"/>
              <a:ext cx="455285" cy="242735"/>
            </a:xfrm>
            <a:custGeom>
              <a:avLst/>
              <a:gdLst>
                <a:gd name="T0" fmla="*/ 0 w 362"/>
                <a:gd name="T1" fmla="*/ 0 h 193"/>
                <a:gd name="T2" fmla="*/ 76 w 362"/>
                <a:gd name="T3" fmla="*/ 54 h 193"/>
                <a:gd name="T4" fmla="*/ 114 w 362"/>
                <a:gd name="T5" fmla="*/ 66 h 193"/>
                <a:gd name="T6" fmla="*/ 154 w 362"/>
                <a:gd name="T7" fmla="*/ 80 h 193"/>
                <a:gd name="T8" fmla="*/ 189 w 362"/>
                <a:gd name="T9" fmla="*/ 94 h 193"/>
                <a:gd name="T10" fmla="*/ 227 w 362"/>
                <a:gd name="T11" fmla="*/ 111 h 193"/>
                <a:gd name="T12" fmla="*/ 263 w 362"/>
                <a:gd name="T13" fmla="*/ 129 h 193"/>
                <a:gd name="T14" fmla="*/ 296 w 362"/>
                <a:gd name="T15" fmla="*/ 148 h 193"/>
                <a:gd name="T16" fmla="*/ 329 w 362"/>
                <a:gd name="T17" fmla="*/ 170 h 193"/>
                <a:gd name="T18" fmla="*/ 362 w 362"/>
                <a:gd name="T19" fmla="*/ 193 h 193"/>
                <a:gd name="T20" fmla="*/ 293 w 362"/>
                <a:gd name="T21" fmla="*/ 144 h 193"/>
                <a:gd name="T22" fmla="*/ 260 w 362"/>
                <a:gd name="T23" fmla="*/ 120 h 193"/>
                <a:gd name="T24" fmla="*/ 225 w 362"/>
                <a:gd name="T25" fmla="*/ 96 h 193"/>
                <a:gd name="T26" fmla="*/ 192 w 362"/>
                <a:gd name="T27" fmla="*/ 77 h 193"/>
                <a:gd name="T28" fmla="*/ 154 w 362"/>
                <a:gd name="T29" fmla="*/ 59 h 193"/>
                <a:gd name="T30" fmla="*/ 116 w 362"/>
                <a:gd name="T31" fmla="*/ 40 h 193"/>
                <a:gd name="T32" fmla="*/ 81 w 362"/>
                <a:gd name="T33" fmla="*/ 26 h 193"/>
                <a:gd name="T34" fmla="*/ 41 w 362"/>
                <a:gd name="T35" fmla="*/ 11 h 193"/>
                <a:gd name="T36" fmla="*/ 0 w 362"/>
                <a:gd name="T37"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62" h="193">
                  <a:moveTo>
                    <a:pt x="0" y="0"/>
                  </a:moveTo>
                  <a:lnTo>
                    <a:pt x="76" y="54"/>
                  </a:lnTo>
                  <a:lnTo>
                    <a:pt x="114" y="66"/>
                  </a:lnTo>
                  <a:lnTo>
                    <a:pt x="154" y="80"/>
                  </a:lnTo>
                  <a:lnTo>
                    <a:pt x="189" y="94"/>
                  </a:lnTo>
                  <a:lnTo>
                    <a:pt x="227" y="111"/>
                  </a:lnTo>
                  <a:lnTo>
                    <a:pt x="263" y="129"/>
                  </a:lnTo>
                  <a:lnTo>
                    <a:pt x="296" y="148"/>
                  </a:lnTo>
                  <a:lnTo>
                    <a:pt x="329" y="170"/>
                  </a:lnTo>
                  <a:lnTo>
                    <a:pt x="362" y="193"/>
                  </a:lnTo>
                  <a:lnTo>
                    <a:pt x="293" y="144"/>
                  </a:lnTo>
                  <a:lnTo>
                    <a:pt x="260" y="120"/>
                  </a:lnTo>
                  <a:lnTo>
                    <a:pt x="225" y="96"/>
                  </a:lnTo>
                  <a:lnTo>
                    <a:pt x="192" y="77"/>
                  </a:lnTo>
                  <a:lnTo>
                    <a:pt x="154" y="59"/>
                  </a:lnTo>
                  <a:lnTo>
                    <a:pt x="116" y="40"/>
                  </a:lnTo>
                  <a:lnTo>
                    <a:pt x="81" y="26"/>
                  </a:lnTo>
                  <a:lnTo>
                    <a:pt x="41" y="1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8" name="Freeform 775"/>
            <p:cNvSpPr/>
            <p:nvPr/>
          </p:nvSpPr>
          <p:spPr bwMode="auto">
            <a:xfrm>
              <a:off x="1214945" y="2935484"/>
              <a:ext cx="455285" cy="242735"/>
            </a:xfrm>
            <a:custGeom>
              <a:avLst/>
              <a:gdLst>
                <a:gd name="T0" fmla="*/ 0 w 362"/>
                <a:gd name="T1" fmla="*/ 0 h 193"/>
                <a:gd name="T2" fmla="*/ 76 w 362"/>
                <a:gd name="T3" fmla="*/ 54 h 193"/>
                <a:gd name="T4" fmla="*/ 114 w 362"/>
                <a:gd name="T5" fmla="*/ 66 h 193"/>
                <a:gd name="T6" fmla="*/ 154 w 362"/>
                <a:gd name="T7" fmla="*/ 80 h 193"/>
                <a:gd name="T8" fmla="*/ 189 w 362"/>
                <a:gd name="T9" fmla="*/ 94 h 193"/>
                <a:gd name="T10" fmla="*/ 227 w 362"/>
                <a:gd name="T11" fmla="*/ 111 h 193"/>
                <a:gd name="T12" fmla="*/ 263 w 362"/>
                <a:gd name="T13" fmla="*/ 129 h 193"/>
                <a:gd name="T14" fmla="*/ 296 w 362"/>
                <a:gd name="T15" fmla="*/ 148 h 193"/>
                <a:gd name="T16" fmla="*/ 329 w 362"/>
                <a:gd name="T17" fmla="*/ 170 h 193"/>
                <a:gd name="T18" fmla="*/ 362 w 362"/>
                <a:gd name="T19" fmla="*/ 193 h 193"/>
                <a:gd name="T20" fmla="*/ 293 w 362"/>
                <a:gd name="T21" fmla="*/ 144 h 193"/>
                <a:gd name="T22" fmla="*/ 260 w 362"/>
                <a:gd name="T23" fmla="*/ 120 h 193"/>
                <a:gd name="T24" fmla="*/ 225 w 362"/>
                <a:gd name="T25" fmla="*/ 96 h 193"/>
                <a:gd name="T26" fmla="*/ 192 w 362"/>
                <a:gd name="T27" fmla="*/ 77 h 193"/>
                <a:gd name="T28" fmla="*/ 154 w 362"/>
                <a:gd name="T29" fmla="*/ 59 h 193"/>
                <a:gd name="T30" fmla="*/ 116 w 362"/>
                <a:gd name="T31" fmla="*/ 40 h 193"/>
                <a:gd name="T32" fmla="*/ 81 w 362"/>
                <a:gd name="T33" fmla="*/ 26 h 193"/>
                <a:gd name="T34" fmla="*/ 41 w 362"/>
                <a:gd name="T35" fmla="*/ 11 h 193"/>
                <a:gd name="T36" fmla="*/ 0 w 362"/>
                <a:gd name="T37"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62" h="193">
                  <a:moveTo>
                    <a:pt x="0" y="0"/>
                  </a:moveTo>
                  <a:lnTo>
                    <a:pt x="76" y="54"/>
                  </a:lnTo>
                  <a:lnTo>
                    <a:pt x="114" y="66"/>
                  </a:lnTo>
                  <a:lnTo>
                    <a:pt x="154" y="80"/>
                  </a:lnTo>
                  <a:lnTo>
                    <a:pt x="189" y="94"/>
                  </a:lnTo>
                  <a:lnTo>
                    <a:pt x="227" y="111"/>
                  </a:lnTo>
                  <a:lnTo>
                    <a:pt x="263" y="129"/>
                  </a:lnTo>
                  <a:lnTo>
                    <a:pt x="296" y="148"/>
                  </a:lnTo>
                  <a:lnTo>
                    <a:pt x="329" y="170"/>
                  </a:lnTo>
                  <a:lnTo>
                    <a:pt x="362" y="193"/>
                  </a:lnTo>
                  <a:lnTo>
                    <a:pt x="293" y="144"/>
                  </a:lnTo>
                  <a:lnTo>
                    <a:pt x="260" y="120"/>
                  </a:lnTo>
                  <a:lnTo>
                    <a:pt x="225" y="96"/>
                  </a:lnTo>
                  <a:lnTo>
                    <a:pt x="192" y="77"/>
                  </a:lnTo>
                  <a:lnTo>
                    <a:pt x="154" y="59"/>
                  </a:lnTo>
                  <a:lnTo>
                    <a:pt x="116" y="40"/>
                  </a:lnTo>
                  <a:lnTo>
                    <a:pt x="81" y="26"/>
                  </a:lnTo>
                  <a:lnTo>
                    <a:pt x="41" y="1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09" name="Freeform 776"/>
            <p:cNvSpPr/>
            <p:nvPr/>
          </p:nvSpPr>
          <p:spPr bwMode="auto">
            <a:xfrm>
              <a:off x="1025033" y="3885043"/>
              <a:ext cx="176077" cy="158469"/>
            </a:xfrm>
            <a:custGeom>
              <a:avLst/>
              <a:gdLst>
                <a:gd name="T0" fmla="*/ 140 w 140"/>
                <a:gd name="T1" fmla="*/ 126 h 126"/>
                <a:gd name="T2" fmla="*/ 137 w 140"/>
                <a:gd name="T3" fmla="*/ 119 h 126"/>
                <a:gd name="T4" fmla="*/ 135 w 140"/>
                <a:gd name="T5" fmla="*/ 111 h 126"/>
                <a:gd name="T6" fmla="*/ 135 w 140"/>
                <a:gd name="T7" fmla="*/ 104 h 126"/>
                <a:gd name="T8" fmla="*/ 133 w 140"/>
                <a:gd name="T9" fmla="*/ 100 h 126"/>
                <a:gd name="T10" fmla="*/ 128 w 140"/>
                <a:gd name="T11" fmla="*/ 93 h 126"/>
                <a:gd name="T12" fmla="*/ 125 w 140"/>
                <a:gd name="T13" fmla="*/ 85 h 126"/>
                <a:gd name="T14" fmla="*/ 123 w 140"/>
                <a:gd name="T15" fmla="*/ 81 h 126"/>
                <a:gd name="T16" fmla="*/ 118 w 140"/>
                <a:gd name="T17" fmla="*/ 74 h 126"/>
                <a:gd name="T18" fmla="*/ 116 w 140"/>
                <a:gd name="T19" fmla="*/ 69 h 126"/>
                <a:gd name="T20" fmla="*/ 111 w 140"/>
                <a:gd name="T21" fmla="*/ 62 h 126"/>
                <a:gd name="T22" fmla="*/ 107 w 140"/>
                <a:gd name="T23" fmla="*/ 57 h 126"/>
                <a:gd name="T24" fmla="*/ 102 w 140"/>
                <a:gd name="T25" fmla="*/ 52 h 126"/>
                <a:gd name="T26" fmla="*/ 97 w 140"/>
                <a:gd name="T27" fmla="*/ 48 h 126"/>
                <a:gd name="T28" fmla="*/ 92 w 140"/>
                <a:gd name="T29" fmla="*/ 43 h 126"/>
                <a:gd name="T30" fmla="*/ 88 w 140"/>
                <a:gd name="T31" fmla="*/ 38 h 126"/>
                <a:gd name="T32" fmla="*/ 81 w 140"/>
                <a:gd name="T33" fmla="*/ 33 h 126"/>
                <a:gd name="T34" fmla="*/ 3 w 140"/>
                <a:gd name="T35" fmla="*/ 3 h 126"/>
                <a:gd name="T36" fmla="*/ 10 w 140"/>
                <a:gd name="T37" fmla="*/ 8 h 126"/>
                <a:gd name="T38" fmla="*/ 14 w 140"/>
                <a:gd name="T39" fmla="*/ 12 h 126"/>
                <a:gd name="T40" fmla="*/ 19 w 140"/>
                <a:gd name="T41" fmla="*/ 17 h 126"/>
                <a:gd name="T42" fmla="*/ 24 w 140"/>
                <a:gd name="T43" fmla="*/ 22 h 126"/>
                <a:gd name="T44" fmla="*/ 29 w 140"/>
                <a:gd name="T45" fmla="*/ 29 h 126"/>
                <a:gd name="T46" fmla="*/ 33 w 140"/>
                <a:gd name="T47" fmla="*/ 33 h 126"/>
                <a:gd name="T48" fmla="*/ 38 w 140"/>
                <a:gd name="T49" fmla="*/ 41 h 126"/>
                <a:gd name="T50" fmla="*/ 40 w 140"/>
                <a:gd name="T51" fmla="*/ 48 h 126"/>
                <a:gd name="T52" fmla="*/ 45 w 140"/>
                <a:gd name="T53" fmla="*/ 52 h 126"/>
                <a:gd name="T54" fmla="*/ 47 w 140"/>
                <a:gd name="T55" fmla="*/ 59 h 126"/>
                <a:gd name="T56" fmla="*/ 50 w 140"/>
                <a:gd name="T57" fmla="*/ 67 h 126"/>
                <a:gd name="T58" fmla="*/ 52 w 140"/>
                <a:gd name="T59" fmla="*/ 74 h 126"/>
                <a:gd name="T60" fmla="*/ 55 w 140"/>
                <a:gd name="T61" fmla="*/ 78 h 126"/>
                <a:gd name="T62" fmla="*/ 57 w 140"/>
                <a:gd name="T63" fmla="*/ 85 h 126"/>
                <a:gd name="T64" fmla="*/ 59 w 140"/>
                <a:gd name="T65" fmla="*/ 93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0" h="126">
                  <a:moveTo>
                    <a:pt x="59" y="97"/>
                  </a:moveTo>
                  <a:lnTo>
                    <a:pt x="140" y="126"/>
                  </a:lnTo>
                  <a:lnTo>
                    <a:pt x="140" y="123"/>
                  </a:lnTo>
                  <a:lnTo>
                    <a:pt x="137" y="119"/>
                  </a:lnTo>
                  <a:lnTo>
                    <a:pt x="137" y="116"/>
                  </a:lnTo>
                  <a:lnTo>
                    <a:pt x="135" y="111"/>
                  </a:lnTo>
                  <a:lnTo>
                    <a:pt x="135" y="109"/>
                  </a:lnTo>
                  <a:lnTo>
                    <a:pt x="135" y="104"/>
                  </a:lnTo>
                  <a:lnTo>
                    <a:pt x="133" y="102"/>
                  </a:lnTo>
                  <a:lnTo>
                    <a:pt x="133" y="100"/>
                  </a:lnTo>
                  <a:lnTo>
                    <a:pt x="130" y="95"/>
                  </a:lnTo>
                  <a:lnTo>
                    <a:pt x="128" y="93"/>
                  </a:lnTo>
                  <a:lnTo>
                    <a:pt x="128" y="90"/>
                  </a:lnTo>
                  <a:lnTo>
                    <a:pt x="125" y="85"/>
                  </a:lnTo>
                  <a:lnTo>
                    <a:pt x="125" y="83"/>
                  </a:lnTo>
                  <a:lnTo>
                    <a:pt x="123" y="81"/>
                  </a:lnTo>
                  <a:lnTo>
                    <a:pt x="121" y="76"/>
                  </a:lnTo>
                  <a:lnTo>
                    <a:pt x="118" y="74"/>
                  </a:lnTo>
                  <a:lnTo>
                    <a:pt x="118" y="71"/>
                  </a:lnTo>
                  <a:lnTo>
                    <a:pt x="116" y="69"/>
                  </a:lnTo>
                  <a:lnTo>
                    <a:pt x="114" y="67"/>
                  </a:lnTo>
                  <a:lnTo>
                    <a:pt x="111" y="62"/>
                  </a:lnTo>
                  <a:lnTo>
                    <a:pt x="109" y="59"/>
                  </a:lnTo>
                  <a:lnTo>
                    <a:pt x="107" y="57"/>
                  </a:lnTo>
                  <a:lnTo>
                    <a:pt x="104" y="55"/>
                  </a:lnTo>
                  <a:lnTo>
                    <a:pt x="102" y="52"/>
                  </a:lnTo>
                  <a:lnTo>
                    <a:pt x="99" y="50"/>
                  </a:lnTo>
                  <a:lnTo>
                    <a:pt x="97" y="48"/>
                  </a:lnTo>
                  <a:lnTo>
                    <a:pt x="95" y="43"/>
                  </a:lnTo>
                  <a:lnTo>
                    <a:pt x="92" y="43"/>
                  </a:lnTo>
                  <a:lnTo>
                    <a:pt x="90" y="41"/>
                  </a:lnTo>
                  <a:lnTo>
                    <a:pt x="88" y="38"/>
                  </a:lnTo>
                  <a:lnTo>
                    <a:pt x="85" y="36"/>
                  </a:lnTo>
                  <a:lnTo>
                    <a:pt x="81" y="33"/>
                  </a:lnTo>
                  <a:lnTo>
                    <a:pt x="0" y="0"/>
                  </a:lnTo>
                  <a:lnTo>
                    <a:pt x="3" y="3"/>
                  </a:lnTo>
                  <a:lnTo>
                    <a:pt x="7" y="5"/>
                  </a:lnTo>
                  <a:lnTo>
                    <a:pt x="10" y="8"/>
                  </a:lnTo>
                  <a:lnTo>
                    <a:pt x="12" y="10"/>
                  </a:lnTo>
                  <a:lnTo>
                    <a:pt x="14" y="12"/>
                  </a:lnTo>
                  <a:lnTo>
                    <a:pt x="17" y="15"/>
                  </a:lnTo>
                  <a:lnTo>
                    <a:pt x="19" y="17"/>
                  </a:lnTo>
                  <a:lnTo>
                    <a:pt x="22" y="19"/>
                  </a:lnTo>
                  <a:lnTo>
                    <a:pt x="24" y="22"/>
                  </a:lnTo>
                  <a:lnTo>
                    <a:pt x="26" y="26"/>
                  </a:lnTo>
                  <a:lnTo>
                    <a:pt x="29" y="29"/>
                  </a:lnTo>
                  <a:lnTo>
                    <a:pt x="31" y="31"/>
                  </a:lnTo>
                  <a:lnTo>
                    <a:pt x="33" y="33"/>
                  </a:lnTo>
                  <a:lnTo>
                    <a:pt x="36" y="38"/>
                  </a:lnTo>
                  <a:lnTo>
                    <a:pt x="38" y="41"/>
                  </a:lnTo>
                  <a:lnTo>
                    <a:pt x="40" y="43"/>
                  </a:lnTo>
                  <a:lnTo>
                    <a:pt x="40" y="48"/>
                  </a:lnTo>
                  <a:lnTo>
                    <a:pt x="43" y="50"/>
                  </a:lnTo>
                  <a:lnTo>
                    <a:pt x="45" y="52"/>
                  </a:lnTo>
                  <a:lnTo>
                    <a:pt x="47" y="55"/>
                  </a:lnTo>
                  <a:lnTo>
                    <a:pt x="47" y="59"/>
                  </a:lnTo>
                  <a:lnTo>
                    <a:pt x="50" y="62"/>
                  </a:lnTo>
                  <a:lnTo>
                    <a:pt x="50" y="67"/>
                  </a:lnTo>
                  <a:lnTo>
                    <a:pt x="52" y="69"/>
                  </a:lnTo>
                  <a:lnTo>
                    <a:pt x="52" y="74"/>
                  </a:lnTo>
                  <a:lnTo>
                    <a:pt x="55" y="76"/>
                  </a:lnTo>
                  <a:lnTo>
                    <a:pt x="55" y="78"/>
                  </a:lnTo>
                  <a:lnTo>
                    <a:pt x="57" y="83"/>
                  </a:lnTo>
                  <a:lnTo>
                    <a:pt x="57" y="85"/>
                  </a:lnTo>
                  <a:lnTo>
                    <a:pt x="59" y="90"/>
                  </a:lnTo>
                  <a:lnTo>
                    <a:pt x="59" y="93"/>
                  </a:lnTo>
                  <a:lnTo>
                    <a:pt x="59" y="97"/>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0" name="Freeform 777"/>
            <p:cNvSpPr/>
            <p:nvPr/>
          </p:nvSpPr>
          <p:spPr bwMode="auto">
            <a:xfrm>
              <a:off x="1025033" y="3885043"/>
              <a:ext cx="176077" cy="158469"/>
            </a:xfrm>
            <a:custGeom>
              <a:avLst/>
              <a:gdLst>
                <a:gd name="T0" fmla="*/ 140 w 140"/>
                <a:gd name="T1" fmla="*/ 126 h 126"/>
                <a:gd name="T2" fmla="*/ 137 w 140"/>
                <a:gd name="T3" fmla="*/ 119 h 126"/>
                <a:gd name="T4" fmla="*/ 135 w 140"/>
                <a:gd name="T5" fmla="*/ 111 h 126"/>
                <a:gd name="T6" fmla="*/ 135 w 140"/>
                <a:gd name="T7" fmla="*/ 104 h 126"/>
                <a:gd name="T8" fmla="*/ 133 w 140"/>
                <a:gd name="T9" fmla="*/ 100 h 126"/>
                <a:gd name="T10" fmla="*/ 128 w 140"/>
                <a:gd name="T11" fmla="*/ 93 h 126"/>
                <a:gd name="T12" fmla="*/ 125 w 140"/>
                <a:gd name="T13" fmla="*/ 85 h 126"/>
                <a:gd name="T14" fmla="*/ 123 w 140"/>
                <a:gd name="T15" fmla="*/ 81 h 126"/>
                <a:gd name="T16" fmla="*/ 118 w 140"/>
                <a:gd name="T17" fmla="*/ 74 h 126"/>
                <a:gd name="T18" fmla="*/ 116 w 140"/>
                <a:gd name="T19" fmla="*/ 69 h 126"/>
                <a:gd name="T20" fmla="*/ 111 w 140"/>
                <a:gd name="T21" fmla="*/ 62 h 126"/>
                <a:gd name="T22" fmla="*/ 107 w 140"/>
                <a:gd name="T23" fmla="*/ 57 h 126"/>
                <a:gd name="T24" fmla="*/ 102 w 140"/>
                <a:gd name="T25" fmla="*/ 52 h 126"/>
                <a:gd name="T26" fmla="*/ 97 w 140"/>
                <a:gd name="T27" fmla="*/ 48 h 126"/>
                <a:gd name="T28" fmla="*/ 92 w 140"/>
                <a:gd name="T29" fmla="*/ 43 h 126"/>
                <a:gd name="T30" fmla="*/ 88 w 140"/>
                <a:gd name="T31" fmla="*/ 38 h 126"/>
                <a:gd name="T32" fmla="*/ 81 w 140"/>
                <a:gd name="T33" fmla="*/ 33 h 126"/>
                <a:gd name="T34" fmla="*/ 3 w 140"/>
                <a:gd name="T35" fmla="*/ 3 h 126"/>
                <a:gd name="T36" fmla="*/ 10 w 140"/>
                <a:gd name="T37" fmla="*/ 8 h 126"/>
                <a:gd name="T38" fmla="*/ 14 w 140"/>
                <a:gd name="T39" fmla="*/ 12 h 126"/>
                <a:gd name="T40" fmla="*/ 19 w 140"/>
                <a:gd name="T41" fmla="*/ 17 h 126"/>
                <a:gd name="T42" fmla="*/ 24 w 140"/>
                <a:gd name="T43" fmla="*/ 22 h 126"/>
                <a:gd name="T44" fmla="*/ 29 w 140"/>
                <a:gd name="T45" fmla="*/ 29 h 126"/>
                <a:gd name="T46" fmla="*/ 33 w 140"/>
                <a:gd name="T47" fmla="*/ 33 h 126"/>
                <a:gd name="T48" fmla="*/ 38 w 140"/>
                <a:gd name="T49" fmla="*/ 41 h 126"/>
                <a:gd name="T50" fmla="*/ 40 w 140"/>
                <a:gd name="T51" fmla="*/ 48 h 126"/>
                <a:gd name="T52" fmla="*/ 45 w 140"/>
                <a:gd name="T53" fmla="*/ 52 h 126"/>
                <a:gd name="T54" fmla="*/ 47 w 140"/>
                <a:gd name="T55" fmla="*/ 59 h 126"/>
                <a:gd name="T56" fmla="*/ 50 w 140"/>
                <a:gd name="T57" fmla="*/ 67 h 126"/>
                <a:gd name="T58" fmla="*/ 52 w 140"/>
                <a:gd name="T59" fmla="*/ 74 h 126"/>
                <a:gd name="T60" fmla="*/ 55 w 140"/>
                <a:gd name="T61" fmla="*/ 78 h 126"/>
                <a:gd name="T62" fmla="*/ 57 w 140"/>
                <a:gd name="T63" fmla="*/ 85 h 126"/>
                <a:gd name="T64" fmla="*/ 59 w 140"/>
                <a:gd name="T65" fmla="*/ 93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0" h="126">
                  <a:moveTo>
                    <a:pt x="59" y="97"/>
                  </a:moveTo>
                  <a:lnTo>
                    <a:pt x="140" y="126"/>
                  </a:lnTo>
                  <a:lnTo>
                    <a:pt x="140" y="123"/>
                  </a:lnTo>
                  <a:lnTo>
                    <a:pt x="137" y="119"/>
                  </a:lnTo>
                  <a:lnTo>
                    <a:pt x="137" y="116"/>
                  </a:lnTo>
                  <a:lnTo>
                    <a:pt x="135" y="111"/>
                  </a:lnTo>
                  <a:lnTo>
                    <a:pt x="135" y="109"/>
                  </a:lnTo>
                  <a:lnTo>
                    <a:pt x="135" y="104"/>
                  </a:lnTo>
                  <a:lnTo>
                    <a:pt x="133" y="102"/>
                  </a:lnTo>
                  <a:lnTo>
                    <a:pt x="133" y="100"/>
                  </a:lnTo>
                  <a:lnTo>
                    <a:pt x="130" y="95"/>
                  </a:lnTo>
                  <a:lnTo>
                    <a:pt x="128" y="93"/>
                  </a:lnTo>
                  <a:lnTo>
                    <a:pt x="128" y="90"/>
                  </a:lnTo>
                  <a:lnTo>
                    <a:pt x="125" y="85"/>
                  </a:lnTo>
                  <a:lnTo>
                    <a:pt x="125" y="83"/>
                  </a:lnTo>
                  <a:lnTo>
                    <a:pt x="123" y="81"/>
                  </a:lnTo>
                  <a:lnTo>
                    <a:pt x="121" y="76"/>
                  </a:lnTo>
                  <a:lnTo>
                    <a:pt x="118" y="74"/>
                  </a:lnTo>
                  <a:lnTo>
                    <a:pt x="118" y="71"/>
                  </a:lnTo>
                  <a:lnTo>
                    <a:pt x="116" y="69"/>
                  </a:lnTo>
                  <a:lnTo>
                    <a:pt x="114" y="67"/>
                  </a:lnTo>
                  <a:lnTo>
                    <a:pt x="111" y="62"/>
                  </a:lnTo>
                  <a:lnTo>
                    <a:pt x="109" y="59"/>
                  </a:lnTo>
                  <a:lnTo>
                    <a:pt x="107" y="57"/>
                  </a:lnTo>
                  <a:lnTo>
                    <a:pt x="104" y="55"/>
                  </a:lnTo>
                  <a:lnTo>
                    <a:pt x="102" y="52"/>
                  </a:lnTo>
                  <a:lnTo>
                    <a:pt x="99" y="50"/>
                  </a:lnTo>
                  <a:lnTo>
                    <a:pt x="97" y="48"/>
                  </a:lnTo>
                  <a:lnTo>
                    <a:pt x="95" y="43"/>
                  </a:lnTo>
                  <a:lnTo>
                    <a:pt x="92" y="43"/>
                  </a:lnTo>
                  <a:lnTo>
                    <a:pt x="90" y="41"/>
                  </a:lnTo>
                  <a:lnTo>
                    <a:pt x="88" y="38"/>
                  </a:lnTo>
                  <a:lnTo>
                    <a:pt x="85" y="36"/>
                  </a:lnTo>
                  <a:lnTo>
                    <a:pt x="81" y="33"/>
                  </a:lnTo>
                  <a:lnTo>
                    <a:pt x="0" y="0"/>
                  </a:lnTo>
                  <a:lnTo>
                    <a:pt x="3" y="3"/>
                  </a:lnTo>
                  <a:lnTo>
                    <a:pt x="7" y="5"/>
                  </a:lnTo>
                  <a:lnTo>
                    <a:pt x="10" y="8"/>
                  </a:lnTo>
                  <a:lnTo>
                    <a:pt x="12" y="10"/>
                  </a:lnTo>
                  <a:lnTo>
                    <a:pt x="14" y="12"/>
                  </a:lnTo>
                  <a:lnTo>
                    <a:pt x="17" y="15"/>
                  </a:lnTo>
                  <a:lnTo>
                    <a:pt x="19" y="17"/>
                  </a:lnTo>
                  <a:lnTo>
                    <a:pt x="22" y="19"/>
                  </a:lnTo>
                  <a:lnTo>
                    <a:pt x="24" y="22"/>
                  </a:lnTo>
                  <a:lnTo>
                    <a:pt x="26" y="26"/>
                  </a:lnTo>
                  <a:lnTo>
                    <a:pt x="29" y="29"/>
                  </a:lnTo>
                  <a:lnTo>
                    <a:pt x="31" y="31"/>
                  </a:lnTo>
                  <a:lnTo>
                    <a:pt x="33" y="33"/>
                  </a:lnTo>
                  <a:lnTo>
                    <a:pt x="36" y="38"/>
                  </a:lnTo>
                  <a:lnTo>
                    <a:pt x="38" y="41"/>
                  </a:lnTo>
                  <a:lnTo>
                    <a:pt x="40" y="43"/>
                  </a:lnTo>
                  <a:lnTo>
                    <a:pt x="40" y="48"/>
                  </a:lnTo>
                  <a:lnTo>
                    <a:pt x="43" y="50"/>
                  </a:lnTo>
                  <a:lnTo>
                    <a:pt x="45" y="52"/>
                  </a:lnTo>
                  <a:lnTo>
                    <a:pt x="47" y="55"/>
                  </a:lnTo>
                  <a:lnTo>
                    <a:pt x="47" y="59"/>
                  </a:lnTo>
                  <a:lnTo>
                    <a:pt x="50" y="62"/>
                  </a:lnTo>
                  <a:lnTo>
                    <a:pt x="50" y="67"/>
                  </a:lnTo>
                  <a:lnTo>
                    <a:pt x="52" y="69"/>
                  </a:lnTo>
                  <a:lnTo>
                    <a:pt x="52" y="74"/>
                  </a:lnTo>
                  <a:lnTo>
                    <a:pt x="55" y="76"/>
                  </a:lnTo>
                  <a:lnTo>
                    <a:pt x="55" y="78"/>
                  </a:lnTo>
                  <a:lnTo>
                    <a:pt x="57" y="83"/>
                  </a:lnTo>
                  <a:lnTo>
                    <a:pt x="57" y="85"/>
                  </a:lnTo>
                  <a:lnTo>
                    <a:pt x="59" y="90"/>
                  </a:lnTo>
                  <a:lnTo>
                    <a:pt x="59" y="93"/>
                  </a:lnTo>
                  <a:lnTo>
                    <a:pt x="59" y="97"/>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11" name="Freeform 778"/>
            <p:cNvSpPr/>
            <p:nvPr/>
          </p:nvSpPr>
          <p:spPr bwMode="auto">
            <a:xfrm>
              <a:off x="1025033" y="2935484"/>
              <a:ext cx="285497" cy="991063"/>
            </a:xfrm>
            <a:custGeom>
              <a:avLst/>
              <a:gdLst>
                <a:gd name="T0" fmla="*/ 0 w 227"/>
                <a:gd name="T1" fmla="*/ 755 h 788"/>
                <a:gd name="T2" fmla="*/ 81 w 227"/>
                <a:gd name="T3" fmla="*/ 788 h 788"/>
                <a:gd name="T4" fmla="*/ 227 w 227"/>
                <a:gd name="T5" fmla="*/ 54 h 788"/>
                <a:gd name="T6" fmla="*/ 151 w 227"/>
                <a:gd name="T7" fmla="*/ 0 h 788"/>
                <a:gd name="T8" fmla="*/ 0 w 227"/>
                <a:gd name="T9" fmla="*/ 755 h 788"/>
              </a:gdLst>
              <a:ahLst/>
              <a:cxnLst>
                <a:cxn ang="0">
                  <a:pos x="T0" y="T1"/>
                </a:cxn>
                <a:cxn ang="0">
                  <a:pos x="T2" y="T3"/>
                </a:cxn>
                <a:cxn ang="0">
                  <a:pos x="T4" y="T5"/>
                </a:cxn>
                <a:cxn ang="0">
                  <a:pos x="T6" y="T7"/>
                </a:cxn>
                <a:cxn ang="0">
                  <a:pos x="T8" y="T9"/>
                </a:cxn>
              </a:cxnLst>
              <a:rect l="0" t="0" r="r" b="b"/>
              <a:pathLst>
                <a:path w="227" h="788">
                  <a:moveTo>
                    <a:pt x="0" y="755"/>
                  </a:moveTo>
                  <a:lnTo>
                    <a:pt x="81" y="788"/>
                  </a:lnTo>
                  <a:lnTo>
                    <a:pt x="227" y="54"/>
                  </a:lnTo>
                  <a:lnTo>
                    <a:pt x="151" y="0"/>
                  </a:lnTo>
                  <a:lnTo>
                    <a:pt x="0" y="755"/>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2" name="Freeform 779"/>
            <p:cNvSpPr/>
            <p:nvPr/>
          </p:nvSpPr>
          <p:spPr bwMode="auto">
            <a:xfrm>
              <a:off x="1025033" y="2935484"/>
              <a:ext cx="285497" cy="991063"/>
            </a:xfrm>
            <a:custGeom>
              <a:avLst/>
              <a:gdLst>
                <a:gd name="T0" fmla="*/ 0 w 227"/>
                <a:gd name="T1" fmla="*/ 755 h 788"/>
                <a:gd name="T2" fmla="*/ 81 w 227"/>
                <a:gd name="T3" fmla="*/ 788 h 788"/>
                <a:gd name="T4" fmla="*/ 227 w 227"/>
                <a:gd name="T5" fmla="*/ 54 h 788"/>
                <a:gd name="T6" fmla="*/ 151 w 227"/>
                <a:gd name="T7" fmla="*/ 0 h 788"/>
                <a:gd name="T8" fmla="*/ 0 w 227"/>
                <a:gd name="T9" fmla="*/ 755 h 788"/>
              </a:gdLst>
              <a:ahLst/>
              <a:cxnLst>
                <a:cxn ang="0">
                  <a:pos x="T0" y="T1"/>
                </a:cxn>
                <a:cxn ang="0">
                  <a:pos x="T2" y="T3"/>
                </a:cxn>
                <a:cxn ang="0">
                  <a:pos x="T4" y="T5"/>
                </a:cxn>
                <a:cxn ang="0">
                  <a:pos x="T6" y="T7"/>
                </a:cxn>
                <a:cxn ang="0">
                  <a:pos x="T8" y="T9"/>
                </a:cxn>
              </a:cxnLst>
              <a:rect l="0" t="0" r="r" b="b"/>
              <a:pathLst>
                <a:path w="227" h="788">
                  <a:moveTo>
                    <a:pt x="0" y="755"/>
                  </a:moveTo>
                  <a:lnTo>
                    <a:pt x="81" y="788"/>
                  </a:lnTo>
                  <a:lnTo>
                    <a:pt x="227" y="54"/>
                  </a:lnTo>
                  <a:lnTo>
                    <a:pt x="151" y="0"/>
                  </a:lnTo>
                  <a:lnTo>
                    <a:pt x="0" y="755"/>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13" name="Freeform 780"/>
            <p:cNvSpPr/>
            <p:nvPr/>
          </p:nvSpPr>
          <p:spPr bwMode="auto">
            <a:xfrm>
              <a:off x="769721" y="4229651"/>
              <a:ext cx="291785" cy="950817"/>
            </a:xfrm>
            <a:custGeom>
              <a:avLst/>
              <a:gdLst>
                <a:gd name="T0" fmla="*/ 0 w 232"/>
                <a:gd name="T1" fmla="*/ 754 h 756"/>
                <a:gd name="T2" fmla="*/ 88 w 232"/>
                <a:gd name="T3" fmla="*/ 756 h 756"/>
                <a:gd name="T4" fmla="*/ 232 w 232"/>
                <a:gd name="T5" fmla="*/ 24 h 756"/>
                <a:gd name="T6" fmla="*/ 149 w 232"/>
                <a:gd name="T7" fmla="*/ 0 h 756"/>
                <a:gd name="T8" fmla="*/ 0 w 232"/>
                <a:gd name="T9" fmla="*/ 754 h 756"/>
              </a:gdLst>
              <a:ahLst/>
              <a:cxnLst>
                <a:cxn ang="0">
                  <a:pos x="T0" y="T1"/>
                </a:cxn>
                <a:cxn ang="0">
                  <a:pos x="T2" y="T3"/>
                </a:cxn>
                <a:cxn ang="0">
                  <a:pos x="T4" y="T5"/>
                </a:cxn>
                <a:cxn ang="0">
                  <a:pos x="T6" y="T7"/>
                </a:cxn>
                <a:cxn ang="0">
                  <a:pos x="T8" y="T9"/>
                </a:cxn>
              </a:cxnLst>
              <a:rect l="0" t="0" r="r" b="b"/>
              <a:pathLst>
                <a:path w="232" h="756">
                  <a:moveTo>
                    <a:pt x="0" y="754"/>
                  </a:moveTo>
                  <a:lnTo>
                    <a:pt x="88" y="756"/>
                  </a:lnTo>
                  <a:lnTo>
                    <a:pt x="232" y="24"/>
                  </a:lnTo>
                  <a:lnTo>
                    <a:pt x="149" y="0"/>
                  </a:lnTo>
                  <a:lnTo>
                    <a:pt x="0" y="754"/>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4" name="Freeform 781"/>
            <p:cNvSpPr/>
            <p:nvPr/>
          </p:nvSpPr>
          <p:spPr bwMode="auto">
            <a:xfrm>
              <a:off x="769721" y="4229651"/>
              <a:ext cx="291785" cy="950817"/>
            </a:xfrm>
            <a:custGeom>
              <a:avLst/>
              <a:gdLst>
                <a:gd name="T0" fmla="*/ 0 w 232"/>
                <a:gd name="T1" fmla="*/ 754 h 756"/>
                <a:gd name="T2" fmla="*/ 88 w 232"/>
                <a:gd name="T3" fmla="*/ 756 h 756"/>
                <a:gd name="T4" fmla="*/ 232 w 232"/>
                <a:gd name="T5" fmla="*/ 24 h 756"/>
                <a:gd name="T6" fmla="*/ 149 w 232"/>
                <a:gd name="T7" fmla="*/ 0 h 756"/>
                <a:gd name="T8" fmla="*/ 0 w 232"/>
                <a:gd name="T9" fmla="*/ 754 h 756"/>
              </a:gdLst>
              <a:ahLst/>
              <a:cxnLst>
                <a:cxn ang="0">
                  <a:pos x="T0" y="T1"/>
                </a:cxn>
                <a:cxn ang="0">
                  <a:pos x="T2" y="T3"/>
                </a:cxn>
                <a:cxn ang="0">
                  <a:pos x="T4" y="T5"/>
                </a:cxn>
                <a:cxn ang="0">
                  <a:pos x="T6" y="T7"/>
                </a:cxn>
                <a:cxn ang="0">
                  <a:pos x="T8" y="T9"/>
                </a:cxn>
              </a:cxnLst>
              <a:rect l="0" t="0" r="r" b="b"/>
              <a:pathLst>
                <a:path w="232" h="756">
                  <a:moveTo>
                    <a:pt x="0" y="754"/>
                  </a:moveTo>
                  <a:lnTo>
                    <a:pt x="88" y="756"/>
                  </a:lnTo>
                  <a:lnTo>
                    <a:pt x="232" y="24"/>
                  </a:lnTo>
                  <a:lnTo>
                    <a:pt x="149" y="0"/>
                  </a:lnTo>
                  <a:lnTo>
                    <a:pt x="0" y="754"/>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15" name="Freeform 782"/>
            <p:cNvSpPr/>
            <p:nvPr/>
          </p:nvSpPr>
          <p:spPr bwMode="auto">
            <a:xfrm>
              <a:off x="957117" y="4150416"/>
              <a:ext cx="213808" cy="109419"/>
            </a:xfrm>
            <a:custGeom>
              <a:avLst/>
              <a:gdLst>
                <a:gd name="T0" fmla="*/ 83 w 170"/>
                <a:gd name="T1" fmla="*/ 87 h 87"/>
                <a:gd name="T2" fmla="*/ 90 w 170"/>
                <a:gd name="T3" fmla="*/ 85 h 87"/>
                <a:gd name="T4" fmla="*/ 97 w 170"/>
                <a:gd name="T5" fmla="*/ 82 h 87"/>
                <a:gd name="T6" fmla="*/ 101 w 170"/>
                <a:gd name="T7" fmla="*/ 80 h 87"/>
                <a:gd name="T8" fmla="*/ 109 w 170"/>
                <a:gd name="T9" fmla="*/ 78 h 87"/>
                <a:gd name="T10" fmla="*/ 113 w 170"/>
                <a:gd name="T11" fmla="*/ 75 h 87"/>
                <a:gd name="T12" fmla="*/ 120 w 170"/>
                <a:gd name="T13" fmla="*/ 71 h 87"/>
                <a:gd name="T14" fmla="*/ 125 w 170"/>
                <a:gd name="T15" fmla="*/ 68 h 87"/>
                <a:gd name="T16" fmla="*/ 132 w 170"/>
                <a:gd name="T17" fmla="*/ 63 h 87"/>
                <a:gd name="T18" fmla="*/ 137 w 170"/>
                <a:gd name="T19" fmla="*/ 61 h 87"/>
                <a:gd name="T20" fmla="*/ 142 w 170"/>
                <a:gd name="T21" fmla="*/ 56 h 87"/>
                <a:gd name="T22" fmla="*/ 146 w 170"/>
                <a:gd name="T23" fmla="*/ 52 h 87"/>
                <a:gd name="T24" fmla="*/ 151 w 170"/>
                <a:gd name="T25" fmla="*/ 47 h 87"/>
                <a:gd name="T26" fmla="*/ 156 w 170"/>
                <a:gd name="T27" fmla="*/ 42 h 87"/>
                <a:gd name="T28" fmla="*/ 161 w 170"/>
                <a:gd name="T29" fmla="*/ 37 h 87"/>
                <a:gd name="T30" fmla="*/ 165 w 170"/>
                <a:gd name="T31" fmla="*/ 33 h 87"/>
                <a:gd name="T32" fmla="*/ 170 w 170"/>
                <a:gd name="T33" fmla="*/ 26 h 87"/>
                <a:gd name="T34" fmla="*/ 87 w 170"/>
                <a:gd name="T35" fmla="*/ 2 h 87"/>
                <a:gd name="T36" fmla="*/ 83 w 170"/>
                <a:gd name="T37" fmla="*/ 9 h 87"/>
                <a:gd name="T38" fmla="*/ 78 w 170"/>
                <a:gd name="T39" fmla="*/ 14 h 87"/>
                <a:gd name="T40" fmla="*/ 73 w 170"/>
                <a:gd name="T41" fmla="*/ 19 h 87"/>
                <a:gd name="T42" fmla="*/ 68 w 170"/>
                <a:gd name="T43" fmla="*/ 26 h 87"/>
                <a:gd name="T44" fmla="*/ 64 w 170"/>
                <a:gd name="T45" fmla="*/ 28 h 87"/>
                <a:gd name="T46" fmla="*/ 59 w 170"/>
                <a:gd name="T47" fmla="*/ 33 h 87"/>
                <a:gd name="T48" fmla="*/ 52 w 170"/>
                <a:gd name="T49" fmla="*/ 37 h 87"/>
                <a:gd name="T50" fmla="*/ 47 w 170"/>
                <a:gd name="T51" fmla="*/ 42 h 87"/>
                <a:gd name="T52" fmla="*/ 42 w 170"/>
                <a:gd name="T53" fmla="*/ 45 h 87"/>
                <a:gd name="T54" fmla="*/ 35 w 170"/>
                <a:gd name="T55" fmla="*/ 49 h 87"/>
                <a:gd name="T56" fmla="*/ 31 w 170"/>
                <a:gd name="T57" fmla="*/ 52 h 87"/>
                <a:gd name="T58" fmla="*/ 24 w 170"/>
                <a:gd name="T59" fmla="*/ 54 h 87"/>
                <a:gd name="T60" fmla="*/ 16 w 170"/>
                <a:gd name="T61" fmla="*/ 56 h 87"/>
                <a:gd name="T62" fmla="*/ 9 w 170"/>
                <a:gd name="T63" fmla="*/ 59 h 87"/>
                <a:gd name="T64" fmla="*/ 5 w 170"/>
                <a:gd name="T65" fmla="*/ 6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0" h="87">
                  <a:moveTo>
                    <a:pt x="0" y="63"/>
                  </a:moveTo>
                  <a:lnTo>
                    <a:pt x="83" y="87"/>
                  </a:lnTo>
                  <a:lnTo>
                    <a:pt x="87" y="85"/>
                  </a:lnTo>
                  <a:lnTo>
                    <a:pt x="90" y="85"/>
                  </a:lnTo>
                  <a:lnTo>
                    <a:pt x="92" y="85"/>
                  </a:lnTo>
                  <a:lnTo>
                    <a:pt x="97" y="82"/>
                  </a:lnTo>
                  <a:lnTo>
                    <a:pt x="99" y="82"/>
                  </a:lnTo>
                  <a:lnTo>
                    <a:pt x="101" y="80"/>
                  </a:lnTo>
                  <a:lnTo>
                    <a:pt x="106" y="78"/>
                  </a:lnTo>
                  <a:lnTo>
                    <a:pt x="109" y="78"/>
                  </a:lnTo>
                  <a:lnTo>
                    <a:pt x="111" y="75"/>
                  </a:lnTo>
                  <a:lnTo>
                    <a:pt x="113" y="75"/>
                  </a:lnTo>
                  <a:lnTo>
                    <a:pt x="118" y="73"/>
                  </a:lnTo>
                  <a:lnTo>
                    <a:pt x="120" y="71"/>
                  </a:lnTo>
                  <a:lnTo>
                    <a:pt x="123" y="71"/>
                  </a:lnTo>
                  <a:lnTo>
                    <a:pt x="125" y="68"/>
                  </a:lnTo>
                  <a:lnTo>
                    <a:pt x="130" y="66"/>
                  </a:lnTo>
                  <a:lnTo>
                    <a:pt x="132" y="63"/>
                  </a:lnTo>
                  <a:lnTo>
                    <a:pt x="135" y="61"/>
                  </a:lnTo>
                  <a:lnTo>
                    <a:pt x="137" y="61"/>
                  </a:lnTo>
                  <a:lnTo>
                    <a:pt x="139" y="59"/>
                  </a:lnTo>
                  <a:lnTo>
                    <a:pt x="142" y="56"/>
                  </a:lnTo>
                  <a:lnTo>
                    <a:pt x="144" y="54"/>
                  </a:lnTo>
                  <a:lnTo>
                    <a:pt x="146" y="52"/>
                  </a:lnTo>
                  <a:lnTo>
                    <a:pt x="149" y="49"/>
                  </a:lnTo>
                  <a:lnTo>
                    <a:pt x="151" y="47"/>
                  </a:lnTo>
                  <a:lnTo>
                    <a:pt x="153" y="45"/>
                  </a:lnTo>
                  <a:lnTo>
                    <a:pt x="156" y="42"/>
                  </a:lnTo>
                  <a:lnTo>
                    <a:pt x="158" y="40"/>
                  </a:lnTo>
                  <a:lnTo>
                    <a:pt x="161" y="37"/>
                  </a:lnTo>
                  <a:lnTo>
                    <a:pt x="163" y="35"/>
                  </a:lnTo>
                  <a:lnTo>
                    <a:pt x="165" y="33"/>
                  </a:lnTo>
                  <a:lnTo>
                    <a:pt x="168" y="28"/>
                  </a:lnTo>
                  <a:lnTo>
                    <a:pt x="170" y="26"/>
                  </a:lnTo>
                  <a:lnTo>
                    <a:pt x="90" y="0"/>
                  </a:lnTo>
                  <a:lnTo>
                    <a:pt x="87" y="2"/>
                  </a:lnTo>
                  <a:lnTo>
                    <a:pt x="85" y="7"/>
                  </a:lnTo>
                  <a:lnTo>
                    <a:pt x="83" y="9"/>
                  </a:lnTo>
                  <a:lnTo>
                    <a:pt x="80" y="11"/>
                  </a:lnTo>
                  <a:lnTo>
                    <a:pt x="78" y="14"/>
                  </a:lnTo>
                  <a:lnTo>
                    <a:pt x="76" y="16"/>
                  </a:lnTo>
                  <a:lnTo>
                    <a:pt x="73" y="19"/>
                  </a:lnTo>
                  <a:lnTo>
                    <a:pt x="71" y="21"/>
                  </a:lnTo>
                  <a:lnTo>
                    <a:pt x="68" y="26"/>
                  </a:lnTo>
                  <a:lnTo>
                    <a:pt x="66" y="26"/>
                  </a:lnTo>
                  <a:lnTo>
                    <a:pt x="64" y="28"/>
                  </a:lnTo>
                  <a:lnTo>
                    <a:pt x="61" y="30"/>
                  </a:lnTo>
                  <a:lnTo>
                    <a:pt x="59" y="33"/>
                  </a:lnTo>
                  <a:lnTo>
                    <a:pt x="57" y="35"/>
                  </a:lnTo>
                  <a:lnTo>
                    <a:pt x="52" y="37"/>
                  </a:lnTo>
                  <a:lnTo>
                    <a:pt x="50" y="40"/>
                  </a:lnTo>
                  <a:lnTo>
                    <a:pt x="47" y="42"/>
                  </a:lnTo>
                  <a:lnTo>
                    <a:pt x="45" y="42"/>
                  </a:lnTo>
                  <a:lnTo>
                    <a:pt x="42" y="45"/>
                  </a:lnTo>
                  <a:lnTo>
                    <a:pt x="38" y="47"/>
                  </a:lnTo>
                  <a:lnTo>
                    <a:pt x="35" y="49"/>
                  </a:lnTo>
                  <a:lnTo>
                    <a:pt x="33" y="49"/>
                  </a:lnTo>
                  <a:lnTo>
                    <a:pt x="31" y="52"/>
                  </a:lnTo>
                  <a:lnTo>
                    <a:pt x="26" y="54"/>
                  </a:lnTo>
                  <a:lnTo>
                    <a:pt x="24" y="54"/>
                  </a:lnTo>
                  <a:lnTo>
                    <a:pt x="21" y="56"/>
                  </a:lnTo>
                  <a:lnTo>
                    <a:pt x="16" y="56"/>
                  </a:lnTo>
                  <a:lnTo>
                    <a:pt x="14" y="59"/>
                  </a:lnTo>
                  <a:lnTo>
                    <a:pt x="9" y="59"/>
                  </a:lnTo>
                  <a:lnTo>
                    <a:pt x="7" y="61"/>
                  </a:lnTo>
                  <a:lnTo>
                    <a:pt x="5" y="61"/>
                  </a:lnTo>
                  <a:lnTo>
                    <a:pt x="0" y="63"/>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6" name="Freeform 783"/>
            <p:cNvSpPr/>
            <p:nvPr/>
          </p:nvSpPr>
          <p:spPr bwMode="auto">
            <a:xfrm>
              <a:off x="957117" y="4150416"/>
              <a:ext cx="213808" cy="109419"/>
            </a:xfrm>
            <a:custGeom>
              <a:avLst/>
              <a:gdLst>
                <a:gd name="T0" fmla="*/ 83 w 170"/>
                <a:gd name="T1" fmla="*/ 87 h 87"/>
                <a:gd name="T2" fmla="*/ 90 w 170"/>
                <a:gd name="T3" fmla="*/ 85 h 87"/>
                <a:gd name="T4" fmla="*/ 97 w 170"/>
                <a:gd name="T5" fmla="*/ 82 h 87"/>
                <a:gd name="T6" fmla="*/ 101 w 170"/>
                <a:gd name="T7" fmla="*/ 80 h 87"/>
                <a:gd name="T8" fmla="*/ 109 w 170"/>
                <a:gd name="T9" fmla="*/ 78 h 87"/>
                <a:gd name="T10" fmla="*/ 113 w 170"/>
                <a:gd name="T11" fmla="*/ 75 h 87"/>
                <a:gd name="T12" fmla="*/ 120 w 170"/>
                <a:gd name="T13" fmla="*/ 71 h 87"/>
                <a:gd name="T14" fmla="*/ 125 w 170"/>
                <a:gd name="T15" fmla="*/ 68 h 87"/>
                <a:gd name="T16" fmla="*/ 132 w 170"/>
                <a:gd name="T17" fmla="*/ 63 h 87"/>
                <a:gd name="T18" fmla="*/ 137 w 170"/>
                <a:gd name="T19" fmla="*/ 61 h 87"/>
                <a:gd name="T20" fmla="*/ 142 w 170"/>
                <a:gd name="T21" fmla="*/ 56 h 87"/>
                <a:gd name="T22" fmla="*/ 146 w 170"/>
                <a:gd name="T23" fmla="*/ 52 h 87"/>
                <a:gd name="T24" fmla="*/ 151 w 170"/>
                <a:gd name="T25" fmla="*/ 47 h 87"/>
                <a:gd name="T26" fmla="*/ 156 w 170"/>
                <a:gd name="T27" fmla="*/ 42 h 87"/>
                <a:gd name="T28" fmla="*/ 161 w 170"/>
                <a:gd name="T29" fmla="*/ 37 h 87"/>
                <a:gd name="T30" fmla="*/ 165 w 170"/>
                <a:gd name="T31" fmla="*/ 33 h 87"/>
                <a:gd name="T32" fmla="*/ 170 w 170"/>
                <a:gd name="T33" fmla="*/ 26 h 87"/>
                <a:gd name="T34" fmla="*/ 87 w 170"/>
                <a:gd name="T35" fmla="*/ 2 h 87"/>
                <a:gd name="T36" fmla="*/ 83 w 170"/>
                <a:gd name="T37" fmla="*/ 9 h 87"/>
                <a:gd name="T38" fmla="*/ 78 w 170"/>
                <a:gd name="T39" fmla="*/ 14 h 87"/>
                <a:gd name="T40" fmla="*/ 73 w 170"/>
                <a:gd name="T41" fmla="*/ 19 h 87"/>
                <a:gd name="T42" fmla="*/ 68 w 170"/>
                <a:gd name="T43" fmla="*/ 26 h 87"/>
                <a:gd name="T44" fmla="*/ 64 w 170"/>
                <a:gd name="T45" fmla="*/ 28 h 87"/>
                <a:gd name="T46" fmla="*/ 59 w 170"/>
                <a:gd name="T47" fmla="*/ 33 h 87"/>
                <a:gd name="T48" fmla="*/ 52 w 170"/>
                <a:gd name="T49" fmla="*/ 37 h 87"/>
                <a:gd name="T50" fmla="*/ 47 w 170"/>
                <a:gd name="T51" fmla="*/ 42 h 87"/>
                <a:gd name="T52" fmla="*/ 42 w 170"/>
                <a:gd name="T53" fmla="*/ 45 h 87"/>
                <a:gd name="T54" fmla="*/ 35 w 170"/>
                <a:gd name="T55" fmla="*/ 49 h 87"/>
                <a:gd name="T56" fmla="*/ 31 w 170"/>
                <a:gd name="T57" fmla="*/ 52 h 87"/>
                <a:gd name="T58" fmla="*/ 24 w 170"/>
                <a:gd name="T59" fmla="*/ 54 h 87"/>
                <a:gd name="T60" fmla="*/ 16 w 170"/>
                <a:gd name="T61" fmla="*/ 56 h 87"/>
                <a:gd name="T62" fmla="*/ 9 w 170"/>
                <a:gd name="T63" fmla="*/ 59 h 87"/>
                <a:gd name="T64" fmla="*/ 5 w 170"/>
                <a:gd name="T65" fmla="*/ 6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0" h="87">
                  <a:moveTo>
                    <a:pt x="0" y="63"/>
                  </a:moveTo>
                  <a:lnTo>
                    <a:pt x="83" y="87"/>
                  </a:lnTo>
                  <a:lnTo>
                    <a:pt x="87" y="85"/>
                  </a:lnTo>
                  <a:lnTo>
                    <a:pt x="90" y="85"/>
                  </a:lnTo>
                  <a:lnTo>
                    <a:pt x="92" y="85"/>
                  </a:lnTo>
                  <a:lnTo>
                    <a:pt x="97" y="82"/>
                  </a:lnTo>
                  <a:lnTo>
                    <a:pt x="99" y="82"/>
                  </a:lnTo>
                  <a:lnTo>
                    <a:pt x="101" y="80"/>
                  </a:lnTo>
                  <a:lnTo>
                    <a:pt x="106" y="78"/>
                  </a:lnTo>
                  <a:lnTo>
                    <a:pt x="109" y="78"/>
                  </a:lnTo>
                  <a:lnTo>
                    <a:pt x="111" y="75"/>
                  </a:lnTo>
                  <a:lnTo>
                    <a:pt x="113" y="75"/>
                  </a:lnTo>
                  <a:lnTo>
                    <a:pt x="118" y="73"/>
                  </a:lnTo>
                  <a:lnTo>
                    <a:pt x="120" y="71"/>
                  </a:lnTo>
                  <a:lnTo>
                    <a:pt x="123" y="71"/>
                  </a:lnTo>
                  <a:lnTo>
                    <a:pt x="125" y="68"/>
                  </a:lnTo>
                  <a:lnTo>
                    <a:pt x="130" y="66"/>
                  </a:lnTo>
                  <a:lnTo>
                    <a:pt x="132" y="63"/>
                  </a:lnTo>
                  <a:lnTo>
                    <a:pt x="135" y="61"/>
                  </a:lnTo>
                  <a:lnTo>
                    <a:pt x="137" y="61"/>
                  </a:lnTo>
                  <a:lnTo>
                    <a:pt x="139" y="59"/>
                  </a:lnTo>
                  <a:lnTo>
                    <a:pt x="142" y="56"/>
                  </a:lnTo>
                  <a:lnTo>
                    <a:pt x="144" y="54"/>
                  </a:lnTo>
                  <a:lnTo>
                    <a:pt x="146" y="52"/>
                  </a:lnTo>
                  <a:lnTo>
                    <a:pt x="149" y="49"/>
                  </a:lnTo>
                  <a:lnTo>
                    <a:pt x="151" y="47"/>
                  </a:lnTo>
                  <a:lnTo>
                    <a:pt x="153" y="45"/>
                  </a:lnTo>
                  <a:lnTo>
                    <a:pt x="156" y="42"/>
                  </a:lnTo>
                  <a:lnTo>
                    <a:pt x="158" y="40"/>
                  </a:lnTo>
                  <a:lnTo>
                    <a:pt x="161" y="37"/>
                  </a:lnTo>
                  <a:lnTo>
                    <a:pt x="163" y="35"/>
                  </a:lnTo>
                  <a:lnTo>
                    <a:pt x="165" y="33"/>
                  </a:lnTo>
                  <a:lnTo>
                    <a:pt x="168" y="28"/>
                  </a:lnTo>
                  <a:lnTo>
                    <a:pt x="170" y="26"/>
                  </a:lnTo>
                  <a:lnTo>
                    <a:pt x="90" y="0"/>
                  </a:lnTo>
                  <a:lnTo>
                    <a:pt x="87" y="2"/>
                  </a:lnTo>
                  <a:lnTo>
                    <a:pt x="85" y="7"/>
                  </a:lnTo>
                  <a:lnTo>
                    <a:pt x="83" y="9"/>
                  </a:lnTo>
                  <a:lnTo>
                    <a:pt x="80" y="11"/>
                  </a:lnTo>
                  <a:lnTo>
                    <a:pt x="78" y="14"/>
                  </a:lnTo>
                  <a:lnTo>
                    <a:pt x="76" y="16"/>
                  </a:lnTo>
                  <a:lnTo>
                    <a:pt x="73" y="19"/>
                  </a:lnTo>
                  <a:lnTo>
                    <a:pt x="71" y="21"/>
                  </a:lnTo>
                  <a:lnTo>
                    <a:pt x="68" y="26"/>
                  </a:lnTo>
                  <a:lnTo>
                    <a:pt x="66" y="26"/>
                  </a:lnTo>
                  <a:lnTo>
                    <a:pt x="64" y="28"/>
                  </a:lnTo>
                  <a:lnTo>
                    <a:pt x="61" y="30"/>
                  </a:lnTo>
                  <a:lnTo>
                    <a:pt x="59" y="33"/>
                  </a:lnTo>
                  <a:lnTo>
                    <a:pt x="57" y="35"/>
                  </a:lnTo>
                  <a:lnTo>
                    <a:pt x="52" y="37"/>
                  </a:lnTo>
                  <a:lnTo>
                    <a:pt x="50" y="40"/>
                  </a:lnTo>
                  <a:lnTo>
                    <a:pt x="47" y="42"/>
                  </a:lnTo>
                  <a:lnTo>
                    <a:pt x="45" y="42"/>
                  </a:lnTo>
                  <a:lnTo>
                    <a:pt x="42" y="45"/>
                  </a:lnTo>
                  <a:lnTo>
                    <a:pt x="38" y="47"/>
                  </a:lnTo>
                  <a:lnTo>
                    <a:pt x="35" y="49"/>
                  </a:lnTo>
                  <a:lnTo>
                    <a:pt x="33" y="49"/>
                  </a:lnTo>
                  <a:lnTo>
                    <a:pt x="31" y="52"/>
                  </a:lnTo>
                  <a:lnTo>
                    <a:pt x="26" y="54"/>
                  </a:lnTo>
                  <a:lnTo>
                    <a:pt x="24" y="54"/>
                  </a:lnTo>
                  <a:lnTo>
                    <a:pt x="21" y="56"/>
                  </a:lnTo>
                  <a:lnTo>
                    <a:pt x="16" y="56"/>
                  </a:lnTo>
                  <a:lnTo>
                    <a:pt x="14" y="59"/>
                  </a:lnTo>
                  <a:lnTo>
                    <a:pt x="9" y="59"/>
                  </a:lnTo>
                  <a:lnTo>
                    <a:pt x="7" y="61"/>
                  </a:lnTo>
                  <a:lnTo>
                    <a:pt x="5" y="61"/>
                  </a:lnTo>
                  <a:lnTo>
                    <a:pt x="0" y="63"/>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17" name="Freeform 784"/>
            <p:cNvSpPr/>
            <p:nvPr/>
          </p:nvSpPr>
          <p:spPr bwMode="auto">
            <a:xfrm>
              <a:off x="1070310" y="4150416"/>
              <a:ext cx="1009928" cy="213808"/>
            </a:xfrm>
            <a:custGeom>
              <a:avLst/>
              <a:gdLst>
                <a:gd name="T0" fmla="*/ 0 w 803"/>
                <a:gd name="T1" fmla="*/ 0 h 170"/>
                <a:gd name="T2" fmla="*/ 80 w 803"/>
                <a:gd name="T3" fmla="*/ 26 h 170"/>
                <a:gd name="T4" fmla="*/ 803 w 803"/>
                <a:gd name="T5" fmla="*/ 170 h 170"/>
                <a:gd name="T6" fmla="*/ 744 w 803"/>
                <a:gd name="T7" fmla="*/ 148 h 170"/>
                <a:gd name="T8" fmla="*/ 0 w 803"/>
                <a:gd name="T9" fmla="*/ 0 h 170"/>
              </a:gdLst>
              <a:ahLst/>
              <a:cxnLst>
                <a:cxn ang="0">
                  <a:pos x="T0" y="T1"/>
                </a:cxn>
                <a:cxn ang="0">
                  <a:pos x="T2" y="T3"/>
                </a:cxn>
                <a:cxn ang="0">
                  <a:pos x="T4" y="T5"/>
                </a:cxn>
                <a:cxn ang="0">
                  <a:pos x="T6" y="T7"/>
                </a:cxn>
                <a:cxn ang="0">
                  <a:pos x="T8" y="T9"/>
                </a:cxn>
              </a:cxnLst>
              <a:rect l="0" t="0" r="r" b="b"/>
              <a:pathLst>
                <a:path w="803" h="170">
                  <a:moveTo>
                    <a:pt x="0" y="0"/>
                  </a:moveTo>
                  <a:lnTo>
                    <a:pt x="80" y="26"/>
                  </a:lnTo>
                  <a:lnTo>
                    <a:pt x="803" y="170"/>
                  </a:lnTo>
                  <a:lnTo>
                    <a:pt x="744" y="14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8" name="Freeform 785"/>
            <p:cNvSpPr/>
            <p:nvPr/>
          </p:nvSpPr>
          <p:spPr bwMode="auto">
            <a:xfrm>
              <a:off x="1070310" y="4150416"/>
              <a:ext cx="1009928" cy="213808"/>
            </a:xfrm>
            <a:custGeom>
              <a:avLst/>
              <a:gdLst>
                <a:gd name="T0" fmla="*/ 0 w 803"/>
                <a:gd name="T1" fmla="*/ 0 h 170"/>
                <a:gd name="T2" fmla="*/ 80 w 803"/>
                <a:gd name="T3" fmla="*/ 26 h 170"/>
                <a:gd name="T4" fmla="*/ 803 w 803"/>
                <a:gd name="T5" fmla="*/ 170 h 170"/>
                <a:gd name="T6" fmla="*/ 744 w 803"/>
                <a:gd name="T7" fmla="*/ 148 h 170"/>
                <a:gd name="T8" fmla="*/ 0 w 803"/>
                <a:gd name="T9" fmla="*/ 0 h 170"/>
              </a:gdLst>
              <a:ahLst/>
              <a:cxnLst>
                <a:cxn ang="0">
                  <a:pos x="T0" y="T1"/>
                </a:cxn>
                <a:cxn ang="0">
                  <a:pos x="T2" y="T3"/>
                </a:cxn>
                <a:cxn ang="0">
                  <a:pos x="T4" y="T5"/>
                </a:cxn>
                <a:cxn ang="0">
                  <a:pos x="T6" y="T7"/>
                </a:cxn>
                <a:cxn ang="0">
                  <a:pos x="T8" y="T9"/>
                </a:cxn>
              </a:cxnLst>
              <a:rect l="0" t="0" r="r" b="b"/>
              <a:pathLst>
                <a:path w="803" h="170">
                  <a:moveTo>
                    <a:pt x="0" y="0"/>
                  </a:moveTo>
                  <a:lnTo>
                    <a:pt x="80" y="26"/>
                  </a:lnTo>
                  <a:lnTo>
                    <a:pt x="803" y="170"/>
                  </a:lnTo>
                  <a:lnTo>
                    <a:pt x="744" y="14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19" name="Freeform 786"/>
            <p:cNvSpPr/>
            <p:nvPr/>
          </p:nvSpPr>
          <p:spPr bwMode="auto">
            <a:xfrm>
              <a:off x="-373523" y="4711348"/>
              <a:ext cx="303104" cy="54081"/>
            </a:xfrm>
            <a:custGeom>
              <a:avLst/>
              <a:gdLst>
                <a:gd name="T0" fmla="*/ 130 w 241"/>
                <a:gd name="T1" fmla="*/ 0 h 43"/>
                <a:gd name="T2" fmla="*/ 241 w 241"/>
                <a:gd name="T3" fmla="*/ 12 h 43"/>
                <a:gd name="T4" fmla="*/ 115 w 241"/>
                <a:gd name="T5" fmla="*/ 43 h 43"/>
                <a:gd name="T6" fmla="*/ 0 w 241"/>
                <a:gd name="T7" fmla="*/ 31 h 43"/>
                <a:gd name="T8" fmla="*/ 130 w 241"/>
                <a:gd name="T9" fmla="*/ 0 h 43"/>
              </a:gdLst>
              <a:ahLst/>
              <a:cxnLst>
                <a:cxn ang="0">
                  <a:pos x="T0" y="T1"/>
                </a:cxn>
                <a:cxn ang="0">
                  <a:pos x="T2" y="T3"/>
                </a:cxn>
                <a:cxn ang="0">
                  <a:pos x="T4" y="T5"/>
                </a:cxn>
                <a:cxn ang="0">
                  <a:pos x="T6" y="T7"/>
                </a:cxn>
                <a:cxn ang="0">
                  <a:pos x="T8" y="T9"/>
                </a:cxn>
              </a:cxnLst>
              <a:rect l="0" t="0" r="r" b="b"/>
              <a:pathLst>
                <a:path w="241" h="43">
                  <a:moveTo>
                    <a:pt x="130" y="0"/>
                  </a:moveTo>
                  <a:lnTo>
                    <a:pt x="241" y="12"/>
                  </a:lnTo>
                  <a:lnTo>
                    <a:pt x="115" y="43"/>
                  </a:lnTo>
                  <a:lnTo>
                    <a:pt x="0" y="31"/>
                  </a:lnTo>
                  <a:lnTo>
                    <a:pt x="13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0" name="Freeform 787"/>
            <p:cNvSpPr/>
            <p:nvPr/>
          </p:nvSpPr>
          <p:spPr bwMode="auto">
            <a:xfrm>
              <a:off x="-373523" y="4711348"/>
              <a:ext cx="303104" cy="54081"/>
            </a:xfrm>
            <a:custGeom>
              <a:avLst/>
              <a:gdLst>
                <a:gd name="T0" fmla="*/ 130 w 241"/>
                <a:gd name="T1" fmla="*/ 0 h 43"/>
                <a:gd name="T2" fmla="*/ 241 w 241"/>
                <a:gd name="T3" fmla="*/ 12 h 43"/>
                <a:gd name="T4" fmla="*/ 115 w 241"/>
                <a:gd name="T5" fmla="*/ 43 h 43"/>
                <a:gd name="T6" fmla="*/ 0 w 241"/>
                <a:gd name="T7" fmla="*/ 31 h 43"/>
                <a:gd name="T8" fmla="*/ 130 w 241"/>
                <a:gd name="T9" fmla="*/ 0 h 43"/>
              </a:gdLst>
              <a:ahLst/>
              <a:cxnLst>
                <a:cxn ang="0">
                  <a:pos x="T0" y="T1"/>
                </a:cxn>
                <a:cxn ang="0">
                  <a:pos x="T2" y="T3"/>
                </a:cxn>
                <a:cxn ang="0">
                  <a:pos x="T4" y="T5"/>
                </a:cxn>
                <a:cxn ang="0">
                  <a:pos x="T6" y="T7"/>
                </a:cxn>
                <a:cxn ang="0">
                  <a:pos x="T8" y="T9"/>
                </a:cxn>
              </a:cxnLst>
              <a:rect l="0" t="0" r="r" b="b"/>
              <a:pathLst>
                <a:path w="241" h="43">
                  <a:moveTo>
                    <a:pt x="130" y="0"/>
                  </a:moveTo>
                  <a:lnTo>
                    <a:pt x="241" y="12"/>
                  </a:lnTo>
                  <a:lnTo>
                    <a:pt x="115" y="43"/>
                  </a:lnTo>
                  <a:lnTo>
                    <a:pt x="0" y="31"/>
                  </a:lnTo>
                  <a:lnTo>
                    <a:pt x="13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21" name="Freeform 788"/>
            <p:cNvSpPr/>
            <p:nvPr/>
          </p:nvSpPr>
          <p:spPr bwMode="auto">
            <a:xfrm>
              <a:off x="-475396" y="4506344"/>
              <a:ext cx="309393" cy="30185"/>
            </a:xfrm>
            <a:custGeom>
              <a:avLst/>
              <a:gdLst>
                <a:gd name="T0" fmla="*/ 133 w 246"/>
                <a:gd name="T1" fmla="*/ 0 h 24"/>
                <a:gd name="T2" fmla="*/ 246 w 246"/>
                <a:gd name="T3" fmla="*/ 17 h 24"/>
                <a:gd name="T4" fmla="*/ 118 w 246"/>
                <a:gd name="T5" fmla="*/ 24 h 24"/>
                <a:gd name="T6" fmla="*/ 0 w 246"/>
                <a:gd name="T7" fmla="*/ 7 h 24"/>
                <a:gd name="T8" fmla="*/ 133 w 246"/>
                <a:gd name="T9" fmla="*/ 0 h 24"/>
              </a:gdLst>
              <a:ahLst/>
              <a:cxnLst>
                <a:cxn ang="0">
                  <a:pos x="T0" y="T1"/>
                </a:cxn>
                <a:cxn ang="0">
                  <a:pos x="T2" y="T3"/>
                </a:cxn>
                <a:cxn ang="0">
                  <a:pos x="T4" y="T5"/>
                </a:cxn>
                <a:cxn ang="0">
                  <a:pos x="T6" y="T7"/>
                </a:cxn>
                <a:cxn ang="0">
                  <a:pos x="T8" y="T9"/>
                </a:cxn>
              </a:cxnLst>
              <a:rect l="0" t="0" r="r" b="b"/>
              <a:pathLst>
                <a:path w="246" h="24">
                  <a:moveTo>
                    <a:pt x="133" y="0"/>
                  </a:moveTo>
                  <a:lnTo>
                    <a:pt x="246" y="17"/>
                  </a:lnTo>
                  <a:lnTo>
                    <a:pt x="118" y="24"/>
                  </a:lnTo>
                  <a:lnTo>
                    <a:pt x="0" y="7"/>
                  </a:lnTo>
                  <a:lnTo>
                    <a:pt x="13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2" name="Freeform 789"/>
            <p:cNvSpPr/>
            <p:nvPr/>
          </p:nvSpPr>
          <p:spPr bwMode="auto">
            <a:xfrm>
              <a:off x="-475396" y="4506344"/>
              <a:ext cx="309393" cy="30185"/>
            </a:xfrm>
            <a:custGeom>
              <a:avLst/>
              <a:gdLst>
                <a:gd name="T0" fmla="*/ 133 w 246"/>
                <a:gd name="T1" fmla="*/ 0 h 24"/>
                <a:gd name="T2" fmla="*/ 246 w 246"/>
                <a:gd name="T3" fmla="*/ 17 h 24"/>
                <a:gd name="T4" fmla="*/ 118 w 246"/>
                <a:gd name="T5" fmla="*/ 24 h 24"/>
                <a:gd name="T6" fmla="*/ 0 w 246"/>
                <a:gd name="T7" fmla="*/ 7 h 24"/>
                <a:gd name="T8" fmla="*/ 133 w 246"/>
                <a:gd name="T9" fmla="*/ 0 h 24"/>
              </a:gdLst>
              <a:ahLst/>
              <a:cxnLst>
                <a:cxn ang="0">
                  <a:pos x="T0" y="T1"/>
                </a:cxn>
                <a:cxn ang="0">
                  <a:pos x="T2" y="T3"/>
                </a:cxn>
                <a:cxn ang="0">
                  <a:pos x="T4" y="T5"/>
                </a:cxn>
                <a:cxn ang="0">
                  <a:pos x="T6" y="T7"/>
                </a:cxn>
                <a:cxn ang="0">
                  <a:pos x="T8" y="T9"/>
                </a:cxn>
              </a:cxnLst>
              <a:rect l="0" t="0" r="r" b="b"/>
              <a:pathLst>
                <a:path w="246" h="24">
                  <a:moveTo>
                    <a:pt x="133" y="0"/>
                  </a:moveTo>
                  <a:lnTo>
                    <a:pt x="246" y="17"/>
                  </a:lnTo>
                  <a:lnTo>
                    <a:pt x="118" y="24"/>
                  </a:lnTo>
                  <a:lnTo>
                    <a:pt x="0" y="7"/>
                  </a:lnTo>
                  <a:lnTo>
                    <a:pt x="13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23" name="Freeform 790"/>
            <p:cNvSpPr/>
            <p:nvPr/>
          </p:nvSpPr>
          <p:spPr bwMode="auto">
            <a:xfrm>
              <a:off x="-534508" y="4266124"/>
              <a:ext cx="309393" cy="47792"/>
            </a:xfrm>
            <a:custGeom>
              <a:avLst/>
              <a:gdLst>
                <a:gd name="T0" fmla="*/ 132 w 246"/>
                <a:gd name="T1" fmla="*/ 16 h 38"/>
                <a:gd name="T2" fmla="*/ 246 w 246"/>
                <a:gd name="T3" fmla="*/ 38 h 38"/>
                <a:gd name="T4" fmla="*/ 118 w 246"/>
                <a:gd name="T5" fmla="*/ 23 h 38"/>
                <a:gd name="T6" fmla="*/ 0 w 246"/>
                <a:gd name="T7" fmla="*/ 0 h 38"/>
                <a:gd name="T8" fmla="*/ 132 w 246"/>
                <a:gd name="T9" fmla="*/ 16 h 38"/>
              </a:gdLst>
              <a:ahLst/>
              <a:cxnLst>
                <a:cxn ang="0">
                  <a:pos x="T0" y="T1"/>
                </a:cxn>
                <a:cxn ang="0">
                  <a:pos x="T2" y="T3"/>
                </a:cxn>
                <a:cxn ang="0">
                  <a:pos x="T4" y="T5"/>
                </a:cxn>
                <a:cxn ang="0">
                  <a:pos x="T6" y="T7"/>
                </a:cxn>
                <a:cxn ang="0">
                  <a:pos x="T8" y="T9"/>
                </a:cxn>
              </a:cxnLst>
              <a:rect l="0" t="0" r="r" b="b"/>
              <a:pathLst>
                <a:path w="246" h="38">
                  <a:moveTo>
                    <a:pt x="132" y="16"/>
                  </a:moveTo>
                  <a:lnTo>
                    <a:pt x="246" y="38"/>
                  </a:lnTo>
                  <a:lnTo>
                    <a:pt x="118" y="23"/>
                  </a:lnTo>
                  <a:lnTo>
                    <a:pt x="0" y="0"/>
                  </a:lnTo>
                  <a:lnTo>
                    <a:pt x="132" y="16"/>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4" name="Freeform 791"/>
            <p:cNvSpPr/>
            <p:nvPr/>
          </p:nvSpPr>
          <p:spPr bwMode="auto">
            <a:xfrm>
              <a:off x="-534508" y="4266124"/>
              <a:ext cx="309393" cy="47792"/>
            </a:xfrm>
            <a:custGeom>
              <a:avLst/>
              <a:gdLst>
                <a:gd name="T0" fmla="*/ 132 w 246"/>
                <a:gd name="T1" fmla="*/ 16 h 38"/>
                <a:gd name="T2" fmla="*/ 246 w 246"/>
                <a:gd name="T3" fmla="*/ 38 h 38"/>
                <a:gd name="T4" fmla="*/ 118 w 246"/>
                <a:gd name="T5" fmla="*/ 23 h 38"/>
                <a:gd name="T6" fmla="*/ 0 w 246"/>
                <a:gd name="T7" fmla="*/ 0 h 38"/>
                <a:gd name="T8" fmla="*/ 132 w 246"/>
                <a:gd name="T9" fmla="*/ 16 h 38"/>
              </a:gdLst>
              <a:ahLst/>
              <a:cxnLst>
                <a:cxn ang="0">
                  <a:pos x="T0" y="T1"/>
                </a:cxn>
                <a:cxn ang="0">
                  <a:pos x="T2" y="T3"/>
                </a:cxn>
                <a:cxn ang="0">
                  <a:pos x="T4" y="T5"/>
                </a:cxn>
                <a:cxn ang="0">
                  <a:pos x="T6" y="T7"/>
                </a:cxn>
                <a:cxn ang="0">
                  <a:pos x="T8" y="T9"/>
                </a:cxn>
              </a:cxnLst>
              <a:rect l="0" t="0" r="r" b="b"/>
              <a:pathLst>
                <a:path w="246" h="38">
                  <a:moveTo>
                    <a:pt x="132" y="16"/>
                  </a:moveTo>
                  <a:lnTo>
                    <a:pt x="246" y="38"/>
                  </a:lnTo>
                  <a:lnTo>
                    <a:pt x="118" y="23"/>
                  </a:lnTo>
                  <a:lnTo>
                    <a:pt x="0" y="0"/>
                  </a:lnTo>
                  <a:lnTo>
                    <a:pt x="132" y="16"/>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25" name="Freeform 792"/>
            <p:cNvSpPr/>
            <p:nvPr/>
          </p:nvSpPr>
          <p:spPr bwMode="auto">
            <a:xfrm>
              <a:off x="-142107" y="3029811"/>
              <a:ext cx="288012" cy="137089"/>
            </a:xfrm>
            <a:custGeom>
              <a:avLst/>
              <a:gdLst>
                <a:gd name="T0" fmla="*/ 0 w 229"/>
                <a:gd name="T1" fmla="*/ 0 h 109"/>
                <a:gd name="T2" fmla="*/ 109 w 229"/>
                <a:gd name="T3" fmla="*/ 52 h 109"/>
                <a:gd name="T4" fmla="*/ 229 w 229"/>
                <a:gd name="T5" fmla="*/ 109 h 109"/>
                <a:gd name="T6" fmla="*/ 123 w 229"/>
                <a:gd name="T7" fmla="*/ 59 h 109"/>
                <a:gd name="T8" fmla="*/ 0 w 229"/>
                <a:gd name="T9" fmla="*/ 0 h 109"/>
              </a:gdLst>
              <a:ahLst/>
              <a:cxnLst>
                <a:cxn ang="0">
                  <a:pos x="T0" y="T1"/>
                </a:cxn>
                <a:cxn ang="0">
                  <a:pos x="T2" y="T3"/>
                </a:cxn>
                <a:cxn ang="0">
                  <a:pos x="T4" y="T5"/>
                </a:cxn>
                <a:cxn ang="0">
                  <a:pos x="T6" y="T7"/>
                </a:cxn>
                <a:cxn ang="0">
                  <a:pos x="T8" y="T9"/>
                </a:cxn>
              </a:cxnLst>
              <a:rect l="0" t="0" r="r" b="b"/>
              <a:pathLst>
                <a:path w="229" h="109">
                  <a:moveTo>
                    <a:pt x="0" y="0"/>
                  </a:moveTo>
                  <a:lnTo>
                    <a:pt x="109" y="52"/>
                  </a:lnTo>
                  <a:lnTo>
                    <a:pt x="229" y="109"/>
                  </a:lnTo>
                  <a:lnTo>
                    <a:pt x="123" y="5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6" name="Freeform 793"/>
            <p:cNvSpPr/>
            <p:nvPr/>
          </p:nvSpPr>
          <p:spPr bwMode="auto">
            <a:xfrm>
              <a:off x="-142107" y="3029811"/>
              <a:ext cx="288012" cy="137089"/>
            </a:xfrm>
            <a:custGeom>
              <a:avLst/>
              <a:gdLst>
                <a:gd name="T0" fmla="*/ 0 w 229"/>
                <a:gd name="T1" fmla="*/ 0 h 109"/>
                <a:gd name="T2" fmla="*/ 109 w 229"/>
                <a:gd name="T3" fmla="*/ 52 h 109"/>
                <a:gd name="T4" fmla="*/ 229 w 229"/>
                <a:gd name="T5" fmla="*/ 109 h 109"/>
                <a:gd name="T6" fmla="*/ 123 w 229"/>
                <a:gd name="T7" fmla="*/ 59 h 109"/>
                <a:gd name="T8" fmla="*/ 0 w 229"/>
                <a:gd name="T9" fmla="*/ 0 h 109"/>
              </a:gdLst>
              <a:ahLst/>
              <a:cxnLst>
                <a:cxn ang="0">
                  <a:pos x="T0" y="T1"/>
                </a:cxn>
                <a:cxn ang="0">
                  <a:pos x="T2" y="T3"/>
                </a:cxn>
                <a:cxn ang="0">
                  <a:pos x="T4" y="T5"/>
                </a:cxn>
                <a:cxn ang="0">
                  <a:pos x="T6" y="T7"/>
                </a:cxn>
                <a:cxn ang="0">
                  <a:pos x="T8" y="T9"/>
                </a:cxn>
              </a:cxnLst>
              <a:rect l="0" t="0" r="r" b="b"/>
              <a:pathLst>
                <a:path w="229" h="109">
                  <a:moveTo>
                    <a:pt x="0" y="0"/>
                  </a:moveTo>
                  <a:lnTo>
                    <a:pt x="109" y="52"/>
                  </a:lnTo>
                  <a:lnTo>
                    <a:pt x="229" y="109"/>
                  </a:lnTo>
                  <a:lnTo>
                    <a:pt x="123" y="5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27" name="Freeform 794"/>
            <p:cNvSpPr/>
            <p:nvPr/>
          </p:nvSpPr>
          <p:spPr bwMode="auto">
            <a:xfrm>
              <a:off x="50320" y="2860022"/>
              <a:ext cx="265373" cy="167273"/>
            </a:xfrm>
            <a:custGeom>
              <a:avLst/>
              <a:gdLst>
                <a:gd name="T0" fmla="*/ 0 w 211"/>
                <a:gd name="T1" fmla="*/ 0 h 133"/>
                <a:gd name="T2" fmla="*/ 104 w 211"/>
                <a:gd name="T3" fmla="*/ 57 h 133"/>
                <a:gd name="T4" fmla="*/ 211 w 211"/>
                <a:gd name="T5" fmla="*/ 133 h 133"/>
                <a:gd name="T6" fmla="*/ 111 w 211"/>
                <a:gd name="T7" fmla="*/ 81 h 133"/>
                <a:gd name="T8" fmla="*/ 0 w 211"/>
                <a:gd name="T9" fmla="*/ 0 h 133"/>
              </a:gdLst>
              <a:ahLst/>
              <a:cxnLst>
                <a:cxn ang="0">
                  <a:pos x="T0" y="T1"/>
                </a:cxn>
                <a:cxn ang="0">
                  <a:pos x="T2" y="T3"/>
                </a:cxn>
                <a:cxn ang="0">
                  <a:pos x="T4" y="T5"/>
                </a:cxn>
                <a:cxn ang="0">
                  <a:pos x="T6" y="T7"/>
                </a:cxn>
                <a:cxn ang="0">
                  <a:pos x="T8" y="T9"/>
                </a:cxn>
              </a:cxnLst>
              <a:rect l="0" t="0" r="r" b="b"/>
              <a:pathLst>
                <a:path w="211" h="133">
                  <a:moveTo>
                    <a:pt x="0" y="0"/>
                  </a:moveTo>
                  <a:lnTo>
                    <a:pt x="104" y="57"/>
                  </a:lnTo>
                  <a:lnTo>
                    <a:pt x="211" y="133"/>
                  </a:lnTo>
                  <a:lnTo>
                    <a:pt x="111" y="8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8" name="Freeform 795"/>
            <p:cNvSpPr/>
            <p:nvPr/>
          </p:nvSpPr>
          <p:spPr bwMode="auto">
            <a:xfrm>
              <a:off x="50320" y="2860022"/>
              <a:ext cx="265373" cy="167273"/>
            </a:xfrm>
            <a:custGeom>
              <a:avLst/>
              <a:gdLst>
                <a:gd name="T0" fmla="*/ 0 w 211"/>
                <a:gd name="T1" fmla="*/ 0 h 133"/>
                <a:gd name="T2" fmla="*/ 104 w 211"/>
                <a:gd name="T3" fmla="*/ 57 h 133"/>
                <a:gd name="T4" fmla="*/ 211 w 211"/>
                <a:gd name="T5" fmla="*/ 133 h 133"/>
                <a:gd name="T6" fmla="*/ 111 w 211"/>
                <a:gd name="T7" fmla="*/ 81 h 133"/>
                <a:gd name="T8" fmla="*/ 0 w 211"/>
                <a:gd name="T9" fmla="*/ 0 h 133"/>
              </a:gdLst>
              <a:ahLst/>
              <a:cxnLst>
                <a:cxn ang="0">
                  <a:pos x="T0" y="T1"/>
                </a:cxn>
                <a:cxn ang="0">
                  <a:pos x="T2" y="T3"/>
                </a:cxn>
                <a:cxn ang="0">
                  <a:pos x="T4" y="T5"/>
                </a:cxn>
                <a:cxn ang="0">
                  <a:pos x="T6" y="T7"/>
                </a:cxn>
                <a:cxn ang="0">
                  <a:pos x="T8" y="T9"/>
                </a:cxn>
              </a:cxnLst>
              <a:rect l="0" t="0" r="r" b="b"/>
              <a:pathLst>
                <a:path w="211" h="133">
                  <a:moveTo>
                    <a:pt x="0" y="0"/>
                  </a:moveTo>
                  <a:lnTo>
                    <a:pt x="104" y="57"/>
                  </a:lnTo>
                  <a:lnTo>
                    <a:pt x="211" y="133"/>
                  </a:lnTo>
                  <a:lnTo>
                    <a:pt x="111" y="8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29" name="Freeform 796"/>
            <p:cNvSpPr/>
            <p:nvPr/>
          </p:nvSpPr>
          <p:spPr bwMode="auto">
            <a:xfrm>
              <a:off x="267901" y="2726706"/>
              <a:ext cx="240220" cy="193685"/>
            </a:xfrm>
            <a:custGeom>
              <a:avLst/>
              <a:gdLst>
                <a:gd name="T0" fmla="*/ 0 w 191"/>
                <a:gd name="T1" fmla="*/ 0 h 154"/>
                <a:gd name="T2" fmla="*/ 99 w 191"/>
                <a:gd name="T3" fmla="*/ 59 h 154"/>
                <a:gd name="T4" fmla="*/ 191 w 191"/>
                <a:gd name="T5" fmla="*/ 154 h 154"/>
                <a:gd name="T6" fmla="*/ 94 w 191"/>
                <a:gd name="T7" fmla="*/ 99 h 154"/>
                <a:gd name="T8" fmla="*/ 0 w 191"/>
                <a:gd name="T9" fmla="*/ 0 h 154"/>
              </a:gdLst>
              <a:ahLst/>
              <a:cxnLst>
                <a:cxn ang="0">
                  <a:pos x="T0" y="T1"/>
                </a:cxn>
                <a:cxn ang="0">
                  <a:pos x="T2" y="T3"/>
                </a:cxn>
                <a:cxn ang="0">
                  <a:pos x="T4" y="T5"/>
                </a:cxn>
                <a:cxn ang="0">
                  <a:pos x="T6" y="T7"/>
                </a:cxn>
                <a:cxn ang="0">
                  <a:pos x="T8" y="T9"/>
                </a:cxn>
              </a:cxnLst>
              <a:rect l="0" t="0" r="r" b="b"/>
              <a:pathLst>
                <a:path w="191" h="154">
                  <a:moveTo>
                    <a:pt x="0" y="0"/>
                  </a:moveTo>
                  <a:lnTo>
                    <a:pt x="99" y="59"/>
                  </a:lnTo>
                  <a:lnTo>
                    <a:pt x="191" y="154"/>
                  </a:lnTo>
                  <a:lnTo>
                    <a:pt x="94" y="9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0" name="Freeform 797"/>
            <p:cNvSpPr/>
            <p:nvPr/>
          </p:nvSpPr>
          <p:spPr bwMode="auto">
            <a:xfrm>
              <a:off x="267901" y="2726706"/>
              <a:ext cx="240220" cy="193685"/>
            </a:xfrm>
            <a:custGeom>
              <a:avLst/>
              <a:gdLst>
                <a:gd name="T0" fmla="*/ 0 w 191"/>
                <a:gd name="T1" fmla="*/ 0 h 154"/>
                <a:gd name="T2" fmla="*/ 99 w 191"/>
                <a:gd name="T3" fmla="*/ 59 h 154"/>
                <a:gd name="T4" fmla="*/ 191 w 191"/>
                <a:gd name="T5" fmla="*/ 154 h 154"/>
                <a:gd name="T6" fmla="*/ 94 w 191"/>
                <a:gd name="T7" fmla="*/ 99 h 154"/>
                <a:gd name="T8" fmla="*/ 0 w 191"/>
                <a:gd name="T9" fmla="*/ 0 h 154"/>
              </a:gdLst>
              <a:ahLst/>
              <a:cxnLst>
                <a:cxn ang="0">
                  <a:pos x="T0" y="T1"/>
                </a:cxn>
                <a:cxn ang="0">
                  <a:pos x="T2" y="T3"/>
                </a:cxn>
                <a:cxn ang="0">
                  <a:pos x="T4" y="T5"/>
                </a:cxn>
                <a:cxn ang="0">
                  <a:pos x="T6" y="T7"/>
                </a:cxn>
                <a:cxn ang="0">
                  <a:pos x="T8" y="T9"/>
                </a:cxn>
              </a:cxnLst>
              <a:rect l="0" t="0" r="r" b="b"/>
              <a:pathLst>
                <a:path w="191" h="154">
                  <a:moveTo>
                    <a:pt x="0" y="0"/>
                  </a:moveTo>
                  <a:lnTo>
                    <a:pt x="99" y="59"/>
                  </a:lnTo>
                  <a:lnTo>
                    <a:pt x="191" y="154"/>
                  </a:lnTo>
                  <a:lnTo>
                    <a:pt x="94" y="9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31" name="Freeform 798"/>
            <p:cNvSpPr/>
            <p:nvPr/>
          </p:nvSpPr>
          <p:spPr bwMode="auto">
            <a:xfrm>
              <a:off x="505605" y="2632379"/>
              <a:ext cx="211293" cy="216323"/>
            </a:xfrm>
            <a:custGeom>
              <a:avLst/>
              <a:gdLst>
                <a:gd name="T0" fmla="*/ 0 w 168"/>
                <a:gd name="T1" fmla="*/ 0 h 172"/>
                <a:gd name="T2" fmla="*/ 92 w 168"/>
                <a:gd name="T3" fmla="*/ 63 h 172"/>
                <a:gd name="T4" fmla="*/ 168 w 168"/>
                <a:gd name="T5" fmla="*/ 172 h 172"/>
                <a:gd name="T6" fmla="*/ 75 w 168"/>
                <a:gd name="T7" fmla="*/ 113 h 172"/>
                <a:gd name="T8" fmla="*/ 0 w 168"/>
                <a:gd name="T9" fmla="*/ 0 h 172"/>
              </a:gdLst>
              <a:ahLst/>
              <a:cxnLst>
                <a:cxn ang="0">
                  <a:pos x="T0" y="T1"/>
                </a:cxn>
                <a:cxn ang="0">
                  <a:pos x="T2" y="T3"/>
                </a:cxn>
                <a:cxn ang="0">
                  <a:pos x="T4" y="T5"/>
                </a:cxn>
                <a:cxn ang="0">
                  <a:pos x="T6" y="T7"/>
                </a:cxn>
                <a:cxn ang="0">
                  <a:pos x="T8" y="T9"/>
                </a:cxn>
              </a:cxnLst>
              <a:rect l="0" t="0" r="r" b="b"/>
              <a:pathLst>
                <a:path w="168" h="172">
                  <a:moveTo>
                    <a:pt x="0" y="0"/>
                  </a:moveTo>
                  <a:lnTo>
                    <a:pt x="92" y="63"/>
                  </a:lnTo>
                  <a:lnTo>
                    <a:pt x="168" y="172"/>
                  </a:lnTo>
                  <a:lnTo>
                    <a:pt x="75" y="11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2" name="Freeform 799"/>
            <p:cNvSpPr/>
            <p:nvPr/>
          </p:nvSpPr>
          <p:spPr bwMode="auto">
            <a:xfrm>
              <a:off x="505605" y="2632379"/>
              <a:ext cx="211293" cy="216323"/>
            </a:xfrm>
            <a:custGeom>
              <a:avLst/>
              <a:gdLst>
                <a:gd name="T0" fmla="*/ 0 w 168"/>
                <a:gd name="T1" fmla="*/ 0 h 172"/>
                <a:gd name="T2" fmla="*/ 92 w 168"/>
                <a:gd name="T3" fmla="*/ 63 h 172"/>
                <a:gd name="T4" fmla="*/ 168 w 168"/>
                <a:gd name="T5" fmla="*/ 172 h 172"/>
                <a:gd name="T6" fmla="*/ 75 w 168"/>
                <a:gd name="T7" fmla="*/ 113 h 172"/>
                <a:gd name="T8" fmla="*/ 0 w 168"/>
                <a:gd name="T9" fmla="*/ 0 h 172"/>
              </a:gdLst>
              <a:ahLst/>
              <a:cxnLst>
                <a:cxn ang="0">
                  <a:pos x="T0" y="T1"/>
                </a:cxn>
                <a:cxn ang="0">
                  <a:pos x="T2" y="T3"/>
                </a:cxn>
                <a:cxn ang="0">
                  <a:pos x="T4" y="T5"/>
                </a:cxn>
                <a:cxn ang="0">
                  <a:pos x="T6" y="T7"/>
                </a:cxn>
                <a:cxn ang="0">
                  <a:pos x="T8" y="T9"/>
                </a:cxn>
              </a:cxnLst>
              <a:rect l="0" t="0" r="r" b="b"/>
              <a:pathLst>
                <a:path w="168" h="172">
                  <a:moveTo>
                    <a:pt x="0" y="0"/>
                  </a:moveTo>
                  <a:lnTo>
                    <a:pt x="92" y="63"/>
                  </a:lnTo>
                  <a:lnTo>
                    <a:pt x="168" y="172"/>
                  </a:lnTo>
                  <a:lnTo>
                    <a:pt x="75" y="11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33" name="Freeform 800"/>
            <p:cNvSpPr/>
            <p:nvPr/>
          </p:nvSpPr>
          <p:spPr bwMode="auto">
            <a:xfrm>
              <a:off x="754629" y="2580814"/>
              <a:ext cx="178593" cy="235189"/>
            </a:xfrm>
            <a:custGeom>
              <a:avLst/>
              <a:gdLst>
                <a:gd name="T0" fmla="*/ 0 w 142"/>
                <a:gd name="T1" fmla="*/ 0 h 187"/>
                <a:gd name="T2" fmla="*/ 88 w 142"/>
                <a:gd name="T3" fmla="*/ 64 h 187"/>
                <a:gd name="T4" fmla="*/ 142 w 142"/>
                <a:gd name="T5" fmla="*/ 187 h 187"/>
                <a:gd name="T6" fmla="*/ 55 w 142"/>
                <a:gd name="T7" fmla="*/ 128 h 187"/>
                <a:gd name="T8" fmla="*/ 0 w 142"/>
                <a:gd name="T9" fmla="*/ 0 h 187"/>
              </a:gdLst>
              <a:ahLst/>
              <a:cxnLst>
                <a:cxn ang="0">
                  <a:pos x="T0" y="T1"/>
                </a:cxn>
                <a:cxn ang="0">
                  <a:pos x="T2" y="T3"/>
                </a:cxn>
                <a:cxn ang="0">
                  <a:pos x="T4" y="T5"/>
                </a:cxn>
                <a:cxn ang="0">
                  <a:pos x="T6" y="T7"/>
                </a:cxn>
                <a:cxn ang="0">
                  <a:pos x="T8" y="T9"/>
                </a:cxn>
              </a:cxnLst>
              <a:rect l="0" t="0" r="r" b="b"/>
              <a:pathLst>
                <a:path w="142" h="187">
                  <a:moveTo>
                    <a:pt x="0" y="0"/>
                  </a:moveTo>
                  <a:lnTo>
                    <a:pt x="88" y="64"/>
                  </a:lnTo>
                  <a:lnTo>
                    <a:pt x="142" y="187"/>
                  </a:lnTo>
                  <a:lnTo>
                    <a:pt x="55" y="12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4" name="Freeform 801"/>
            <p:cNvSpPr/>
            <p:nvPr/>
          </p:nvSpPr>
          <p:spPr bwMode="auto">
            <a:xfrm>
              <a:off x="754629" y="2580814"/>
              <a:ext cx="178593" cy="235189"/>
            </a:xfrm>
            <a:custGeom>
              <a:avLst/>
              <a:gdLst>
                <a:gd name="T0" fmla="*/ 0 w 142"/>
                <a:gd name="T1" fmla="*/ 0 h 187"/>
                <a:gd name="T2" fmla="*/ 88 w 142"/>
                <a:gd name="T3" fmla="*/ 64 h 187"/>
                <a:gd name="T4" fmla="*/ 142 w 142"/>
                <a:gd name="T5" fmla="*/ 187 h 187"/>
                <a:gd name="T6" fmla="*/ 55 w 142"/>
                <a:gd name="T7" fmla="*/ 128 h 187"/>
                <a:gd name="T8" fmla="*/ 0 w 142"/>
                <a:gd name="T9" fmla="*/ 0 h 187"/>
              </a:gdLst>
              <a:ahLst/>
              <a:cxnLst>
                <a:cxn ang="0">
                  <a:pos x="T0" y="T1"/>
                </a:cxn>
                <a:cxn ang="0">
                  <a:pos x="T2" y="T3"/>
                </a:cxn>
                <a:cxn ang="0">
                  <a:pos x="T4" y="T5"/>
                </a:cxn>
                <a:cxn ang="0">
                  <a:pos x="T6" y="T7"/>
                </a:cxn>
                <a:cxn ang="0">
                  <a:pos x="T8" y="T9"/>
                </a:cxn>
              </a:cxnLst>
              <a:rect l="0" t="0" r="r" b="b"/>
              <a:pathLst>
                <a:path w="142" h="187">
                  <a:moveTo>
                    <a:pt x="0" y="0"/>
                  </a:moveTo>
                  <a:lnTo>
                    <a:pt x="88" y="64"/>
                  </a:lnTo>
                  <a:lnTo>
                    <a:pt x="142" y="187"/>
                  </a:lnTo>
                  <a:lnTo>
                    <a:pt x="55" y="12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35" name="Freeform 802"/>
            <p:cNvSpPr/>
            <p:nvPr/>
          </p:nvSpPr>
          <p:spPr bwMode="auto">
            <a:xfrm>
              <a:off x="1007425" y="2575783"/>
              <a:ext cx="142119" cy="242735"/>
            </a:xfrm>
            <a:custGeom>
              <a:avLst/>
              <a:gdLst>
                <a:gd name="T0" fmla="*/ 0 w 113"/>
                <a:gd name="T1" fmla="*/ 0 h 193"/>
                <a:gd name="T2" fmla="*/ 83 w 113"/>
                <a:gd name="T3" fmla="*/ 64 h 193"/>
                <a:gd name="T4" fmla="*/ 113 w 113"/>
                <a:gd name="T5" fmla="*/ 193 h 193"/>
                <a:gd name="T6" fmla="*/ 33 w 113"/>
                <a:gd name="T7" fmla="*/ 134 h 193"/>
                <a:gd name="T8" fmla="*/ 0 w 113"/>
                <a:gd name="T9" fmla="*/ 0 h 193"/>
              </a:gdLst>
              <a:ahLst/>
              <a:cxnLst>
                <a:cxn ang="0">
                  <a:pos x="T0" y="T1"/>
                </a:cxn>
                <a:cxn ang="0">
                  <a:pos x="T2" y="T3"/>
                </a:cxn>
                <a:cxn ang="0">
                  <a:pos x="T4" y="T5"/>
                </a:cxn>
                <a:cxn ang="0">
                  <a:pos x="T6" y="T7"/>
                </a:cxn>
                <a:cxn ang="0">
                  <a:pos x="T8" y="T9"/>
                </a:cxn>
              </a:cxnLst>
              <a:rect l="0" t="0" r="r" b="b"/>
              <a:pathLst>
                <a:path w="113" h="193">
                  <a:moveTo>
                    <a:pt x="0" y="0"/>
                  </a:moveTo>
                  <a:lnTo>
                    <a:pt x="83" y="64"/>
                  </a:lnTo>
                  <a:lnTo>
                    <a:pt x="113" y="193"/>
                  </a:lnTo>
                  <a:lnTo>
                    <a:pt x="33" y="134"/>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6" name="Freeform 803"/>
            <p:cNvSpPr/>
            <p:nvPr/>
          </p:nvSpPr>
          <p:spPr bwMode="auto">
            <a:xfrm>
              <a:off x="1007425" y="2575783"/>
              <a:ext cx="142119" cy="242735"/>
            </a:xfrm>
            <a:custGeom>
              <a:avLst/>
              <a:gdLst>
                <a:gd name="T0" fmla="*/ 0 w 113"/>
                <a:gd name="T1" fmla="*/ 0 h 193"/>
                <a:gd name="T2" fmla="*/ 83 w 113"/>
                <a:gd name="T3" fmla="*/ 64 h 193"/>
                <a:gd name="T4" fmla="*/ 113 w 113"/>
                <a:gd name="T5" fmla="*/ 193 h 193"/>
                <a:gd name="T6" fmla="*/ 33 w 113"/>
                <a:gd name="T7" fmla="*/ 134 h 193"/>
                <a:gd name="T8" fmla="*/ 0 w 113"/>
                <a:gd name="T9" fmla="*/ 0 h 193"/>
              </a:gdLst>
              <a:ahLst/>
              <a:cxnLst>
                <a:cxn ang="0">
                  <a:pos x="T0" y="T1"/>
                </a:cxn>
                <a:cxn ang="0">
                  <a:pos x="T2" y="T3"/>
                </a:cxn>
                <a:cxn ang="0">
                  <a:pos x="T4" y="T5"/>
                </a:cxn>
                <a:cxn ang="0">
                  <a:pos x="T6" y="T7"/>
                </a:cxn>
                <a:cxn ang="0">
                  <a:pos x="T8" y="T9"/>
                </a:cxn>
              </a:cxnLst>
              <a:rect l="0" t="0" r="r" b="b"/>
              <a:pathLst>
                <a:path w="113" h="193">
                  <a:moveTo>
                    <a:pt x="0" y="0"/>
                  </a:moveTo>
                  <a:lnTo>
                    <a:pt x="83" y="64"/>
                  </a:lnTo>
                  <a:lnTo>
                    <a:pt x="113" y="193"/>
                  </a:lnTo>
                  <a:lnTo>
                    <a:pt x="33" y="134"/>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37" name="Freeform 804"/>
            <p:cNvSpPr/>
            <p:nvPr/>
          </p:nvSpPr>
          <p:spPr bwMode="auto">
            <a:xfrm>
              <a:off x="1260222" y="2613514"/>
              <a:ext cx="106904" cy="246508"/>
            </a:xfrm>
            <a:custGeom>
              <a:avLst/>
              <a:gdLst>
                <a:gd name="T0" fmla="*/ 0 w 85"/>
                <a:gd name="T1" fmla="*/ 0 h 196"/>
                <a:gd name="T2" fmla="*/ 75 w 85"/>
                <a:gd name="T3" fmla="*/ 64 h 196"/>
                <a:gd name="T4" fmla="*/ 85 w 85"/>
                <a:gd name="T5" fmla="*/ 196 h 196"/>
                <a:gd name="T6" fmla="*/ 9 w 85"/>
                <a:gd name="T7" fmla="*/ 137 h 196"/>
                <a:gd name="T8" fmla="*/ 0 w 85"/>
                <a:gd name="T9" fmla="*/ 0 h 196"/>
              </a:gdLst>
              <a:ahLst/>
              <a:cxnLst>
                <a:cxn ang="0">
                  <a:pos x="T0" y="T1"/>
                </a:cxn>
                <a:cxn ang="0">
                  <a:pos x="T2" y="T3"/>
                </a:cxn>
                <a:cxn ang="0">
                  <a:pos x="T4" y="T5"/>
                </a:cxn>
                <a:cxn ang="0">
                  <a:pos x="T6" y="T7"/>
                </a:cxn>
                <a:cxn ang="0">
                  <a:pos x="T8" y="T9"/>
                </a:cxn>
              </a:cxnLst>
              <a:rect l="0" t="0" r="r" b="b"/>
              <a:pathLst>
                <a:path w="85" h="196">
                  <a:moveTo>
                    <a:pt x="0" y="0"/>
                  </a:moveTo>
                  <a:lnTo>
                    <a:pt x="75" y="64"/>
                  </a:lnTo>
                  <a:lnTo>
                    <a:pt x="85" y="196"/>
                  </a:lnTo>
                  <a:lnTo>
                    <a:pt x="9" y="13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8" name="Freeform 805"/>
            <p:cNvSpPr/>
            <p:nvPr/>
          </p:nvSpPr>
          <p:spPr bwMode="auto">
            <a:xfrm>
              <a:off x="1260222" y="2613514"/>
              <a:ext cx="106904" cy="246508"/>
            </a:xfrm>
            <a:custGeom>
              <a:avLst/>
              <a:gdLst>
                <a:gd name="T0" fmla="*/ 0 w 85"/>
                <a:gd name="T1" fmla="*/ 0 h 196"/>
                <a:gd name="T2" fmla="*/ 75 w 85"/>
                <a:gd name="T3" fmla="*/ 64 h 196"/>
                <a:gd name="T4" fmla="*/ 85 w 85"/>
                <a:gd name="T5" fmla="*/ 196 h 196"/>
                <a:gd name="T6" fmla="*/ 9 w 85"/>
                <a:gd name="T7" fmla="*/ 137 h 196"/>
                <a:gd name="T8" fmla="*/ 0 w 85"/>
                <a:gd name="T9" fmla="*/ 0 h 196"/>
              </a:gdLst>
              <a:ahLst/>
              <a:cxnLst>
                <a:cxn ang="0">
                  <a:pos x="T0" y="T1"/>
                </a:cxn>
                <a:cxn ang="0">
                  <a:pos x="T2" y="T3"/>
                </a:cxn>
                <a:cxn ang="0">
                  <a:pos x="T4" y="T5"/>
                </a:cxn>
                <a:cxn ang="0">
                  <a:pos x="T6" y="T7"/>
                </a:cxn>
                <a:cxn ang="0">
                  <a:pos x="T8" y="T9"/>
                </a:cxn>
              </a:cxnLst>
              <a:rect l="0" t="0" r="r" b="b"/>
              <a:pathLst>
                <a:path w="85" h="196">
                  <a:moveTo>
                    <a:pt x="0" y="0"/>
                  </a:moveTo>
                  <a:lnTo>
                    <a:pt x="75" y="64"/>
                  </a:lnTo>
                  <a:lnTo>
                    <a:pt x="85" y="196"/>
                  </a:lnTo>
                  <a:lnTo>
                    <a:pt x="9" y="13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39" name="Freeform 806"/>
            <p:cNvSpPr/>
            <p:nvPr/>
          </p:nvSpPr>
          <p:spPr bwMode="auto">
            <a:xfrm>
              <a:off x="1482834" y="2697779"/>
              <a:ext cx="104389" cy="242735"/>
            </a:xfrm>
            <a:custGeom>
              <a:avLst/>
              <a:gdLst>
                <a:gd name="T0" fmla="*/ 14 w 83"/>
                <a:gd name="T1" fmla="*/ 0 h 193"/>
                <a:gd name="T2" fmla="*/ 83 w 83"/>
                <a:gd name="T3" fmla="*/ 61 h 193"/>
                <a:gd name="T4" fmla="*/ 71 w 83"/>
                <a:gd name="T5" fmla="*/ 193 h 193"/>
                <a:gd name="T6" fmla="*/ 0 w 83"/>
                <a:gd name="T7" fmla="*/ 137 h 193"/>
                <a:gd name="T8" fmla="*/ 14 w 83"/>
                <a:gd name="T9" fmla="*/ 0 h 193"/>
              </a:gdLst>
              <a:ahLst/>
              <a:cxnLst>
                <a:cxn ang="0">
                  <a:pos x="T0" y="T1"/>
                </a:cxn>
                <a:cxn ang="0">
                  <a:pos x="T2" y="T3"/>
                </a:cxn>
                <a:cxn ang="0">
                  <a:pos x="T4" y="T5"/>
                </a:cxn>
                <a:cxn ang="0">
                  <a:pos x="T6" y="T7"/>
                </a:cxn>
                <a:cxn ang="0">
                  <a:pos x="T8" y="T9"/>
                </a:cxn>
              </a:cxnLst>
              <a:rect l="0" t="0" r="r" b="b"/>
              <a:pathLst>
                <a:path w="83" h="193">
                  <a:moveTo>
                    <a:pt x="14" y="0"/>
                  </a:moveTo>
                  <a:lnTo>
                    <a:pt x="83" y="61"/>
                  </a:lnTo>
                  <a:lnTo>
                    <a:pt x="71" y="193"/>
                  </a:lnTo>
                  <a:lnTo>
                    <a:pt x="0" y="137"/>
                  </a:lnTo>
                  <a:lnTo>
                    <a:pt x="1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0" name="Freeform 807"/>
            <p:cNvSpPr/>
            <p:nvPr/>
          </p:nvSpPr>
          <p:spPr bwMode="auto">
            <a:xfrm>
              <a:off x="1482834" y="2697779"/>
              <a:ext cx="104389" cy="242735"/>
            </a:xfrm>
            <a:custGeom>
              <a:avLst/>
              <a:gdLst>
                <a:gd name="T0" fmla="*/ 14 w 83"/>
                <a:gd name="T1" fmla="*/ 0 h 193"/>
                <a:gd name="T2" fmla="*/ 83 w 83"/>
                <a:gd name="T3" fmla="*/ 61 h 193"/>
                <a:gd name="T4" fmla="*/ 71 w 83"/>
                <a:gd name="T5" fmla="*/ 193 h 193"/>
                <a:gd name="T6" fmla="*/ 0 w 83"/>
                <a:gd name="T7" fmla="*/ 137 h 193"/>
                <a:gd name="T8" fmla="*/ 14 w 83"/>
                <a:gd name="T9" fmla="*/ 0 h 193"/>
              </a:gdLst>
              <a:ahLst/>
              <a:cxnLst>
                <a:cxn ang="0">
                  <a:pos x="T0" y="T1"/>
                </a:cxn>
                <a:cxn ang="0">
                  <a:pos x="T2" y="T3"/>
                </a:cxn>
                <a:cxn ang="0">
                  <a:pos x="T4" y="T5"/>
                </a:cxn>
                <a:cxn ang="0">
                  <a:pos x="T6" y="T7"/>
                </a:cxn>
                <a:cxn ang="0">
                  <a:pos x="T8" y="T9"/>
                </a:cxn>
              </a:cxnLst>
              <a:rect l="0" t="0" r="r" b="b"/>
              <a:pathLst>
                <a:path w="83" h="193">
                  <a:moveTo>
                    <a:pt x="14" y="0"/>
                  </a:moveTo>
                  <a:lnTo>
                    <a:pt x="83" y="61"/>
                  </a:lnTo>
                  <a:lnTo>
                    <a:pt x="71" y="193"/>
                  </a:lnTo>
                  <a:lnTo>
                    <a:pt x="0" y="137"/>
                  </a:lnTo>
                  <a:lnTo>
                    <a:pt x="1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41" name="Freeform 808"/>
            <p:cNvSpPr/>
            <p:nvPr/>
          </p:nvSpPr>
          <p:spPr bwMode="auto">
            <a:xfrm>
              <a:off x="1676518" y="2818518"/>
              <a:ext cx="127027" cy="235189"/>
            </a:xfrm>
            <a:custGeom>
              <a:avLst/>
              <a:gdLst>
                <a:gd name="T0" fmla="*/ 37 w 101"/>
                <a:gd name="T1" fmla="*/ 0 h 187"/>
                <a:gd name="T2" fmla="*/ 101 w 101"/>
                <a:gd name="T3" fmla="*/ 59 h 187"/>
                <a:gd name="T4" fmla="*/ 66 w 101"/>
                <a:gd name="T5" fmla="*/ 187 h 187"/>
                <a:gd name="T6" fmla="*/ 0 w 101"/>
                <a:gd name="T7" fmla="*/ 135 h 187"/>
                <a:gd name="T8" fmla="*/ 37 w 101"/>
                <a:gd name="T9" fmla="*/ 0 h 187"/>
              </a:gdLst>
              <a:ahLst/>
              <a:cxnLst>
                <a:cxn ang="0">
                  <a:pos x="T0" y="T1"/>
                </a:cxn>
                <a:cxn ang="0">
                  <a:pos x="T2" y="T3"/>
                </a:cxn>
                <a:cxn ang="0">
                  <a:pos x="T4" y="T5"/>
                </a:cxn>
                <a:cxn ang="0">
                  <a:pos x="T6" y="T7"/>
                </a:cxn>
                <a:cxn ang="0">
                  <a:pos x="T8" y="T9"/>
                </a:cxn>
              </a:cxnLst>
              <a:rect l="0" t="0" r="r" b="b"/>
              <a:pathLst>
                <a:path w="101" h="187">
                  <a:moveTo>
                    <a:pt x="37" y="0"/>
                  </a:moveTo>
                  <a:lnTo>
                    <a:pt x="101" y="59"/>
                  </a:lnTo>
                  <a:lnTo>
                    <a:pt x="66" y="187"/>
                  </a:lnTo>
                  <a:lnTo>
                    <a:pt x="0" y="135"/>
                  </a:lnTo>
                  <a:lnTo>
                    <a:pt x="3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2" name="Freeform 809"/>
            <p:cNvSpPr/>
            <p:nvPr/>
          </p:nvSpPr>
          <p:spPr bwMode="auto">
            <a:xfrm>
              <a:off x="1676518" y="2818518"/>
              <a:ext cx="127027" cy="235189"/>
            </a:xfrm>
            <a:custGeom>
              <a:avLst/>
              <a:gdLst>
                <a:gd name="T0" fmla="*/ 37 w 101"/>
                <a:gd name="T1" fmla="*/ 0 h 187"/>
                <a:gd name="T2" fmla="*/ 101 w 101"/>
                <a:gd name="T3" fmla="*/ 59 h 187"/>
                <a:gd name="T4" fmla="*/ 66 w 101"/>
                <a:gd name="T5" fmla="*/ 187 h 187"/>
                <a:gd name="T6" fmla="*/ 0 w 101"/>
                <a:gd name="T7" fmla="*/ 135 h 187"/>
                <a:gd name="T8" fmla="*/ 37 w 101"/>
                <a:gd name="T9" fmla="*/ 0 h 187"/>
              </a:gdLst>
              <a:ahLst/>
              <a:cxnLst>
                <a:cxn ang="0">
                  <a:pos x="T0" y="T1"/>
                </a:cxn>
                <a:cxn ang="0">
                  <a:pos x="T2" y="T3"/>
                </a:cxn>
                <a:cxn ang="0">
                  <a:pos x="T4" y="T5"/>
                </a:cxn>
                <a:cxn ang="0">
                  <a:pos x="T6" y="T7"/>
                </a:cxn>
                <a:cxn ang="0">
                  <a:pos x="T8" y="T9"/>
                </a:cxn>
              </a:cxnLst>
              <a:rect l="0" t="0" r="r" b="b"/>
              <a:pathLst>
                <a:path w="101" h="187">
                  <a:moveTo>
                    <a:pt x="37" y="0"/>
                  </a:moveTo>
                  <a:lnTo>
                    <a:pt x="101" y="59"/>
                  </a:lnTo>
                  <a:lnTo>
                    <a:pt x="66" y="187"/>
                  </a:lnTo>
                  <a:lnTo>
                    <a:pt x="0" y="135"/>
                  </a:lnTo>
                  <a:lnTo>
                    <a:pt x="3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43" name="Freeform 810"/>
            <p:cNvSpPr/>
            <p:nvPr/>
          </p:nvSpPr>
          <p:spPr bwMode="auto">
            <a:xfrm>
              <a:off x="1877750" y="2940514"/>
              <a:ext cx="115708" cy="106904"/>
            </a:xfrm>
            <a:custGeom>
              <a:avLst/>
              <a:gdLst>
                <a:gd name="T0" fmla="*/ 0 w 92"/>
                <a:gd name="T1" fmla="*/ 0 h 85"/>
                <a:gd name="T2" fmla="*/ 62 w 92"/>
                <a:gd name="T3" fmla="*/ 55 h 85"/>
                <a:gd name="T4" fmla="*/ 92 w 92"/>
                <a:gd name="T5" fmla="*/ 85 h 85"/>
                <a:gd name="T6" fmla="*/ 33 w 92"/>
                <a:gd name="T7" fmla="*/ 31 h 85"/>
                <a:gd name="T8" fmla="*/ 0 w 92"/>
                <a:gd name="T9" fmla="*/ 0 h 85"/>
              </a:gdLst>
              <a:ahLst/>
              <a:cxnLst>
                <a:cxn ang="0">
                  <a:pos x="T0" y="T1"/>
                </a:cxn>
                <a:cxn ang="0">
                  <a:pos x="T2" y="T3"/>
                </a:cxn>
                <a:cxn ang="0">
                  <a:pos x="T4" y="T5"/>
                </a:cxn>
                <a:cxn ang="0">
                  <a:pos x="T6" y="T7"/>
                </a:cxn>
                <a:cxn ang="0">
                  <a:pos x="T8" y="T9"/>
                </a:cxn>
              </a:cxnLst>
              <a:rect l="0" t="0" r="r" b="b"/>
              <a:pathLst>
                <a:path w="92" h="85">
                  <a:moveTo>
                    <a:pt x="0" y="0"/>
                  </a:moveTo>
                  <a:lnTo>
                    <a:pt x="62" y="55"/>
                  </a:lnTo>
                  <a:lnTo>
                    <a:pt x="92" y="85"/>
                  </a:lnTo>
                  <a:lnTo>
                    <a:pt x="33" y="3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4" name="Freeform 811"/>
            <p:cNvSpPr/>
            <p:nvPr/>
          </p:nvSpPr>
          <p:spPr bwMode="auto">
            <a:xfrm>
              <a:off x="1877750" y="2940514"/>
              <a:ext cx="115708" cy="106904"/>
            </a:xfrm>
            <a:custGeom>
              <a:avLst/>
              <a:gdLst>
                <a:gd name="T0" fmla="*/ 0 w 92"/>
                <a:gd name="T1" fmla="*/ 0 h 85"/>
                <a:gd name="T2" fmla="*/ 62 w 92"/>
                <a:gd name="T3" fmla="*/ 55 h 85"/>
                <a:gd name="T4" fmla="*/ 92 w 92"/>
                <a:gd name="T5" fmla="*/ 85 h 85"/>
                <a:gd name="T6" fmla="*/ 33 w 92"/>
                <a:gd name="T7" fmla="*/ 31 h 85"/>
                <a:gd name="T8" fmla="*/ 0 w 92"/>
                <a:gd name="T9" fmla="*/ 0 h 85"/>
              </a:gdLst>
              <a:ahLst/>
              <a:cxnLst>
                <a:cxn ang="0">
                  <a:pos x="T0" y="T1"/>
                </a:cxn>
                <a:cxn ang="0">
                  <a:pos x="T2" y="T3"/>
                </a:cxn>
                <a:cxn ang="0">
                  <a:pos x="T4" y="T5"/>
                </a:cxn>
                <a:cxn ang="0">
                  <a:pos x="T6" y="T7"/>
                </a:cxn>
                <a:cxn ang="0">
                  <a:pos x="T8" y="T9"/>
                </a:cxn>
              </a:cxnLst>
              <a:rect l="0" t="0" r="r" b="b"/>
              <a:pathLst>
                <a:path w="92" h="85">
                  <a:moveTo>
                    <a:pt x="0" y="0"/>
                  </a:moveTo>
                  <a:lnTo>
                    <a:pt x="62" y="55"/>
                  </a:lnTo>
                  <a:lnTo>
                    <a:pt x="92" y="85"/>
                  </a:lnTo>
                  <a:lnTo>
                    <a:pt x="33" y="3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45" name="Freeform 812"/>
            <p:cNvSpPr/>
            <p:nvPr/>
          </p:nvSpPr>
          <p:spPr bwMode="auto">
            <a:xfrm>
              <a:off x="1845049" y="2979503"/>
              <a:ext cx="148408" cy="220097"/>
            </a:xfrm>
            <a:custGeom>
              <a:avLst/>
              <a:gdLst>
                <a:gd name="T0" fmla="*/ 59 w 118"/>
                <a:gd name="T1" fmla="*/ 0 h 175"/>
                <a:gd name="T2" fmla="*/ 118 w 118"/>
                <a:gd name="T3" fmla="*/ 54 h 175"/>
                <a:gd name="T4" fmla="*/ 62 w 118"/>
                <a:gd name="T5" fmla="*/ 175 h 175"/>
                <a:gd name="T6" fmla="*/ 0 w 118"/>
                <a:gd name="T7" fmla="*/ 125 h 175"/>
                <a:gd name="T8" fmla="*/ 59 w 118"/>
                <a:gd name="T9" fmla="*/ 0 h 175"/>
              </a:gdLst>
              <a:ahLst/>
              <a:cxnLst>
                <a:cxn ang="0">
                  <a:pos x="T0" y="T1"/>
                </a:cxn>
                <a:cxn ang="0">
                  <a:pos x="T2" y="T3"/>
                </a:cxn>
                <a:cxn ang="0">
                  <a:pos x="T4" y="T5"/>
                </a:cxn>
                <a:cxn ang="0">
                  <a:pos x="T6" y="T7"/>
                </a:cxn>
                <a:cxn ang="0">
                  <a:pos x="T8" y="T9"/>
                </a:cxn>
              </a:cxnLst>
              <a:rect l="0" t="0" r="r" b="b"/>
              <a:pathLst>
                <a:path w="118" h="175">
                  <a:moveTo>
                    <a:pt x="59" y="0"/>
                  </a:moveTo>
                  <a:lnTo>
                    <a:pt x="118" y="54"/>
                  </a:lnTo>
                  <a:lnTo>
                    <a:pt x="62" y="175"/>
                  </a:lnTo>
                  <a:lnTo>
                    <a:pt x="0" y="125"/>
                  </a:lnTo>
                  <a:lnTo>
                    <a:pt x="5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6" name="Freeform 813"/>
            <p:cNvSpPr/>
            <p:nvPr/>
          </p:nvSpPr>
          <p:spPr bwMode="auto">
            <a:xfrm>
              <a:off x="1845049" y="2979503"/>
              <a:ext cx="148408" cy="220097"/>
            </a:xfrm>
            <a:custGeom>
              <a:avLst/>
              <a:gdLst>
                <a:gd name="T0" fmla="*/ 59 w 118"/>
                <a:gd name="T1" fmla="*/ 0 h 175"/>
                <a:gd name="T2" fmla="*/ 118 w 118"/>
                <a:gd name="T3" fmla="*/ 54 h 175"/>
                <a:gd name="T4" fmla="*/ 62 w 118"/>
                <a:gd name="T5" fmla="*/ 175 h 175"/>
                <a:gd name="T6" fmla="*/ 0 w 118"/>
                <a:gd name="T7" fmla="*/ 125 h 175"/>
                <a:gd name="T8" fmla="*/ 59 w 118"/>
                <a:gd name="T9" fmla="*/ 0 h 175"/>
              </a:gdLst>
              <a:ahLst/>
              <a:cxnLst>
                <a:cxn ang="0">
                  <a:pos x="T0" y="T1"/>
                </a:cxn>
                <a:cxn ang="0">
                  <a:pos x="T2" y="T3"/>
                </a:cxn>
                <a:cxn ang="0">
                  <a:pos x="T4" y="T5"/>
                </a:cxn>
                <a:cxn ang="0">
                  <a:pos x="T6" y="T7"/>
                </a:cxn>
                <a:cxn ang="0">
                  <a:pos x="T8" y="T9"/>
                </a:cxn>
              </a:cxnLst>
              <a:rect l="0" t="0" r="r" b="b"/>
              <a:pathLst>
                <a:path w="118" h="175">
                  <a:moveTo>
                    <a:pt x="59" y="0"/>
                  </a:moveTo>
                  <a:lnTo>
                    <a:pt x="118" y="54"/>
                  </a:lnTo>
                  <a:lnTo>
                    <a:pt x="62" y="175"/>
                  </a:lnTo>
                  <a:lnTo>
                    <a:pt x="0" y="125"/>
                  </a:lnTo>
                  <a:lnTo>
                    <a:pt x="5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47" name="Freeform 814"/>
            <p:cNvSpPr/>
            <p:nvPr/>
          </p:nvSpPr>
          <p:spPr bwMode="auto">
            <a:xfrm>
              <a:off x="1845049" y="3136715"/>
              <a:ext cx="130800" cy="115708"/>
            </a:xfrm>
            <a:custGeom>
              <a:avLst/>
              <a:gdLst>
                <a:gd name="T0" fmla="*/ 0 w 104"/>
                <a:gd name="T1" fmla="*/ 0 h 92"/>
                <a:gd name="T2" fmla="*/ 62 w 104"/>
                <a:gd name="T3" fmla="*/ 50 h 92"/>
                <a:gd name="T4" fmla="*/ 104 w 104"/>
                <a:gd name="T5" fmla="*/ 92 h 92"/>
                <a:gd name="T6" fmla="*/ 43 w 104"/>
                <a:gd name="T7" fmla="*/ 43 h 92"/>
                <a:gd name="T8" fmla="*/ 0 w 104"/>
                <a:gd name="T9" fmla="*/ 0 h 92"/>
              </a:gdLst>
              <a:ahLst/>
              <a:cxnLst>
                <a:cxn ang="0">
                  <a:pos x="T0" y="T1"/>
                </a:cxn>
                <a:cxn ang="0">
                  <a:pos x="T2" y="T3"/>
                </a:cxn>
                <a:cxn ang="0">
                  <a:pos x="T4" y="T5"/>
                </a:cxn>
                <a:cxn ang="0">
                  <a:pos x="T6" y="T7"/>
                </a:cxn>
                <a:cxn ang="0">
                  <a:pos x="T8" y="T9"/>
                </a:cxn>
              </a:cxnLst>
              <a:rect l="0" t="0" r="r" b="b"/>
              <a:pathLst>
                <a:path w="104" h="92">
                  <a:moveTo>
                    <a:pt x="0" y="0"/>
                  </a:moveTo>
                  <a:lnTo>
                    <a:pt x="62" y="50"/>
                  </a:lnTo>
                  <a:lnTo>
                    <a:pt x="104" y="92"/>
                  </a:lnTo>
                  <a:lnTo>
                    <a:pt x="43" y="4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8" name="Freeform 815"/>
            <p:cNvSpPr/>
            <p:nvPr/>
          </p:nvSpPr>
          <p:spPr bwMode="auto">
            <a:xfrm>
              <a:off x="1845049" y="3136715"/>
              <a:ext cx="130800" cy="115708"/>
            </a:xfrm>
            <a:custGeom>
              <a:avLst/>
              <a:gdLst>
                <a:gd name="T0" fmla="*/ 0 w 104"/>
                <a:gd name="T1" fmla="*/ 0 h 92"/>
                <a:gd name="T2" fmla="*/ 62 w 104"/>
                <a:gd name="T3" fmla="*/ 50 h 92"/>
                <a:gd name="T4" fmla="*/ 104 w 104"/>
                <a:gd name="T5" fmla="*/ 92 h 92"/>
                <a:gd name="T6" fmla="*/ 43 w 104"/>
                <a:gd name="T7" fmla="*/ 43 h 92"/>
                <a:gd name="T8" fmla="*/ 0 w 104"/>
                <a:gd name="T9" fmla="*/ 0 h 92"/>
              </a:gdLst>
              <a:ahLst/>
              <a:cxnLst>
                <a:cxn ang="0">
                  <a:pos x="T0" y="T1"/>
                </a:cxn>
                <a:cxn ang="0">
                  <a:pos x="T2" y="T3"/>
                </a:cxn>
                <a:cxn ang="0">
                  <a:pos x="T4" y="T5"/>
                </a:cxn>
                <a:cxn ang="0">
                  <a:pos x="T6" y="T7"/>
                </a:cxn>
                <a:cxn ang="0">
                  <a:pos x="T8" y="T9"/>
                </a:cxn>
              </a:cxnLst>
              <a:rect l="0" t="0" r="r" b="b"/>
              <a:pathLst>
                <a:path w="104" h="92">
                  <a:moveTo>
                    <a:pt x="0" y="0"/>
                  </a:moveTo>
                  <a:lnTo>
                    <a:pt x="62" y="50"/>
                  </a:lnTo>
                  <a:lnTo>
                    <a:pt x="104" y="92"/>
                  </a:lnTo>
                  <a:lnTo>
                    <a:pt x="43" y="4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49" name="Freeform 816"/>
            <p:cNvSpPr/>
            <p:nvPr/>
          </p:nvSpPr>
          <p:spPr bwMode="auto">
            <a:xfrm>
              <a:off x="2053827" y="3125395"/>
              <a:ext cx="103131" cy="109419"/>
            </a:xfrm>
            <a:custGeom>
              <a:avLst/>
              <a:gdLst>
                <a:gd name="T0" fmla="*/ 0 w 82"/>
                <a:gd name="T1" fmla="*/ 0 h 87"/>
                <a:gd name="T2" fmla="*/ 56 w 82"/>
                <a:gd name="T3" fmla="*/ 49 h 87"/>
                <a:gd name="T4" fmla="*/ 82 w 82"/>
                <a:gd name="T5" fmla="*/ 87 h 87"/>
                <a:gd name="T6" fmla="*/ 28 w 82"/>
                <a:gd name="T7" fmla="*/ 38 h 87"/>
                <a:gd name="T8" fmla="*/ 0 w 82"/>
                <a:gd name="T9" fmla="*/ 0 h 87"/>
              </a:gdLst>
              <a:ahLst/>
              <a:cxnLst>
                <a:cxn ang="0">
                  <a:pos x="T0" y="T1"/>
                </a:cxn>
                <a:cxn ang="0">
                  <a:pos x="T2" y="T3"/>
                </a:cxn>
                <a:cxn ang="0">
                  <a:pos x="T4" y="T5"/>
                </a:cxn>
                <a:cxn ang="0">
                  <a:pos x="T6" y="T7"/>
                </a:cxn>
                <a:cxn ang="0">
                  <a:pos x="T8" y="T9"/>
                </a:cxn>
              </a:cxnLst>
              <a:rect l="0" t="0" r="r" b="b"/>
              <a:pathLst>
                <a:path w="82" h="87">
                  <a:moveTo>
                    <a:pt x="0" y="0"/>
                  </a:moveTo>
                  <a:lnTo>
                    <a:pt x="56" y="49"/>
                  </a:lnTo>
                  <a:lnTo>
                    <a:pt x="82" y="87"/>
                  </a:lnTo>
                  <a:lnTo>
                    <a:pt x="28" y="3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0" name="Freeform 817"/>
            <p:cNvSpPr/>
            <p:nvPr/>
          </p:nvSpPr>
          <p:spPr bwMode="auto">
            <a:xfrm>
              <a:off x="2053827" y="3125395"/>
              <a:ext cx="103131" cy="109419"/>
            </a:xfrm>
            <a:custGeom>
              <a:avLst/>
              <a:gdLst>
                <a:gd name="T0" fmla="*/ 0 w 82"/>
                <a:gd name="T1" fmla="*/ 0 h 87"/>
                <a:gd name="T2" fmla="*/ 56 w 82"/>
                <a:gd name="T3" fmla="*/ 49 h 87"/>
                <a:gd name="T4" fmla="*/ 82 w 82"/>
                <a:gd name="T5" fmla="*/ 87 h 87"/>
                <a:gd name="T6" fmla="*/ 28 w 82"/>
                <a:gd name="T7" fmla="*/ 38 h 87"/>
                <a:gd name="T8" fmla="*/ 0 w 82"/>
                <a:gd name="T9" fmla="*/ 0 h 87"/>
              </a:gdLst>
              <a:ahLst/>
              <a:cxnLst>
                <a:cxn ang="0">
                  <a:pos x="T0" y="T1"/>
                </a:cxn>
                <a:cxn ang="0">
                  <a:pos x="T2" y="T3"/>
                </a:cxn>
                <a:cxn ang="0">
                  <a:pos x="T4" y="T5"/>
                </a:cxn>
                <a:cxn ang="0">
                  <a:pos x="T6" y="T7"/>
                </a:cxn>
                <a:cxn ang="0">
                  <a:pos x="T8" y="T9"/>
                </a:cxn>
              </a:cxnLst>
              <a:rect l="0" t="0" r="r" b="b"/>
              <a:pathLst>
                <a:path w="82" h="87">
                  <a:moveTo>
                    <a:pt x="0" y="0"/>
                  </a:moveTo>
                  <a:lnTo>
                    <a:pt x="56" y="49"/>
                  </a:lnTo>
                  <a:lnTo>
                    <a:pt x="82" y="87"/>
                  </a:lnTo>
                  <a:lnTo>
                    <a:pt x="28" y="3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51" name="Freeform 818"/>
            <p:cNvSpPr/>
            <p:nvPr/>
          </p:nvSpPr>
          <p:spPr bwMode="auto">
            <a:xfrm>
              <a:off x="1988427" y="3173188"/>
              <a:ext cx="168531" cy="198716"/>
            </a:xfrm>
            <a:custGeom>
              <a:avLst/>
              <a:gdLst>
                <a:gd name="T0" fmla="*/ 80 w 134"/>
                <a:gd name="T1" fmla="*/ 0 h 158"/>
                <a:gd name="T2" fmla="*/ 134 w 134"/>
                <a:gd name="T3" fmla="*/ 49 h 158"/>
                <a:gd name="T4" fmla="*/ 56 w 134"/>
                <a:gd name="T5" fmla="*/ 158 h 158"/>
                <a:gd name="T6" fmla="*/ 0 w 134"/>
                <a:gd name="T7" fmla="*/ 111 h 158"/>
                <a:gd name="T8" fmla="*/ 80 w 134"/>
                <a:gd name="T9" fmla="*/ 0 h 158"/>
              </a:gdLst>
              <a:ahLst/>
              <a:cxnLst>
                <a:cxn ang="0">
                  <a:pos x="T0" y="T1"/>
                </a:cxn>
                <a:cxn ang="0">
                  <a:pos x="T2" y="T3"/>
                </a:cxn>
                <a:cxn ang="0">
                  <a:pos x="T4" y="T5"/>
                </a:cxn>
                <a:cxn ang="0">
                  <a:pos x="T6" y="T7"/>
                </a:cxn>
                <a:cxn ang="0">
                  <a:pos x="T8" y="T9"/>
                </a:cxn>
              </a:cxnLst>
              <a:rect l="0" t="0" r="r" b="b"/>
              <a:pathLst>
                <a:path w="134" h="158">
                  <a:moveTo>
                    <a:pt x="80" y="0"/>
                  </a:moveTo>
                  <a:lnTo>
                    <a:pt x="134" y="49"/>
                  </a:lnTo>
                  <a:lnTo>
                    <a:pt x="56" y="158"/>
                  </a:lnTo>
                  <a:lnTo>
                    <a:pt x="0" y="111"/>
                  </a:lnTo>
                  <a:lnTo>
                    <a:pt x="8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2" name="Freeform 819"/>
            <p:cNvSpPr/>
            <p:nvPr/>
          </p:nvSpPr>
          <p:spPr bwMode="auto">
            <a:xfrm>
              <a:off x="1988427" y="3173188"/>
              <a:ext cx="168531" cy="198716"/>
            </a:xfrm>
            <a:custGeom>
              <a:avLst/>
              <a:gdLst>
                <a:gd name="T0" fmla="*/ 80 w 134"/>
                <a:gd name="T1" fmla="*/ 0 h 158"/>
                <a:gd name="T2" fmla="*/ 134 w 134"/>
                <a:gd name="T3" fmla="*/ 49 h 158"/>
                <a:gd name="T4" fmla="*/ 56 w 134"/>
                <a:gd name="T5" fmla="*/ 158 h 158"/>
                <a:gd name="T6" fmla="*/ 0 w 134"/>
                <a:gd name="T7" fmla="*/ 111 h 158"/>
                <a:gd name="T8" fmla="*/ 80 w 134"/>
                <a:gd name="T9" fmla="*/ 0 h 158"/>
              </a:gdLst>
              <a:ahLst/>
              <a:cxnLst>
                <a:cxn ang="0">
                  <a:pos x="T0" y="T1"/>
                </a:cxn>
                <a:cxn ang="0">
                  <a:pos x="T2" y="T3"/>
                </a:cxn>
                <a:cxn ang="0">
                  <a:pos x="T4" y="T5"/>
                </a:cxn>
                <a:cxn ang="0">
                  <a:pos x="T6" y="T7"/>
                </a:cxn>
                <a:cxn ang="0">
                  <a:pos x="T8" y="T9"/>
                </a:cxn>
              </a:cxnLst>
              <a:rect l="0" t="0" r="r" b="b"/>
              <a:pathLst>
                <a:path w="134" h="158">
                  <a:moveTo>
                    <a:pt x="80" y="0"/>
                  </a:moveTo>
                  <a:lnTo>
                    <a:pt x="134" y="49"/>
                  </a:lnTo>
                  <a:lnTo>
                    <a:pt x="56" y="158"/>
                  </a:lnTo>
                  <a:lnTo>
                    <a:pt x="0" y="111"/>
                  </a:lnTo>
                  <a:lnTo>
                    <a:pt x="8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53" name="Freeform 820"/>
            <p:cNvSpPr/>
            <p:nvPr/>
          </p:nvSpPr>
          <p:spPr bwMode="auto">
            <a:xfrm>
              <a:off x="1988427" y="3312792"/>
              <a:ext cx="111935" cy="118223"/>
            </a:xfrm>
            <a:custGeom>
              <a:avLst/>
              <a:gdLst>
                <a:gd name="T0" fmla="*/ 0 w 89"/>
                <a:gd name="T1" fmla="*/ 0 h 94"/>
                <a:gd name="T2" fmla="*/ 56 w 89"/>
                <a:gd name="T3" fmla="*/ 47 h 94"/>
                <a:gd name="T4" fmla="*/ 89 w 89"/>
                <a:gd name="T5" fmla="*/ 94 h 94"/>
                <a:gd name="T6" fmla="*/ 33 w 89"/>
                <a:gd name="T7" fmla="*/ 49 h 94"/>
                <a:gd name="T8" fmla="*/ 0 w 89"/>
                <a:gd name="T9" fmla="*/ 0 h 94"/>
              </a:gdLst>
              <a:ahLst/>
              <a:cxnLst>
                <a:cxn ang="0">
                  <a:pos x="T0" y="T1"/>
                </a:cxn>
                <a:cxn ang="0">
                  <a:pos x="T2" y="T3"/>
                </a:cxn>
                <a:cxn ang="0">
                  <a:pos x="T4" y="T5"/>
                </a:cxn>
                <a:cxn ang="0">
                  <a:pos x="T6" y="T7"/>
                </a:cxn>
                <a:cxn ang="0">
                  <a:pos x="T8" y="T9"/>
                </a:cxn>
              </a:cxnLst>
              <a:rect l="0" t="0" r="r" b="b"/>
              <a:pathLst>
                <a:path w="89" h="94">
                  <a:moveTo>
                    <a:pt x="0" y="0"/>
                  </a:moveTo>
                  <a:lnTo>
                    <a:pt x="56" y="47"/>
                  </a:lnTo>
                  <a:lnTo>
                    <a:pt x="89" y="94"/>
                  </a:lnTo>
                  <a:lnTo>
                    <a:pt x="33" y="4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4" name="Freeform 821"/>
            <p:cNvSpPr/>
            <p:nvPr/>
          </p:nvSpPr>
          <p:spPr bwMode="auto">
            <a:xfrm>
              <a:off x="1988427" y="3312792"/>
              <a:ext cx="111935" cy="118223"/>
            </a:xfrm>
            <a:custGeom>
              <a:avLst/>
              <a:gdLst>
                <a:gd name="T0" fmla="*/ 0 w 89"/>
                <a:gd name="T1" fmla="*/ 0 h 94"/>
                <a:gd name="T2" fmla="*/ 56 w 89"/>
                <a:gd name="T3" fmla="*/ 47 h 94"/>
                <a:gd name="T4" fmla="*/ 89 w 89"/>
                <a:gd name="T5" fmla="*/ 94 h 94"/>
                <a:gd name="T6" fmla="*/ 33 w 89"/>
                <a:gd name="T7" fmla="*/ 49 h 94"/>
                <a:gd name="T8" fmla="*/ 0 w 89"/>
                <a:gd name="T9" fmla="*/ 0 h 94"/>
              </a:gdLst>
              <a:ahLst/>
              <a:cxnLst>
                <a:cxn ang="0">
                  <a:pos x="T0" y="T1"/>
                </a:cxn>
                <a:cxn ang="0">
                  <a:pos x="T2" y="T3"/>
                </a:cxn>
                <a:cxn ang="0">
                  <a:pos x="T4" y="T5"/>
                </a:cxn>
                <a:cxn ang="0">
                  <a:pos x="T6" y="T7"/>
                </a:cxn>
                <a:cxn ang="0">
                  <a:pos x="T8" y="T9"/>
                </a:cxn>
              </a:cxnLst>
              <a:rect l="0" t="0" r="r" b="b"/>
              <a:pathLst>
                <a:path w="89" h="94">
                  <a:moveTo>
                    <a:pt x="0" y="0"/>
                  </a:moveTo>
                  <a:lnTo>
                    <a:pt x="56" y="47"/>
                  </a:lnTo>
                  <a:lnTo>
                    <a:pt x="89" y="94"/>
                  </a:lnTo>
                  <a:lnTo>
                    <a:pt x="33" y="4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55" name="Freeform 822"/>
            <p:cNvSpPr/>
            <p:nvPr/>
          </p:nvSpPr>
          <p:spPr bwMode="auto">
            <a:xfrm>
              <a:off x="2193431" y="3339203"/>
              <a:ext cx="91812" cy="106904"/>
            </a:xfrm>
            <a:custGeom>
              <a:avLst/>
              <a:gdLst>
                <a:gd name="T0" fmla="*/ 0 w 73"/>
                <a:gd name="T1" fmla="*/ 0 h 85"/>
                <a:gd name="T2" fmla="*/ 52 w 73"/>
                <a:gd name="T3" fmla="*/ 45 h 85"/>
                <a:gd name="T4" fmla="*/ 73 w 73"/>
                <a:gd name="T5" fmla="*/ 85 h 85"/>
                <a:gd name="T6" fmla="*/ 21 w 73"/>
                <a:gd name="T7" fmla="*/ 42 h 85"/>
                <a:gd name="T8" fmla="*/ 0 w 73"/>
                <a:gd name="T9" fmla="*/ 0 h 85"/>
              </a:gdLst>
              <a:ahLst/>
              <a:cxnLst>
                <a:cxn ang="0">
                  <a:pos x="T0" y="T1"/>
                </a:cxn>
                <a:cxn ang="0">
                  <a:pos x="T2" y="T3"/>
                </a:cxn>
                <a:cxn ang="0">
                  <a:pos x="T4" y="T5"/>
                </a:cxn>
                <a:cxn ang="0">
                  <a:pos x="T6" y="T7"/>
                </a:cxn>
                <a:cxn ang="0">
                  <a:pos x="T8" y="T9"/>
                </a:cxn>
              </a:cxnLst>
              <a:rect l="0" t="0" r="r" b="b"/>
              <a:pathLst>
                <a:path w="73" h="85">
                  <a:moveTo>
                    <a:pt x="0" y="0"/>
                  </a:moveTo>
                  <a:lnTo>
                    <a:pt x="52" y="45"/>
                  </a:lnTo>
                  <a:lnTo>
                    <a:pt x="73" y="85"/>
                  </a:lnTo>
                  <a:lnTo>
                    <a:pt x="21" y="4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6" name="Freeform 823"/>
            <p:cNvSpPr/>
            <p:nvPr/>
          </p:nvSpPr>
          <p:spPr bwMode="auto">
            <a:xfrm>
              <a:off x="2193431" y="3339203"/>
              <a:ext cx="91812" cy="106904"/>
            </a:xfrm>
            <a:custGeom>
              <a:avLst/>
              <a:gdLst>
                <a:gd name="T0" fmla="*/ 0 w 73"/>
                <a:gd name="T1" fmla="*/ 0 h 85"/>
                <a:gd name="T2" fmla="*/ 52 w 73"/>
                <a:gd name="T3" fmla="*/ 45 h 85"/>
                <a:gd name="T4" fmla="*/ 73 w 73"/>
                <a:gd name="T5" fmla="*/ 85 h 85"/>
                <a:gd name="T6" fmla="*/ 21 w 73"/>
                <a:gd name="T7" fmla="*/ 42 h 85"/>
                <a:gd name="T8" fmla="*/ 0 w 73"/>
                <a:gd name="T9" fmla="*/ 0 h 85"/>
              </a:gdLst>
              <a:ahLst/>
              <a:cxnLst>
                <a:cxn ang="0">
                  <a:pos x="T0" y="T1"/>
                </a:cxn>
                <a:cxn ang="0">
                  <a:pos x="T2" y="T3"/>
                </a:cxn>
                <a:cxn ang="0">
                  <a:pos x="T4" y="T5"/>
                </a:cxn>
                <a:cxn ang="0">
                  <a:pos x="T6" y="T7"/>
                </a:cxn>
                <a:cxn ang="0">
                  <a:pos x="T8" y="T9"/>
                </a:cxn>
              </a:cxnLst>
              <a:rect l="0" t="0" r="r" b="b"/>
              <a:pathLst>
                <a:path w="73" h="85">
                  <a:moveTo>
                    <a:pt x="0" y="0"/>
                  </a:moveTo>
                  <a:lnTo>
                    <a:pt x="52" y="45"/>
                  </a:lnTo>
                  <a:lnTo>
                    <a:pt x="73" y="85"/>
                  </a:lnTo>
                  <a:lnTo>
                    <a:pt x="21" y="4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57" name="Freeform 824"/>
            <p:cNvSpPr/>
            <p:nvPr/>
          </p:nvSpPr>
          <p:spPr bwMode="auto">
            <a:xfrm>
              <a:off x="2095331" y="3392027"/>
              <a:ext cx="189912" cy="172304"/>
            </a:xfrm>
            <a:custGeom>
              <a:avLst/>
              <a:gdLst>
                <a:gd name="T0" fmla="*/ 99 w 151"/>
                <a:gd name="T1" fmla="*/ 0 h 137"/>
                <a:gd name="T2" fmla="*/ 151 w 151"/>
                <a:gd name="T3" fmla="*/ 43 h 137"/>
                <a:gd name="T4" fmla="*/ 56 w 151"/>
                <a:gd name="T5" fmla="*/ 137 h 137"/>
                <a:gd name="T6" fmla="*/ 0 w 151"/>
                <a:gd name="T7" fmla="*/ 95 h 137"/>
                <a:gd name="T8" fmla="*/ 99 w 151"/>
                <a:gd name="T9" fmla="*/ 0 h 137"/>
              </a:gdLst>
              <a:ahLst/>
              <a:cxnLst>
                <a:cxn ang="0">
                  <a:pos x="T0" y="T1"/>
                </a:cxn>
                <a:cxn ang="0">
                  <a:pos x="T2" y="T3"/>
                </a:cxn>
                <a:cxn ang="0">
                  <a:pos x="T4" y="T5"/>
                </a:cxn>
                <a:cxn ang="0">
                  <a:pos x="T6" y="T7"/>
                </a:cxn>
                <a:cxn ang="0">
                  <a:pos x="T8" y="T9"/>
                </a:cxn>
              </a:cxnLst>
              <a:rect l="0" t="0" r="r" b="b"/>
              <a:pathLst>
                <a:path w="151" h="137">
                  <a:moveTo>
                    <a:pt x="99" y="0"/>
                  </a:moveTo>
                  <a:lnTo>
                    <a:pt x="151" y="43"/>
                  </a:lnTo>
                  <a:lnTo>
                    <a:pt x="56" y="137"/>
                  </a:lnTo>
                  <a:lnTo>
                    <a:pt x="0" y="95"/>
                  </a:lnTo>
                  <a:lnTo>
                    <a:pt x="9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826"/>
            <p:cNvSpPr/>
            <p:nvPr/>
          </p:nvSpPr>
          <p:spPr bwMode="auto">
            <a:xfrm>
              <a:off x="2095331" y="3392026"/>
              <a:ext cx="189912" cy="172304"/>
            </a:xfrm>
            <a:custGeom>
              <a:avLst/>
              <a:gdLst>
                <a:gd name="T0" fmla="*/ 99 w 151"/>
                <a:gd name="T1" fmla="*/ 0 h 137"/>
                <a:gd name="T2" fmla="*/ 151 w 151"/>
                <a:gd name="T3" fmla="*/ 43 h 137"/>
                <a:gd name="T4" fmla="*/ 56 w 151"/>
                <a:gd name="T5" fmla="*/ 137 h 137"/>
                <a:gd name="T6" fmla="*/ 0 w 151"/>
                <a:gd name="T7" fmla="*/ 95 h 137"/>
                <a:gd name="T8" fmla="*/ 99 w 151"/>
                <a:gd name="T9" fmla="*/ 0 h 137"/>
              </a:gdLst>
              <a:ahLst/>
              <a:cxnLst>
                <a:cxn ang="0">
                  <a:pos x="T0" y="T1"/>
                </a:cxn>
                <a:cxn ang="0">
                  <a:pos x="T2" y="T3"/>
                </a:cxn>
                <a:cxn ang="0">
                  <a:pos x="T4" y="T5"/>
                </a:cxn>
                <a:cxn ang="0">
                  <a:pos x="T6" y="T7"/>
                </a:cxn>
                <a:cxn ang="0">
                  <a:pos x="T8" y="T9"/>
                </a:cxn>
              </a:cxnLst>
              <a:rect l="0" t="0" r="r" b="b"/>
              <a:pathLst>
                <a:path w="151" h="137">
                  <a:moveTo>
                    <a:pt x="99" y="0"/>
                  </a:moveTo>
                  <a:lnTo>
                    <a:pt x="151" y="43"/>
                  </a:lnTo>
                  <a:lnTo>
                    <a:pt x="56" y="137"/>
                  </a:lnTo>
                  <a:lnTo>
                    <a:pt x="0" y="95"/>
                  </a:lnTo>
                  <a:lnTo>
                    <a:pt x="9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 name="Freeform 827"/>
            <p:cNvSpPr/>
            <p:nvPr/>
          </p:nvSpPr>
          <p:spPr bwMode="auto">
            <a:xfrm>
              <a:off x="2095331" y="3511507"/>
              <a:ext cx="100616" cy="118223"/>
            </a:xfrm>
            <a:custGeom>
              <a:avLst/>
              <a:gdLst>
                <a:gd name="T0" fmla="*/ 0 w 80"/>
                <a:gd name="T1" fmla="*/ 0 h 94"/>
                <a:gd name="T2" fmla="*/ 56 w 80"/>
                <a:gd name="T3" fmla="*/ 42 h 94"/>
                <a:gd name="T4" fmla="*/ 80 w 80"/>
                <a:gd name="T5" fmla="*/ 94 h 94"/>
                <a:gd name="T6" fmla="*/ 26 w 80"/>
                <a:gd name="T7" fmla="*/ 56 h 94"/>
                <a:gd name="T8" fmla="*/ 0 w 80"/>
                <a:gd name="T9" fmla="*/ 0 h 94"/>
              </a:gdLst>
              <a:ahLst/>
              <a:cxnLst>
                <a:cxn ang="0">
                  <a:pos x="T0" y="T1"/>
                </a:cxn>
                <a:cxn ang="0">
                  <a:pos x="T2" y="T3"/>
                </a:cxn>
                <a:cxn ang="0">
                  <a:pos x="T4" y="T5"/>
                </a:cxn>
                <a:cxn ang="0">
                  <a:pos x="T6" y="T7"/>
                </a:cxn>
                <a:cxn ang="0">
                  <a:pos x="T8" y="T9"/>
                </a:cxn>
              </a:cxnLst>
              <a:rect l="0" t="0" r="r" b="b"/>
              <a:pathLst>
                <a:path w="80" h="94">
                  <a:moveTo>
                    <a:pt x="0" y="0"/>
                  </a:moveTo>
                  <a:lnTo>
                    <a:pt x="56" y="42"/>
                  </a:lnTo>
                  <a:lnTo>
                    <a:pt x="80" y="94"/>
                  </a:lnTo>
                  <a:lnTo>
                    <a:pt x="26" y="56"/>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828"/>
            <p:cNvSpPr/>
            <p:nvPr/>
          </p:nvSpPr>
          <p:spPr bwMode="auto">
            <a:xfrm>
              <a:off x="2095331" y="3511507"/>
              <a:ext cx="100616" cy="118223"/>
            </a:xfrm>
            <a:custGeom>
              <a:avLst/>
              <a:gdLst>
                <a:gd name="T0" fmla="*/ 0 w 80"/>
                <a:gd name="T1" fmla="*/ 0 h 94"/>
                <a:gd name="T2" fmla="*/ 56 w 80"/>
                <a:gd name="T3" fmla="*/ 42 h 94"/>
                <a:gd name="T4" fmla="*/ 80 w 80"/>
                <a:gd name="T5" fmla="*/ 94 h 94"/>
                <a:gd name="T6" fmla="*/ 26 w 80"/>
                <a:gd name="T7" fmla="*/ 56 h 94"/>
                <a:gd name="T8" fmla="*/ 0 w 80"/>
                <a:gd name="T9" fmla="*/ 0 h 94"/>
              </a:gdLst>
              <a:ahLst/>
              <a:cxnLst>
                <a:cxn ang="0">
                  <a:pos x="T0" y="T1"/>
                </a:cxn>
                <a:cxn ang="0">
                  <a:pos x="T2" y="T3"/>
                </a:cxn>
                <a:cxn ang="0">
                  <a:pos x="T4" y="T5"/>
                </a:cxn>
                <a:cxn ang="0">
                  <a:pos x="T6" y="T7"/>
                </a:cxn>
                <a:cxn ang="0">
                  <a:pos x="T8" y="T9"/>
                </a:cxn>
              </a:cxnLst>
              <a:rect l="0" t="0" r="r" b="b"/>
              <a:pathLst>
                <a:path w="80" h="94">
                  <a:moveTo>
                    <a:pt x="0" y="0"/>
                  </a:moveTo>
                  <a:lnTo>
                    <a:pt x="56" y="42"/>
                  </a:lnTo>
                  <a:lnTo>
                    <a:pt x="80" y="94"/>
                  </a:lnTo>
                  <a:lnTo>
                    <a:pt x="26" y="56"/>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 name="Freeform 829"/>
            <p:cNvSpPr/>
            <p:nvPr/>
          </p:nvSpPr>
          <p:spPr bwMode="auto">
            <a:xfrm>
              <a:off x="2294047" y="3573134"/>
              <a:ext cx="80492" cy="104389"/>
            </a:xfrm>
            <a:custGeom>
              <a:avLst/>
              <a:gdLst>
                <a:gd name="T0" fmla="*/ 0 w 64"/>
                <a:gd name="T1" fmla="*/ 0 h 83"/>
                <a:gd name="T2" fmla="*/ 49 w 64"/>
                <a:gd name="T3" fmla="*/ 38 h 83"/>
                <a:gd name="T4" fmla="*/ 64 w 64"/>
                <a:gd name="T5" fmla="*/ 83 h 83"/>
                <a:gd name="T6" fmla="*/ 14 w 64"/>
                <a:gd name="T7" fmla="*/ 45 h 83"/>
                <a:gd name="T8" fmla="*/ 0 w 64"/>
                <a:gd name="T9" fmla="*/ 0 h 83"/>
              </a:gdLst>
              <a:ahLst/>
              <a:cxnLst>
                <a:cxn ang="0">
                  <a:pos x="T0" y="T1"/>
                </a:cxn>
                <a:cxn ang="0">
                  <a:pos x="T2" y="T3"/>
                </a:cxn>
                <a:cxn ang="0">
                  <a:pos x="T4" y="T5"/>
                </a:cxn>
                <a:cxn ang="0">
                  <a:pos x="T6" y="T7"/>
                </a:cxn>
                <a:cxn ang="0">
                  <a:pos x="T8" y="T9"/>
                </a:cxn>
              </a:cxnLst>
              <a:rect l="0" t="0" r="r" b="b"/>
              <a:pathLst>
                <a:path w="64" h="83">
                  <a:moveTo>
                    <a:pt x="0" y="0"/>
                  </a:moveTo>
                  <a:lnTo>
                    <a:pt x="49" y="38"/>
                  </a:lnTo>
                  <a:lnTo>
                    <a:pt x="64" y="83"/>
                  </a:lnTo>
                  <a:lnTo>
                    <a:pt x="14" y="45"/>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830"/>
            <p:cNvSpPr/>
            <p:nvPr/>
          </p:nvSpPr>
          <p:spPr bwMode="auto">
            <a:xfrm>
              <a:off x="2294047" y="3573134"/>
              <a:ext cx="80492" cy="104389"/>
            </a:xfrm>
            <a:custGeom>
              <a:avLst/>
              <a:gdLst>
                <a:gd name="T0" fmla="*/ 0 w 64"/>
                <a:gd name="T1" fmla="*/ 0 h 83"/>
                <a:gd name="T2" fmla="*/ 49 w 64"/>
                <a:gd name="T3" fmla="*/ 38 h 83"/>
                <a:gd name="T4" fmla="*/ 64 w 64"/>
                <a:gd name="T5" fmla="*/ 83 h 83"/>
                <a:gd name="T6" fmla="*/ 14 w 64"/>
                <a:gd name="T7" fmla="*/ 45 h 83"/>
                <a:gd name="T8" fmla="*/ 0 w 64"/>
                <a:gd name="T9" fmla="*/ 0 h 83"/>
              </a:gdLst>
              <a:ahLst/>
              <a:cxnLst>
                <a:cxn ang="0">
                  <a:pos x="T0" y="T1"/>
                </a:cxn>
                <a:cxn ang="0">
                  <a:pos x="T2" y="T3"/>
                </a:cxn>
                <a:cxn ang="0">
                  <a:pos x="T4" y="T5"/>
                </a:cxn>
                <a:cxn ang="0">
                  <a:pos x="T6" y="T7"/>
                </a:cxn>
                <a:cxn ang="0">
                  <a:pos x="T8" y="T9"/>
                </a:cxn>
              </a:cxnLst>
              <a:rect l="0" t="0" r="r" b="b"/>
              <a:pathLst>
                <a:path w="64" h="83">
                  <a:moveTo>
                    <a:pt x="0" y="0"/>
                  </a:moveTo>
                  <a:lnTo>
                    <a:pt x="49" y="38"/>
                  </a:lnTo>
                  <a:lnTo>
                    <a:pt x="64" y="83"/>
                  </a:lnTo>
                  <a:lnTo>
                    <a:pt x="14" y="45"/>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 name="Freeform 831"/>
            <p:cNvSpPr/>
            <p:nvPr/>
          </p:nvSpPr>
          <p:spPr bwMode="auto">
            <a:xfrm>
              <a:off x="2169535" y="3629730"/>
              <a:ext cx="205004" cy="143377"/>
            </a:xfrm>
            <a:custGeom>
              <a:avLst/>
              <a:gdLst>
                <a:gd name="T0" fmla="*/ 113 w 163"/>
                <a:gd name="T1" fmla="*/ 0 h 114"/>
                <a:gd name="T2" fmla="*/ 163 w 163"/>
                <a:gd name="T3" fmla="*/ 38 h 114"/>
                <a:gd name="T4" fmla="*/ 54 w 163"/>
                <a:gd name="T5" fmla="*/ 114 h 114"/>
                <a:gd name="T6" fmla="*/ 0 w 163"/>
                <a:gd name="T7" fmla="*/ 78 h 114"/>
                <a:gd name="T8" fmla="*/ 113 w 163"/>
                <a:gd name="T9" fmla="*/ 0 h 114"/>
              </a:gdLst>
              <a:ahLst/>
              <a:cxnLst>
                <a:cxn ang="0">
                  <a:pos x="T0" y="T1"/>
                </a:cxn>
                <a:cxn ang="0">
                  <a:pos x="T2" y="T3"/>
                </a:cxn>
                <a:cxn ang="0">
                  <a:pos x="T4" y="T5"/>
                </a:cxn>
                <a:cxn ang="0">
                  <a:pos x="T6" y="T7"/>
                </a:cxn>
                <a:cxn ang="0">
                  <a:pos x="T8" y="T9"/>
                </a:cxn>
              </a:cxnLst>
              <a:rect l="0" t="0" r="r" b="b"/>
              <a:pathLst>
                <a:path w="163" h="114">
                  <a:moveTo>
                    <a:pt x="113" y="0"/>
                  </a:moveTo>
                  <a:lnTo>
                    <a:pt x="163" y="38"/>
                  </a:lnTo>
                  <a:lnTo>
                    <a:pt x="54" y="114"/>
                  </a:lnTo>
                  <a:lnTo>
                    <a:pt x="0" y="78"/>
                  </a:lnTo>
                  <a:lnTo>
                    <a:pt x="11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832"/>
            <p:cNvSpPr/>
            <p:nvPr/>
          </p:nvSpPr>
          <p:spPr bwMode="auto">
            <a:xfrm>
              <a:off x="2169535" y="3629730"/>
              <a:ext cx="205004" cy="143377"/>
            </a:xfrm>
            <a:custGeom>
              <a:avLst/>
              <a:gdLst>
                <a:gd name="T0" fmla="*/ 113 w 163"/>
                <a:gd name="T1" fmla="*/ 0 h 114"/>
                <a:gd name="T2" fmla="*/ 163 w 163"/>
                <a:gd name="T3" fmla="*/ 38 h 114"/>
                <a:gd name="T4" fmla="*/ 54 w 163"/>
                <a:gd name="T5" fmla="*/ 114 h 114"/>
                <a:gd name="T6" fmla="*/ 0 w 163"/>
                <a:gd name="T7" fmla="*/ 78 h 114"/>
                <a:gd name="T8" fmla="*/ 113 w 163"/>
                <a:gd name="T9" fmla="*/ 0 h 114"/>
              </a:gdLst>
              <a:ahLst/>
              <a:cxnLst>
                <a:cxn ang="0">
                  <a:pos x="T0" y="T1"/>
                </a:cxn>
                <a:cxn ang="0">
                  <a:pos x="T2" y="T3"/>
                </a:cxn>
                <a:cxn ang="0">
                  <a:pos x="T4" y="T5"/>
                </a:cxn>
                <a:cxn ang="0">
                  <a:pos x="T6" y="T7"/>
                </a:cxn>
                <a:cxn ang="0">
                  <a:pos x="T8" y="T9"/>
                </a:cxn>
              </a:cxnLst>
              <a:rect l="0" t="0" r="r" b="b"/>
              <a:pathLst>
                <a:path w="163" h="114">
                  <a:moveTo>
                    <a:pt x="113" y="0"/>
                  </a:moveTo>
                  <a:lnTo>
                    <a:pt x="163" y="38"/>
                  </a:lnTo>
                  <a:lnTo>
                    <a:pt x="54" y="114"/>
                  </a:lnTo>
                  <a:lnTo>
                    <a:pt x="0" y="78"/>
                  </a:lnTo>
                  <a:lnTo>
                    <a:pt x="11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8" name="Freeform 833"/>
            <p:cNvSpPr/>
            <p:nvPr/>
          </p:nvSpPr>
          <p:spPr bwMode="auto">
            <a:xfrm>
              <a:off x="2169535" y="3727831"/>
              <a:ext cx="85523" cy="115708"/>
            </a:xfrm>
            <a:custGeom>
              <a:avLst/>
              <a:gdLst>
                <a:gd name="T0" fmla="*/ 0 w 68"/>
                <a:gd name="T1" fmla="*/ 0 h 92"/>
                <a:gd name="T2" fmla="*/ 54 w 68"/>
                <a:gd name="T3" fmla="*/ 36 h 92"/>
                <a:gd name="T4" fmla="*/ 68 w 68"/>
                <a:gd name="T5" fmla="*/ 92 h 92"/>
                <a:gd name="T6" fmla="*/ 14 w 68"/>
                <a:gd name="T7" fmla="*/ 59 h 92"/>
                <a:gd name="T8" fmla="*/ 0 w 68"/>
                <a:gd name="T9" fmla="*/ 0 h 92"/>
              </a:gdLst>
              <a:ahLst/>
              <a:cxnLst>
                <a:cxn ang="0">
                  <a:pos x="T0" y="T1"/>
                </a:cxn>
                <a:cxn ang="0">
                  <a:pos x="T2" y="T3"/>
                </a:cxn>
                <a:cxn ang="0">
                  <a:pos x="T4" y="T5"/>
                </a:cxn>
                <a:cxn ang="0">
                  <a:pos x="T6" y="T7"/>
                </a:cxn>
                <a:cxn ang="0">
                  <a:pos x="T8" y="T9"/>
                </a:cxn>
              </a:cxnLst>
              <a:rect l="0" t="0" r="r" b="b"/>
              <a:pathLst>
                <a:path w="68" h="92">
                  <a:moveTo>
                    <a:pt x="0" y="0"/>
                  </a:moveTo>
                  <a:lnTo>
                    <a:pt x="54" y="36"/>
                  </a:lnTo>
                  <a:lnTo>
                    <a:pt x="68" y="92"/>
                  </a:lnTo>
                  <a:lnTo>
                    <a:pt x="14" y="5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834"/>
            <p:cNvSpPr/>
            <p:nvPr/>
          </p:nvSpPr>
          <p:spPr bwMode="auto">
            <a:xfrm>
              <a:off x="2169535" y="3727831"/>
              <a:ext cx="85523" cy="115708"/>
            </a:xfrm>
            <a:custGeom>
              <a:avLst/>
              <a:gdLst>
                <a:gd name="T0" fmla="*/ 0 w 68"/>
                <a:gd name="T1" fmla="*/ 0 h 92"/>
                <a:gd name="T2" fmla="*/ 54 w 68"/>
                <a:gd name="T3" fmla="*/ 36 h 92"/>
                <a:gd name="T4" fmla="*/ 68 w 68"/>
                <a:gd name="T5" fmla="*/ 92 h 92"/>
                <a:gd name="T6" fmla="*/ 14 w 68"/>
                <a:gd name="T7" fmla="*/ 59 h 92"/>
                <a:gd name="T8" fmla="*/ 0 w 68"/>
                <a:gd name="T9" fmla="*/ 0 h 92"/>
              </a:gdLst>
              <a:ahLst/>
              <a:cxnLst>
                <a:cxn ang="0">
                  <a:pos x="T0" y="T1"/>
                </a:cxn>
                <a:cxn ang="0">
                  <a:pos x="T2" y="T3"/>
                </a:cxn>
                <a:cxn ang="0">
                  <a:pos x="T4" y="T5"/>
                </a:cxn>
                <a:cxn ang="0">
                  <a:pos x="T6" y="T7"/>
                </a:cxn>
                <a:cxn ang="0">
                  <a:pos x="T8" y="T9"/>
                </a:cxn>
              </a:cxnLst>
              <a:rect l="0" t="0" r="r" b="b"/>
              <a:pathLst>
                <a:path w="68" h="92">
                  <a:moveTo>
                    <a:pt x="0" y="0"/>
                  </a:moveTo>
                  <a:lnTo>
                    <a:pt x="54" y="36"/>
                  </a:lnTo>
                  <a:lnTo>
                    <a:pt x="68" y="92"/>
                  </a:lnTo>
                  <a:lnTo>
                    <a:pt x="14" y="5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0" name="Freeform 835"/>
            <p:cNvSpPr/>
            <p:nvPr/>
          </p:nvSpPr>
          <p:spPr bwMode="auto">
            <a:xfrm>
              <a:off x="2353158" y="3823415"/>
              <a:ext cx="67915" cy="98100"/>
            </a:xfrm>
            <a:custGeom>
              <a:avLst/>
              <a:gdLst>
                <a:gd name="T0" fmla="*/ 0 w 54"/>
                <a:gd name="T1" fmla="*/ 0 h 78"/>
                <a:gd name="T2" fmla="*/ 50 w 54"/>
                <a:gd name="T3" fmla="*/ 33 h 78"/>
                <a:gd name="T4" fmla="*/ 54 w 54"/>
                <a:gd name="T5" fmla="*/ 78 h 78"/>
                <a:gd name="T6" fmla="*/ 5 w 54"/>
                <a:gd name="T7" fmla="*/ 47 h 78"/>
                <a:gd name="T8" fmla="*/ 0 w 54"/>
                <a:gd name="T9" fmla="*/ 0 h 78"/>
              </a:gdLst>
              <a:ahLst/>
              <a:cxnLst>
                <a:cxn ang="0">
                  <a:pos x="T0" y="T1"/>
                </a:cxn>
                <a:cxn ang="0">
                  <a:pos x="T2" y="T3"/>
                </a:cxn>
                <a:cxn ang="0">
                  <a:pos x="T4" y="T5"/>
                </a:cxn>
                <a:cxn ang="0">
                  <a:pos x="T6" y="T7"/>
                </a:cxn>
                <a:cxn ang="0">
                  <a:pos x="T8" y="T9"/>
                </a:cxn>
              </a:cxnLst>
              <a:rect l="0" t="0" r="r" b="b"/>
              <a:pathLst>
                <a:path w="54" h="78">
                  <a:moveTo>
                    <a:pt x="0" y="0"/>
                  </a:moveTo>
                  <a:lnTo>
                    <a:pt x="50" y="33"/>
                  </a:lnTo>
                  <a:lnTo>
                    <a:pt x="54" y="78"/>
                  </a:lnTo>
                  <a:lnTo>
                    <a:pt x="5" y="4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836"/>
            <p:cNvSpPr/>
            <p:nvPr/>
          </p:nvSpPr>
          <p:spPr bwMode="auto">
            <a:xfrm>
              <a:off x="2353158" y="3823415"/>
              <a:ext cx="67915" cy="98100"/>
            </a:xfrm>
            <a:custGeom>
              <a:avLst/>
              <a:gdLst>
                <a:gd name="T0" fmla="*/ 0 w 54"/>
                <a:gd name="T1" fmla="*/ 0 h 78"/>
                <a:gd name="T2" fmla="*/ 50 w 54"/>
                <a:gd name="T3" fmla="*/ 33 h 78"/>
                <a:gd name="T4" fmla="*/ 54 w 54"/>
                <a:gd name="T5" fmla="*/ 78 h 78"/>
                <a:gd name="T6" fmla="*/ 5 w 54"/>
                <a:gd name="T7" fmla="*/ 47 h 78"/>
                <a:gd name="T8" fmla="*/ 0 w 54"/>
                <a:gd name="T9" fmla="*/ 0 h 78"/>
              </a:gdLst>
              <a:ahLst/>
              <a:cxnLst>
                <a:cxn ang="0">
                  <a:pos x="T0" y="T1"/>
                </a:cxn>
                <a:cxn ang="0">
                  <a:pos x="T2" y="T3"/>
                </a:cxn>
                <a:cxn ang="0">
                  <a:pos x="T4" y="T5"/>
                </a:cxn>
                <a:cxn ang="0">
                  <a:pos x="T6" y="T7"/>
                </a:cxn>
                <a:cxn ang="0">
                  <a:pos x="T8" y="T9"/>
                </a:cxn>
              </a:cxnLst>
              <a:rect l="0" t="0" r="r" b="b"/>
              <a:pathLst>
                <a:path w="54" h="78">
                  <a:moveTo>
                    <a:pt x="0" y="0"/>
                  </a:moveTo>
                  <a:lnTo>
                    <a:pt x="50" y="33"/>
                  </a:lnTo>
                  <a:lnTo>
                    <a:pt x="54" y="78"/>
                  </a:lnTo>
                  <a:lnTo>
                    <a:pt x="5" y="4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48" name="Freeform 837"/>
            <p:cNvSpPr/>
            <p:nvPr/>
          </p:nvSpPr>
          <p:spPr bwMode="auto">
            <a:xfrm>
              <a:off x="2202235" y="3882527"/>
              <a:ext cx="218839" cy="106904"/>
            </a:xfrm>
            <a:custGeom>
              <a:avLst/>
              <a:gdLst>
                <a:gd name="T0" fmla="*/ 125 w 174"/>
                <a:gd name="T1" fmla="*/ 0 h 85"/>
                <a:gd name="T2" fmla="*/ 174 w 174"/>
                <a:gd name="T3" fmla="*/ 31 h 85"/>
                <a:gd name="T4" fmla="*/ 54 w 174"/>
                <a:gd name="T5" fmla="*/ 85 h 85"/>
                <a:gd name="T6" fmla="*/ 0 w 174"/>
                <a:gd name="T7" fmla="*/ 57 h 85"/>
                <a:gd name="T8" fmla="*/ 125 w 174"/>
                <a:gd name="T9" fmla="*/ 0 h 85"/>
              </a:gdLst>
              <a:ahLst/>
              <a:cxnLst>
                <a:cxn ang="0">
                  <a:pos x="T0" y="T1"/>
                </a:cxn>
                <a:cxn ang="0">
                  <a:pos x="T2" y="T3"/>
                </a:cxn>
                <a:cxn ang="0">
                  <a:pos x="T4" y="T5"/>
                </a:cxn>
                <a:cxn ang="0">
                  <a:pos x="T6" y="T7"/>
                </a:cxn>
                <a:cxn ang="0">
                  <a:pos x="T8" y="T9"/>
                </a:cxn>
              </a:cxnLst>
              <a:rect l="0" t="0" r="r" b="b"/>
              <a:pathLst>
                <a:path w="174" h="85">
                  <a:moveTo>
                    <a:pt x="125" y="0"/>
                  </a:moveTo>
                  <a:lnTo>
                    <a:pt x="174" y="31"/>
                  </a:lnTo>
                  <a:lnTo>
                    <a:pt x="54" y="85"/>
                  </a:lnTo>
                  <a:lnTo>
                    <a:pt x="0" y="57"/>
                  </a:lnTo>
                  <a:lnTo>
                    <a:pt x="12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49" name="Freeform 838"/>
            <p:cNvSpPr/>
            <p:nvPr/>
          </p:nvSpPr>
          <p:spPr bwMode="auto">
            <a:xfrm>
              <a:off x="2202235" y="3882527"/>
              <a:ext cx="218839" cy="106904"/>
            </a:xfrm>
            <a:custGeom>
              <a:avLst/>
              <a:gdLst>
                <a:gd name="T0" fmla="*/ 125 w 174"/>
                <a:gd name="T1" fmla="*/ 0 h 85"/>
                <a:gd name="T2" fmla="*/ 174 w 174"/>
                <a:gd name="T3" fmla="*/ 31 h 85"/>
                <a:gd name="T4" fmla="*/ 54 w 174"/>
                <a:gd name="T5" fmla="*/ 85 h 85"/>
                <a:gd name="T6" fmla="*/ 0 w 174"/>
                <a:gd name="T7" fmla="*/ 57 h 85"/>
                <a:gd name="T8" fmla="*/ 125 w 174"/>
                <a:gd name="T9" fmla="*/ 0 h 85"/>
              </a:gdLst>
              <a:ahLst/>
              <a:cxnLst>
                <a:cxn ang="0">
                  <a:pos x="T0" y="T1"/>
                </a:cxn>
                <a:cxn ang="0">
                  <a:pos x="T2" y="T3"/>
                </a:cxn>
                <a:cxn ang="0">
                  <a:pos x="T4" y="T5"/>
                </a:cxn>
                <a:cxn ang="0">
                  <a:pos x="T6" y="T7"/>
                </a:cxn>
                <a:cxn ang="0">
                  <a:pos x="T8" y="T9"/>
                </a:cxn>
              </a:cxnLst>
              <a:rect l="0" t="0" r="r" b="b"/>
              <a:pathLst>
                <a:path w="174" h="85">
                  <a:moveTo>
                    <a:pt x="125" y="0"/>
                  </a:moveTo>
                  <a:lnTo>
                    <a:pt x="174" y="31"/>
                  </a:lnTo>
                  <a:lnTo>
                    <a:pt x="54" y="85"/>
                  </a:lnTo>
                  <a:lnTo>
                    <a:pt x="0" y="57"/>
                  </a:lnTo>
                  <a:lnTo>
                    <a:pt x="12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51" name="Freeform 839"/>
            <p:cNvSpPr/>
            <p:nvPr/>
          </p:nvSpPr>
          <p:spPr bwMode="auto">
            <a:xfrm>
              <a:off x="2202235" y="3954216"/>
              <a:ext cx="74204" cy="109419"/>
            </a:xfrm>
            <a:custGeom>
              <a:avLst/>
              <a:gdLst>
                <a:gd name="T0" fmla="*/ 0 w 59"/>
                <a:gd name="T1" fmla="*/ 0 h 87"/>
                <a:gd name="T2" fmla="*/ 54 w 59"/>
                <a:gd name="T3" fmla="*/ 28 h 87"/>
                <a:gd name="T4" fmla="*/ 59 w 59"/>
                <a:gd name="T5" fmla="*/ 87 h 87"/>
                <a:gd name="T6" fmla="*/ 7 w 59"/>
                <a:gd name="T7" fmla="*/ 59 h 87"/>
                <a:gd name="T8" fmla="*/ 0 w 59"/>
                <a:gd name="T9" fmla="*/ 0 h 87"/>
              </a:gdLst>
              <a:ahLst/>
              <a:cxnLst>
                <a:cxn ang="0">
                  <a:pos x="T0" y="T1"/>
                </a:cxn>
                <a:cxn ang="0">
                  <a:pos x="T2" y="T3"/>
                </a:cxn>
                <a:cxn ang="0">
                  <a:pos x="T4" y="T5"/>
                </a:cxn>
                <a:cxn ang="0">
                  <a:pos x="T6" y="T7"/>
                </a:cxn>
                <a:cxn ang="0">
                  <a:pos x="T8" y="T9"/>
                </a:cxn>
              </a:cxnLst>
              <a:rect l="0" t="0" r="r" b="b"/>
              <a:pathLst>
                <a:path w="59" h="87">
                  <a:moveTo>
                    <a:pt x="0" y="0"/>
                  </a:moveTo>
                  <a:lnTo>
                    <a:pt x="54" y="28"/>
                  </a:lnTo>
                  <a:lnTo>
                    <a:pt x="59" y="87"/>
                  </a:lnTo>
                  <a:lnTo>
                    <a:pt x="7" y="5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2" name="Freeform 840"/>
            <p:cNvSpPr/>
            <p:nvPr/>
          </p:nvSpPr>
          <p:spPr bwMode="auto">
            <a:xfrm>
              <a:off x="2202235" y="3954216"/>
              <a:ext cx="74204" cy="109419"/>
            </a:xfrm>
            <a:custGeom>
              <a:avLst/>
              <a:gdLst>
                <a:gd name="T0" fmla="*/ 0 w 59"/>
                <a:gd name="T1" fmla="*/ 0 h 87"/>
                <a:gd name="T2" fmla="*/ 54 w 59"/>
                <a:gd name="T3" fmla="*/ 28 h 87"/>
                <a:gd name="T4" fmla="*/ 59 w 59"/>
                <a:gd name="T5" fmla="*/ 87 h 87"/>
                <a:gd name="T6" fmla="*/ 7 w 59"/>
                <a:gd name="T7" fmla="*/ 59 h 87"/>
                <a:gd name="T8" fmla="*/ 0 w 59"/>
                <a:gd name="T9" fmla="*/ 0 h 87"/>
              </a:gdLst>
              <a:ahLst/>
              <a:cxnLst>
                <a:cxn ang="0">
                  <a:pos x="T0" y="T1"/>
                </a:cxn>
                <a:cxn ang="0">
                  <a:pos x="T2" y="T3"/>
                </a:cxn>
                <a:cxn ang="0">
                  <a:pos x="T4" y="T5"/>
                </a:cxn>
                <a:cxn ang="0">
                  <a:pos x="T6" y="T7"/>
                </a:cxn>
                <a:cxn ang="0">
                  <a:pos x="T8" y="T9"/>
                </a:cxn>
              </a:cxnLst>
              <a:rect l="0" t="0" r="r" b="b"/>
              <a:pathLst>
                <a:path w="59" h="87">
                  <a:moveTo>
                    <a:pt x="0" y="0"/>
                  </a:moveTo>
                  <a:lnTo>
                    <a:pt x="54" y="28"/>
                  </a:lnTo>
                  <a:lnTo>
                    <a:pt x="59" y="87"/>
                  </a:lnTo>
                  <a:lnTo>
                    <a:pt x="7" y="5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53" name="Freeform 841"/>
            <p:cNvSpPr/>
            <p:nvPr/>
          </p:nvSpPr>
          <p:spPr bwMode="auto">
            <a:xfrm>
              <a:off x="2365735" y="4078727"/>
              <a:ext cx="65400" cy="91812"/>
            </a:xfrm>
            <a:custGeom>
              <a:avLst/>
              <a:gdLst>
                <a:gd name="T0" fmla="*/ 2 w 52"/>
                <a:gd name="T1" fmla="*/ 0 h 73"/>
                <a:gd name="T2" fmla="*/ 52 w 52"/>
                <a:gd name="T3" fmla="*/ 26 h 73"/>
                <a:gd name="T4" fmla="*/ 49 w 52"/>
                <a:gd name="T5" fmla="*/ 73 h 73"/>
                <a:gd name="T6" fmla="*/ 0 w 52"/>
                <a:gd name="T7" fmla="*/ 47 h 73"/>
                <a:gd name="T8" fmla="*/ 2 w 52"/>
                <a:gd name="T9" fmla="*/ 0 h 73"/>
              </a:gdLst>
              <a:ahLst/>
              <a:cxnLst>
                <a:cxn ang="0">
                  <a:pos x="T0" y="T1"/>
                </a:cxn>
                <a:cxn ang="0">
                  <a:pos x="T2" y="T3"/>
                </a:cxn>
                <a:cxn ang="0">
                  <a:pos x="T4" y="T5"/>
                </a:cxn>
                <a:cxn ang="0">
                  <a:pos x="T6" y="T7"/>
                </a:cxn>
                <a:cxn ang="0">
                  <a:pos x="T8" y="T9"/>
                </a:cxn>
              </a:cxnLst>
              <a:rect l="0" t="0" r="r" b="b"/>
              <a:pathLst>
                <a:path w="52" h="73">
                  <a:moveTo>
                    <a:pt x="2" y="0"/>
                  </a:moveTo>
                  <a:lnTo>
                    <a:pt x="52" y="26"/>
                  </a:lnTo>
                  <a:lnTo>
                    <a:pt x="49" y="73"/>
                  </a:lnTo>
                  <a:lnTo>
                    <a:pt x="0" y="47"/>
                  </a:lnTo>
                  <a:lnTo>
                    <a:pt x="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6" name="Freeform 842"/>
            <p:cNvSpPr/>
            <p:nvPr/>
          </p:nvSpPr>
          <p:spPr bwMode="auto">
            <a:xfrm>
              <a:off x="2365735" y="4078727"/>
              <a:ext cx="65400" cy="91812"/>
            </a:xfrm>
            <a:custGeom>
              <a:avLst/>
              <a:gdLst>
                <a:gd name="T0" fmla="*/ 2 w 52"/>
                <a:gd name="T1" fmla="*/ 0 h 73"/>
                <a:gd name="T2" fmla="*/ 52 w 52"/>
                <a:gd name="T3" fmla="*/ 26 h 73"/>
                <a:gd name="T4" fmla="*/ 49 w 52"/>
                <a:gd name="T5" fmla="*/ 73 h 73"/>
                <a:gd name="T6" fmla="*/ 0 w 52"/>
                <a:gd name="T7" fmla="*/ 47 h 73"/>
                <a:gd name="T8" fmla="*/ 2 w 52"/>
                <a:gd name="T9" fmla="*/ 0 h 73"/>
              </a:gdLst>
              <a:ahLst/>
              <a:cxnLst>
                <a:cxn ang="0">
                  <a:pos x="T0" y="T1"/>
                </a:cxn>
                <a:cxn ang="0">
                  <a:pos x="T2" y="T3"/>
                </a:cxn>
                <a:cxn ang="0">
                  <a:pos x="T4" y="T5"/>
                </a:cxn>
                <a:cxn ang="0">
                  <a:pos x="T6" y="T7"/>
                </a:cxn>
                <a:cxn ang="0">
                  <a:pos x="T8" y="T9"/>
                </a:cxn>
              </a:cxnLst>
              <a:rect l="0" t="0" r="r" b="b"/>
              <a:pathLst>
                <a:path w="52" h="73">
                  <a:moveTo>
                    <a:pt x="2" y="0"/>
                  </a:moveTo>
                  <a:lnTo>
                    <a:pt x="52" y="26"/>
                  </a:lnTo>
                  <a:lnTo>
                    <a:pt x="49" y="73"/>
                  </a:lnTo>
                  <a:lnTo>
                    <a:pt x="0" y="47"/>
                  </a:lnTo>
                  <a:lnTo>
                    <a:pt x="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57" name="Freeform 843"/>
            <p:cNvSpPr/>
            <p:nvPr/>
          </p:nvSpPr>
          <p:spPr bwMode="auto">
            <a:xfrm>
              <a:off x="2198462" y="4137839"/>
              <a:ext cx="228900" cy="74204"/>
            </a:xfrm>
            <a:custGeom>
              <a:avLst/>
              <a:gdLst>
                <a:gd name="T0" fmla="*/ 133 w 182"/>
                <a:gd name="T1" fmla="*/ 0 h 59"/>
                <a:gd name="T2" fmla="*/ 182 w 182"/>
                <a:gd name="T3" fmla="*/ 26 h 59"/>
                <a:gd name="T4" fmla="*/ 52 w 182"/>
                <a:gd name="T5" fmla="*/ 59 h 59"/>
                <a:gd name="T6" fmla="*/ 0 w 182"/>
                <a:gd name="T7" fmla="*/ 33 h 59"/>
                <a:gd name="T8" fmla="*/ 133 w 182"/>
                <a:gd name="T9" fmla="*/ 0 h 59"/>
              </a:gdLst>
              <a:ahLst/>
              <a:cxnLst>
                <a:cxn ang="0">
                  <a:pos x="T0" y="T1"/>
                </a:cxn>
                <a:cxn ang="0">
                  <a:pos x="T2" y="T3"/>
                </a:cxn>
                <a:cxn ang="0">
                  <a:pos x="T4" y="T5"/>
                </a:cxn>
                <a:cxn ang="0">
                  <a:pos x="T6" y="T7"/>
                </a:cxn>
                <a:cxn ang="0">
                  <a:pos x="T8" y="T9"/>
                </a:cxn>
              </a:cxnLst>
              <a:rect l="0" t="0" r="r" b="b"/>
              <a:pathLst>
                <a:path w="182" h="59">
                  <a:moveTo>
                    <a:pt x="133" y="0"/>
                  </a:moveTo>
                  <a:lnTo>
                    <a:pt x="182" y="26"/>
                  </a:lnTo>
                  <a:lnTo>
                    <a:pt x="52" y="59"/>
                  </a:lnTo>
                  <a:lnTo>
                    <a:pt x="0" y="33"/>
                  </a:lnTo>
                  <a:lnTo>
                    <a:pt x="13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8" name="Freeform 844"/>
            <p:cNvSpPr/>
            <p:nvPr/>
          </p:nvSpPr>
          <p:spPr bwMode="auto">
            <a:xfrm>
              <a:off x="2198462" y="4137839"/>
              <a:ext cx="228900" cy="74204"/>
            </a:xfrm>
            <a:custGeom>
              <a:avLst/>
              <a:gdLst>
                <a:gd name="T0" fmla="*/ 133 w 182"/>
                <a:gd name="T1" fmla="*/ 0 h 59"/>
                <a:gd name="T2" fmla="*/ 182 w 182"/>
                <a:gd name="T3" fmla="*/ 26 h 59"/>
                <a:gd name="T4" fmla="*/ 52 w 182"/>
                <a:gd name="T5" fmla="*/ 59 h 59"/>
                <a:gd name="T6" fmla="*/ 0 w 182"/>
                <a:gd name="T7" fmla="*/ 33 h 59"/>
                <a:gd name="T8" fmla="*/ 133 w 182"/>
                <a:gd name="T9" fmla="*/ 0 h 59"/>
              </a:gdLst>
              <a:ahLst/>
              <a:cxnLst>
                <a:cxn ang="0">
                  <a:pos x="T0" y="T1"/>
                </a:cxn>
                <a:cxn ang="0">
                  <a:pos x="T2" y="T3"/>
                </a:cxn>
                <a:cxn ang="0">
                  <a:pos x="T4" y="T5"/>
                </a:cxn>
                <a:cxn ang="0">
                  <a:pos x="T6" y="T7"/>
                </a:cxn>
                <a:cxn ang="0">
                  <a:pos x="T8" y="T9"/>
                </a:cxn>
              </a:cxnLst>
              <a:rect l="0" t="0" r="r" b="b"/>
              <a:pathLst>
                <a:path w="182" h="59">
                  <a:moveTo>
                    <a:pt x="133" y="0"/>
                  </a:moveTo>
                  <a:lnTo>
                    <a:pt x="182" y="26"/>
                  </a:lnTo>
                  <a:lnTo>
                    <a:pt x="52" y="59"/>
                  </a:lnTo>
                  <a:lnTo>
                    <a:pt x="0" y="33"/>
                  </a:lnTo>
                  <a:lnTo>
                    <a:pt x="13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59" name="Freeform 845"/>
            <p:cNvSpPr/>
            <p:nvPr/>
          </p:nvSpPr>
          <p:spPr bwMode="auto">
            <a:xfrm>
              <a:off x="2193431" y="4179343"/>
              <a:ext cx="70431" cy="106904"/>
            </a:xfrm>
            <a:custGeom>
              <a:avLst/>
              <a:gdLst>
                <a:gd name="T0" fmla="*/ 4 w 56"/>
                <a:gd name="T1" fmla="*/ 0 h 85"/>
                <a:gd name="T2" fmla="*/ 56 w 56"/>
                <a:gd name="T3" fmla="*/ 26 h 85"/>
                <a:gd name="T4" fmla="*/ 52 w 56"/>
                <a:gd name="T5" fmla="*/ 85 h 85"/>
                <a:gd name="T6" fmla="*/ 0 w 56"/>
                <a:gd name="T7" fmla="*/ 62 h 85"/>
                <a:gd name="T8" fmla="*/ 4 w 56"/>
                <a:gd name="T9" fmla="*/ 0 h 85"/>
              </a:gdLst>
              <a:ahLst/>
              <a:cxnLst>
                <a:cxn ang="0">
                  <a:pos x="T0" y="T1"/>
                </a:cxn>
                <a:cxn ang="0">
                  <a:pos x="T2" y="T3"/>
                </a:cxn>
                <a:cxn ang="0">
                  <a:pos x="T4" y="T5"/>
                </a:cxn>
                <a:cxn ang="0">
                  <a:pos x="T6" y="T7"/>
                </a:cxn>
                <a:cxn ang="0">
                  <a:pos x="T8" y="T9"/>
                </a:cxn>
              </a:cxnLst>
              <a:rect l="0" t="0" r="r" b="b"/>
              <a:pathLst>
                <a:path w="56" h="85">
                  <a:moveTo>
                    <a:pt x="4" y="0"/>
                  </a:moveTo>
                  <a:lnTo>
                    <a:pt x="56" y="26"/>
                  </a:lnTo>
                  <a:lnTo>
                    <a:pt x="52" y="85"/>
                  </a:lnTo>
                  <a:lnTo>
                    <a:pt x="0" y="62"/>
                  </a:lnTo>
                  <a:lnTo>
                    <a:pt x="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0" name="Freeform 846"/>
            <p:cNvSpPr/>
            <p:nvPr/>
          </p:nvSpPr>
          <p:spPr bwMode="auto">
            <a:xfrm>
              <a:off x="2193431" y="4179343"/>
              <a:ext cx="70431" cy="106904"/>
            </a:xfrm>
            <a:custGeom>
              <a:avLst/>
              <a:gdLst>
                <a:gd name="T0" fmla="*/ 4 w 56"/>
                <a:gd name="T1" fmla="*/ 0 h 85"/>
                <a:gd name="T2" fmla="*/ 56 w 56"/>
                <a:gd name="T3" fmla="*/ 26 h 85"/>
                <a:gd name="T4" fmla="*/ 52 w 56"/>
                <a:gd name="T5" fmla="*/ 85 h 85"/>
                <a:gd name="T6" fmla="*/ 0 w 56"/>
                <a:gd name="T7" fmla="*/ 62 h 85"/>
                <a:gd name="T8" fmla="*/ 4 w 56"/>
                <a:gd name="T9" fmla="*/ 0 h 85"/>
              </a:gdLst>
              <a:ahLst/>
              <a:cxnLst>
                <a:cxn ang="0">
                  <a:pos x="T0" y="T1"/>
                </a:cxn>
                <a:cxn ang="0">
                  <a:pos x="T2" y="T3"/>
                </a:cxn>
                <a:cxn ang="0">
                  <a:pos x="T4" y="T5"/>
                </a:cxn>
                <a:cxn ang="0">
                  <a:pos x="T6" y="T7"/>
                </a:cxn>
                <a:cxn ang="0">
                  <a:pos x="T8" y="T9"/>
                </a:cxn>
              </a:cxnLst>
              <a:rect l="0" t="0" r="r" b="b"/>
              <a:pathLst>
                <a:path w="56" h="85">
                  <a:moveTo>
                    <a:pt x="4" y="0"/>
                  </a:moveTo>
                  <a:lnTo>
                    <a:pt x="56" y="26"/>
                  </a:lnTo>
                  <a:lnTo>
                    <a:pt x="52" y="85"/>
                  </a:lnTo>
                  <a:lnTo>
                    <a:pt x="0" y="62"/>
                  </a:lnTo>
                  <a:lnTo>
                    <a:pt x="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61" name="Freeform 847"/>
            <p:cNvSpPr/>
            <p:nvPr/>
          </p:nvSpPr>
          <p:spPr bwMode="auto">
            <a:xfrm>
              <a:off x="2193431" y="4257320"/>
              <a:ext cx="207520" cy="103131"/>
            </a:xfrm>
            <a:custGeom>
              <a:avLst/>
              <a:gdLst>
                <a:gd name="T0" fmla="*/ 0 w 165"/>
                <a:gd name="T1" fmla="*/ 0 h 82"/>
                <a:gd name="T2" fmla="*/ 52 w 165"/>
                <a:gd name="T3" fmla="*/ 23 h 82"/>
                <a:gd name="T4" fmla="*/ 165 w 165"/>
                <a:gd name="T5" fmla="*/ 82 h 82"/>
                <a:gd name="T6" fmla="*/ 115 w 165"/>
                <a:gd name="T7" fmla="*/ 61 h 82"/>
                <a:gd name="T8" fmla="*/ 0 w 165"/>
                <a:gd name="T9" fmla="*/ 0 h 82"/>
              </a:gdLst>
              <a:ahLst/>
              <a:cxnLst>
                <a:cxn ang="0">
                  <a:pos x="T0" y="T1"/>
                </a:cxn>
                <a:cxn ang="0">
                  <a:pos x="T2" y="T3"/>
                </a:cxn>
                <a:cxn ang="0">
                  <a:pos x="T4" y="T5"/>
                </a:cxn>
                <a:cxn ang="0">
                  <a:pos x="T6" y="T7"/>
                </a:cxn>
                <a:cxn ang="0">
                  <a:pos x="T8" y="T9"/>
                </a:cxn>
              </a:cxnLst>
              <a:rect l="0" t="0" r="r" b="b"/>
              <a:pathLst>
                <a:path w="165" h="82">
                  <a:moveTo>
                    <a:pt x="0" y="0"/>
                  </a:moveTo>
                  <a:lnTo>
                    <a:pt x="52" y="23"/>
                  </a:lnTo>
                  <a:lnTo>
                    <a:pt x="165" y="82"/>
                  </a:lnTo>
                  <a:lnTo>
                    <a:pt x="115" y="6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2" name="Freeform 848"/>
            <p:cNvSpPr/>
            <p:nvPr/>
          </p:nvSpPr>
          <p:spPr bwMode="auto">
            <a:xfrm>
              <a:off x="2193431" y="4257320"/>
              <a:ext cx="207520" cy="103131"/>
            </a:xfrm>
            <a:custGeom>
              <a:avLst/>
              <a:gdLst>
                <a:gd name="T0" fmla="*/ 0 w 165"/>
                <a:gd name="T1" fmla="*/ 0 h 82"/>
                <a:gd name="T2" fmla="*/ 52 w 165"/>
                <a:gd name="T3" fmla="*/ 23 h 82"/>
                <a:gd name="T4" fmla="*/ 165 w 165"/>
                <a:gd name="T5" fmla="*/ 82 h 82"/>
                <a:gd name="T6" fmla="*/ 115 w 165"/>
                <a:gd name="T7" fmla="*/ 61 h 82"/>
                <a:gd name="T8" fmla="*/ 0 w 165"/>
                <a:gd name="T9" fmla="*/ 0 h 82"/>
              </a:gdLst>
              <a:ahLst/>
              <a:cxnLst>
                <a:cxn ang="0">
                  <a:pos x="T0" y="T1"/>
                </a:cxn>
                <a:cxn ang="0">
                  <a:pos x="T2" y="T3"/>
                </a:cxn>
                <a:cxn ang="0">
                  <a:pos x="T4" y="T5"/>
                </a:cxn>
                <a:cxn ang="0">
                  <a:pos x="T6" y="T7"/>
                </a:cxn>
                <a:cxn ang="0">
                  <a:pos x="T8" y="T9"/>
                </a:cxn>
              </a:cxnLst>
              <a:rect l="0" t="0" r="r" b="b"/>
              <a:pathLst>
                <a:path w="165" h="82">
                  <a:moveTo>
                    <a:pt x="0" y="0"/>
                  </a:moveTo>
                  <a:lnTo>
                    <a:pt x="52" y="23"/>
                  </a:lnTo>
                  <a:lnTo>
                    <a:pt x="165" y="82"/>
                  </a:lnTo>
                  <a:lnTo>
                    <a:pt x="115" y="6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63" name="Freeform 849"/>
            <p:cNvSpPr/>
            <p:nvPr/>
          </p:nvSpPr>
          <p:spPr bwMode="auto">
            <a:xfrm>
              <a:off x="2326747" y="4334039"/>
              <a:ext cx="74204" cy="83008"/>
            </a:xfrm>
            <a:custGeom>
              <a:avLst/>
              <a:gdLst>
                <a:gd name="T0" fmla="*/ 9 w 59"/>
                <a:gd name="T1" fmla="*/ 0 h 66"/>
                <a:gd name="T2" fmla="*/ 59 w 59"/>
                <a:gd name="T3" fmla="*/ 21 h 66"/>
                <a:gd name="T4" fmla="*/ 49 w 59"/>
                <a:gd name="T5" fmla="*/ 66 h 66"/>
                <a:gd name="T6" fmla="*/ 0 w 59"/>
                <a:gd name="T7" fmla="*/ 45 h 66"/>
                <a:gd name="T8" fmla="*/ 9 w 59"/>
                <a:gd name="T9" fmla="*/ 0 h 66"/>
              </a:gdLst>
              <a:ahLst/>
              <a:cxnLst>
                <a:cxn ang="0">
                  <a:pos x="T0" y="T1"/>
                </a:cxn>
                <a:cxn ang="0">
                  <a:pos x="T2" y="T3"/>
                </a:cxn>
                <a:cxn ang="0">
                  <a:pos x="T4" y="T5"/>
                </a:cxn>
                <a:cxn ang="0">
                  <a:pos x="T6" y="T7"/>
                </a:cxn>
                <a:cxn ang="0">
                  <a:pos x="T8" y="T9"/>
                </a:cxn>
              </a:cxnLst>
              <a:rect l="0" t="0" r="r" b="b"/>
              <a:pathLst>
                <a:path w="59" h="66">
                  <a:moveTo>
                    <a:pt x="9" y="0"/>
                  </a:moveTo>
                  <a:lnTo>
                    <a:pt x="59" y="21"/>
                  </a:lnTo>
                  <a:lnTo>
                    <a:pt x="49" y="66"/>
                  </a:lnTo>
                  <a:lnTo>
                    <a:pt x="0" y="45"/>
                  </a:lnTo>
                  <a:lnTo>
                    <a:pt x="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4" name="Freeform 850"/>
            <p:cNvSpPr/>
            <p:nvPr/>
          </p:nvSpPr>
          <p:spPr bwMode="auto">
            <a:xfrm>
              <a:off x="2326747" y="4334039"/>
              <a:ext cx="74204" cy="83008"/>
            </a:xfrm>
            <a:custGeom>
              <a:avLst/>
              <a:gdLst>
                <a:gd name="T0" fmla="*/ 9 w 59"/>
                <a:gd name="T1" fmla="*/ 0 h 66"/>
                <a:gd name="T2" fmla="*/ 59 w 59"/>
                <a:gd name="T3" fmla="*/ 21 h 66"/>
                <a:gd name="T4" fmla="*/ 49 w 59"/>
                <a:gd name="T5" fmla="*/ 66 h 66"/>
                <a:gd name="T6" fmla="*/ 0 w 59"/>
                <a:gd name="T7" fmla="*/ 45 h 66"/>
                <a:gd name="T8" fmla="*/ 9 w 59"/>
                <a:gd name="T9" fmla="*/ 0 h 66"/>
              </a:gdLst>
              <a:ahLst/>
              <a:cxnLst>
                <a:cxn ang="0">
                  <a:pos x="T0" y="T1"/>
                </a:cxn>
                <a:cxn ang="0">
                  <a:pos x="T2" y="T3"/>
                </a:cxn>
                <a:cxn ang="0">
                  <a:pos x="T4" y="T5"/>
                </a:cxn>
                <a:cxn ang="0">
                  <a:pos x="T6" y="T7"/>
                </a:cxn>
                <a:cxn ang="0">
                  <a:pos x="T8" y="T9"/>
                </a:cxn>
              </a:cxnLst>
              <a:rect l="0" t="0" r="r" b="b"/>
              <a:pathLst>
                <a:path w="59" h="66">
                  <a:moveTo>
                    <a:pt x="9" y="0"/>
                  </a:moveTo>
                  <a:lnTo>
                    <a:pt x="59" y="21"/>
                  </a:lnTo>
                  <a:lnTo>
                    <a:pt x="49" y="66"/>
                  </a:lnTo>
                  <a:lnTo>
                    <a:pt x="0" y="45"/>
                  </a:lnTo>
                  <a:lnTo>
                    <a:pt x="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65" name="Freeform 851"/>
            <p:cNvSpPr/>
            <p:nvPr/>
          </p:nvSpPr>
          <p:spPr bwMode="auto">
            <a:xfrm>
              <a:off x="2154442" y="4390636"/>
              <a:ext cx="233931" cy="38989"/>
            </a:xfrm>
            <a:custGeom>
              <a:avLst/>
              <a:gdLst>
                <a:gd name="T0" fmla="*/ 137 w 186"/>
                <a:gd name="T1" fmla="*/ 0 h 31"/>
                <a:gd name="T2" fmla="*/ 186 w 186"/>
                <a:gd name="T3" fmla="*/ 21 h 31"/>
                <a:gd name="T4" fmla="*/ 54 w 186"/>
                <a:gd name="T5" fmla="*/ 31 h 31"/>
                <a:gd name="T6" fmla="*/ 0 w 186"/>
                <a:gd name="T7" fmla="*/ 12 h 31"/>
                <a:gd name="T8" fmla="*/ 137 w 186"/>
                <a:gd name="T9" fmla="*/ 0 h 31"/>
              </a:gdLst>
              <a:ahLst/>
              <a:cxnLst>
                <a:cxn ang="0">
                  <a:pos x="T0" y="T1"/>
                </a:cxn>
                <a:cxn ang="0">
                  <a:pos x="T2" y="T3"/>
                </a:cxn>
                <a:cxn ang="0">
                  <a:pos x="T4" y="T5"/>
                </a:cxn>
                <a:cxn ang="0">
                  <a:pos x="T6" y="T7"/>
                </a:cxn>
                <a:cxn ang="0">
                  <a:pos x="T8" y="T9"/>
                </a:cxn>
              </a:cxnLst>
              <a:rect l="0" t="0" r="r" b="b"/>
              <a:pathLst>
                <a:path w="186" h="31">
                  <a:moveTo>
                    <a:pt x="137" y="0"/>
                  </a:moveTo>
                  <a:lnTo>
                    <a:pt x="186" y="21"/>
                  </a:lnTo>
                  <a:lnTo>
                    <a:pt x="54" y="31"/>
                  </a:lnTo>
                  <a:lnTo>
                    <a:pt x="0" y="12"/>
                  </a:lnTo>
                  <a:lnTo>
                    <a:pt x="13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7" name="Freeform 852"/>
            <p:cNvSpPr/>
            <p:nvPr/>
          </p:nvSpPr>
          <p:spPr bwMode="auto">
            <a:xfrm>
              <a:off x="2154442" y="4390636"/>
              <a:ext cx="233931" cy="38989"/>
            </a:xfrm>
            <a:custGeom>
              <a:avLst/>
              <a:gdLst>
                <a:gd name="T0" fmla="*/ 137 w 186"/>
                <a:gd name="T1" fmla="*/ 0 h 31"/>
                <a:gd name="T2" fmla="*/ 186 w 186"/>
                <a:gd name="T3" fmla="*/ 21 h 31"/>
                <a:gd name="T4" fmla="*/ 54 w 186"/>
                <a:gd name="T5" fmla="*/ 31 h 31"/>
                <a:gd name="T6" fmla="*/ 0 w 186"/>
                <a:gd name="T7" fmla="*/ 12 h 31"/>
                <a:gd name="T8" fmla="*/ 137 w 186"/>
                <a:gd name="T9" fmla="*/ 0 h 31"/>
              </a:gdLst>
              <a:ahLst/>
              <a:cxnLst>
                <a:cxn ang="0">
                  <a:pos x="T0" y="T1"/>
                </a:cxn>
                <a:cxn ang="0">
                  <a:pos x="T2" y="T3"/>
                </a:cxn>
                <a:cxn ang="0">
                  <a:pos x="T4" y="T5"/>
                </a:cxn>
                <a:cxn ang="0">
                  <a:pos x="T6" y="T7"/>
                </a:cxn>
                <a:cxn ang="0">
                  <a:pos x="T8" y="T9"/>
                </a:cxn>
              </a:cxnLst>
              <a:rect l="0" t="0" r="r" b="b"/>
              <a:pathLst>
                <a:path w="186" h="31">
                  <a:moveTo>
                    <a:pt x="137" y="0"/>
                  </a:moveTo>
                  <a:lnTo>
                    <a:pt x="186" y="21"/>
                  </a:lnTo>
                  <a:lnTo>
                    <a:pt x="54" y="31"/>
                  </a:lnTo>
                  <a:lnTo>
                    <a:pt x="0" y="12"/>
                  </a:lnTo>
                  <a:lnTo>
                    <a:pt x="13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68" name="Freeform 853"/>
            <p:cNvSpPr/>
            <p:nvPr/>
          </p:nvSpPr>
          <p:spPr bwMode="auto">
            <a:xfrm>
              <a:off x="2133062" y="4405728"/>
              <a:ext cx="89296" cy="94327"/>
            </a:xfrm>
            <a:custGeom>
              <a:avLst/>
              <a:gdLst>
                <a:gd name="T0" fmla="*/ 17 w 71"/>
                <a:gd name="T1" fmla="*/ 0 h 75"/>
                <a:gd name="T2" fmla="*/ 71 w 71"/>
                <a:gd name="T3" fmla="*/ 19 h 75"/>
                <a:gd name="T4" fmla="*/ 57 w 71"/>
                <a:gd name="T5" fmla="*/ 75 h 75"/>
                <a:gd name="T6" fmla="*/ 0 w 71"/>
                <a:gd name="T7" fmla="*/ 59 h 75"/>
                <a:gd name="T8" fmla="*/ 17 w 71"/>
                <a:gd name="T9" fmla="*/ 0 h 75"/>
              </a:gdLst>
              <a:ahLst/>
              <a:cxnLst>
                <a:cxn ang="0">
                  <a:pos x="T0" y="T1"/>
                </a:cxn>
                <a:cxn ang="0">
                  <a:pos x="T2" y="T3"/>
                </a:cxn>
                <a:cxn ang="0">
                  <a:pos x="T4" y="T5"/>
                </a:cxn>
                <a:cxn ang="0">
                  <a:pos x="T6" y="T7"/>
                </a:cxn>
                <a:cxn ang="0">
                  <a:pos x="T8" y="T9"/>
                </a:cxn>
              </a:cxnLst>
              <a:rect l="0" t="0" r="r" b="b"/>
              <a:pathLst>
                <a:path w="71" h="75">
                  <a:moveTo>
                    <a:pt x="17" y="0"/>
                  </a:moveTo>
                  <a:lnTo>
                    <a:pt x="71" y="19"/>
                  </a:lnTo>
                  <a:lnTo>
                    <a:pt x="57" y="75"/>
                  </a:lnTo>
                  <a:lnTo>
                    <a:pt x="0" y="59"/>
                  </a:lnTo>
                  <a:lnTo>
                    <a:pt x="1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9" name="Freeform 854"/>
            <p:cNvSpPr/>
            <p:nvPr/>
          </p:nvSpPr>
          <p:spPr bwMode="auto">
            <a:xfrm>
              <a:off x="2133062" y="4405728"/>
              <a:ext cx="89296" cy="94327"/>
            </a:xfrm>
            <a:custGeom>
              <a:avLst/>
              <a:gdLst>
                <a:gd name="T0" fmla="*/ 17 w 71"/>
                <a:gd name="T1" fmla="*/ 0 h 75"/>
                <a:gd name="T2" fmla="*/ 71 w 71"/>
                <a:gd name="T3" fmla="*/ 19 h 75"/>
                <a:gd name="T4" fmla="*/ 57 w 71"/>
                <a:gd name="T5" fmla="*/ 75 h 75"/>
                <a:gd name="T6" fmla="*/ 0 w 71"/>
                <a:gd name="T7" fmla="*/ 59 h 75"/>
                <a:gd name="T8" fmla="*/ 17 w 71"/>
                <a:gd name="T9" fmla="*/ 0 h 75"/>
              </a:gdLst>
              <a:ahLst/>
              <a:cxnLst>
                <a:cxn ang="0">
                  <a:pos x="T0" y="T1"/>
                </a:cxn>
                <a:cxn ang="0">
                  <a:pos x="T2" y="T3"/>
                </a:cxn>
                <a:cxn ang="0">
                  <a:pos x="T4" y="T5"/>
                </a:cxn>
                <a:cxn ang="0">
                  <a:pos x="T6" y="T7"/>
                </a:cxn>
                <a:cxn ang="0">
                  <a:pos x="T8" y="T9"/>
                </a:cxn>
              </a:cxnLst>
              <a:rect l="0" t="0" r="r" b="b"/>
              <a:pathLst>
                <a:path w="71" h="75">
                  <a:moveTo>
                    <a:pt x="17" y="0"/>
                  </a:moveTo>
                  <a:lnTo>
                    <a:pt x="71" y="19"/>
                  </a:lnTo>
                  <a:lnTo>
                    <a:pt x="57" y="75"/>
                  </a:lnTo>
                  <a:lnTo>
                    <a:pt x="0" y="59"/>
                  </a:lnTo>
                  <a:lnTo>
                    <a:pt x="1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70" name="Freeform 855"/>
            <p:cNvSpPr/>
            <p:nvPr/>
          </p:nvSpPr>
          <p:spPr bwMode="auto">
            <a:xfrm>
              <a:off x="2133062" y="4479932"/>
              <a:ext cx="199973" cy="118223"/>
            </a:xfrm>
            <a:custGeom>
              <a:avLst/>
              <a:gdLst>
                <a:gd name="T0" fmla="*/ 0 w 159"/>
                <a:gd name="T1" fmla="*/ 0 h 94"/>
                <a:gd name="T2" fmla="*/ 57 w 159"/>
                <a:gd name="T3" fmla="*/ 16 h 94"/>
                <a:gd name="T4" fmla="*/ 159 w 159"/>
                <a:gd name="T5" fmla="*/ 94 h 94"/>
                <a:gd name="T6" fmla="*/ 107 w 159"/>
                <a:gd name="T7" fmla="*/ 78 h 94"/>
                <a:gd name="T8" fmla="*/ 0 w 159"/>
                <a:gd name="T9" fmla="*/ 0 h 94"/>
              </a:gdLst>
              <a:ahLst/>
              <a:cxnLst>
                <a:cxn ang="0">
                  <a:pos x="T0" y="T1"/>
                </a:cxn>
                <a:cxn ang="0">
                  <a:pos x="T2" y="T3"/>
                </a:cxn>
                <a:cxn ang="0">
                  <a:pos x="T4" y="T5"/>
                </a:cxn>
                <a:cxn ang="0">
                  <a:pos x="T6" y="T7"/>
                </a:cxn>
                <a:cxn ang="0">
                  <a:pos x="T8" y="T9"/>
                </a:cxn>
              </a:cxnLst>
              <a:rect l="0" t="0" r="r" b="b"/>
              <a:pathLst>
                <a:path w="159" h="94">
                  <a:moveTo>
                    <a:pt x="0" y="0"/>
                  </a:moveTo>
                  <a:lnTo>
                    <a:pt x="57" y="16"/>
                  </a:lnTo>
                  <a:lnTo>
                    <a:pt x="159" y="94"/>
                  </a:lnTo>
                  <a:lnTo>
                    <a:pt x="107" y="7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1" name="Freeform 856"/>
            <p:cNvSpPr/>
            <p:nvPr/>
          </p:nvSpPr>
          <p:spPr bwMode="auto">
            <a:xfrm>
              <a:off x="2133062" y="4479932"/>
              <a:ext cx="199973" cy="118223"/>
            </a:xfrm>
            <a:custGeom>
              <a:avLst/>
              <a:gdLst>
                <a:gd name="T0" fmla="*/ 0 w 159"/>
                <a:gd name="T1" fmla="*/ 0 h 94"/>
                <a:gd name="T2" fmla="*/ 57 w 159"/>
                <a:gd name="T3" fmla="*/ 16 h 94"/>
                <a:gd name="T4" fmla="*/ 159 w 159"/>
                <a:gd name="T5" fmla="*/ 94 h 94"/>
                <a:gd name="T6" fmla="*/ 107 w 159"/>
                <a:gd name="T7" fmla="*/ 78 h 94"/>
                <a:gd name="T8" fmla="*/ 0 w 159"/>
                <a:gd name="T9" fmla="*/ 0 h 94"/>
              </a:gdLst>
              <a:ahLst/>
              <a:cxnLst>
                <a:cxn ang="0">
                  <a:pos x="T0" y="T1"/>
                </a:cxn>
                <a:cxn ang="0">
                  <a:pos x="T2" y="T3"/>
                </a:cxn>
                <a:cxn ang="0">
                  <a:pos x="T4" y="T5"/>
                </a:cxn>
                <a:cxn ang="0">
                  <a:pos x="T6" y="T7"/>
                </a:cxn>
                <a:cxn ang="0">
                  <a:pos x="T8" y="T9"/>
                </a:cxn>
              </a:cxnLst>
              <a:rect l="0" t="0" r="r" b="b"/>
              <a:pathLst>
                <a:path w="159" h="94">
                  <a:moveTo>
                    <a:pt x="0" y="0"/>
                  </a:moveTo>
                  <a:lnTo>
                    <a:pt x="57" y="16"/>
                  </a:lnTo>
                  <a:lnTo>
                    <a:pt x="159" y="94"/>
                  </a:lnTo>
                  <a:lnTo>
                    <a:pt x="107" y="7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72" name="Freeform 857"/>
            <p:cNvSpPr/>
            <p:nvPr/>
          </p:nvSpPr>
          <p:spPr bwMode="auto">
            <a:xfrm>
              <a:off x="2243739" y="4578032"/>
              <a:ext cx="89296" cy="74204"/>
            </a:xfrm>
            <a:custGeom>
              <a:avLst/>
              <a:gdLst>
                <a:gd name="T0" fmla="*/ 19 w 71"/>
                <a:gd name="T1" fmla="*/ 0 h 59"/>
                <a:gd name="T2" fmla="*/ 71 w 71"/>
                <a:gd name="T3" fmla="*/ 16 h 59"/>
                <a:gd name="T4" fmla="*/ 52 w 71"/>
                <a:gd name="T5" fmla="*/ 59 h 59"/>
                <a:gd name="T6" fmla="*/ 0 w 71"/>
                <a:gd name="T7" fmla="*/ 45 h 59"/>
                <a:gd name="T8" fmla="*/ 19 w 71"/>
                <a:gd name="T9" fmla="*/ 0 h 59"/>
              </a:gdLst>
              <a:ahLst/>
              <a:cxnLst>
                <a:cxn ang="0">
                  <a:pos x="T0" y="T1"/>
                </a:cxn>
                <a:cxn ang="0">
                  <a:pos x="T2" y="T3"/>
                </a:cxn>
                <a:cxn ang="0">
                  <a:pos x="T4" y="T5"/>
                </a:cxn>
                <a:cxn ang="0">
                  <a:pos x="T6" y="T7"/>
                </a:cxn>
                <a:cxn ang="0">
                  <a:pos x="T8" y="T9"/>
                </a:cxn>
              </a:cxnLst>
              <a:rect l="0" t="0" r="r" b="b"/>
              <a:pathLst>
                <a:path w="71" h="59">
                  <a:moveTo>
                    <a:pt x="19" y="0"/>
                  </a:moveTo>
                  <a:lnTo>
                    <a:pt x="71" y="16"/>
                  </a:lnTo>
                  <a:lnTo>
                    <a:pt x="52" y="59"/>
                  </a:lnTo>
                  <a:lnTo>
                    <a:pt x="0" y="45"/>
                  </a:lnTo>
                  <a:lnTo>
                    <a:pt x="1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3" name="Freeform 858"/>
            <p:cNvSpPr/>
            <p:nvPr/>
          </p:nvSpPr>
          <p:spPr bwMode="auto">
            <a:xfrm>
              <a:off x="2243739" y="4578032"/>
              <a:ext cx="89296" cy="74204"/>
            </a:xfrm>
            <a:custGeom>
              <a:avLst/>
              <a:gdLst>
                <a:gd name="T0" fmla="*/ 19 w 71"/>
                <a:gd name="T1" fmla="*/ 0 h 59"/>
                <a:gd name="T2" fmla="*/ 71 w 71"/>
                <a:gd name="T3" fmla="*/ 16 h 59"/>
                <a:gd name="T4" fmla="*/ 52 w 71"/>
                <a:gd name="T5" fmla="*/ 59 h 59"/>
                <a:gd name="T6" fmla="*/ 0 w 71"/>
                <a:gd name="T7" fmla="*/ 45 h 59"/>
                <a:gd name="T8" fmla="*/ 19 w 71"/>
                <a:gd name="T9" fmla="*/ 0 h 59"/>
              </a:gdLst>
              <a:ahLst/>
              <a:cxnLst>
                <a:cxn ang="0">
                  <a:pos x="T0" y="T1"/>
                </a:cxn>
                <a:cxn ang="0">
                  <a:pos x="T2" y="T3"/>
                </a:cxn>
                <a:cxn ang="0">
                  <a:pos x="T4" y="T5"/>
                </a:cxn>
                <a:cxn ang="0">
                  <a:pos x="T6" y="T7"/>
                </a:cxn>
                <a:cxn ang="0">
                  <a:pos x="T8" y="T9"/>
                </a:cxn>
              </a:cxnLst>
              <a:rect l="0" t="0" r="r" b="b"/>
              <a:pathLst>
                <a:path w="71" h="59">
                  <a:moveTo>
                    <a:pt x="19" y="0"/>
                  </a:moveTo>
                  <a:lnTo>
                    <a:pt x="71" y="16"/>
                  </a:lnTo>
                  <a:lnTo>
                    <a:pt x="52" y="59"/>
                  </a:lnTo>
                  <a:lnTo>
                    <a:pt x="0" y="45"/>
                  </a:lnTo>
                  <a:lnTo>
                    <a:pt x="1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74" name="Freeform 859"/>
            <p:cNvSpPr/>
            <p:nvPr/>
          </p:nvSpPr>
          <p:spPr bwMode="auto">
            <a:xfrm>
              <a:off x="2073950" y="4617021"/>
              <a:ext cx="235189" cy="35215"/>
            </a:xfrm>
            <a:custGeom>
              <a:avLst/>
              <a:gdLst>
                <a:gd name="T0" fmla="*/ 135 w 187"/>
                <a:gd name="T1" fmla="*/ 14 h 28"/>
                <a:gd name="T2" fmla="*/ 187 w 187"/>
                <a:gd name="T3" fmla="*/ 28 h 28"/>
                <a:gd name="T4" fmla="*/ 54 w 187"/>
                <a:gd name="T5" fmla="*/ 14 h 28"/>
                <a:gd name="T6" fmla="*/ 0 w 187"/>
                <a:gd name="T7" fmla="*/ 0 h 28"/>
                <a:gd name="T8" fmla="*/ 135 w 187"/>
                <a:gd name="T9" fmla="*/ 14 h 28"/>
              </a:gdLst>
              <a:ahLst/>
              <a:cxnLst>
                <a:cxn ang="0">
                  <a:pos x="T0" y="T1"/>
                </a:cxn>
                <a:cxn ang="0">
                  <a:pos x="T2" y="T3"/>
                </a:cxn>
                <a:cxn ang="0">
                  <a:pos x="T4" y="T5"/>
                </a:cxn>
                <a:cxn ang="0">
                  <a:pos x="T6" y="T7"/>
                </a:cxn>
                <a:cxn ang="0">
                  <a:pos x="T8" y="T9"/>
                </a:cxn>
              </a:cxnLst>
              <a:rect l="0" t="0" r="r" b="b"/>
              <a:pathLst>
                <a:path w="187" h="28">
                  <a:moveTo>
                    <a:pt x="135" y="14"/>
                  </a:moveTo>
                  <a:lnTo>
                    <a:pt x="187" y="28"/>
                  </a:lnTo>
                  <a:lnTo>
                    <a:pt x="54" y="14"/>
                  </a:lnTo>
                  <a:lnTo>
                    <a:pt x="0" y="0"/>
                  </a:lnTo>
                  <a:lnTo>
                    <a:pt x="135" y="14"/>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5" name="Freeform 860"/>
            <p:cNvSpPr/>
            <p:nvPr/>
          </p:nvSpPr>
          <p:spPr bwMode="auto">
            <a:xfrm>
              <a:off x="2073950" y="4617021"/>
              <a:ext cx="235189" cy="35215"/>
            </a:xfrm>
            <a:custGeom>
              <a:avLst/>
              <a:gdLst>
                <a:gd name="T0" fmla="*/ 135 w 187"/>
                <a:gd name="T1" fmla="*/ 14 h 28"/>
                <a:gd name="T2" fmla="*/ 187 w 187"/>
                <a:gd name="T3" fmla="*/ 28 h 28"/>
                <a:gd name="T4" fmla="*/ 54 w 187"/>
                <a:gd name="T5" fmla="*/ 14 h 28"/>
                <a:gd name="T6" fmla="*/ 0 w 187"/>
                <a:gd name="T7" fmla="*/ 0 h 28"/>
                <a:gd name="T8" fmla="*/ 135 w 187"/>
                <a:gd name="T9" fmla="*/ 14 h 28"/>
              </a:gdLst>
              <a:ahLst/>
              <a:cxnLst>
                <a:cxn ang="0">
                  <a:pos x="T0" y="T1"/>
                </a:cxn>
                <a:cxn ang="0">
                  <a:pos x="T2" y="T3"/>
                </a:cxn>
                <a:cxn ang="0">
                  <a:pos x="T4" y="T5"/>
                </a:cxn>
                <a:cxn ang="0">
                  <a:pos x="T6" y="T7"/>
                </a:cxn>
                <a:cxn ang="0">
                  <a:pos x="T8" y="T9"/>
                </a:cxn>
              </a:cxnLst>
              <a:rect l="0" t="0" r="r" b="b"/>
              <a:pathLst>
                <a:path w="187" h="28">
                  <a:moveTo>
                    <a:pt x="135" y="14"/>
                  </a:moveTo>
                  <a:lnTo>
                    <a:pt x="187" y="28"/>
                  </a:lnTo>
                  <a:lnTo>
                    <a:pt x="54" y="14"/>
                  </a:lnTo>
                  <a:lnTo>
                    <a:pt x="0" y="0"/>
                  </a:lnTo>
                  <a:lnTo>
                    <a:pt x="135" y="14"/>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76" name="Freeform 861"/>
            <p:cNvSpPr/>
            <p:nvPr/>
          </p:nvSpPr>
          <p:spPr bwMode="auto">
            <a:xfrm>
              <a:off x="2041250" y="4617021"/>
              <a:ext cx="100616" cy="85523"/>
            </a:xfrm>
            <a:custGeom>
              <a:avLst/>
              <a:gdLst>
                <a:gd name="T0" fmla="*/ 26 w 80"/>
                <a:gd name="T1" fmla="*/ 0 h 68"/>
                <a:gd name="T2" fmla="*/ 80 w 80"/>
                <a:gd name="T3" fmla="*/ 14 h 68"/>
                <a:gd name="T4" fmla="*/ 57 w 80"/>
                <a:gd name="T5" fmla="*/ 68 h 68"/>
                <a:gd name="T6" fmla="*/ 0 w 80"/>
                <a:gd name="T7" fmla="*/ 56 h 68"/>
                <a:gd name="T8" fmla="*/ 26 w 80"/>
                <a:gd name="T9" fmla="*/ 0 h 68"/>
              </a:gdLst>
              <a:ahLst/>
              <a:cxnLst>
                <a:cxn ang="0">
                  <a:pos x="T0" y="T1"/>
                </a:cxn>
                <a:cxn ang="0">
                  <a:pos x="T2" y="T3"/>
                </a:cxn>
                <a:cxn ang="0">
                  <a:pos x="T4" y="T5"/>
                </a:cxn>
                <a:cxn ang="0">
                  <a:pos x="T6" y="T7"/>
                </a:cxn>
                <a:cxn ang="0">
                  <a:pos x="T8" y="T9"/>
                </a:cxn>
              </a:cxnLst>
              <a:rect l="0" t="0" r="r" b="b"/>
              <a:pathLst>
                <a:path w="80" h="68">
                  <a:moveTo>
                    <a:pt x="26" y="0"/>
                  </a:moveTo>
                  <a:lnTo>
                    <a:pt x="80" y="14"/>
                  </a:lnTo>
                  <a:lnTo>
                    <a:pt x="57" y="68"/>
                  </a:lnTo>
                  <a:lnTo>
                    <a:pt x="0" y="56"/>
                  </a:lnTo>
                  <a:lnTo>
                    <a:pt x="26"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7" name="Freeform 862"/>
            <p:cNvSpPr/>
            <p:nvPr/>
          </p:nvSpPr>
          <p:spPr bwMode="auto">
            <a:xfrm>
              <a:off x="2041250" y="4617021"/>
              <a:ext cx="100616" cy="85523"/>
            </a:xfrm>
            <a:custGeom>
              <a:avLst/>
              <a:gdLst>
                <a:gd name="T0" fmla="*/ 26 w 80"/>
                <a:gd name="T1" fmla="*/ 0 h 68"/>
                <a:gd name="T2" fmla="*/ 80 w 80"/>
                <a:gd name="T3" fmla="*/ 14 h 68"/>
                <a:gd name="T4" fmla="*/ 57 w 80"/>
                <a:gd name="T5" fmla="*/ 68 h 68"/>
                <a:gd name="T6" fmla="*/ 0 w 80"/>
                <a:gd name="T7" fmla="*/ 56 h 68"/>
                <a:gd name="T8" fmla="*/ 26 w 80"/>
                <a:gd name="T9" fmla="*/ 0 h 68"/>
              </a:gdLst>
              <a:ahLst/>
              <a:cxnLst>
                <a:cxn ang="0">
                  <a:pos x="T0" y="T1"/>
                </a:cxn>
                <a:cxn ang="0">
                  <a:pos x="T2" y="T3"/>
                </a:cxn>
                <a:cxn ang="0">
                  <a:pos x="T4" y="T5"/>
                </a:cxn>
                <a:cxn ang="0">
                  <a:pos x="T6" y="T7"/>
                </a:cxn>
                <a:cxn ang="0">
                  <a:pos x="T8" y="T9"/>
                </a:cxn>
              </a:cxnLst>
              <a:rect l="0" t="0" r="r" b="b"/>
              <a:pathLst>
                <a:path w="80" h="68">
                  <a:moveTo>
                    <a:pt x="26" y="0"/>
                  </a:moveTo>
                  <a:lnTo>
                    <a:pt x="80" y="14"/>
                  </a:lnTo>
                  <a:lnTo>
                    <a:pt x="57" y="68"/>
                  </a:lnTo>
                  <a:lnTo>
                    <a:pt x="0" y="56"/>
                  </a:lnTo>
                  <a:lnTo>
                    <a:pt x="26"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78" name="Freeform 863"/>
            <p:cNvSpPr/>
            <p:nvPr/>
          </p:nvSpPr>
          <p:spPr bwMode="auto">
            <a:xfrm>
              <a:off x="2041250" y="4687452"/>
              <a:ext cx="181108" cy="133316"/>
            </a:xfrm>
            <a:custGeom>
              <a:avLst/>
              <a:gdLst>
                <a:gd name="T0" fmla="*/ 0 w 144"/>
                <a:gd name="T1" fmla="*/ 0 h 106"/>
                <a:gd name="T2" fmla="*/ 57 w 144"/>
                <a:gd name="T3" fmla="*/ 12 h 106"/>
                <a:gd name="T4" fmla="*/ 144 w 144"/>
                <a:gd name="T5" fmla="*/ 106 h 106"/>
                <a:gd name="T6" fmla="*/ 90 w 144"/>
                <a:gd name="T7" fmla="*/ 97 h 106"/>
                <a:gd name="T8" fmla="*/ 0 w 144"/>
                <a:gd name="T9" fmla="*/ 0 h 106"/>
              </a:gdLst>
              <a:ahLst/>
              <a:cxnLst>
                <a:cxn ang="0">
                  <a:pos x="T0" y="T1"/>
                </a:cxn>
                <a:cxn ang="0">
                  <a:pos x="T2" y="T3"/>
                </a:cxn>
                <a:cxn ang="0">
                  <a:pos x="T4" y="T5"/>
                </a:cxn>
                <a:cxn ang="0">
                  <a:pos x="T6" y="T7"/>
                </a:cxn>
                <a:cxn ang="0">
                  <a:pos x="T8" y="T9"/>
                </a:cxn>
              </a:cxnLst>
              <a:rect l="0" t="0" r="r" b="b"/>
              <a:pathLst>
                <a:path w="144" h="106">
                  <a:moveTo>
                    <a:pt x="0" y="0"/>
                  </a:moveTo>
                  <a:lnTo>
                    <a:pt x="57" y="12"/>
                  </a:lnTo>
                  <a:lnTo>
                    <a:pt x="144" y="106"/>
                  </a:lnTo>
                  <a:lnTo>
                    <a:pt x="90" y="9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9" name="Freeform 864"/>
            <p:cNvSpPr/>
            <p:nvPr/>
          </p:nvSpPr>
          <p:spPr bwMode="auto">
            <a:xfrm>
              <a:off x="2041250" y="4687452"/>
              <a:ext cx="181108" cy="133316"/>
            </a:xfrm>
            <a:custGeom>
              <a:avLst/>
              <a:gdLst>
                <a:gd name="T0" fmla="*/ 0 w 144"/>
                <a:gd name="T1" fmla="*/ 0 h 106"/>
                <a:gd name="T2" fmla="*/ 57 w 144"/>
                <a:gd name="T3" fmla="*/ 12 h 106"/>
                <a:gd name="T4" fmla="*/ 144 w 144"/>
                <a:gd name="T5" fmla="*/ 106 h 106"/>
                <a:gd name="T6" fmla="*/ 90 w 144"/>
                <a:gd name="T7" fmla="*/ 97 h 106"/>
                <a:gd name="T8" fmla="*/ 0 w 144"/>
                <a:gd name="T9" fmla="*/ 0 h 106"/>
              </a:gdLst>
              <a:ahLst/>
              <a:cxnLst>
                <a:cxn ang="0">
                  <a:pos x="T0" y="T1"/>
                </a:cxn>
                <a:cxn ang="0">
                  <a:pos x="T2" y="T3"/>
                </a:cxn>
                <a:cxn ang="0">
                  <a:pos x="T4" y="T5"/>
                </a:cxn>
                <a:cxn ang="0">
                  <a:pos x="T6" y="T7"/>
                </a:cxn>
                <a:cxn ang="0">
                  <a:pos x="T8" y="T9"/>
                </a:cxn>
              </a:cxnLst>
              <a:rect l="0" t="0" r="r" b="b"/>
              <a:pathLst>
                <a:path w="144" h="106">
                  <a:moveTo>
                    <a:pt x="0" y="0"/>
                  </a:moveTo>
                  <a:lnTo>
                    <a:pt x="57" y="12"/>
                  </a:lnTo>
                  <a:lnTo>
                    <a:pt x="144" y="106"/>
                  </a:lnTo>
                  <a:lnTo>
                    <a:pt x="90" y="9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2" name="Freeform 865"/>
            <p:cNvSpPr/>
            <p:nvPr/>
          </p:nvSpPr>
          <p:spPr bwMode="auto">
            <a:xfrm>
              <a:off x="-218827" y="3895104"/>
              <a:ext cx="1051432" cy="222612"/>
            </a:xfrm>
            <a:custGeom>
              <a:avLst/>
              <a:gdLst>
                <a:gd name="T0" fmla="*/ 0 w 836"/>
                <a:gd name="T1" fmla="*/ 0 h 177"/>
                <a:gd name="T2" fmla="*/ 111 w 836"/>
                <a:gd name="T3" fmla="*/ 33 h 177"/>
                <a:gd name="T4" fmla="*/ 836 w 836"/>
                <a:gd name="T5" fmla="*/ 177 h 177"/>
                <a:gd name="T6" fmla="*/ 746 w 836"/>
                <a:gd name="T7" fmla="*/ 148 h 177"/>
                <a:gd name="T8" fmla="*/ 0 w 836"/>
                <a:gd name="T9" fmla="*/ 0 h 177"/>
              </a:gdLst>
              <a:ahLst/>
              <a:cxnLst>
                <a:cxn ang="0">
                  <a:pos x="T0" y="T1"/>
                </a:cxn>
                <a:cxn ang="0">
                  <a:pos x="T2" y="T3"/>
                </a:cxn>
                <a:cxn ang="0">
                  <a:pos x="T4" y="T5"/>
                </a:cxn>
                <a:cxn ang="0">
                  <a:pos x="T6" y="T7"/>
                </a:cxn>
                <a:cxn ang="0">
                  <a:pos x="T8" y="T9"/>
                </a:cxn>
              </a:cxnLst>
              <a:rect l="0" t="0" r="r" b="b"/>
              <a:pathLst>
                <a:path w="836" h="177">
                  <a:moveTo>
                    <a:pt x="0" y="0"/>
                  </a:moveTo>
                  <a:lnTo>
                    <a:pt x="111" y="33"/>
                  </a:lnTo>
                  <a:lnTo>
                    <a:pt x="836" y="177"/>
                  </a:lnTo>
                  <a:lnTo>
                    <a:pt x="746" y="14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866"/>
            <p:cNvSpPr/>
            <p:nvPr/>
          </p:nvSpPr>
          <p:spPr bwMode="auto">
            <a:xfrm>
              <a:off x="-218827" y="3895104"/>
              <a:ext cx="1051432" cy="222612"/>
            </a:xfrm>
            <a:custGeom>
              <a:avLst/>
              <a:gdLst>
                <a:gd name="T0" fmla="*/ 0 w 836"/>
                <a:gd name="T1" fmla="*/ 0 h 177"/>
                <a:gd name="T2" fmla="*/ 111 w 836"/>
                <a:gd name="T3" fmla="*/ 33 h 177"/>
                <a:gd name="T4" fmla="*/ 836 w 836"/>
                <a:gd name="T5" fmla="*/ 177 h 177"/>
                <a:gd name="T6" fmla="*/ 746 w 836"/>
                <a:gd name="T7" fmla="*/ 148 h 177"/>
                <a:gd name="T8" fmla="*/ 0 w 836"/>
                <a:gd name="T9" fmla="*/ 0 h 177"/>
              </a:gdLst>
              <a:ahLst/>
              <a:cxnLst>
                <a:cxn ang="0">
                  <a:pos x="T0" y="T1"/>
                </a:cxn>
                <a:cxn ang="0">
                  <a:pos x="T2" y="T3"/>
                </a:cxn>
                <a:cxn ang="0">
                  <a:pos x="T4" y="T5"/>
                </a:cxn>
                <a:cxn ang="0">
                  <a:pos x="T6" y="T7"/>
                </a:cxn>
                <a:cxn ang="0">
                  <a:pos x="T8" y="T9"/>
                </a:cxn>
              </a:cxnLst>
              <a:rect l="0" t="0" r="r" b="b"/>
              <a:pathLst>
                <a:path w="836" h="177">
                  <a:moveTo>
                    <a:pt x="0" y="0"/>
                  </a:moveTo>
                  <a:lnTo>
                    <a:pt x="111" y="33"/>
                  </a:lnTo>
                  <a:lnTo>
                    <a:pt x="836" y="177"/>
                  </a:lnTo>
                  <a:lnTo>
                    <a:pt x="746" y="14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6" name="Freeform 867"/>
            <p:cNvSpPr/>
            <p:nvPr/>
          </p:nvSpPr>
          <p:spPr bwMode="auto">
            <a:xfrm>
              <a:off x="-228888" y="3895104"/>
              <a:ext cx="965909" cy="1258952"/>
            </a:xfrm>
            <a:custGeom>
              <a:avLst/>
              <a:gdLst>
                <a:gd name="T0" fmla="*/ 768 w 768"/>
                <a:gd name="T1" fmla="*/ 1001 h 1001"/>
                <a:gd name="T2" fmla="*/ 690 w 768"/>
                <a:gd name="T3" fmla="*/ 977 h 1001"/>
                <a:gd name="T4" fmla="*/ 617 w 768"/>
                <a:gd name="T5" fmla="*/ 947 h 1001"/>
                <a:gd name="T6" fmla="*/ 546 w 768"/>
                <a:gd name="T7" fmla="*/ 909 h 1001"/>
                <a:gd name="T8" fmla="*/ 480 w 768"/>
                <a:gd name="T9" fmla="*/ 866 h 1001"/>
                <a:gd name="T10" fmla="*/ 416 w 768"/>
                <a:gd name="T11" fmla="*/ 817 h 1001"/>
                <a:gd name="T12" fmla="*/ 359 w 768"/>
                <a:gd name="T13" fmla="*/ 762 h 1001"/>
                <a:gd name="T14" fmla="*/ 308 w 768"/>
                <a:gd name="T15" fmla="*/ 703 h 1001"/>
                <a:gd name="T16" fmla="*/ 263 w 768"/>
                <a:gd name="T17" fmla="*/ 640 h 1001"/>
                <a:gd name="T18" fmla="*/ 220 w 768"/>
                <a:gd name="T19" fmla="*/ 574 h 1001"/>
                <a:gd name="T20" fmla="*/ 187 w 768"/>
                <a:gd name="T21" fmla="*/ 503 h 1001"/>
                <a:gd name="T22" fmla="*/ 159 w 768"/>
                <a:gd name="T23" fmla="*/ 429 h 1001"/>
                <a:gd name="T24" fmla="*/ 135 w 768"/>
                <a:gd name="T25" fmla="*/ 354 h 1001"/>
                <a:gd name="T26" fmla="*/ 121 w 768"/>
                <a:gd name="T27" fmla="*/ 276 h 1001"/>
                <a:gd name="T28" fmla="*/ 111 w 768"/>
                <a:gd name="T29" fmla="*/ 196 h 1001"/>
                <a:gd name="T30" fmla="*/ 111 w 768"/>
                <a:gd name="T31" fmla="*/ 115 h 1001"/>
                <a:gd name="T32" fmla="*/ 119 w 768"/>
                <a:gd name="T33" fmla="*/ 33 h 1001"/>
                <a:gd name="T34" fmla="*/ 3 w 768"/>
                <a:gd name="T35" fmla="*/ 42 h 1001"/>
                <a:gd name="T36" fmla="*/ 0 w 768"/>
                <a:gd name="T37" fmla="*/ 127 h 1001"/>
                <a:gd name="T38" fmla="*/ 5 w 768"/>
                <a:gd name="T39" fmla="*/ 210 h 1001"/>
                <a:gd name="T40" fmla="*/ 17 w 768"/>
                <a:gd name="T41" fmla="*/ 292 h 1001"/>
                <a:gd name="T42" fmla="*/ 36 w 768"/>
                <a:gd name="T43" fmla="*/ 373 h 1001"/>
                <a:gd name="T44" fmla="*/ 62 w 768"/>
                <a:gd name="T45" fmla="*/ 448 h 1001"/>
                <a:gd name="T46" fmla="*/ 95 w 768"/>
                <a:gd name="T47" fmla="*/ 524 h 1001"/>
                <a:gd name="T48" fmla="*/ 133 w 768"/>
                <a:gd name="T49" fmla="*/ 595 h 1001"/>
                <a:gd name="T50" fmla="*/ 178 w 768"/>
                <a:gd name="T51" fmla="*/ 661 h 1001"/>
                <a:gd name="T52" fmla="*/ 230 w 768"/>
                <a:gd name="T53" fmla="*/ 722 h 1001"/>
                <a:gd name="T54" fmla="*/ 286 w 768"/>
                <a:gd name="T55" fmla="*/ 781 h 1001"/>
                <a:gd name="T56" fmla="*/ 348 w 768"/>
                <a:gd name="T57" fmla="*/ 836 h 1001"/>
                <a:gd name="T58" fmla="*/ 414 w 768"/>
                <a:gd name="T59" fmla="*/ 883 h 1001"/>
                <a:gd name="T60" fmla="*/ 485 w 768"/>
                <a:gd name="T61" fmla="*/ 923 h 1001"/>
                <a:gd name="T62" fmla="*/ 558 w 768"/>
                <a:gd name="T63" fmla="*/ 958 h 1001"/>
                <a:gd name="T64" fmla="*/ 638 w 768"/>
                <a:gd name="T65" fmla="*/ 987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68" h="1001">
                  <a:moveTo>
                    <a:pt x="678" y="999"/>
                  </a:moveTo>
                  <a:lnTo>
                    <a:pt x="768" y="1001"/>
                  </a:lnTo>
                  <a:lnTo>
                    <a:pt x="730" y="989"/>
                  </a:lnTo>
                  <a:lnTo>
                    <a:pt x="690" y="977"/>
                  </a:lnTo>
                  <a:lnTo>
                    <a:pt x="652" y="963"/>
                  </a:lnTo>
                  <a:lnTo>
                    <a:pt x="617" y="947"/>
                  </a:lnTo>
                  <a:lnTo>
                    <a:pt x="579" y="928"/>
                  </a:lnTo>
                  <a:lnTo>
                    <a:pt x="546" y="909"/>
                  </a:lnTo>
                  <a:lnTo>
                    <a:pt x="511" y="888"/>
                  </a:lnTo>
                  <a:lnTo>
                    <a:pt x="480" y="866"/>
                  </a:lnTo>
                  <a:lnTo>
                    <a:pt x="447" y="840"/>
                  </a:lnTo>
                  <a:lnTo>
                    <a:pt x="416" y="817"/>
                  </a:lnTo>
                  <a:lnTo>
                    <a:pt x="388" y="791"/>
                  </a:lnTo>
                  <a:lnTo>
                    <a:pt x="359" y="762"/>
                  </a:lnTo>
                  <a:lnTo>
                    <a:pt x="333" y="734"/>
                  </a:lnTo>
                  <a:lnTo>
                    <a:pt x="308" y="703"/>
                  </a:lnTo>
                  <a:lnTo>
                    <a:pt x="284" y="673"/>
                  </a:lnTo>
                  <a:lnTo>
                    <a:pt x="263" y="640"/>
                  </a:lnTo>
                  <a:lnTo>
                    <a:pt x="241" y="607"/>
                  </a:lnTo>
                  <a:lnTo>
                    <a:pt x="220" y="574"/>
                  </a:lnTo>
                  <a:lnTo>
                    <a:pt x="204" y="538"/>
                  </a:lnTo>
                  <a:lnTo>
                    <a:pt x="187" y="503"/>
                  </a:lnTo>
                  <a:lnTo>
                    <a:pt x="171" y="467"/>
                  </a:lnTo>
                  <a:lnTo>
                    <a:pt x="159" y="429"/>
                  </a:lnTo>
                  <a:lnTo>
                    <a:pt x="147" y="392"/>
                  </a:lnTo>
                  <a:lnTo>
                    <a:pt x="135" y="354"/>
                  </a:lnTo>
                  <a:lnTo>
                    <a:pt x="128" y="316"/>
                  </a:lnTo>
                  <a:lnTo>
                    <a:pt x="121" y="276"/>
                  </a:lnTo>
                  <a:lnTo>
                    <a:pt x="116" y="236"/>
                  </a:lnTo>
                  <a:lnTo>
                    <a:pt x="111" y="196"/>
                  </a:lnTo>
                  <a:lnTo>
                    <a:pt x="111" y="155"/>
                  </a:lnTo>
                  <a:lnTo>
                    <a:pt x="111" y="115"/>
                  </a:lnTo>
                  <a:lnTo>
                    <a:pt x="114" y="73"/>
                  </a:lnTo>
                  <a:lnTo>
                    <a:pt x="119" y="33"/>
                  </a:lnTo>
                  <a:lnTo>
                    <a:pt x="8" y="0"/>
                  </a:lnTo>
                  <a:lnTo>
                    <a:pt x="3" y="42"/>
                  </a:lnTo>
                  <a:lnTo>
                    <a:pt x="0" y="85"/>
                  </a:lnTo>
                  <a:lnTo>
                    <a:pt x="0" y="127"/>
                  </a:lnTo>
                  <a:lnTo>
                    <a:pt x="0" y="170"/>
                  </a:lnTo>
                  <a:lnTo>
                    <a:pt x="5" y="210"/>
                  </a:lnTo>
                  <a:lnTo>
                    <a:pt x="10" y="252"/>
                  </a:lnTo>
                  <a:lnTo>
                    <a:pt x="17" y="292"/>
                  </a:lnTo>
                  <a:lnTo>
                    <a:pt x="26" y="333"/>
                  </a:lnTo>
                  <a:lnTo>
                    <a:pt x="36" y="373"/>
                  </a:lnTo>
                  <a:lnTo>
                    <a:pt x="48" y="411"/>
                  </a:lnTo>
                  <a:lnTo>
                    <a:pt x="62" y="448"/>
                  </a:lnTo>
                  <a:lnTo>
                    <a:pt x="78" y="486"/>
                  </a:lnTo>
                  <a:lnTo>
                    <a:pt x="95" y="524"/>
                  </a:lnTo>
                  <a:lnTo>
                    <a:pt x="114" y="559"/>
                  </a:lnTo>
                  <a:lnTo>
                    <a:pt x="133" y="595"/>
                  </a:lnTo>
                  <a:lnTo>
                    <a:pt x="156" y="628"/>
                  </a:lnTo>
                  <a:lnTo>
                    <a:pt x="178" y="661"/>
                  </a:lnTo>
                  <a:lnTo>
                    <a:pt x="204" y="692"/>
                  </a:lnTo>
                  <a:lnTo>
                    <a:pt x="230" y="722"/>
                  </a:lnTo>
                  <a:lnTo>
                    <a:pt x="258" y="753"/>
                  </a:lnTo>
                  <a:lnTo>
                    <a:pt x="286" y="781"/>
                  </a:lnTo>
                  <a:lnTo>
                    <a:pt x="315" y="810"/>
                  </a:lnTo>
                  <a:lnTo>
                    <a:pt x="348" y="836"/>
                  </a:lnTo>
                  <a:lnTo>
                    <a:pt x="381" y="859"/>
                  </a:lnTo>
                  <a:lnTo>
                    <a:pt x="414" y="883"/>
                  </a:lnTo>
                  <a:lnTo>
                    <a:pt x="449" y="904"/>
                  </a:lnTo>
                  <a:lnTo>
                    <a:pt x="485" y="923"/>
                  </a:lnTo>
                  <a:lnTo>
                    <a:pt x="520" y="942"/>
                  </a:lnTo>
                  <a:lnTo>
                    <a:pt x="558" y="958"/>
                  </a:lnTo>
                  <a:lnTo>
                    <a:pt x="598" y="975"/>
                  </a:lnTo>
                  <a:lnTo>
                    <a:pt x="638" y="987"/>
                  </a:lnTo>
                  <a:lnTo>
                    <a:pt x="678" y="999"/>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868"/>
            <p:cNvSpPr/>
            <p:nvPr/>
          </p:nvSpPr>
          <p:spPr bwMode="auto">
            <a:xfrm>
              <a:off x="-228888" y="3895104"/>
              <a:ext cx="965909" cy="1258952"/>
            </a:xfrm>
            <a:custGeom>
              <a:avLst/>
              <a:gdLst>
                <a:gd name="T0" fmla="*/ 768 w 768"/>
                <a:gd name="T1" fmla="*/ 1001 h 1001"/>
                <a:gd name="T2" fmla="*/ 690 w 768"/>
                <a:gd name="T3" fmla="*/ 977 h 1001"/>
                <a:gd name="T4" fmla="*/ 617 w 768"/>
                <a:gd name="T5" fmla="*/ 947 h 1001"/>
                <a:gd name="T6" fmla="*/ 546 w 768"/>
                <a:gd name="T7" fmla="*/ 909 h 1001"/>
                <a:gd name="T8" fmla="*/ 480 w 768"/>
                <a:gd name="T9" fmla="*/ 866 h 1001"/>
                <a:gd name="T10" fmla="*/ 416 w 768"/>
                <a:gd name="T11" fmla="*/ 817 h 1001"/>
                <a:gd name="T12" fmla="*/ 359 w 768"/>
                <a:gd name="T13" fmla="*/ 762 h 1001"/>
                <a:gd name="T14" fmla="*/ 308 w 768"/>
                <a:gd name="T15" fmla="*/ 703 h 1001"/>
                <a:gd name="T16" fmla="*/ 263 w 768"/>
                <a:gd name="T17" fmla="*/ 640 h 1001"/>
                <a:gd name="T18" fmla="*/ 220 w 768"/>
                <a:gd name="T19" fmla="*/ 574 h 1001"/>
                <a:gd name="T20" fmla="*/ 187 w 768"/>
                <a:gd name="T21" fmla="*/ 503 h 1001"/>
                <a:gd name="T22" fmla="*/ 159 w 768"/>
                <a:gd name="T23" fmla="*/ 429 h 1001"/>
                <a:gd name="T24" fmla="*/ 135 w 768"/>
                <a:gd name="T25" fmla="*/ 354 h 1001"/>
                <a:gd name="T26" fmla="*/ 121 w 768"/>
                <a:gd name="T27" fmla="*/ 276 h 1001"/>
                <a:gd name="T28" fmla="*/ 111 w 768"/>
                <a:gd name="T29" fmla="*/ 196 h 1001"/>
                <a:gd name="T30" fmla="*/ 111 w 768"/>
                <a:gd name="T31" fmla="*/ 115 h 1001"/>
                <a:gd name="T32" fmla="*/ 119 w 768"/>
                <a:gd name="T33" fmla="*/ 33 h 1001"/>
                <a:gd name="T34" fmla="*/ 3 w 768"/>
                <a:gd name="T35" fmla="*/ 42 h 1001"/>
                <a:gd name="T36" fmla="*/ 0 w 768"/>
                <a:gd name="T37" fmla="*/ 127 h 1001"/>
                <a:gd name="T38" fmla="*/ 5 w 768"/>
                <a:gd name="T39" fmla="*/ 210 h 1001"/>
                <a:gd name="T40" fmla="*/ 17 w 768"/>
                <a:gd name="T41" fmla="*/ 292 h 1001"/>
                <a:gd name="T42" fmla="*/ 36 w 768"/>
                <a:gd name="T43" fmla="*/ 373 h 1001"/>
                <a:gd name="T44" fmla="*/ 62 w 768"/>
                <a:gd name="T45" fmla="*/ 448 h 1001"/>
                <a:gd name="T46" fmla="*/ 95 w 768"/>
                <a:gd name="T47" fmla="*/ 524 h 1001"/>
                <a:gd name="T48" fmla="*/ 133 w 768"/>
                <a:gd name="T49" fmla="*/ 595 h 1001"/>
                <a:gd name="T50" fmla="*/ 178 w 768"/>
                <a:gd name="T51" fmla="*/ 661 h 1001"/>
                <a:gd name="T52" fmla="*/ 230 w 768"/>
                <a:gd name="T53" fmla="*/ 722 h 1001"/>
                <a:gd name="T54" fmla="*/ 286 w 768"/>
                <a:gd name="T55" fmla="*/ 781 h 1001"/>
                <a:gd name="T56" fmla="*/ 348 w 768"/>
                <a:gd name="T57" fmla="*/ 836 h 1001"/>
                <a:gd name="T58" fmla="*/ 414 w 768"/>
                <a:gd name="T59" fmla="*/ 883 h 1001"/>
                <a:gd name="T60" fmla="*/ 485 w 768"/>
                <a:gd name="T61" fmla="*/ 923 h 1001"/>
                <a:gd name="T62" fmla="*/ 558 w 768"/>
                <a:gd name="T63" fmla="*/ 958 h 1001"/>
                <a:gd name="T64" fmla="*/ 638 w 768"/>
                <a:gd name="T65" fmla="*/ 987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68" h="1001">
                  <a:moveTo>
                    <a:pt x="678" y="999"/>
                  </a:moveTo>
                  <a:lnTo>
                    <a:pt x="768" y="1001"/>
                  </a:lnTo>
                  <a:lnTo>
                    <a:pt x="730" y="989"/>
                  </a:lnTo>
                  <a:lnTo>
                    <a:pt x="690" y="977"/>
                  </a:lnTo>
                  <a:lnTo>
                    <a:pt x="652" y="963"/>
                  </a:lnTo>
                  <a:lnTo>
                    <a:pt x="617" y="947"/>
                  </a:lnTo>
                  <a:lnTo>
                    <a:pt x="579" y="928"/>
                  </a:lnTo>
                  <a:lnTo>
                    <a:pt x="546" y="909"/>
                  </a:lnTo>
                  <a:lnTo>
                    <a:pt x="511" y="888"/>
                  </a:lnTo>
                  <a:lnTo>
                    <a:pt x="480" y="866"/>
                  </a:lnTo>
                  <a:lnTo>
                    <a:pt x="447" y="840"/>
                  </a:lnTo>
                  <a:lnTo>
                    <a:pt x="416" y="817"/>
                  </a:lnTo>
                  <a:lnTo>
                    <a:pt x="388" y="791"/>
                  </a:lnTo>
                  <a:lnTo>
                    <a:pt x="359" y="762"/>
                  </a:lnTo>
                  <a:lnTo>
                    <a:pt x="333" y="734"/>
                  </a:lnTo>
                  <a:lnTo>
                    <a:pt x="308" y="703"/>
                  </a:lnTo>
                  <a:lnTo>
                    <a:pt x="284" y="673"/>
                  </a:lnTo>
                  <a:lnTo>
                    <a:pt x="263" y="640"/>
                  </a:lnTo>
                  <a:lnTo>
                    <a:pt x="241" y="607"/>
                  </a:lnTo>
                  <a:lnTo>
                    <a:pt x="220" y="574"/>
                  </a:lnTo>
                  <a:lnTo>
                    <a:pt x="204" y="538"/>
                  </a:lnTo>
                  <a:lnTo>
                    <a:pt x="187" y="503"/>
                  </a:lnTo>
                  <a:lnTo>
                    <a:pt x="171" y="467"/>
                  </a:lnTo>
                  <a:lnTo>
                    <a:pt x="159" y="429"/>
                  </a:lnTo>
                  <a:lnTo>
                    <a:pt x="147" y="392"/>
                  </a:lnTo>
                  <a:lnTo>
                    <a:pt x="135" y="354"/>
                  </a:lnTo>
                  <a:lnTo>
                    <a:pt x="128" y="316"/>
                  </a:lnTo>
                  <a:lnTo>
                    <a:pt x="121" y="276"/>
                  </a:lnTo>
                  <a:lnTo>
                    <a:pt x="116" y="236"/>
                  </a:lnTo>
                  <a:lnTo>
                    <a:pt x="111" y="196"/>
                  </a:lnTo>
                  <a:lnTo>
                    <a:pt x="111" y="155"/>
                  </a:lnTo>
                  <a:lnTo>
                    <a:pt x="111" y="115"/>
                  </a:lnTo>
                  <a:lnTo>
                    <a:pt x="114" y="73"/>
                  </a:lnTo>
                  <a:lnTo>
                    <a:pt x="119" y="33"/>
                  </a:lnTo>
                  <a:lnTo>
                    <a:pt x="8" y="0"/>
                  </a:lnTo>
                  <a:lnTo>
                    <a:pt x="3" y="42"/>
                  </a:lnTo>
                  <a:lnTo>
                    <a:pt x="0" y="85"/>
                  </a:lnTo>
                  <a:lnTo>
                    <a:pt x="0" y="127"/>
                  </a:lnTo>
                  <a:lnTo>
                    <a:pt x="0" y="170"/>
                  </a:lnTo>
                  <a:lnTo>
                    <a:pt x="5" y="210"/>
                  </a:lnTo>
                  <a:lnTo>
                    <a:pt x="10" y="252"/>
                  </a:lnTo>
                  <a:lnTo>
                    <a:pt x="17" y="292"/>
                  </a:lnTo>
                  <a:lnTo>
                    <a:pt x="26" y="333"/>
                  </a:lnTo>
                  <a:lnTo>
                    <a:pt x="36" y="373"/>
                  </a:lnTo>
                  <a:lnTo>
                    <a:pt x="48" y="411"/>
                  </a:lnTo>
                  <a:lnTo>
                    <a:pt x="62" y="448"/>
                  </a:lnTo>
                  <a:lnTo>
                    <a:pt x="78" y="486"/>
                  </a:lnTo>
                  <a:lnTo>
                    <a:pt x="95" y="524"/>
                  </a:lnTo>
                  <a:lnTo>
                    <a:pt x="114" y="559"/>
                  </a:lnTo>
                  <a:lnTo>
                    <a:pt x="133" y="595"/>
                  </a:lnTo>
                  <a:lnTo>
                    <a:pt x="156" y="628"/>
                  </a:lnTo>
                  <a:lnTo>
                    <a:pt x="178" y="661"/>
                  </a:lnTo>
                  <a:lnTo>
                    <a:pt x="204" y="692"/>
                  </a:lnTo>
                  <a:lnTo>
                    <a:pt x="230" y="722"/>
                  </a:lnTo>
                  <a:lnTo>
                    <a:pt x="258" y="753"/>
                  </a:lnTo>
                  <a:lnTo>
                    <a:pt x="286" y="781"/>
                  </a:lnTo>
                  <a:lnTo>
                    <a:pt x="315" y="810"/>
                  </a:lnTo>
                  <a:lnTo>
                    <a:pt x="348" y="836"/>
                  </a:lnTo>
                  <a:lnTo>
                    <a:pt x="381" y="859"/>
                  </a:lnTo>
                  <a:lnTo>
                    <a:pt x="414" y="883"/>
                  </a:lnTo>
                  <a:lnTo>
                    <a:pt x="449" y="904"/>
                  </a:lnTo>
                  <a:lnTo>
                    <a:pt x="485" y="923"/>
                  </a:lnTo>
                  <a:lnTo>
                    <a:pt x="520" y="942"/>
                  </a:lnTo>
                  <a:lnTo>
                    <a:pt x="558" y="958"/>
                  </a:lnTo>
                  <a:lnTo>
                    <a:pt x="598" y="975"/>
                  </a:lnTo>
                  <a:lnTo>
                    <a:pt x="638" y="987"/>
                  </a:lnTo>
                  <a:lnTo>
                    <a:pt x="678" y="999"/>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8" name="Freeform 869"/>
            <p:cNvSpPr/>
            <p:nvPr/>
          </p:nvSpPr>
          <p:spPr bwMode="auto">
            <a:xfrm>
              <a:off x="-189900" y="2892722"/>
              <a:ext cx="1360825" cy="904282"/>
            </a:xfrm>
            <a:custGeom>
              <a:avLst/>
              <a:gdLst>
                <a:gd name="T0" fmla="*/ 109 w 1082"/>
                <a:gd name="T1" fmla="*/ 719 h 719"/>
                <a:gd name="T2" fmla="*/ 135 w 1082"/>
                <a:gd name="T3" fmla="*/ 638 h 719"/>
                <a:gd name="T4" fmla="*/ 165 w 1082"/>
                <a:gd name="T5" fmla="*/ 563 h 719"/>
                <a:gd name="T6" fmla="*/ 203 w 1082"/>
                <a:gd name="T7" fmla="*/ 492 h 719"/>
                <a:gd name="T8" fmla="*/ 248 w 1082"/>
                <a:gd name="T9" fmla="*/ 426 h 719"/>
                <a:gd name="T10" fmla="*/ 295 w 1082"/>
                <a:gd name="T11" fmla="*/ 362 h 719"/>
                <a:gd name="T12" fmla="*/ 350 w 1082"/>
                <a:gd name="T13" fmla="*/ 305 h 719"/>
                <a:gd name="T14" fmla="*/ 411 w 1082"/>
                <a:gd name="T15" fmla="*/ 253 h 719"/>
                <a:gd name="T16" fmla="*/ 473 w 1082"/>
                <a:gd name="T17" fmla="*/ 206 h 719"/>
                <a:gd name="T18" fmla="*/ 541 w 1082"/>
                <a:gd name="T19" fmla="*/ 163 h 719"/>
                <a:gd name="T20" fmla="*/ 612 w 1082"/>
                <a:gd name="T21" fmla="*/ 130 h 719"/>
                <a:gd name="T22" fmla="*/ 685 w 1082"/>
                <a:gd name="T23" fmla="*/ 102 h 719"/>
                <a:gd name="T24" fmla="*/ 761 w 1082"/>
                <a:gd name="T25" fmla="*/ 78 h 719"/>
                <a:gd name="T26" fmla="*/ 839 w 1082"/>
                <a:gd name="T27" fmla="*/ 64 h 719"/>
                <a:gd name="T28" fmla="*/ 919 w 1082"/>
                <a:gd name="T29" fmla="*/ 57 h 719"/>
                <a:gd name="T30" fmla="*/ 999 w 1082"/>
                <a:gd name="T31" fmla="*/ 57 h 719"/>
                <a:gd name="T32" fmla="*/ 1082 w 1082"/>
                <a:gd name="T33" fmla="*/ 64 h 719"/>
                <a:gd name="T34" fmla="*/ 959 w 1082"/>
                <a:gd name="T35" fmla="*/ 5 h 719"/>
                <a:gd name="T36" fmla="*/ 876 w 1082"/>
                <a:gd name="T37" fmla="*/ 0 h 719"/>
                <a:gd name="T38" fmla="*/ 794 w 1082"/>
                <a:gd name="T39" fmla="*/ 5 h 719"/>
                <a:gd name="T40" fmla="*/ 711 w 1082"/>
                <a:gd name="T41" fmla="*/ 17 h 719"/>
                <a:gd name="T42" fmla="*/ 631 w 1082"/>
                <a:gd name="T43" fmla="*/ 36 h 719"/>
                <a:gd name="T44" fmla="*/ 553 w 1082"/>
                <a:gd name="T45" fmla="*/ 62 h 719"/>
                <a:gd name="T46" fmla="*/ 480 w 1082"/>
                <a:gd name="T47" fmla="*/ 93 h 719"/>
                <a:gd name="T48" fmla="*/ 409 w 1082"/>
                <a:gd name="T49" fmla="*/ 133 h 719"/>
                <a:gd name="T50" fmla="*/ 340 w 1082"/>
                <a:gd name="T51" fmla="*/ 178 h 719"/>
                <a:gd name="T52" fmla="*/ 279 w 1082"/>
                <a:gd name="T53" fmla="*/ 230 h 719"/>
                <a:gd name="T54" fmla="*/ 220 w 1082"/>
                <a:gd name="T55" fmla="*/ 286 h 719"/>
                <a:gd name="T56" fmla="*/ 165 w 1082"/>
                <a:gd name="T57" fmla="*/ 348 h 719"/>
                <a:gd name="T58" fmla="*/ 118 w 1082"/>
                <a:gd name="T59" fmla="*/ 414 h 719"/>
                <a:gd name="T60" fmla="*/ 76 w 1082"/>
                <a:gd name="T61" fmla="*/ 485 h 719"/>
                <a:gd name="T62" fmla="*/ 40 w 1082"/>
                <a:gd name="T63" fmla="*/ 563 h 719"/>
                <a:gd name="T64" fmla="*/ 12 w 1082"/>
                <a:gd name="T65" fmla="*/ 641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82" h="719">
                  <a:moveTo>
                    <a:pt x="0" y="683"/>
                  </a:moveTo>
                  <a:lnTo>
                    <a:pt x="109" y="719"/>
                  </a:lnTo>
                  <a:lnTo>
                    <a:pt x="121" y="678"/>
                  </a:lnTo>
                  <a:lnTo>
                    <a:pt x="135" y="638"/>
                  </a:lnTo>
                  <a:lnTo>
                    <a:pt x="149" y="600"/>
                  </a:lnTo>
                  <a:lnTo>
                    <a:pt x="165" y="563"/>
                  </a:lnTo>
                  <a:lnTo>
                    <a:pt x="184" y="527"/>
                  </a:lnTo>
                  <a:lnTo>
                    <a:pt x="203" y="492"/>
                  </a:lnTo>
                  <a:lnTo>
                    <a:pt x="225" y="459"/>
                  </a:lnTo>
                  <a:lnTo>
                    <a:pt x="248" y="426"/>
                  </a:lnTo>
                  <a:lnTo>
                    <a:pt x="272" y="393"/>
                  </a:lnTo>
                  <a:lnTo>
                    <a:pt x="295" y="362"/>
                  </a:lnTo>
                  <a:lnTo>
                    <a:pt x="324" y="334"/>
                  </a:lnTo>
                  <a:lnTo>
                    <a:pt x="350" y="305"/>
                  </a:lnTo>
                  <a:lnTo>
                    <a:pt x="380" y="277"/>
                  </a:lnTo>
                  <a:lnTo>
                    <a:pt x="411" y="253"/>
                  </a:lnTo>
                  <a:lnTo>
                    <a:pt x="442" y="227"/>
                  </a:lnTo>
                  <a:lnTo>
                    <a:pt x="473" y="206"/>
                  </a:lnTo>
                  <a:lnTo>
                    <a:pt x="506" y="185"/>
                  </a:lnTo>
                  <a:lnTo>
                    <a:pt x="541" y="163"/>
                  </a:lnTo>
                  <a:lnTo>
                    <a:pt x="577" y="147"/>
                  </a:lnTo>
                  <a:lnTo>
                    <a:pt x="612" y="130"/>
                  </a:lnTo>
                  <a:lnTo>
                    <a:pt x="647" y="116"/>
                  </a:lnTo>
                  <a:lnTo>
                    <a:pt x="685" y="102"/>
                  </a:lnTo>
                  <a:lnTo>
                    <a:pt x="723" y="90"/>
                  </a:lnTo>
                  <a:lnTo>
                    <a:pt x="761" y="78"/>
                  </a:lnTo>
                  <a:lnTo>
                    <a:pt x="799" y="71"/>
                  </a:lnTo>
                  <a:lnTo>
                    <a:pt x="839" y="64"/>
                  </a:lnTo>
                  <a:lnTo>
                    <a:pt x="879" y="60"/>
                  </a:lnTo>
                  <a:lnTo>
                    <a:pt x="919" y="57"/>
                  </a:lnTo>
                  <a:lnTo>
                    <a:pt x="959" y="55"/>
                  </a:lnTo>
                  <a:lnTo>
                    <a:pt x="999" y="57"/>
                  </a:lnTo>
                  <a:lnTo>
                    <a:pt x="1042" y="60"/>
                  </a:lnTo>
                  <a:lnTo>
                    <a:pt x="1082" y="64"/>
                  </a:lnTo>
                  <a:lnTo>
                    <a:pt x="1002" y="10"/>
                  </a:lnTo>
                  <a:lnTo>
                    <a:pt x="959" y="5"/>
                  </a:lnTo>
                  <a:lnTo>
                    <a:pt x="919" y="0"/>
                  </a:lnTo>
                  <a:lnTo>
                    <a:pt x="876" y="0"/>
                  </a:lnTo>
                  <a:lnTo>
                    <a:pt x="834" y="0"/>
                  </a:lnTo>
                  <a:lnTo>
                    <a:pt x="794" y="5"/>
                  </a:lnTo>
                  <a:lnTo>
                    <a:pt x="751" y="10"/>
                  </a:lnTo>
                  <a:lnTo>
                    <a:pt x="711" y="17"/>
                  </a:lnTo>
                  <a:lnTo>
                    <a:pt x="671" y="24"/>
                  </a:lnTo>
                  <a:lnTo>
                    <a:pt x="631" y="36"/>
                  </a:lnTo>
                  <a:lnTo>
                    <a:pt x="593" y="48"/>
                  </a:lnTo>
                  <a:lnTo>
                    <a:pt x="553" y="62"/>
                  </a:lnTo>
                  <a:lnTo>
                    <a:pt x="517" y="76"/>
                  </a:lnTo>
                  <a:lnTo>
                    <a:pt x="480" y="93"/>
                  </a:lnTo>
                  <a:lnTo>
                    <a:pt x="444" y="114"/>
                  </a:lnTo>
                  <a:lnTo>
                    <a:pt x="409" y="133"/>
                  </a:lnTo>
                  <a:lnTo>
                    <a:pt x="373" y="154"/>
                  </a:lnTo>
                  <a:lnTo>
                    <a:pt x="340" y="178"/>
                  </a:lnTo>
                  <a:lnTo>
                    <a:pt x="310" y="204"/>
                  </a:lnTo>
                  <a:lnTo>
                    <a:pt x="279" y="230"/>
                  </a:lnTo>
                  <a:lnTo>
                    <a:pt x="248" y="256"/>
                  </a:lnTo>
                  <a:lnTo>
                    <a:pt x="220" y="286"/>
                  </a:lnTo>
                  <a:lnTo>
                    <a:pt x="191" y="317"/>
                  </a:lnTo>
                  <a:lnTo>
                    <a:pt x="165" y="348"/>
                  </a:lnTo>
                  <a:lnTo>
                    <a:pt x="142" y="381"/>
                  </a:lnTo>
                  <a:lnTo>
                    <a:pt x="118" y="414"/>
                  </a:lnTo>
                  <a:lnTo>
                    <a:pt x="97" y="449"/>
                  </a:lnTo>
                  <a:lnTo>
                    <a:pt x="76" y="485"/>
                  </a:lnTo>
                  <a:lnTo>
                    <a:pt x="57" y="523"/>
                  </a:lnTo>
                  <a:lnTo>
                    <a:pt x="40" y="563"/>
                  </a:lnTo>
                  <a:lnTo>
                    <a:pt x="24" y="600"/>
                  </a:lnTo>
                  <a:lnTo>
                    <a:pt x="12" y="641"/>
                  </a:lnTo>
                  <a:lnTo>
                    <a:pt x="0" y="683"/>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870"/>
            <p:cNvSpPr/>
            <p:nvPr/>
          </p:nvSpPr>
          <p:spPr bwMode="auto">
            <a:xfrm>
              <a:off x="-189900" y="2892722"/>
              <a:ext cx="1360825" cy="904282"/>
            </a:xfrm>
            <a:custGeom>
              <a:avLst/>
              <a:gdLst>
                <a:gd name="T0" fmla="*/ 109 w 1082"/>
                <a:gd name="T1" fmla="*/ 719 h 719"/>
                <a:gd name="T2" fmla="*/ 135 w 1082"/>
                <a:gd name="T3" fmla="*/ 638 h 719"/>
                <a:gd name="T4" fmla="*/ 165 w 1082"/>
                <a:gd name="T5" fmla="*/ 563 h 719"/>
                <a:gd name="T6" fmla="*/ 203 w 1082"/>
                <a:gd name="T7" fmla="*/ 492 h 719"/>
                <a:gd name="T8" fmla="*/ 248 w 1082"/>
                <a:gd name="T9" fmla="*/ 426 h 719"/>
                <a:gd name="T10" fmla="*/ 295 w 1082"/>
                <a:gd name="T11" fmla="*/ 362 h 719"/>
                <a:gd name="T12" fmla="*/ 350 w 1082"/>
                <a:gd name="T13" fmla="*/ 305 h 719"/>
                <a:gd name="T14" fmla="*/ 411 w 1082"/>
                <a:gd name="T15" fmla="*/ 253 h 719"/>
                <a:gd name="T16" fmla="*/ 473 w 1082"/>
                <a:gd name="T17" fmla="*/ 206 h 719"/>
                <a:gd name="T18" fmla="*/ 541 w 1082"/>
                <a:gd name="T19" fmla="*/ 163 h 719"/>
                <a:gd name="T20" fmla="*/ 612 w 1082"/>
                <a:gd name="T21" fmla="*/ 130 h 719"/>
                <a:gd name="T22" fmla="*/ 685 w 1082"/>
                <a:gd name="T23" fmla="*/ 102 h 719"/>
                <a:gd name="T24" fmla="*/ 761 w 1082"/>
                <a:gd name="T25" fmla="*/ 78 h 719"/>
                <a:gd name="T26" fmla="*/ 839 w 1082"/>
                <a:gd name="T27" fmla="*/ 64 h 719"/>
                <a:gd name="T28" fmla="*/ 919 w 1082"/>
                <a:gd name="T29" fmla="*/ 57 h 719"/>
                <a:gd name="T30" fmla="*/ 999 w 1082"/>
                <a:gd name="T31" fmla="*/ 57 h 719"/>
                <a:gd name="T32" fmla="*/ 1082 w 1082"/>
                <a:gd name="T33" fmla="*/ 64 h 719"/>
                <a:gd name="T34" fmla="*/ 959 w 1082"/>
                <a:gd name="T35" fmla="*/ 5 h 719"/>
                <a:gd name="T36" fmla="*/ 876 w 1082"/>
                <a:gd name="T37" fmla="*/ 0 h 719"/>
                <a:gd name="T38" fmla="*/ 794 w 1082"/>
                <a:gd name="T39" fmla="*/ 5 h 719"/>
                <a:gd name="T40" fmla="*/ 711 w 1082"/>
                <a:gd name="T41" fmla="*/ 17 h 719"/>
                <a:gd name="T42" fmla="*/ 631 w 1082"/>
                <a:gd name="T43" fmla="*/ 36 h 719"/>
                <a:gd name="T44" fmla="*/ 553 w 1082"/>
                <a:gd name="T45" fmla="*/ 62 h 719"/>
                <a:gd name="T46" fmla="*/ 480 w 1082"/>
                <a:gd name="T47" fmla="*/ 93 h 719"/>
                <a:gd name="T48" fmla="*/ 409 w 1082"/>
                <a:gd name="T49" fmla="*/ 133 h 719"/>
                <a:gd name="T50" fmla="*/ 340 w 1082"/>
                <a:gd name="T51" fmla="*/ 178 h 719"/>
                <a:gd name="T52" fmla="*/ 279 w 1082"/>
                <a:gd name="T53" fmla="*/ 230 h 719"/>
                <a:gd name="T54" fmla="*/ 220 w 1082"/>
                <a:gd name="T55" fmla="*/ 286 h 719"/>
                <a:gd name="T56" fmla="*/ 165 w 1082"/>
                <a:gd name="T57" fmla="*/ 348 h 719"/>
                <a:gd name="T58" fmla="*/ 118 w 1082"/>
                <a:gd name="T59" fmla="*/ 414 h 719"/>
                <a:gd name="T60" fmla="*/ 76 w 1082"/>
                <a:gd name="T61" fmla="*/ 485 h 719"/>
                <a:gd name="T62" fmla="*/ 40 w 1082"/>
                <a:gd name="T63" fmla="*/ 563 h 719"/>
                <a:gd name="T64" fmla="*/ 12 w 1082"/>
                <a:gd name="T65" fmla="*/ 641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82" h="719">
                  <a:moveTo>
                    <a:pt x="0" y="683"/>
                  </a:moveTo>
                  <a:lnTo>
                    <a:pt x="109" y="719"/>
                  </a:lnTo>
                  <a:lnTo>
                    <a:pt x="121" y="678"/>
                  </a:lnTo>
                  <a:lnTo>
                    <a:pt x="135" y="638"/>
                  </a:lnTo>
                  <a:lnTo>
                    <a:pt x="149" y="600"/>
                  </a:lnTo>
                  <a:lnTo>
                    <a:pt x="165" y="563"/>
                  </a:lnTo>
                  <a:lnTo>
                    <a:pt x="184" y="527"/>
                  </a:lnTo>
                  <a:lnTo>
                    <a:pt x="203" y="492"/>
                  </a:lnTo>
                  <a:lnTo>
                    <a:pt x="225" y="459"/>
                  </a:lnTo>
                  <a:lnTo>
                    <a:pt x="248" y="426"/>
                  </a:lnTo>
                  <a:lnTo>
                    <a:pt x="272" y="393"/>
                  </a:lnTo>
                  <a:lnTo>
                    <a:pt x="295" y="362"/>
                  </a:lnTo>
                  <a:lnTo>
                    <a:pt x="324" y="334"/>
                  </a:lnTo>
                  <a:lnTo>
                    <a:pt x="350" y="305"/>
                  </a:lnTo>
                  <a:lnTo>
                    <a:pt x="380" y="277"/>
                  </a:lnTo>
                  <a:lnTo>
                    <a:pt x="411" y="253"/>
                  </a:lnTo>
                  <a:lnTo>
                    <a:pt x="442" y="227"/>
                  </a:lnTo>
                  <a:lnTo>
                    <a:pt x="473" y="206"/>
                  </a:lnTo>
                  <a:lnTo>
                    <a:pt x="506" y="185"/>
                  </a:lnTo>
                  <a:lnTo>
                    <a:pt x="541" y="163"/>
                  </a:lnTo>
                  <a:lnTo>
                    <a:pt x="577" y="147"/>
                  </a:lnTo>
                  <a:lnTo>
                    <a:pt x="612" y="130"/>
                  </a:lnTo>
                  <a:lnTo>
                    <a:pt x="647" y="116"/>
                  </a:lnTo>
                  <a:lnTo>
                    <a:pt x="685" y="102"/>
                  </a:lnTo>
                  <a:lnTo>
                    <a:pt x="723" y="90"/>
                  </a:lnTo>
                  <a:lnTo>
                    <a:pt x="761" y="78"/>
                  </a:lnTo>
                  <a:lnTo>
                    <a:pt x="799" y="71"/>
                  </a:lnTo>
                  <a:lnTo>
                    <a:pt x="839" y="64"/>
                  </a:lnTo>
                  <a:lnTo>
                    <a:pt x="879" y="60"/>
                  </a:lnTo>
                  <a:lnTo>
                    <a:pt x="919" y="57"/>
                  </a:lnTo>
                  <a:lnTo>
                    <a:pt x="959" y="55"/>
                  </a:lnTo>
                  <a:lnTo>
                    <a:pt x="999" y="57"/>
                  </a:lnTo>
                  <a:lnTo>
                    <a:pt x="1042" y="60"/>
                  </a:lnTo>
                  <a:lnTo>
                    <a:pt x="1082" y="64"/>
                  </a:lnTo>
                  <a:lnTo>
                    <a:pt x="1002" y="10"/>
                  </a:lnTo>
                  <a:lnTo>
                    <a:pt x="959" y="5"/>
                  </a:lnTo>
                  <a:lnTo>
                    <a:pt x="919" y="0"/>
                  </a:lnTo>
                  <a:lnTo>
                    <a:pt x="876" y="0"/>
                  </a:lnTo>
                  <a:lnTo>
                    <a:pt x="834" y="0"/>
                  </a:lnTo>
                  <a:lnTo>
                    <a:pt x="794" y="5"/>
                  </a:lnTo>
                  <a:lnTo>
                    <a:pt x="751" y="10"/>
                  </a:lnTo>
                  <a:lnTo>
                    <a:pt x="711" y="17"/>
                  </a:lnTo>
                  <a:lnTo>
                    <a:pt x="671" y="24"/>
                  </a:lnTo>
                  <a:lnTo>
                    <a:pt x="631" y="36"/>
                  </a:lnTo>
                  <a:lnTo>
                    <a:pt x="593" y="48"/>
                  </a:lnTo>
                  <a:lnTo>
                    <a:pt x="553" y="62"/>
                  </a:lnTo>
                  <a:lnTo>
                    <a:pt x="517" y="76"/>
                  </a:lnTo>
                  <a:lnTo>
                    <a:pt x="480" y="93"/>
                  </a:lnTo>
                  <a:lnTo>
                    <a:pt x="444" y="114"/>
                  </a:lnTo>
                  <a:lnTo>
                    <a:pt x="409" y="133"/>
                  </a:lnTo>
                  <a:lnTo>
                    <a:pt x="373" y="154"/>
                  </a:lnTo>
                  <a:lnTo>
                    <a:pt x="340" y="178"/>
                  </a:lnTo>
                  <a:lnTo>
                    <a:pt x="310" y="204"/>
                  </a:lnTo>
                  <a:lnTo>
                    <a:pt x="279" y="230"/>
                  </a:lnTo>
                  <a:lnTo>
                    <a:pt x="248" y="256"/>
                  </a:lnTo>
                  <a:lnTo>
                    <a:pt x="220" y="286"/>
                  </a:lnTo>
                  <a:lnTo>
                    <a:pt x="191" y="317"/>
                  </a:lnTo>
                  <a:lnTo>
                    <a:pt x="165" y="348"/>
                  </a:lnTo>
                  <a:lnTo>
                    <a:pt x="142" y="381"/>
                  </a:lnTo>
                  <a:lnTo>
                    <a:pt x="118" y="414"/>
                  </a:lnTo>
                  <a:lnTo>
                    <a:pt x="97" y="449"/>
                  </a:lnTo>
                  <a:lnTo>
                    <a:pt x="76" y="485"/>
                  </a:lnTo>
                  <a:lnTo>
                    <a:pt x="57" y="523"/>
                  </a:lnTo>
                  <a:lnTo>
                    <a:pt x="40" y="563"/>
                  </a:lnTo>
                  <a:lnTo>
                    <a:pt x="24" y="600"/>
                  </a:lnTo>
                  <a:lnTo>
                    <a:pt x="12" y="641"/>
                  </a:lnTo>
                  <a:lnTo>
                    <a:pt x="0" y="683"/>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0" name="Freeform 871"/>
            <p:cNvSpPr/>
            <p:nvPr/>
          </p:nvSpPr>
          <p:spPr bwMode="auto">
            <a:xfrm>
              <a:off x="1214945" y="2935483"/>
              <a:ext cx="455285" cy="242735"/>
            </a:xfrm>
            <a:custGeom>
              <a:avLst/>
              <a:gdLst>
                <a:gd name="T0" fmla="*/ 0 w 362"/>
                <a:gd name="T1" fmla="*/ 0 h 193"/>
                <a:gd name="T2" fmla="*/ 76 w 362"/>
                <a:gd name="T3" fmla="*/ 54 h 193"/>
                <a:gd name="T4" fmla="*/ 114 w 362"/>
                <a:gd name="T5" fmla="*/ 66 h 193"/>
                <a:gd name="T6" fmla="*/ 154 w 362"/>
                <a:gd name="T7" fmla="*/ 80 h 193"/>
                <a:gd name="T8" fmla="*/ 189 w 362"/>
                <a:gd name="T9" fmla="*/ 94 h 193"/>
                <a:gd name="T10" fmla="*/ 227 w 362"/>
                <a:gd name="T11" fmla="*/ 111 h 193"/>
                <a:gd name="T12" fmla="*/ 263 w 362"/>
                <a:gd name="T13" fmla="*/ 129 h 193"/>
                <a:gd name="T14" fmla="*/ 296 w 362"/>
                <a:gd name="T15" fmla="*/ 148 h 193"/>
                <a:gd name="T16" fmla="*/ 329 w 362"/>
                <a:gd name="T17" fmla="*/ 170 h 193"/>
                <a:gd name="T18" fmla="*/ 362 w 362"/>
                <a:gd name="T19" fmla="*/ 193 h 193"/>
                <a:gd name="T20" fmla="*/ 293 w 362"/>
                <a:gd name="T21" fmla="*/ 144 h 193"/>
                <a:gd name="T22" fmla="*/ 260 w 362"/>
                <a:gd name="T23" fmla="*/ 120 h 193"/>
                <a:gd name="T24" fmla="*/ 225 w 362"/>
                <a:gd name="T25" fmla="*/ 96 h 193"/>
                <a:gd name="T26" fmla="*/ 192 w 362"/>
                <a:gd name="T27" fmla="*/ 77 h 193"/>
                <a:gd name="T28" fmla="*/ 154 w 362"/>
                <a:gd name="T29" fmla="*/ 59 h 193"/>
                <a:gd name="T30" fmla="*/ 116 w 362"/>
                <a:gd name="T31" fmla="*/ 40 h 193"/>
                <a:gd name="T32" fmla="*/ 81 w 362"/>
                <a:gd name="T33" fmla="*/ 26 h 193"/>
                <a:gd name="T34" fmla="*/ 41 w 362"/>
                <a:gd name="T35" fmla="*/ 11 h 193"/>
                <a:gd name="T36" fmla="*/ 0 w 362"/>
                <a:gd name="T37"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62" h="193">
                  <a:moveTo>
                    <a:pt x="0" y="0"/>
                  </a:moveTo>
                  <a:lnTo>
                    <a:pt x="76" y="54"/>
                  </a:lnTo>
                  <a:lnTo>
                    <a:pt x="114" y="66"/>
                  </a:lnTo>
                  <a:lnTo>
                    <a:pt x="154" y="80"/>
                  </a:lnTo>
                  <a:lnTo>
                    <a:pt x="189" y="94"/>
                  </a:lnTo>
                  <a:lnTo>
                    <a:pt x="227" y="111"/>
                  </a:lnTo>
                  <a:lnTo>
                    <a:pt x="263" y="129"/>
                  </a:lnTo>
                  <a:lnTo>
                    <a:pt x="296" y="148"/>
                  </a:lnTo>
                  <a:lnTo>
                    <a:pt x="329" y="170"/>
                  </a:lnTo>
                  <a:lnTo>
                    <a:pt x="362" y="193"/>
                  </a:lnTo>
                  <a:lnTo>
                    <a:pt x="293" y="144"/>
                  </a:lnTo>
                  <a:lnTo>
                    <a:pt x="260" y="120"/>
                  </a:lnTo>
                  <a:lnTo>
                    <a:pt x="225" y="96"/>
                  </a:lnTo>
                  <a:lnTo>
                    <a:pt x="192" y="77"/>
                  </a:lnTo>
                  <a:lnTo>
                    <a:pt x="154" y="59"/>
                  </a:lnTo>
                  <a:lnTo>
                    <a:pt x="116" y="40"/>
                  </a:lnTo>
                  <a:lnTo>
                    <a:pt x="81" y="26"/>
                  </a:lnTo>
                  <a:lnTo>
                    <a:pt x="41" y="1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872"/>
            <p:cNvSpPr/>
            <p:nvPr/>
          </p:nvSpPr>
          <p:spPr bwMode="auto">
            <a:xfrm>
              <a:off x="1214945" y="2935483"/>
              <a:ext cx="455285" cy="242735"/>
            </a:xfrm>
            <a:custGeom>
              <a:avLst/>
              <a:gdLst>
                <a:gd name="T0" fmla="*/ 0 w 362"/>
                <a:gd name="T1" fmla="*/ 0 h 193"/>
                <a:gd name="T2" fmla="*/ 76 w 362"/>
                <a:gd name="T3" fmla="*/ 54 h 193"/>
                <a:gd name="T4" fmla="*/ 114 w 362"/>
                <a:gd name="T5" fmla="*/ 66 h 193"/>
                <a:gd name="T6" fmla="*/ 154 w 362"/>
                <a:gd name="T7" fmla="*/ 80 h 193"/>
                <a:gd name="T8" fmla="*/ 189 w 362"/>
                <a:gd name="T9" fmla="*/ 94 h 193"/>
                <a:gd name="T10" fmla="*/ 227 w 362"/>
                <a:gd name="T11" fmla="*/ 111 h 193"/>
                <a:gd name="T12" fmla="*/ 263 w 362"/>
                <a:gd name="T13" fmla="*/ 129 h 193"/>
                <a:gd name="T14" fmla="*/ 296 w 362"/>
                <a:gd name="T15" fmla="*/ 148 h 193"/>
                <a:gd name="T16" fmla="*/ 329 w 362"/>
                <a:gd name="T17" fmla="*/ 170 h 193"/>
                <a:gd name="T18" fmla="*/ 362 w 362"/>
                <a:gd name="T19" fmla="*/ 193 h 193"/>
                <a:gd name="T20" fmla="*/ 293 w 362"/>
                <a:gd name="T21" fmla="*/ 144 h 193"/>
                <a:gd name="T22" fmla="*/ 260 w 362"/>
                <a:gd name="T23" fmla="*/ 120 h 193"/>
                <a:gd name="T24" fmla="*/ 225 w 362"/>
                <a:gd name="T25" fmla="*/ 96 h 193"/>
                <a:gd name="T26" fmla="*/ 192 w 362"/>
                <a:gd name="T27" fmla="*/ 77 h 193"/>
                <a:gd name="T28" fmla="*/ 154 w 362"/>
                <a:gd name="T29" fmla="*/ 59 h 193"/>
                <a:gd name="T30" fmla="*/ 116 w 362"/>
                <a:gd name="T31" fmla="*/ 40 h 193"/>
                <a:gd name="T32" fmla="*/ 81 w 362"/>
                <a:gd name="T33" fmla="*/ 26 h 193"/>
                <a:gd name="T34" fmla="*/ 41 w 362"/>
                <a:gd name="T35" fmla="*/ 11 h 193"/>
                <a:gd name="T36" fmla="*/ 0 w 362"/>
                <a:gd name="T37"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62" h="193">
                  <a:moveTo>
                    <a:pt x="0" y="0"/>
                  </a:moveTo>
                  <a:lnTo>
                    <a:pt x="76" y="54"/>
                  </a:lnTo>
                  <a:lnTo>
                    <a:pt x="114" y="66"/>
                  </a:lnTo>
                  <a:lnTo>
                    <a:pt x="154" y="80"/>
                  </a:lnTo>
                  <a:lnTo>
                    <a:pt x="189" y="94"/>
                  </a:lnTo>
                  <a:lnTo>
                    <a:pt x="227" y="111"/>
                  </a:lnTo>
                  <a:lnTo>
                    <a:pt x="263" y="129"/>
                  </a:lnTo>
                  <a:lnTo>
                    <a:pt x="296" y="148"/>
                  </a:lnTo>
                  <a:lnTo>
                    <a:pt x="329" y="170"/>
                  </a:lnTo>
                  <a:lnTo>
                    <a:pt x="362" y="193"/>
                  </a:lnTo>
                  <a:lnTo>
                    <a:pt x="293" y="144"/>
                  </a:lnTo>
                  <a:lnTo>
                    <a:pt x="260" y="120"/>
                  </a:lnTo>
                  <a:lnTo>
                    <a:pt x="225" y="96"/>
                  </a:lnTo>
                  <a:lnTo>
                    <a:pt x="192" y="77"/>
                  </a:lnTo>
                  <a:lnTo>
                    <a:pt x="154" y="59"/>
                  </a:lnTo>
                  <a:lnTo>
                    <a:pt x="116" y="40"/>
                  </a:lnTo>
                  <a:lnTo>
                    <a:pt x="81" y="26"/>
                  </a:lnTo>
                  <a:lnTo>
                    <a:pt x="41" y="1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2" name="Freeform 873"/>
            <p:cNvSpPr/>
            <p:nvPr/>
          </p:nvSpPr>
          <p:spPr bwMode="auto">
            <a:xfrm>
              <a:off x="1025033" y="3885042"/>
              <a:ext cx="176077" cy="158470"/>
            </a:xfrm>
            <a:custGeom>
              <a:avLst/>
              <a:gdLst>
                <a:gd name="T0" fmla="*/ 140 w 140"/>
                <a:gd name="T1" fmla="*/ 126 h 126"/>
                <a:gd name="T2" fmla="*/ 137 w 140"/>
                <a:gd name="T3" fmla="*/ 119 h 126"/>
                <a:gd name="T4" fmla="*/ 135 w 140"/>
                <a:gd name="T5" fmla="*/ 111 h 126"/>
                <a:gd name="T6" fmla="*/ 135 w 140"/>
                <a:gd name="T7" fmla="*/ 104 h 126"/>
                <a:gd name="T8" fmla="*/ 133 w 140"/>
                <a:gd name="T9" fmla="*/ 100 h 126"/>
                <a:gd name="T10" fmla="*/ 128 w 140"/>
                <a:gd name="T11" fmla="*/ 93 h 126"/>
                <a:gd name="T12" fmla="*/ 125 w 140"/>
                <a:gd name="T13" fmla="*/ 85 h 126"/>
                <a:gd name="T14" fmla="*/ 123 w 140"/>
                <a:gd name="T15" fmla="*/ 81 h 126"/>
                <a:gd name="T16" fmla="*/ 118 w 140"/>
                <a:gd name="T17" fmla="*/ 74 h 126"/>
                <a:gd name="T18" fmla="*/ 116 w 140"/>
                <a:gd name="T19" fmla="*/ 69 h 126"/>
                <a:gd name="T20" fmla="*/ 111 w 140"/>
                <a:gd name="T21" fmla="*/ 62 h 126"/>
                <a:gd name="T22" fmla="*/ 107 w 140"/>
                <a:gd name="T23" fmla="*/ 57 h 126"/>
                <a:gd name="T24" fmla="*/ 102 w 140"/>
                <a:gd name="T25" fmla="*/ 52 h 126"/>
                <a:gd name="T26" fmla="*/ 97 w 140"/>
                <a:gd name="T27" fmla="*/ 48 h 126"/>
                <a:gd name="T28" fmla="*/ 92 w 140"/>
                <a:gd name="T29" fmla="*/ 43 h 126"/>
                <a:gd name="T30" fmla="*/ 88 w 140"/>
                <a:gd name="T31" fmla="*/ 38 h 126"/>
                <a:gd name="T32" fmla="*/ 81 w 140"/>
                <a:gd name="T33" fmla="*/ 33 h 126"/>
                <a:gd name="T34" fmla="*/ 3 w 140"/>
                <a:gd name="T35" fmla="*/ 3 h 126"/>
                <a:gd name="T36" fmla="*/ 10 w 140"/>
                <a:gd name="T37" fmla="*/ 8 h 126"/>
                <a:gd name="T38" fmla="*/ 14 w 140"/>
                <a:gd name="T39" fmla="*/ 12 h 126"/>
                <a:gd name="T40" fmla="*/ 19 w 140"/>
                <a:gd name="T41" fmla="*/ 17 h 126"/>
                <a:gd name="T42" fmla="*/ 24 w 140"/>
                <a:gd name="T43" fmla="*/ 22 h 126"/>
                <a:gd name="T44" fmla="*/ 29 w 140"/>
                <a:gd name="T45" fmla="*/ 29 h 126"/>
                <a:gd name="T46" fmla="*/ 33 w 140"/>
                <a:gd name="T47" fmla="*/ 33 h 126"/>
                <a:gd name="T48" fmla="*/ 38 w 140"/>
                <a:gd name="T49" fmla="*/ 41 h 126"/>
                <a:gd name="T50" fmla="*/ 40 w 140"/>
                <a:gd name="T51" fmla="*/ 48 h 126"/>
                <a:gd name="T52" fmla="*/ 45 w 140"/>
                <a:gd name="T53" fmla="*/ 52 h 126"/>
                <a:gd name="T54" fmla="*/ 47 w 140"/>
                <a:gd name="T55" fmla="*/ 59 h 126"/>
                <a:gd name="T56" fmla="*/ 50 w 140"/>
                <a:gd name="T57" fmla="*/ 67 h 126"/>
                <a:gd name="T58" fmla="*/ 52 w 140"/>
                <a:gd name="T59" fmla="*/ 74 h 126"/>
                <a:gd name="T60" fmla="*/ 55 w 140"/>
                <a:gd name="T61" fmla="*/ 78 h 126"/>
                <a:gd name="T62" fmla="*/ 57 w 140"/>
                <a:gd name="T63" fmla="*/ 85 h 126"/>
                <a:gd name="T64" fmla="*/ 59 w 140"/>
                <a:gd name="T65" fmla="*/ 93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0" h="126">
                  <a:moveTo>
                    <a:pt x="59" y="97"/>
                  </a:moveTo>
                  <a:lnTo>
                    <a:pt x="140" y="126"/>
                  </a:lnTo>
                  <a:lnTo>
                    <a:pt x="140" y="123"/>
                  </a:lnTo>
                  <a:lnTo>
                    <a:pt x="137" y="119"/>
                  </a:lnTo>
                  <a:lnTo>
                    <a:pt x="137" y="116"/>
                  </a:lnTo>
                  <a:lnTo>
                    <a:pt x="135" y="111"/>
                  </a:lnTo>
                  <a:lnTo>
                    <a:pt x="135" y="109"/>
                  </a:lnTo>
                  <a:lnTo>
                    <a:pt x="135" y="104"/>
                  </a:lnTo>
                  <a:lnTo>
                    <a:pt x="133" y="102"/>
                  </a:lnTo>
                  <a:lnTo>
                    <a:pt x="133" y="100"/>
                  </a:lnTo>
                  <a:lnTo>
                    <a:pt x="130" y="95"/>
                  </a:lnTo>
                  <a:lnTo>
                    <a:pt x="128" y="93"/>
                  </a:lnTo>
                  <a:lnTo>
                    <a:pt x="128" y="90"/>
                  </a:lnTo>
                  <a:lnTo>
                    <a:pt x="125" y="85"/>
                  </a:lnTo>
                  <a:lnTo>
                    <a:pt x="125" y="83"/>
                  </a:lnTo>
                  <a:lnTo>
                    <a:pt x="123" y="81"/>
                  </a:lnTo>
                  <a:lnTo>
                    <a:pt x="121" y="76"/>
                  </a:lnTo>
                  <a:lnTo>
                    <a:pt x="118" y="74"/>
                  </a:lnTo>
                  <a:lnTo>
                    <a:pt x="118" y="71"/>
                  </a:lnTo>
                  <a:lnTo>
                    <a:pt x="116" y="69"/>
                  </a:lnTo>
                  <a:lnTo>
                    <a:pt x="114" y="67"/>
                  </a:lnTo>
                  <a:lnTo>
                    <a:pt x="111" y="62"/>
                  </a:lnTo>
                  <a:lnTo>
                    <a:pt x="109" y="59"/>
                  </a:lnTo>
                  <a:lnTo>
                    <a:pt x="107" y="57"/>
                  </a:lnTo>
                  <a:lnTo>
                    <a:pt x="104" y="55"/>
                  </a:lnTo>
                  <a:lnTo>
                    <a:pt x="102" y="52"/>
                  </a:lnTo>
                  <a:lnTo>
                    <a:pt x="99" y="50"/>
                  </a:lnTo>
                  <a:lnTo>
                    <a:pt x="97" y="48"/>
                  </a:lnTo>
                  <a:lnTo>
                    <a:pt x="95" y="43"/>
                  </a:lnTo>
                  <a:lnTo>
                    <a:pt x="92" y="43"/>
                  </a:lnTo>
                  <a:lnTo>
                    <a:pt x="90" y="41"/>
                  </a:lnTo>
                  <a:lnTo>
                    <a:pt x="88" y="38"/>
                  </a:lnTo>
                  <a:lnTo>
                    <a:pt x="85" y="36"/>
                  </a:lnTo>
                  <a:lnTo>
                    <a:pt x="81" y="33"/>
                  </a:lnTo>
                  <a:lnTo>
                    <a:pt x="0" y="0"/>
                  </a:lnTo>
                  <a:lnTo>
                    <a:pt x="3" y="3"/>
                  </a:lnTo>
                  <a:lnTo>
                    <a:pt x="7" y="5"/>
                  </a:lnTo>
                  <a:lnTo>
                    <a:pt x="10" y="8"/>
                  </a:lnTo>
                  <a:lnTo>
                    <a:pt x="12" y="10"/>
                  </a:lnTo>
                  <a:lnTo>
                    <a:pt x="14" y="12"/>
                  </a:lnTo>
                  <a:lnTo>
                    <a:pt x="17" y="15"/>
                  </a:lnTo>
                  <a:lnTo>
                    <a:pt x="19" y="17"/>
                  </a:lnTo>
                  <a:lnTo>
                    <a:pt x="22" y="19"/>
                  </a:lnTo>
                  <a:lnTo>
                    <a:pt x="24" y="22"/>
                  </a:lnTo>
                  <a:lnTo>
                    <a:pt x="26" y="26"/>
                  </a:lnTo>
                  <a:lnTo>
                    <a:pt x="29" y="29"/>
                  </a:lnTo>
                  <a:lnTo>
                    <a:pt x="31" y="31"/>
                  </a:lnTo>
                  <a:lnTo>
                    <a:pt x="33" y="33"/>
                  </a:lnTo>
                  <a:lnTo>
                    <a:pt x="36" y="38"/>
                  </a:lnTo>
                  <a:lnTo>
                    <a:pt x="38" y="41"/>
                  </a:lnTo>
                  <a:lnTo>
                    <a:pt x="40" y="43"/>
                  </a:lnTo>
                  <a:lnTo>
                    <a:pt x="40" y="48"/>
                  </a:lnTo>
                  <a:lnTo>
                    <a:pt x="43" y="50"/>
                  </a:lnTo>
                  <a:lnTo>
                    <a:pt x="45" y="52"/>
                  </a:lnTo>
                  <a:lnTo>
                    <a:pt x="47" y="55"/>
                  </a:lnTo>
                  <a:lnTo>
                    <a:pt x="47" y="59"/>
                  </a:lnTo>
                  <a:lnTo>
                    <a:pt x="50" y="62"/>
                  </a:lnTo>
                  <a:lnTo>
                    <a:pt x="50" y="67"/>
                  </a:lnTo>
                  <a:lnTo>
                    <a:pt x="52" y="69"/>
                  </a:lnTo>
                  <a:lnTo>
                    <a:pt x="52" y="74"/>
                  </a:lnTo>
                  <a:lnTo>
                    <a:pt x="55" y="76"/>
                  </a:lnTo>
                  <a:lnTo>
                    <a:pt x="55" y="78"/>
                  </a:lnTo>
                  <a:lnTo>
                    <a:pt x="57" y="83"/>
                  </a:lnTo>
                  <a:lnTo>
                    <a:pt x="57" y="85"/>
                  </a:lnTo>
                  <a:lnTo>
                    <a:pt x="59" y="90"/>
                  </a:lnTo>
                  <a:lnTo>
                    <a:pt x="59" y="93"/>
                  </a:lnTo>
                  <a:lnTo>
                    <a:pt x="59" y="97"/>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874"/>
            <p:cNvSpPr/>
            <p:nvPr/>
          </p:nvSpPr>
          <p:spPr bwMode="auto">
            <a:xfrm>
              <a:off x="1025033" y="3885042"/>
              <a:ext cx="176077" cy="158470"/>
            </a:xfrm>
            <a:custGeom>
              <a:avLst/>
              <a:gdLst>
                <a:gd name="T0" fmla="*/ 140 w 140"/>
                <a:gd name="T1" fmla="*/ 126 h 126"/>
                <a:gd name="T2" fmla="*/ 137 w 140"/>
                <a:gd name="T3" fmla="*/ 119 h 126"/>
                <a:gd name="T4" fmla="*/ 135 w 140"/>
                <a:gd name="T5" fmla="*/ 111 h 126"/>
                <a:gd name="T6" fmla="*/ 135 w 140"/>
                <a:gd name="T7" fmla="*/ 104 h 126"/>
                <a:gd name="T8" fmla="*/ 133 w 140"/>
                <a:gd name="T9" fmla="*/ 100 h 126"/>
                <a:gd name="T10" fmla="*/ 128 w 140"/>
                <a:gd name="T11" fmla="*/ 93 h 126"/>
                <a:gd name="T12" fmla="*/ 125 w 140"/>
                <a:gd name="T13" fmla="*/ 85 h 126"/>
                <a:gd name="T14" fmla="*/ 123 w 140"/>
                <a:gd name="T15" fmla="*/ 81 h 126"/>
                <a:gd name="T16" fmla="*/ 118 w 140"/>
                <a:gd name="T17" fmla="*/ 74 h 126"/>
                <a:gd name="T18" fmla="*/ 116 w 140"/>
                <a:gd name="T19" fmla="*/ 69 h 126"/>
                <a:gd name="T20" fmla="*/ 111 w 140"/>
                <a:gd name="T21" fmla="*/ 62 h 126"/>
                <a:gd name="T22" fmla="*/ 107 w 140"/>
                <a:gd name="T23" fmla="*/ 57 h 126"/>
                <a:gd name="T24" fmla="*/ 102 w 140"/>
                <a:gd name="T25" fmla="*/ 52 h 126"/>
                <a:gd name="T26" fmla="*/ 97 w 140"/>
                <a:gd name="T27" fmla="*/ 48 h 126"/>
                <a:gd name="T28" fmla="*/ 92 w 140"/>
                <a:gd name="T29" fmla="*/ 43 h 126"/>
                <a:gd name="T30" fmla="*/ 88 w 140"/>
                <a:gd name="T31" fmla="*/ 38 h 126"/>
                <a:gd name="T32" fmla="*/ 81 w 140"/>
                <a:gd name="T33" fmla="*/ 33 h 126"/>
                <a:gd name="T34" fmla="*/ 3 w 140"/>
                <a:gd name="T35" fmla="*/ 3 h 126"/>
                <a:gd name="T36" fmla="*/ 10 w 140"/>
                <a:gd name="T37" fmla="*/ 8 h 126"/>
                <a:gd name="T38" fmla="*/ 14 w 140"/>
                <a:gd name="T39" fmla="*/ 12 h 126"/>
                <a:gd name="T40" fmla="*/ 19 w 140"/>
                <a:gd name="T41" fmla="*/ 17 h 126"/>
                <a:gd name="T42" fmla="*/ 24 w 140"/>
                <a:gd name="T43" fmla="*/ 22 h 126"/>
                <a:gd name="T44" fmla="*/ 29 w 140"/>
                <a:gd name="T45" fmla="*/ 29 h 126"/>
                <a:gd name="T46" fmla="*/ 33 w 140"/>
                <a:gd name="T47" fmla="*/ 33 h 126"/>
                <a:gd name="T48" fmla="*/ 38 w 140"/>
                <a:gd name="T49" fmla="*/ 41 h 126"/>
                <a:gd name="T50" fmla="*/ 40 w 140"/>
                <a:gd name="T51" fmla="*/ 48 h 126"/>
                <a:gd name="T52" fmla="*/ 45 w 140"/>
                <a:gd name="T53" fmla="*/ 52 h 126"/>
                <a:gd name="T54" fmla="*/ 47 w 140"/>
                <a:gd name="T55" fmla="*/ 59 h 126"/>
                <a:gd name="T56" fmla="*/ 50 w 140"/>
                <a:gd name="T57" fmla="*/ 67 h 126"/>
                <a:gd name="T58" fmla="*/ 52 w 140"/>
                <a:gd name="T59" fmla="*/ 74 h 126"/>
                <a:gd name="T60" fmla="*/ 55 w 140"/>
                <a:gd name="T61" fmla="*/ 78 h 126"/>
                <a:gd name="T62" fmla="*/ 57 w 140"/>
                <a:gd name="T63" fmla="*/ 85 h 126"/>
                <a:gd name="T64" fmla="*/ 59 w 140"/>
                <a:gd name="T65" fmla="*/ 93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0" h="126">
                  <a:moveTo>
                    <a:pt x="59" y="97"/>
                  </a:moveTo>
                  <a:lnTo>
                    <a:pt x="140" y="126"/>
                  </a:lnTo>
                  <a:lnTo>
                    <a:pt x="140" y="123"/>
                  </a:lnTo>
                  <a:lnTo>
                    <a:pt x="137" y="119"/>
                  </a:lnTo>
                  <a:lnTo>
                    <a:pt x="137" y="116"/>
                  </a:lnTo>
                  <a:lnTo>
                    <a:pt x="135" y="111"/>
                  </a:lnTo>
                  <a:lnTo>
                    <a:pt x="135" y="109"/>
                  </a:lnTo>
                  <a:lnTo>
                    <a:pt x="135" y="104"/>
                  </a:lnTo>
                  <a:lnTo>
                    <a:pt x="133" y="102"/>
                  </a:lnTo>
                  <a:lnTo>
                    <a:pt x="133" y="100"/>
                  </a:lnTo>
                  <a:lnTo>
                    <a:pt x="130" y="95"/>
                  </a:lnTo>
                  <a:lnTo>
                    <a:pt x="128" y="93"/>
                  </a:lnTo>
                  <a:lnTo>
                    <a:pt x="128" y="90"/>
                  </a:lnTo>
                  <a:lnTo>
                    <a:pt x="125" y="85"/>
                  </a:lnTo>
                  <a:lnTo>
                    <a:pt x="125" y="83"/>
                  </a:lnTo>
                  <a:lnTo>
                    <a:pt x="123" y="81"/>
                  </a:lnTo>
                  <a:lnTo>
                    <a:pt x="121" y="76"/>
                  </a:lnTo>
                  <a:lnTo>
                    <a:pt x="118" y="74"/>
                  </a:lnTo>
                  <a:lnTo>
                    <a:pt x="118" y="71"/>
                  </a:lnTo>
                  <a:lnTo>
                    <a:pt x="116" y="69"/>
                  </a:lnTo>
                  <a:lnTo>
                    <a:pt x="114" y="67"/>
                  </a:lnTo>
                  <a:lnTo>
                    <a:pt x="111" y="62"/>
                  </a:lnTo>
                  <a:lnTo>
                    <a:pt x="109" y="59"/>
                  </a:lnTo>
                  <a:lnTo>
                    <a:pt x="107" y="57"/>
                  </a:lnTo>
                  <a:lnTo>
                    <a:pt x="104" y="55"/>
                  </a:lnTo>
                  <a:lnTo>
                    <a:pt x="102" y="52"/>
                  </a:lnTo>
                  <a:lnTo>
                    <a:pt x="99" y="50"/>
                  </a:lnTo>
                  <a:lnTo>
                    <a:pt x="97" y="48"/>
                  </a:lnTo>
                  <a:lnTo>
                    <a:pt x="95" y="43"/>
                  </a:lnTo>
                  <a:lnTo>
                    <a:pt x="92" y="43"/>
                  </a:lnTo>
                  <a:lnTo>
                    <a:pt x="90" y="41"/>
                  </a:lnTo>
                  <a:lnTo>
                    <a:pt x="88" y="38"/>
                  </a:lnTo>
                  <a:lnTo>
                    <a:pt x="85" y="36"/>
                  </a:lnTo>
                  <a:lnTo>
                    <a:pt x="81" y="33"/>
                  </a:lnTo>
                  <a:lnTo>
                    <a:pt x="0" y="0"/>
                  </a:lnTo>
                  <a:lnTo>
                    <a:pt x="3" y="3"/>
                  </a:lnTo>
                  <a:lnTo>
                    <a:pt x="7" y="5"/>
                  </a:lnTo>
                  <a:lnTo>
                    <a:pt x="10" y="8"/>
                  </a:lnTo>
                  <a:lnTo>
                    <a:pt x="12" y="10"/>
                  </a:lnTo>
                  <a:lnTo>
                    <a:pt x="14" y="12"/>
                  </a:lnTo>
                  <a:lnTo>
                    <a:pt x="17" y="15"/>
                  </a:lnTo>
                  <a:lnTo>
                    <a:pt x="19" y="17"/>
                  </a:lnTo>
                  <a:lnTo>
                    <a:pt x="22" y="19"/>
                  </a:lnTo>
                  <a:lnTo>
                    <a:pt x="24" y="22"/>
                  </a:lnTo>
                  <a:lnTo>
                    <a:pt x="26" y="26"/>
                  </a:lnTo>
                  <a:lnTo>
                    <a:pt x="29" y="29"/>
                  </a:lnTo>
                  <a:lnTo>
                    <a:pt x="31" y="31"/>
                  </a:lnTo>
                  <a:lnTo>
                    <a:pt x="33" y="33"/>
                  </a:lnTo>
                  <a:lnTo>
                    <a:pt x="36" y="38"/>
                  </a:lnTo>
                  <a:lnTo>
                    <a:pt x="38" y="41"/>
                  </a:lnTo>
                  <a:lnTo>
                    <a:pt x="40" y="43"/>
                  </a:lnTo>
                  <a:lnTo>
                    <a:pt x="40" y="48"/>
                  </a:lnTo>
                  <a:lnTo>
                    <a:pt x="43" y="50"/>
                  </a:lnTo>
                  <a:lnTo>
                    <a:pt x="45" y="52"/>
                  </a:lnTo>
                  <a:lnTo>
                    <a:pt x="47" y="55"/>
                  </a:lnTo>
                  <a:lnTo>
                    <a:pt x="47" y="59"/>
                  </a:lnTo>
                  <a:lnTo>
                    <a:pt x="50" y="62"/>
                  </a:lnTo>
                  <a:lnTo>
                    <a:pt x="50" y="67"/>
                  </a:lnTo>
                  <a:lnTo>
                    <a:pt x="52" y="69"/>
                  </a:lnTo>
                  <a:lnTo>
                    <a:pt x="52" y="74"/>
                  </a:lnTo>
                  <a:lnTo>
                    <a:pt x="55" y="76"/>
                  </a:lnTo>
                  <a:lnTo>
                    <a:pt x="55" y="78"/>
                  </a:lnTo>
                  <a:lnTo>
                    <a:pt x="57" y="83"/>
                  </a:lnTo>
                  <a:lnTo>
                    <a:pt x="57" y="85"/>
                  </a:lnTo>
                  <a:lnTo>
                    <a:pt x="59" y="90"/>
                  </a:lnTo>
                  <a:lnTo>
                    <a:pt x="59" y="93"/>
                  </a:lnTo>
                  <a:lnTo>
                    <a:pt x="59" y="97"/>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4" name="Freeform 875"/>
            <p:cNvSpPr/>
            <p:nvPr/>
          </p:nvSpPr>
          <p:spPr bwMode="auto">
            <a:xfrm>
              <a:off x="1025033" y="2935483"/>
              <a:ext cx="285497" cy="991063"/>
            </a:xfrm>
            <a:custGeom>
              <a:avLst/>
              <a:gdLst>
                <a:gd name="T0" fmla="*/ 0 w 227"/>
                <a:gd name="T1" fmla="*/ 755 h 788"/>
                <a:gd name="T2" fmla="*/ 81 w 227"/>
                <a:gd name="T3" fmla="*/ 788 h 788"/>
                <a:gd name="T4" fmla="*/ 227 w 227"/>
                <a:gd name="T5" fmla="*/ 54 h 788"/>
                <a:gd name="T6" fmla="*/ 151 w 227"/>
                <a:gd name="T7" fmla="*/ 0 h 788"/>
                <a:gd name="T8" fmla="*/ 0 w 227"/>
                <a:gd name="T9" fmla="*/ 755 h 788"/>
              </a:gdLst>
              <a:ahLst/>
              <a:cxnLst>
                <a:cxn ang="0">
                  <a:pos x="T0" y="T1"/>
                </a:cxn>
                <a:cxn ang="0">
                  <a:pos x="T2" y="T3"/>
                </a:cxn>
                <a:cxn ang="0">
                  <a:pos x="T4" y="T5"/>
                </a:cxn>
                <a:cxn ang="0">
                  <a:pos x="T6" y="T7"/>
                </a:cxn>
                <a:cxn ang="0">
                  <a:pos x="T8" y="T9"/>
                </a:cxn>
              </a:cxnLst>
              <a:rect l="0" t="0" r="r" b="b"/>
              <a:pathLst>
                <a:path w="227" h="788">
                  <a:moveTo>
                    <a:pt x="0" y="755"/>
                  </a:moveTo>
                  <a:lnTo>
                    <a:pt x="81" y="788"/>
                  </a:lnTo>
                  <a:lnTo>
                    <a:pt x="227" y="54"/>
                  </a:lnTo>
                  <a:lnTo>
                    <a:pt x="151" y="0"/>
                  </a:lnTo>
                  <a:lnTo>
                    <a:pt x="0" y="755"/>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876"/>
            <p:cNvSpPr/>
            <p:nvPr/>
          </p:nvSpPr>
          <p:spPr bwMode="auto">
            <a:xfrm>
              <a:off x="1025033" y="2935483"/>
              <a:ext cx="285497" cy="991063"/>
            </a:xfrm>
            <a:custGeom>
              <a:avLst/>
              <a:gdLst>
                <a:gd name="T0" fmla="*/ 0 w 227"/>
                <a:gd name="T1" fmla="*/ 755 h 788"/>
                <a:gd name="T2" fmla="*/ 81 w 227"/>
                <a:gd name="T3" fmla="*/ 788 h 788"/>
                <a:gd name="T4" fmla="*/ 227 w 227"/>
                <a:gd name="T5" fmla="*/ 54 h 788"/>
                <a:gd name="T6" fmla="*/ 151 w 227"/>
                <a:gd name="T7" fmla="*/ 0 h 788"/>
                <a:gd name="T8" fmla="*/ 0 w 227"/>
                <a:gd name="T9" fmla="*/ 755 h 788"/>
              </a:gdLst>
              <a:ahLst/>
              <a:cxnLst>
                <a:cxn ang="0">
                  <a:pos x="T0" y="T1"/>
                </a:cxn>
                <a:cxn ang="0">
                  <a:pos x="T2" y="T3"/>
                </a:cxn>
                <a:cxn ang="0">
                  <a:pos x="T4" y="T5"/>
                </a:cxn>
                <a:cxn ang="0">
                  <a:pos x="T6" y="T7"/>
                </a:cxn>
                <a:cxn ang="0">
                  <a:pos x="T8" y="T9"/>
                </a:cxn>
              </a:cxnLst>
              <a:rect l="0" t="0" r="r" b="b"/>
              <a:pathLst>
                <a:path w="227" h="788">
                  <a:moveTo>
                    <a:pt x="0" y="755"/>
                  </a:moveTo>
                  <a:lnTo>
                    <a:pt x="81" y="788"/>
                  </a:lnTo>
                  <a:lnTo>
                    <a:pt x="227" y="54"/>
                  </a:lnTo>
                  <a:lnTo>
                    <a:pt x="151" y="0"/>
                  </a:lnTo>
                  <a:lnTo>
                    <a:pt x="0" y="755"/>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6" name="Freeform 877"/>
            <p:cNvSpPr/>
            <p:nvPr/>
          </p:nvSpPr>
          <p:spPr bwMode="auto">
            <a:xfrm>
              <a:off x="769721" y="4229651"/>
              <a:ext cx="291785" cy="950817"/>
            </a:xfrm>
            <a:custGeom>
              <a:avLst/>
              <a:gdLst>
                <a:gd name="T0" fmla="*/ 0 w 232"/>
                <a:gd name="T1" fmla="*/ 754 h 756"/>
                <a:gd name="T2" fmla="*/ 88 w 232"/>
                <a:gd name="T3" fmla="*/ 756 h 756"/>
                <a:gd name="T4" fmla="*/ 232 w 232"/>
                <a:gd name="T5" fmla="*/ 24 h 756"/>
                <a:gd name="T6" fmla="*/ 149 w 232"/>
                <a:gd name="T7" fmla="*/ 0 h 756"/>
                <a:gd name="T8" fmla="*/ 0 w 232"/>
                <a:gd name="T9" fmla="*/ 754 h 756"/>
              </a:gdLst>
              <a:ahLst/>
              <a:cxnLst>
                <a:cxn ang="0">
                  <a:pos x="T0" y="T1"/>
                </a:cxn>
                <a:cxn ang="0">
                  <a:pos x="T2" y="T3"/>
                </a:cxn>
                <a:cxn ang="0">
                  <a:pos x="T4" y="T5"/>
                </a:cxn>
                <a:cxn ang="0">
                  <a:pos x="T6" y="T7"/>
                </a:cxn>
                <a:cxn ang="0">
                  <a:pos x="T8" y="T9"/>
                </a:cxn>
              </a:cxnLst>
              <a:rect l="0" t="0" r="r" b="b"/>
              <a:pathLst>
                <a:path w="232" h="756">
                  <a:moveTo>
                    <a:pt x="0" y="754"/>
                  </a:moveTo>
                  <a:lnTo>
                    <a:pt x="88" y="756"/>
                  </a:lnTo>
                  <a:lnTo>
                    <a:pt x="232" y="24"/>
                  </a:lnTo>
                  <a:lnTo>
                    <a:pt x="149" y="0"/>
                  </a:lnTo>
                  <a:lnTo>
                    <a:pt x="0" y="754"/>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878"/>
            <p:cNvSpPr/>
            <p:nvPr/>
          </p:nvSpPr>
          <p:spPr bwMode="auto">
            <a:xfrm>
              <a:off x="769721" y="4229651"/>
              <a:ext cx="291785" cy="950817"/>
            </a:xfrm>
            <a:custGeom>
              <a:avLst/>
              <a:gdLst>
                <a:gd name="T0" fmla="*/ 0 w 232"/>
                <a:gd name="T1" fmla="*/ 754 h 756"/>
                <a:gd name="T2" fmla="*/ 88 w 232"/>
                <a:gd name="T3" fmla="*/ 756 h 756"/>
                <a:gd name="T4" fmla="*/ 232 w 232"/>
                <a:gd name="T5" fmla="*/ 24 h 756"/>
                <a:gd name="T6" fmla="*/ 149 w 232"/>
                <a:gd name="T7" fmla="*/ 0 h 756"/>
                <a:gd name="T8" fmla="*/ 0 w 232"/>
                <a:gd name="T9" fmla="*/ 754 h 756"/>
              </a:gdLst>
              <a:ahLst/>
              <a:cxnLst>
                <a:cxn ang="0">
                  <a:pos x="T0" y="T1"/>
                </a:cxn>
                <a:cxn ang="0">
                  <a:pos x="T2" y="T3"/>
                </a:cxn>
                <a:cxn ang="0">
                  <a:pos x="T4" y="T5"/>
                </a:cxn>
                <a:cxn ang="0">
                  <a:pos x="T6" y="T7"/>
                </a:cxn>
                <a:cxn ang="0">
                  <a:pos x="T8" y="T9"/>
                </a:cxn>
              </a:cxnLst>
              <a:rect l="0" t="0" r="r" b="b"/>
              <a:pathLst>
                <a:path w="232" h="756">
                  <a:moveTo>
                    <a:pt x="0" y="754"/>
                  </a:moveTo>
                  <a:lnTo>
                    <a:pt x="88" y="756"/>
                  </a:lnTo>
                  <a:lnTo>
                    <a:pt x="232" y="24"/>
                  </a:lnTo>
                  <a:lnTo>
                    <a:pt x="149" y="0"/>
                  </a:lnTo>
                  <a:lnTo>
                    <a:pt x="0" y="754"/>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8" name="Freeform 879"/>
            <p:cNvSpPr/>
            <p:nvPr/>
          </p:nvSpPr>
          <p:spPr bwMode="auto">
            <a:xfrm>
              <a:off x="957117" y="4150416"/>
              <a:ext cx="213808" cy="109419"/>
            </a:xfrm>
            <a:custGeom>
              <a:avLst/>
              <a:gdLst>
                <a:gd name="T0" fmla="*/ 83 w 170"/>
                <a:gd name="T1" fmla="*/ 87 h 87"/>
                <a:gd name="T2" fmla="*/ 90 w 170"/>
                <a:gd name="T3" fmla="*/ 85 h 87"/>
                <a:gd name="T4" fmla="*/ 97 w 170"/>
                <a:gd name="T5" fmla="*/ 82 h 87"/>
                <a:gd name="T6" fmla="*/ 101 w 170"/>
                <a:gd name="T7" fmla="*/ 80 h 87"/>
                <a:gd name="T8" fmla="*/ 109 w 170"/>
                <a:gd name="T9" fmla="*/ 78 h 87"/>
                <a:gd name="T10" fmla="*/ 113 w 170"/>
                <a:gd name="T11" fmla="*/ 75 h 87"/>
                <a:gd name="T12" fmla="*/ 120 w 170"/>
                <a:gd name="T13" fmla="*/ 71 h 87"/>
                <a:gd name="T14" fmla="*/ 125 w 170"/>
                <a:gd name="T15" fmla="*/ 68 h 87"/>
                <a:gd name="T16" fmla="*/ 132 w 170"/>
                <a:gd name="T17" fmla="*/ 63 h 87"/>
                <a:gd name="T18" fmla="*/ 137 w 170"/>
                <a:gd name="T19" fmla="*/ 61 h 87"/>
                <a:gd name="T20" fmla="*/ 142 w 170"/>
                <a:gd name="T21" fmla="*/ 56 h 87"/>
                <a:gd name="T22" fmla="*/ 146 w 170"/>
                <a:gd name="T23" fmla="*/ 52 h 87"/>
                <a:gd name="T24" fmla="*/ 151 w 170"/>
                <a:gd name="T25" fmla="*/ 47 h 87"/>
                <a:gd name="T26" fmla="*/ 156 w 170"/>
                <a:gd name="T27" fmla="*/ 42 h 87"/>
                <a:gd name="T28" fmla="*/ 161 w 170"/>
                <a:gd name="T29" fmla="*/ 37 h 87"/>
                <a:gd name="T30" fmla="*/ 165 w 170"/>
                <a:gd name="T31" fmla="*/ 33 h 87"/>
                <a:gd name="T32" fmla="*/ 170 w 170"/>
                <a:gd name="T33" fmla="*/ 26 h 87"/>
                <a:gd name="T34" fmla="*/ 87 w 170"/>
                <a:gd name="T35" fmla="*/ 2 h 87"/>
                <a:gd name="T36" fmla="*/ 83 w 170"/>
                <a:gd name="T37" fmla="*/ 9 h 87"/>
                <a:gd name="T38" fmla="*/ 78 w 170"/>
                <a:gd name="T39" fmla="*/ 14 h 87"/>
                <a:gd name="T40" fmla="*/ 73 w 170"/>
                <a:gd name="T41" fmla="*/ 19 h 87"/>
                <a:gd name="T42" fmla="*/ 68 w 170"/>
                <a:gd name="T43" fmla="*/ 26 h 87"/>
                <a:gd name="T44" fmla="*/ 64 w 170"/>
                <a:gd name="T45" fmla="*/ 28 h 87"/>
                <a:gd name="T46" fmla="*/ 59 w 170"/>
                <a:gd name="T47" fmla="*/ 33 h 87"/>
                <a:gd name="T48" fmla="*/ 52 w 170"/>
                <a:gd name="T49" fmla="*/ 37 h 87"/>
                <a:gd name="T50" fmla="*/ 47 w 170"/>
                <a:gd name="T51" fmla="*/ 42 h 87"/>
                <a:gd name="T52" fmla="*/ 42 w 170"/>
                <a:gd name="T53" fmla="*/ 45 h 87"/>
                <a:gd name="T54" fmla="*/ 35 w 170"/>
                <a:gd name="T55" fmla="*/ 49 h 87"/>
                <a:gd name="T56" fmla="*/ 31 w 170"/>
                <a:gd name="T57" fmla="*/ 52 h 87"/>
                <a:gd name="T58" fmla="*/ 24 w 170"/>
                <a:gd name="T59" fmla="*/ 54 h 87"/>
                <a:gd name="T60" fmla="*/ 16 w 170"/>
                <a:gd name="T61" fmla="*/ 56 h 87"/>
                <a:gd name="T62" fmla="*/ 9 w 170"/>
                <a:gd name="T63" fmla="*/ 59 h 87"/>
                <a:gd name="T64" fmla="*/ 5 w 170"/>
                <a:gd name="T65" fmla="*/ 6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0" h="87">
                  <a:moveTo>
                    <a:pt x="0" y="63"/>
                  </a:moveTo>
                  <a:lnTo>
                    <a:pt x="83" y="87"/>
                  </a:lnTo>
                  <a:lnTo>
                    <a:pt x="87" y="85"/>
                  </a:lnTo>
                  <a:lnTo>
                    <a:pt x="90" y="85"/>
                  </a:lnTo>
                  <a:lnTo>
                    <a:pt x="92" y="85"/>
                  </a:lnTo>
                  <a:lnTo>
                    <a:pt x="97" y="82"/>
                  </a:lnTo>
                  <a:lnTo>
                    <a:pt x="99" y="82"/>
                  </a:lnTo>
                  <a:lnTo>
                    <a:pt x="101" y="80"/>
                  </a:lnTo>
                  <a:lnTo>
                    <a:pt x="106" y="78"/>
                  </a:lnTo>
                  <a:lnTo>
                    <a:pt x="109" y="78"/>
                  </a:lnTo>
                  <a:lnTo>
                    <a:pt x="111" y="75"/>
                  </a:lnTo>
                  <a:lnTo>
                    <a:pt x="113" y="75"/>
                  </a:lnTo>
                  <a:lnTo>
                    <a:pt x="118" y="73"/>
                  </a:lnTo>
                  <a:lnTo>
                    <a:pt x="120" y="71"/>
                  </a:lnTo>
                  <a:lnTo>
                    <a:pt x="123" y="71"/>
                  </a:lnTo>
                  <a:lnTo>
                    <a:pt x="125" y="68"/>
                  </a:lnTo>
                  <a:lnTo>
                    <a:pt x="130" y="66"/>
                  </a:lnTo>
                  <a:lnTo>
                    <a:pt x="132" y="63"/>
                  </a:lnTo>
                  <a:lnTo>
                    <a:pt x="135" y="61"/>
                  </a:lnTo>
                  <a:lnTo>
                    <a:pt x="137" y="61"/>
                  </a:lnTo>
                  <a:lnTo>
                    <a:pt x="139" y="59"/>
                  </a:lnTo>
                  <a:lnTo>
                    <a:pt x="142" y="56"/>
                  </a:lnTo>
                  <a:lnTo>
                    <a:pt x="144" y="54"/>
                  </a:lnTo>
                  <a:lnTo>
                    <a:pt x="146" y="52"/>
                  </a:lnTo>
                  <a:lnTo>
                    <a:pt x="149" y="49"/>
                  </a:lnTo>
                  <a:lnTo>
                    <a:pt x="151" y="47"/>
                  </a:lnTo>
                  <a:lnTo>
                    <a:pt x="153" y="45"/>
                  </a:lnTo>
                  <a:lnTo>
                    <a:pt x="156" y="42"/>
                  </a:lnTo>
                  <a:lnTo>
                    <a:pt x="158" y="40"/>
                  </a:lnTo>
                  <a:lnTo>
                    <a:pt x="161" y="37"/>
                  </a:lnTo>
                  <a:lnTo>
                    <a:pt x="163" y="35"/>
                  </a:lnTo>
                  <a:lnTo>
                    <a:pt x="165" y="33"/>
                  </a:lnTo>
                  <a:lnTo>
                    <a:pt x="168" y="28"/>
                  </a:lnTo>
                  <a:lnTo>
                    <a:pt x="170" y="26"/>
                  </a:lnTo>
                  <a:lnTo>
                    <a:pt x="90" y="0"/>
                  </a:lnTo>
                  <a:lnTo>
                    <a:pt x="87" y="2"/>
                  </a:lnTo>
                  <a:lnTo>
                    <a:pt x="85" y="7"/>
                  </a:lnTo>
                  <a:lnTo>
                    <a:pt x="83" y="9"/>
                  </a:lnTo>
                  <a:lnTo>
                    <a:pt x="80" y="11"/>
                  </a:lnTo>
                  <a:lnTo>
                    <a:pt x="78" y="14"/>
                  </a:lnTo>
                  <a:lnTo>
                    <a:pt x="76" y="16"/>
                  </a:lnTo>
                  <a:lnTo>
                    <a:pt x="73" y="19"/>
                  </a:lnTo>
                  <a:lnTo>
                    <a:pt x="71" y="21"/>
                  </a:lnTo>
                  <a:lnTo>
                    <a:pt x="68" y="26"/>
                  </a:lnTo>
                  <a:lnTo>
                    <a:pt x="66" y="26"/>
                  </a:lnTo>
                  <a:lnTo>
                    <a:pt x="64" y="28"/>
                  </a:lnTo>
                  <a:lnTo>
                    <a:pt x="61" y="30"/>
                  </a:lnTo>
                  <a:lnTo>
                    <a:pt x="59" y="33"/>
                  </a:lnTo>
                  <a:lnTo>
                    <a:pt x="57" y="35"/>
                  </a:lnTo>
                  <a:lnTo>
                    <a:pt x="52" y="37"/>
                  </a:lnTo>
                  <a:lnTo>
                    <a:pt x="50" y="40"/>
                  </a:lnTo>
                  <a:lnTo>
                    <a:pt x="47" y="42"/>
                  </a:lnTo>
                  <a:lnTo>
                    <a:pt x="45" y="42"/>
                  </a:lnTo>
                  <a:lnTo>
                    <a:pt x="42" y="45"/>
                  </a:lnTo>
                  <a:lnTo>
                    <a:pt x="38" y="47"/>
                  </a:lnTo>
                  <a:lnTo>
                    <a:pt x="35" y="49"/>
                  </a:lnTo>
                  <a:lnTo>
                    <a:pt x="33" y="49"/>
                  </a:lnTo>
                  <a:lnTo>
                    <a:pt x="31" y="52"/>
                  </a:lnTo>
                  <a:lnTo>
                    <a:pt x="26" y="54"/>
                  </a:lnTo>
                  <a:lnTo>
                    <a:pt x="24" y="54"/>
                  </a:lnTo>
                  <a:lnTo>
                    <a:pt x="21" y="56"/>
                  </a:lnTo>
                  <a:lnTo>
                    <a:pt x="16" y="56"/>
                  </a:lnTo>
                  <a:lnTo>
                    <a:pt x="14" y="59"/>
                  </a:lnTo>
                  <a:lnTo>
                    <a:pt x="9" y="59"/>
                  </a:lnTo>
                  <a:lnTo>
                    <a:pt x="7" y="61"/>
                  </a:lnTo>
                  <a:lnTo>
                    <a:pt x="5" y="61"/>
                  </a:lnTo>
                  <a:lnTo>
                    <a:pt x="0" y="63"/>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880"/>
            <p:cNvSpPr/>
            <p:nvPr/>
          </p:nvSpPr>
          <p:spPr bwMode="auto">
            <a:xfrm>
              <a:off x="957117" y="4150416"/>
              <a:ext cx="213808" cy="109419"/>
            </a:xfrm>
            <a:custGeom>
              <a:avLst/>
              <a:gdLst>
                <a:gd name="T0" fmla="*/ 83 w 170"/>
                <a:gd name="T1" fmla="*/ 87 h 87"/>
                <a:gd name="T2" fmla="*/ 90 w 170"/>
                <a:gd name="T3" fmla="*/ 85 h 87"/>
                <a:gd name="T4" fmla="*/ 97 w 170"/>
                <a:gd name="T5" fmla="*/ 82 h 87"/>
                <a:gd name="T6" fmla="*/ 101 w 170"/>
                <a:gd name="T7" fmla="*/ 80 h 87"/>
                <a:gd name="T8" fmla="*/ 109 w 170"/>
                <a:gd name="T9" fmla="*/ 78 h 87"/>
                <a:gd name="T10" fmla="*/ 113 w 170"/>
                <a:gd name="T11" fmla="*/ 75 h 87"/>
                <a:gd name="T12" fmla="*/ 120 w 170"/>
                <a:gd name="T13" fmla="*/ 71 h 87"/>
                <a:gd name="T14" fmla="*/ 125 w 170"/>
                <a:gd name="T15" fmla="*/ 68 h 87"/>
                <a:gd name="T16" fmla="*/ 132 w 170"/>
                <a:gd name="T17" fmla="*/ 63 h 87"/>
                <a:gd name="T18" fmla="*/ 137 w 170"/>
                <a:gd name="T19" fmla="*/ 61 h 87"/>
                <a:gd name="T20" fmla="*/ 142 w 170"/>
                <a:gd name="T21" fmla="*/ 56 h 87"/>
                <a:gd name="T22" fmla="*/ 146 w 170"/>
                <a:gd name="T23" fmla="*/ 52 h 87"/>
                <a:gd name="T24" fmla="*/ 151 w 170"/>
                <a:gd name="T25" fmla="*/ 47 h 87"/>
                <a:gd name="T26" fmla="*/ 156 w 170"/>
                <a:gd name="T27" fmla="*/ 42 h 87"/>
                <a:gd name="T28" fmla="*/ 161 w 170"/>
                <a:gd name="T29" fmla="*/ 37 h 87"/>
                <a:gd name="T30" fmla="*/ 165 w 170"/>
                <a:gd name="T31" fmla="*/ 33 h 87"/>
                <a:gd name="T32" fmla="*/ 170 w 170"/>
                <a:gd name="T33" fmla="*/ 26 h 87"/>
                <a:gd name="T34" fmla="*/ 87 w 170"/>
                <a:gd name="T35" fmla="*/ 2 h 87"/>
                <a:gd name="T36" fmla="*/ 83 w 170"/>
                <a:gd name="T37" fmla="*/ 9 h 87"/>
                <a:gd name="T38" fmla="*/ 78 w 170"/>
                <a:gd name="T39" fmla="*/ 14 h 87"/>
                <a:gd name="T40" fmla="*/ 73 w 170"/>
                <a:gd name="T41" fmla="*/ 19 h 87"/>
                <a:gd name="T42" fmla="*/ 68 w 170"/>
                <a:gd name="T43" fmla="*/ 26 h 87"/>
                <a:gd name="T44" fmla="*/ 64 w 170"/>
                <a:gd name="T45" fmla="*/ 28 h 87"/>
                <a:gd name="T46" fmla="*/ 59 w 170"/>
                <a:gd name="T47" fmla="*/ 33 h 87"/>
                <a:gd name="T48" fmla="*/ 52 w 170"/>
                <a:gd name="T49" fmla="*/ 37 h 87"/>
                <a:gd name="T50" fmla="*/ 47 w 170"/>
                <a:gd name="T51" fmla="*/ 42 h 87"/>
                <a:gd name="T52" fmla="*/ 42 w 170"/>
                <a:gd name="T53" fmla="*/ 45 h 87"/>
                <a:gd name="T54" fmla="*/ 35 w 170"/>
                <a:gd name="T55" fmla="*/ 49 h 87"/>
                <a:gd name="T56" fmla="*/ 31 w 170"/>
                <a:gd name="T57" fmla="*/ 52 h 87"/>
                <a:gd name="T58" fmla="*/ 24 w 170"/>
                <a:gd name="T59" fmla="*/ 54 h 87"/>
                <a:gd name="T60" fmla="*/ 16 w 170"/>
                <a:gd name="T61" fmla="*/ 56 h 87"/>
                <a:gd name="T62" fmla="*/ 9 w 170"/>
                <a:gd name="T63" fmla="*/ 59 h 87"/>
                <a:gd name="T64" fmla="*/ 5 w 170"/>
                <a:gd name="T65" fmla="*/ 6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0" h="87">
                  <a:moveTo>
                    <a:pt x="0" y="63"/>
                  </a:moveTo>
                  <a:lnTo>
                    <a:pt x="83" y="87"/>
                  </a:lnTo>
                  <a:lnTo>
                    <a:pt x="87" y="85"/>
                  </a:lnTo>
                  <a:lnTo>
                    <a:pt x="90" y="85"/>
                  </a:lnTo>
                  <a:lnTo>
                    <a:pt x="92" y="85"/>
                  </a:lnTo>
                  <a:lnTo>
                    <a:pt x="97" y="82"/>
                  </a:lnTo>
                  <a:lnTo>
                    <a:pt x="99" y="82"/>
                  </a:lnTo>
                  <a:lnTo>
                    <a:pt x="101" y="80"/>
                  </a:lnTo>
                  <a:lnTo>
                    <a:pt x="106" y="78"/>
                  </a:lnTo>
                  <a:lnTo>
                    <a:pt x="109" y="78"/>
                  </a:lnTo>
                  <a:lnTo>
                    <a:pt x="111" y="75"/>
                  </a:lnTo>
                  <a:lnTo>
                    <a:pt x="113" y="75"/>
                  </a:lnTo>
                  <a:lnTo>
                    <a:pt x="118" y="73"/>
                  </a:lnTo>
                  <a:lnTo>
                    <a:pt x="120" y="71"/>
                  </a:lnTo>
                  <a:lnTo>
                    <a:pt x="123" y="71"/>
                  </a:lnTo>
                  <a:lnTo>
                    <a:pt x="125" y="68"/>
                  </a:lnTo>
                  <a:lnTo>
                    <a:pt x="130" y="66"/>
                  </a:lnTo>
                  <a:lnTo>
                    <a:pt x="132" y="63"/>
                  </a:lnTo>
                  <a:lnTo>
                    <a:pt x="135" y="61"/>
                  </a:lnTo>
                  <a:lnTo>
                    <a:pt x="137" y="61"/>
                  </a:lnTo>
                  <a:lnTo>
                    <a:pt x="139" y="59"/>
                  </a:lnTo>
                  <a:lnTo>
                    <a:pt x="142" y="56"/>
                  </a:lnTo>
                  <a:lnTo>
                    <a:pt x="144" y="54"/>
                  </a:lnTo>
                  <a:lnTo>
                    <a:pt x="146" y="52"/>
                  </a:lnTo>
                  <a:lnTo>
                    <a:pt x="149" y="49"/>
                  </a:lnTo>
                  <a:lnTo>
                    <a:pt x="151" y="47"/>
                  </a:lnTo>
                  <a:lnTo>
                    <a:pt x="153" y="45"/>
                  </a:lnTo>
                  <a:lnTo>
                    <a:pt x="156" y="42"/>
                  </a:lnTo>
                  <a:lnTo>
                    <a:pt x="158" y="40"/>
                  </a:lnTo>
                  <a:lnTo>
                    <a:pt x="161" y="37"/>
                  </a:lnTo>
                  <a:lnTo>
                    <a:pt x="163" y="35"/>
                  </a:lnTo>
                  <a:lnTo>
                    <a:pt x="165" y="33"/>
                  </a:lnTo>
                  <a:lnTo>
                    <a:pt x="168" y="28"/>
                  </a:lnTo>
                  <a:lnTo>
                    <a:pt x="170" y="26"/>
                  </a:lnTo>
                  <a:lnTo>
                    <a:pt x="90" y="0"/>
                  </a:lnTo>
                  <a:lnTo>
                    <a:pt x="87" y="2"/>
                  </a:lnTo>
                  <a:lnTo>
                    <a:pt x="85" y="7"/>
                  </a:lnTo>
                  <a:lnTo>
                    <a:pt x="83" y="9"/>
                  </a:lnTo>
                  <a:lnTo>
                    <a:pt x="80" y="11"/>
                  </a:lnTo>
                  <a:lnTo>
                    <a:pt x="78" y="14"/>
                  </a:lnTo>
                  <a:lnTo>
                    <a:pt x="76" y="16"/>
                  </a:lnTo>
                  <a:lnTo>
                    <a:pt x="73" y="19"/>
                  </a:lnTo>
                  <a:lnTo>
                    <a:pt x="71" y="21"/>
                  </a:lnTo>
                  <a:lnTo>
                    <a:pt x="68" y="26"/>
                  </a:lnTo>
                  <a:lnTo>
                    <a:pt x="66" y="26"/>
                  </a:lnTo>
                  <a:lnTo>
                    <a:pt x="64" y="28"/>
                  </a:lnTo>
                  <a:lnTo>
                    <a:pt x="61" y="30"/>
                  </a:lnTo>
                  <a:lnTo>
                    <a:pt x="59" y="33"/>
                  </a:lnTo>
                  <a:lnTo>
                    <a:pt x="57" y="35"/>
                  </a:lnTo>
                  <a:lnTo>
                    <a:pt x="52" y="37"/>
                  </a:lnTo>
                  <a:lnTo>
                    <a:pt x="50" y="40"/>
                  </a:lnTo>
                  <a:lnTo>
                    <a:pt x="47" y="42"/>
                  </a:lnTo>
                  <a:lnTo>
                    <a:pt x="45" y="42"/>
                  </a:lnTo>
                  <a:lnTo>
                    <a:pt x="42" y="45"/>
                  </a:lnTo>
                  <a:lnTo>
                    <a:pt x="38" y="47"/>
                  </a:lnTo>
                  <a:lnTo>
                    <a:pt x="35" y="49"/>
                  </a:lnTo>
                  <a:lnTo>
                    <a:pt x="33" y="49"/>
                  </a:lnTo>
                  <a:lnTo>
                    <a:pt x="31" y="52"/>
                  </a:lnTo>
                  <a:lnTo>
                    <a:pt x="26" y="54"/>
                  </a:lnTo>
                  <a:lnTo>
                    <a:pt x="24" y="54"/>
                  </a:lnTo>
                  <a:lnTo>
                    <a:pt x="21" y="56"/>
                  </a:lnTo>
                  <a:lnTo>
                    <a:pt x="16" y="56"/>
                  </a:lnTo>
                  <a:lnTo>
                    <a:pt x="14" y="59"/>
                  </a:lnTo>
                  <a:lnTo>
                    <a:pt x="9" y="59"/>
                  </a:lnTo>
                  <a:lnTo>
                    <a:pt x="7" y="61"/>
                  </a:lnTo>
                  <a:lnTo>
                    <a:pt x="5" y="61"/>
                  </a:lnTo>
                  <a:lnTo>
                    <a:pt x="0" y="63"/>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0" name="Freeform 881"/>
            <p:cNvSpPr/>
            <p:nvPr/>
          </p:nvSpPr>
          <p:spPr bwMode="auto">
            <a:xfrm>
              <a:off x="1070310" y="4150416"/>
              <a:ext cx="1009929" cy="213808"/>
            </a:xfrm>
            <a:custGeom>
              <a:avLst/>
              <a:gdLst>
                <a:gd name="T0" fmla="*/ 0 w 803"/>
                <a:gd name="T1" fmla="*/ 0 h 170"/>
                <a:gd name="T2" fmla="*/ 80 w 803"/>
                <a:gd name="T3" fmla="*/ 26 h 170"/>
                <a:gd name="T4" fmla="*/ 803 w 803"/>
                <a:gd name="T5" fmla="*/ 170 h 170"/>
                <a:gd name="T6" fmla="*/ 744 w 803"/>
                <a:gd name="T7" fmla="*/ 148 h 170"/>
                <a:gd name="T8" fmla="*/ 0 w 803"/>
                <a:gd name="T9" fmla="*/ 0 h 170"/>
              </a:gdLst>
              <a:ahLst/>
              <a:cxnLst>
                <a:cxn ang="0">
                  <a:pos x="T0" y="T1"/>
                </a:cxn>
                <a:cxn ang="0">
                  <a:pos x="T2" y="T3"/>
                </a:cxn>
                <a:cxn ang="0">
                  <a:pos x="T4" y="T5"/>
                </a:cxn>
                <a:cxn ang="0">
                  <a:pos x="T6" y="T7"/>
                </a:cxn>
                <a:cxn ang="0">
                  <a:pos x="T8" y="T9"/>
                </a:cxn>
              </a:cxnLst>
              <a:rect l="0" t="0" r="r" b="b"/>
              <a:pathLst>
                <a:path w="803" h="170">
                  <a:moveTo>
                    <a:pt x="0" y="0"/>
                  </a:moveTo>
                  <a:lnTo>
                    <a:pt x="80" y="26"/>
                  </a:lnTo>
                  <a:lnTo>
                    <a:pt x="803" y="170"/>
                  </a:lnTo>
                  <a:lnTo>
                    <a:pt x="744" y="14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882"/>
            <p:cNvSpPr/>
            <p:nvPr/>
          </p:nvSpPr>
          <p:spPr bwMode="auto">
            <a:xfrm>
              <a:off x="1070310" y="4150416"/>
              <a:ext cx="1009929" cy="213808"/>
            </a:xfrm>
            <a:custGeom>
              <a:avLst/>
              <a:gdLst>
                <a:gd name="T0" fmla="*/ 0 w 803"/>
                <a:gd name="T1" fmla="*/ 0 h 170"/>
                <a:gd name="T2" fmla="*/ 80 w 803"/>
                <a:gd name="T3" fmla="*/ 26 h 170"/>
                <a:gd name="T4" fmla="*/ 803 w 803"/>
                <a:gd name="T5" fmla="*/ 170 h 170"/>
                <a:gd name="T6" fmla="*/ 744 w 803"/>
                <a:gd name="T7" fmla="*/ 148 h 170"/>
                <a:gd name="T8" fmla="*/ 0 w 803"/>
                <a:gd name="T9" fmla="*/ 0 h 170"/>
              </a:gdLst>
              <a:ahLst/>
              <a:cxnLst>
                <a:cxn ang="0">
                  <a:pos x="T0" y="T1"/>
                </a:cxn>
                <a:cxn ang="0">
                  <a:pos x="T2" y="T3"/>
                </a:cxn>
                <a:cxn ang="0">
                  <a:pos x="T4" y="T5"/>
                </a:cxn>
                <a:cxn ang="0">
                  <a:pos x="T6" y="T7"/>
                </a:cxn>
                <a:cxn ang="0">
                  <a:pos x="T8" y="T9"/>
                </a:cxn>
              </a:cxnLst>
              <a:rect l="0" t="0" r="r" b="b"/>
              <a:pathLst>
                <a:path w="803" h="170">
                  <a:moveTo>
                    <a:pt x="0" y="0"/>
                  </a:moveTo>
                  <a:lnTo>
                    <a:pt x="80" y="26"/>
                  </a:lnTo>
                  <a:lnTo>
                    <a:pt x="803" y="170"/>
                  </a:lnTo>
                  <a:lnTo>
                    <a:pt x="744" y="14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nvGrpSpPr>
          <p:cNvPr id="2859" name="组合 2858"/>
          <p:cNvGrpSpPr/>
          <p:nvPr/>
        </p:nvGrpSpPr>
        <p:grpSpPr>
          <a:xfrm>
            <a:off x="-756592" y="339502"/>
            <a:ext cx="1907922" cy="1906665"/>
            <a:chOff x="-1437532" y="148432"/>
            <a:chExt cx="1907922" cy="1906665"/>
          </a:xfrm>
        </p:grpSpPr>
        <p:sp>
          <p:nvSpPr>
            <p:cNvPr id="2363" name="Freeform 529"/>
            <p:cNvSpPr>
              <a:spLocks noEditPoints="1"/>
            </p:cNvSpPr>
            <p:nvPr/>
          </p:nvSpPr>
          <p:spPr bwMode="auto">
            <a:xfrm>
              <a:off x="-1437532" y="148432"/>
              <a:ext cx="1907922" cy="1906665"/>
            </a:xfrm>
            <a:custGeom>
              <a:avLst/>
              <a:gdLst>
                <a:gd name="T0" fmla="*/ 228 w 642"/>
                <a:gd name="T1" fmla="*/ 629 h 642"/>
                <a:gd name="T2" fmla="*/ 278 w 642"/>
                <a:gd name="T3" fmla="*/ 590 h 642"/>
                <a:gd name="T4" fmla="*/ 311 w 642"/>
                <a:gd name="T5" fmla="*/ 642 h 642"/>
                <a:gd name="T6" fmla="*/ 349 w 642"/>
                <a:gd name="T7" fmla="*/ 592 h 642"/>
                <a:gd name="T8" fmla="*/ 394 w 642"/>
                <a:gd name="T9" fmla="*/ 634 h 642"/>
                <a:gd name="T10" fmla="*/ 418 w 642"/>
                <a:gd name="T11" fmla="*/ 575 h 642"/>
                <a:gd name="T12" fmla="*/ 473 w 642"/>
                <a:gd name="T13" fmla="*/ 604 h 642"/>
                <a:gd name="T14" fmla="*/ 481 w 642"/>
                <a:gd name="T15" fmla="*/ 541 h 642"/>
                <a:gd name="T16" fmla="*/ 541 w 642"/>
                <a:gd name="T17" fmla="*/ 555 h 642"/>
                <a:gd name="T18" fmla="*/ 532 w 642"/>
                <a:gd name="T19" fmla="*/ 493 h 642"/>
                <a:gd name="T20" fmla="*/ 594 w 642"/>
                <a:gd name="T21" fmla="*/ 490 h 642"/>
                <a:gd name="T22" fmla="*/ 569 w 642"/>
                <a:gd name="T23" fmla="*/ 432 h 642"/>
                <a:gd name="T24" fmla="*/ 629 w 642"/>
                <a:gd name="T25" fmla="*/ 414 h 642"/>
                <a:gd name="T26" fmla="*/ 590 w 642"/>
                <a:gd name="T27" fmla="*/ 364 h 642"/>
                <a:gd name="T28" fmla="*/ 642 w 642"/>
                <a:gd name="T29" fmla="*/ 331 h 642"/>
                <a:gd name="T30" fmla="*/ 592 w 642"/>
                <a:gd name="T31" fmla="*/ 293 h 642"/>
                <a:gd name="T32" fmla="*/ 634 w 642"/>
                <a:gd name="T33" fmla="*/ 247 h 642"/>
                <a:gd name="T34" fmla="*/ 575 w 642"/>
                <a:gd name="T35" fmla="*/ 224 h 642"/>
                <a:gd name="T36" fmla="*/ 604 w 642"/>
                <a:gd name="T37" fmla="*/ 169 h 642"/>
                <a:gd name="T38" fmla="*/ 541 w 642"/>
                <a:gd name="T39" fmla="*/ 161 h 642"/>
                <a:gd name="T40" fmla="*/ 555 w 642"/>
                <a:gd name="T41" fmla="*/ 101 h 642"/>
                <a:gd name="T42" fmla="*/ 492 w 642"/>
                <a:gd name="T43" fmla="*/ 110 h 642"/>
                <a:gd name="T44" fmla="*/ 490 w 642"/>
                <a:gd name="T45" fmla="*/ 48 h 642"/>
                <a:gd name="T46" fmla="*/ 432 w 642"/>
                <a:gd name="T47" fmla="*/ 72 h 642"/>
                <a:gd name="T48" fmla="*/ 414 w 642"/>
                <a:gd name="T49" fmla="*/ 13 h 642"/>
                <a:gd name="T50" fmla="*/ 364 w 642"/>
                <a:gd name="T51" fmla="*/ 52 h 642"/>
                <a:gd name="T52" fmla="*/ 331 w 642"/>
                <a:gd name="T53" fmla="*/ 0 h 642"/>
                <a:gd name="T54" fmla="*/ 293 w 642"/>
                <a:gd name="T55" fmla="*/ 50 h 642"/>
                <a:gd name="T56" fmla="*/ 248 w 642"/>
                <a:gd name="T57" fmla="*/ 8 h 642"/>
                <a:gd name="T58" fmla="*/ 224 w 642"/>
                <a:gd name="T59" fmla="*/ 67 h 642"/>
                <a:gd name="T60" fmla="*/ 169 w 642"/>
                <a:gd name="T61" fmla="*/ 38 h 642"/>
                <a:gd name="T62" fmla="*/ 161 w 642"/>
                <a:gd name="T63" fmla="*/ 101 h 642"/>
                <a:gd name="T64" fmla="*/ 101 w 642"/>
                <a:gd name="T65" fmla="*/ 86 h 642"/>
                <a:gd name="T66" fmla="*/ 110 w 642"/>
                <a:gd name="T67" fmla="*/ 149 h 642"/>
                <a:gd name="T68" fmla="*/ 48 w 642"/>
                <a:gd name="T69" fmla="*/ 151 h 642"/>
                <a:gd name="T70" fmla="*/ 72 w 642"/>
                <a:gd name="T71" fmla="*/ 210 h 642"/>
                <a:gd name="T72" fmla="*/ 13 w 642"/>
                <a:gd name="T73" fmla="*/ 228 h 642"/>
                <a:gd name="T74" fmla="*/ 52 w 642"/>
                <a:gd name="T75" fmla="*/ 278 h 642"/>
                <a:gd name="T76" fmla="*/ 0 w 642"/>
                <a:gd name="T77" fmla="*/ 311 h 642"/>
                <a:gd name="T78" fmla="*/ 50 w 642"/>
                <a:gd name="T79" fmla="*/ 349 h 642"/>
                <a:gd name="T80" fmla="*/ 8 w 642"/>
                <a:gd name="T81" fmla="*/ 394 h 642"/>
                <a:gd name="T82" fmla="*/ 67 w 642"/>
                <a:gd name="T83" fmla="*/ 418 h 642"/>
                <a:gd name="T84" fmla="*/ 38 w 642"/>
                <a:gd name="T85" fmla="*/ 473 h 642"/>
                <a:gd name="T86" fmla="*/ 101 w 642"/>
                <a:gd name="T87" fmla="*/ 481 h 642"/>
                <a:gd name="T88" fmla="*/ 87 w 642"/>
                <a:gd name="T89" fmla="*/ 541 h 642"/>
                <a:gd name="T90" fmla="*/ 149 w 642"/>
                <a:gd name="T91" fmla="*/ 532 h 642"/>
                <a:gd name="T92" fmla="*/ 152 w 642"/>
                <a:gd name="T93" fmla="*/ 594 h 642"/>
                <a:gd name="T94" fmla="*/ 210 w 642"/>
                <a:gd name="T95" fmla="*/ 569 h 642"/>
                <a:gd name="T96" fmla="*/ 231 w 642"/>
                <a:gd name="T97" fmla="*/ 525 h 642"/>
                <a:gd name="T98" fmla="*/ 256 w 642"/>
                <a:gd name="T99" fmla="*/ 326 h 642"/>
                <a:gd name="T100" fmla="*/ 231 w 642"/>
                <a:gd name="T101" fmla="*/ 525 h 642"/>
                <a:gd name="T102" fmla="*/ 370 w 642"/>
                <a:gd name="T103" fmla="*/ 101 h 642"/>
                <a:gd name="T104" fmla="*/ 270 w 642"/>
                <a:gd name="T105" fmla="*/ 279 h 642"/>
                <a:gd name="T106" fmla="*/ 417 w 642"/>
                <a:gd name="T107" fmla="*/ 117 h 642"/>
                <a:gd name="T108" fmla="*/ 386 w 642"/>
                <a:gd name="T109" fmla="*/ 316 h 642"/>
                <a:gd name="T110" fmla="*/ 417 w 642"/>
                <a:gd name="T111" fmla="*/ 117 h 642"/>
                <a:gd name="T112" fmla="*/ 329 w 642"/>
                <a:gd name="T113" fmla="*/ 385 h 642"/>
                <a:gd name="T114" fmla="*/ 525 w 642"/>
                <a:gd name="T115" fmla="*/ 414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42" h="642">
                  <a:moveTo>
                    <a:pt x="205" y="620"/>
                  </a:moveTo>
                  <a:cubicBezTo>
                    <a:pt x="228" y="629"/>
                    <a:pt x="228" y="629"/>
                    <a:pt x="228" y="629"/>
                  </a:cubicBezTo>
                  <a:cubicBezTo>
                    <a:pt x="255" y="585"/>
                    <a:pt x="255" y="585"/>
                    <a:pt x="255" y="585"/>
                  </a:cubicBezTo>
                  <a:cubicBezTo>
                    <a:pt x="278" y="590"/>
                    <a:pt x="278" y="590"/>
                    <a:pt x="278" y="590"/>
                  </a:cubicBezTo>
                  <a:cubicBezTo>
                    <a:pt x="287" y="640"/>
                    <a:pt x="287" y="640"/>
                    <a:pt x="287" y="640"/>
                  </a:cubicBezTo>
                  <a:cubicBezTo>
                    <a:pt x="311" y="642"/>
                    <a:pt x="311" y="642"/>
                    <a:pt x="311" y="642"/>
                  </a:cubicBezTo>
                  <a:cubicBezTo>
                    <a:pt x="325" y="593"/>
                    <a:pt x="325" y="593"/>
                    <a:pt x="325" y="593"/>
                  </a:cubicBezTo>
                  <a:cubicBezTo>
                    <a:pt x="349" y="592"/>
                    <a:pt x="349" y="592"/>
                    <a:pt x="349" y="592"/>
                  </a:cubicBezTo>
                  <a:cubicBezTo>
                    <a:pt x="371" y="638"/>
                    <a:pt x="371" y="638"/>
                    <a:pt x="371" y="638"/>
                  </a:cubicBezTo>
                  <a:cubicBezTo>
                    <a:pt x="394" y="634"/>
                    <a:pt x="394" y="634"/>
                    <a:pt x="394" y="634"/>
                  </a:cubicBezTo>
                  <a:cubicBezTo>
                    <a:pt x="396" y="583"/>
                    <a:pt x="396" y="583"/>
                    <a:pt x="396" y="583"/>
                  </a:cubicBezTo>
                  <a:cubicBezTo>
                    <a:pt x="418" y="575"/>
                    <a:pt x="418" y="575"/>
                    <a:pt x="418" y="575"/>
                  </a:cubicBezTo>
                  <a:cubicBezTo>
                    <a:pt x="451" y="614"/>
                    <a:pt x="451" y="614"/>
                    <a:pt x="451" y="614"/>
                  </a:cubicBezTo>
                  <a:cubicBezTo>
                    <a:pt x="473" y="604"/>
                    <a:pt x="473" y="604"/>
                    <a:pt x="473" y="604"/>
                  </a:cubicBezTo>
                  <a:cubicBezTo>
                    <a:pt x="461" y="555"/>
                    <a:pt x="461" y="555"/>
                    <a:pt x="461" y="555"/>
                  </a:cubicBezTo>
                  <a:cubicBezTo>
                    <a:pt x="481" y="541"/>
                    <a:pt x="481" y="541"/>
                    <a:pt x="481" y="541"/>
                  </a:cubicBezTo>
                  <a:cubicBezTo>
                    <a:pt x="522" y="570"/>
                    <a:pt x="522" y="570"/>
                    <a:pt x="522" y="570"/>
                  </a:cubicBezTo>
                  <a:cubicBezTo>
                    <a:pt x="541" y="555"/>
                    <a:pt x="541" y="555"/>
                    <a:pt x="541" y="555"/>
                  </a:cubicBezTo>
                  <a:cubicBezTo>
                    <a:pt x="517" y="511"/>
                    <a:pt x="517" y="511"/>
                    <a:pt x="517" y="511"/>
                  </a:cubicBezTo>
                  <a:cubicBezTo>
                    <a:pt x="532" y="493"/>
                    <a:pt x="532" y="493"/>
                    <a:pt x="532" y="493"/>
                  </a:cubicBezTo>
                  <a:cubicBezTo>
                    <a:pt x="580" y="510"/>
                    <a:pt x="580" y="510"/>
                    <a:pt x="580" y="510"/>
                  </a:cubicBezTo>
                  <a:cubicBezTo>
                    <a:pt x="594" y="490"/>
                    <a:pt x="594" y="490"/>
                    <a:pt x="594" y="490"/>
                  </a:cubicBezTo>
                  <a:cubicBezTo>
                    <a:pt x="559" y="453"/>
                    <a:pt x="559" y="453"/>
                    <a:pt x="559" y="453"/>
                  </a:cubicBezTo>
                  <a:cubicBezTo>
                    <a:pt x="569" y="432"/>
                    <a:pt x="569" y="432"/>
                    <a:pt x="569" y="432"/>
                  </a:cubicBezTo>
                  <a:cubicBezTo>
                    <a:pt x="620" y="436"/>
                    <a:pt x="620" y="436"/>
                    <a:pt x="620" y="436"/>
                  </a:cubicBezTo>
                  <a:cubicBezTo>
                    <a:pt x="629" y="414"/>
                    <a:pt x="629" y="414"/>
                    <a:pt x="629" y="414"/>
                  </a:cubicBezTo>
                  <a:cubicBezTo>
                    <a:pt x="585" y="387"/>
                    <a:pt x="585" y="387"/>
                    <a:pt x="585" y="387"/>
                  </a:cubicBezTo>
                  <a:cubicBezTo>
                    <a:pt x="590" y="364"/>
                    <a:pt x="590" y="364"/>
                    <a:pt x="590" y="364"/>
                  </a:cubicBezTo>
                  <a:cubicBezTo>
                    <a:pt x="640" y="355"/>
                    <a:pt x="640" y="355"/>
                    <a:pt x="640" y="355"/>
                  </a:cubicBezTo>
                  <a:cubicBezTo>
                    <a:pt x="642" y="331"/>
                    <a:pt x="642" y="331"/>
                    <a:pt x="642" y="331"/>
                  </a:cubicBezTo>
                  <a:cubicBezTo>
                    <a:pt x="593" y="317"/>
                    <a:pt x="593" y="317"/>
                    <a:pt x="593" y="317"/>
                  </a:cubicBezTo>
                  <a:cubicBezTo>
                    <a:pt x="592" y="293"/>
                    <a:pt x="592" y="293"/>
                    <a:pt x="592" y="293"/>
                  </a:cubicBezTo>
                  <a:cubicBezTo>
                    <a:pt x="638" y="271"/>
                    <a:pt x="638" y="271"/>
                    <a:pt x="638" y="271"/>
                  </a:cubicBezTo>
                  <a:cubicBezTo>
                    <a:pt x="634" y="247"/>
                    <a:pt x="634" y="247"/>
                    <a:pt x="634" y="247"/>
                  </a:cubicBezTo>
                  <a:cubicBezTo>
                    <a:pt x="583" y="246"/>
                    <a:pt x="583" y="246"/>
                    <a:pt x="583" y="246"/>
                  </a:cubicBezTo>
                  <a:cubicBezTo>
                    <a:pt x="575" y="224"/>
                    <a:pt x="575" y="224"/>
                    <a:pt x="575" y="224"/>
                  </a:cubicBezTo>
                  <a:cubicBezTo>
                    <a:pt x="614" y="191"/>
                    <a:pt x="614" y="191"/>
                    <a:pt x="614" y="191"/>
                  </a:cubicBezTo>
                  <a:cubicBezTo>
                    <a:pt x="604" y="169"/>
                    <a:pt x="604" y="169"/>
                    <a:pt x="604" y="169"/>
                  </a:cubicBezTo>
                  <a:cubicBezTo>
                    <a:pt x="555" y="181"/>
                    <a:pt x="555" y="181"/>
                    <a:pt x="555" y="181"/>
                  </a:cubicBezTo>
                  <a:cubicBezTo>
                    <a:pt x="541" y="161"/>
                    <a:pt x="541" y="161"/>
                    <a:pt x="541" y="161"/>
                  </a:cubicBezTo>
                  <a:cubicBezTo>
                    <a:pt x="570" y="120"/>
                    <a:pt x="570" y="120"/>
                    <a:pt x="570" y="120"/>
                  </a:cubicBezTo>
                  <a:cubicBezTo>
                    <a:pt x="555" y="101"/>
                    <a:pt x="555" y="101"/>
                    <a:pt x="555" y="101"/>
                  </a:cubicBezTo>
                  <a:cubicBezTo>
                    <a:pt x="511" y="125"/>
                    <a:pt x="511" y="125"/>
                    <a:pt x="511" y="125"/>
                  </a:cubicBezTo>
                  <a:cubicBezTo>
                    <a:pt x="492" y="110"/>
                    <a:pt x="492" y="110"/>
                    <a:pt x="492" y="110"/>
                  </a:cubicBezTo>
                  <a:cubicBezTo>
                    <a:pt x="510" y="62"/>
                    <a:pt x="510" y="62"/>
                    <a:pt x="510" y="62"/>
                  </a:cubicBezTo>
                  <a:cubicBezTo>
                    <a:pt x="490" y="48"/>
                    <a:pt x="490" y="48"/>
                    <a:pt x="490" y="48"/>
                  </a:cubicBezTo>
                  <a:cubicBezTo>
                    <a:pt x="453" y="83"/>
                    <a:pt x="453" y="83"/>
                    <a:pt x="453" y="83"/>
                  </a:cubicBezTo>
                  <a:cubicBezTo>
                    <a:pt x="432" y="72"/>
                    <a:pt x="432" y="72"/>
                    <a:pt x="432" y="72"/>
                  </a:cubicBezTo>
                  <a:cubicBezTo>
                    <a:pt x="436" y="22"/>
                    <a:pt x="436" y="22"/>
                    <a:pt x="436" y="22"/>
                  </a:cubicBezTo>
                  <a:cubicBezTo>
                    <a:pt x="414" y="13"/>
                    <a:pt x="414" y="13"/>
                    <a:pt x="414" y="13"/>
                  </a:cubicBezTo>
                  <a:cubicBezTo>
                    <a:pt x="387" y="56"/>
                    <a:pt x="387" y="56"/>
                    <a:pt x="387" y="56"/>
                  </a:cubicBezTo>
                  <a:cubicBezTo>
                    <a:pt x="364" y="52"/>
                    <a:pt x="364" y="52"/>
                    <a:pt x="364" y="52"/>
                  </a:cubicBezTo>
                  <a:cubicBezTo>
                    <a:pt x="355" y="2"/>
                    <a:pt x="355" y="2"/>
                    <a:pt x="355" y="2"/>
                  </a:cubicBezTo>
                  <a:cubicBezTo>
                    <a:pt x="331" y="0"/>
                    <a:pt x="331" y="0"/>
                    <a:pt x="331" y="0"/>
                  </a:cubicBezTo>
                  <a:cubicBezTo>
                    <a:pt x="316" y="48"/>
                    <a:pt x="316" y="48"/>
                    <a:pt x="316" y="48"/>
                  </a:cubicBezTo>
                  <a:cubicBezTo>
                    <a:pt x="293" y="50"/>
                    <a:pt x="293" y="50"/>
                    <a:pt x="293" y="50"/>
                  </a:cubicBezTo>
                  <a:cubicBezTo>
                    <a:pt x="271" y="4"/>
                    <a:pt x="271" y="4"/>
                    <a:pt x="271" y="4"/>
                  </a:cubicBezTo>
                  <a:cubicBezTo>
                    <a:pt x="248" y="8"/>
                    <a:pt x="248" y="8"/>
                    <a:pt x="248" y="8"/>
                  </a:cubicBezTo>
                  <a:cubicBezTo>
                    <a:pt x="246" y="59"/>
                    <a:pt x="246" y="59"/>
                    <a:pt x="246" y="59"/>
                  </a:cubicBezTo>
                  <a:cubicBezTo>
                    <a:pt x="224" y="67"/>
                    <a:pt x="224" y="67"/>
                    <a:pt x="224" y="67"/>
                  </a:cubicBezTo>
                  <a:cubicBezTo>
                    <a:pt x="191" y="28"/>
                    <a:pt x="191" y="28"/>
                    <a:pt x="191" y="28"/>
                  </a:cubicBezTo>
                  <a:cubicBezTo>
                    <a:pt x="169" y="38"/>
                    <a:pt x="169" y="38"/>
                    <a:pt x="169" y="38"/>
                  </a:cubicBezTo>
                  <a:cubicBezTo>
                    <a:pt x="181" y="87"/>
                    <a:pt x="181" y="87"/>
                    <a:pt x="181" y="87"/>
                  </a:cubicBezTo>
                  <a:cubicBezTo>
                    <a:pt x="161" y="101"/>
                    <a:pt x="161" y="101"/>
                    <a:pt x="161" y="101"/>
                  </a:cubicBezTo>
                  <a:cubicBezTo>
                    <a:pt x="120" y="71"/>
                    <a:pt x="120" y="71"/>
                    <a:pt x="120" y="71"/>
                  </a:cubicBezTo>
                  <a:cubicBezTo>
                    <a:pt x="101" y="86"/>
                    <a:pt x="101" y="86"/>
                    <a:pt x="101" y="86"/>
                  </a:cubicBezTo>
                  <a:cubicBezTo>
                    <a:pt x="125" y="131"/>
                    <a:pt x="125" y="131"/>
                    <a:pt x="125" y="131"/>
                  </a:cubicBezTo>
                  <a:cubicBezTo>
                    <a:pt x="110" y="149"/>
                    <a:pt x="110" y="149"/>
                    <a:pt x="110" y="149"/>
                  </a:cubicBezTo>
                  <a:cubicBezTo>
                    <a:pt x="62" y="132"/>
                    <a:pt x="62" y="132"/>
                    <a:pt x="62" y="132"/>
                  </a:cubicBezTo>
                  <a:cubicBezTo>
                    <a:pt x="48" y="151"/>
                    <a:pt x="48" y="151"/>
                    <a:pt x="48" y="151"/>
                  </a:cubicBezTo>
                  <a:cubicBezTo>
                    <a:pt x="83" y="188"/>
                    <a:pt x="83" y="188"/>
                    <a:pt x="83" y="188"/>
                  </a:cubicBezTo>
                  <a:cubicBezTo>
                    <a:pt x="72" y="210"/>
                    <a:pt x="72" y="210"/>
                    <a:pt x="72" y="210"/>
                  </a:cubicBezTo>
                  <a:cubicBezTo>
                    <a:pt x="22" y="206"/>
                    <a:pt x="22" y="206"/>
                    <a:pt x="22" y="206"/>
                  </a:cubicBezTo>
                  <a:cubicBezTo>
                    <a:pt x="13" y="228"/>
                    <a:pt x="13" y="228"/>
                    <a:pt x="13" y="228"/>
                  </a:cubicBezTo>
                  <a:cubicBezTo>
                    <a:pt x="56" y="254"/>
                    <a:pt x="56" y="254"/>
                    <a:pt x="56" y="254"/>
                  </a:cubicBezTo>
                  <a:cubicBezTo>
                    <a:pt x="52" y="278"/>
                    <a:pt x="52" y="278"/>
                    <a:pt x="52" y="278"/>
                  </a:cubicBezTo>
                  <a:cubicBezTo>
                    <a:pt x="2" y="287"/>
                    <a:pt x="2" y="287"/>
                    <a:pt x="2" y="287"/>
                  </a:cubicBezTo>
                  <a:cubicBezTo>
                    <a:pt x="0" y="311"/>
                    <a:pt x="0" y="311"/>
                    <a:pt x="0" y="311"/>
                  </a:cubicBezTo>
                  <a:cubicBezTo>
                    <a:pt x="48" y="325"/>
                    <a:pt x="48" y="325"/>
                    <a:pt x="48" y="325"/>
                  </a:cubicBezTo>
                  <a:cubicBezTo>
                    <a:pt x="50" y="349"/>
                    <a:pt x="50" y="349"/>
                    <a:pt x="50" y="349"/>
                  </a:cubicBezTo>
                  <a:cubicBezTo>
                    <a:pt x="4" y="370"/>
                    <a:pt x="4" y="370"/>
                    <a:pt x="4" y="370"/>
                  </a:cubicBezTo>
                  <a:cubicBezTo>
                    <a:pt x="8" y="394"/>
                    <a:pt x="8" y="394"/>
                    <a:pt x="8" y="394"/>
                  </a:cubicBezTo>
                  <a:cubicBezTo>
                    <a:pt x="59" y="396"/>
                    <a:pt x="59" y="396"/>
                    <a:pt x="59" y="396"/>
                  </a:cubicBezTo>
                  <a:cubicBezTo>
                    <a:pt x="67" y="418"/>
                    <a:pt x="67" y="418"/>
                    <a:pt x="67" y="418"/>
                  </a:cubicBezTo>
                  <a:cubicBezTo>
                    <a:pt x="28" y="451"/>
                    <a:pt x="28" y="451"/>
                    <a:pt x="28" y="451"/>
                  </a:cubicBezTo>
                  <a:cubicBezTo>
                    <a:pt x="38" y="473"/>
                    <a:pt x="38" y="473"/>
                    <a:pt x="38" y="473"/>
                  </a:cubicBezTo>
                  <a:cubicBezTo>
                    <a:pt x="87" y="461"/>
                    <a:pt x="87" y="461"/>
                    <a:pt x="87" y="461"/>
                  </a:cubicBezTo>
                  <a:cubicBezTo>
                    <a:pt x="101" y="481"/>
                    <a:pt x="101" y="481"/>
                    <a:pt x="101" y="481"/>
                  </a:cubicBezTo>
                  <a:cubicBezTo>
                    <a:pt x="71" y="522"/>
                    <a:pt x="71" y="522"/>
                    <a:pt x="71" y="522"/>
                  </a:cubicBezTo>
                  <a:cubicBezTo>
                    <a:pt x="87" y="541"/>
                    <a:pt x="87" y="541"/>
                    <a:pt x="87" y="541"/>
                  </a:cubicBezTo>
                  <a:cubicBezTo>
                    <a:pt x="131" y="517"/>
                    <a:pt x="131" y="517"/>
                    <a:pt x="131" y="517"/>
                  </a:cubicBezTo>
                  <a:cubicBezTo>
                    <a:pt x="149" y="532"/>
                    <a:pt x="149" y="532"/>
                    <a:pt x="149" y="532"/>
                  </a:cubicBezTo>
                  <a:cubicBezTo>
                    <a:pt x="132" y="580"/>
                    <a:pt x="132" y="580"/>
                    <a:pt x="132" y="580"/>
                  </a:cubicBezTo>
                  <a:cubicBezTo>
                    <a:pt x="152" y="594"/>
                    <a:pt x="152" y="594"/>
                    <a:pt x="152" y="594"/>
                  </a:cubicBezTo>
                  <a:cubicBezTo>
                    <a:pt x="188" y="559"/>
                    <a:pt x="188" y="559"/>
                    <a:pt x="188" y="559"/>
                  </a:cubicBezTo>
                  <a:cubicBezTo>
                    <a:pt x="210" y="569"/>
                    <a:pt x="210" y="569"/>
                    <a:pt x="210" y="569"/>
                  </a:cubicBezTo>
                  <a:lnTo>
                    <a:pt x="205" y="620"/>
                  </a:lnTo>
                  <a:close/>
                  <a:moveTo>
                    <a:pt x="231" y="525"/>
                  </a:moveTo>
                  <a:cubicBezTo>
                    <a:pt x="134" y="483"/>
                    <a:pt x="80" y="378"/>
                    <a:pt x="101" y="275"/>
                  </a:cubicBezTo>
                  <a:cubicBezTo>
                    <a:pt x="256" y="326"/>
                    <a:pt x="256" y="326"/>
                    <a:pt x="256" y="326"/>
                  </a:cubicBezTo>
                  <a:cubicBezTo>
                    <a:pt x="258" y="344"/>
                    <a:pt x="267" y="361"/>
                    <a:pt x="281" y="372"/>
                  </a:cubicBezTo>
                  <a:lnTo>
                    <a:pt x="231" y="525"/>
                  </a:lnTo>
                  <a:close/>
                  <a:moveTo>
                    <a:pt x="116" y="228"/>
                  </a:moveTo>
                  <a:cubicBezTo>
                    <a:pt x="160" y="131"/>
                    <a:pt x="266" y="78"/>
                    <a:pt x="370" y="101"/>
                  </a:cubicBezTo>
                  <a:cubicBezTo>
                    <a:pt x="320" y="255"/>
                    <a:pt x="320" y="255"/>
                    <a:pt x="320" y="255"/>
                  </a:cubicBezTo>
                  <a:cubicBezTo>
                    <a:pt x="301" y="255"/>
                    <a:pt x="283" y="264"/>
                    <a:pt x="270" y="279"/>
                  </a:cubicBezTo>
                  <a:lnTo>
                    <a:pt x="116" y="228"/>
                  </a:lnTo>
                  <a:close/>
                  <a:moveTo>
                    <a:pt x="417" y="117"/>
                  </a:moveTo>
                  <a:cubicBezTo>
                    <a:pt x="510" y="162"/>
                    <a:pt x="562" y="265"/>
                    <a:pt x="540" y="367"/>
                  </a:cubicBezTo>
                  <a:cubicBezTo>
                    <a:pt x="386" y="316"/>
                    <a:pt x="386" y="316"/>
                    <a:pt x="386" y="316"/>
                  </a:cubicBezTo>
                  <a:cubicBezTo>
                    <a:pt x="385" y="300"/>
                    <a:pt x="378" y="284"/>
                    <a:pt x="366" y="273"/>
                  </a:cubicBezTo>
                  <a:lnTo>
                    <a:pt x="417" y="117"/>
                  </a:lnTo>
                  <a:close/>
                  <a:moveTo>
                    <a:pt x="278" y="540"/>
                  </a:moveTo>
                  <a:cubicBezTo>
                    <a:pt x="329" y="385"/>
                    <a:pt x="329" y="385"/>
                    <a:pt x="329" y="385"/>
                  </a:cubicBezTo>
                  <a:cubicBezTo>
                    <a:pt x="345" y="383"/>
                    <a:pt x="359" y="375"/>
                    <a:pt x="370" y="363"/>
                  </a:cubicBezTo>
                  <a:cubicBezTo>
                    <a:pt x="525" y="414"/>
                    <a:pt x="525" y="414"/>
                    <a:pt x="525" y="414"/>
                  </a:cubicBezTo>
                  <a:cubicBezTo>
                    <a:pt x="482" y="507"/>
                    <a:pt x="379" y="560"/>
                    <a:pt x="278" y="540"/>
                  </a:cubicBezTo>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4" name="Freeform 530"/>
            <p:cNvSpPr>
              <a:spLocks noEditPoints="1"/>
            </p:cNvSpPr>
            <p:nvPr/>
          </p:nvSpPr>
          <p:spPr bwMode="auto">
            <a:xfrm>
              <a:off x="-1437532" y="148432"/>
              <a:ext cx="1907922" cy="1906665"/>
            </a:xfrm>
            <a:custGeom>
              <a:avLst/>
              <a:gdLst>
                <a:gd name="T0" fmla="*/ 228 w 642"/>
                <a:gd name="T1" fmla="*/ 629 h 642"/>
                <a:gd name="T2" fmla="*/ 278 w 642"/>
                <a:gd name="T3" fmla="*/ 590 h 642"/>
                <a:gd name="T4" fmla="*/ 311 w 642"/>
                <a:gd name="T5" fmla="*/ 642 h 642"/>
                <a:gd name="T6" fmla="*/ 349 w 642"/>
                <a:gd name="T7" fmla="*/ 592 h 642"/>
                <a:gd name="T8" fmla="*/ 394 w 642"/>
                <a:gd name="T9" fmla="*/ 634 h 642"/>
                <a:gd name="T10" fmla="*/ 418 w 642"/>
                <a:gd name="T11" fmla="*/ 575 h 642"/>
                <a:gd name="T12" fmla="*/ 473 w 642"/>
                <a:gd name="T13" fmla="*/ 604 h 642"/>
                <a:gd name="T14" fmla="*/ 481 w 642"/>
                <a:gd name="T15" fmla="*/ 541 h 642"/>
                <a:gd name="T16" fmla="*/ 541 w 642"/>
                <a:gd name="T17" fmla="*/ 555 h 642"/>
                <a:gd name="T18" fmla="*/ 532 w 642"/>
                <a:gd name="T19" fmla="*/ 493 h 642"/>
                <a:gd name="T20" fmla="*/ 594 w 642"/>
                <a:gd name="T21" fmla="*/ 490 h 642"/>
                <a:gd name="T22" fmla="*/ 569 w 642"/>
                <a:gd name="T23" fmla="*/ 432 h 642"/>
                <a:gd name="T24" fmla="*/ 629 w 642"/>
                <a:gd name="T25" fmla="*/ 414 h 642"/>
                <a:gd name="T26" fmla="*/ 590 w 642"/>
                <a:gd name="T27" fmla="*/ 364 h 642"/>
                <a:gd name="T28" fmla="*/ 642 w 642"/>
                <a:gd name="T29" fmla="*/ 331 h 642"/>
                <a:gd name="T30" fmla="*/ 592 w 642"/>
                <a:gd name="T31" fmla="*/ 293 h 642"/>
                <a:gd name="T32" fmla="*/ 634 w 642"/>
                <a:gd name="T33" fmla="*/ 247 h 642"/>
                <a:gd name="T34" fmla="*/ 575 w 642"/>
                <a:gd name="T35" fmla="*/ 224 h 642"/>
                <a:gd name="T36" fmla="*/ 604 w 642"/>
                <a:gd name="T37" fmla="*/ 169 h 642"/>
                <a:gd name="T38" fmla="*/ 541 w 642"/>
                <a:gd name="T39" fmla="*/ 161 h 642"/>
                <a:gd name="T40" fmla="*/ 555 w 642"/>
                <a:gd name="T41" fmla="*/ 101 h 642"/>
                <a:gd name="T42" fmla="*/ 492 w 642"/>
                <a:gd name="T43" fmla="*/ 110 h 642"/>
                <a:gd name="T44" fmla="*/ 490 w 642"/>
                <a:gd name="T45" fmla="*/ 48 h 642"/>
                <a:gd name="T46" fmla="*/ 432 w 642"/>
                <a:gd name="T47" fmla="*/ 72 h 642"/>
                <a:gd name="T48" fmla="*/ 414 w 642"/>
                <a:gd name="T49" fmla="*/ 13 h 642"/>
                <a:gd name="T50" fmla="*/ 364 w 642"/>
                <a:gd name="T51" fmla="*/ 52 h 642"/>
                <a:gd name="T52" fmla="*/ 331 w 642"/>
                <a:gd name="T53" fmla="*/ 0 h 642"/>
                <a:gd name="T54" fmla="*/ 293 w 642"/>
                <a:gd name="T55" fmla="*/ 50 h 642"/>
                <a:gd name="T56" fmla="*/ 248 w 642"/>
                <a:gd name="T57" fmla="*/ 8 h 642"/>
                <a:gd name="T58" fmla="*/ 224 w 642"/>
                <a:gd name="T59" fmla="*/ 67 h 642"/>
                <a:gd name="T60" fmla="*/ 169 w 642"/>
                <a:gd name="T61" fmla="*/ 38 h 642"/>
                <a:gd name="T62" fmla="*/ 161 w 642"/>
                <a:gd name="T63" fmla="*/ 101 h 642"/>
                <a:gd name="T64" fmla="*/ 101 w 642"/>
                <a:gd name="T65" fmla="*/ 86 h 642"/>
                <a:gd name="T66" fmla="*/ 110 w 642"/>
                <a:gd name="T67" fmla="*/ 149 h 642"/>
                <a:gd name="T68" fmla="*/ 48 w 642"/>
                <a:gd name="T69" fmla="*/ 151 h 642"/>
                <a:gd name="T70" fmla="*/ 72 w 642"/>
                <a:gd name="T71" fmla="*/ 210 h 642"/>
                <a:gd name="T72" fmla="*/ 13 w 642"/>
                <a:gd name="T73" fmla="*/ 228 h 642"/>
                <a:gd name="T74" fmla="*/ 52 w 642"/>
                <a:gd name="T75" fmla="*/ 278 h 642"/>
                <a:gd name="T76" fmla="*/ 0 w 642"/>
                <a:gd name="T77" fmla="*/ 311 h 642"/>
                <a:gd name="T78" fmla="*/ 50 w 642"/>
                <a:gd name="T79" fmla="*/ 349 h 642"/>
                <a:gd name="T80" fmla="*/ 8 w 642"/>
                <a:gd name="T81" fmla="*/ 394 h 642"/>
                <a:gd name="T82" fmla="*/ 67 w 642"/>
                <a:gd name="T83" fmla="*/ 418 h 642"/>
                <a:gd name="T84" fmla="*/ 38 w 642"/>
                <a:gd name="T85" fmla="*/ 473 h 642"/>
                <a:gd name="T86" fmla="*/ 101 w 642"/>
                <a:gd name="T87" fmla="*/ 481 h 642"/>
                <a:gd name="T88" fmla="*/ 87 w 642"/>
                <a:gd name="T89" fmla="*/ 541 h 642"/>
                <a:gd name="T90" fmla="*/ 149 w 642"/>
                <a:gd name="T91" fmla="*/ 532 h 642"/>
                <a:gd name="T92" fmla="*/ 152 w 642"/>
                <a:gd name="T93" fmla="*/ 594 h 642"/>
                <a:gd name="T94" fmla="*/ 210 w 642"/>
                <a:gd name="T95" fmla="*/ 569 h 642"/>
                <a:gd name="T96" fmla="*/ 231 w 642"/>
                <a:gd name="T97" fmla="*/ 525 h 642"/>
                <a:gd name="T98" fmla="*/ 256 w 642"/>
                <a:gd name="T99" fmla="*/ 326 h 642"/>
                <a:gd name="T100" fmla="*/ 231 w 642"/>
                <a:gd name="T101" fmla="*/ 525 h 642"/>
                <a:gd name="T102" fmla="*/ 370 w 642"/>
                <a:gd name="T103" fmla="*/ 101 h 642"/>
                <a:gd name="T104" fmla="*/ 270 w 642"/>
                <a:gd name="T105" fmla="*/ 279 h 642"/>
                <a:gd name="T106" fmla="*/ 417 w 642"/>
                <a:gd name="T107" fmla="*/ 117 h 642"/>
                <a:gd name="T108" fmla="*/ 386 w 642"/>
                <a:gd name="T109" fmla="*/ 316 h 642"/>
                <a:gd name="T110" fmla="*/ 417 w 642"/>
                <a:gd name="T111" fmla="*/ 117 h 642"/>
                <a:gd name="T112" fmla="*/ 329 w 642"/>
                <a:gd name="T113" fmla="*/ 385 h 642"/>
                <a:gd name="T114" fmla="*/ 525 w 642"/>
                <a:gd name="T115" fmla="*/ 414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42" h="642">
                  <a:moveTo>
                    <a:pt x="205" y="620"/>
                  </a:moveTo>
                  <a:cubicBezTo>
                    <a:pt x="228" y="629"/>
                    <a:pt x="228" y="629"/>
                    <a:pt x="228" y="629"/>
                  </a:cubicBezTo>
                  <a:cubicBezTo>
                    <a:pt x="255" y="585"/>
                    <a:pt x="255" y="585"/>
                    <a:pt x="255" y="585"/>
                  </a:cubicBezTo>
                  <a:cubicBezTo>
                    <a:pt x="278" y="590"/>
                    <a:pt x="278" y="590"/>
                    <a:pt x="278" y="590"/>
                  </a:cubicBezTo>
                  <a:cubicBezTo>
                    <a:pt x="287" y="640"/>
                    <a:pt x="287" y="640"/>
                    <a:pt x="287" y="640"/>
                  </a:cubicBezTo>
                  <a:cubicBezTo>
                    <a:pt x="311" y="642"/>
                    <a:pt x="311" y="642"/>
                    <a:pt x="311" y="642"/>
                  </a:cubicBezTo>
                  <a:cubicBezTo>
                    <a:pt x="325" y="593"/>
                    <a:pt x="325" y="593"/>
                    <a:pt x="325" y="593"/>
                  </a:cubicBezTo>
                  <a:cubicBezTo>
                    <a:pt x="349" y="592"/>
                    <a:pt x="349" y="592"/>
                    <a:pt x="349" y="592"/>
                  </a:cubicBezTo>
                  <a:cubicBezTo>
                    <a:pt x="371" y="638"/>
                    <a:pt x="371" y="638"/>
                    <a:pt x="371" y="638"/>
                  </a:cubicBezTo>
                  <a:cubicBezTo>
                    <a:pt x="394" y="634"/>
                    <a:pt x="394" y="634"/>
                    <a:pt x="394" y="634"/>
                  </a:cubicBezTo>
                  <a:cubicBezTo>
                    <a:pt x="396" y="583"/>
                    <a:pt x="396" y="583"/>
                    <a:pt x="396" y="583"/>
                  </a:cubicBezTo>
                  <a:cubicBezTo>
                    <a:pt x="418" y="575"/>
                    <a:pt x="418" y="575"/>
                    <a:pt x="418" y="575"/>
                  </a:cubicBezTo>
                  <a:cubicBezTo>
                    <a:pt x="451" y="614"/>
                    <a:pt x="451" y="614"/>
                    <a:pt x="451" y="614"/>
                  </a:cubicBezTo>
                  <a:cubicBezTo>
                    <a:pt x="473" y="604"/>
                    <a:pt x="473" y="604"/>
                    <a:pt x="473" y="604"/>
                  </a:cubicBezTo>
                  <a:cubicBezTo>
                    <a:pt x="461" y="555"/>
                    <a:pt x="461" y="555"/>
                    <a:pt x="461" y="555"/>
                  </a:cubicBezTo>
                  <a:cubicBezTo>
                    <a:pt x="481" y="541"/>
                    <a:pt x="481" y="541"/>
                    <a:pt x="481" y="541"/>
                  </a:cubicBezTo>
                  <a:cubicBezTo>
                    <a:pt x="522" y="570"/>
                    <a:pt x="522" y="570"/>
                    <a:pt x="522" y="570"/>
                  </a:cubicBezTo>
                  <a:cubicBezTo>
                    <a:pt x="541" y="555"/>
                    <a:pt x="541" y="555"/>
                    <a:pt x="541" y="555"/>
                  </a:cubicBezTo>
                  <a:cubicBezTo>
                    <a:pt x="517" y="511"/>
                    <a:pt x="517" y="511"/>
                    <a:pt x="517" y="511"/>
                  </a:cubicBezTo>
                  <a:cubicBezTo>
                    <a:pt x="532" y="493"/>
                    <a:pt x="532" y="493"/>
                    <a:pt x="532" y="493"/>
                  </a:cubicBezTo>
                  <a:cubicBezTo>
                    <a:pt x="580" y="510"/>
                    <a:pt x="580" y="510"/>
                    <a:pt x="580" y="510"/>
                  </a:cubicBezTo>
                  <a:cubicBezTo>
                    <a:pt x="594" y="490"/>
                    <a:pt x="594" y="490"/>
                    <a:pt x="594" y="490"/>
                  </a:cubicBezTo>
                  <a:cubicBezTo>
                    <a:pt x="559" y="453"/>
                    <a:pt x="559" y="453"/>
                    <a:pt x="559" y="453"/>
                  </a:cubicBezTo>
                  <a:cubicBezTo>
                    <a:pt x="569" y="432"/>
                    <a:pt x="569" y="432"/>
                    <a:pt x="569" y="432"/>
                  </a:cubicBezTo>
                  <a:cubicBezTo>
                    <a:pt x="620" y="436"/>
                    <a:pt x="620" y="436"/>
                    <a:pt x="620" y="436"/>
                  </a:cubicBezTo>
                  <a:cubicBezTo>
                    <a:pt x="629" y="414"/>
                    <a:pt x="629" y="414"/>
                    <a:pt x="629" y="414"/>
                  </a:cubicBezTo>
                  <a:cubicBezTo>
                    <a:pt x="585" y="387"/>
                    <a:pt x="585" y="387"/>
                    <a:pt x="585" y="387"/>
                  </a:cubicBezTo>
                  <a:cubicBezTo>
                    <a:pt x="590" y="364"/>
                    <a:pt x="590" y="364"/>
                    <a:pt x="590" y="364"/>
                  </a:cubicBezTo>
                  <a:cubicBezTo>
                    <a:pt x="640" y="355"/>
                    <a:pt x="640" y="355"/>
                    <a:pt x="640" y="355"/>
                  </a:cubicBezTo>
                  <a:cubicBezTo>
                    <a:pt x="642" y="331"/>
                    <a:pt x="642" y="331"/>
                    <a:pt x="642" y="331"/>
                  </a:cubicBezTo>
                  <a:cubicBezTo>
                    <a:pt x="593" y="317"/>
                    <a:pt x="593" y="317"/>
                    <a:pt x="593" y="317"/>
                  </a:cubicBezTo>
                  <a:cubicBezTo>
                    <a:pt x="592" y="293"/>
                    <a:pt x="592" y="293"/>
                    <a:pt x="592" y="293"/>
                  </a:cubicBezTo>
                  <a:cubicBezTo>
                    <a:pt x="638" y="271"/>
                    <a:pt x="638" y="271"/>
                    <a:pt x="638" y="271"/>
                  </a:cubicBezTo>
                  <a:cubicBezTo>
                    <a:pt x="634" y="247"/>
                    <a:pt x="634" y="247"/>
                    <a:pt x="634" y="247"/>
                  </a:cubicBezTo>
                  <a:cubicBezTo>
                    <a:pt x="583" y="246"/>
                    <a:pt x="583" y="246"/>
                    <a:pt x="583" y="246"/>
                  </a:cubicBezTo>
                  <a:cubicBezTo>
                    <a:pt x="575" y="224"/>
                    <a:pt x="575" y="224"/>
                    <a:pt x="575" y="224"/>
                  </a:cubicBezTo>
                  <a:cubicBezTo>
                    <a:pt x="614" y="191"/>
                    <a:pt x="614" y="191"/>
                    <a:pt x="614" y="191"/>
                  </a:cubicBezTo>
                  <a:cubicBezTo>
                    <a:pt x="604" y="169"/>
                    <a:pt x="604" y="169"/>
                    <a:pt x="604" y="169"/>
                  </a:cubicBezTo>
                  <a:cubicBezTo>
                    <a:pt x="555" y="181"/>
                    <a:pt x="555" y="181"/>
                    <a:pt x="555" y="181"/>
                  </a:cubicBezTo>
                  <a:cubicBezTo>
                    <a:pt x="541" y="161"/>
                    <a:pt x="541" y="161"/>
                    <a:pt x="541" y="161"/>
                  </a:cubicBezTo>
                  <a:cubicBezTo>
                    <a:pt x="570" y="120"/>
                    <a:pt x="570" y="120"/>
                    <a:pt x="570" y="120"/>
                  </a:cubicBezTo>
                  <a:cubicBezTo>
                    <a:pt x="555" y="101"/>
                    <a:pt x="555" y="101"/>
                    <a:pt x="555" y="101"/>
                  </a:cubicBezTo>
                  <a:cubicBezTo>
                    <a:pt x="511" y="125"/>
                    <a:pt x="511" y="125"/>
                    <a:pt x="511" y="125"/>
                  </a:cubicBezTo>
                  <a:cubicBezTo>
                    <a:pt x="492" y="110"/>
                    <a:pt x="492" y="110"/>
                    <a:pt x="492" y="110"/>
                  </a:cubicBezTo>
                  <a:cubicBezTo>
                    <a:pt x="510" y="62"/>
                    <a:pt x="510" y="62"/>
                    <a:pt x="510" y="62"/>
                  </a:cubicBezTo>
                  <a:cubicBezTo>
                    <a:pt x="490" y="48"/>
                    <a:pt x="490" y="48"/>
                    <a:pt x="490" y="48"/>
                  </a:cubicBezTo>
                  <a:cubicBezTo>
                    <a:pt x="453" y="83"/>
                    <a:pt x="453" y="83"/>
                    <a:pt x="453" y="83"/>
                  </a:cubicBezTo>
                  <a:cubicBezTo>
                    <a:pt x="432" y="72"/>
                    <a:pt x="432" y="72"/>
                    <a:pt x="432" y="72"/>
                  </a:cubicBezTo>
                  <a:cubicBezTo>
                    <a:pt x="436" y="22"/>
                    <a:pt x="436" y="22"/>
                    <a:pt x="436" y="22"/>
                  </a:cubicBezTo>
                  <a:cubicBezTo>
                    <a:pt x="414" y="13"/>
                    <a:pt x="414" y="13"/>
                    <a:pt x="414" y="13"/>
                  </a:cubicBezTo>
                  <a:cubicBezTo>
                    <a:pt x="387" y="56"/>
                    <a:pt x="387" y="56"/>
                    <a:pt x="387" y="56"/>
                  </a:cubicBezTo>
                  <a:cubicBezTo>
                    <a:pt x="364" y="52"/>
                    <a:pt x="364" y="52"/>
                    <a:pt x="364" y="52"/>
                  </a:cubicBezTo>
                  <a:cubicBezTo>
                    <a:pt x="355" y="2"/>
                    <a:pt x="355" y="2"/>
                    <a:pt x="355" y="2"/>
                  </a:cubicBezTo>
                  <a:cubicBezTo>
                    <a:pt x="331" y="0"/>
                    <a:pt x="331" y="0"/>
                    <a:pt x="331" y="0"/>
                  </a:cubicBezTo>
                  <a:cubicBezTo>
                    <a:pt x="316" y="48"/>
                    <a:pt x="316" y="48"/>
                    <a:pt x="316" y="48"/>
                  </a:cubicBezTo>
                  <a:cubicBezTo>
                    <a:pt x="293" y="50"/>
                    <a:pt x="293" y="50"/>
                    <a:pt x="293" y="50"/>
                  </a:cubicBezTo>
                  <a:cubicBezTo>
                    <a:pt x="271" y="4"/>
                    <a:pt x="271" y="4"/>
                    <a:pt x="271" y="4"/>
                  </a:cubicBezTo>
                  <a:cubicBezTo>
                    <a:pt x="248" y="8"/>
                    <a:pt x="248" y="8"/>
                    <a:pt x="248" y="8"/>
                  </a:cubicBezTo>
                  <a:cubicBezTo>
                    <a:pt x="246" y="59"/>
                    <a:pt x="246" y="59"/>
                    <a:pt x="246" y="59"/>
                  </a:cubicBezTo>
                  <a:cubicBezTo>
                    <a:pt x="224" y="67"/>
                    <a:pt x="224" y="67"/>
                    <a:pt x="224" y="67"/>
                  </a:cubicBezTo>
                  <a:cubicBezTo>
                    <a:pt x="191" y="28"/>
                    <a:pt x="191" y="28"/>
                    <a:pt x="191" y="28"/>
                  </a:cubicBezTo>
                  <a:cubicBezTo>
                    <a:pt x="169" y="38"/>
                    <a:pt x="169" y="38"/>
                    <a:pt x="169" y="38"/>
                  </a:cubicBezTo>
                  <a:cubicBezTo>
                    <a:pt x="181" y="87"/>
                    <a:pt x="181" y="87"/>
                    <a:pt x="181" y="87"/>
                  </a:cubicBezTo>
                  <a:cubicBezTo>
                    <a:pt x="161" y="101"/>
                    <a:pt x="161" y="101"/>
                    <a:pt x="161" y="101"/>
                  </a:cubicBezTo>
                  <a:cubicBezTo>
                    <a:pt x="120" y="71"/>
                    <a:pt x="120" y="71"/>
                    <a:pt x="120" y="71"/>
                  </a:cubicBezTo>
                  <a:cubicBezTo>
                    <a:pt x="101" y="86"/>
                    <a:pt x="101" y="86"/>
                    <a:pt x="101" y="86"/>
                  </a:cubicBezTo>
                  <a:cubicBezTo>
                    <a:pt x="125" y="131"/>
                    <a:pt x="125" y="131"/>
                    <a:pt x="125" y="131"/>
                  </a:cubicBezTo>
                  <a:cubicBezTo>
                    <a:pt x="110" y="149"/>
                    <a:pt x="110" y="149"/>
                    <a:pt x="110" y="149"/>
                  </a:cubicBezTo>
                  <a:cubicBezTo>
                    <a:pt x="62" y="132"/>
                    <a:pt x="62" y="132"/>
                    <a:pt x="62" y="132"/>
                  </a:cubicBezTo>
                  <a:cubicBezTo>
                    <a:pt x="48" y="151"/>
                    <a:pt x="48" y="151"/>
                    <a:pt x="48" y="151"/>
                  </a:cubicBezTo>
                  <a:cubicBezTo>
                    <a:pt x="83" y="188"/>
                    <a:pt x="83" y="188"/>
                    <a:pt x="83" y="188"/>
                  </a:cubicBezTo>
                  <a:cubicBezTo>
                    <a:pt x="72" y="210"/>
                    <a:pt x="72" y="210"/>
                    <a:pt x="72" y="210"/>
                  </a:cubicBezTo>
                  <a:cubicBezTo>
                    <a:pt x="22" y="206"/>
                    <a:pt x="22" y="206"/>
                    <a:pt x="22" y="206"/>
                  </a:cubicBezTo>
                  <a:cubicBezTo>
                    <a:pt x="13" y="228"/>
                    <a:pt x="13" y="228"/>
                    <a:pt x="13" y="228"/>
                  </a:cubicBezTo>
                  <a:cubicBezTo>
                    <a:pt x="56" y="254"/>
                    <a:pt x="56" y="254"/>
                    <a:pt x="56" y="254"/>
                  </a:cubicBezTo>
                  <a:cubicBezTo>
                    <a:pt x="52" y="278"/>
                    <a:pt x="52" y="278"/>
                    <a:pt x="52" y="278"/>
                  </a:cubicBezTo>
                  <a:cubicBezTo>
                    <a:pt x="2" y="287"/>
                    <a:pt x="2" y="287"/>
                    <a:pt x="2" y="287"/>
                  </a:cubicBezTo>
                  <a:cubicBezTo>
                    <a:pt x="0" y="311"/>
                    <a:pt x="0" y="311"/>
                    <a:pt x="0" y="311"/>
                  </a:cubicBezTo>
                  <a:cubicBezTo>
                    <a:pt x="48" y="325"/>
                    <a:pt x="48" y="325"/>
                    <a:pt x="48" y="325"/>
                  </a:cubicBezTo>
                  <a:cubicBezTo>
                    <a:pt x="50" y="349"/>
                    <a:pt x="50" y="349"/>
                    <a:pt x="50" y="349"/>
                  </a:cubicBezTo>
                  <a:cubicBezTo>
                    <a:pt x="4" y="370"/>
                    <a:pt x="4" y="370"/>
                    <a:pt x="4" y="370"/>
                  </a:cubicBezTo>
                  <a:cubicBezTo>
                    <a:pt x="8" y="394"/>
                    <a:pt x="8" y="394"/>
                    <a:pt x="8" y="394"/>
                  </a:cubicBezTo>
                  <a:cubicBezTo>
                    <a:pt x="59" y="396"/>
                    <a:pt x="59" y="396"/>
                    <a:pt x="59" y="396"/>
                  </a:cubicBezTo>
                  <a:cubicBezTo>
                    <a:pt x="67" y="418"/>
                    <a:pt x="67" y="418"/>
                    <a:pt x="67" y="418"/>
                  </a:cubicBezTo>
                  <a:cubicBezTo>
                    <a:pt x="28" y="451"/>
                    <a:pt x="28" y="451"/>
                    <a:pt x="28" y="451"/>
                  </a:cubicBezTo>
                  <a:cubicBezTo>
                    <a:pt x="38" y="473"/>
                    <a:pt x="38" y="473"/>
                    <a:pt x="38" y="473"/>
                  </a:cubicBezTo>
                  <a:cubicBezTo>
                    <a:pt x="87" y="461"/>
                    <a:pt x="87" y="461"/>
                    <a:pt x="87" y="461"/>
                  </a:cubicBezTo>
                  <a:cubicBezTo>
                    <a:pt x="101" y="481"/>
                    <a:pt x="101" y="481"/>
                    <a:pt x="101" y="481"/>
                  </a:cubicBezTo>
                  <a:cubicBezTo>
                    <a:pt x="71" y="522"/>
                    <a:pt x="71" y="522"/>
                    <a:pt x="71" y="522"/>
                  </a:cubicBezTo>
                  <a:cubicBezTo>
                    <a:pt x="87" y="541"/>
                    <a:pt x="87" y="541"/>
                    <a:pt x="87" y="541"/>
                  </a:cubicBezTo>
                  <a:cubicBezTo>
                    <a:pt x="131" y="517"/>
                    <a:pt x="131" y="517"/>
                    <a:pt x="131" y="517"/>
                  </a:cubicBezTo>
                  <a:cubicBezTo>
                    <a:pt x="149" y="532"/>
                    <a:pt x="149" y="532"/>
                    <a:pt x="149" y="532"/>
                  </a:cubicBezTo>
                  <a:cubicBezTo>
                    <a:pt x="132" y="580"/>
                    <a:pt x="132" y="580"/>
                    <a:pt x="132" y="580"/>
                  </a:cubicBezTo>
                  <a:cubicBezTo>
                    <a:pt x="152" y="594"/>
                    <a:pt x="152" y="594"/>
                    <a:pt x="152" y="594"/>
                  </a:cubicBezTo>
                  <a:cubicBezTo>
                    <a:pt x="188" y="559"/>
                    <a:pt x="188" y="559"/>
                    <a:pt x="188" y="559"/>
                  </a:cubicBezTo>
                  <a:cubicBezTo>
                    <a:pt x="210" y="569"/>
                    <a:pt x="210" y="569"/>
                    <a:pt x="210" y="569"/>
                  </a:cubicBezTo>
                  <a:lnTo>
                    <a:pt x="205" y="620"/>
                  </a:lnTo>
                  <a:close/>
                  <a:moveTo>
                    <a:pt x="231" y="525"/>
                  </a:moveTo>
                  <a:cubicBezTo>
                    <a:pt x="134" y="483"/>
                    <a:pt x="80" y="378"/>
                    <a:pt x="101" y="275"/>
                  </a:cubicBezTo>
                  <a:cubicBezTo>
                    <a:pt x="256" y="326"/>
                    <a:pt x="256" y="326"/>
                    <a:pt x="256" y="326"/>
                  </a:cubicBezTo>
                  <a:cubicBezTo>
                    <a:pt x="258" y="344"/>
                    <a:pt x="267" y="361"/>
                    <a:pt x="281" y="372"/>
                  </a:cubicBezTo>
                  <a:lnTo>
                    <a:pt x="231" y="525"/>
                  </a:lnTo>
                  <a:close/>
                  <a:moveTo>
                    <a:pt x="116" y="228"/>
                  </a:moveTo>
                  <a:cubicBezTo>
                    <a:pt x="160" y="131"/>
                    <a:pt x="266" y="78"/>
                    <a:pt x="370" y="101"/>
                  </a:cubicBezTo>
                  <a:cubicBezTo>
                    <a:pt x="320" y="255"/>
                    <a:pt x="320" y="255"/>
                    <a:pt x="320" y="255"/>
                  </a:cubicBezTo>
                  <a:cubicBezTo>
                    <a:pt x="301" y="255"/>
                    <a:pt x="283" y="264"/>
                    <a:pt x="270" y="279"/>
                  </a:cubicBezTo>
                  <a:lnTo>
                    <a:pt x="116" y="228"/>
                  </a:lnTo>
                  <a:close/>
                  <a:moveTo>
                    <a:pt x="417" y="117"/>
                  </a:moveTo>
                  <a:cubicBezTo>
                    <a:pt x="510" y="162"/>
                    <a:pt x="562" y="265"/>
                    <a:pt x="540" y="367"/>
                  </a:cubicBezTo>
                  <a:cubicBezTo>
                    <a:pt x="386" y="316"/>
                    <a:pt x="386" y="316"/>
                    <a:pt x="386" y="316"/>
                  </a:cubicBezTo>
                  <a:cubicBezTo>
                    <a:pt x="385" y="300"/>
                    <a:pt x="378" y="284"/>
                    <a:pt x="366" y="273"/>
                  </a:cubicBezTo>
                  <a:lnTo>
                    <a:pt x="417" y="117"/>
                  </a:lnTo>
                  <a:close/>
                  <a:moveTo>
                    <a:pt x="278" y="540"/>
                  </a:moveTo>
                  <a:cubicBezTo>
                    <a:pt x="329" y="385"/>
                    <a:pt x="329" y="385"/>
                    <a:pt x="329" y="385"/>
                  </a:cubicBezTo>
                  <a:cubicBezTo>
                    <a:pt x="345" y="383"/>
                    <a:pt x="359" y="375"/>
                    <a:pt x="370" y="363"/>
                  </a:cubicBezTo>
                  <a:cubicBezTo>
                    <a:pt x="525" y="414"/>
                    <a:pt x="525" y="414"/>
                    <a:pt x="525" y="414"/>
                  </a:cubicBezTo>
                  <a:cubicBezTo>
                    <a:pt x="482" y="507"/>
                    <a:pt x="379" y="560"/>
                    <a:pt x="278" y="540"/>
                  </a:cubicBezTo>
                  <a:close/>
                </a:path>
              </a:pathLst>
            </a:custGeom>
            <a:noFill/>
            <a:ln w="9"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nvGrpSpPr>
          <p:cNvPr id="2861" name="组合 2860"/>
          <p:cNvGrpSpPr/>
          <p:nvPr/>
        </p:nvGrpSpPr>
        <p:grpSpPr>
          <a:xfrm>
            <a:off x="737548" y="1560724"/>
            <a:ext cx="1313033" cy="1313033"/>
            <a:chOff x="56608" y="1369654"/>
            <a:chExt cx="1313033" cy="1313033"/>
          </a:xfrm>
        </p:grpSpPr>
        <p:sp>
          <p:nvSpPr>
            <p:cNvPr id="2121" name="Freeform 688"/>
            <p:cNvSpPr>
              <a:spLocks noEditPoints="1"/>
            </p:cNvSpPr>
            <p:nvPr/>
          </p:nvSpPr>
          <p:spPr bwMode="auto">
            <a:xfrm>
              <a:off x="56608" y="1369654"/>
              <a:ext cx="1313033" cy="1313033"/>
            </a:xfrm>
            <a:custGeom>
              <a:avLst/>
              <a:gdLst>
                <a:gd name="T0" fmla="*/ 416 w 442"/>
                <a:gd name="T1" fmla="*/ 329 h 442"/>
                <a:gd name="T2" fmla="*/ 387 w 442"/>
                <a:gd name="T3" fmla="*/ 273 h 442"/>
                <a:gd name="T4" fmla="*/ 442 w 442"/>
                <a:gd name="T5" fmla="*/ 246 h 442"/>
                <a:gd name="T6" fmla="*/ 394 w 442"/>
                <a:gd name="T7" fmla="*/ 205 h 442"/>
                <a:gd name="T8" fmla="*/ 435 w 442"/>
                <a:gd name="T9" fmla="*/ 159 h 442"/>
                <a:gd name="T10" fmla="*/ 375 w 442"/>
                <a:gd name="T11" fmla="*/ 140 h 442"/>
                <a:gd name="T12" fmla="*/ 395 w 442"/>
                <a:gd name="T13" fmla="*/ 82 h 442"/>
                <a:gd name="T14" fmla="*/ 332 w 442"/>
                <a:gd name="T15" fmla="*/ 87 h 442"/>
                <a:gd name="T16" fmla="*/ 328 w 442"/>
                <a:gd name="T17" fmla="*/ 26 h 442"/>
                <a:gd name="T18" fmla="*/ 273 w 442"/>
                <a:gd name="T19" fmla="*/ 54 h 442"/>
                <a:gd name="T20" fmla="*/ 246 w 442"/>
                <a:gd name="T21" fmla="*/ 0 h 442"/>
                <a:gd name="T22" fmla="*/ 205 w 442"/>
                <a:gd name="T23" fmla="*/ 47 h 442"/>
                <a:gd name="T24" fmla="*/ 159 w 442"/>
                <a:gd name="T25" fmla="*/ 7 h 442"/>
                <a:gd name="T26" fmla="*/ 140 w 442"/>
                <a:gd name="T27" fmla="*/ 67 h 442"/>
                <a:gd name="T28" fmla="*/ 82 w 442"/>
                <a:gd name="T29" fmla="*/ 47 h 442"/>
                <a:gd name="T30" fmla="*/ 87 w 442"/>
                <a:gd name="T31" fmla="*/ 109 h 442"/>
                <a:gd name="T32" fmla="*/ 26 w 442"/>
                <a:gd name="T33" fmla="*/ 114 h 442"/>
                <a:gd name="T34" fmla="*/ 54 w 442"/>
                <a:gd name="T35" fmla="*/ 169 h 442"/>
                <a:gd name="T36" fmla="*/ 0 w 442"/>
                <a:gd name="T37" fmla="*/ 196 h 442"/>
                <a:gd name="T38" fmla="*/ 47 w 442"/>
                <a:gd name="T39" fmla="*/ 237 h 442"/>
                <a:gd name="T40" fmla="*/ 7 w 442"/>
                <a:gd name="T41" fmla="*/ 283 h 442"/>
                <a:gd name="T42" fmla="*/ 66 w 442"/>
                <a:gd name="T43" fmla="*/ 302 h 442"/>
                <a:gd name="T44" fmla="*/ 47 w 442"/>
                <a:gd name="T45" fmla="*/ 360 h 442"/>
                <a:gd name="T46" fmla="*/ 109 w 442"/>
                <a:gd name="T47" fmla="*/ 355 h 442"/>
                <a:gd name="T48" fmla="*/ 113 w 442"/>
                <a:gd name="T49" fmla="*/ 416 h 442"/>
                <a:gd name="T50" fmla="*/ 169 w 442"/>
                <a:gd name="T51" fmla="*/ 388 h 442"/>
                <a:gd name="T52" fmla="*/ 196 w 442"/>
                <a:gd name="T53" fmla="*/ 442 h 442"/>
                <a:gd name="T54" fmla="*/ 237 w 442"/>
                <a:gd name="T55" fmla="*/ 395 h 442"/>
                <a:gd name="T56" fmla="*/ 283 w 442"/>
                <a:gd name="T57" fmla="*/ 435 h 442"/>
                <a:gd name="T58" fmla="*/ 302 w 442"/>
                <a:gd name="T59" fmla="*/ 376 h 442"/>
                <a:gd name="T60" fmla="*/ 360 w 442"/>
                <a:gd name="T61" fmla="*/ 395 h 442"/>
                <a:gd name="T62" fmla="*/ 355 w 442"/>
                <a:gd name="T63" fmla="*/ 333 h 442"/>
                <a:gd name="T64" fmla="*/ 175 w 442"/>
                <a:gd name="T65" fmla="*/ 341 h 442"/>
                <a:gd name="T66" fmla="*/ 261 w 442"/>
                <a:gd name="T67" fmla="*/ 272 h 442"/>
                <a:gd name="T68" fmla="*/ 175 w 442"/>
                <a:gd name="T69" fmla="*/ 341 h 442"/>
                <a:gd name="T70" fmla="*/ 102 w 442"/>
                <a:gd name="T71" fmla="*/ 171 h 442"/>
                <a:gd name="T72" fmla="*/ 168 w 442"/>
                <a:gd name="T73" fmla="*/ 259 h 442"/>
                <a:gd name="T74" fmla="*/ 130 w 442"/>
                <a:gd name="T75" fmla="*/ 130 h 442"/>
                <a:gd name="T76" fmla="*/ 233 w 442"/>
                <a:gd name="T77" fmla="*/ 157 h 442"/>
                <a:gd name="T78" fmla="*/ 130 w 442"/>
                <a:gd name="T79" fmla="*/ 130 h 442"/>
                <a:gd name="T80" fmla="*/ 285 w 442"/>
                <a:gd name="T81" fmla="*/ 229 h 442"/>
                <a:gd name="T82" fmla="*/ 309 w 442"/>
                <a:gd name="T83" fmla="*/ 129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42" h="442">
                  <a:moveTo>
                    <a:pt x="404" y="349"/>
                  </a:moveTo>
                  <a:cubicBezTo>
                    <a:pt x="416" y="329"/>
                    <a:pt x="416" y="329"/>
                    <a:pt x="416" y="329"/>
                  </a:cubicBezTo>
                  <a:cubicBezTo>
                    <a:pt x="379" y="294"/>
                    <a:pt x="379" y="294"/>
                    <a:pt x="379" y="294"/>
                  </a:cubicBezTo>
                  <a:cubicBezTo>
                    <a:pt x="387" y="273"/>
                    <a:pt x="387" y="273"/>
                    <a:pt x="387" y="273"/>
                  </a:cubicBezTo>
                  <a:cubicBezTo>
                    <a:pt x="439" y="269"/>
                    <a:pt x="439" y="269"/>
                    <a:pt x="439" y="269"/>
                  </a:cubicBezTo>
                  <a:cubicBezTo>
                    <a:pt x="442" y="246"/>
                    <a:pt x="442" y="246"/>
                    <a:pt x="442" y="246"/>
                  </a:cubicBezTo>
                  <a:cubicBezTo>
                    <a:pt x="395" y="228"/>
                    <a:pt x="395" y="228"/>
                    <a:pt x="395" y="228"/>
                  </a:cubicBezTo>
                  <a:cubicBezTo>
                    <a:pt x="394" y="205"/>
                    <a:pt x="394" y="205"/>
                    <a:pt x="394" y="205"/>
                  </a:cubicBezTo>
                  <a:cubicBezTo>
                    <a:pt x="441" y="182"/>
                    <a:pt x="441" y="182"/>
                    <a:pt x="441" y="182"/>
                  </a:cubicBezTo>
                  <a:cubicBezTo>
                    <a:pt x="435" y="159"/>
                    <a:pt x="435" y="159"/>
                    <a:pt x="435" y="159"/>
                  </a:cubicBezTo>
                  <a:cubicBezTo>
                    <a:pt x="384" y="161"/>
                    <a:pt x="384" y="161"/>
                    <a:pt x="384" y="161"/>
                  </a:cubicBezTo>
                  <a:cubicBezTo>
                    <a:pt x="375" y="140"/>
                    <a:pt x="375" y="140"/>
                    <a:pt x="375" y="140"/>
                  </a:cubicBezTo>
                  <a:cubicBezTo>
                    <a:pt x="409" y="100"/>
                    <a:pt x="409" y="100"/>
                    <a:pt x="409" y="100"/>
                  </a:cubicBezTo>
                  <a:cubicBezTo>
                    <a:pt x="395" y="82"/>
                    <a:pt x="395" y="82"/>
                    <a:pt x="395" y="82"/>
                  </a:cubicBezTo>
                  <a:cubicBezTo>
                    <a:pt x="349" y="103"/>
                    <a:pt x="349" y="103"/>
                    <a:pt x="349" y="103"/>
                  </a:cubicBezTo>
                  <a:cubicBezTo>
                    <a:pt x="332" y="87"/>
                    <a:pt x="332" y="87"/>
                    <a:pt x="332" y="87"/>
                  </a:cubicBezTo>
                  <a:cubicBezTo>
                    <a:pt x="349" y="37"/>
                    <a:pt x="349" y="37"/>
                    <a:pt x="349" y="37"/>
                  </a:cubicBezTo>
                  <a:cubicBezTo>
                    <a:pt x="328" y="26"/>
                    <a:pt x="328" y="26"/>
                    <a:pt x="328" y="26"/>
                  </a:cubicBezTo>
                  <a:cubicBezTo>
                    <a:pt x="294" y="63"/>
                    <a:pt x="294" y="63"/>
                    <a:pt x="294" y="63"/>
                  </a:cubicBezTo>
                  <a:cubicBezTo>
                    <a:pt x="273" y="54"/>
                    <a:pt x="273" y="54"/>
                    <a:pt x="273" y="54"/>
                  </a:cubicBezTo>
                  <a:cubicBezTo>
                    <a:pt x="269" y="2"/>
                    <a:pt x="269" y="2"/>
                    <a:pt x="269" y="2"/>
                  </a:cubicBezTo>
                  <a:cubicBezTo>
                    <a:pt x="246" y="0"/>
                    <a:pt x="246" y="0"/>
                    <a:pt x="246" y="0"/>
                  </a:cubicBezTo>
                  <a:cubicBezTo>
                    <a:pt x="228" y="47"/>
                    <a:pt x="228" y="47"/>
                    <a:pt x="228" y="47"/>
                  </a:cubicBezTo>
                  <a:cubicBezTo>
                    <a:pt x="205" y="47"/>
                    <a:pt x="205" y="47"/>
                    <a:pt x="205" y="47"/>
                  </a:cubicBezTo>
                  <a:cubicBezTo>
                    <a:pt x="181" y="1"/>
                    <a:pt x="181" y="1"/>
                    <a:pt x="181" y="1"/>
                  </a:cubicBezTo>
                  <a:cubicBezTo>
                    <a:pt x="159" y="7"/>
                    <a:pt x="159" y="7"/>
                    <a:pt x="159" y="7"/>
                  </a:cubicBezTo>
                  <a:cubicBezTo>
                    <a:pt x="161" y="58"/>
                    <a:pt x="161" y="58"/>
                    <a:pt x="161" y="58"/>
                  </a:cubicBezTo>
                  <a:cubicBezTo>
                    <a:pt x="140" y="67"/>
                    <a:pt x="140" y="67"/>
                    <a:pt x="140" y="67"/>
                  </a:cubicBezTo>
                  <a:cubicBezTo>
                    <a:pt x="100" y="33"/>
                    <a:pt x="100" y="33"/>
                    <a:pt x="100" y="33"/>
                  </a:cubicBezTo>
                  <a:cubicBezTo>
                    <a:pt x="82" y="47"/>
                    <a:pt x="82" y="47"/>
                    <a:pt x="82" y="47"/>
                  </a:cubicBezTo>
                  <a:cubicBezTo>
                    <a:pt x="103" y="93"/>
                    <a:pt x="103" y="93"/>
                    <a:pt x="103" y="93"/>
                  </a:cubicBezTo>
                  <a:cubicBezTo>
                    <a:pt x="87" y="109"/>
                    <a:pt x="87" y="109"/>
                    <a:pt x="87" y="109"/>
                  </a:cubicBezTo>
                  <a:cubicBezTo>
                    <a:pt x="37" y="93"/>
                    <a:pt x="37" y="93"/>
                    <a:pt x="37" y="93"/>
                  </a:cubicBezTo>
                  <a:cubicBezTo>
                    <a:pt x="26" y="114"/>
                    <a:pt x="26" y="114"/>
                    <a:pt x="26" y="114"/>
                  </a:cubicBezTo>
                  <a:cubicBezTo>
                    <a:pt x="63" y="148"/>
                    <a:pt x="63" y="148"/>
                    <a:pt x="63" y="148"/>
                  </a:cubicBezTo>
                  <a:cubicBezTo>
                    <a:pt x="54" y="169"/>
                    <a:pt x="54" y="169"/>
                    <a:pt x="54" y="169"/>
                  </a:cubicBezTo>
                  <a:cubicBezTo>
                    <a:pt x="2" y="173"/>
                    <a:pt x="2" y="173"/>
                    <a:pt x="2" y="173"/>
                  </a:cubicBezTo>
                  <a:cubicBezTo>
                    <a:pt x="0" y="196"/>
                    <a:pt x="0" y="196"/>
                    <a:pt x="0" y="196"/>
                  </a:cubicBezTo>
                  <a:cubicBezTo>
                    <a:pt x="47" y="214"/>
                    <a:pt x="47" y="214"/>
                    <a:pt x="47" y="214"/>
                  </a:cubicBezTo>
                  <a:cubicBezTo>
                    <a:pt x="47" y="237"/>
                    <a:pt x="47" y="237"/>
                    <a:pt x="47" y="237"/>
                  </a:cubicBezTo>
                  <a:cubicBezTo>
                    <a:pt x="1" y="261"/>
                    <a:pt x="1" y="261"/>
                    <a:pt x="1" y="261"/>
                  </a:cubicBezTo>
                  <a:cubicBezTo>
                    <a:pt x="7" y="283"/>
                    <a:pt x="7" y="283"/>
                    <a:pt x="7" y="283"/>
                  </a:cubicBezTo>
                  <a:cubicBezTo>
                    <a:pt x="57" y="281"/>
                    <a:pt x="57" y="281"/>
                    <a:pt x="57" y="281"/>
                  </a:cubicBezTo>
                  <a:cubicBezTo>
                    <a:pt x="66" y="302"/>
                    <a:pt x="66" y="302"/>
                    <a:pt x="66" y="302"/>
                  </a:cubicBezTo>
                  <a:cubicBezTo>
                    <a:pt x="33" y="342"/>
                    <a:pt x="33" y="342"/>
                    <a:pt x="33" y="342"/>
                  </a:cubicBezTo>
                  <a:cubicBezTo>
                    <a:pt x="47" y="360"/>
                    <a:pt x="47" y="360"/>
                    <a:pt x="47" y="360"/>
                  </a:cubicBezTo>
                  <a:cubicBezTo>
                    <a:pt x="93" y="339"/>
                    <a:pt x="93" y="339"/>
                    <a:pt x="93" y="339"/>
                  </a:cubicBezTo>
                  <a:cubicBezTo>
                    <a:pt x="109" y="355"/>
                    <a:pt x="109" y="355"/>
                    <a:pt x="109" y="355"/>
                  </a:cubicBezTo>
                  <a:cubicBezTo>
                    <a:pt x="93" y="405"/>
                    <a:pt x="93" y="405"/>
                    <a:pt x="93" y="405"/>
                  </a:cubicBezTo>
                  <a:cubicBezTo>
                    <a:pt x="113" y="416"/>
                    <a:pt x="113" y="416"/>
                    <a:pt x="113" y="416"/>
                  </a:cubicBezTo>
                  <a:cubicBezTo>
                    <a:pt x="148" y="379"/>
                    <a:pt x="148" y="379"/>
                    <a:pt x="148" y="379"/>
                  </a:cubicBezTo>
                  <a:cubicBezTo>
                    <a:pt x="169" y="388"/>
                    <a:pt x="169" y="388"/>
                    <a:pt x="169" y="388"/>
                  </a:cubicBezTo>
                  <a:cubicBezTo>
                    <a:pt x="173" y="440"/>
                    <a:pt x="173" y="440"/>
                    <a:pt x="173" y="440"/>
                  </a:cubicBezTo>
                  <a:cubicBezTo>
                    <a:pt x="196" y="442"/>
                    <a:pt x="196" y="442"/>
                    <a:pt x="196" y="442"/>
                  </a:cubicBezTo>
                  <a:cubicBezTo>
                    <a:pt x="214" y="395"/>
                    <a:pt x="214" y="395"/>
                    <a:pt x="214" y="395"/>
                  </a:cubicBezTo>
                  <a:cubicBezTo>
                    <a:pt x="237" y="395"/>
                    <a:pt x="237" y="395"/>
                    <a:pt x="237" y="395"/>
                  </a:cubicBezTo>
                  <a:cubicBezTo>
                    <a:pt x="261" y="442"/>
                    <a:pt x="261" y="442"/>
                    <a:pt x="261" y="442"/>
                  </a:cubicBezTo>
                  <a:cubicBezTo>
                    <a:pt x="283" y="435"/>
                    <a:pt x="283" y="435"/>
                    <a:pt x="283" y="435"/>
                  </a:cubicBezTo>
                  <a:cubicBezTo>
                    <a:pt x="281" y="385"/>
                    <a:pt x="281" y="385"/>
                    <a:pt x="281" y="385"/>
                  </a:cubicBezTo>
                  <a:cubicBezTo>
                    <a:pt x="302" y="376"/>
                    <a:pt x="302" y="376"/>
                    <a:pt x="302" y="376"/>
                  </a:cubicBezTo>
                  <a:cubicBezTo>
                    <a:pt x="342" y="410"/>
                    <a:pt x="342" y="410"/>
                    <a:pt x="342" y="410"/>
                  </a:cubicBezTo>
                  <a:cubicBezTo>
                    <a:pt x="360" y="395"/>
                    <a:pt x="360" y="395"/>
                    <a:pt x="360" y="395"/>
                  </a:cubicBezTo>
                  <a:cubicBezTo>
                    <a:pt x="339" y="349"/>
                    <a:pt x="339" y="349"/>
                    <a:pt x="339" y="349"/>
                  </a:cubicBezTo>
                  <a:cubicBezTo>
                    <a:pt x="355" y="333"/>
                    <a:pt x="355" y="333"/>
                    <a:pt x="355" y="333"/>
                  </a:cubicBezTo>
                  <a:lnTo>
                    <a:pt x="404" y="349"/>
                  </a:lnTo>
                  <a:close/>
                  <a:moveTo>
                    <a:pt x="175" y="341"/>
                  </a:moveTo>
                  <a:cubicBezTo>
                    <a:pt x="210" y="285"/>
                    <a:pt x="210" y="285"/>
                    <a:pt x="210" y="285"/>
                  </a:cubicBezTo>
                  <a:cubicBezTo>
                    <a:pt x="228" y="288"/>
                    <a:pt x="246" y="283"/>
                    <a:pt x="261" y="272"/>
                  </a:cubicBezTo>
                  <a:cubicBezTo>
                    <a:pt x="315" y="307"/>
                    <a:pt x="315" y="307"/>
                    <a:pt x="315" y="307"/>
                  </a:cubicBezTo>
                  <a:cubicBezTo>
                    <a:pt x="280" y="346"/>
                    <a:pt x="224" y="359"/>
                    <a:pt x="175" y="341"/>
                  </a:cubicBezTo>
                  <a:moveTo>
                    <a:pt x="133" y="315"/>
                  </a:moveTo>
                  <a:cubicBezTo>
                    <a:pt x="94" y="278"/>
                    <a:pt x="81" y="221"/>
                    <a:pt x="102" y="171"/>
                  </a:cubicBezTo>
                  <a:cubicBezTo>
                    <a:pt x="157" y="206"/>
                    <a:pt x="157" y="206"/>
                    <a:pt x="157" y="206"/>
                  </a:cubicBezTo>
                  <a:cubicBezTo>
                    <a:pt x="152" y="225"/>
                    <a:pt x="156" y="244"/>
                    <a:pt x="168" y="259"/>
                  </a:cubicBezTo>
                  <a:lnTo>
                    <a:pt x="133" y="315"/>
                  </a:lnTo>
                  <a:close/>
                  <a:moveTo>
                    <a:pt x="130" y="130"/>
                  </a:moveTo>
                  <a:cubicBezTo>
                    <a:pt x="166" y="94"/>
                    <a:pt x="220" y="83"/>
                    <a:pt x="267" y="102"/>
                  </a:cubicBezTo>
                  <a:cubicBezTo>
                    <a:pt x="233" y="157"/>
                    <a:pt x="233" y="157"/>
                    <a:pt x="233" y="157"/>
                  </a:cubicBezTo>
                  <a:cubicBezTo>
                    <a:pt x="216" y="154"/>
                    <a:pt x="200" y="157"/>
                    <a:pt x="186" y="166"/>
                  </a:cubicBezTo>
                  <a:lnTo>
                    <a:pt x="130" y="130"/>
                  </a:lnTo>
                  <a:close/>
                  <a:moveTo>
                    <a:pt x="341" y="264"/>
                  </a:moveTo>
                  <a:cubicBezTo>
                    <a:pt x="285" y="229"/>
                    <a:pt x="285" y="229"/>
                    <a:pt x="285" y="229"/>
                  </a:cubicBezTo>
                  <a:cubicBezTo>
                    <a:pt x="287" y="213"/>
                    <a:pt x="283" y="197"/>
                    <a:pt x="274" y="184"/>
                  </a:cubicBezTo>
                  <a:cubicBezTo>
                    <a:pt x="309" y="129"/>
                    <a:pt x="309" y="129"/>
                    <a:pt x="309" y="129"/>
                  </a:cubicBezTo>
                  <a:cubicBezTo>
                    <a:pt x="345" y="164"/>
                    <a:pt x="357" y="217"/>
                    <a:pt x="341" y="264"/>
                  </a:cubicBezTo>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22" name="Freeform 689"/>
            <p:cNvSpPr>
              <a:spLocks noEditPoints="1"/>
            </p:cNvSpPr>
            <p:nvPr/>
          </p:nvSpPr>
          <p:spPr bwMode="auto">
            <a:xfrm>
              <a:off x="56608" y="1369654"/>
              <a:ext cx="1313033" cy="1313033"/>
            </a:xfrm>
            <a:custGeom>
              <a:avLst/>
              <a:gdLst>
                <a:gd name="T0" fmla="*/ 416 w 442"/>
                <a:gd name="T1" fmla="*/ 329 h 442"/>
                <a:gd name="T2" fmla="*/ 387 w 442"/>
                <a:gd name="T3" fmla="*/ 273 h 442"/>
                <a:gd name="T4" fmla="*/ 442 w 442"/>
                <a:gd name="T5" fmla="*/ 246 h 442"/>
                <a:gd name="T6" fmla="*/ 394 w 442"/>
                <a:gd name="T7" fmla="*/ 205 h 442"/>
                <a:gd name="T8" fmla="*/ 435 w 442"/>
                <a:gd name="T9" fmla="*/ 159 h 442"/>
                <a:gd name="T10" fmla="*/ 375 w 442"/>
                <a:gd name="T11" fmla="*/ 140 h 442"/>
                <a:gd name="T12" fmla="*/ 395 w 442"/>
                <a:gd name="T13" fmla="*/ 82 h 442"/>
                <a:gd name="T14" fmla="*/ 332 w 442"/>
                <a:gd name="T15" fmla="*/ 87 h 442"/>
                <a:gd name="T16" fmla="*/ 328 w 442"/>
                <a:gd name="T17" fmla="*/ 26 h 442"/>
                <a:gd name="T18" fmla="*/ 273 w 442"/>
                <a:gd name="T19" fmla="*/ 54 h 442"/>
                <a:gd name="T20" fmla="*/ 246 w 442"/>
                <a:gd name="T21" fmla="*/ 0 h 442"/>
                <a:gd name="T22" fmla="*/ 205 w 442"/>
                <a:gd name="T23" fmla="*/ 47 h 442"/>
                <a:gd name="T24" fmla="*/ 159 w 442"/>
                <a:gd name="T25" fmla="*/ 7 h 442"/>
                <a:gd name="T26" fmla="*/ 140 w 442"/>
                <a:gd name="T27" fmla="*/ 67 h 442"/>
                <a:gd name="T28" fmla="*/ 82 w 442"/>
                <a:gd name="T29" fmla="*/ 47 h 442"/>
                <a:gd name="T30" fmla="*/ 87 w 442"/>
                <a:gd name="T31" fmla="*/ 109 h 442"/>
                <a:gd name="T32" fmla="*/ 26 w 442"/>
                <a:gd name="T33" fmla="*/ 114 h 442"/>
                <a:gd name="T34" fmla="*/ 54 w 442"/>
                <a:gd name="T35" fmla="*/ 169 h 442"/>
                <a:gd name="T36" fmla="*/ 0 w 442"/>
                <a:gd name="T37" fmla="*/ 196 h 442"/>
                <a:gd name="T38" fmla="*/ 47 w 442"/>
                <a:gd name="T39" fmla="*/ 237 h 442"/>
                <a:gd name="T40" fmla="*/ 7 w 442"/>
                <a:gd name="T41" fmla="*/ 283 h 442"/>
                <a:gd name="T42" fmla="*/ 66 w 442"/>
                <a:gd name="T43" fmla="*/ 302 h 442"/>
                <a:gd name="T44" fmla="*/ 47 w 442"/>
                <a:gd name="T45" fmla="*/ 360 h 442"/>
                <a:gd name="T46" fmla="*/ 109 w 442"/>
                <a:gd name="T47" fmla="*/ 355 h 442"/>
                <a:gd name="T48" fmla="*/ 113 w 442"/>
                <a:gd name="T49" fmla="*/ 416 h 442"/>
                <a:gd name="T50" fmla="*/ 169 w 442"/>
                <a:gd name="T51" fmla="*/ 388 h 442"/>
                <a:gd name="T52" fmla="*/ 196 w 442"/>
                <a:gd name="T53" fmla="*/ 442 h 442"/>
                <a:gd name="T54" fmla="*/ 237 w 442"/>
                <a:gd name="T55" fmla="*/ 395 h 442"/>
                <a:gd name="T56" fmla="*/ 283 w 442"/>
                <a:gd name="T57" fmla="*/ 435 h 442"/>
                <a:gd name="T58" fmla="*/ 302 w 442"/>
                <a:gd name="T59" fmla="*/ 376 h 442"/>
                <a:gd name="T60" fmla="*/ 360 w 442"/>
                <a:gd name="T61" fmla="*/ 395 h 442"/>
                <a:gd name="T62" fmla="*/ 355 w 442"/>
                <a:gd name="T63" fmla="*/ 333 h 442"/>
                <a:gd name="T64" fmla="*/ 175 w 442"/>
                <a:gd name="T65" fmla="*/ 341 h 442"/>
                <a:gd name="T66" fmla="*/ 261 w 442"/>
                <a:gd name="T67" fmla="*/ 272 h 442"/>
                <a:gd name="T68" fmla="*/ 175 w 442"/>
                <a:gd name="T69" fmla="*/ 341 h 442"/>
                <a:gd name="T70" fmla="*/ 102 w 442"/>
                <a:gd name="T71" fmla="*/ 171 h 442"/>
                <a:gd name="T72" fmla="*/ 168 w 442"/>
                <a:gd name="T73" fmla="*/ 259 h 442"/>
                <a:gd name="T74" fmla="*/ 130 w 442"/>
                <a:gd name="T75" fmla="*/ 130 h 442"/>
                <a:gd name="T76" fmla="*/ 233 w 442"/>
                <a:gd name="T77" fmla="*/ 157 h 442"/>
                <a:gd name="T78" fmla="*/ 130 w 442"/>
                <a:gd name="T79" fmla="*/ 130 h 442"/>
                <a:gd name="T80" fmla="*/ 285 w 442"/>
                <a:gd name="T81" fmla="*/ 229 h 442"/>
                <a:gd name="T82" fmla="*/ 309 w 442"/>
                <a:gd name="T83" fmla="*/ 129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42" h="442">
                  <a:moveTo>
                    <a:pt x="404" y="349"/>
                  </a:moveTo>
                  <a:cubicBezTo>
                    <a:pt x="416" y="329"/>
                    <a:pt x="416" y="329"/>
                    <a:pt x="416" y="329"/>
                  </a:cubicBezTo>
                  <a:cubicBezTo>
                    <a:pt x="379" y="294"/>
                    <a:pt x="379" y="294"/>
                    <a:pt x="379" y="294"/>
                  </a:cubicBezTo>
                  <a:cubicBezTo>
                    <a:pt x="387" y="273"/>
                    <a:pt x="387" y="273"/>
                    <a:pt x="387" y="273"/>
                  </a:cubicBezTo>
                  <a:cubicBezTo>
                    <a:pt x="439" y="269"/>
                    <a:pt x="439" y="269"/>
                    <a:pt x="439" y="269"/>
                  </a:cubicBezTo>
                  <a:cubicBezTo>
                    <a:pt x="442" y="246"/>
                    <a:pt x="442" y="246"/>
                    <a:pt x="442" y="246"/>
                  </a:cubicBezTo>
                  <a:cubicBezTo>
                    <a:pt x="395" y="228"/>
                    <a:pt x="395" y="228"/>
                    <a:pt x="395" y="228"/>
                  </a:cubicBezTo>
                  <a:cubicBezTo>
                    <a:pt x="394" y="205"/>
                    <a:pt x="394" y="205"/>
                    <a:pt x="394" y="205"/>
                  </a:cubicBezTo>
                  <a:cubicBezTo>
                    <a:pt x="441" y="182"/>
                    <a:pt x="441" y="182"/>
                    <a:pt x="441" y="182"/>
                  </a:cubicBezTo>
                  <a:cubicBezTo>
                    <a:pt x="435" y="159"/>
                    <a:pt x="435" y="159"/>
                    <a:pt x="435" y="159"/>
                  </a:cubicBezTo>
                  <a:cubicBezTo>
                    <a:pt x="384" y="161"/>
                    <a:pt x="384" y="161"/>
                    <a:pt x="384" y="161"/>
                  </a:cubicBezTo>
                  <a:cubicBezTo>
                    <a:pt x="375" y="140"/>
                    <a:pt x="375" y="140"/>
                    <a:pt x="375" y="140"/>
                  </a:cubicBezTo>
                  <a:cubicBezTo>
                    <a:pt x="409" y="100"/>
                    <a:pt x="409" y="100"/>
                    <a:pt x="409" y="100"/>
                  </a:cubicBezTo>
                  <a:cubicBezTo>
                    <a:pt x="395" y="82"/>
                    <a:pt x="395" y="82"/>
                    <a:pt x="395" y="82"/>
                  </a:cubicBezTo>
                  <a:cubicBezTo>
                    <a:pt x="349" y="103"/>
                    <a:pt x="349" y="103"/>
                    <a:pt x="349" y="103"/>
                  </a:cubicBezTo>
                  <a:cubicBezTo>
                    <a:pt x="332" y="87"/>
                    <a:pt x="332" y="87"/>
                    <a:pt x="332" y="87"/>
                  </a:cubicBezTo>
                  <a:cubicBezTo>
                    <a:pt x="349" y="37"/>
                    <a:pt x="349" y="37"/>
                    <a:pt x="349" y="37"/>
                  </a:cubicBezTo>
                  <a:cubicBezTo>
                    <a:pt x="328" y="26"/>
                    <a:pt x="328" y="26"/>
                    <a:pt x="328" y="26"/>
                  </a:cubicBezTo>
                  <a:cubicBezTo>
                    <a:pt x="294" y="63"/>
                    <a:pt x="294" y="63"/>
                    <a:pt x="294" y="63"/>
                  </a:cubicBezTo>
                  <a:cubicBezTo>
                    <a:pt x="273" y="54"/>
                    <a:pt x="273" y="54"/>
                    <a:pt x="273" y="54"/>
                  </a:cubicBezTo>
                  <a:cubicBezTo>
                    <a:pt x="269" y="2"/>
                    <a:pt x="269" y="2"/>
                    <a:pt x="269" y="2"/>
                  </a:cubicBezTo>
                  <a:cubicBezTo>
                    <a:pt x="246" y="0"/>
                    <a:pt x="246" y="0"/>
                    <a:pt x="246" y="0"/>
                  </a:cubicBezTo>
                  <a:cubicBezTo>
                    <a:pt x="228" y="47"/>
                    <a:pt x="228" y="47"/>
                    <a:pt x="228" y="47"/>
                  </a:cubicBezTo>
                  <a:cubicBezTo>
                    <a:pt x="205" y="47"/>
                    <a:pt x="205" y="47"/>
                    <a:pt x="205" y="47"/>
                  </a:cubicBezTo>
                  <a:cubicBezTo>
                    <a:pt x="181" y="1"/>
                    <a:pt x="181" y="1"/>
                    <a:pt x="181" y="1"/>
                  </a:cubicBezTo>
                  <a:cubicBezTo>
                    <a:pt x="159" y="7"/>
                    <a:pt x="159" y="7"/>
                    <a:pt x="159" y="7"/>
                  </a:cubicBezTo>
                  <a:cubicBezTo>
                    <a:pt x="161" y="58"/>
                    <a:pt x="161" y="58"/>
                    <a:pt x="161" y="58"/>
                  </a:cubicBezTo>
                  <a:cubicBezTo>
                    <a:pt x="140" y="67"/>
                    <a:pt x="140" y="67"/>
                    <a:pt x="140" y="67"/>
                  </a:cubicBezTo>
                  <a:cubicBezTo>
                    <a:pt x="100" y="33"/>
                    <a:pt x="100" y="33"/>
                    <a:pt x="100" y="33"/>
                  </a:cubicBezTo>
                  <a:cubicBezTo>
                    <a:pt x="82" y="47"/>
                    <a:pt x="82" y="47"/>
                    <a:pt x="82" y="47"/>
                  </a:cubicBezTo>
                  <a:cubicBezTo>
                    <a:pt x="103" y="93"/>
                    <a:pt x="103" y="93"/>
                    <a:pt x="103" y="93"/>
                  </a:cubicBezTo>
                  <a:cubicBezTo>
                    <a:pt x="87" y="109"/>
                    <a:pt x="87" y="109"/>
                    <a:pt x="87" y="109"/>
                  </a:cubicBezTo>
                  <a:cubicBezTo>
                    <a:pt x="37" y="93"/>
                    <a:pt x="37" y="93"/>
                    <a:pt x="37" y="93"/>
                  </a:cubicBezTo>
                  <a:cubicBezTo>
                    <a:pt x="26" y="114"/>
                    <a:pt x="26" y="114"/>
                    <a:pt x="26" y="114"/>
                  </a:cubicBezTo>
                  <a:cubicBezTo>
                    <a:pt x="63" y="148"/>
                    <a:pt x="63" y="148"/>
                    <a:pt x="63" y="148"/>
                  </a:cubicBezTo>
                  <a:cubicBezTo>
                    <a:pt x="54" y="169"/>
                    <a:pt x="54" y="169"/>
                    <a:pt x="54" y="169"/>
                  </a:cubicBezTo>
                  <a:cubicBezTo>
                    <a:pt x="2" y="173"/>
                    <a:pt x="2" y="173"/>
                    <a:pt x="2" y="173"/>
                  </a:cubicBezTo>
                  <a:cubicBezTo>
                    <a:pt x="0" y="196"/>
                    <a:pt x="0" y="196"/>
                    <a:pt x="0" y="196"/>
                  </a:cubicBezTo>
                  <a:cubicBezTo>
                    <a:pt x="47" y="214"/>
                    <a:pt x="47" y="214"/>
                    <a:pt x="47" y="214"/>
                  </a:cubicBezTo>
                  <a:cubicBezTo>
                    <a:pt x="47" y="237"/>
                    <a:pt x="47" y="237"/>
                    <a:pt x="47" y="237"/>
                  </a:cubicBezTo>
                  <a:cubicBezTo>
                    <a:pt x="1" y="261"/>
                    <a:pt x="1" y="261"/>
                    <a:pt x="1" y="261"/>
                  </a:cubicBezTo>
                  <a:cubicBezTo>
                    <a:pt x="7" y="283"/>
                    <a:pt x="7" y="283"/>
                    <a:pt x="7" y="283"/>
                  </a:cubicBezTo>
                  <a:cubicBezTo>
                    <a:pt x="57" y="281"/>
                    <a:pt x="57" y="281"/>
                    <a:pt x="57" y="281"/>
                  </a:cubicBezTo>
                  <a:cubicBezTo>
                    <a:pt x="66" y="302"/>
                    <a:pt x="66" y="302"/>
                    <a:pt x="66" y="302"/>
                  </a:cubicBezTo>
                  <a:cubicBezTo>
                    <a:pt x="33" y="342"/>
                    <a:pt x="33" y="342"/>
                    <a:pt x="33" y="342"/>
                  </a:cubicBezTo>
                  <a:cubicBezTo>
                    <a:pt x="47" y="360"/>
                    <a:pt x="47" y="360"/>
                    <a:pt x="47" y="360"/>
                  </a:cubicBezTo>
                  <a:cubicBezTo>
                    <a:pt x="93" y="339"/>
                    <a:pt x="93" y="339"/>
                    <a:pt x="93" y="339"/>
                  </a:cubicBezTo>
                  <a:cubicBezTo>
                    <a:pt x="109" y="355"/>
                    <a:pt x="109" y="355"/>
                    <a:pt x="109" y="355"/>
                  </a:cubicBezTo>
                  <a:cubicBezTo>
                    <a:pt x="93" y="405"/>
                    <a:pt x="93" y="405"/>
                    <a:pt x="93" y="405"/>
                  </a:cubicBezTo>
                  <a:cubicBezTo>
                    <a:pt x="113" y="416"/>
                    <a:pt x="113" y="416"/>
                    <a:pt x="113" y="416"/>
                  </a:cubicBezTo>
                  <a:cubicBezTo>
                    <a:pt x="148" y="379"/>
                    <a:pt x="148" y="379"/>
                    <a:pt x="148" y="379"/>
                  </a:cubicBezTo>
                  <a:cubicBezTo>
                    <a:pt x="169" y="388"/>
                    <a:pt x="169" y="388"/>
                    <a:pt x="169" y="388"/>
                  </a:cubicBezTo>
                  <a:cubicBezTo>
                    <a:pt x="173" y="440"/>
                    <a:pt x="173" y="440"/>
                    <a:pt x="173" y="440"/>
                  </a:cubicBezTo>
                  <a:cubicBezTo>
                    <a:pt x="196" y="442"/>
                    <a:pt x="196" y="442"/>
                    <a:pt x="196" y="442"/>
                  </a:cubicBezTo>
                  <a:cubicBezTo>
                    <a:pt x="214" y="395"/>
                    <a:pt x="214" y="395"/>
                    <a:pt x="214" y="395"/>
                  </a:cubicBezTo>
                  <a:cubicBezTo>
                    <a:pt x="237" y="395"/>
                    <a:pt x="237" y="395"/>
                    <a:pt x="237" y="395"/>
                  </a:cubicBezTo>
                  <a:cubicBezTo>
                    <a:pt x="261" y="442"/>
                    <a:pt x="261" y="442"/>
                    <a:pt x="261" y="442"/>
                  </a:cubicBezTo>
                  <a:cubicBezTo>
                    <a:pt x="283" y="435"/>
                    <a:pt x="283" y="435"/>
                    <a:pt x="283" y="435"/>
                  </a:cubicBezTo>
                  <a:cubicBezTo>
                    <a:pt x="281" y="385"/>
                    <a:pt x="281" y="385"/>
                    <a:pt x="281" y="385"/>
                  </a:cubicBezTo>
                  <a:cubicBezTo>
                    <a:pt x="302" y="376"/>
                    <a:pt x="302" y="376"/>
                    <a:pt x="302" y="376"/>
                  </a:cubicBezTo>
                  <a:cubicBezTo>
                    <a:pt x="342" y="410"/>
                    <a:pt x="342" y="410"/>
                    <a:pt x="342" y="410"/>
                  </a:cubicBezTo>
                  <a:cubicBezTo>
                    <a:pt x="360" y="395"/>
                    <a:pt x="360" y="395"/>
                    <a:pt x="360" y="395"/>
                  </a:cubicBezTo>
                  <a:cubicBezTo>
                    <a:pt x="339" y="349"/>
                    <a:pt x="339" y="349"/>
                    <a:pt x="339" y="349"/>
                  </a:cubicBezTo>
                  <a:cubicBezTo>
                    <a:pt x="355" y="333"/>
                    <a:pt x="355" y="333"/>
                    <a:pt x="355" y="333"/>
                  </a:cubicBezTo>
                  <a:lnTo>
                    <a:pt x="404" y="349"/>
                  </a:lnTo>
                  <a:close/>
                  <a:moveTo>
                    <a:pt x="175" y="341"/>
                  </a:moveTo>
                  <a:cubicBezTo>
                    <a:pt x="210" y="285"/>
                    <a:pt x="210" y="285"/>
                    <a:pt x="210" y="285"/>
                  </a:cubicBezTo>
                  <a:cubicBezTo>
                    <a:pt x="228" y="288"/>
                    <a:pt x="246" y="283"/>
                    <a:pt x="261" y="272"/>
                  </a:cubicBezTo>
                  <a:cubicBezTo>
                    <a:pt x="315" y="307"/>
                    <a:pt x="315" y="307"/>
                    <a:pt x="315" y="307"/>
                  </a:cubicBezTo>
                  <a:cubicBezTo>
                    <a:pt x="280" y="346"/>
                    <a:pt x="224" y="359"/>
                    <a:pt x="175" y="341"/>
                  </a:cubicBezTo>
                  <a:close/>
                  <a:moveTo>
                    <a:pt x="133" y="315"/>
                  </a:moveTo>
                  <a:cubicBezTo>
                    <a:pt x="94" y="278"/>
                    <a:pt x="81" y="221"/>
                    <a:pt x="102" y="171"/>
                  </a:cubicBezTo>
                  <a:cubicBezTo>
                    <a:pt x="157" y="206"/>
                    <a:pt x="157" y="206"/>
                    <a:pt x="157" y="206"/>
                  </a:cubicBezTo>
                  <a:cubicBezTo>
                    <a:pt x="152" y="225"/>
                    <a:pt x="156" y="244"/>
                    <a:pt x="168" y="259"/>
                  </a:cubicBezTo>
                  <a:lnTo>
                    <a:pt x="133" y="315"/>
                  </a:lnTo>
                  <a:close/>
                  <a:moveTo>
                    <a:pt x="130" y="130"/>
                  </a:moveTo>
                  <a:cubicBezTo>
                    <a:pt x="166" y="94"/>
                    <a:pt x="220" y="83"/>
                    <a:pt x="267" y="102"/>
                  </a:cubicBezTo>
                  <a:cubicBezTo>
                    <a:pt x="233" y="157"/>
                    <a:pt x="233" y="157"/>
                    <a:pt x="233" y="157"/>
                  </a:cubicBezTo>
                  <a:cubicBezTo>
                    <a:pt x="216" y="154"/>
                    <a:pt x="200" y="157"/>
                    <a:pt x="186" y="166"/>
                  </a:cubicBezTo>
                  <a:lnTo>
                    <a:pt x="130" y="130"/>
                  </a:lnTo>
                  <a:close/>
                  <a:moveTo>
                    <a:pt x="341" y="264"/>
                  </a:moveTo>
                  <a:cubicBezTo>
                    <a:pt x="285" y="229"/>
                    <a:pt x="285" y="229"/>
                    <a:pt x="285" y="229"/>
                  </a:cubicBezTo>
                  <a:cubicBezTo>
                    <a:pt x="287" y="213"/>
                    <a:pt x="283" y="197"/>
                    <a:pt x="274" y="184"/>
                  </a:cubicBezTo>
                  <a:cubicBezTo>
                    <a:pt x="309" y="129"/>
                    <a:pt x="309" y="129"/>
                    <a:pt x="309" y="129"/>
                  </a:cubicBezTo>
                  <a:cubicBezTo>
                    <a:pt x="345" y="164"/>
                    <a:pt x="357" y="217"/>
                    <a:pt x="341" y="264"/>
                  </a:cubicBezTo>
                  <a:close/>
                </a:path>
              </a:pathLst>
            </a:custGeom>
            <a:noFill/>
            <a:ln w="9"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nvGrpSpPr>
          <p:cNvPr id="2860" name="组合 2859"/>
          <p:cNvGrpSpPr/>
          <p:nvPr/>
        </p:nvGrpSpPr>
        <p:grpSpPr>
          <a:xfrm>
            <a:off x="131340" y="2763079"/>
            <a:ext cx="2917851" cy="2941747"/>
            <a:chOff x="-549600" y="2572009"/>
            <a:chExt cx="2917851" cy="2941747"/>
          </a:xfrm>
        </p:grpSpPr>
        <p:sp>
          <p:nvSpPr>
            <p:cNvPr id="52" name="Freeform 883"/>
            <p:cNvSpPr>
              <a:spLocks noEditPoints="1"/>
            </p:cNvSpPr>
            <p:nvPr/>
          </p:nvSpPr>
          <p:spPr bwMode="auto">
            <a:xfrm>
              <a:off x="-549600" y="2572009"/>
              <a:ext cx="2917851" cy="2941747"/>
            </a:xfrm>
            <a:custGeom>
              <a:avLst/>
              <a:gdLst>
                <a:gd name="T0" fmla="*/ 419 w 982"/>
                <a:gd name="T1" fmla="*/ 931 h 990"/>
                <a:gd name="T2" fmla="*/ 478 w 982"/>
                <a:gd name="T3" fmla="*/ 990 h 990"/>
                <a:gd name="T4" fmla="*/ 544 w 982"/>
                <a:gd name="T5" fmla="*/ 987 h 990"/>
                <a:gd name="T6" fmla="*/ 595 w 982"/>
                <a:gd name="T7" fmla="*/ 922 h 990"/>
                <a:gd name="T8" fmla="*/ 644 w 982"/>
                <a:gd name="T9" fmla="*/ 908 h 990"/>
                <a:gd name="T10" fmla="*/ 725 w 982"/>
                <a:gd name="T11" fmla="*/ 930 h 990"/>
                <a:gd name="T12" fmla="*/ 781 w 982"/>
                <a:gd name="T13" fmla="*/ 894 h 990"/>
                <a:gd name="T14" fmla="*/ 793 w 982"/>
                <a:gd name="T15" fmla="*/ 812 h 990"/>
                <a:gd name="T16" fmla="*/ 829 w 982"/>
                <a:gd name="T17" fmla="*/ 775 h 990"/>
                <a:gd name="T18" fmla="*/ 910 w 982"/>
                <a:gd name="T19" fmla="*/ 753 h 990"/>
                <a:gd name="T20" fmla="*/ 940 w 982"/>
                <a:gd name="T21" fmla="*/ 694 h 990"/>
                <a:gd name="T22" fmla="*/ 910 w 982"/>
                <a:gd name="T23" fmla="*/ 617 h 990"/>
                <a:gd name="T24" fmla="*/ 923 w 982"/>
                <a:gd name="T25" fmla="*/ 567 h 990"/>
                <a:gd name="T26" fmla="*/ 982 w 982"/>
                <a:gd name="T27" fmla="*/ 507 h 990"/>
                <a:gd name="T28" fmla="*/ 979 w 982"/>
                <a:gd name="T29" fmla="*/ 441 h 990"/>
                <a:gd name="T30" fmla="*/ 915 w 982"/>
                <a:gd name="T31" fmla="*/ 389 h 990"/>
                <a:gd name="T32" fmla="*/ 901 w 982"/>
                <a:gd name="T33" fmla="*/ 340 h 990"/>
                <a:gd name="T34" fmla="*/ 923 w 982"/>
                <a:gd name="T35" fmla="*/ 258 h 990"/>
                <a:gd name="T36" fmla="*/ 888 w 982"/>
                <a:gd name="T37" fmla="*/ 202 h 990"/>
                <a:gd name="T38" fmla="*/ 806 w 982"/>
                <a:gd name="T39" fmla="*/ 190 h 990"/>
                <a:gd name="T40" fmla="*/ 770 w 982"/>
                <a:gd name="T41" fmla="*/ 154 h 990"/>
                <a:gd name="T42" fmla="*/ 748 w 982"/>
                <a:gd name="T43" fmla="*/ 72 h 990"/>
                <a:gd name="T44" fmla="*/ 690 w 982"/>
                <a:gd name="T45" fmla="*/ 42 h 990"/>
                <a:gd name="T46" fmla="*/ 613 w 982"/>
                <a:gd name="T47" fmla="*/ 72 h 990"/>
                <a:gd name="T48" fmla="*/ 564 w 982"/>
                <a:gd name="T49" fmla="*/ 60 h 990"/>
                <a:gd name="T50" fmla="*/ 504 w 982"/>
                <a:gd name="T51" fmla="*/ 0 h 990"/>
                <a:gd name="T52" fmla="*/ 439 w 982"/>
                <a:gd name="T53" fmla="*/ 3 h 990"/>
                <a:gd name="T54" fmla="*/ 387 w 982"/>
                <a:gd name="T55" fmla="*/ 68 h 990"/>
                <a:gd name="T56" fmla="*/ 338 w 982"/>
                <a:gd name="T57" fmla="*/ 82 h 990"/>
                <a:gd name="T58" fmla="*/ 257 w 982"/>
                <a:gd name="T59" fmla="*/ 61 h 990"/>
                <a:gd name="T60" fmla="*/ 202 w 982"/>
                <a:gd name="T61" fmla="*/ 97 h 990"/>
                <a:gd name="T62" fmla="*/ 189 w 982"/>
                <a:gd name="T63" fmla="*/ 179 h 990"/>
                <a:gd name="T64" fmla="*/ 154 w 982"/>
                <a:gd name="T65" fmla="*/ 216 h 990"/>
                <a:gd name="T66" fmla="*/ 73 w 982"/>
                <a:gd name="T67" fmla="*/ 238 h 990"/>
                <a:gd name="T68" fmla="*/ 42 w 982"/>
                <a:gd name="T69" fmla="*/ 297 h 990"/>
                <a:gd name="T70" fmla="*/ 72 w 982"/>
                <a:gd name="T71" fmla="*/ 374 h 990"/>
                <a:gd name="T72" fmla="*/ 59 w 982"/>
                <a:gd name="T73" fmla="*/ 424 h 990"/>
                <a:gd name="T74" fmla="*/ 0 w 982"/>
                <a:gd name="T75" fmla="*/ 484 h 990"/>
                <a:gd name="T76" fmla="*/ 3 w 982"/>
                <a:gd name="T77" fmla="*/ 550 h 990"/>
                <a:gd name="T78" fmla="*/ 67 w 982"/>
                <a:gd name="T79" fmla="*/ 602 h 990"/>
                <a:gd name="T80" fmla="*/ 81 w 982"/>
                <a:gd name="T81" fmla="*/ 651 h 990"/>
                <a:gd name="T82" fmla="*/ 59 w 982"/>
                <a:gd name="T83" fmla="*/ 733 h 990"/>
                <a:gd name="T84" fmla="*/ 95 w 982"/>
                <a:gd name="T85" fmla="*/ 789 h 990"/>
                <a:gd name="T86" fmla="*/ 176 w 982"/>
                <a:gd name="T87" fmla="*/ 801 h 990"/>
                <a:gd name="T88" fmla="*/ 212 w 982"/>
                <a:gd name="T89" fmla="*/ 837 h 990"/>
                <a:gd name="T90" fmla="*/ 234 w 982"/>
                <a:gd name="T91" fmla="*/ 918 h 990"/>
                <a:gd name="T92" fmla="*/ 293 w 982"/>
                <a:gd name="T93" fmla="*/ 949 h 990"/>
                <a:gd name="T94" fmla="*/ 369 w 982"/>
                <a:gd name="T95" fmla="*/ 918 h 990"/>
                <a:gd name="T96" fmla="*/ 427 w 982"/>
                <a:gd name="T97" fmla="*/ 508 h 990"/>
                <a:gd name="T98" fmla="*/ 111 w 982"/>
                <a:gd name="T99" fmla="*/ 445 h 990"/>
                <a:gd name="T100" fmla="*/ 482 w 982"/>
                <a:gd name="T101" fmla="*/ 430 h 990"/>
                <a:gd name="T102" fmla="*/ 594 w 982"/>
                <a:gd name="T103" fmla="*/ 122 h 990"/>
                <a:gd name="T104" fmla="*/ 530 w 982"/>
                <a:gd name="T105" fmla="*/ 442 h 990"/>
                <a:gd name="T106" fmla="*/ 507 w 982"/>
                <a:gd name="T107" fmla="*/ 558 h 990"/>
                <a:gd name="T108" fmla="*/ 444 w 982"/>
                <a:gd name="T109" fmla="*/ 877 h 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2" h="990">
                  <a:moveTo>
                    <a:pt x="374" y="976"/>
                  </a:moveTo>
                  <a:cubicBezTo>
                    <a:pt x="393" y="981"/>
                    <a:pt x="393" y="981"/>
                    <a:pt x="393" y="981"/>
                  </a:cubicBezTo>
                  <a:cubicBezTo>
                    <a:pt x="419" y="931"/>
                    <a:pt x="419" y="931"/>
                    <a:pt x="419" y="931"/>
                  </a:cubicBezTo>
                  <a:cubicBezTo>
                    <a:pt x="444" y="933"/>
                    <a:pt x="444" y="933"/>
                    <a:pt x="444" y="933"/>
                  </a:cubicBezTo>
                  <a:cubicBezTo>
                    <a:pt x="458" y="989"/>
                    <a:pt x="458" y="989"/>
                    <a:pt x="458" y="989"/>
                  </a:cubicBezTo>
                  <a:cubicBezTo>
                    <a:pt x="478" y="990"/>
                    <a:pt x="478" y="990"/>
                    <a:pt x="478" y="990"/>
                  </a:cubicBezTo>
                  <a:cubicBezTo>
                    <a:pt x="495" y="937"/>
                    <a:pt x="495" y="937"/>
                    <a:pt x="495" y="937"/>
                  </a:cubicBezTo>
                  <a:cubicBezTo>
                    <a:pt x="520" y="934"/>
                    <a:pt x="520" y="934"/>
                    <a:pt x="520" y="934"/>
                  </a:cubicBezTo>
                  <a:cubicBezTo>
                    <a:pt x="544" y="987"/>
                    <a:pt x="544" y="987"/>
                    <a:pt x="544" y="987"/>
                  </a:cubicBezTo>
                  <a:cubicBezTo>
                    <a:pt x="564" y="985"/>
                    <a:pt x="564" y="985"/>
                    <a:pt x="564" y="985"/>
                  </a:cubicBezTo>
                  <a:cubicBezTo>
                    <a:pt x="571" y="929"/>
                    <a:pt x="571" y="929"/>
                    <a:pt x="571" y="929"/>
                  </a:cubicBezTo>
                  <a:cubicBezTo>
                    <a:pt x="595" y="922"/>
                    <a:pt x="595" y="922"/>
                    <a:pt x="595" y="922"/>
                  </a:cubicBezTo>
                  <a:cubicBezTo>
                    <a:pt x="628" y="970"/>
                    <a:pt x="628" y="970"/>
                    <a:pt x="628" y="970"/>
                  </a:cubicBezTo>
                  <a:cubicBezTo>
                    <a:pt x="647" y="964"/>
                    <a:pt x="647" y="964"/>
                    <a:pt x="647" y="964"/>
                  </a:cubicBezTo>
                  <a:cubicBezTo>
                    <a:pt x="644" y="908"/>
                    <a:pt x="644" y="908"/>
                    <a:pt x="644" y="908"/>
                  </a:cubicBezTo>
                  <a:cubicBezTo>
                    <a:pt x="667" y="897"/>
                    <a:pt x="667" y="897"/>
                    <a:pt x="667" y="897"/>
                  </a:cubicBezTo>
                  <a:cubicBezTo>
                    <a:pt x="707" y="939"/>
                    <a:pt x="707" y="939"/>
                    <a:pt x="707" y="939"/>
                  </a:cubicBezTo>
                  <a:cubicBezTo>
                    <a:pt x="725" y="930"/>
                    <a:pt x="725" y="930"/>
                    <a:pt x="725" y="930"/>
                  </a:cubicBezTo>
                  <a:cubicBezTo>
                    <a:pt x="713" y="875"/>
                    <a:pt x="713" y="875"/>
                    <a:pt x="713" y="875"/>
                  </a:cubicBezTo>
                  <a:cubicBezTo>
                    <a:pt x="734" y="860"/>
                    <a:pt x="734" y="860"/>
                    <a:pt x="734" y="860"/>
                  </a:cubicBezTo>
                  <a:cubicBezTo>
                    <a:pt x="781" y="894"/>
                    <a:pt x="781" y="894"/>
                    <a:pt x="781" y="894"/>
                  </a:cubicBezTo>
                  <a:cubicBezTo>
                    <a:pt x="797" y="882"/>
                    <a:pt x="797" y="882"/>
                    <a:pt x="797" y="882"/>
                  </a:cubicBezTo>
                  <a:cubicBezTo>
                    <a:pt x="775" y="830"/>
                    <a:pt x="775" y="830"/>
                    <a:pt x="775" y="830"/>
                  </a:cubicBezTo>
                  <a:cubicBezTo>
                    <a:pt x="793" y="812"/>
                    <a:pt x="793" y="812"/>
                    <a:pt x="793" y="812"/>
                  </a:cubicBezTo>
                  <a:cubicBezTo>
                    <a:pt x="845" y="837"/>
                    <a:pt x="845" y="837"/>
                    <a:pt x="845" y="837"/>
                  </a:cubicBezTo>
                  <a:cubicBezTo>
                    <a:pt x="859" y="823"/>
                    <a:pt x="859" y="823"/>
                    <a:pt x="859" y="823"/>
                  </a:cubicBezTo>
                  <a:cubicBezTo>
                    <a:pt x="829" y="775"/>
                    <a:pt x="829" y="775"/>
                    <a:pt x="829" y="775"/>
                  </a:cubicBezTo>
                  <a:cubicBezTo>
                    <a:pt x="843" y="754"/>
                    <a:pt x="843" y="754"/>
                    <a:pt x="843" y="754"/>
                  </a:cubicBezTo>
                  <a:cubicBezTo>
                    <a:pt x="899" y="770"/>
                    <a:pt x="899" y="770"/>
                    <a:pt x="899" y="770"/>
                  </a:cubicBezTo>
                  <a:cubicBezTo>
                    <a:pt x="910" y="753"/>
                    <a:pt x="910" y="753"/>
                    <a:pt x="910" y="753"/>
                  </a:cubicBezTo>
                  <a:cubicBezTo>
                    <a:pt x="872" y="712"/>
                    <a:pt x="872" y="712"/>
                    <a:pt x="872" y="712"/>
                  </a:cubicBezTo>
                  <a:cubicBezTo>
                    <a:pt x="883" y="688"/>
                    <a:pt x="883" y="688"/>
                    <a:pt x="883" y="688"/>
                  </a:cubicBezTo>
                  <a:cubicBezTo>
                    <a:pt x="940" y="694"/>
                    <a:pt x="940" y="694"/>
                    <a:pt x="940" y="694"/>
                  </a:cubicBezTo>
                  <a:cubicBezTo>
                    <a:pt x="948" y="675"/>
                    <a:pt x="948" y="675"/>
                    <a:pt x="948" y="675"/>
                  </a:cubicBezTo>
                  <a:cubicBezTo>
                    <a:pt x="903" y="642"/>
                    <a:pt x="903" y="642"/>
                    <a:pt x="903" y="642"/>
                  </a:cubicBezTo>
                  <a:cubicBezTo>
                    <a:pt x="910" y="617"/>
                    <a:pt x="910" y="617"/>
                    <a:pt x="910" y="617"/>
                  </a:cubicBezTo>
                  <a:cubicBezTo>
                    <a:pt x="968" y="612"/>
                    <a:pt x="968" y="612"/>
                    <a:pt x="968" y="612"/>
                  </a:cubicBezTo>
                  <a:cubicBezTo>
                    <a:pt x="972" y="593"/>
                    <a:pt x="972" y="593"/>
                    <a:pt x="972" y="593"/>
                  </a:cubicBezTo>
                  <a:cubicBezTo>
                    <a:pt x="923" y="567"/>
                    <a:pt x="923" y="567"/>
                    <a:pt x="923" y="567"/>
                  </a:cubicBezTo>
                  <a:cubicBezTo>
                    <a:pt x="925" y="541"/>
                    <a:pt x="925" y="541"/>
                    <a:pt x="925" y="541"/>
                  </a:cubicBezTo>
                  <a:cubicBezTo>
                    <a:pt x="981" y="527"/>
                    <a:pt x="981" y="527"/>
                    <a:pt x="981" y="527"/>
                  </a:cubicBezTo>
                  <a:cubicBezTo>
                    <a:pt x="982" y="507"/>
                    <a:pt x="982" y="507"/>
                    <a:pt x="982" y="507"/>
                  </a:cubicBezTo>
                  <a:cubicBezTo>
                    <a:pt x="929" y="490"/>
                    <a:pt x="929" y="490"/>
                    <a:pt x="929" y="490"/>
                  </a:cubicBezTo>
                  <a:cubicBezTo>
                    <a:pt x="926" y="465"/>
                    <a:pt x="926" y="465"/>
                    <a:pt x="926" y="465"/>
                  </a:cubicBezTo>
                  <a:cubicBezTo>
                    <a:pt x="979" y="441"/>
                    <a:pt x="979" y="441"/>
                    <a:pt x="979" y="441"/>
                  </a:cubicBezTo>
                  <a:cubicBezTo>
                    <a:pt x="977" y="421"/>
                    <a:pt x="977" y="421"/>
                    <a:pt x="977" y="421"/>
                  </a:cubicBezTo>
                  <a:cubicBezTo>
                    <a:pt x="921" y="414"/>
                    <a:pt x="921" y="414"/>
                    <a:pt x="921" y="414"/>
                  </a:cubicBezTo>
                  <a:cubicBezTo>
                    <a:pt x="915" y="389"/>
                    <a:pt x="915" y="389"/>
                    <a:pt x="915" y="389"/>
                  </a:cubicBezTo>
                  <a:cubicBezTo>
                    <a:pt x="963" y="356"/>
                    <a:pt x="963" y="356"/>
                    <a:pt x="963" y="356"/>
                  </a:cubicBezTo>
                  <a:cubicBezTo>
                    <a:pt x="957" y="337"/>
                    <a:pt x="957" y="337"/>
                    <a:pt x="957" y="337"/>
                  </a:cubicBezTo>
                  <a:cubicBezTo>
                    <a:pt x="901" y="340"/>
                    <a:pt x="901" y="340"/>
                    <a:pt x="901" y="340"/>
                  </a:cubicBezTo>
                  <a:cubicBezTo>
                    <a:pt x="890" y="316"/>
                    <a:pt x="890" y="316"/>
                    <a:pt x="890" y="316"/>
                  </a:cubicBezTo>
                  <a:cubicBezTo>
                    <a:pt x="932" y="276"/>
                    <a:pt x="932" y="276"/>
                    <a:pt x="932" y="276"/>
                  </a:cubicBezTo>
                  <a:cubicBezTo>
                    <a:pt x="923" y="258"/>
                    <a:pt x="923" y="258"/>
                    <a:pt x="923" y="258"/>
                  </a:cubicBezTo>
                  <a:cubicBezTo>
                    <a:pt x="868" y="270"/>
                    <a:pt x="868" y="270"/>
                    <a:pt x="868" y="270"/>
                  </a:cubicBezTo>
                  <a:cubicBezTo>
                    <a:pt x="854" y="249"/>
                    <a:pt x="854" y="249"/>
                    <a:pt x="854" y="249"/>
                  </a:cubicBezTo>
                  <a:cubicBezTo>
                    <a:pt x="888" y="202"/>
                    <a:pt x="888" y="202"/>
                    <a:pt x="888" y="202"/>
                  </a:cubicBezTo>
                  <a:cubicBezTo>
                    <a:pt x="876" y="186"/>
                    <a:pt x="876" y="186"/>
                    <a:pt x="876" y="186"/>
                  </a:cubicBezTo>
                  <a:cubicBezTo>
                    <a:pt x="824" y="208"/>
                    <a:pt x="824" y="208"/>
                    <a:pt x="824" y="208"/>
                  </a:cubicBezTo>
                  <a:cubicBezTo>
                    <a:pt x="806" y="190"/>
                    <a:pt x="806" y="190"/>
                    <a:pt x="806" y="190"/>
                  </a:cubicBezTo>
                  <a:cubicBezTo>
                    <a:pt x="831" y="137"/>
                    <a:pt x="831" y="137"/>
                    <a:pt x="831" y="137"/>
                  </a:cubicBezTo>
                  <a:cubicBezTo>
                    <a:pt x="817" y="124"/>
                    <a:pt x="817" y="124"/>
                    <a:pt x="817" y="124"/>
                  </a:cubicBezTo>
                  <a:cubicBezTo>
                    <a:pt x="770" y="154"/>
                    <a:pt x="770" y="154"/>
                    <a:pt x="770" y="154"/>
                  </a:cubicBezTo>
                  <a:cubicBezTo>
                    <a:pt x="749" y="140"/>
                    <a:pt x="749" y="140"/>
                    <a:pt x="749" y="140"/>
                  </a:cubicBezTo>
                  <a:cubicBezTo>
                    <a:pt x="765" y="83"/>
                    <a:pt x="765" y="83"/>
                    <a:pt x="765" y="83"/>
                  </a:cubicBezTo>
                  <a:cubicBezTo>
                    <a:pt x="748" y="72"/>
                    <a:pt x="748" y="72"/>
                    <a:pt x="748" y="72"/>
                  </a:cubicBezTo>
                  <a:cubicBezTo>
                    <a:pt x="707" y="111"/>
                    <a:pt x="707" y="111"/>
                    <a:pt x="707" y="111"/>
                  </a:cubicBezTo>
                  <a:cubicBezTo>
                    <a:pt x="684" y="100"/>
                    <a:pt x="684" y="100"/>
                    <a:pt x="684" y="100"/>
                  </a:cubicBezTo>
                  <a:cubicBezTo>
                    <a:pt x="690" y="42"/>
                    <a:pt x="690" y="42"/>
                    <a:pt x="690" y="42"/>
                  </a:cubicBezTo>
                  <a:cubicBezTo>
                    <a:pt x="671" y="34"/>
                    <a:pt x="671" y="34"/>
                    <a:pt x="671" y="34"/>
                  </a:cubicBezTo>
                  <a:cubicBezTo>
                    <a:pt x="638" y="79"/>
                    <a:pt x="638" y="79"/>
                    <a:pt x="638" y="79"/>
                  </a:cubicBezTo>
                  <a:cubicBezTo>
                    <a:pt x="613" y="72"/>
                    <a:pt x="613" y="72"/>
                    <a:pt x="613" y="72"/>
                  </a:cubicBezTo>
                  <a:cubicBezTo>
                    <a:pt x="609" y="14"/>
                    <a:pt x="609" y="14"/>
                    <a:pt x="609" y="14"/>
                  </a:cubicBezTo>
                  <a:cubicBezTo>
                    <a:pt x="589" y="10"/>
                    <a:pt x="589" y="10"/>
                    <a:pt x="589" y="10"/>
                  </a:cubicBezTo>
                  <a:cubicBezTo>
                    <a:pt x="564" y="60"/>
                    <a:pt x="564" y="60"/>
                    <a:pt x="564" y="60"/>
                  </a:cubicBezTo>
                  <a:cubicBezTo>
                    <a:pt x="538" y="58"/>
                    <a:pt x="538" y="58"/>
                    <a:pt x="538" y="58"/>
                  </a:cubicBezTo>
                  <a:cubicBezTo>
                    <a:pt x="524" y="1"/>
                    <a:pt x="524" y="1"/>
                    <a:pt x="524" y="1"/>
                  </a:cubicBezTo>
                  <a:cubicBezTo>
                    <a:pt x="504" y="0"/>
                    <a:pt x="504" y="0"/>
                    <a:pt x="504" y="0"/>
                  </a:cubicBezTo>
                  <a:cubicBezTo>
                    <a:pt x="488" y="54"/>
                    <a:pt x="488" y="54"/>
                    <a:pt x="488" y="54"/>
                  </a:cubicBezTo>
                  <a:cubicBezTo>
                    <a:pt x="462" y="57"/>
                    <a:pt x="462" y="57"/>
                    <a:pt x="462" y="57"/>
                  </a:cubicBezTo>
                  <a:cubicBezTo>
                    <a:pt x="439" y="3"/>
                    <a:pt x="439" y="3"/>
                    <a:pt x="439" y="3"/>
                  </a:cubicBezTo>
                  <a:cubicBezTo>
                    <a:pt x="419" y="6"/>
                    <a:pt x="419" y="6"/>
                    <a:pt x="419" y="6"/>
                  </a:cubicBezTo>
                  <a:cubicBezTo>
                    <a:pt x="412" y="62"/>
                    <a:pt x="412" y="62"/>
                    <a:pt x="412" y="62"/>
                  </a:cubicBezTo>
                  <a:cubicBezTo>
                    <a:pt x="387" y="68"/>
                    <a:pt x="387" y="68"/>
                    <a:pt x="387" y="68"/>
                  </a:cubicBezTo>
                  <a:cubicBezTo>
                    <a:pt x="355" y="20"/>
                    <a:pt x="355" y="20"/>
                    <a:pt x="355" y="20"/>
                  </a:cubicBezTo>
                  <a:cubicBezTo>
                    <a:pt x="336" y="26"/>
                    <a:pt x="336" y="26"/>
                    <a:pt x="336" y="26"/>
                  </a:cubicBezTo>
                  <a:cubicBezTo>
                    <a:pt x="338" y="82"/>
                    <a:pt x="338" y="82"/>
                    <a:pt x="338" y="82"/>
                  </a:cubicBezTo>
                  <a:cubicBezTo>
                    <a:pt x="315" y="94"/>
                    <a:pt x="315" y="94"/>
                    <a:pt x="315" y="94"/>
                  </a:cubicBezTo>
                  <a:cubicBezTo>
                    <a:pt x="275" y="52"/>
                    <a:pt x="275" y="52"/>
                    <a:pt x="275" y="52"/>
                  </a:cubicBezTo>
                  <a:cubicBezTo>
                    <a:pt x="257" y="61"/>
                    <a:pt x="257" y="61"/>
                    <a:pt x="257" y="61"/>
                  </a:cubicBezTo>
                  <a:cubicBezTo>
                    <a:pt x="269" y="116"/>
                    <a:pt x="269" y="116"/>
                    <a:pt x="269" y="116"/>
                  </a:cubicBezTo>
                  <a:cubicBezTo>
                    <a:pt x="249" y="131"/>
                    <a:pt x="249" y="131"/>
                    <a:pt x="249" y="131"/>
                  </a:cubicBezTo>
                  <a:cubicBezTo>
                    <a:pt x="202" y="97"/>
                    <a:pt x="202" y="97"/>
                    <a:pt x="202" y="97"/>
                  </a:cubicBezTo>
                  <a:cubicBezTo>
                    <a:pt x="186" y="109"/>
                    <a:pt x="186" y="109"/>
                    <a:pt x="186" y="109"/>
                  </a:cubicBezTo>
                  <a:cubicBezTo>
                    <a:pt x="207" y="160"/>
                    <a:pt x="207" y="160"/>
                    <a:pt x="207" y="160"/>
                  </a:cubicBezTo>
                  <a:cubicBezTo>
                    <a:pt x="189" y="179"/>
                    <a:pt x="189" y="179"/>
                    <a:pt x="189" y="179"/>
                  </a:cubicBezTo>
                  <a:cubicBezTo>
                    <a:pt x="137" y="154"/>
                    <a:pt x="137" y="154"/>
                    <a:pt x="137" y="154"/>
                  </a:cubicBezTo>
                  <a:cubicBezTo>
                    <a:pt x="123" y="168"/>
                    <a:pt x="123" y="168"/>
                    <a:pt x="123" y="168"/>
                  </a:cubicBezTo>
                  <a:cubicBezTo>
                    <a:pt x="154" y="216"/>
                    <a:pt x="154" y="216"/>
                    <a:pt x="154" y="216"/>
                  </a:cubicBezTo>
                  <a:cubicBezTo>
                    <a:pt x="139" y="237"/>
                    <a:pt x="139" y="237"/>
                    <a:pt x="139" y="237"/>
                  </a:cubicBezTo>
                  <a:cubicBezTo>
                    <a:pt x="83" y="221"/>
                    <a:pt x="83" y="221"/>
                    <a:pt x="83" y="221"/>
                  </a:cubicBezTo>
                  <a:cubicBezTo>
                    <a:pt x="73" y="238"/>
                    <a:pt x="73" y="238"/>
                    <a:pt x="73" y="238"/>
                  </a:cubicBezTo>
                  <a:cubicBezTo>
                    <a:pt x="110" y="279"/>
                    <a:pt x="110" y="279"/>
                    <a:pt x="110" y="279"/>
                  </a:cubicBezTo>
                  <a:cubicBezTo>
                    <a:pt x="100" y="303"/>
                    <a:pt x="100" y="303"/>
                    <a:pt x="100" y="303"/>
                  </a:cubicBezTo>
                  <a:cubicBezTo>
                    <a:pt x="42" y="297"/>
                    <a:pt x="42" y="297"/>
                    <a:pt x="42" y="297"/>
                  </a:cubicBezTo>
                  <a:cubicBezTo>
                    <a:pt x="34" y="315"/>
                    <a:pt x="34" y="315"/>
                    <a:pt x="34" y="315"/>
                  </a:cubicBezTo>
                  <a:cubicBezTo>
                    <a:pt x="79" y="349"/>
                    <a:pt x="79" y="349"/>
                    <a:pt x="79" y="349"/>
                  </a:cubicBezTo>
                  <a:cubicBezTo>
                    <a:pt x="72" y="374"/>
                    <a:pt x="72" y="374"/>
                    <a:pt x="72" y="374"/>
                  </a:cubicBezTo>
                  <a:cubicBezTo>
                    <a:pt x="15" y="378"/>
                    <a:pt x="15" y="378"/>
                    <a:pt x="15" y="378"/>
                  </a:cubicBezTo>
                  <a:cubicBezTo>
                    <a:pt x="10" y="398"/>
                    <a:pt x="10" y="398"/>
                    <a:pt x="10" y="398"/>
                  </a:cubicBezTo>
                  <a:cubicBezTo>
                    <a:pt x="59" y="424"/>
                    <a:pt x="59" y="424"/>
                    <a:pt x="59" y="424"/>
                  </a:cubicBezTo>
                  <a:cubicBezTo>
                    <a:pt x="57" y="449"/>
                    <a:pt x="57" y="449"/>
                    <a:pt x="57" y="449"/>
                  </a:cubicBezTo>
                  <a:cubicBezTo>
                    <a:pt x="1" y="464"/>
                    <a:pt x="1" y="464"/>
                    <a:pt x="1" y="464"/>
                  </a:cubicBezTo>
                  <a:cubicBezTo>
                    <a:pt x="0" y="484"/>
                    <a:pt x="0" y="484"/>
                    <a:pt x="0" y="484"/>
                  </a:cubicBezTo>
                  <a:cubicBezTo>
                    <a:pt x="53" y="500"/>
                    <a:pt x="53" y="500"/>
                    <a:pt x="53" y="500"/>
                  </a:cubicBezTo>
                  <a:cubicBezTo>
                    <a:pt x="56" y="526"/>
                    <a:pt x="56" y="526"/>
                    <a:pt x="56" y="526"/>
                  </a:cubicBezTo>
                  <a:cubicBezTo>
                    <a:pt x="3" y="550"/>
                    <a:pt x="3" y="550"/>
                    <a:pt x="3" y="550"/>
                  </a:cubicBezTo>
                  <a:cubicBezTo>
                    <a:pt x="5" y="570"/>
                    <a:pt x="5" y="570"/>
                    <a:pt x="5" y="570"/>
                  </a:cubicBezTo>
                  <a:cubicBezTo>
                    <a:pt x="61" y="577"/>
                    <a:pt x="61" y="577"/>
                    <a:pt x="61" y="577"/>
                  </a:cubicBezTo>
                  <a:cubicBezTo>
                    <a:pt x="67" y="602"/>
                    <a:pt x="67" y="602"/>
                    <a:pt x="67" y="602"/>
                  </a:cubicBezTo>
                  <a:cubicBezTo>
                    <a:pt x="20" y="635"/>
                    <a:pt x="20" y="635"/>
                    <a:pt x="20" y="635"/>
                  </a:cubicBezTo>
                  <a:cubicBezTo>
                    <a:pt x="25" y="654"/>
                    <a:pt x="25" y="654"/>
                    <a:pt x="25" y="654"/>
                  </a:cubicBezTo>
                  <a:cubicBezTo>
                    <a:pt x="81" y="651"/>
                    <a:pt x="81" y="651"/>
                    <a:pt x="81" y="651"/>
                  </a:cubicBezTo>
                  <a:cubicBezTo>
                    <a:pt x="92" y="674"/>
                    <a:pt x="92" y="674"/>
                    <a:pt x="92" y="674"/>
                  </a:cubicBezTo>
                  <a:cubicBezTo>
                    <a:pt x="50" y="715"/>
                    <a:pt x="50" y="715"/>
                    <a:pt x="50" y="715"/>
                  </a:cubicBezTo>
                  <a:cubicBezTo>
                    <a:pt x="59" y="733"/>
                    <a:pt x="59" y="733"/>
                    <a:pt x="59" y="733"/>
                  </a:cubicBezTo>
                  <a:cubicBezTo>
                    <a:pt x="114" y="720"/>
                    <a:pt x="114" y="720"/>
                    <a:pt x="114" y="720"/>
                  </a:cubicBezTo>
                  <a:cubicBezTo>
                    <a:pt x="128" y="741"/>
                    <a:pt x="128" y="741"/>
                    <a:pt x="128" y="741"/>
                  </a:cubicBezTo>
                  <a:cubicBezTo>
                    <a:pt x="95" y="789"/>
                    <a:pt x="95" y="789"/>
                    <a:pt x="95" y="789"/>
                  </a:cubicBezTo>
                  <a:cubicBezTo>
                    <a:pt x="107" y="805"/>
                    <a:pt x="107" y="805"/>
                    <a:pt x="107" y="805"/>
                  </a:cubicBezTo>
                  <a:cubicBezTo>
                    <a:pt x="158" y="783"/>
                    <a:pt x="158" y="783"/>
                    <a:pt x="158" y="783"/>
                  </a:cubicBezTo>
                  <a:cubicBezTo>
                    <a:pt x="176" y="801"/>
                    <a:pt x="176" y="801"/>
                    <a:pt x="176" y="801"/>
                  </a:cubicBezTo>
                  <a:cubicBezTo>
                    <a:pt x="151" y="853"/>
                    <a:pt x="151" y="853"/>
                    <a:pt x="151" y="853"/>
                  </a:cubicBezTo>
                  <a:cubicBezTo>
                    <a:pt x="165" y="867"/>
                    <a:pt x="165" y="867"/>
                    <a:pt x="165" y="867"/>
                  </a:cubicBezTo>
                  <a:cubicBezTo>
                    <a:pt x="212" y="837"/>
                    <a:pt x="212" y="837"/>
                    <a:pt x="212" y="837"/>
                  </a:cubicBezTo>
                  <a:cubicBezTo>
                    <a:pt x="233" y="851"/>
                    <a:pt x="233" y="851"/>
                    <a:pt x="233" y="851"/>
                  </a:cubicBezTo>
                  <a:cubicBezTo>
                    <a:pt x="218" y="907"/>
                    <a:pt x="218" y="907"/>
                    <a:pt x="218" y="907"/>
                  </a:cubicBezTo>
                  <a:cubicBezTo>
                    <a:pt x="234" y="918"/>
                    <a:pt x="234" y="918"/>
                    <a:pt x="234" y="918"/>
                  </a:cubicBezTo>
                  <a:cubicBezTo>
                    <a:pt x="275" y="880"/>
                    <a:pt x="275" y="880"/>
                    <a:pt x="275" y="880"/>
                  </a:cubicBezTo>
                  <a:cubicBezTo>
                    <a:pt x="298" y="891"/>
                    <a:pt x="298" y="891"/>
                    <a:pt x="298" y="891"/>
                  </a:cubicBezTo>
                  <a:cubicBezTo>
                    <a:pt x="293" y="949"/>
                    <a:pt x="293" y="949"/>
                    <a:pt x="293" y="949"/>
                  </a:cubicBezTo>
                  <a:cubicBezTo>
                    <a:pt x="311" y="957"/>
                    <a:pt x="311" y="957"/>
                    <a:pt x="311" y="957"/>
                  </a:cubicBezTo>
                  <a:cubicBezTo>
                    <a:pt x="345" y="912"/>
                    <a:pt x="345" y="912"/>
                    <a:pt x="345" y="912"/>
                  </a:cubicBezTo>
                  <a:cubicBezTo>
                    <a:pt x="369" y="918"/>
                    <a:pt x="369" y="918"/>
                    <a:pt x="369" y="918"/>
                  </a:cubicBezTo>
                  <a:lnTo>
                    <a:pt x="374" y="976"/>
                  </a:lnTo>
                  <a:close/>
                  <a:moveTo>
                    <a:pt x="111" y="445"/>
                  </a:moveTo>
                  <a:cubicBezTo>
                    <a:pt x="427" y="508"/>
                    <a:pt x="427" y="508"/>
                    <a:pt x="427" y="508"/>
                  </a:cubicBezTo>
                  <a:cubicBezTo>
                    <a:pt x="431" y="526"/>
                    <a:pt x="442" y="541"/>
                    <a:pt x="458" y="551"/>
                  </a:cubicBezTo>
                  <a:cubicBezTo>
                    <a:pt x="395" y="868"/>
                    <a:pt x="395" y="868"/>
                    <a:pt x="395" y="868"/>
                  </a:cubicBezTo>
                  <a:cubicBezTo>
                    <a:pt x="208" y="820"/>
                    <a:pt x="86" y="638"/>
                    <a:pt x="111" y="445"/>
                  </a:cubicBezTo>
                  <a:moveTo>
                    <a:pt x="121" y="397"/>
                  </a:moveTo>
                  <a:cubicBezTo>
                    <a:pt x="170" y="208"/>
                    <a:pt x="353" y="85"/>
                    <a:pt x="545" y="112"/>
                  </a:cubicBezTo>
                  <a:cubicBezTo>
                    <a:pt x="482" y="430"/>
                    <a:pt x="482" y="430"/>
                    <a:pt x="482" y="430"/>
                  </a:cubicBezTo>
                  <a:cubicBezTo>
                    <a:pt x="463" y="433"/>
                    <a:pt x="447" y="443"/>
                    <a:pt x="436" y="459"/>
                  </a:cubicBezTo>
                  <a:lnTo>
                    <a:pt x="121" y="397"/>
                  </a:lnTo>
                  <a:close/>
                  <a:moveTo>
                    <a:pt x="594" y="122"/>
                  </a:moveTo>
                  <a:cubicBezTo>
                    <a:pt x="777" y="173"/>
                    <a:pt x="896" y="354"/>
                    <a:pt x="870" y="545"/>
                  </a:cubicBezTo>
                  <a:cubicBezTo>
                    <a:pt x="555" y="483"/>
                    <a:pt x="555" y="483"/>
                    <a:pt x="555" y="483"/>
                  </a:cubicBezTo>
                  <a:cubicBezTo>
                    <a:pt x="552" y="467"/>
                    <a:pt x="543" y="452"/>
                    <a:pt x="530" y="442"/>
                  </a:cubicBezTo>
                  <a:lnTo>
                    <a:pt x="594" y="122"/>
                  </a:lnTo>
                  <a:close/>
                  <a:moveTo>
                    <a:pt x="444" y="877"/>
                  </a:moveTo>
                  <a:cubicBezTo>
                    <a:pt x="507" y="558"/>
                    <a:pt x="507" y="558"/>
                    <a:pt x="507" y="558"/>
                  </a:cubicBezTo>
                  <a:cubicBezTo>
                    <a:pt x="522" y="554"/>
                    <a:pt x="536" y="544"/>
                    <a:pt x="545" y="531"/>
                  </a:cubicBezTo>
                  <a:cubicBezTo>
                    <a:pt x="861" y="594"/>
                    <a:pt x="861" y="594"/>
                    <a:pt x="861" y="594"/>
                  </a:cubicBezTo>
                  <a:cubicBezTo>
                    <a:pt x="811" y="779"/>
                    <a:pt x="632" y="900"/>
                    <a:pt x="444" y="877"/>
                  </a:cubicBezTo>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884"/>
            <p:cNvSpPr>
              <a:spLocks noEditPoints="1"/>
            </p:cNvSpPr>
            <p:nvPr/>
          </p:nvSpPr>
          <p:spPr bwMode="auto">
            <a:xfrm>
              <a:off x="-549600" y="2572009"/>
              <a:ext cx="2917851" cy="2941747"/>
            </a:xfrm>
            <a:custGeom>
              <a:avLst/>
              <a:gdLst>
                <a:gd name="T0" fmla="*/ 419 w 982"/>
                <a:gd name="T1" fmla="*/ 931 h 990"/>
                <a:gd name="T2" fmla="*/ 478 w 982"/>
                <a:gd name="T3" fmla="*/ 990 h 990"/>
                <a:gd name="T4" fmla="*/ 544 w 982"/>
                <a:gd name="T5" fmla="*/ 987 h 990"/>
                <a:gd name="T6" fmla="*/ 595 w 982"/>
                <a:gd name="T7" fmla="*/ 922 h 990"/>
                <a:gd name="T8" fmla="*/ 644 w 982"/>
                <a:gd name="T9" fmla="*/ 908 h 990"/>
                <a:gd name="T10" fmla="*/ 725 w 982"/>
                <a:gd name="T11" fmla="*/ 930 h 990"/>
                <a:gd name="T12" fmla="*/ 781 w 982"/>
                <a:gd name="T13" fmla="*/ 894 h 990"/>
                <a:gd name="T14" fmla="*/ 793 w 982"/>
                <a:gd name="T15" fmla="*/ 812 h 990"/>
                <a:gd name="T16" fmla="*/ 829 w 982"/>
                <a:gd name="T17" fmla="*/ 775 h 990"/>
                <a:gd name="T18" fmla="*/ 910 w 982"/>
                <a:gd name="T19" fmla="*/ 753 h 990"/>
                <a:gd name="T20" fmla="*/ 940 w 982"/>
                <a:gd name="T21" fmla="*/ 694 h 990"/>
                <a:gd name="T22" fmla="*/ 910 w 982"/>
                <a:gd name="T23" fmla="*/ 617 h 990"/>
                <a:gd name="T24" fmla="*/ 923 w 982"/>
                <a:gd name="T25" fmla="*/ 567 h 990"/>
                <a:gd name="T26" fmla="*/ 982 w 982"/>
                <a:gd name="T27" fmla="*/ 507 h 990"/>
                <a:gd name="T28" fmla="*/ 979 w 982"/>
                <a:gd name="T29" fmla="*/ 441 h 990"/>
                <a:gd name="T30" fmla="*/ 915 w 982"/>
                <a:gd name="T31" fmla="*/ 389 h 990"/>
                <a:gd name="T32" fmla="*/ 901 w 982"/>
                <a:gd name="T33" fmla="*/ 340 h 990"/>
                <a:gd name="T34" fmla="*/ 923 w 982"/>
                <a:gd name="T35" fmla="*/ 258 h 990"/>
                <a:gd name="T36" fmla="*/ 888 w 982"/>
                <a:gd name="T37" fmla="*/ 202 h 990"/>
                <a:gd name="T38" fmla="*/ 806 w 982"/>
                <a:gd name="T39" fmla="*/ 190 h 990"/>
                <a:gd name="T40" fmla="*/ 770 w 982"/>
                <a:gd name="T41" fmla="*/ 154 h 990"/>
                <a:gd name="T42" fmla="*/ 748 w 982"/>
                <a:gd name="T43" fmla="*/ 72 h 990"/>
                <a:gd name="T44" fmla="*/ 690 w 982"/>
                <a:gd name="T45" fmla="*/ 42 h 990"/>
                <a:gd name="T46" fmla="*/ 613 w 982"/>
                <a:gd name="T47" fmla="*/ 72 h 990"/>
                <a:gd name="T48" fmla="*/ 564 w 982"/>
                <a:gd name="T49" fmla="*/ 60 h 990"/>
                <a:gd name="T50" fmla="*/ 504 w 982"/>
                <a:gd name="T51" fmla="*/ 0 h 990"/>
                <a:gd name="T52" fmla="*/ 439 w 982"/>
                <a:gd name="T53" fmla="*/ 3 h 990"/>
                <a:gd name="T54" fmla="*/ 387 w 982"/>
                <a:gd name="T55" fmla="*/ 68 h 990"/>
                <a:gd name="T56" fmla="*/ 338 w 982"/>
                <a:gd name="T57" fmla="*/ 82 h 990"/>
                <a:gd name="T58" fmla="*/ 257 w 982"/>
                <a:gd name="T59" fmla="*/ 61 h 990"/>
                <a:gd name="T60" fmla="*/ 202 w 982"/>
                <a:gd name="T61" fmla="*/ 97 h 990"/>
                <a:gd name="T62" fmla="*/ 189 w 982"/>
                <a:gd name="T63" fmla="*/ 179 h 990"/>
                <a:gd name="T64" fmla="*/ 154 w 982"/>
                <a:gd name="T65" fmla="*/ 216 h 990"/>
                <a:gd name="T66" fmla="*/ 73 w 982"/>
                <a:gd name="T67" fmla="*/ 238 h 990"/>
                <a:gd name="T68" fmla="*/ 42 w 982"/>
                <a:gd name="T69" fmla="*/ 297 h 990"/>
                <a:gd name="T70" fmla="*/ 72 w 982"/>
                <a:gd name="T71" fmla="*/ 374 h 990"/>
                <a:gd name="T72" fmla="*/ 59 w 982"/>
                <a:gd name="T73" fmla="*/ 424 h 990"/>
                <a:gd name="T74" fmla="*/ 0 w 982"/>
                <a:gd name="T75" fmla="*/ 484 h 990"/>
                <a:gd name="T76" fmla="*/ 3 w 982"/>
                <a:gd name="T77" fmla="*/ 550 h 990"/>
                <a:gd name="T78" fmla="*/ 67 w 982"/>
                <a:gd name="T79" fmla="*/ 602 h 990"/>
                <a:gd name="T80" fmla="*/ 81 w 982"/>
                <a:gd name="T81" fmla="*/ 651 h 990"/>
                <a:gd name="T82" fmla="*/ 59 w 982"/>
                <a:gd name="T83" fmla="*/ 733 h 990"/>
                <a:gd name="T84" fmla="*/ 95 w 982"/>
                <a:gd name="T85" fmla="*/ 789 h 990"/>
                <a:gd name="T86" fmla="*/ 176 w 982"/>
                <a:gd name="T87" fmla="*/ 801 h 990"/>
                <a:gd name="T88" fmla="*/ 212 w 982"/>
                <a:gd name="T89" fmla="*/ 837 h 990"/>
                <a:gd name="T90" fmla="*/ 234 w 982"/>
                <a:gd name="T91" fmla="*/ 918 h 990"/>
                <a:gd name="T92" fmla="*/ 293 w 982"/>
                <a:gd name="T93" fmla="*/ 949 h 990"/>
                <a:gd name="T94" fmla="*/ 369 w 982"/>
                <a:gd name="T95" fmla="*/ 918 h 990"/>
                <a:gd name="T96" fmla="*/ 427 w 982"/>
                <a:gd name="T97" fmla="*/ 508 h 990"/>
                <a:gd name="T98" fmla="*/ 111 w 982"/>
                <a:gd name="T99" fmla="*/ 445 h 990"/>
                <a:gd name="T100" fmla="*/ 482 w 982"/>
                <a:gd name="T101" fmla="*/ 430 h 990"/>
                <a:gd name="T102" fmla="*/ 594 w 982"/>
                <a:gd name="T103" fmla="*/ 122 h 990"/>
                <a:gd name="T104" fmla="*/ 530 w 982"/>
                <a:gd name="T105" fmla="*/ 442 h 990"/>
                <a:gd name="T106" fmla="*/ 507 w 982"/>
                <a:gd name="T107" fmla="*/ 558 h 990"/>
                <a:gd name="T108" fmla="*/ 444 w 982"/>
                <a:gd name="T109" fmla="*/ 877 h 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2" h="990">
                  <a:moveTo>
                    <a:pt x="374" y="976"/>
                  </a:moveTo>
                  <a:cubicBezTo>
                    <a:pt x="393" y="981"/>
                    <a:pt x="393" y="981"/>
                    <a:pt x="393" y="981"/>
                  </a:cubicBezTo>
                  <a:cubicBezTo>
                    <a:pt x="419" y="931"/>
                    <a:pt x="419" y="931"/>
                    <a:pt x="419" y="931"/>
                  </a:cubicBezTo>
                  <a:cubicBezTo>
                    <a:pt x="444" y="933"/>
                    <a:pt x="444" y="933"/>
                    <a:pt x="444" y="933"/>
                  </a:cubicBezTo>
                  <a:cubicBezTo>
                    <a:pt x="458" y="989"/>
                    <a:pt x="458" y="989"/>
                    <a:pt x="458" y="989"/>
                  </a:cubicBezTo>
                  <a:cubicBezTo>
                    <a:pt x="478" y="990"/>
                    <a:pt x="478" y="990"/>
                    <a:pt x="478" y="990"/>
                  </a:cubicBezTo>
                  <a:cubicBezTo>
                    <a:pt x="495" y="937"/>
                    <a:pt x="495" y="937"/>
                    <a:pt x="495" y="937"/>
                  </a:cubicBezTo>
                  <a:cubicBezTo>
                    <a:pt x="520" y="934"/>
                    <a:pt x="520" y="934"/>
                    <a:pt x="520" y="934"/>
                  </a:cubicBezTo>
                  <a:cubicBezTo>
                    <a:pt x="544" y="987"/>
                    <a:pt x="544" y="987"/>
                    <a:pt x="544" y="987"/>
                  </a:cubicBezTo>
                  <a:cubicBezTo>
                    <a:pt x="564" y="985"/>
                    <a:pt x="564" y="985"/>
                    <a:pt x="564" y="985"/>
                  </a:cubicBezTo>
                  <a:cubicBezTo>
                    <a:pt x="571" y="929"/>
                    <a:pt x="571" y="929"/>
                    <a:pt x="571" y="929"/>
                  </a:cubicBezTo>
                  <a:cubicBezTo>
                    <a:pt x="595" y="922"/>
                    <a:pt x="595" y="922"/>
                    <a:pt x="595" y="922"/>
                  </a:cubicBezTo>
                  <a:cubicBezTo>
                    <a:pt x="628" y="970"/>
                    <a:pt x="628" y="970"/>
                    <a:pt x="628" y="970"/>
                  </a:cubicBezTo>
                  <a:cubicBezTo>
                    <a:pt x="647" y="964"/>
                    <a:pt x="647" y="964"/>
                    <a:pt x="647" y="964"/>
                  </a:cubicBezTo>
                  <a:cubicBezTo>
                    <a:pt x="644" y="908"/>
                    <a:pt x="644" y="908"/>
                    <a:pt x="644" y="908"/>
                  </a:cubicBezTo>
                  <a:cubicBezTo>
                    <a:pt x="667" y="897"/>
                    <a:pt x="667" y="897"/>
                    <a:pt x="667" y="897"/>
                  </a:cubicBezTo>
                  <a:cubicBezTo>
                    <a:pt x="707" y="939"/>
                    <a:pt x="707" y="939"/>
                    <a:pt x="707" y="939"/>
                  </a:cubicBezTo>
                  <a:cubicBezTo>
                    <a:pt x="725" y="930"/>
                    <a:pt x="725" y="930"/>
                    <a:pt x="725" y="930"/>
                  </a:cubicBezTo>
                  <a:cubicBezTo>
                    <a:pt x="713" y="875"/>
                    <a:pt x="713" y="875"/>
                    <a:pt x="713" y="875"/>
                  </a:cubicBezTo>
                  <a:cubicBezTo>
                    <a:pt x="734" y="860"/>
                    <a:pt x="734" y="860"/>
                    <a:pt x="734" y="860"/>
                  </a:cubicBezTo>
                  <a:cubicBezTo>
                    <a:pt x="781" y="894"/>
                    <a:pt x="781" y="894"/>
                    <a:pt x="781" y="894"/>
                  </a:cubicBezTo>
                  <a:cubicBezTo>
                    <a:pt x="797" y="882"/>
                    <a:pt x="797" y="882"/>
                    <a:pt x="797" y="882"/>
                  </a:cubicBezTo>
                  <a:cubicBezTo>
                    <a:pt x="775" y="830"/>
                    <a:pt x="775" y="830"/>
                    <a:pt x="775" y="830"/>
                  </a:cubicBezTo>
                  <a:cubicBezTo>
                    <a:pt x="793" y="812"/>
                    <a:pt x="793" y="812"/>
                    <a:pt x="793" y="812"/>
                  </a:cubicBezTo>
                  <a:cubicBezTo>
                    <a:pt x="845" y="837"/>
                    <a:pt x="845" y="837"/>
                    <a:pt x="845" y="837"/>
                  </a:cubicBezTo>
                  <a:cubicBezTo>
                    <a:pt x="859" y="823"/>
                    <a:pt x="859" y="823"/>
                    <a:pt x="859" y="823"/>
                  </a:cubicBezTo>
                  <a:cubicBezTo>
                    <a:pt x="829" y="775"/>
                    <a:pt x="829" y="775"/>
                    <a:pt x="829" y="775"/>
                  </a:cubicBezTo>
                  <a:cubicBezTo>
                    <a:pt x="843" y="754"/>
                    <a:pt x="843" y="754"/>
                    <a:pt x="843" y="754"/>
                  </a:cubicBezTo>
                  <a:cubicBezTo>
                    <a:pt x="899" y="770"/>
                    <a:pt x="899" y="770"/>
                    <a:pt x="899" y="770"/>
                  </a:cubicBezTo>
                  <a:cubicBezTo>
                    <a:pt x="910" y="753"/>
                    <a:pt x="910" y="753"/>
                    <a:pt x="910" y="753"/>
                  </a:cubicBezTo>
                  <a:cubicBezTo>
                    <a:pt x="872" y="712"/>
                    <a:pt x="872" y="712"/>
                    <a:pt x="872" y="712"/>
                  </a:cubicBezTo>
                  <a:cubicBezTo>
                    <a:pt x="883" y="688"/>
                    <a:pt x="883" y="688"/>
                    <a:pt x="883" y="688"/>
                  </a:cubicBezTo>
                  <a:cubicBezTo>
                    <a:pt x="940" y="694"/>
                    <a:pt x="940" y="694"/>
                    <a:pt x="940" y="694"/>
                  </a:cubicBezTo>
                  <a:cubicBezTo>
                    <a:pt x="948" y="675"/>
                    <a:pt x="948" y="675"/>
                    <a:pt x="948" y="675"/>
                  </a:cubicBezTo>
                  <a:cubicBezTo>
                    <a:pt x="903" y="642"/>
                    <a:pt x="903" y="642"/>
                    <a:pt x="903" y="642"/>
                  </a:cubicBezTo>
                  <a:cubicBezTo>
                    <a:pt x="910" y="617"/>
                    <a:pt x="910" y="617"/>
                    <a:pt x="910" y="617"/>
                  </a:cubicBezTo>
                  <a:cubicBezTo>
                    <a:pt x="968" y="612"/>
                    <a:pt x="968" y="612"/>
                    <a:pt x="968" y="612"/>
                  </a:cubicBezTo>
                  <a:cubicBezTo>
                    <a:pt x="972" y="593"/>
                    <a:pt x="972" y="593"/>
                    <a:pt x="972" y="593"/>
                  </a:cubicBezTo>
                  <a:cubicBezTo>
                    <a:pt x="923" y="567"/>
                    <a:pt x="923" y="567"/>
                    <a:pt x="923" y="567"/>
                  </a:cubicBezTo>
                  <a:cubicBezTo>
                    <a:pt x="925" y="541"/>
                    <a:pt x="925" y="541"/>
                    <a:pt x="925" y="541"/>
                  </a:cubicBezTo>
                  <a:cubicBezTo>
                    <a:pt x="981" y="527"/>
                    <a:pt x="981" y="527"/>
                    <a:pt x="981" y="527"/>
                  </a:cubicBezTo>
                  <a:cubicBezTo>
                    <a:pt x="982" y="507"/>
                    <a:pt x="982" y="507"/>
                    <a:pt x="982" y="507"/>
                  </a:cubicBezTo>
                  <a:cubicBezTo>
                    <a:pt x="929" y="490"/>
                    <a:pt x="929" y="490"/>
                    <a:pt x="929" y="490"/>
                  </a:cubicBezTo>
                  <a:cubicBezTo>
                    <a:pt x="926" y="465"/>
                    <a:pt x="926" y="465"/>
                    <a:pt x="926" y="465"/>
                  </a:cubicBezTo>
                  <a:cubicBezTo>
                    <a:pt x="979" y="441"/>
                    <a:pt x="979" y="441"/>
                    <a:pt x="979" y="441"/>
                  </a:cubicBezTo>
                  <a:cubicBezTo>
                    <a:pt x="977" y="421"/>
                    <a:pt x="977" y="421"/>
                    <a:pt x="977" y="421"/>
                  </a:cubicBezTo>
                  <a:cubicBezTo>
                    <a:pt x="921" y="414"/>
                    <a:pt x="921" y="414"/>
                    <a:pt x="921" y="414"/>
                  </a:cubicBezTo>
                  <a:cubicBezTo>
                    <a:pt x="915" y="389"/>
                    <a:pt x="915" y="389"/>
                    <a:pt x="915" y="389"/>
                  </a:cubicBezTo>
                  <a:cubicBezTo>
                    <a:pt x="963" y="356"/>
                    <a:pt x="963" y="356"/>
                    <a:pt x="963" y="356"/>
                  </a:cubicBezTo>
                  <a:cubicBezTo>
                    <a:pt x="957" y="337"/>
                    <a:pt x="957" y="337"/>
                    <a:pt x="957" y="337"/>
                  </a:cubicBezTo>
                  <a:cubicBezTo>
                    <a:pt x="901" y="340"/>
                    <a:pt x="901" y="340"/>
                    <a:pt x="901" y="340"/>
                  </a:cubicBezTo>
                  <a:cubicBezTo>
                    <a:pt x="890" y="316"/>
                    <a:pt x="890" y="316"/>
                    <a:pt x="890" y="316"/>
                  </a:cubicBezTo>
                  <a:cubicBezTo>
                    <a:pt x="932" y="276"/>
                    <a:pt x="932" y="276"/>
                    <a:pt x="932" y="276"/>
                  </a:cubicBezTo>
                  <a:cubicBezTo>
                    <a:pt x="923" y="258"/>
                    <a:pt x="923" y="258"/>
                    <a:pt x="923" y="258"/>
                  </a:cubicBezTo>
                  <a:cubicBezTo>
                    <a:pt x="868" y="270"/>
                    <a:pt x="868" y="270"/>
                    <a:pt x="868" y="270"/>
                  </a:cubicBezTo>
                  <a:cubicBezTo>
                    <a:pt x="854" y="249"/>
                    <a:pt x="854" y="249"/>
                    <a:pt x="854" y="249"/>
                  </a:cubicBezTo>
                  <a:cubicBezTo>
                    <a:pt x="888" y="202"/>
                    <a:pt x="888" y="202"/>
                    <a:pt x="888" y="202"/>
                  </a:cubicBezTo>
                  <a:cubicBezTo>
                    <a:pt x="876" y="186"/>
                    <a:pt x="876" y="186"/>
                    <a:pt x="876" y="186"/>
                  </a:cubicBezTo>
                  <a:cubicBezTo>
                    <a:pt x="824" y="208"/>
                    <a:pt x="824" y="208"/>
                    <a:pt x="824" y="208"/>
                  </a:cubicBezTo>
                  <a:cubicBezTo>
                    <a:pt x="806" y="190"/>
                    <a:pt x="806" y="190"/>
                    <a:pt x="806" y="190"/>
                  </a:cubicBezTo>
                  <a:cubicBezTo>
                    <a:pt x="831" y="137"/>
                    <a:pt x="831" y="137"/>
                    <a:pt x="831" y="137"/>
                  </a:cubicBezTo>
                  <a:cubicBezTo>
                    <a:pt x="817" y="124"/>
                    <a:pt x="817" y="124"/>
                    <a:pt x="817" y="124"/>
                  </a:cubicBezTo>
                  <a:cubicBezTo>
                    <a:pt x="770" y="154"/>
                    <a:pt x="770" y="154"/>
                    <a:pt x="770" y="154"/>
                  </a:cubicBezTo>
                  <a:cubicBezTo>
                    <a:pt x="749" y="140"/>
                    <a:pt x="749" y="140"/>
                    <a:pt x="749" y="140"/>
                  </a:cubicBezTo>
                  <a:cubicBezTo>
                    <a:pt x="765" y="83"/>
                    <a:pt x="765" y="83"/>
                    <a:pt x="765" y="83"/>
                  </a:cubicBezTo>
                  <a:cubicBezTo>
                    <a:pt x="748" y="72"/>
                    <a:pt x="748" y="72"/>
                    <a:pt x="748" y="72"/>
                  </a:cubicBezTo>
                  <a:cubicBezTo>
                    <a:pt x="707" y="111"/>
                    <a:pt x="707" y="111"/>
                    <a:pt x="707" y="111"/>
                  </a:cubicBezTo>
                  <a:cubicBezTo>
                    <a:pt x="684" y="100"/>
                    <a:pt x="684" y="100"/>
                    <a:pt x="684" y="100"/>
                  </a:cubicBezTo>
                  <a:cubicBezTo>
                    <a:pt x="690" y="42"/>
                    <a:pt x="690" y="42"/>
                    <a:pt x="690" y="42"/>
                  </a:cubicBezTo>
                  <a:cubicBezTo>
                    <a:pt x="671" y="34"/>
                    <a:pt x="671" y="34"/>
                    <a:pt x="671" y="34"/>
                  </a:cubicBezTo>
                  <a:cubicBezTo>
                    <a:pt x="638" y="79"/>
                    <a:pt x="638" y="79"/>
                    <a:pt x="638" y="79"/>
                  </a:cubicBezTo>
                  <a:cubicBezTo>
                    <a:pt x="613" y="72"/>
                    <a:pt x="613" y="72"/>
                    <a:pt x="613" y="72"/>
                  </a:cubicBezTo>
                  <a:cubicBezTo>
                    <a:pt x="609" y="14"/>
                    <a:pt x="609" y="14"/>
                    <a:pt x="609" y="14"/>
                  </a:cubicBezTo>
                  <a:cubicBezTo>
                    <a:pt x="589" y="10"/>
                    <a:pt x="589" y="10"/>
                    <a:pt x="589" y="10"/>
                  </a:cubicBezTo>
                  <a:cubicBezTo>
                    <a:pt x="564" y="60"/>
                    <a:pt x="564" y="60"/>
                    <a:pt x="564" y="60"/>
                  </a:cubicBezTo>
                  <a:cubicBezTo>
                    <a:pt x="538" y="58"/>
                    <a:pt x="538" y="58"/>
                    <a:pt x="538" y="58"/>
                  </a:cubicBezTo>
                  <a:cubicBezTo>
                    <a:pt x="524" y="1"/>
                    <a:pt x="524" y="1"/>
                    <a:pt x="524" y="1"/>
                  </a:cubicBezTo>
                  <a:cubicBezTo>
                    <a:pt x="504" y="0"/>
                    <a:pt x="504" y="0"/>
                    <a:pt x="504" y="0"/>
                  </a:cubicBezTo>
                  <a:cubicBezTo>
                    <a:pt x="488" y="54"/>
                    <a:pt x="488" y="54"/>
                    <a:pt x="488" y="54"/>
                  </a:cubicBezTo>
                  <a:cubicBezTo>
                    <a:pt x="462" y="57"/>
                    <a:pt x="462" y="57"/>
                    <a:pt x="462" y="57"/>
                  </a:cubicBezTo>
                  <a:cubicBezTo>
                    <a:pt x="439" y="3"/>
                    <a:pt x="439" y="3"/>
                    <a:pt x="439" y="3"/>
                  </a:cubicBezTo>
                  <a:cubicBezTo>
                    <a:pt x="419" y="6"/>
                    <a:pt x="419" y="6"/>
                    <a:pt x="419" y="6"/>
                  </a:cubicBezTo>
                  <a:cubicBezTo>
                    <a:pt x="412" y="62"/>
                    <a:pt x="412" y="62"/>
                    <a:pt x="412" y="62"/>
                  </a:cubicBezTo>
                  <a:cubicBezTo>
                    <a:pt x="387" y="68"/>
                    <a:pt x="387" y="68"/>
                    <a:pt x="387" y="68"/>
                  </a:cubicBezTo>
                  <a:cubicBezTo>
                    <a:pt x="355" y="20"/>
                    <a:pt x="355" y="20"/>
                    <a:pt x="355" y="20"/>
                  </a:cubicBezTo>
                  <a:cubicBezTo>
                    <a:pt x="336" y="26"/>
                    <a:pt x="336" y="26"/>
                    <a:pt x="336" y="26"/>
                  </a:cubicBezTo>
                  <a:cubicBezTo>
                    <a:pt x="338" y="82"/>
                    <a:pt x="338" y="82"/>
                    <a:pt x="338" y="82"/>
                  </a:cubicBezTo>
                  <a:cubicBezTo>
                    <a:pt x="315" y="94"/>
                    <a:pt x="315" y="94"/>
                    <a:pt x="315" y="94"/>
                  </a:cubicBezTo>
                  <a:cubicBezTo>
                    <a:pt x="275" y="52"/>
                    <a:pt x="275" y="52"/>
                    <a:pt x="275" y="52"/>
                  </a:cubicBezTo>
                  <a:cubicBezTo>
                    <a:pt x="257" y="61"/>
                    <a:pt x="257" y="61"/>
                    <a:pt x="257" y="61"/>
                  </a:cubicBezTo>
                  <a:cubicBezTo>
                    <a:pt x="269" y="116"/>
                    <a:pt x="269" y="116"/>
                    <a:pt x="269" y="116"/>
                  </a:cubicBezTo>
                  <a:cubicBezTo>
                    <a:pt x="249" y="131"/>
                    <a:pt x="249" y="131"/>
                    <a:pt x="249" y="131"/>
                  </a:cubicBezTo>
                  <a:cubicBezTo>
                    <a:pt x="202" y="97"/>
                    <a:pt x="202" y="97"/>
                    <a:pt x="202" y="97"/>
                  </a:cubicBezTo>
                  <a:cubicBezTo>
                    <a:pt x="186" y="109"/>
                    <a:pt x="186" y="109"/>
                    <a:pt x="186" y="109"/>
                  </a:cubicBezTo>
                  <a:cubicBezTo>
                    <a:pt x="207" y="160"/>
                    <a:pt x="207" y="160"/>
                    <a:pt x="207" y="160"/>
                  </a:cubicBezTo>
                  <a:cubicBezTo>
                    <a:pt x="189" y="179"/>
                    <a:pt x="189" y="179"/>
                    <a:pt x="189" y="179"/>
                  </a:cubicBezTo>
                  <a:cubicBezTo>
                    <a:pt x="137" y="154"/>
                    <a:pt x="137" y="154"/>
                    <a:pt x="137" y="154"/>
                  </a:cubicBezTo>
                  <a:cubicBezTo>
                    <a:pt x="123" y="168"/>
                    <a:pt x="123" y="168"/>
                    <a:pt x="123" y="168"/>
                  </a:cubicBezTo>
                  <a:cubicBezTo>
                    <a:pt x="154" y="216"/>
                    <a:pt x="154" y="216"/>
                    <a:pt x="154" y="216"/>
                  </a:cubicBezTo>
                  <a:cubicBezTo>
                    <a:pt x="139" y="237"/>
                    <a:pt x="139" y="237"/>
                    <a:pt x="139" y="237"/>
                  </a:cubicBezTo>
                  <a:cubicBezTo>
                    <a:pt x="83" y="221"/>
                    <a:pt x="83" y="221"/>
                    <a:pt x="83" y="221"/>
                  </a:cubicBezTo>
                  <a:cubicBezTo>
                    <a:pt x="73" y="238"/>
                    <a:pt x="73" y="238"/>
                    <a:pt x="73" y="238"/>
                  </a:cubicBezTo>
                  <a:cubicBezTo>
                    <a:pt x="110" y="279"/>
                    <a:pt x="110" y="279"/>
                    <a:pt x="110" y="279"/>
                  </a:cubicBezTo>
                  <a:cubicBezTo>
                    <a:pt x="100" y="303"/>
                    <a:pt x="100" y="303"/>
                    <a:pt x="100" y="303"/>
                  </a:cubicBezTo>
                  <a:cubicBezTo>
                    <a:pt x="42" y="297"/>
                    <a:pt x="42" y="297"/>
                    <a:pt x="42" y="297"/>
                  </a:cubicBezTo>
                  <a:cubicBezTo>
                    <a:pt x="34" y="315"/>
                    <a:pt x="34" y="315"/>
                    <a:pt x="34" y="315"/>
                  </a:cubicBezTo>
                  <a:cubicBezTo>
                    <a:pt x="79" y="349"/>
                    <a:pt x="79" y="349"/>
                    <a:pt x="79" y="349"/>
                  </a:cubicBezTo>
                  <a:cubicBezTo>
                    <a:pt x="72" y="374"/>
                    <a:pt x="72" y="374"/>
                    <a:pt x="72" y="374"/>
                  </a:cubicBezTo>
                  <a:cubicBezTo>
                    <a:pt x="15" y="378"/>
                    <a:pt x="15" y="378"/>
                    <a:pt x="15" y="378"/>
                  </a:cubicBezTo>
                  <a:cubicBezTo>
                    <a:pt x="10" y="398"/>
                    <a:pt x="10" y="398"/>
                    <a:pt x="10" y="398"/>
                  </a:cubicBezTo>
                  <a:cubicBezTo>
                    <a:pt x="59" y="424"/>
                    <a:pt x="59" y="424"/>
                    <a:pt x="59" y="424"/>
                  </a:cubicBezTo>
                  <a:cubicBezTo>
                    <a:pt x="57" y="449"/>
                    <a:pt x="57" y="449"/>
                    <a:pt x="57" y="449"/>
                  </a:cubicBezTo>
                  <a:cubicBezTo>
                    <a:pt x="1" y="464"/>
                    <a:pt x="1" y="464"/>
                    <a:pt x="1" y="464"/>
                  </a:cubicBezTo>
                  <a:cubicBezTo>
                    <a:pt x="0" y="484"/>
                    <a:pt x="0" y="484"/>
                    <a:pt x="0" y="484"/>
                  </a:cubicBezTo>
                  <a:cubicBezTo>
                    <a:pt x="53" y="500"/>
                    <a:pt x="53" y="500"/>
                    <a:pt x="53" y="500"/>
                  </a:cubicBezTo>
                  <a:cubicBezTo>
                    <a:pt x="56" y="526"/>
                    <a:pt x="56" y="526"/>
                    <a:pt x="56" y="526"/>
                  </a:cubicBezTo>
                  <a:cubicBezTo>
                    <a:pt x="3" y="550"/>
                    <a:pt x="3" y="550"/>
                    <a:pt x="3" y="550"/>
                  </a:cubicBezTo>
                  <a:cubicBezTo>
                    <a:pt x="5" y="570"/>
                    <a:pt x="5" y="570"/>
                    <a:pt x="5" y="570"/>
                  </a:cubicBezTo>
                  <a:cubicBezTo>
                    <a:pt x="61" y="577"/>
                    <a:pt x="61" y="577"/>
                    <a:pt x="61" y="577"/>
                  </a:cubicBezTo>
                  <a:cubicBezTo>
                    <a:pt x="67" y="602"/>
                    <a:pt x="67" y="602"/>
                    <a:pt x="67" y="602"/>
                  </a:cubicBezTo>
                  <a:cubicBezTo>
                    <a:pt x="20" y="635"/>
                    <a:pt x="20" y="635"/>
                    <a:pt x="20" y="635"/>
                  </a:cubicBezTo>
                  <a:cubicBezTo>
                    <a:pt x="25" y="654"/>
                    <a:pt x="25" y="654"/>
                    <a:pt x="25" y="654"/>
                  </a:cubicBezTo>
                  <a:cubicBezTo>
                    <a:pt x="81" y="651"/>
                    <a:pt x="81" y="651"/>
                    <a:pt x="81" y="651"/>
                  </a:cubicBezTo>
                  <a:cubicBezTo>
                    <a:pt x="92" y="674"/>
                    <a:pt x="92" y="674"/>
                    <a:pt x="92" y="674"/>
                  </a:cubicBezTo>
                  <a:cubicBezTo>
                    <a:pt x="50" y="715"/>
                    <a:pt x="50" y="715"/>
                    <a:pt x="50" y="715"/>
                  </a:cubicBezTo>
                  <a:cubicBezTo>
                    <a:pt x="59" y="733"/>
                    <a:pt x="59" y="733"/>
                    <a:pt x="59" y="733"/>
                  </a:cubicBezTo>
                  <a:cubicBezTo>
                    <a:pt x="114" y="720"/>
                    <a:pt x="114" y="720"/>
                    <a:pt x="114" y="720"/>
                  </a:cubicBezTo>
                  <a:cubicBezTo>
                    <a:pt x="128" y="741"/>
                    <a:pt x="128" y="741"/>
                    <a:pt x="128" y="741"/>
                  </a:cubicBezTo>
                  <a:cubicBezTo>
                    <a:pt x="95" y="789"/>
                    <a:pt x="95" y="789"/>
                    <a:pt x="95" y="789"/>
                  </a:cubicBezTo>
                  <a:cubicBezTo>
                    <a:pt x="107" y="805"/>
                    <a:pt x="107" y="805"/>
                    <a:pt x="107" y="805"/>
                  </a:cubicBezTo>
                  <a:cubicBezTo>
                    <a:pt x="158" y="783"/>
                    <a:pt x="158" y="783"/>
                    <a:pt x="158" y="783"/>
                  </a:cubicBezTo>
                  <a:cubicBezTo>
                    <a:pt x="176" y="801"/>
                    <a:pt x="176" y="801"/>
                    <a:pt x="176" y="801"/>
                  </a:cubicBezTo>
                  <a:cubicBezTo>
                    <a:pt x="151" y="853"/>
                    <a:pt x="151" y="853"/>
                    <a:pt x="151" y="853"/>
                  </a:cubicBezTo>
                  <a:cubicBezTo>
                    <a:pt x="165" y="867"/>
                    <a:pt x="165" y="867"/>
                    <a:pt x="165" y="867"/>
                  </a:cubicBezTo>
                  <a:cubicBezTo>
                    <a:pt x="212" y="837"/>
                    <a:pt x="212" y="837"/>
                    <a:pt x="212" y="837"/>
                  </a:cubicBezTo>
                  <a:cubicBezTo>
                    <a:pt x="233" y="851"/>
                    <a:pt x="233" y="851"/>
                    <a:pt x="233" y="851"/>
                  </a:cubicBezTo>
                  <a:cubicBezTo>
                    <a:pt x="218" y="907"/>
                    <a:pt x="218" y="907"/>
                    <a:pt x="218" y="907"/>
                  </a:cubicBezTo>
                  <a:cubicBezTo>
                    <a:pt x="234" y="918"/>
                    <a:pt x="234" y="918"/>
                    <a:pt x="234" y="918"/>
                  </a:cubicBezTo>
                  <a:cubicBezTo>
                    <a:pt x="275" y="880"/>
                    <a:pt x="275" y="880"/>
                    <a:pt x="275" y="880"/>
                  </a:cubicBezTo>
                  <a:cubicBezTo>
                    <a:pt x="298" y="891"/>
                    <a:pt x="298" y="891"/>
                    <a:pt x="298" y="891"/>
                  </a:cubicBezTo>
                  <a:cubicBezTo>
                    <a:pt x="293" y="949"/>
                    <a:pt x="293" y="949"/>
                    <a:pt x="293" y="949"/>
                  </a:cubicBezTo>
                  <a:cubicBezTo>
                    <a:pt x="311" y="957"/>
                    <a:pt x="311" y="957"/>
                    <a:pt x="311" y="957"/>
                  </a:cubicBezTo>
                  <a:cubicBezTo>
                    <a:pt x="345" y="912"/>
                    <a:pt x="345" y="912"/>
                    <a:pt x="345" y="912"/>
                  </a:cubicBezTo>
                  <a:cubicBezTo>
                    <a:pt x="369" y="918"/>
                    <a:pt x="369" y="918"/>
                    <a:pt x="369" y="918"/>
                  </a:cubicBezTo>
                  <a:lnTo>
                    <a:pt x="374" y="976"/>
                  </a:lnTo>
                  <a:close/>
                  <a:moveTo>
                    <a:pt x="111" y="445"/>
                  </a:moveTo>
                  <a:cubicBezTo>
                    <a:pt x="427" y="508"/>
                    <a:pt x="427" y="508"/>
                    <a:pt x="427" y="508"/>
                  </a:cubicBezTo>
                  <a:cubicBezTo>
                    <a:pt x="431" y="526"/>
                    <a:pt x="442" y="541"/>
                    <a:pt x="458" y="551"/>
                  </a:cubicBezTo>
                  <a:cubicBezTo>
                    <a:pt x="395" y="868"/>
                    <a:pt x="395" y="868"/>
                    <a:pt x="395" y="868"/>
                  </a:cubicBezTo>
                  <a:cubicBezTo>
                    <a:pt x="208" y="820"/>
                    <a:pt x="86" y="638"/>
                    <a:pt x="111" y="445"/>
                  </a:cubicBezTo>
                  <a:close/>
                  <a:moveTo>
                    <a:pt x="121" y="397"/>
                  </a:moveTo>
                  <a:cubicBezTo>
                    <a:pt x="170" y="208"/>
                    <a:pt x="353" y="85"/>
                    <a:pt x="545" y="112"/>
                  </a:cubicBezTo>
                  <a:cubicBezTo>
                    <a:pt x="482" y="430"/>
                    <a:pt x="482" y="430"/>
                    <a:pt x="482" y="430"/>
                  </a:cubicBezTo>
                  <a:cubicBezTo>
                    <a:pt x="463" y="433"/>
                    <a:pt x="447" y="443"/>
                    <a:pt x="436" y="459"/>
                  </a:cubicBezTo>
                  <a:lnTo>
                    <a:pt x="121" y="397"/>
                  </a:lnTo>
                  <a:close/>
                  <a:moveTo>
                    <a:pt x="594" y="122"/>
                  </a:moveTo>
                  <a:cubicBezTo>
                    <a:pt x="777" y="173"/>
                    <a:pt x="896" y="354"/>
                    <a:pt x="870" y="545"/>
                  </a:cubicBezTo>
                  <a:cubicBezTo>
                    <a:pt x="555" y="483"/>
                    <a:pt x="555" y="483"/>
                    <a:pt x="555" y="483"/>
                  </a:cubicBezTo>
                  <a:cubicBezTo>
                    <a:pt x="552" y="467"/>
                    <a:pt x="543" y="452"/>
                    <a:pt x="530" y="442"/>
                  </a:cubicBezTo>
                  <a:lnTo>
                    <a:pt x="594" y="122"/>
                  </a:lnTo>
                  <a:close/>
                  <a:moveTo>
                    <a:pt x="444" y="877"/>
                  </a:moveTo>
                  <a:cubicBezTo>
                    <a:pt x="507" y="558"/>
                    <a:pt x="507" y="558"/>
                    <a:pt x="507" y="558"/>
                  </a:cubicBezTo>
                  <a:cubicBezTo>
                    <a:pt x="522" y="554"/>
                    <a:pt x="536" y="544"/>
                    <a:pt x="545" y="531"/>
                  </a:cubicBezTo>
                  <a:cubicBezTo>
                    <a:pt x="861" y="594"/>
                    <a:pt x="861" y="594"/>
                    <a:pt x="861" y="594"/>
                  </a:cubicBezTo>
                  <a:cubicBezTo>
                    <a:pt x="811" y="779"/>
                    <a:pt x="632" y="900"/>
                    <a:pt x="444" y="877"/>
                  </a:cubicBezTo>
                  <a:close/>
                </a:path>
              </a:pathLst>
            </a:custGeom>
            <a:noFill/>
            <a:ln w="9"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sp>
        <p:nvSpPr>
          <p:cNvPr id="907" name="圆角矩形 906"/>
          <p:cNvSpPr/>
          <p:nvPr/>
        </p:nvSpPr>
        <p:spPr>
          <a:xfrm>
            <a:off x="4161759" y="2974607"/>
            <a:ext cx="3832317" cy="108000"/>
          </a:xfrm>
          <a:prstGeom prst="roundRect">
            <a:avLst>
              <a:gd name="adj" fmla="val 7843"/>
            </a:avLst>
          </a:prstGeom>
          <a:solidFill>
            <a:schemeClr val="accent1"/>
          </a:solidFill>
          <a:ln w="19050">
            <a:gradFill flip="none" rotWithShape="1">
              <a:gsLst>
                <a:gs pos="0">
                  <a:schemeClr val="bg1"/>
                </a:gs>
                <a:gs pos="100000">
                  <a:schemeClr val="bg1">
                    <a:lumMod val="85000"/>
                  </a:schemeClr>
                </a:gs>
              </a:gsLst>
              <a:lin ang="2700000" scaled="1"/>
              <a:tileRect/>
            </a:gradFill>
          </a:ln>
          <a:effectLst>
            <a:outerShdw blurRad="101600" dist="508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909" name="TextBox 908"/>
          <p:cNvSpPr txBox="1"/>
          <p:nvPr/>
        </p:nvSpPr>
        <p:spPr>
          <a:xfrm>
            <a:off x="4076761" y="1943063"/>
            <a:ext cx="4726294" cy="623248"/>
          </a:xfrm>
          <a:prstGeom prst="rect">
            <a:avLst/>
          </a:prstGeom>
          <a:noFill/>
        </p:spPr>
        <p:txBody>
          <a:bodyPr wrap="none" lIns="68580" tIns="34290" rIns="68580" bIns="34290" rtlCol="0">
            <a:spAutoFit/>
          </a:bodyPr>
          <a:lstStyle/>
          <a:p>
            <a:r>
              <a:rPr lang="zh-CN" altLang="en-US" sz="3600" b="1" dirty="0">
                <a:solidFill>
                  <a:srgbClr val="0070C0">
                    <a:alpha val="99000"/>
                  </a:srgbClr>
                </a:solidFill>
                <a:latin typeface="微软雅黑" panose="020B0503020204020204" pitchFamily="34" charset="-122"/>
                <a:ea typeface="微软雅黑" panose="020B0503020204020204" pitchFamily="34" charset="-122"/>
              </a:rPr>
              <a:t>机械齿轮工作报告</a:t>
            </a:r>
            <a:r>
              <a:rPr lang="en-US" altLang="zh-CN" sz="3600" b="1" dirty="0">
                <a:solidFill>
                  <a:srgbClr val="0070C0">
                    <a:alpha val="99000"/>
                  </a:srgbClr>
                </a:solidFill>
                <a:latin typeface="微软雅黑" panose="020B0503020204020204" pitchFamily="34" charset="-122"/>
                <a:ea typeface="微软雅黑" panose="020B0503020204020204" pitchFamily="34" charset="-122"/>
              </a:rPr>
              <a:t>PPT</a:t>
            </a:r>
            <a:endParaRPr lang="zh-CN" altLang="en-US" sz="3600" b="1" dirty="0">
              <a:solidFill>
                <a:srgbClr val="0070C0">
                  <a:alpha val="99000"/>
                </a:srgbClr>
              </a:solidFill>
              <a:latin typeface="微软雅黑" panose="020B0503020204020204" pitchFamily="34" charset="-122"/>
              <a:ea typeface="微软雅黑" panose="020B0503020204020204" pitchFamily="34" charset="-122"/>
            </a:endParaRPr>
          </a:p>
        </p:txBody>
      </p:sp>
      <p:sp>
        <p:nvSpPr>
          <p:cNvPr id="910" name="TextBox 909"/>
          <p:cNvSpPr txBox="1"/>
          <p:nvPr/>
        </p:nvSpPr>
        <p:spPr>
          <a:xfrm>
            <a:off x="4161759" y="2635754"/>
            <a:ext cx="2837956" cy="300082"/>
          </a:xfrm>
          <a:prstGeom prst="rect">
            <a:avLst/>
          </a:prstGeom>
          <a:noFill/>
        </p:spPr>
        <p:txBody>
          <a:bodyPr wrap="none" lIns="68580" tIns="34290" rIns="68580" bIns="34290" rtlCol="0">
            <a:spAutoFit/>
          </a:bodyPr>
          <a:lstStyle/>
          <a:p>
            <a:r>
              <a:rPr lang="zh-CN" altLang="en-US" sz="1500">
                <a:solidFill>
                  <a:srgbClr val="0070C0">
                    <a:alpha val="99000"/>
                  </a:srgbClr>
                </a:solidFill>
                <a:latin typeface="微软雅黑" panose="020B0503020204020204" pitchFamily="34" charset="-122"/>
                <a:ea typeface="微软雅黑" panose="020B0503020204020204" pitchFamily="34" charset="-122"/>
              </a:rPr>
              <a:t>汇报人：</a:t>
            </a:r>
            <a:r>
              <a:rPr lang="en-US" altLang="zh-CN" sz="1500">
                <a:solidFill>
                  <a:srgbClr val="0070C0">
                    <a:alpha val="99000"/>
                  </a:srgbClr>
                </a:solidFill>
                <a:latin typeface="微软雅黑" panose="020B0503020204020204" pitchFamily="34" charset="-122"/>
                <a:ea typeface="微软雅黑" panose="020B0503020204020204" pitchFamily="34" charset="-122"/>
              </a:rPr>
              <a:t>xiazaii       </a:t>
            </a:r>
            <a:r>
              <a:rPr lang="zh-CN" altLang="en-US" sz="1500">
                <a:solidFill>
                  <a:srgbClr val="0070C0">
                    <a:alpha val="99000"/>
                  </a:srgbClr>
                </a:solidFill>
                <a:latin typeface="微软雅黑" panose="020B0503020204020204" pitchFamily="34" charset="-122"/>
                <a:ea typeface="微软雅黑" panose="020B0503020204020204" pitchFamily="34" charset="-122"/>
              </a:rPr>
              <a:t>部门：</a:t>
            </a:r>
            <a:r>
              <a:rPr lang="en-US" altLang="zh-CN" sz="1500">
                <a:solidFill>
                  <a:srgbClr val="0070C0">
                    <a:alpha val="99000"/>
                  </a:srgbClr>
                </a:solidFill>
                <a:latin typeface="微软雅黑" panose="020B0503020204020204" pitchFamily="34" charset="-122"/>
                <a:ea typeface="微软雅黑" panose="020B0503020204020204" pitchFamily="34" charset="-122"/>
              </a:rPr>
              <a:t>xxxx</a:t>
            </a:r>
            <a:endParaRPr lang="zh-CN" altLang="en-US" sz="1500" dirty="0">
              <a:solidFill>
                <a:srgbClr val="0070C0">
                  <a:alpha val="99000"/>
                </a:srgbClr>
              </a:solidFill>
              <a:latin typeface="微软雅黑" panose="020B0503020204020204" pitchFamily="34" charset="-122"/>
              <a:ea typeface="微软雅黑" panose="020B0503020204020204" pitchFamily="34" charset="-122"/>
            </a:endParaRPr>
          </a:p>
        </p:txBody>
      </p:sp>
      <p:sp>
        <p:nvSpPr>
          <p:cNvPr id="911" name="TextBox 910"/>
          <p:cNvSpPr txBox="1"/>
          <p:nvPr/>
        </p:nvSpPr>
        <p:spPr>
          <a:xfrm>
            <a:off x="4072559" y="797303"/>
            <a:ext cx="1831271" cy="1084912"/>
          </a:xfrm>
          <a:prstGeom prst="rect">
            <a:avLst/>
          </a:prstGeom>
          <a:noFill/>
        </p:spPr>
        <p:txBody>
          <a:bodyPr wrap="none" lIns="68580" tIns="34290" rIns="68580" bIns="34290" rtlCol="0">
            <a:spAutoFit/>
          </a:bodyPr>
          <a:lstStyle/>
          <a:p>
            <a:r>
              <a:rPr lang="en-US" altLang="zh-CN" sz="6600" dirty="0">
                <a:solidFill>
                  <a:srgbClr val="0070C0">
                    <a:alpha val="99000"/>
                  </a:srgbClr>
                </a:solidFill>
                <a:latin typeface="造字工房明黑（非商用）常规体" pitchFamily="2" charset="-122"/>
                <a:ea typeface="造字工房明黑（非商用）常规体" pitchFamily="2" charset="-122"/>
              </a:rPr>
              <a:t>202X</a:t>
            </a:r>
            <a:endParaRPr lang="zh-CN" altLang="en-US" sz="6600" dirty="0">
              <a:solidFill>
                <a:srgbClr val="0070C0">
                  <a:alpha val="99000"/>
                </a:srgbClr>
              </a:solidFill>
              <a:latin typeface="造字工房明黑（非商用）常规体" pitchFamily="2" charset="-122"/>
              <a:ea typeface="造字工房明黑（非商用）常规体" pitchFamily="2" charset="-122"/>
            </a:endParaRPr>
          </a:p>
        </p:txBody>
      </p:sp>
      <p:grpSp>
        <p:nvGrpSpPr>
          <p:cNvPr id="881" name="组合 880"/>
          <p:cNvGrpSpPr/>
          <p:nvPr/>
        </p:nvGrpSpPr>
        <p:grpSpPr>
          <a:xfrm>
            <a:off x="6751094" y="256175"/>
            <a:ext cx="337318" cy="356964"/>
            <a:chOff x="7127876" y="5013176"/>
            <a:chExt cx="495300" cy="509588"/>
          </a:xfrm>
        </p:grpSpPr>
        <p:sp>
          <p:nvSpPr>
            <p:cNvPr id="894" name="Oval 9"/>
            <p:cNvSpPr>
              <a:spLocks noChangeArrowheads="1"/>
            </p:cNvSpPr>
            <p:nvPr/>
          </p:nvSpPr>
          <p:spPr bwMode="auto">
            <a:xfrm>
              <a:off x="7127876" y="5013176"/>
              <a:ext cx="495300" cy="509588"/>
            </a:xfrm>
            <a:prstGeom prst="ellipse">
              <a:avLst/>
            </a:prstGeom>
            <a:solidFill>
              <a:srgbClr val="0070BC"/>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95" name="Freeform 14"/>
            <p:cNvSpPr>
              <a:spLocks noEditPoints="1"/>
            </p:cNvSpPr>
            <p:nvPr/>
          </p:nvSpPr>
          <p:spPr bwMode="auto">
            <a:xfrm>
              <a:off x="7215188" y="5073501"/>
              <a:ext cx="331787" cy="327025"/>
            </a:xfrm>
            <a:custGeom>
              <a:avLst/>
              <a:gdLst>
                <a:gd name="T0" fmla="*/ 285 w 427"/>
                <a:gd name="T1" fmla="*/ 157 h 408"/>
                <a:gd name="T2" fmla="*/ 279 w 427"/>
                <a:gd name="T3" fmla="*/ 169 h 408"/>
                <a:gd name="T4" fmla="*/ 278 w 427"/>
                <a:gd name="T5" fmla="*/ 177 h 408"/>
                <a:gd name="T6" fmla="*/ 278 w 427"/>
                <a:gd name="T7" fmla="*/ 192 h 408"/>
                <a:gd name="T8" fmla="*/ 284 w 427"/>
                <a:gd name="T9" fmla="*/ 207 h 408"/>
                <a:gd name="T10" fmla="*/ 288 w 427"/>
                <a:gd name="T11" fmla="*/ 214 h 408"/>
                <a:gd name="T12" fmla="*/ 300 w 427"/>
                <a:gd name="T13" fmla="*/ 224 h 408"/>
                <a:gd name="T14" fmla="*/ 308 w 427"/>
                <a:gd name="T15" fmla="*/ 228 h 408"/>
                <a:gd name="T16" fmla="*/ 325 w 427"/>
                <a:gd name="T17" fmla="*/ 136 h 408"/>
                <a:gd name="T18" fmla="*/ 305 w 427"/>
                <a:gd name="T19" fmla="*/ 140 h 408"/>
                <a:gd name="T20" fmla="*/ 294 w 427"/>
                <a:gd name="T21" fmla="*/ 147 h 408"/>
                <a:gd name="T22" fmla="*/ 289 w 427"/>
                <a:gd name="T23" fmla="*/ 152 h 408"/>
                <a:gd name="T24" fmla="*/ 261 w 427"/>
                <a:gd name="T25" fmla="*/ 47 h 408"/>
                <a:gd name="T26" fmla="*/ 213 w 427"/>
                <a:gd name="T27" fmla="*/ 95 h 408"/>
                <a:gd name="T28" fmla="*/ 258 w 427"/>
                <a:gd name="T29" fmla="*/ 192 h 408"/>
                <a:gd name="T30" fmla="*/ 258 w 427"/>
                <a:gd name="T31" fmla="*/ 173 h 408"/>
                <a:gd name="T32" fmla="*/ 244 w 427"/>
                <a:gd name="T33" fmla="*/ 104 h 408"/>
                <a:gd name="T34" fmla="*/ 169 w 427"/>
                <a:gd name="T35" fmla="*/ 183 h 408"/>
                <a:gd name="T36" fmla="*/ 213 w 427"/>
                <a:gd name="T37" fmla="*/ 269 h 408"/>
                <a:gd name="T38" fmla="*/ 192 w 427"/>
                <a:gd name="T39" fmla="*/ 272 h 408"/>
                <a:gd name="T40" fmla="*/ 181 w 427"/>
                <a:gd name="T41" fmla="*/ 260 h 408"/>
                <a:gd name="T42" fmla="*/ 174 w 427"/>
                <a:gd name="T43" fmla="*/ 254 h 408"/>
                <a:gd name="T44" fmla="*/ 145 w 427"/>
                <a:gd name="T45" fmla="*/ 242 h 408"/>
                <a:gd name="T46" fmla="*/ 133 w 427"/>
                <a:gd name="T47" fmla="*/ 241 h 408"/>
                <a:gd name="T48" fmla="*/ 0 w 427"/>
                <a:gd name="T49" fmla="*/ 408 h 408"/>
                <a:gd name="T50" fmla="*/ 56 w 427"/>
                <a:gd name="T51" fmla="*/ 309 h 408"/>
                <a:gd name="T52" fmla="*/ 146 w 427"/>
                <a:gd name="T53" fmla="*/ 309 h 408"/>
                <a:gd name="T54" fmla="*/ 204 w 427"/>
                <a:gd name="T55" fmla="*/ 408 h 408"/>
                <a:gd name="T56" fmla="*/ 192 w 427"/>
                <a:gd name="T57" fmla="*/ 272 h 408"/>
                <a:gd name="T58" fmla="*/ 294 w 427"/>
                <a:gd name="T59" fmla="*/ 241 h 408"/>
                <a:gd name="T60" fmla="*/ 281 w 427"/>
                <a:gd name="T61" fmla="*/ 242 h 408"/>
                <a:gd name="T62" fmla="*/ 245 w 427"/>
                <a:gd name="T63" fmla="*/ 260 h 408"/>
                <a:gd name="T64" fmla="*/ 240 w 427"/>
                <a:gd name="T65" fmla="*/ 266 h 408"/>
                <a:gd name="T66" fmla="*/ 264 w 427"/>
                <a:gd name="T67" fmla="*/ 408 h 408"/>
                <a:gd name="T68" fmla="*/ 279 w 427"/>
                <a:gd name="T69" fmla="*/ 408 h 408"/>
                <a:gd name="T70" fmla="*/ 384 w 427"/>
                <a:gd name="T71" fmla="*/ 309 h 408"/>
                <a:gd name="T72" fmla="*/ 427 w 427"/>
                <a:gd name="T73" fmla="*/ 313 h 408"/>
                <a:gd name="T74" fmla="*/ 102 w 427"/>
                <a:gd name="T75" fmla="*/ 231 h 408"/>
                <a:gd name="T76" fmla="*/ 126 w 427"/>
                <a:gd name="T77" fmla="*/ 224 h 408"/>
                <a:gd name="T78" fmla="*/ 133 w 427"/>
                <a:gd name="T79" fmla="*/ 220 h 408"/>
                <a:gd name="T80" fmla="*/ 146 w 427"/>
                <a:gd name="T81" fmla="*/ 200 h 408"/>
                <a:gd name="T82" fmla="*/ 149 w 427"/>
                <a:gd name="T83" fmla="*/ 191 h 408"/>
                <a:gd name="T84" fmla="*/ 149 w 427"/>
                <a:gd name="T85" fmla="*/ 175 h 408"/>
                <a:gd name="T86" fmla="*/ 145 w 427"/>
                <a:gd name="T87" fmla="*/ 164 h 408"/>
                <a:gd name="T88" fmla="*/ 142 w 427"/>
                <a:gd name="T89" fmla="*/ 157 h 408"/>
                <a:gd name="T90" fmla="*/ 133 w 427"/>
                <a:gd name="T91" fmla="*/ 147 h 408"/>
                <a:gd name="T92" fmla="*/ 126 w 427"/>
                <a:gd name="T93" fmla="*/ 143 h 408"/>
                <a:gd name="T94" fmla="*/ 102 w 427"/>
                <a:gd name="T95" fmla="*/ 136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27" h="408">
                  <a:moveTo>
                    <a:pt x="289" y="152"/>
                  </a:moveTo>
                  <a:cubicBezTo>
                    <a:pt x="288" y="154"/>
                    <a:pt x="286" y="155"/>
                    <a:pt x="285" y="157"/>
                  </a:cubicBezTo>
                  <a:cubicBezTo>
                    <a:pt x="285" y="157"/>
                    <a:pt x="285" y="157"/>
                    <a:pt x="285" y="157"/>
                  </a:cubicBezTo>
                  <a:cubicBezTo>
                    <a:pt x="284" y="159"/>
                    <a:pt x="283" y="161"/>
                    <a:pt x="282" y="162"/>
                  </a:cubicBezTo>
                  <a:cubicBezTo>
                    <a:pt x="282" y="163"/>
                    <a:pt x="282" y="163"/>
                    <a:pt x="282" y="164"/>
                  </a:cubicBezTo>
                  <a:cubicBezTo>
                    <a:pt x="281" y="165"/>
                    <a:pt x="280" y="167"/>
                    <a:pt x="279" y="169"/>
                  </a:cubicBezTo>
                  <a:cubicBezTo>
                    <a:pt x="279" y="169"/>
                    <a:pt x="279" y="169"/>
                    <a:pt x="279" y="170"/>
                  </a:cubicBezTo>
                  <a:cubicBezTo>
                    <a:pt x="279" y="171"/>
                    <a:pt x="278" y="173"/>
                    <a:pt x="278" y="175"/>
                  </a:cubicBezTo>
                  <a:cubicBezTo>
                    <a:pt x="278" y="176"/>
                    <a:pt x="278" y="176"/>
                    <a:pt x="278" y="177"/>
                  </a:cubicBezTo>
                  <a:cubicBezTo>
                    <a:pt x="277" y="179"/>
                    <a:pt x="277" y="181"/>
                    <a:pt x="277" y="183"/>
                  </a:cubicBezTo>
                  <a:cubicBezTo>
                    <a:pt x="277" y="186"/>
                    <a:pt x="278" y="189"/>
                    <a:pt x="278" y="191"/>
                  </a:cubicBezTo>
                  <a:cubicBezTo>
                    <a:pt x="278" y="192"/>
                    <a:pt x="278" y="192"/>
                    <a:pt x="278" y="192"/>
                  </a:cubicBezTo>
                  <a:cubicBezTo>
                    <a:pt x="279" y="195"/>
                    <a:pt x="279" y="197"/>
                    <a:pt x="280" y="199"/>
                  </a:cubicBezTo>
                  <a:cubicBezTo>
                    <a:pt x="280" y="200"/>
                    <a:pt x="280" y="200"/>
                    <a:pt x="280" y="200"/>
                  </a:cubicBezTo>
                  <a:cubicBezTo>
                    <a:pt x="281" y="203"/>
                    <a:pt x="282" y="205"/>
                    <a:pt x="284" y="207"/>
                  </a:cubicBezTo>
                  <a:cubicBezTo>
                    <a:pt x="284" y="207"/>
                    <a:pt x="284" y="208"/>
                    <a:pt x="284" y="208"/>
                  </a:cubicBezTo>
                  <a:cubicBezTo>
                    <a:pt x="285" y="210"/>
                    <a:pt x="287" y="212"/>
                    <a:pt x="288" y="214"/>
                  </a:cubicBezTo>
                  <a:cubicBezTo>
                    <a:pt x="288" y="214"/>
                    <a:pt x="288" y="214"/>
                    <a:pt x="288" y="214"/>
                  </a:cubicBezTo>
                  <a:cubicBezTo>
                    <a:pt x="290" y="216"/>
                    <a:pt x="292" y="218"/>
                    <a:pt x="294" y="219"/>
                  </a:cubicBezTo>
                  <a:cubicBezTo>
                    <a:pt x="294" y="219"/>
                    <a:pt x="294" y="220"/>
                    <a:pt x="294" y="220"/>
                  </a:cubicBezTo>
                  <a:cubicBezTo>
                    <a:pt x="296" y="221"/>
                    <a:pt x="298" y="223"/>
                    <a:pt x="300" y="224"/>
                  </a:cubicBezTo>
                  <a:cubicBezTo>
                    <a:pt x="300" y="224"/>
                    <a:pt x="301" y="224"/>
                    <a:pt x="301" y="224"/>
                  </a:cubicBezTo>
                  <a:cubicBezTo>
                    <a:pt x="303" y="226"/>
                    <a:pt x="305" y="227"/>
                    <a:pt x="308" y="228"/>
                  </a:cubicBezTo>
                  <a:cubicBezTo>
                    <a:pt x="308" y="228"/>
                    <a:pt x="308" y="228"/>
                    <a:pt x="308" y="228"/>
                  </a:cubicBezTo>
                  <a:cubicBezTo>
                    <a:pt x="313" y="230"/>
                    <a:pt x="319" y="231"/>
                    <a:pt x="325" y="231"/>
                  </a:cubicBezTo>
                  <a:cubicBezTo>
                    <a:pt x="351" y="231"/>
                    <a:pt x="372" y="210"/>
                    <a:pt x="372" y="183"/>
                  </a:cubicBezTo>
                  <a:cubicBezTo>
                    <a:pt x="372" y="157"/>
                    <a:pt x="351" y="136"/>
                    <a:pt x="325" y="136"/>
                  </a:cubicBezTo>
                  <a:cubicBezTo>
                    <a:pt x="318" y="136"/>
                    <a:pt x="312" y="137"/>
                    <a:pt x="306" y="140"/>
                  </a:cubicBezTo>
                  <a:cubicBezTo>
                    <a:pt x="306" y="140"/>
                    <a:pt x="306" y="140"/>
                    <a:pt x="306" y="140"/>
                  </a:cubicBezTo>
                  <a:cubicBezTo>
                    <a:pt x="306" y="140"/>
                    <a:pt x="306" y="140"/>
                    <a:pt x="305" y="140"/>
                  </a:cubicBezTo>
                  <a:cubicBezTo>
                    <a:pt x="304" y="141"/>
                    <a:pt x="302" y="142"/>
                    <a:pt x="301" y="143"/>
                  </a:cubicBezTo>
                  <a:cubicBezTo>
                    <a:pt x="300" y="143"/>
                    <a:pt x="300" y="143"/>
                    <a:pt x="299" y="143"/>
                  </a:cubicBezTo>
                  <a:cubicBezTo>
                    <a:pt x="298" y="144"/>
                    <a:pt x="296" y="146"/>
                    <a:pt x="294" y="147"/>
                  </a:cubicBezTo>
                  <a:cubicBezTo>
                    <a:pt x="294" y="147"/>
                    <a:pt x="294" y="147"/>
                    <a:pt x="294" y="147"/>
                  </a:cubicBezTo>
                  <a:cubicBezTo>
                    <a:pt x="293" y="148"/>
                    <a:pt x="291" y="150"/>
                    <a:pt x="290" y="151"/>
                  </a:cubicBezTo>
                  <a:cubicBezTo>
                    <a:pt x="290" y="151"/>
                    <a:pt x="289" y="152"/>
                    <a:pt x="289" y="152"/>
                  </a:cubicBezTo>
                  <a:close/>
                  <a:moveTo>
                    <a:pt x="213" y="95"/>
                  </a:moveTo>
                  <a:lnTo>
                    <a:pt x="213" y="95"/>
                  </a:lnTo>
                  <a:cubicBezTo>
                    <a:pt x="240" y="95"/>
                    <a:pt x="261" y="73"/>
                    <a:pt x="261" y="47"/>
                  </a:cubicBezTo>
                  <a:cubicBezTo>
                    <a:pt x="261" y="21"/>
                    <a:pt x="240" y="0"/>
                    <a:pt x="213" y="0"/>
                  </a:cubicBezTo>
                  <a:cubicBezTo>
                    <a:pt x="187" y="0"/>
                    <a:pt x="166" y="21"/>
                    <a:pt x="166" y="47"/>
                  </a:cubicBezTo>
                  <a:cubicBezTo>
                    <a:pt x="166" y="73"/>
                    <a:pt x="187" y="95"/>
                    <a:pt x="213" y="95"/>
                  </a:cubicBezTo>
                  <a:close/>
                  <a:moveTo>
                    <a:pt x="258" y="228"/>
                  </a:moveTo>
                  <a:lnTo>
                    <a:pt x="258" y="228"/>
                  </a:lnTo>
                  <a:lnTo>
                    <a:pt x="258" y="192"/>
                  </a:lnTo>
                  <a:cubicBezTo>
                    <a:pt x="258" y="189"/>
                    <a:pt x="257" y="186"/>
                    <a:pt x="257" y="183"/>
                  </a:cubicBezTo>
                  <a:cubicBezTo>
                    <a:pt x="257" y="180"/>
                    <a:pt x="258" y="178"/>
                    <a:pt x="258" y="175"/>
                  </a:cubicBezTo>
                  <a:lnTo>
                    <a:pt x="258" y="173"/>
                  </a:lnTo>
                  <a:lnTo>
                    <a:pt x="258" y="173"/>
                  </a:lnTo>
                  <a:cubicBezTo>
                    <a:pt x="262" y="151"/>
                    <a:pt x="275" y="134"/>
                    <a:pt x="293" y="124"/>
                  </a:cubicBezTo>
                  <a:cubicBezTo>
                    <a:pt x="280" y="112"/>
                    <a:pt x="263" y="104"/>
                    <a:pt x="244" y="104"/>
                  </a:cubicBezTo>
                  <a:lnTo>
                    <a:pt x="183" y="104"/>
                  </a:lnTo>
                  <a:cubicBezTo>
                    <a:pt x="164" y="104"/>
                    <a:pt x="147" y="112"/>
                    <a:pt x="134" y="124"/>
                  </a:cubicBezTo>
                  <a:cubicBezTo>
                    <a:pt x="155" y="135"/>
                    <a:pt x="169" y="158"/>
                    <a:pt x="169" y="183"/>
                  </a:cubicBezTo>
                  <a:cubicBezTo>
                    <a:pt x="169" y="189"/>
                    <a:pt x="169" y="194"/>
                    <a:pt x="168" y="199"/>
                  </a:cubicBezTo>
                  <a:lnTo>
                    <a:pt x="168" y="228"/>
                  </a:lnTo>
                  <a:cubicBezTo>
                    <a:pt x="187" y="236"/>
                    <a:pt x="203" y="251"/>
                    <a:pt x="213" y="269"/>
                  </a:cubicBezTo>
                  <a:cubicBezTo>
                    <a:pt x="223" y="251"/>
                    <a:pt x="239" y="237"/>
                    <a:pt x="258" y="228"/>
                  </a:cubicBezTo>
                  <a:close/>
                  <a:moveTo>
                    <a:pt x="192" y="272"/>
                  </a:moveTo>
                  <a:lnTo>
                    <a:pt x="192" y="272"/>
                  </a:lnTo>
                  <a:cubicBezTo>
                    <a:pt x="190" y="270"/>
                    <a:pt x="189" y="268"/>
                    <a:pt x="187" y="266"/>
                  </a:cubicBezTo>
                  <a:cubicBezTo>
                    <a:pt x="187" y="265"/>
                    <a:pt x="186" y="265"/>
                    <a:pt x="186" y="265"/>
                  </a:cubicBezTo>
                  <a:cubicBezTo>
                    <a:pt x="185" y="263"/>
                    <a:pt x="183" y="262"/>
                    <a:pt x="181" y="260"/>
                  </a:cubicBezTo>
                  <a:cubicBezTo>
                    <a:pt x="181" y="260"/>
                    <a:pt x="181" y="259"/>
                    <a:pt x="181" y="259"/>
                  </a:cubicBezTo>
                  <a:cubicBezTo>
                    <a:pt x="179" y="258"/>
                    <a:pt x="177" y="256"/>
                    <a:pt x="175" y="255"/>
                  </a:cubicBezTo>
                  <a:cubicBezTo>
                    <a:pt x="175" y="255"/>
                    <a:pt x="175" y="254"/>
                    <a:pt x="174" y="254"/>
                  </a:cubicBezTo>
                  <a:cubicBezTo>
                    <a:pt x="168" y="250"/>
                    <a:pt x="161" y="246"/>
                    <a:pt x="153" y="244"/>
                  </a:cubicBezTo>
                  <a:cubicBezTo>
                    <a:pt x="151" y="243"/>
                    <a:pt x="150" y="243"/>
                    <a:pt x="148" y="242"/>
                  </a:cubicBezTo>
                  <a:cubicBezTo>
                    <a:pt x="147" y="242"/>
                    <a:pt x="146" y="242"/>
                    <a:pt x="145" y="242"/>
                  </a:cubicBezTo>
                  <a:cubicBezTo>
                    <a:pt x="144" y="242"/>
                    <a:pt x="143" y="241"/>
                    <a:pt x="141" y="241"/>
                  </a:cubicBezTo>
                  <a:cubicBezTo>
                    <a:pt x="141" y="241"/>
                    <a:pt x="140" y="241"/>
                    <a:pt x="139" y="241"/>
                  </a:cubicBezTo>
                  <a:cubicBezTo>
                    <a:pt x="137" y="241"/>
                    <a:pt x="135" y="241"/>
                    <a:pt x="133" y="241"/>
                  </a:cubicBezTo>
                  <a:lnTo>
                    <a:pt x="71" y="241"/>
                  </a:lnTo>
                  <a:cubicBezTo>
                    <a:pt x="32" y="241"/>
                    <a:pt x="0" y="273"/>
                    <a:pt x="0" y="313"/>
                  </a:cubicBezTo>
                  <a:lnTo>
                    <a:pt x="0" y="408"/>
                  </a:lnTo>
                  <a:lnTo>
                    <a:pt x="42" y="408"/>
                  </a:lnTo>
                  <a:lnTo>
                    <a:pt x="42" y="309"/>
                  </a:lnTo>
                  <a:lnTo>
                    <a:pt x="56" y="309"/>
                  </a:lnTo>
                  <a:lnTo>
                    <a:pt x="56" y="408"/>
                  </a:lnTo>
                  <a:lnTo>
                    <a:pt x="146" y="408"/>
                  </a:lnTo>
                  <a:lnTo>
                    <a:pt x="146" y="309"/>
                  </a:lnTo>
                  <a:lnTo>
                    <a:pt x="161" y="309"/>
                  </a:lnTo>
                  <a:lnTo>
                    <a:pt x="161" y="408"/>
                  </a:lnTo>
                  <a:lnTo>
                    <a:pt x="204" y="408"/>
                  </a:lnTo>
                  <a:lnTo>
                    <a:pt x="204" y="313"/>
                  </a:lnTo>
                  <a:cubicBezTo>
                    <a:pt x="204" y="297"/>
                    <a:pt x="200" y="283"/>
                    <a:pt x="192" y="272"/>
                  </a:cubicBezTo>
                  <a:cubicBezTo>
                    <a:pt x="192" y="272"/>
                    <a:pt x="192" y="272"/>
                    <a:pt x="192" y="272"/>
                  </a:cubicBezTo>
                  <a:close/>
                  <a:moveTo>
                    <a:pt x="355" y="241"/>
                  </a:moveTo>
                  <a:lnTo>
                    <a:pt x="355" y="241"/>
                  </a:lnTo>
                  <a:lnTo>
                    <a:pt x="294" y="241"/>
                  </a:lnTo>
                  <a:cubicBezTo>
                    <a:pt x="292" y="241"/>
                    <a:pt x="290" y="241"/>
                    <a:pt x="288" y="241"/>
                  </a:cubicBezTo>
                  <a:cubicBezTo>
                    <a:pt x="287" y="241"/>
                    <a:pt x="286" y="241"/>
                    <a:pt x="285" y="241"/>
                  </a:cubicBezTo>
                  <a:cubicBezTo>
                    <a:pt x="284" y="241"/>
                    <a:pt x="283" y="242"/>
                    <a:pt x="281" y="242"/>
                  </a:cubicBezTo>
                  <a:cubicBezTo>
                    <a:pt x="280" y="242"/>
                    <a:pt x="280" y="242"/>
                    <a:pt x="279" y="242"/>
                  </a:cubicBezTo>
                  <a:cubicBezTo>
                    <a:pt x="277" y="243"/>
                    <a:pt x="276" y="243"/>
                    <a:pt x="274" y="244"/>
                  </a:cubicBezTo>
                  <a:cubicBezTo>
                    <a:pt x="263" y="247"/>
                    <a:pt x="254" y="252"/>
                    <a:pt x="245" y="260"/>
                  </a:cubicBezTo>
                  <a:cubicBezTo>
                    <a:pt x="245" y="260"/>
                    <a:pt x="245" y="260"/>
                    <a:pt x="245" y="260"/>
                  </a:cubicBezTo>
                  <a:cubicBezTo>
                    <a:pt x="243" y="262"/>
                    <a:pt x="242" y="263"/>
                    <a:pt x="240" y="265"/>
                  </a:cubicBezTo>
                  <a:cubicBezTo>
                    <a:pt x="240" y="265"/>
                    <a:pt x="240" y="266"/>
                    <a:pt x="240" y="266"/>
                  </a:cubicBezTo>
                  <a:cubicBezTo>
                    <a:pt x="229" y="278"/>
                    <a:pt x="222" y="295"/>
                    <a:pt x="222" y="313"/>
                  </a:cubicBezTo>
                  <a:lnTo>
                    <a:pt x="222" y="408"/>
                  </a:lnTo>
                  <a:lnTo>
                    <a:pt x="264" y="408"/>
                  </a:lnTo>
                  <a:lnTo>
                    <a:pt x="264" y="309"/>
                  </a:lnTo>
                  <a:lnTo>
                    <a:pt x="279" y="309"/>
                  </a:lnTo>
                  <a:lnTo>
                    <a:pt x="279" y="408"/>
                  </a:lnTo>
                  <a:lnTo>
                    <a:pt x="369" y="408"/>
                  </a:lnTo>
                  <a:lnTo>
                    <a:pt x="369" y="309"/>
                  </a:lnTo>
                  <a:lnTo>
                    <a:pt x="384" y="309"/>
                  </a:lnTo>
                  <a:lnTo>
                    <a:pt x="384" y="408"/>
                  </a:lnTo>
                  <a:lnTo>
                    <a:pt x="427" y="408"/>
                  </a:lnTo>
                  <a:lnTo>
                    <a:pt x="427" y="313"/>
                  </a:lnTo>
                  <a:cubicBezTo>
                    <a:pt x="427" y="273"/>
                    <a:pt x="395" y="241"/>
                    <a:pt x="355" y="241"/>
                  </a:cubicBezTo>
                  <a:close/>
                  <a:moveTo>
                    <a:pt x="102" y="231"/>
                  </a:moveTo>
                  <a:lnTo>
                    <a:pt x="102" y="231"/>
                  </a:lnTo>
                  <a:cubicBezTo>
                    <a:pt x="108" y="231"/>
                    <a:pt x="114" y="230"/>
                    <a:pt x="119" y="228"/>
                  </a:cubicBezTo>
                  <a:cubicBezTo>
                    <a:pt x="119" y="228"/>
                    <a:pt x="119" y="228"/>
                    <a:pt x="119" y="228"/>
                  </a:cubicBezTo>
                  <a:cubicBezTo>
                    <a:pt x="122" y="227"/>
                    <a:pt x="124" y="226"/>
                    <a:pt x="126" y="224"/>
                  </a:cubicBezTo>
                  <a:cubicBezTo>
                    <a:pt x="126" y="224"/>
                    <a:pt x="126" y="224"/>
                    <a:pt x="126" y="224"/>
                  </a:cubicBezTo>
                  <a:cubicBezTo>
                    <a:pt x="129" y="223"/>
                    <a:pt x="131" y="221"/>
                    <a:pt x="133" y="220"/>
                  </a:cubicBezTo>
                  <a:cubicBezTo>
                    <a:pt x="133" y="220"/>
                    <a:pt x="133" y="220"/>
                    <a:pt x="133" y="220"/>
                  </a:cubicBezTo>
                  <a:cubicBezTo>
                    <a:pt x="137" y="216"/>
                    <a:pt x="140" y="212"/>
                    <a:pt x="143" y="208"/>
                  </a:cubicBezTo>
                  <a:cubicBezTo>
                    <a:pt x="143" y="207"/>
                    <a:pt x="143" y="207"/>
                    <a:pt x="143" y="207"/>
                  </a:cubicBezTo>
                  <a:cubicBezTo>
                    <a:pt x="144" y="205"/>
                    <a:pt x="145" y="203"/>
                    <a:pt x="146" y="200"/>
                  </a:cubicBezTo>
                  <a:cubicBezTo>
                    <a:pt x="146" y="200"/>
                    <a:pt x="147" y="200"/>
                    <a:pt x="147" y="199"/>
                  </a:cubicBezTo>
                  <a:cubicBezTo>
                    <a:pt x="148" y="197"/>
                    <a:pt x="148" y="195"/>
                    <a:pt x="149" y="192"/>
                  </a:cubicBezTo>
                  <a:cubicBezTo>
                    <a:pt x="149" y="192"/>
                    <a:pt x="149" y="192"/>
                    <a:pt x="149" y="191"/>
                  </a:cubicBezTo>
                  <a:cubicBezTo>
                    <a:pt x="149" y="189"/>
                    <a:pt x="150" y="186"/>
                    <a:pt x="150" y="183"/>
                  </a:cubicBezTo>
                  <a:cubicBezTo>
                    <a:pt x="150" y="181"/>
                    <a:pt x="149" y="179"/>
                    <a:pt x="149" y="177"/>
                  </a:cubicBezTo>
                  <a:cubicBezTo>
                    <a:pt x="149" y="176"/>
                    <a:pt x="149" y="176"/>
                    <a:pt x="149" y="175"/>
                  </a:cubicBezTo>
                  <a:cubicBezTo>
                    <a:pt x="148" y="173"/>
                    <a:pt x="148" y="171"/>
                    <a:pt x="147" y="169"/>
                  </a:cubicBezTo>
                  <a:cubicBezTo>
                    <a:pt x="147" y="169"/>
                    <a:pt x="147" y="169"/>
                    <a:pt x="147" y="169"/>
                  </a:cubicBezTo>
                  <a:cubicBezTo>
                    <a:pt x="147" y="167"/>
                    <a:pt x="146" y="165"/>
                    <a:pt x="145" y="164"/>
                  </a:cubicBezTo>
                  <a:cubicBezTo>
                    <a:pt x="145" y="163"/>
                    <a:pt x="145" y="163"/>
                    <a:pt x="145" y="162"/>
                  </a:cubicBezTo>
                  <a:cubicBezTo>
                    <a:pt x="144" y="161"/>
                    <a:pt x="143" y="159"/>
                    <a:pt x="142" y="157"/>
                  </a:cubicBezTo>
                  <a:lnTo>
                    <a:pt x="142" y="157"/>
                  </a:lnTo>
                  <a:cubicBezTo>
                    <a:pt x="140" y="155"/>
                    <a:pt x="139" y="154"/>
                    <a:pt x="138" y="152"/>
                  </a:cubicBezTo>
                  <a:cubicBezTo>
                    <a:pt x="137" y="152"/>
                    <a:pt x="137" y="151"/>
                    <a:pt x="137" y="151"/>
                  </a:cubicBezTo>
                  <a:cubicBezTo>
                    <a:pt x="136" y="150"/>
                    <a:pt x="134" y="148"/>
                    <a:pt x="133" y="147"/>
                  </a:cubicBezTo>
                  <a:cubicBezTo>
                    <a:pt x="133" y="147"/>
                    <a:pt x="133" y="147"/>
                    <a:pt x="132" y="147"/>
                  </a:cubicBezTo>
                  <a:cubicBezTo>
                    <a:pt x="131" y="146"/>
                    <a:pt x="129" y="144"/>
                    <a:pt x="127" y="143"/>
                  </a:cubicBezTo>
                  <a:cubicBezTo>
                    <a:pt x="127" y="143"/>
                    <a:pt x="127" y="143"/>
                    <a:pt x="126" y="143"/>
                  </a:cubicBezTo>
                  <a:cubicBezTo>
                    <a:pt x="125" y="142"/>
                    <a:pt x="123" y="141"/>
                    <a:pt x="121" y="140"/>
                  </a:cubicBezTo>
                  <a:cubicBezTo>
                    <a:pt x="121" y="140"/>
                    <a:pt x="121" y="140"/>
                    <a:pt x="121" y="140"/>
                  </a:cubicBezTo>
                  <a:cubicBezTo>
                    <a:pt x="115" y="137"/>
                    <a:pt x="109" y="136"/>
                    <a:pt x="102" y="136"/>
                  </a:cubicBezTo>
                  <a:cubicBezTo>
                    <a:pt x="76" y="136"/>
                    <a:pt x="54" y="157"/>
                    <a:pt x="54" y="183"/>
                  </a:cubicBezTo>
                  <a:cubicBezTo>
                    <a:pt x="54" y="210"/>
                    <a:pt x="76" y="231"/>
                    <a:pt x="102" y="23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882" name="组合 881"/>
          <p:cNvGrpSpPr/>
          <p:nvPr/>
        </p:nvGrpSpPr>
        <p:grpSpPr>
          <a:xfrm>
            <a:off x="7186506" y="256175"/>
            <a:ext cx="337318" cy="356964"/>
            <a:chOff x="7743826" y="5013176"/>
            <a:chExt cx="495300" cy="509588"/>
          </a:xfrm>
        </p:grpSpPr>
        <p:sp>
          <p:nvSpPr>
            <p:cNvPr id="892" name="Oval 10"/>
            <p:cNvSpPr>
              <a:spLocks noChangeArrowheads="1"/>
            </p:cNvSpPr>
            <p:nvPr/>
          </p:nvSpPr>
          <p:spPr bwMode="auto">
            <a:xfrm>
              <a:off x="7743826" y="5013176"/>
              <a:ext cx="495300" cy="509588"/>
            </a:xfrm>
            <a:prstGeom prst="ellipse">
              <a:avLst/>
            </a:prstGeom>
            <a:solidFill>
              <a:srgbClr val="0070BC"/>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93" name="Freeform 15"/>
            <p:cNvSpPr>
              <a:spLocks noEditPoints="1"/>
            </p:cNvSpPr>
            <p:nvPr/>
          </p:nvSpPr>
          <p:spPr bwMode="auto">
            <a:xfrm>
              <a:off x="7834313" y="5141764"/>
              <a:ext cx="311150" cy="250825"/>
            </a:xfrm>
            <a:custGeom>
              <a:avLst/>
              <a:gdLst>
                <a:gd name="T0" fmla="*/ 147 w 400"/>
                <a:gd name="T1" fmla="*/ 158 h 313"/>
                <a:gd name="T2" fmla="*/ 204 w 400"/>
                <a:gd name="T3" fmla="*/ 129 h 313"/>
                <a:gd name="T4" fmla="*/ 311 w 400"/>
                <a:gd name="T5" fmla="*/ 111 h 313"/>
                <a:gd name="T6" fmla="*/ 341 w 400"/>
                <a:gd name="T7" fmla="*/ 67 h 313"/>
                <a:gd name="T8" fmla="*/ 297 w 400"/>
                <a:gd name="T9" fmla="*/ 97 h 313"/>
                <a:gd name="T10" fmla="*/ 204 w 400"/>
                <a:gd name="T11" fmla="*/ 102 h 313"/>
                <a:gd name="T12" fmla="*/ 400 w 400"/>
                <a:gd name="T13" fmla="*/ 42 h 313"/>
                <a:gd name="T14" fmla="*/ 243 w 400"/>
                <a:gd name="T15" fmla="*/ 16 h 313"/>
                <a:gd name="T16" fmla="*/ 228 w 400"/>
                <a:gd name="T17" fmla="*/ 0 h 313"/>
                <a:gd name="T18" fmla="*/ 80 w 400"/>
                <a:gd name="T19" fmla="*/ 16 h 313"/>
                <a:gd name="T20" fmla="*/ 91 w 400"/>
                <a:gd name="T21" fmla="*/ 42 h 313"/>
                <a:gd name="T22" fmla="*/ 113 w 400"/>
                <a:gd name="T23" fmla="*/ 71 h 313"/>
                <a:gd name="T24" fmla="*/ 368 w 400"/>
                <a:gd name="T25" fmla="*/ 42 h 313"/>
                <a:gd name="T26" fmla="*/ 185 w 400"/>
                <a:gd name="T27" fmla="*/ 205 h 313"/>
                <a:gd name="T28" fmla="*/ 368 w 400"/>
                <a:gd name="T29" fmla="*/ 214 h 313"/>
                <a:gd name="T30" fmla="*/ 188 w 400"/>
                <a:gd name="T31" fmla="*/ 223 h 313"/>
                <a:gd name="T32" fmla="*/ 189 w 400"/>
                <a:gd name="T33" fmla="*/ 249 h 313"/>
                <a:gd name="T34" fmla="*/ 228 w 400"/>
                <a:gd name="T35" fmla="*/ 311 h 313"/>
                <a:gd name="T36" fmla="*/ 243 w 400"/>
                <a:gd name="T37" fmla="*/ 249 h 313"/>
                <a:gd name="T38" fmla="*/ 315 w 400"/>
                <a:gd name="T39" fmla="*/ 309 h 313"/>
                <a:gd name="T40" fmla="*/ 308 w 400"/>
                <a:gd name="T41" fmla="*/ 249 h 313"/>
                <a:gd name="T42" fmla="*/ 400 w 400"/>
                <a:gd name="T43" fmla="*/ 223 h 313"/>
                <a:gd name="T44" fmla="*/ 390 w 400"/>
                <a:gd name="T45" fmla="*/ 42 h 313"/>
                <a:gd name="T46" fmla="*/ 84 w 400"/>
                <a:gd name="T47" fmla="*/ 162 h 313"/>
                <a:gd name="T48" fmla="*/ 123 w 400"/>
                <a:gd name="T49" fmla="*/ 123 h 313"/>
                <a:gd name="T50" fmla="*/ 45 w 400"/>
                <a:gd name="T51" fmla="*/ 123 h 313"/>
                <a:gd name="T52" fmla="*/ 109 w 400"/>
                <a:gd name="T53" fmla="*/ 170 h 313"/>
                <a:gd name="T54" fmla="*/ 94 w 400"/>
                <a:gd name="T55" fmla="*/ 170 h 313"/>
                <a:gd name="T56" fmla="*/ 98 w 400"/>
                <a:gd name="T57" fmla="*/ 177 h 313"/>
                <a:gd name="T58" fmla="*/ 102 w 400"/>
                <a:gd name="T59" fmla="*/ 266 h 313"/>
                <a:gd name="T60" fmla="*/ 67 w 400"/>
                <a:gd name="T61" fmla="*/ 266 h 313"/>
                <a:gd name="T62" fmla="*/ 71 w 400"/>
                <a:gd name="T63" fmla="*/ 177 h 313"/>
                <a:gd name="T64" fmla="*/ 76 w 400"/>
                <a:gd name="T65" fmla="*/ 170 h 313"/>
                <a:gd name="T66" fmla="*/ 0 w 400"/>
                <a:gd name="T67" fmla="*/ 228 h 313"/>
                <a:gd name="T68" fmla="*/ 34 w 400"/>
                <a:gd name="T69" fmla="*/ 313 h 313"/>
                <a:gd name="T70" fmla="*/ 46 w 400"/>
                <a:gd name="T71" fmla="*/ 226 h 313"/>
                <a:gd name="T72" fmla="*/ 120 w 400"/>
                <a:gd name="T73" fmla="*/ 313 h 313"/>
                <a:gd name="T74" fmla="*/ 132 w 400"/>
                <a:gd name="T75" fmla="*/ 226 h 313"/>
                <a:gd name="T76" fmla="*/ 167 w 400"/>
                <a:gd name="T77" fmla="*/ 313 h 313"/>
                <a:gd name="T78" fmla="*/ 109 w 400"/>
                <a:gd name="T79" fmla="*/ 17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00" h="313">
                  <a:moveTo>
                    <a:pt x="204" y="102"/>
                  </a:moveTo>
                  <a:lnTo>
                    <a:pt x="147" y="158"/>
                  </a:lnTo>
                  <a:cubicBezTo>
                    <a:pt x="153" y="162"/>
                    <a:pt x="158" y="166"/>
                    <a:pt x="163" y="170"/>
                  </a:cubicBezTo>
                  <a:lnTo>
                    <a:pt x="204" y="129"/>
                  </a:lnTo>
                  <a:lnTo>
                    <a:pt x="248" y="174"/>
                  </a:lnTo>
                  <a:lnTo>
                    <a:pt x="311" y="111"/>
                  </a:lnTo>
                  <a:lnTo>
                    <a:pt x="321" y="135"/>
                  </a:lnTo>
                  <a:lnTo>
                    <a:pt x="341" y="67"/>
                  </a:lnTo>
                  <a:lnTo>
                    <a:pt x="272" y="87"/>
                  </a:lnTo>
                  <a:lnTo>
                    <a:pt x="297" y="97"/>
                  </a:lnTo>
                  <a:lnTo>
                    <a:pt x="248" y="146"/>
                  </a:lnTo>
                  <a:lnTo>
                    <a:pt x="204" y="102"/>
                  </a:lnTo>
                  <a:close/>
                  <a:moveTo>
                    <a:pt x="400" y="42"/>
                  </a:moveTo>
                  <a:lnTo>
                    <a:pt x="400" y="42"/>
                  </a:lnTo>
                  <a:lnTo>
                    <a:pt x="400" y="16"/>
                  </a:lnTo>
                  <a:lnTo>
                    <a:pt x="243" y="16"/>
                  </a:lnTo>
                  <a:lnTo>
                    <a:pt x="243" y="0"/>
                  </a:lnTo>
                  <a:lnTo>
                    <a:pt x="228" y="0"/>
                  </a:lnTo>
                  <a:lnTo>
                    <a:pt x="228" y="16"/>
                  </a:lnTo>
                  <a:lnTo>
                    <a:pt x="80" y="16"/>
                  </a:lnTo>
                  <a:lnTo>
                    <a:pt x="80" y="42"/>
                  </a:lnTo>
                  <a:lnTo>
                    <a:pt x="91" y="42"/>
                  </a:lnTo>
                  <a:lnTo>
                    <a:pt x="91" y="64"/>
                  </a:lnTo>
                  <a:cubicBezTo>
                    <a:pt x="99" y="65"/>
                    <a:pt x="106" y="67"/>
                    <a:pt x="113" y="71"/>
                  </a:cubicBezTo>
                  <a:lnTo>
                    <a:pt x="113" y="42"/>
                  </a:lnTo>
                  <a:lnTo>
                    <a:pt x="368" y="42"/>
                  </a:lnTo>
                  <a:lnTo>
                    <a:pt x="368" y="205"/>
                  </a:lnTo>
                  <a:lnTo>
                    <a:pt x="185" y="205"/>
                  </a:lnTo>
                  <a:cubicBezTo>
                    <a:pt x="186" y="208"/>
                    <a:pt x="187" y="211"/>
                    <a:pt x="187" y="214"/>
                  </a:cubicBezTo>
                  <a:lnTo>
                    <a:pt x="368" y="214"/>
                  </a:lnTo>
                  <a:lnTo>
                    <a:pt x="368" y="223"/>
                  </a:lnTo>
                  <a:lnTo>
                    <a:pt x="188" y="223"/>
                  </a:lnTo>
                  <a:cubicBezTo>
                    <a:pt x="188" y="225"/>
                    <a:pt x="189" y="226"/>
                    <a:pt x="189" y="228"/>
                  </a:cubicBezTo>
                  <a:lnTo>
                    <a:pt x="189" y="249"/>
                  </a:lnTo>
                  <a:lnTo>
                    <a:pt x="228" y="249"/>
                  </a:lnTo>
                  <a:lnTo>
                    <a:pt x="228" y="311"/>
                  </a:lnTo>
                  <a:lnTo>
                    <a:pt x="243" y="311"/>
                  </a:lnTo>
                  <a:lnTo>
                    <a:pt x="243" y="249"/>
                  </a:lnTo>
                  <a:lnTo>
                    <a:pt x="292" y="249"/>
                  </a:lnTo>
                  <a:lnTo>
                    <a:pt x="315" y="309"/>
                  </a:lnTo>
                  <a:lnTo>
                    <a:pt x="330" y="305"/>
                  </a:lnTo>
                  <a:lnTo>
                    <a:pt x="308" y="249"/>
                  </a:lnTo>
                  <a:lnTo>
                    <a:pt x="400" y="249"/>
                  </a:lnTo>
                  <a:lnTo>
                    <a:pt x="400" y="223"/>
                  </a:lnTo>
                  <a:lnTo>
                    <a:pt x="390" y="223"/>
                  </a:lnTo>
                  <a:lnTo>
                    <a:pt x="390" y="42"/>
                  </a:lnTo>
                  <a:lnTo>
                    <a:pt x="400" y="42"/>
                  </a:lnTo>
                  <a:close/>
                  <a:moveTo>
                    <a:pt x="84" y="162"/>
                  </a:moveTo>
                  <a:lnTo>
                    <a:pt x="84" y="162"/>
                  </a:lnTo>
                  <a:cubicBezTo>
                    <a:pt x="105" y="162"/>
                    <a:pt x="123" y="144"/>
                    <a:pt x="123" y="123"/>
                  </a:cubicBezTo>
                  <a:cubicBezTo>
                    <a:pt x="123" y="101"/>
                    <a:pt x="105" y="84"/>
                    <a:pt x="84" y="84"/>
                  </a:cubicBezTo>
                  <a:cubicBezTo>
                    <a:pt x="62" y="84"/>
                    <a:pt x="45" y="101"/>
                    <a:pt x="45" y="123"/>
                  </a:cubicBezTo>
                  <a:cubicBezTo>
                    <a:pt x="45" y="144"/>
                    <a:pt x="62" y="162"/>
                    <a:pt x="84" y="162"/>
                  </a:cubicBezTo>
                  <a:close/>
                  <a:moveTo>
                    <a:pt x="109" y="170"/>
                  </a:moveTo>
                  <a:lnTo>
                    <a:pt x="109" y="170"/>
                  </a:lnTo>
                  <a:lnTo>
                    <a:pt x="94" y="170"/>
                  </a:lnTo>
                  <a:lnTo>
                    <a:pt x="97" y="171"/>
                  </a:lnTo>
                  <a:cubicBezTo>
                    <a:pt x="98" y="172"/>
                    <a:pt x="99" y="175"/>
                    <a:pt x="98" y="177"/>
                  </a:cubicBezTo>
                  <a:lnTo>
                    <a:pt x="93" y="190"/>
                  </a:lnTo>
                  <a:lnTo>
                    <a:pt x="102" y="266"/>
                  </a:lnTo>
                  <a:lnTo>
                    <a:pt x="85" y="282"/>
                  </a:lnTo>
                  <a:lnTo>
                    <a:pt x="67" y="266"/>
                  </a:lnTo>
                  <a:lnTo>
                    <a:pt x="77" y="190"/>
                  </a:lnTo>
                  <a:lnTo>
                    <a:pt x="71" y="177"/>
                  </a:lnTo>
                  <a:cubicBezTo>
                    <a:pt x="71" y="175"/>
                    <a:pt x="71" y="172"/>
                    <a:pt x="73" y="171"/>
                  </a:cubicBezTo>
                  <a:lnTo>
                    <a:pt x="76" y="170"/>
                  </a:lnTo>
                  <a:lnTo>
                    <a:pt x="59" y="170"/>
                  </a:lnTo>
                  <a:cubicBezTo>
                    <a:pt x="26" y="170"/>
                    <a:pt x="0" y="196"/>
                    <a:pt x="0" y="228"/>
                  </a:cubicBezTo>
                  <a:lnTo>
                    <a:pt x="0" y="313"/>
                  </a:lnTo>
                  <a:lnTo>
                    <a:pt x="34" y="313"/>
                  </a:lnTo>
                  <a:lnTo>
                    <a:pt x="34" y="226"/>
                  </a:lnTo>
                  <a:lnTo>
                    <a:pt x="46" y="226"/>
                  </a:lnTo>
                  <a:lnTo>
                    <a:pt x="46" y="313"/>
                  </a:lnTo>
                  <a:lnTo>
                    <a:pt x="120" y="313"/>
                  </a:lnTo>
                  <a:lnTo>
                    <a:pt x="120" y="226"/>
                  </a:lnTo>
                  <a:lnTo>
                    <a:pt x="132" y="226"/>
                  </a:lnTo>
                  <a:lnTo>
                    <a:pt x="132" y="313"/>
                  </a:lnTo>
                  <a:lnTo>
                    <a:pt x="167" y="313"/>
                  </a:lnTo>
                  <a:lnTo>
                    <a:pt x="167" y="228"/>
                  </a:lnTo>
                  <a:cubicBezTo>
                    <a:pt x="167" y="196"/>
                    <a:pt x="141" y="170"/>
                    <a:pt x="109" y="17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883" name="组合 882"/>
          <p:cNvGrpSpPr/>
          <p:nvPr/>
        </p:nvGrpSpPr>
        <p:grpSpPr>
          <a:xfrm>
            <a:off x="7621918" y="256175"/>
            <a:ext cx="337318" cy="356964"/>
            <a:chOff x="8326438" y="5013176"/>
            <a:chExt cx="495300" cy="509588"/>
          </a:xfrm>
        </p:grpSpPr>
        <p:sp>
          <p:nvSpPr>
            <p:cNvPr id="890" name="Oval 11"/>
            <p:cNvSpPr>
              <a:spLocks noChangeArrowheads="1"/>
            </p:cNvSpPr>
            <p:nvPr/>
          </p:nvSpPr>
          <p:spPr bwMode="auto">
            <a:xfrm>
              <a:off x="8326438" y="5013176"/>
              <a:ext cx="495300" cy="509588"/>
            </a:xfrm>
            <a:prstGeom prst="ellipse">
              <a:avLst/>
            </a:prstGeom>
            <a:solidFill>
              <a:srgbClr val="0070BC"/>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91" name="Freeform 16"/>
            <p:cNvSpPr>
              <a:spLocks noEditPoints="1"/>
            </p:cNvSpPr>
            <p:nvPr/>
          </p:nvSpPr>
          <p:spPr bwMode="auto">
            <a:xfrm>
              <a:off x="8443913" y="5125889"/>
              <a:ext cx="279400" cy="284163"/>
            </a:xfrm>
            <a:custGeom>
              <a:avLst/>
              <a:gdLst>
                <a:gd name="T0" fmla="*/ 324 w 358"/>
                <a:gd name="T1" fmla="*/ 306 h 355"/>
                <a:gd name="T2" fmla="*/ 287 w 358"/>
                <a:gd name="T3" fmla="*/ 306 h 355"/>
                <a:gd name="T4" fmla="*/ 235 w 358"/>
                <a:gd name="T5" fmla="*/ 207 h 355"/>
                <a:gd name="T6" fmla="*/ 229 w 358"/>
                <a:gd name="T7" fmla="*/ 226 h 355"/>
                <a:gd name="T8" fmla="*/ 201 w 358"/>
                <a:gd name="T9" fmla="*/ 248 h 355"/>
                <a:gd name="T10" fmla="*/ 294 w 358"/>
                <a:gd name="T11" fmla="*/ 351 h 355"/>
                <a:gd name="T12" fmla="*/ 353 w 358"/>
                <a:gd name="T13" fmla="*/ 311 h 355"/>
                <a:gd name="T14" fmla="*/ 310 w 358"/>
                <a:gd name="T15" fmla="*/ 265 h 355"/>
                <a:gd name="T16" fmla="*/ 244 w 358"/>
                <a:gd name="T17" fmla="*/ 211 h 355"/>
                <a:gd name="T18" fmla="*/ 129 w 358"/>
                <a:gd name="T19" fmla="*/ 126 h 355"/>
                <a:gd name="T20" fmla="*/ 149 w 358"/>
                <a:gd name="T21" fmla="*/ 121 h 355"/>
                <a:gd name="T22" fmla="*/ 154 w 358"/>
                <a:gd name="T23" fmla="*/ 102 h 355"/>
                <a:gd name="T24" fmla="*/ 159 w 358"/>
                <a:gd name="T25" fmla="*/ 83 h 355"/>
                <a:gd name="T26" fmla="*/ 69 w 358"/>
                <a:gd name="T27" fmla="*/ 8 h 355"/>
                <a:gd name="T28" fmla="*/ 57 w 358"/>
                <a:gd name="T29" fmla="*/ 101 h 355"/>
                <a:gd name="T30" fmla="*/ 0 w 358"/>
                <a:gd name="T31" fmla="*/ 77 h 355"/>
                <a:gd name="T32" fmla="*/ 106 w 358"/>
                <a:gd name="T33" fmla="*/ 153 h 355"/>
                <a:gd name="T34" fmla="*/ 120 w 358"/>
                <a:gd name="T35" fmla="*/ 136 h 355"/>
                <a:gd name="T36" fmla="*/ 345 w 358"/>
                <a:gd name="T37" fmla="*/ 35 h 355"/>
                <a:gd name="T38" fmla="*/ 297 w 358"/>
                <a:gd name="T39" fmla="*/ 1 h 355"/>
                <a:gd name="T40" fmla="*/ 168 w 358"/>
                <a:gd name="T41" fmla="*/ 116 h 355"/>
                <a:gd name="T42" fmla="*/ 150 w 358"/>
                <a:gd name="T43" fmla="*/ 142 h 355"/>
                <a:gd name="T44" fmla="*/ 134 w 358"/>
                <a:gd name="T45" fmla="*/ 150 h 355"/>
                <a:gd name="T46" fmla="*/ 136 w 358"/>
                <a:gd name="T47" fmla="*/ 199 h 355"/>
                <a:gd name="T48" fmla="*/ 32 w 358"/>
                <a:gd name="T49" fmla="*/ 289 h 355"/>
                <a:gd name="T50" fmla="*/ 20 w 358"/>
                <a:gd name="T51" fmla="*/ 355 h 355"/>
                <a:gd name="T52" fmla="*/ 74 w 358"/>
                <a:gd name="T53" fmla="*/ 301 h 355"/>
                <a:gd name="T54" fmla="*/ 159 w 358"/>
                <a:gd name="T55" fmla="*/ 222 h 355"/>
                <a:gd name="T56" fmla="*/ 206 w 358"/>
                <a:gd name="T57" fmla="*/ 222 h 355"/>
                <a:gd name="T58" fmla="*/ 220 w 358"/>
                <a:gd name="T59" fmla="*/ 192 h 355"/>
                <a:gd name="T60" fmla="*/ 240 w 358"/>
                <a:gd name="T61" fmla="*/ 188 h 355"/>
                <a:gd name="T62" fmla="*/ 345 w 358"/>
                <a:gd name="T63" fmla="*/ 3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58" h="355">
                  <a:moveTo>
                    <a:pt x="305" y="288"/>
                  </a:moveTo>
                  <a:cubicBezTo>
                    <a:pt x="316" y="288"/>
                    <a:pt x="324" y="296"/>
                    <a:pt x="324" y="306"/>
                  </a:cubicBezTo>
                  <a:cubicBezTo>
                    <a:pt x="324" y="316"/>
                    <a:pt x="316" y="325"/>
                    <a:pt x="305" y="325"/>
                  </a:cubicBezTo>
                  <a:cubicBezTo>
                    <a:pt x="295" y="325"/>
                    <a:pt x="287" y="316"/>
                    <a:pt x="287" y="306"/>
                  </a:cubicBezTo>
                  <a:cubicBezTo>
                    <a:pt x="287" y="296"/>
                    <a:pt x="295" y="288"/>
                    <a:pt x="305" y="288"/>
                  </a:cubicBezTo>
                  <a:close/>
                  <a:moveTo>
                    <a:pt x="235" y="207"/>
                  </a:moveTo>
                  <a:lnTo>
                    <a:pt x="239" y="216"/>
                  </a:lnTo>
                  <a:lnTo>
                    <a:pt x="229" y="226"/>
                  </a:lnTo>
                  <a:lnTo>
                    <a:pt x="220" y="235"/>
                  </a:lnTo>
                  <a:cubicBezTo>
                    <a:pt x="215" y="241"/>
                    <a:pt x="208" y="245"/>
                    <a:pt x="201" y="248"/>
                  </a:cubicBezTo>
                  <a:lnTo>
                    <a:pt x="264" y="311"/>
                  </a:lnTo>
                  <a:lnTo>
                    <a:pt x="294" y="351"/>
                  </a:lnTo>
                  <a:lnTo>
                    <a:pt x="309" y="355"/>
                  </a:lnTo>
                  <a:lnTo>
                    <a:pt x="353" y="311"/>
                  </a:lnTo>
                  <a:lnTo>
                    <a:pt x="349" y="295"/>
                  </a:lnTo>
                  <a:lnTo>
                    <a:pt x="310" y="265"/>
                  </a:lnTo>
                  <a:lnTo>
                    <a:pt x="250" y="205"/>
                  </a:lnTo>
                  <a:lnTo>
                    <a:pt x="244" y="211"/>
                  </a:lnTo>
                  <a:lnTo>
                    <a:pt x="235" y="207"/>
                  </a:lnTo>
                  <a:close/>
                  <a:moveTo>
                    <a:pt x="129" y="126"/>
                  </a:moveTo>
                  <a:lnTo>
                    <a:pt x="140" y="116"/>
                  </a:lnTo>
                  <a:lnTo>
                    <a:pt x="149" y="121"/>
                  </a:lnTo>
                  <a:lnTo>
                    <a:pt x="144" y="112"/>
                  </a:lnTo>
                  <a:lnTo>
                    <a:pt x="154" y="102"/>
                  </a:lnTo>
                  <a:lnTo>
                    <a:pt x="155" y="101"/>
                  </a:lnTo>
                  <a:cubicBezTo>
                    <a:pt x="158" y="95"/>
                    <a:pt x="159" y="89"/>
                    <a:pt x="159" y="83"/>
                  </a:cubicBezTo>
                  <a:cubicBezTo>
                    <a:pt x="159" y="41"/>
                    <a:pt x="119" y="0"/>
                    <a:pt x="76" y="1"/>
                  </a:cubicBezTo>
                  <a:cubicBezTo>
                    <a:pt x="76" y="1"/>
                    <a:pt x="72" y="6"/>
                    <a:pt x="69" y="8"/>
                  </a:cubicBezTo>
                  <a:cubicBezTo>
                    <a:pt x="103" y="42"/>
                    <a:pt x="100" y="37"/>
                    <a:pt x="100" y="57"/>
                  </a:cubicBezTo>
                  <a:cubicBezTo>
                    <a:pt x="100" y="74"/>
                    <a:pt x="73" y="101"/>
                    <a:pt x="57" y="101"/>
                  </a:cubicBezTo>
                  <a:cubicBezTo>
                    <a:pt x="35" y="101"/>
                    <a:pt x="42" y="104"/>
                    <a:pt x="8" y="70"/>
                  </a:cubicBezTo>
                  <a:cubicBezTo>
                    <a:pt x="5" y="72"/>
                    <a:pt x="0" y="77"/>
                    <a:pt x="0" y="77"/>
                  </a:cubicBezTo>
                  <a:cubicBezTo>
                    <a:pt x="1" y="119"/>
                    <a:pt x="40" y="160"/>
                    <a:pt x="83" y="160"/>
                  </a:cubicBezTo>
                  <a:cubicBezTo>
                    <a:pt x="90" y="160"/>
                    <a:pt x="98" y="157"/>
                    <a:pt x="106" y="153"/>
                  </a:cubicBezTo>
                  <a:lnTo>
                    <a:pt x="108" y="155"/>
                  </a:lnTo>
                  <a:cubicBezTo>
                    <a:pt x="111" y="148"/>
                    <a:pt x="115" y="141"/>
                    <a:pt x="120" y="136"/>
                  </a:cubicBezTo>
                  <a:lnTo>
                    <a:pt x="129" y="126"/>
                  </a:lnTo>
                  <a:close/>
                  <a:moveTo>
                    <a:pt x="345" y="35"/>
                  </a:moveTo>
                  <a:lnTo>
                    <a:pt x="321" y="10"/>
                  </a:lnTo>
                  <a:cubicBezTo>
                    <a:pt x="314" y="4"/>
                    <a:pt x="306" y="1"/>
                    <a:pt x="297" y="1"/>
                  </a:cubicBezTo>
                  <a:cubicBezTo>
                    <a:pt x="289" y="1"/>
                    <a:pt x="280" y="4"/>
                    <a:pt x="273" y="10"/>
                  </a:cubicBezTo>
                  <a:lnTo>
                    <a:pt x="168" y="116"/>
                  </a:lnTo>
                  <a:cubicBezTo>
                    <a:pt x="171" y="122"/>
                    <a:pt x="169" y="131"/>
                    <a:pt x="164" y="136"/>
                  </a:cubicBezTo>
                  <a:cubicBezTo>
                    <a:pt x="161" y="140"/>
                    <a:pt x="155" y="142"/>
                    <a:pt x="150" y="142"/>
                  </a:cubicBezTo>
                  <a:cubicBezTo>
                    <a:pt x="148" y="142"/>
                    <a:pt x="145" y="141"/>
                    <a:pt x="143" y="140"/>
                  </a:cubicBezTo>
                  <a:lnTo>
                    <a:pt x="134" y="150"/>
                  </a:lnTo>
                  <a:cubicBezTo>
                    <a:pt x="121" y="163"/>
                    <a:pt x="121" y="184"/>
                    <a:pt x="134" y="197"/>
                  </a:cubicBezTo>
                  <a:lnTo>
                    <a:pt x="136" y="199"/>
                  </a:lnTo>
                  <a:lnTo>
                    <a:pt x="54" y="281"/>
                  </a:lnTo>
                  <a:lnTo>
                    <a:pt x="32" y="289"/>
                  </a:lnTo>
                  <a:lnTo>
                    <a:pt x="0" y="335"/>
                  </a:lnTo>
                  <a:lnTo>
                    <a:pt x="20" y="355"/>
                  </a:lnTo>
                  <a:lnTo>
                    <a:pt x="66" y="323"/>
                  </a:lnTo>
                  <a:lnTo>
                    <a:pt x="74" y="301"/>
                  </a:lnTo>
                  <a:lnTo>
                    <a:pt x="156" y="219"/>
                  </a:lnTo>
                  <a:lnTo>
                    <a:pt x="159" y="222"/>
                  </a:lnTo>
                  <a:cubicBezTo>
                    <a:pt x="165" y="228"/>
                    <a:pt x="174" y="231"/>
                    <a:pt x="182" y="231"/>
                  </a:cubicBezTo>
                  <a:cubicBezTo>
                    <a:pt x="191" y="231"/>
                    <a:pt x="200" y="228"/>
                    <a:pt x="206" y="222"/>
                  </a:cubicBezTo>
                  <a:lnTo>
                    <a:pt x="215" y="212"/>
                  </a:lnTo>
                  <a:cubicBezTo>
                    <a:pt x="212" y="206"/>
                    <a:pt x="215" y="197"/>
                    <a:pt x="220" y="192"/>
                  </a:cubicBezTo>
                  <a:cubicBezTo>
                    <a:pt x="223" y="188"/>
                    <a:pt x="229" y="186"/>
                    <a:pt x="234" y="186"/>
                  </a:cubicBezTo>
                  <a:cubicBezTo>
                    <a:pt x="236" y="186"/>
                    <a:pt x="238" y="187"/>
                    <a:pt x="240" y="188"/>
                  </a:cubicBezTo>
                  <a:lnTo>
                    <a:pt x="345" y="82"/>
                  </a:lnTo>
                  <a:cubicBezTo>
                    <a:pt x="358" y="69"/>
                    <a:pt x="358" y="48"/>
                    <a:pt x="345" y="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884" name="组合 883"/>
          <p:cNvGrpSpPr/>
          <p:nvPr/>
        </p:nvGrpSpPr>
        <p:grpSpPr>
          <a:xfrm>
            <a:off x="8057330" y="256175"/>
            <a:ext cx="336237" cy="356964"/>
            <a:chOff x="8940801" y="5013176"/>
            <a:chExt cx="493712" cy="509588"/>
          </a:xfrm>
        </p:grpSpPr>
        <p:sp>
          <p:nvSpPr>
            <p:cNvPr id="888" name="Oval 12"/>
            <p:cNvSpPr>
              <a:spLocks noChangeArrowheads="1"/>
            </p:cNvSpPr>
            <p:nvPr/>
          </p:nvSpPr>
          <p:spPr bwMode="auto">
            <a:xfrm>
              <a:off x="8940801" y="5013176"/>
              <a:ext cx="493712" cy="509588"/>
            </a:xfrm>
            <a:prstGeom prst="ellipse">
              <a:avLst/>
            </a:prstGeom>
            <a:solidFill>
              <a:srgbClr val="0070BC"/>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89" name="Freeform 17"/>
            <p:cNvSpPr>
              <a:spLocks noEditPoints="1"/>
            </p:cNvSpPr>
            <p:nvPr/>
          </p:nvSpPr>
          <p:spPr bwMode="auto">
            <a:xfrm>
              <a:off x="9043988" y="5105251"/>
              <a:ext cx="300037" cy="330200"/>
            </a:xfrm>
            <a:custGeom>
              <a:avLst/>
              <a:gdLst>
                <a:gd name="T0" fmla="*/ 117 w 387"/>
                <a:gd name="T1" fmla="*/ 63 h 412"/>
                <a:gd name="T2" fmla="*/ 253 w 387"/>
                <a:gd name="T3" fmla="*/ 46 h 412"/>
                <a:gd name="T4" fmla="*/ 204 w 387"/>
                <a:gd name="T5" fmla="*/ 28 h 412"/>
                <a:gd name="T6" fmla="*/ 148 w 387"/>
                <a:gd name="T7" fmla="*/ 28 h 412"/>
                <a:gd name="T8" fmla="*/ 99 w 387"/>
                <a:gd name="T9" fmla="*/ 46 h 412"/>
                <a:gd name="T10" fmla="*/ 318 w 387"/>
                <a:gd name="T11" fmla="*/ 357 h 412"/>
                <a:gd name="T12" fmla="*/ 324 w 387"/>
                <a:gd name="T13" fmla="*/ 345 h 412"/>
                <a:gd name="T14" fmla="*/ 301 w 387"/>
                <a:gd name="T15" fmla="*/ 268 h 412"/>
                <a:gd name="T16" fmla="*/ 287 w 387"/>
                <a:gd name="T17" fmla="*/ 268 h 412"/>
                <a:gd name="T18" fmla="*/ 287 w 387"/>
                <a:gd name="T19" fmla="*/ 327 h 412"/>
                <a:gd name="T20" fmla="*/ 288 w 387"/>
                <a:gd name="T21" fmla="*/ 328 h 412"/>
                <a:gd name="T22" fmla="*/ 288 w 387"/>
                <a:gd name="T23" fmla="*/ 330 h 412"/>
                <a:gd name="T24" fmla="*/ 289 w 387"/>
                <a:gd name="T25" fmla="*/ 331 h 412"/>
                <a:gd name="T26" fmla="*/ 368 w 387"/>
                <a:gd name="T27" fmla="*/ 272 h 412"/>
                <a:gd name="T28" fmla="*/ 294 w 387"/>
                <a:gd name="T29" fmla="*/ 233 h 412"/>
                <a:gd name="T30" fmla="*/ 277 w 387"/>
                <a:gd name="T31" fmla="*/ 411 h 412"/>
                <a:gd name="T32" fmla="*/ 382 w 387"/>
                <a:gd name="T33" fmla="*/ 339 h 412"/>
                <a:gd name="T34" fmla="*/ 369 w 387"/>
                <a:gd name="T35" fmla="*/ 337 h 412"/>
                <a:gd name="T36" fmla="*/ 294 w 387"/>
                <a:gd name="T37" fmla="*/ 398 h 412"/>
                <a:gd name="T38" fmla="*/ 220 w 387"/>
                <a:gd name="T39" fmla="*/ 308 h 412"/>
                <a:gd name="T40" fmla="*/ 308 w 387"/>
                <a:gd name="T41" fmla="*/ 248 h 412"/>
                <a:gd name="T42" fmla="*/ 369 w 387"/>
                <a:gd name="T43" fmla="*/ 337 h 412"/>
                <a:gd name="T44" fmla="*/ 130 w 387"/>
                <a:gd name="T45" fmla="*/ 336 h 412"/>
                <a:gd name="T46" fmla="*/ 221 w 387"/>
                <a:gd name="T47" fmla="*/ 245 h 412"/>
                <a:gd name="T48" fmla="*/ 240 w 387"/>
                <a:gd name="T49" fmla="*/ 231 h 412"/>
                <a:gd name="T50" fmla="*/ 334 w 387"/>
                <a:gd name="T51" fmla="*/ 140 h 412"/>
                <a:gd name="T52" fmla="*/ 338 w 387"/>
                <a:gd name="T53" fmla="*/ 226 h 412"/>
                <a:gd name="T54" fmla="*/ 352 w 387"/>
                <a:gd name="T55" fmla="*/ 231 h 412"/>
                <a:gd name="T56" fmla="*/ 352 w 387"/>
                <a:gd name="T57" fmla="*/ 95 h 412"/>
                <a:gd name="T58" fmla="*/ 19 w 387"/>
                <a:gd name="T59" fmla="*/ 77 h 412"/>
                <a:gd name="T60" fmla="*/ 0 w 387"/>
                <a:gd name="T61" fmla="*/ 144 h 412"/>
                <a:gd name="T62" fmla="*/ 0 w 387"/>
                <a:gd name="T63" fmla="*/ 245 h 412"/>
                <a:gd name="T64" fmla="*/ 0 w 387"/>
                <a:gd name="T65" fmla="*/ 343 h 412"/>
                <a:gd name="T66" fmla="*/ 195 w 387"/>
                <a:gd name="T67" fmla="*/ 361 h 412"/>
                <a:gd name="T68" fmla="*/ 15 w 387"/>
                <a:gd name="T69" fmla="*/ 144 h 412"/>
                <a:gd name="T70" fmla="*/ 19 w 387"/>
                <a:gd name="T71" fmla="*/ 140 h 412"/>
                <a:gd name="T72" fmla="*/ 115 w 387"/>
                <a:gd name="T73" fmla="*/ 231 h 412"/>
                <a:gd name="T74" fmla="*/ 15 w 387"/>
                <a:gd name="T75" fmla="*/ 144 h 412"/>
                <a:gd name="T76" fmla="*/ 115 w 387"/>
                <a:gd name="T77" fmla="*/ 245 h 412"/>
                <a:gd name="T78" fmla="*/ 19 w 387"/>
                <a:gd name="T79" fmla="*/ 336 h 412"/>
                <a:gd name="T80" fmla="*/ 15 w 387"/>
                <a:gd name="T81" fmla="*/ 245 h 412"/>
                <a:gd name="T82" fmla="*/ 130 w 387"/>
                <a:gd name="T83" fmla="*/ 231 h 412"/>
                <a:gd name="T84" fmla="*/ 130 w 387"/>
                <a:gd name="T85" fmla="*/ 140 h 412"/>
                <a:gd name="T86" fmla="*/ 226 w 387"/>
                <a:gd name="T87" fmla="*/ 231 h 412"/>
                <a:gd name="T88" fmla="*/ 233 w 387"/>
                <a:gd name="T89" fmla="*/ 95 h 412"/>
                <a:gd name="T90" fmla="*/ 246 w 387"/>
                <a:gd name="T91" fmla="*/ 107 h 412"/>
                <a:gd name="T92" fmla="*/ 221 w 387"/>
                <a:gd name="T93" fmla="*/ 107 h 412"/>
                <a:gd name="T94" fmla="*/ 123 w 387"/>
                <a:gd name="T95" fmla="*/ 95 h 412"/>
                <a:gd name="T96" fmla="*/ 135 w 387"/>
                <a:gd name="T97" fmla="*/ 107 h 412"/>
                <a:gd name="T98" fmla="*/ 110 w 387"/>
                <a:gd name="T99" fmla="*/ 107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87" h="412">
                  <a:moveTo>
                    <a:pt x="99" y="46"/>
                  </a:moveTo>
                  <a:cubicBezTo>
                    <a:pt x="99" y="55"/>
                    <a:pt x="107" y="63"/>
                    <a:pt x="117" y="63"/>
                  </a:cubicBezTo>
                  <a:lnTo>
                    <a:pt x="236" y="63"/>
                  </a:lnTo>
                  <a:cubicBezTo>
                    <a:pt x="246" y="63"/>
                    <a:pt x="253" y="55"/>
                    <a:pt x="253" y="46"/>
                  </a:cubicBezTo>
                  <a:cubicBezTo>
                    <a:pt x="253" y="36"/>
                    <a:pt x="246" y="28"/>
                    <a:pt x="236" y="28"/>
                  </a:cubicBezTo>
                  <a:lnTo>
                    <a:pt x="204" y="28"/>
                  </a:lnTo>
                  <a:cubicBezTo>
                    <a:pt x="204" y="13"/>
                    <a:pt x="192" y="0"/>
                    <a:pt x="176" y="0"/>
                  </a:cubicBezTo>
                  <a:cubicBezTo>
                    <a:pt x="161" y="0"/>
                    <a:pt x="148" y="13"/>
                    <a:pt x="148" y="28"/>
                  </a:cubicBezTo>
                  <a:lnTo>
                    <a:pt x="117" y="28"/>
                  </a:lnTo>
                  <a:cubicBezTo>
                    <a:pt x="107" y="28"/>
                    <a:pt x="99" y="36"/>
                    <a:pt x="99" y="46"/>
                  </a:cubicBezTo>
                  <a:close/>
                  <a:moveTo>
                    <a:pt x="313" y="355"/>
                  </a:moveTo>
                  <a:cubicBezTo>
                    <a:pt x="315" y="356"/>
                    <a:pt x="317" y="357"/>
                    <a:pt x="318" y="357"/>
                  </a:cubicBezTo>
                  <a:cubicBezTo>
                    <a:pt x="320" y="357"/>
                    <a:pt x="322" y="356"/>
                    <a:pt x="324" y="355"/>
                  </a:cubicBezTo>
                  <a:cubicBezTo>
                    <a:pt x="326" y="352"/>
                    <a:pt x="326" y="348"/>
                    <a:pt x="324" y="345"/>
                  </a:cubicBezTo>
                  <a:lnTo>
                    <a:pt x="301" y="323"/>
                  </a:lnTo>
                  <a:lnTo>
                    <a:pt x="301" y="268"/>
                  </a:lnTo>
                  <a:cubicBezTo>
                    <a:pt x="301" y="264"/>
                    <a:pt x="298" y="260"/>
                    <a:pt x="294" y="260"/>
                  </a:cubicBezTo>
                  <a:cubicBezTo>
                    <a:pt x="290" y="260"/>
                    <a:pt x="287" y="264"/>
                    <a:pt x="287" y="268"/>
                  </a:cubicBezTo>
                  <a:lnTo>
                    <a:pt x="287" y="326"/>
                  </a:lnTo>
                  <a:cubicBezTo>
                    <a:pt x="287" y="326"/>
                    <a:pt x="287" y="327"/>
                    <a:pt x="287" y="327"/>
                  </a:cubicBezTo>
                  <a:cubicBezTo>
                    <a:pt x="287" y="327"/>
                    <a:pt x="287" y="327"/>
                    <a:pt x="287" y="328"/>
                  </a:cubicBezTo>
                  <a:cubicBezTo>
                    <a:pt x="287" y="328"/>
                    <a:pt x="287" y="328"/>
                    <a:pt x="288" y="328"/>
                  </a:cubicBezTo>
                  <a:cubicBezTo>
                    <a:pt x="288" y="329"/>
                    <a:pt x="288" y="329"/>
                    <a:pt x="288" y="329"/>
                  </a:cubicBezTo>
                  <a:cubicBezTo>
                    <a:pt x="288" y="329"/>
                    <a:pt x="288" y="329"/>
                    <a:pt x="288" y="330"/>
                  </a:cubicBezTo>
                  <a:cubicBezTo>
                    <a:pt x="288" y="330"/>
                    <a:pt x="289" y="330"/>
                    <a:pt x="289" y="331"/>
                  </a:cubicBezTo>
                  <a:cubicBezTo>
                    <a:pt x="289" y="331"/>
                    <a:pt x="289" y="331"/>
                    <a:pt x="289" y="331"/>
                  </a:cubicBezTo>
                  <a:lnTo>
                    <a:pt x="313" y="355"/>
                  </a:lnTo>
                  <a:close/>
                  <a:moveTo>
                    <a:pt x="368" y="272"/>
                  </a:moveTo>
                  <a:cubicBezTo>
                    <a:pt x="355" y="252"/>
                    <a:pt x="335" y="239"/>
                    <a:pt x="311" y="234"/>
                  </a:cubicBezTo>
                  <a:cubicBezTo>
                    <a:pt x="305" y="233"/>
                    <a:pt x="300" y="233"/>
                    <a:pt x="294" y="233"/>
                  </a:cubicBezTo>
                  <a:cubicBezTo>
                    <a:pt x="251" y="233"/>
                    <a:pt x="214" y="264"/>
                    <a:pt x="206" y="306"/>
                  </a:cubicBezTo>
                  <a:cubicBezTo>
                    <a:pt x="197" y="354"/>
                    <a:pt x="229" y="401"/>
                    <a:pt x="277" y="411"/>
                  </a:cubicBezTo>
                  <a:cubicBezTo>
                    <a:pt x="283" y="412"/>
                    <a:pt x="289" y="412"/>
                    <a:pt x="294" y="412"/>
                  </a:cubicBezTo>
                  <a:cubicBezTo>
                    <a:pt x="337" y="412"/>
                    <a:pt x="374" y="382"/>
                    <a:pt x="382" y="339"/>
                  </a:cubicBezTo>
                  <a:cubicBezTo>
                    <a:pt x="387" y="316"/>
                    <a:pt x="382" y="292"/>
                    <a:pt x="368" y="272"/>
                  </a:cubicBezTo>
                  <a:close/>
                  <a:moveTo>
                    <a:pt x="369" y="337"/>
                  </a:moveTo>
                  <a:lnTo>
                    <a:pt x="369" y="337"/>
                  </a:lnTo>
                  <a:cubicBezTo>
                    <a:pt x="362" y="372"/>
                    <a:pt x="330" y="398"/>
                    <a:pt x="294" y="398"/>
                  </a:cubicBezTo>
                  <a:cubicBezTo>
                    <a:pt x="289" y="398"/>
                    <a:pt x="285" y="398"/>
                    <a:pt x="280" y="397"/>
                  </a:cubicBezTo>
                  <a:cubicBezTo>
                    <a:pt x="239" y="389"/>
                    <a:pt x="212" y="349"/>
                    <a:pt x="220" y="308"/>
                  </a:cubicBezTo>
                  <a:cubicBezTo>
                    <a:pt x="227" y="273"/>
                    <a:pt x="258" y="247"/>
                    <a:pt x="294" y="247"/>
                  </a:cubicBezTo>
                  <a:cubicBezTo>
                    <a:pt x="299" y="247"/>
                    <a:pt x="304" y="247"/>
                    <a:pt x="308" y="248"/>
                  </a:cubicBezTo>
                  <a:cubicBezTo>
                    <a:pt x="328" y="252"/>
                    <a:pt x="345" y="263"/>
                    <a:pt x="357" y="280"/>
                  </a:cubicBezTo>
                  <a:cubicBezTo>
                    <a:pt x="368" y="297"/>
                    <a:pt x="372" y="317"/>
                    <a:pt x="369" y="337"/>
                  </a:cubicBezTo>
                  <a:close/>
                  <a:moveTo>
                    <a:pt x="189" y="336"/>
                  </a:moveTo>
                  <a:lnTo>
                    <a:pt x="130" y="336"/>
                  </a:lnTo>
                  <a:lnTo>
                    <a:pt x="130" y="245"/>
                  </a:lnTo>
                  <a:lnTo>
                    <a:pt x="221" y="245"/>
                  </a:lnTo>
                  <a:cubicBezTo>
                    <a:pt x="227" y="240"/>
                    <a:pt x="234" y="235"/>
                    <a:pt x="241" y="231"/>
                  </a:cubicBezTo>
                  <a:lnTo>
                    <a:pt x="240" y="231"/>
                  </a:lnTo>
                  <a:lnTo>
                    <a:pt x="240" y="140"/>
                  </a:lnTo>
                  <a:lnTo>
                    <a:pt x="334" y="140"/>
                  </a:lnTo>
                  <a:cubicBezTo>
                    <a:pt x="336" y="140"/>
                    <a:pt x="338" y="142"/>
                    <a:pt x="338" y="144"/>
                  </a:cubicBezTo>
                  <a:lnTo>
                    <a:pt x="338" y="226"/>
                  </a:lnTo>
                  <a:cubicBezTo>
                    <a:pt x="343" y="228"/>
                    <a:pt x="348" y="231"/>
                    <a:pt x="352" y="234"/>
                  </a:cubicBezTo>
                  <a:lnTo>
                    <a:pt x="352" y="231"/>
                  </a:lnTo>
                  <a:lnTo>
                    <a:pt x="352" y="144"/>
                  </a:lnTo>
                  <a:lnTo>
                    <a:pt x="352" y="95"/>
                  </a:lnTo>
                  <a:cubicBezTo>
                    <a:pt x="352" y="85"/>
                    <a:pt x="344" y="77"/>
                    <a:pt x="334" y="77"/>
                  </a:cubicBezTo>
                  <a:lnTo>
                    <a:pt x="19" y="77"/>
                  </a:lnTo>
                  <a:cubicBezTo>
                    <a:pt x="8" y="77"/>
                    <a:pt x="0" y="85"/>
                    <a:pt x="0" y="95"/>
                  </a:cubicBezTo>
                  <a:lnTo>
                    <a:pt x="0" y="144"/>
                  </a:lnTo>
                  <a:lnTo>
                    <a:pt x="0" y="231"/>
                  </a:lnTo>
                  <a:lnTo>
                    <a:pt x="0" y="245"/>
                  </a:lnTo>
                  <a:lnTo>
                    <a:pt x="0" y="332"/>
                  </a:lnTo>
                  <a:lnTo>
                    <a:pt x="0" y="343"/>
                  </a:lnTo>
                  <a:cubicBezTo>
                    <a:pt x="0" y="353"/>
                    <a:pt x="8" y="361"/>
                    <a:pt x="19" y="361"/>
                  </a:cubicBezTo>
                  <a:lnTo>
                    <a:pt x="195" y="361"/>
                  </a:lnTo>
                  <a:cubicBezTo>
                    <a:pt x="192" y="353"/>
                    <a:pt x="190" y="345"/>
                    <a:pt x="189" y="336"/>
                  </a:cubicBezTo>
                  <a:close/>
                  <a:moveTo>
                    <a:pt x="15" y="144"/>
                  </a:moveTo>
                  <a:lnTo>
                    <a:pt x="15" y="144"/>
                  </a:lnTo>
                  <a:cubicBezTo>
                    <a:pt x="15" y="142"/>
                    <a:pt x="16" y="140"/>
                    <a:pt x="19" y="140"/>
                  </a:cubicBezTo>
                  <a:lnTo>
                    <a:pt x="115" y="140"/>
                  </a:lnTo>
                  <a:lnTo>
                    <a:pt x="115" y="231"/>
                  </a:lnTo>
                  <a:lnTo>
                    <a:pt x="15" y="231"/>
                  </a:lnTo>
                  <a:lnTo>
                    <a:pt x="15" y="144"/>
                  </a:lnTo>
                  <a:close/>
                  <a:moveTo>
                    <a:pt x="115" y="245"/>
                  </a:moveTo>
                  <a:lnTo>
                    <a:pt x="115" y="245"/>
                  </a:lnTo>
                  <a:lnTo>
                    <a:pt x="115" y="336"/>
                  </a:lnTo>
                  <a:lnTo>
                    <a:pt x="19" y="336"/>
                  </a:lnTo>
                  <a:cubicBezTo>
                    <a:pt x="16" y="336"/>
                    <a:pt x="15" y="334"/>
                    <a:pt x="15" y="332"/>
                  </a:cubicBezTo>
                  <a:lnTo>
                    <a:pt x="15" y="245"/>
                  </a:lnTo>
                  <a:lnTo>
                    <a:pt x="115" y="245"/>
                  </a:lnTo>
                  <a:close/>
                  <a:moveTo>
                    <a:pt x="130" y="231"/>
                  </a:moveTo>
                  <a:lnTo>
                    <a:pt x="130" y="231"/>
                  </a:lnTo>
                  <a:lnTo>
                    <a:pt x="130" y="140"/>
                  </a:lnTo>
                  <a:lnTo>
                    <a:pt x="226" y="140"/>
                  </a:lnTo>
                  <a:lnTo>
                    <a:pt x="226" y="231"/>
                  </a:lnTo>
                  <a:lnTo>
                    <a:pt x="130" y="231"/>
                  </a:lnTo>
                  <a:close/>
                  <a:moveTo>
                    <a:pt x="233" y="95"/>
                  </a:moveTo>
                  <a:lnTo>
                    <a:pt x="233" y="95"/>
                  </a:lnTo>
                  <a:cubicBezTo>
                    <a:pt x="240" y="95"/>
                    <a:pt x="246" y="101"/>
                    <a:pt x="246" y="107"/>
                  </a:cubicBezTo>
                  <a:cubicBezTo>
                    <a:pt x="246" y="114"/>
                    <a:pt x="240" y="120"/>
                    <a:pt x="233" y="120"/>
                  </a:cubicBezTo>
                  <a:cubicBezTo>
                    <a:pt x="226" y="120"/>
                    <a:pt x="221" y="114"/>
                    <a:pt x="221" y="107"/>
                  </a:cubicBezTo>
                  <a:cubicBezTo>
                    <a:pt x="221" y="101"/>
                    <a:pt x="226" y="95"/>
                    <a:pt x="233" y="95"/>
                  </a:cubicBezTo>
                  <a:close/>
                  <a:moveTo>
                    <a:pt x="123" y="95"/>
                  </a:moveTo>
                  <a:lnTo>
                    <a:pt x="123" y="95"/>
                  </a:lnTo>
                  <a:cubicBezTo>
                    <a:pt x="129" y="95"/>
                    <a:pt x="135" y="101"/>
                    <a:pt x="135" y="107"/>
                  </a:cubicBezTo>
                  <a:cubicBezTo>
                    <a:pt x="135" y="114"/>
                    <a:pt x="129" y="120"/>
                    <a:pt x="123" y="120"/>
                  </a:cubicBezTo>
                  <a:cubicBezTo>
                    <a:pt x="116" y="120"/>
                    <a:pt x="110" y="114"/>
                    <a:pt x="110" y="107"/>
                  </a:cubicBezTo>
                  <a:cubicBezTo>
                    <a:pt x="110" y="101"/>
                    <a:pt x="116" y="95"/>
                    <a:pt x="123" y="9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885" name="组合 884"/>
          <p:cNvGrpSpPr/>
          <p:nvPr/>
        </p:nvGrpSpPr>
        <p:grpSpPr>
          <a:xfrm>
            <a:off x="8491661" y="256175"/>
            <a:ext cx="337318" cy="356964"/>
            <a:chOff x="9559926" y="5013176"/>
            <a:chExt cx="495300" cy="509588"/>
          </a:xfrm>
        </p:grpSpPr>
        <p:sp>
          <p:nvSpPr>
            <p:cNvPr id="886" name="Oval 13"/>
            <p:cNvSpPr>
              <a:spLocks noChangeArrowheads="1"/>
            </p:cNvSpPr>
            <p:nvPr/>
          </p:nvSpPr>
          <p:spPr bwMode="auto">
            <a:xfrm>
              <a:off x="9559926" y="5013176"/>
              <a:ext cx="495300" cy="509588"/>
            </a:xfrm>
            <a:prstGeom prst="ellipse">
              <a:avLst/>
            </a:prstGeom>
            <a:solidFill>
              <a:srgbClr val="0070BC"/>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87" name="Freeform 18"/>
            <p:cNvSpPr>
              <a:spLocks noEditPoints="1"/>
            </p:cNvSpPr>
            <p:nvPr/>
          </p:nvSpPr>
          <p:spPr bwMode="auto">
            <a:xfrm>
              <a:off x="9685338" y="5114776"/>
              <a:ext cx="300037" cy="290513"/>
            </a:xfrm>
            <a:custGeom>
              <a:avLst/>
              <a:gdLst>
                <a:gd name="T0" fmla="*/ 13 w 387"/>
                <a:gd name="T1" fmla="*/ 287 h 362"/>
                <a:gd name="T2" fmla="*/ 276 w 387"/>
                <a:gd name="T3" fmla="*/ 215 h 362"/>
                <a:gd name="T4" fmla="*/ 253 w 387"/>
                <a:gd name="T5" fmla="*/ 297 h 362"/>
                <a:gd name="T6" fmla="*/ 245 w 387"/>
                <a:gd name="T7" fmla="*/ 226 h 362"/>
                <a:gd name="T8" fmla="*/ 245 w 387"/>
                <a:gd name="T9" fmla="*/ 163 h 362"/>
                <a:gd name="T10" fmla="*/ 238 w 387"/>
                <a:gd name="T11" fmla="*/ 166 h 362"/>
                <a:gd name="T12" fmla="*/ 244 w 387"/>
                <a:gd name="T13" fmla="*/ 175 h 362"/>
                <a:gd name="T14" fmla="*/ 250 w 387"/>
                <a:gd name="T15" fmla="*/ 173 h 362"/>
                <a:gd name="T16" fmla="*/ 214 w 387"/>
                <a:gd name="T17" fmla="*/ 181 h 362"/>
                <a:gd name="T18" fmla="*/ 217 w 387"/>
                <a:gd name="T19" fmla="*/ 193 h 362"/>
                <a:gd name="T20" fmla="*/ 221 w 387"/>
                <a:gd name="T21" fmla="*/ 189 h 362"/>
                <a:gd name="T22" fmla="*/ 195 w 387"/>
                <a:gd name="T23" fmla="*/ 205 h 362"/>
                <a:gd name="T24" fmla="*/ 192 w 387"/>
                <a:gd name="T25" fmla="*/ 211 h 362"/>
                <a:gd name="T26" fmla="*/ 201 w 387"/>
                <a:gd name="T27" fmla="*/ 216 h 362"/>
                <a:gd name="T28" fmla="*/ 204 w 387"/>
                <a:gd name="T29" fmla="*/ 210 h 362"/>
                <a:gd name="T30" fmla="*/ 183 w 387"/>
                <a:gd name="T31" fmla="*/ 240 h 362"/>
                <a:gd name="T32" fmla="*/ 193 w 387"/>
                <a:gd name="T33" fmla="*/ 247 h 362"/>
                <a:gd name="T34" fmla="*/ 194 w 387"/>
                <a:gd name="T35" fmla="*/ 241 h 362"/>
                <a:gd name="T36" fmla="*/ 185 w 387"/>
                <a:gd name="T37" fmla="*/ 270 h 362"/>
                <a:gd name="T38" fmla="*/ 187 w 387"/>
                <a:gd name="T39" fmla="*/ 277 h 362"/>
                <a:gd name="T40" fmla="*/ 196 w 387"/>
                <a:gd name="T41" fmla="*/ 273 h 362"/>
                <a:gd name="T42" fmla="*/ 195 w 387"/>
                <a:gd name="T43" fmla="*/ 267 h 362"/>
                <a:gd name="T44" fmla="*/ 200 w 387"/>
                <a:gd name="T45" fmla="*/ 304 h 362"/>
                <a:gd name="T46" fmla="*/ 212 w 387"/>
                <a:gd name="T47" fmla="*/ 302 h 362"/>
                <a:gd name="T48" fmla="*/ 208 w 387"/>
                <a:gd name="T49" fmla="*/ 297 h 362"/>
                <a:gd name="T50" fmla="*/ 221 w 387"/>
                <a:gd name="T51" fmla="*/ 325 h 362"/>
                <a:gd name="T52" fmla="*/ 227 w 387"/>
                <a:gd name="T53" fmla="*/ 329 h 362"/>
                <a:gd name="T54" fmla="*/ 232 w 387"/>
                <a:gd name="T55" fmla="*/ 320 h 362"/>
                <a:gd name="T56" fmla="*/ 227 w 387"/>
                <a:gd name="T57" fmla="*/ 316 h 362"/>
                <a:gd name="T58" fmla="*/ 254 w 387"/>
                <a:gd name="T59" fmla="*/ 340 h 362"/>
                <a:gd name="T60" fmla="*/ 261 w 387"/>
                <a:gd name="T61" fmla="*/ 342 h 362"/>
                <a:gd name="T62" fmla="*/ 257 w 387"/>
                <a:gd name="T63" fmla="*/ 330 h 362"/>
                <a:gd name="T64" fmla="*/ 284 w 387"/>
                <a:gd name="T65" fmla="*/ 342 h 362"/>
                <a:gd name="T66" fmla="*/ 291 w 387"/>
                <a:gd name="T67" fmla="*/ 341 h 362"/>
                <a:gd name="T68" fmla="*/ 290 w 387"/>
                <a:gd name="T69" fmla="*/ 331 h 362"/>
                <a:gd name="T70" fmla="*/ 284 w 387"/>
                <a:gd name="T71" fmla="*/ 332 h 362"/>
                <a:gd name="T72" fmla="*/ 319 w 387"/>
                <a:gd name="T73" fmla="*/ 332 h 362"/>
                <a:gd name="T74" fmla="*/ 325 w 387"/>
                <a:gd name="T75" fmla="*/ 328 h 362"/>
                <a:gd name="T76" fmla="*/ 315 w 387"/>
                <a:gd name="T77" fmla="*/ 321 h 362"/>
                <a:gd name="T78" fmla="*/ 343 w 387"/>
                <a:gd name="T79" fmla="*/ 313 h 362"/>
                <a:gd name="T80" fmla="*/ 347 w 387"/>
                <a:gd name="T81" fmla="*/ 308 h 362"/>
                <a:gd name="T82" fmla="*/ 340 w 387"/>
                <a:gd name="T83" fmla="*/ 300 h 362"/>
                <a:gd name="T84" fmla="*/ 336 w 387"/>
                <a:gd name="T85" fmla="*/ 305 h 362"/>
                <a:gd name="T86" fmla="*/ 362 w 387"/>
                <a:gd name="T87" fmla="*/ 282 h 362"/>
                <a:gd name="T88" fmla="*/ 364 w 387"/>
                <a:gd name="T89" fmla="*/ 275 h 362"/>
                <a:gd name="T90" fmla="*/ 352 w 387"/>
                <a:gd name="T91" fmla="*/ 276 h 362"/>
                <a:gd name="T92" fmla="*/ 367 w 387"/>
                <a:gd name="T93" fmla="*/ 252 h 362"/>
                <a:gd name="T94" fmla="*/ 367 w 387"/>
                <a:gd name="T95" fmla="*/ 245 h 362"/>
                <a:gd name="T96" fmla="*/ 356 w 387"/>
                <a:gd name="T97" fmla="*/ 244 h 362"/>
                <a:gd name="T98" fmla="*/ 356 w 387"/>
                <a:gd name="T99" fmla="*/ 250 h 362"/>
                <a:gd name="T100" fmla="*/ 360 w 387"/>
                <a:gd name="T101" fmla="*/ 215 h 362"/>
                <a:gd name="T102" fmla="*/ 357 w 387"/>
                <a:gd name="T103" fmla="*/ 208 h 362"/>
                <a:gd name="T104" fmla="*/ 350 w 387"/>
                <a:gd name="T105" fmla="*/ 218 h 362"/>
                <a:gd name="T106" fmla="*/ 344 w 387"/>
                <a:gd name="T107" fmla="*/ 190 h 362"/>
                <a:gd name="T108" fmla="*/ 340 w 387"/>
                <a:gd name="T109" fmla="*/ 185 h 362"/>
                <a:gd name="T110" fmla="*/ 331 w 387"/>
                <a:gd name="T111" fmla="*/ 191 h 362"/>
                <a:gd name="T112" fmla="*/ 335 w 387"/>
                <a:gd name="T113" fmla="*/ 196 h 362"/>
                <a:gd name="T114" fmla="*/ 315 w 387"/>
                <a:gd name="T115" fmla="*/ 168 h 362"/>
                <a:gd name="T116" fmla="*/ 309 w 387"/>
                <a:gd name="T117" fmla="*/ 165 h 362"/>
                <a:gd name="T118" fmla="*/ 308 w 387"/>
                <a:gd name="T119" fmla="*/ 176 h 362"/>
                <a:gd name="T120" fmla="*/ 275 w 387"/>
                <a:gd name="T121" fmla="*/ 138 h 362"/>
                <a:gd name="T122" fmla="*/ 215 w 387"/>
                <a:gd name="T123" fmla="*/ 5 h 362"/>
                <a:gd name="T124" fmla="*/ 18 w 387"/>
                <a:gd name="T125" fmla="*/ 9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7" h="362">
                  <a:moveTo>
                    <a:pt x="30" y="269"/>
                  </a:moveTo>
                  <a:cubicBezTo>
                    <a:pt x="50" y="267"/>
                    <a:pt x="69" y="266"/>
                    <a:pt x="88" y="265"/>
                  </a:cubicBezTo>
                  <a:cubicBezTo>
                    <a:pt x="76" y="265"/>
                    <a:pt x="65" y="264"/>
                    <a:pt x="53" y="262"/>
                  </a:cubicBezTo>
                  <a:cubicBezTo>
                    <a:pt x="43" y="261"/>
                    <a:pt x="35" y="254"/>
                    <a:pt x="35" y="244"/>
                  </a:cubicBezTo>
                  <a:cubicBezTo>
                    <a:pt x="35" y="230"/>
                    <a:pt x="35" y="215"/>
                    <a:pt x="35" y="201"/>
                  </a:cubicBezTo>
                  <a:cubicBezTo>
                    <a:pt x="35" y="191"/>
                    <a:pt x="43" y="184"/>
                    <a:pt x="53" y="183"/>
                  </a:cubicBezTo>
                  <a:cubicBezTo>
                    <a:pt x="89" y="180"/>
                    <a:pt x="124" y="178"/>
                    <a:pt x="160" y="179"/>
                  </a:cubicBezTo>
                  <a:cubicBezTo>
                    <a:pt x="147" y="200"/>
                    <a:pt x="140" y="224"/>
                    <a:pt x="140" y="250"/>
                  </a:cubicBezTo>
                  <a:cubicBezTo>
                    <a:pt x="140" y="288"/>
                    <a:pt x="155" y="322"/>
                    <a:pt x="179" y="346"/>
                  </a:cubicBezTo>
                  <a:cubicBezTo>
                    <a:pt x="181" y="347"/>
                    <a:pt x="182" y="349"/>
                    <a:pt x="184" y="350"/>
                  </a:cubicBezTo>
                  <a:cubicBezTo>
                    <a:pt x="133" y="355"/>
                    <a:pt x="82" y="354"/>
                    <a:pt x="30" y="348"/>
                  </a:cubicBezTo>
                  <a:cubicBezTo>
                    <a:pt x="21" y="347"/>
                    <a:pt x="13" y="340"/>
                    <a:pt x="13" y="330"/>
                  </a:cubicBezTo>
                  <a:cubicBezTo>
                    <a:pt x="13" y="316"/>
                    <a:pt x="13" y="301"/>
                    <a:pt x="13" y="287"/>
                  </a:cubicBezTo>
                  <a:cubicBezTo>
                    <a:pt x="13" y="277"/>
                    <a:pt x="21" y="270"/>
                    <a:pt x="30" y="269"/>
                  </a:cubicBezTo>
                  <a:close/>
                  <a:moveTo>
                    <a:pt x="266" y="159"/>
                  </a:moveTo>
                  <a:lnTo>
                    <a:pt x="266" y="159"/>
                  </a:lnTo>
                  <a:cubicBezTo>
                    <a:pt x="273" y="158"/>
                    <a:pt x="281" y="157"/>
                    <a:pt x="288" y="159"/>
                  </a:cubicBezTo>
                  <a:cubicBezTo>
                    <a:pt x="287" y="163"/>
                    <a:pt x="287" y="167"/>
                    <a:pt x="287" y="171"/>
                  </a:cubicBezTo>
                  <a:cubicBezTo>
                    <a:pt x="280" y="170"/>
                    <a:pt x="273" y="170"/>
                    <a:pt x="267" y="171"/>
                  </a:cubicBezTo>
                  <a:cubicBezTo>
                    <a:pt x="267" y="167"/>
                    <a:pt x="266" y="163"/>
                    <a:pt x="266" y="159"/>
                  </a:cubicBezTo>
                  <a:close/>
                  <a:moveTo>
                    <a:pt x="307" y="231"/>
                  </a:moveTo>
                  <a:lnTo>
                    <a:pt x="307" y="231"/>
                  </a:lnTo>
                  <a:lnTo>
                    <a:pt x="281" y="231"/>
                  </a:lnTo>
                  <a:lnTo>
                    <a:pt x="281" y="226"/>
                  </a:lnTo>
                  <a:cubicBezTo>
                    <a:pt x="281" y="222"/>
                    <a:pt x="280" y="219"/>
                    <a:pt x="280" y="217"/>
                  </a:cubicBezTo>
                  <a:cubicBezTo>
                    <a:pt x="279" y="216"/>
                    <a:pt x="278" y="215"/>
                    <a:pt x="276" y="215"/>
                  </a:cubicBezTo>
                  <a:cubicBezTo>
                    <a:pt x="274" y="215"/>
                    <a:pt x="273" y="216"/>
                    <a:pt x="272" y="217"/>
                  </a:cubicBezTo>
                  <a:cubicBezTo>
                    <a:pt x="272" y="218"/>
                    <a:pt x="271" y="220"/>
                    <a:pt x="271" y="223"/>
                  </a:cubicBezTo>
                  <a:cubicBezTo>
                    <a:pt x="271" y="227"/>
                    <a:pt x="272" y="230"/>
                    <a:pt x="274" y="231"/>
                  </a:cubicBezTo>
                  <a:cubicBezTo>
                    <a:pt x="275" y="233"/>
                    <a:pt x="280" y="236"/>
                    <a:pt x="288" y="241"/>
                  </a:cubicBezTo>
                  <a:cubicBezTo>
                    <a:pt x="294" y="245"/>
                    <a:pt x="299" y="248"/>
                    <a:pt x="301" y="250"/>
                  </a:cubicBezTo>
                  <a:cubicBezTo>
                    <a:pt x="304" y="252"/>
                    <a:pt x="306" y="255"/>
                    <a:pt x="307" y="259"/>
                  </a:cubicBezTo>
                  <a:cubicBezTo>
                    <a:pt x="309" y="263"/>
                    <a:pt x="310" y="268"/>
                    <a:pt x="310" y="274"/>
                  </a:cubicBezTo>
                  <a:cubicBezTo>
                    <a:pt x="310" y="283"/>
                    <a:pt x="308" y="290"/>
                    <a:pt x="303" y="295"/>
                  </a:cubicBezTo>
                  <a:cubicBezTo>
                    <a:pt x="299" y="301"/>
                    <a:pt x="292" y="304"/>
                    <a:pt x="283" y="305"/>
                  </a:cubicBezTo>
                  <a:lnTo>
                    <a:pt x="283" y="315"/>
                  </a:lnTo>
                  <a:lnTo>
                    <a:pt x="271" y="315"/>
                  </a:lnTo>
                  <a:lnTo>
                    <a:pt x="271" y="305"/>
                  </a:lnTo>
                  <a:cubicBezTo>
                    <a:pt x="264" y="304"/>
                    <a:pt x="258" y="302"/>
                    <a:pt x="253" y="297"/>
                  </a:cubicBezTo>
                  <a:cubicBezTo>
                    <a:pt x="248" y="292"/>
                    <a:pt x="245" y="284"/>
                    <a:pt x="245" y="272"/>
                  </a:cubicBezTo>
                  <a:lnTo>
                    <a:pt x="245" y="267"/>
                  </a:lnTo>
                  <a:lnTo>
                    <a:pt x="271" y="267"/>
                  </a:lnTo>
                  <a:lnTo>
                    <a:pt x="271" y="274"/>
                  </a:lnTo>
                  <a:cubicBezTo>
                    <a:pt x="271" y="281"/>
                    <a:pt x="271" y="285"/>
                    <a:pt x="272" y="287"/>
                  </a:cubicBezTo>
                  <a:cubicBezTo>
                    <a:pt x="272" y="288"/>
                    <a:pt x="274" y="289"/>
                    <a:pt x="276" y="289"/>
                  </a:cubicBezTo>
                  <a:cubicBezTo>
                    <a:pt x="277" y="289"/>
                    <a:pt x="279" y="289"/>
                    <a:pt x="280" y="288"/>
                  </a:cubicBezTo>
                  <a:cubicBezTo>
                    <a:pt x="280" y="286"/>
                    <a:pt x="281" y="285"/>
                    <a:pt x="281" y="282"/>
                  </a:cubicBezTo>
                  <a:cubicBezTo>
                    <a:pt x="281" y="276"/>
                    <a:pt x="280" y="272"/>
                    <a:pt x="280" y="270"/>
                  </a:cubicBezTo>
                  <a:cubicBezTo>
                    <a:pt x="279" y="267"/>
                    <a:pt x="276" y="264"/>
                    <a:pt x="271" y="262"/>
                  </a:cubicBezTo>
                  <a:cubicBezTo>
                    <a:pt x="263" y="257"/>
                    <a:pt x="258" y="253"/>
                    <a:pt x="255" y="251"/>
                  </a:cubicBezTo>
                  <a:cubicBezTo>
                    <a:pt x="252" y="248"/>
                    <a:pt x="250" y="245"/>
                    <a:pt x="248" y="241"/>
                  </a:cubicBezTo>
                  <a:cubicBezTo>
                    <a:pt x="246" y="236"/>
                    <a:pt x="245" y="232"/>
                    <a:pt x="245" y="226"/>
                  </a:cubicBezTo>
                  <a:cubicBezTo>
                    <a:pt x="245" y="218"/>
                    <a:pt x="247" y="212"/>
                    <a:pt x="251" y="208"/>
                  </a:cubicBezTo>
                  <a:cubicBezTo>
                    <a:pt x="256" y="203"/>
                    <a:pt x="262" y="201"/>
                    <a:pt x="271" y="200"/>
                  </a:cubicBezTo>
                  <a:lnTo>
                    <a:pt x="271" y="191"/>
                  </a:lnTo>
                  <a:lnTo>
                    <a:pt x="283" y="191"/>
                  </a:lnTo>
                  <a:lnTo>
                    <a:pt x="283" y="200"/>
                  </a:lnTo>
                  <a:cubicBezTo>
                    <a:pt x="291" y="201"/>
                    <a:pt x="297" y="203"/>
                    <a:pt x="301" y="208"/>
                  </a:cubicBezTo>
                  <a:cubicBezTo>
                    <a:pt x="305" y="212"/>
                    <a:pt x="307" y="218"/>
                    <a:pt x="307" y="226"/>
                  </a:cubicBezTo>
                  <a:cubicBezTo>
                    <a:pt x="307" y="227"/>
                    <a:pt x="307" y="229"/>
                    <a:pt x="307" y="231"/>
                  </a:cubicBezTo>
                  <a:close/>
                  <a:moveTo>
                    <a:pt x="247" y="163"/>
                  </a:moveTo>
                  <a:lnTo>
                    <a:pt x="247" y="163"/>
                  </a:lnTo>
                  <a:lnTo>
                    <a:pt x="246" y="163"/>
                  </a:lnTo>
                  <a:lnTo>
                    <a:pt x="246" y="163"/>
                  </a:lnTo>
                  <a:lnTo>
                    <a:pt x="245" y="163"/>
                  </a:lnTo>
                  <a:lnTo>
                    <a:pt x="245" y="163"/>
                  </a:lnTo>
                  <a:lnTo>
                    <a:pt x="244" y="164"/>
                  </a:lnTo>
                  <a:lnTo>
                    <a:pt x="244" y="164"/>
                  </a:lnTo>
                  <a:lnTo>
                    <a:pt x="243" y="164"/>
                  </a:lnTo>
                  <a:lnTo>
                    <a:pt x="243" y="164"/>
                  </a:lnTo>
                  <a:lnTo>
                    <a:pt x="242" y="164"/>
                  </a:lnTo>
                  <a:lnTo>
                    <a:pt x="242" y="164"/>
                  </a:lnTo>
                  <a:lnTo>
                    <a:pt x="241" y="165"/>
                  </a:lnTo>
                  <a:lnTo>
                    <a:pt x="241" y="165"/>
                  </a:lnTo>
                  <a:lnTo>
                    <a:pt x="240" y="165"/>
                  </a:lnTo>
                  <a:lnTo>
                    <a:pt x="239" y="165"/>
                  </a:lnTo>
                  <a:lnTo>
                    <a:pt x="239" y="166"/>
                  </a:lnTo>
                  <a:lnTo>
                    <a:pt x="238" y="166"/>
                  </a:lnTo>
                  <a:lnTo>
                    <a:pt x="238" y="166"/>
                  </a:lnTo>
                  <a:lnTo>
                    <a:pt x="237" y="166"/>
                  </a:lnTo>
                  <a:lnTo>
                    <a:pt x="237" y="166"/>
                  </a:lnTo>
                  <a:lnTo>
                    <a:pt x="236" y="167"/>
                  </a:lnTo>
                  <a:lnTo>
                    <a:pt x="236" y="167"/>
                  </a:lnTo>
                  <a:lnTo>
                    <a:pt x="241" y="176"/>
                  </a:lnTo>
                  <a:lnTo>
                    <a:pt x="241" y="176"/>
                  </a:lnTo>
                  <a:lnTo>
                    <a:pt x="241" y="176"/>
                  </a:lnTo>
                  <a:lnTo>
                    <a:pt x="242" y="176"/>
                  </a:lnTo>
                  <a:lnTo>
                    <a:pt x="242" y="176"/>
                  </a:lnTo>
                  <a:lnTo>
                    <a:pt x="243" y="175"/>
                  </a:lnTo>
                  <a:lnTo>
                    <a:pt x="243" y="175"/>
                  </a:lnTo>
                  <a:lnTo>
                    <a:pt x="244" y="175"/>
                  </a:lnTo>
                  <a:lnTo>
                    <a:pt x="244" y="175"/>
                  </a:lnTo>
                  <a:lnTo>
                    <a:pt x="244" y="175"/>
                  </a:lnTo>
                  <a:lnTo>
                    <a:pt x="245" y="175"/>
                  </a:lnTo>
                  <a:lnTo>
                    <a:pt x="245" y="174"/>
                  </a:lnTo>
                  <a:lnTo>
                    <a:pt x="246" y="174"/>
                  </a:lnTo>
                  <a:lnTo>
                    <a:pt x="246" y="174"/>
                  </a:lnTo>
                  <a:lnTo>
                    <a:pt x="247" y="174"/>
                  </a:lnTo>
                  <a:lnTo>
                    <a:pt x="247" y="174"/>
                  </a:lnTo>
                  <a:lnTo>
                    <a:pt x="248" y="173"/>
                  </a:lnTo>
                  <a:lnTo>
                    <a:pt x="248" y="173"/>
                  </a:lnTo>
                  <a:lnTo>
                    <a:pt x="249" y="173"/>
                  </a:lnTo>
                  <a:lnTo>
                    <a:pt x="249" y="173"/>
                  </a:lnTo>
                  <a:lnTo>
                    <a:pt x="250" y="173"/>
                  </a:lnTo>
                  <a:lnTo>
                    <a:pt x="250" y="173"/>
                  </a:lnTo>
                  <a:lnTo>
                    <a:pt x="247" y="163"/>
                  </a:lnTo>
                  <a:close/>
                  <a:moveTo>
                    <a:pt x="217" y="178"/>
                  </a:moveTo>
                  <a:lnTo>
                    <a:pt x="217" y="178"/>
                  </a:lnTo>
                  <a:lnTo>
                    <a:pt x="217" y="179"/>
                  </a:lnTo>
                  <a:lnTo>
                    <a:pt x="217" y="179"/>
                  </a:lnTo>
                  <a:lnTo>
                    <a:pt x="216" y="179"/>
                  </a:lnTo>
                  <a:lnTo>
                    <a:pt x="216" y="180"/>
                  </a:lnTo>
                  <a:lnTo>
                    <a:pt x="215" y="180"/>
                  </a:lnTo>
                  <a:lnTo>
                    <a:pt x="215" y="180"/>
                  </a:lnTo>
                  <a:lnTo>
                    <a:pt x="215" y="181"/>
                  </a:lnTo>
                  <a:lnTo>
                    <a:pt x="214" y="181"/>
                  </a:lnTo>
                  <a:lnTo>
                    <a:pt x="214" y="181"/>
                  </a:lnTo>
                  <a:lnTo>
                    <a:pt x="213" y="182"/>
                  </a:lnTo>
                  <a:lnTo>
                    <a:pt x="213" y="182"/>
                  </a:lnTo>
                  <a:lnTo>
                    <a:pt x="212" y="183"/>
                  </a:lnTo>
                  <a:lnTo>
                    <a:pt x="212" y="183"/>
                  </a:lnTo>
                  <a:lnTo>
                    <a:pt x="212" y="183"/>
                  </a:lnTo>
                  <a:lnTo>
                    <a:pt x="211" y="184"/>
                  </a:lnTo>
                  <a:lnTo>
                    <a:pt x="211" y="184"/>
                  </a:lnTo>
                  <a:lnTo>
                    <a:pt x="210" y="184"/>
                  </a:lnTo>
                  <a:lnTo>
                    <a:pt x="210" y="185"/>
                  </a:lnTo>
                  <a:lnTo>
                    <a:pt x="210" y="185"/>
                  </a:lnTo>
                  <a:lnTo>
                    <a:pt x="209" y="186"/>
                  </a:lnTo>
                  <a:lnTo>
                    <a:pt x="209" y="186"/>
                  </a:lnTo>
                  <a:lnTo>
                    <a:pt x="217" y="193"/>
                  </a:lnTo>
                  <a:lnTo>
                    <a:pt x="217" y="193"/>
                  </a:lnTo>
                  <a:lnTo>
                    <a:pt x="217" y="193"/>
                  </a:lnTo>
                  <a:lnTo>
                    <a:pt x="218" y="192"/>
                  </a:lnTo>
                  <a:lnTo>
                    <a:pt x="218" y="192"/>
                  </a:lnTo>
                  <a:lnTo>
                    <a:pt x="218" y="192"/>
                  </a:lnTo>
                  <a:lnTo>
                    <a:pt x="219" y="191"/>
                  </a:lnTo>
                  <a:lnTo>
                    <a:pt x="219" y="191"/>
                  </a:lnTo>
                  <a:lnTo>
                    <a:pt x="219" y="191"/>
                  </a:lnTo>
                  <a:lnTo>
                    <a:pt x="220" y="190"/>
                  </a:lnTo>
                  <a:lnTo>
                    <a:pt x="220" y="190"/>
                  </a:lnTo>
                  <a:lnTo>
                    <a:pt x="220" y="190"/>
                  </a:lnTo>
                  <a:lnTo>
                    <a:pt x="221" y="189"/>
                  </a:lnTo>
                  <a:lnTo>
                    <a:pt x="221" y="189"/>
                  </a:lnTo>
                  <a:lnTo>
                    <a:pt x="221" y="189"/>
                  </a:lnTo>
                  <a:lnTo>
                    <a:pt x="222" y="188"/>
                  </a:lnTo>
                  <a:lnTo>
                    <a:pt x="222" y="188"/>
                  </a:lnTo>
                  <a:lnTo>
                    <a:pt x="223" y="188"/>
                  </a:lnTo>
                  <a:lnTo>
                    <a:pt x="223" y="188"/>
                  </a:lnTo>
                  <a:lnTo>
                    <a:pt x="223" y="187"/>
                  </a:lnTo>
                  <a:lnTo>
                    <a:pt x="224" y="187"/>
                  </a:lnTo>
                  <a:lnTo>
                    <a:pt x="224" y="187"/>
                  </a:lnTo>
                  <a:lnTo>
                    <a:pt x="217" y="178"/>
                  </a:lnTo>
                  <a:close/>
                  <a:moveTo>
                    <a:pt x="195" y="204"/>
                  </a:moveTo>
                  <a:lnTo>
                    <a:pt x="195" y="204"/>
                  </a:lnTo>
                  <a:lnTo>
                    <a:pt x="195" y="204"/>
                  </a:lnTo>
                  <a:lnTo>
                    <a:pt x="195" y="205"/>
                  </a:lnTo>
                  <a:lnTo>
                    <a:pt x="195" y="205"/>
                  </a:lnTo>
                  <a:lnTo>
                    <a:pt x="194" y="206"/>
                  </a:lnTo>
                  <a:lnTo>
                    <a:pt x="194" y="206"/>
                  </a:lnTo>
                  <a:lnTo>
                    <a:pt x="194" y="206"/>
                  </a:lnTo>
                  <a:lnTo>
                    <a:pt x="194" y="207"/>
                  </a:lnTo>
                  <a:lnTo>
                    <a:pt x="193" y="207"/>
                  </a:lnTo>
                  <a:lnTo>
                    <a:pt x="193" y="208"/>
                  </a:lnTo>
                  <a:lnTo>
                    <a:pt x="193" y="208"/>
                  </a:lnTo>
                  <a:lnTo>
                    <a:pt x="193" y="209"/>
                  </a:lnTo>
                  <a:lnTo>
                    <a:pt x="192" y="209"/>
                  </a:lnTo>
                  <a:lnTo>
                    <a:pt x="192" y="210"/>
                  </a:lnTo>
                  <a:lnTo>
                    <a:pt x="192" y="210"/>
                  </a:lnTo>
                  <a:lnTo>
                    <a:pt x="192" y="211"/>
                  </a:lnTo>
                  <a:lnTo>
                    <a:pt x="191" y="211"/>
                  </a:lnTo>
                  <a:lnTo>
                    <a:pt x="191" y="212"/>
                  </a:lnTo>
                  <a:lnTo>
                    <a:pt x="191" y="213"/>
                  </a:lnTo>
                  <a:lnTo>
                    <a:pt x="191" y="213"/>
                  </a:lnTo>
                  <a:lnTo>
                    <a:pt x="190" y="214"/>
                  </a:lnTo>
                  <a:lnTo>
                    <a:pt x="190" y="214"/>
                  </a:lnTo>
                  <a:lnTo>
                    <a:pt x="200" y="218"/>
                  </a:lnTo>
                  <a:lnTo>
                    <a:pt x="200" y="218"/>
                  </a:lnTo>
                  <a:lnTo>
                    <a:pt x="200" y="217"/>
                  </a:lnTo>
                  <a:lnTo>
                    <a:pt x="200" y="217"/>
                  </a:lnTo>
                  <a:lnTo>
                    <a:pt x="201" y="216"/>
                  </a:lnTo>
                  <a:lnTo>
                    <a:pt x="201" y="216"/>
                  </a:lnTo>
                  <a:lnTo>
                    <a:pt x="201" y="216"/>
                  </a:lnTo>
                  <a:lnTo>
                    <a:pt x="201" y="215"/>
                  </a:lnTo>
                  <a:lnTo>
                    <a:pt x="202" y="215"/>
                  </a:lnTo>
                  <a:lnTo>
                    <a:pt x="202" y="214"/>
                  </a:lnTo>
                  <a:lnTo>
                    <a:pt x="202" y="214"/>
                  </a:lnTo>
                  <a:lnTo>
                    <a:pt x="202" y="213"/>
                  </a:lnTo>
                  <a:lnTo>
                    <a:pt x="202" y="213"/>
                  </a:lnTo>
                  <a:lnTo>
                    <a:pt x="203" y="212"/>
                  </a:lnTo>
                  <a:lnTo>
                    <a:pt x="203" y="212"/>
                  </a:lnTo>
                  <a:lnTo>
                    <a:pt x="203" y="212"/>
                  </a:lnTo>
                  <a:lnTo>
                    <a:pt x="203" y="211"/>
                  </a:lnTo>
                  <a:lnTo>
                    <a:pt x="204" y="211"/>
                  </a:lnTo>
                  <a:lnTo>
                    <a:pt x="204" y="210"/>
                  </a:lnTo>
                  <a:lnTo>
                    <a:pt x="204" y="210"/>
                  </a:lnTo>
                  <a:lnTo>
                    <a:pt x="204" y="209"/>
                  </a:lnTo>
                  <a:lnTo>
                    <a:pt x="204" y="209"/>
                  </a:lnTo>
                  <a:lnTo>
                    <a:pt x="195" y="204"/>
                  </a:lnTo>
                  <a:close/>
                  <a:moveTo>
                    <a:pt x="184" y="235"/>
                  </a:moveTo>
                  <a:lnTo>
                    <a:pt x="184" y="235"/>
                  </a:lnTo>
                  <a:lnTo>
                    <a:pt x="184" y="236"/>
                  </a:lnTo>
                  <a:lnTo>
                    <a:pt x="184" y="236"/>
                  </a:lnTo>
                  <a:lnTo>
                    <a:pt x="184" y="237"/>
                  </a:lnTo>
                  <a:lnTo>
                    <a:pt x="184" y="238"/>
                  </a:lnTo>
                  <a:lnTo>
                    <a:pt x="183" y="238"/>
                  </a:lnTo>
                  <a:lnTo>
                    <a:pt x="183" y="239"/>
                  </a:lnTo>
                  <a:lnTo>
                    <a:pt x="183" y="239"/>
                  </a:lnTo>
                  <a:lnTo>
                    <a:pt x="183" y="240"/>
                  </a:lnTo>
                  <a:lnTo>
                    <a:pt x="183" y="240"/>
                  </a:lnTo>
                  <a:lnTo>
                    <a:pt x="183" y="241"/>
                  </a:lnTo>
                  <a:lnTo>
                    <a:pt x="183" y="242"/>
                  </a:lnTo>
                  <a:lnTo>
                    <a:pt x="183" y="242"/>
                  </a:lnTo>
                  <a:lnTo>
                    <a:pt x="183" y="243"/>
                  </a:lnTo>
                  <a:lnTo>
                    <a:pt x="183" y="243"/>
                  </a:lnTo>
                  <a:lnTo>
                    <a:pt x="183" y="244"/>
                  </a:lnTo>
                  <a:lnTo>
                    <a:pt x="183" y="245"/>
                  </a:lnTo>
                  <a:lnTo>
                    <a:pt x="183" y="245"/>
                  </a:lnTo>
                  <a:lnTo>
                    <a:pt x="183" y="246"/>
                  </a:lnTo>
                  <a:lnTo>
                    <a:pt x="183" y="246"/>
                  </a:lnTo>
                  <a:lnTo>
                    <a:pt x="183" y="247"/>
                  </a:lnTo>
                  <a:lnTo>
                    <a:pt x="193" y="247"/>
                  </a:lnTo>
                  <a:lnTo>
                    <a:pt x="193" y="247"/>
                  </a:lnTo>
                  <a:lnTo>
                    <a:pt x="193" y="246"/>
                  </a:lnTo>
                  <a:lnTo>
                    <a:pt x="193" y="246"/>
                  </a:lnTo>
                  <a:lnTo>
                    <a:pt x="193" y="245"/>
                  </a:lnTo>
                  <a:lnTo>
                    <a:pt x="193" y="245"/>
                  </a:lnTo>
                  <a:lnTo>
                    <a:pt x="194" y="244"/>
                  </a:lnTo>
                  <a:lnTo>
                    <a:pt x="194" y="244"/>
                  </a:lnTo>
                  <a:lnTo>
                    <a:pt x="194" y="243"/>
                  </a:lnTo>
                  <a:lnTo>
                    <a:pt x="194" y="243"/>
                  </a:lnTo>
                  <a:lnTo>
                    <a:pt x="194" y="242"/>
                  </a:lnTo>
                  <a:lnTo>
                    <a:pt x="194" y="242"/>
                  </a:lnTo>
                  <a:lnTo>
                    <a:pt x="194" y="241"/>
                  </a:lnTo>
                  <a:lnTo>
                    <a:pt x="194" y="241"/>
                  </a:lnTo>
                  <a:lnTo>
                    <a:pt x="194" y="240"/>
                  </a:lnTo>
                  <a:lnTo>
                    <a:pt x="194" y="240"/>
                  </a:lnTo>
                  <a:lnTo>
                    <a:pt x="194" y="239"/>
                  </a:lnTo>
                  <a:lnTo>
                    <a:pt x="194" y="239"/>
                  </a:lnTo>
                  <a:lnTo>
                    <a:pt x="194" y="238"/>
                  </a:lnTo>
                  <a:lnTo>
                    <a:pt x="194" y="238"/>
                  </a:lnTo>
                  <a:lnTo>
                    <a:pt x="194" y="237"/>
                  </a:lnTo>
                  <a:lnTo>
                    <a:pt x="184" y="235"/>
                  </a:lnTo>
                  <a:close/>
                  <a:moveTo>
                    <a:pt x="185" y="269"/>
                  </a:moveTo>
                  <a:lnTo>
                    <a:pt x="185" y="269"/>
                  </a:lnTo>
                  <a:lnTo>
                    <a:pt x="185" y="269"/>
                  </a:lnTo>
                  <a:lnTo>
                    <a:pt x="185" y="270"/>
                  </a:lnTo>
                  <a:lnTo>
                    <a:pt x="185" y="270"/>
                  </a:lnTo>
                  <a:lnTo>
                    <a:pt x="185" y="271"/>
                  </a:lnTo>
                  <a:lnTo>
                    <a:pt x="185" y="271"/>
                  </a:lnTo>
                  <a:lnTo>
                    <a:pt x="185" y="272"/>
                  </a:lnTo>
                  <a:lnTo>
                    <a:pt x="185" y="272"/>
                  </a:lnTo>
                  <a:lnTo>
                    <a:pt x="185" y="273"/>
                  </a:lnTo>
                  <a:lnTo>
                    <a:pt x="186" y="273"/>
                  </a:lnTo>
                  <a:lnTo>
                    <a:pt x="186" y="274"/>
                  </a:lnTo>
                  <a:lnTo>
                    <a:pt x="186" y="275"/>
                  </a:lnTo>
                  <a:lnTo>
                    <a:pt x="186" y="275"/>
                  </a:lnTo>
                  <a:lnTo>
                    <a:pt x="186" y="276"/>
                  </a:lnTo>
                  <a:lnTo>
                    <a:pt x="186" y="276"/>
                  </a:lnTo>
                  <a:lnTo>
                    <a:pt x="186" y="277"/>
                  </a:lnTo>
                  <a:lnTo>
                    <a:pt x="187" y="277"/>
                  </a:lnTo>
                  <a:lnTo>
                    <a:pt x="187" y="278"/>
                  </a:lnTo>
                  <a:lnTo>
                    <a:pt x="187" y="278"/>
                  </a:lnTo>
                  <a:lnTo>
                    <a:pt x="187" y="279"/>
                  </a:lnTo>
                  <a:lnTo>
                    <a:pt x="187" y="279"/>
                  </a:lnTo>
                  <a:lnTo>
                    <a:pt x="187" y="280"/>
                  </a:lnTo>
                  <a:lnTo>
                    <a:pt x="197" y="276"/>
                  </a:lnTo>
                  <a:lnTo>
                    <a:pt x="197" y="276"/>
                  </a:lnTo>
                  <a:lnTo>
                    <a:pt x="197" y="276"/>
                  </a:lnTo>
                  <a:lnTo>
                    <a:pt x="197" y="275"/>
                  </a:lnTo>
                  <a:lnTo>
                    <a:pt x="197" y="275"/>
                  </a:lnTo>
                  <a:lnTo>
                    <a:pt x="197" y="274"/>
                  </a:lnTo>
                  <a:lnTo>
                    <a:pt x="197" y="274"/>
                  </a:lnTo>
                  <a:lnTo>
                    <a:pt x="196" y="273"/>
                  </a:lnTo>
                  <a:lnTo>
                    <a:pt x="196" y="273"/>
                  </a:lnTo>
                  <a:lnTo>
                    <a:pt x="196" y="272"/>
                  </a:lnTo>
                  <a:lnTo>
                    <a:pt x="196" y="272"/>
                  </a:lnTo>
                  <a:lnTo>
                    <a:pt x="196" y="271"/>
                  </a:lnTo>
                  <a:lnTo>
                    <a:pt x="196" y="271"/>
                  </a:lnTo>
                  <a:lnTo>
                    <a:pt x="196" y="270"/>
                  </a:lnTo>
                  <a:lnTo>
                    <a:pt x="196" y="270"/>
                  </a:lnTo>
                  <a:lnTo>
                    <a:pt x="195" y="269"/>
                  </a:lnTo>
                  <a:lnTo>
                    <a:pt x="195" y="269"/>
                  </a:lnTo>
                  <a:lnTo>
                    <a:pt x="195" y="268"/>
                  </a:lnTo>
                  <a:lnTo>
                    <a:pt x="195" y="268"/>
                  </a:lnTo>
                  <a:lnTo>
                    <a:pt x="195" y="267"/>
                  </a:lnTo>
                  <a:lnTo>
                    <a:pt x="195" y="267"/>
                  </a:lnTo>
                  <a:lnTo>
                    <a:pt x="195" y="267"/>
                  </a:lnTo>
                  <a:lnTo>
                    <a:pt x="185" y="269"/>
                  </a:lnTo>
                  <a:close/>
                  <a:moveTo>
                    <a:pt x="197" y="300"/>
                  </a:moveTo>
                  <a:lnTo>
                    <a:pt x="197" y="300"/>
                  </a:lnTo>
                  <a:lnTo>
                    <a:pt x="197" y="300"/>
                  </a:lnTo>
                  <a:lnTo>
                    <a:pt x="197" y="301"/>
                  </a:lnTo>
                  <a:lnTo>
                    <a:pt x="198" y="301"/>
                  </a:lnTo>
                  <a:lnTo>
                    <a:pt x="198" y="302"/>
                  </a:lnTo>
                  <a:lnTo>
                    <a:pt x="198" y="302"/>
                  </a:lnTo>
                  <a:lnTo>
                    <a:pt x="199" y="302"/>
                  </a:lnTo>
                  <a:lnTo>
                    <a:pt x="199" y="303"/>
                  </a:lnTo>
                  <a:lnTo>
                    <a:pt x="199" y="303"/>
                  </a:lnTo>
                  <a:lnTo>
                    <a:pt x="200" y="304"/>
                  </a:lnTo>
                  <a:lnTo>
                    <a:pt x="200" y="304"/>
                  </a:lnTo>
                  <a:lnTo>
                    <a:pt x="200" y="305"/>
                  </a:lnTo>
                  <a:lnTo>
                    <a:pt x="201" y="305"/>
                  </a:lnTo>
                  <a:lnTo>
                    <a:pt x="201" y="306"/>
                  </a:lnTo>
                  <a:lnTo>
                    <a:pt x="201" y="306"/>
                  </a:lnTo>
                  <a:lnTo>
                    <a:pt x="202" y="306"/>
                  </a:lnTo>
                  <a:lnTo>
                    <a:pt x="202" y="307"/>
                  </a:lnTo>
                  <a:lnTo>
                    <a:pt x="202" y="307"/>
                  </a:lnTo>
                  <a:lnTo>
                    <a:pt x="203" y="308"/>
                  </a:lnTo>
                  <a:lnTo>
                    <a:pt x="203" y="308"/>
                  </a:lnTo>
                  <a:lnTo>
                    <a:pt x="203" y="309"/>
                  </a:lnTo>
                  <a:lnTo>
                    <a:pt x="204" y="309"/>
                  </a:lnTo>
                  <a:lnTo>
                    <a:pt x="212" y="302"/>
                  </a:lnTo>
                  <a:lnTo>
                    <a:pt x="212" y="302"/>
                  </a:lnTo>
                  <a:lnTo>
                    <a:pt x="211" y="302"/>
                  </a:lnTo>
                  <a:lnTo>
                    <a:pt x="211" y="301"/>
                  </a:lnTo>
                  <a:lnTo>
                    <a:pt x="211" y="301"/>
                  </a:lnTo>
                  <a:lnTo>
                    <a:pt x="210" y="300"/>
                  </a:lnTo>
                  <a:lnTo>
                    <a:pt x="210" y="300"/>
                  </a:lnTo>
                  <a:lnTo>
                    <a:pt x="210" y="300"/>
                  </a:lnTo>
                  <a:lnTo>
                    <a:pt x="209" y="299"/>
                  </a:lnTo>
                  <a:lnTo>
                    <a:pt x="209" y="299"/>
                  </a:lnTo>
                  <a:lnTo>
                    <a:pt x="209" y="298"/>
                  </a:lnTo>
                  <a:lnTo>
                    <a:pt x="209" y="298"/>
                  </a:lnTo>
                  <a:lnTo>
                    <a:pt x="208" y="298"/>
                  </a:lnTo>
                  <a:lnTo>
                    <a:pt x="208" y="297"/>
                  </a:lnTo>
                  <a:lnTo>
                    <a:pt x="208" y="297"/>
                  </a:lnTo>
                  <a:lnTo>
                    <a:pt x="207" y="296"/>
                  </a:lnTo>
                  <a:lnTo>
                    <a:pt x="207" y="296"/>
                  </a:lnTo>
                  <a:lnTo>
                    <a:pt x="207" y="296"/>
                  </a:lnTo>
                  <a:lnTo>
                    <a:pt x="207" y="295"/>
                  </a:lnTo>
                  <a:lnTo>
                    <a:pt x="206" y="295"/>
                  </a:lnTo>
                  <a:lnTo>
                    <a:pt x="206" y="294"/>
                  </a:lnTo>
                  <a:lnTo>
                    <a:pt x="206" y="294"/>
                  </a:lnTo>
                  <a:lnTo>
                    <a:pt x="197" y="300"/>
                  </a:lnTo>
                  <a:close/>
                  <a:moveTo>
                    <a:pt x="220" y="324"/>
                  </a:moveTo>
                  <a:lnTo>
                    <a:pt x="220" y="324"/>
                  </a:lnTo>
                  <a:lnTo>
                    <a:pt x="220" y="325"/>
                  </a:lnTo>
                  <a:lnTo>
                    <a:pt x="221" y="325"/>
                  </a:lnTo>
                  <a:lnTo>
                    <a:pt x="221" y="325"/>
                  </a:lnTo>
                  <a:lnTo>
                    <a:pt x="221" y="326"/>
                  </a:lnTo>
                  <a:lnTo>
                    <a:pt x="222" y="326"/>
                  </a:lnTo>
                  <a:lnTo>
                    <a:pt x="222" y="326"/>
                  </a:lnTo>
                  <a:lnTo>
                    <a:pt x="223" y="327"/>
                  </a:lnTo>
                  <a:lnTo>
                    <a:pt x="223" y="327"/>
                  </a:lnTo>
                  <a:lnTo>
                    <a:pt x="224" y="327"/>
                  </a:lnTo>
                  <a:lnTo>
                    <a:pt x="224" y="328"/>
                  </a:lnTo>
                  <a:lnTo>
                    <a:pt x="225" y="328"/>
                  </a:lnTo>
                  <a:lnTo>
                    <a:pt x="225" y="328"/>
                  </a:lnTo>
                  <a:lnTo>
                    <a:pt x="226" y="328"/>
                  </a:lnTo>
                  <a:lnTo>
                    <a:pt x="226" y="329"/>
                  </a:lnTo>
                  <a:lnTo>
                    <a:pt x="227" y="329"/>
                  </a:lnTo>
                  <a:lnTo>
                    <a:pt x="227" y="329"/>
                  </a:lnTo>
                  <a:lnTo>
                    <a:pt x="228" y="330"/>
                  </a:lnTo>
                  <a:lnTo>
                    <a:pt x="228" y="330"/>
                  </a:lnTo>
                  <a:lnTo>
                    <a:pt x="228" y="330"/>
                  </a:lnTo>
                  <a:lnTo>
                    <a:pt x="229" y="330"/>
                  </a:lnTo>
                  <a:lnTo>
                    <a:pt x="229" y="331"/>
                  </a:lnTo>
                  <a:lnTo>
                    <a:pt x="235" y="321"/>
                  </a:lnTo>
                  <a:lnTo>
                    <a:pt x="234" y="321"/>
                  </a:lnTo>
                  <a:lnTo>
                    <a:pt x="234" y="321"/>
                  </a:lnTo>
                  <a:lnTo>
                    <a:pt x="233" y="321"/>
                  </a:lnTo>
                  <a:lnTo>
                    <a:pt x="233" y="320"/>
                  </a:lnTo>
                  <a:lnTo>
                    <a:pt x="233" y="320"/>
                  </a:lnTo>
                  <a:lnTo>
                    <a:pt x="232" y="320"/>
                  </a:lnTo>
                  <a:lnTo>
                    <a:pt x="232" y="320"/>
                  </a:lnTo>
                  <a:lnTo>
                    <a:pt x="231" y="319"/>
                  </a:lnTo>
                  <a:lnTo>
                    <a:pt x="231" y="319"/>
                  </a:lnTo>
                  <a:lnTo>
                    <a:pt x="230" y="319"/>
                  </a:lnTo>
                  <a:lnTo>
                    <a:pt x="230" y="319"/>
                  </a:lnTo>
                  <a:lnTo>
                    <a:pt x="230" y="318"/>
                  </a:lnTo>
                  <a:lnTo>
                    <a:pt x="229" y="318"/>
                  </a:lnTo>
                  <a:lnTo>
                    <a:pt x="229" y="318"/>
                  </a:lnTo>
                  <a:lnTo>
                    <a:pt x="228" y="318"/>
                  </a:lnTo>
                  <a:lnTo>
                    <a:pt x="228" y="317"/>
                  </a:lnTo>
                  <a:lnTo>
                    <a:pt x="228" y="317"/>
                  </a:lnTo>
                  <a:lnTo>
                    <a:pt x="227" y="317"/>
                  </a:lnTo>
                  <a:lnTo>
                    <a:pt x="227" y="316"/>
                  </a:lnTo>
                  <a:lnTo>
                    <a:pt x="226" y="316"/>
                  </a:lnTo>
                  <a:lnTo>
                    <a:pt x="226" y="316"/>
                  </a:lnTo>
                  <a:lnTo>
                    <a:pt x="220" y="324"/>
                  </a:lnTo>
                  <a:close/>
                  <a:moveTo>
                    <a:pt x="250" y="339"/>
                  </a:moveTo>
                  <a:lnTo>
                    <a:pt x="250" y="339"/>
                  </a:lnTo>
                  <a:lnTo>
                    <a:pt x="250" y="339"/>
                  </a:lnTo>
                  <a:lnTo>
                    <a:pt x="251" y="339"/>
                  </a:lnTo>
                  <a:lnTo>
                    <a:pt x="251" y="340"/>
                  </a:lnTo>
                  <a:lnTo>
                    <a:pt x="252" y="340"/>
                  </a:lnTo>
                  <a:lnTo>
                    <a:pt x="252" y="340"/>
                  </a:lnTo>
                  <a:lnTo>
                    <a:pt x="253" y="340"/>
                  </a:lnTo>
                  <a:lnTo>
                    <a:pt x="253" y="340"/>
                  </a:lnTo>
                  <a:lnTo>
                    <a:pt x="254" y="340"/>
                  </a:lnTo>
                  <a:lnTo>
                    <a:pt x="255" y="340"/>
                  </a:lnTo>
                  <a:lnTo>
                    <a:pt x="255" y="341"/>
                  </a:lnTo>
                  <a:lnTo>
                    <a:pt x="256" y="341"/>
                  </a:lnTo>
                  <a:lnTo>
                    <a:pt x="256" y="341"/>
                  </a:lnTo>
                  <a:lnTo>
                    <a:pt x="257" y="341"/>
                  </a:lnTo>
                  <a:lnTo>
                    <a:pt x="257" y="341"/>
                  </a:lnTo>
                  <a:lnTo>
                    <a:pt x="258" y="341"/>
                  </a:lnTo>
                  <a:lnTo>
                    <a:pt x="259" y="341"/>
                  </a:lnTo>
                  <a:lnTo>
                    <a:pt x="259" y="341"/>
                  </a:lnTo>
                  <a:lnTo>
                    <a:pt x="260" y="341"/>
                  </a:lnTo>
                  <a:lnTo>
                    <a:pt x="260" y="341"/>
                  </a:lnTo>
                  <a:lnTo>
                    <a:pt x="261" y="342"/>
                  </a:lnTo>
                  <a:lnTo>
                    <a:pt x="261" y="342"/>
                  </a:lnTo>
                  <a:lnTo>
                    <a:pt x="263" y="331"/>
                  </a:lnTo>
                  <a:lnTo>
                    <a:pt x="262" y="331"/>
                  </a:lnTo>
                  <a:lnTo>
                    <a:pt x="262" y="331"/>
                  </a:lnTo>
                  <a:lnTo>
                    <a:pt x="261" y="331"/>
                  </a:lnTo>
                  <a:lnTo>
                    <a:pt x="261" y="331"/>
                  </a:lnTo>
                  <a:lnTo>
                    <a:pt x="260" y="331"/>
                  </a:lnTo>
                  <a:lnTo>
                    <a:pt x="260" y="331"/>
                  </a:lnTo>
                  <a:lnTo>
                    <a:pt x="259" y="331"/>
                  </a:lnTo>
                  <a:lnTo>
                    <a:pt x="259" y="330"/>
                  </a:lnTo>
                  <a:lnTo>
                    <a:pt x="258" y="330"/>
                  </a:lnTo>
                  <a:lnTo>
                    <a:pt x="258" y="330"/>
                  </a:lnTo>
                  <a:lnTo>
                    <a:pt x="257" y="330"/>
                  </a:lnTo>
                  <a:lnTo>
                    <a:pt x="257" y="330"/>
                  </a:lnTo>
                  <a:lnTo>
                    <a:pt x="256" y="330"/>
                  </a:lnTo>
                  <a:lnTo>
                    <a:pt x="256" y="330"/>
                  </a:lnTo>
                  <a:lnTo>
                    <a:pt x="255" y="330"/>
                  </a:lnTo>
                  <a:lnTo>
                    <a:pt x="255" y="330"/>
                  </a:lnTo>
                  <a:lnTo>
                    <a:pt x="254" y="329"/>
                  </a:lnTo>
                  <a:lnTo>
                    <a:pt x="254" y="329"/>
                  </a:lnTo>
                  <a:lnTo>
                    <a:pt x="253" y="329"/>
                  </a:lnTo>
                  <a:lnTo>
                    <a:pt x="253" y="329"/>
                  </a:lnTo>
                  <a:lnTo>
                    <a:pt x="253" y="329"/>
                  </a:lnTo>
                  <a:lnTo>
                    <a:pt x="250" y="339"/>
                  </a:lnTo>
                  <a:close/>
                  <a:moveTo>
                    <a:pt x="283" y="342"/>
                  </a:moveTo>
                  <a:lnTo>
                    <a:pt x="283" y="342"/>
                  </a:lnTo>
                  <a:lnTo>
                    <a:pt x="284" y="342"/>
                  </a:lnTo>
                  <a:lnTo>
                    <a:pt x="284" y="342"/>
                  </a:lnTo>
                  <a:lnTo>
                    <a:pt x="285" y="342"/>
                  </a:lnTo>
                  <a:lnTo>
                    <a:pt x="285" y="342"/>
                  </a:lnTo>
                  <a:lnTo>
                    <a:pt x="286" y="342"/>
                  </a:lnTo>
                  <a:lnTo>
                    <a:pt x="287" y="342"/>
                  </a:lnTo>
                  <a:lnTo>
                    <a:pt x="287" y="342"/>
                  </a:lnTo>
                  <a:lnTo>
                    <a:pt x="288" y="342"/>
                  </a:lnTo>
                  <a:lnTo>
                    <a:pt x="288" y="342"/>
                  </a:lnTo>
                  <a:lnTo>
                    <a:pt x="289" y="342"/>
                  </a:lnTo>
                  <a:lnTo>
                    <a:pt x="289" y="341"/>
                  </a:lnTo>
                  <a:lnTo>
                    <a:pt x="290" y="341"/>
                  </a:lnTo>
                  <a:lnTo>
                    <a:pt x="291" y="341"/>
                  </a:lnTo>
                  <a:lnTo>
                    <a:pt x="291" y="341"/>
                  </a:lnTo>
                  <a:lnTo>
                    <a:pt x="292" y="341"/>
                  </a:lnTo>
                  <a:lnTo>
                    <a:pt x="292" y="341"/>
                  </a:lnTo>
                  <a:lnTo>
                    <a:pt x="293" y="341"/>
                  </a:lnTo>
                  <a:lnTo>
                    <a:pt x="293" y="341"/>
                  </a:lnTo>
                  <a:lnTo>
                    <a:pt x="294" y="341"/>
                  </a:lnTo>
                  <a:lnTo>
                    <a:pt x="295" y="341"/>
                  </a:lnTo>
                  <a:lnTo>
                    <a:pt x="295" y="341"/>
                  </a:lnTo>
                  <a:lnTo>
                    <a:pt x="292" y="330"/>
                  </a:lnTo>
                  <a:lnTo>
                    <a:pt x="292" y="330"/>
                  </a:lnTo>
                  <a:lnTo>
                    <a:pt x="292" y="330"/>
                  </a:lnTo>
                  <a:lnTo>
                    <a:pt x="291" y="330"/>
                  </a:lnTo>
                  <a:lnTo>
                    <a:pt x="291" y="330"/>
                  </a:lnTo>
                  <a:lnTo>
                    <a:pt x="290" y="331"/>
                  </a:lnTo>
                  <a:lnTo>
                    <a:pt x="290" y="331"/>
                  </a:lnTo>
                  <a:lnTo>
                    <a:pt x="289" y="331"/>
                  </a:lnTo>
                  <a:lnTo>
                    <a:pt x="289" y="331"/>
                  </a:lnTo>
                  <a:lnTo>
                    <a:pt x="288" y="331"/>
                  </a:lnTo>
                  <a:lnTo>
                    <a:pt x="288" y="331"/>
                  </a:lnTo>
                  <a:lnTo>
                    <a:pt x="287" y="331"/>
                  </a:lnTo>
                  <a:lnTo>
                    <a:pt x="287" y="331"/>
                  </a:lnTo>
                  <a:lnTo>
                    <a:pt x="286" y="331"/>
                  </a:lnTo>
                  <a:lnTo>
                    <a:pt x="286" y="331"/>
                  </a:lnTo>
                  <a:lnTo>
                    <a:pt x="285" y="331"/>
                  </a:lnTo>
                  <a:lnTo>
                    <a:pt x="285" y="331"/>
                  </a:lnTo>
                  <a:lnTo>
                    <a:pt x="284" y="332"/>
                  </a:lnTo>
                  <a:lnTo>
                    <a:pt x="284" y="332"/>
                  </a:lnTo>
                  <a:lnTo>
                    <a:pt x="283" y="332"/>
                  </a:lnTo>
                  <a:lnTo>
                    <a:pt x="283" y="332"/>
                  </a:lnTo>
                  <a:lnTo>
                    <a:pt x="282" y="332"/>
                  </a:lnTo>
                  <a:lnTo>
                    <a:pt x="283" y="342"/>
                  </a:lnTo>
                  <a:close/>
                  <a:moveTo>
                    <a:pt x="316" y="333"/>
                  </a:moveTo>
                  <a:lnTo>
                    <a:pt x="316" y="333"/>
                  </a:lnTo>
                  <a:lnTo>
                    <a:pt x="316" y="333"/>
                  </a:lnTo>
                  <a:lnTo>
                    <a:pt x="316" y="333"/>
                  </a:lnTo>
                  <a:lnTo>
                    <a:pt x="317" y="333"/>
                  </a:lnTo>
                  <a:lnTo>
                    <a:pt x="317" y="332"/>
                  </a:lnTo>
                  <a:lnTo>
                    <a:pt x="318" y="332"/>
                  </a:lnTo>
                  <a:lnTo>
                    <a:pt x="318" y="332"/>
                  </a:lnTo>
                  <a:lnTo>
                    <a:pt x="319" y="332"/>
                  </a:lnTo>
                  <a:lnTo>
                    <a:pt x="319" y="331"/>
                  </a:lnTo>
                  <a:lnTo>
                    <a:pt x="320" y="331"/>
                  </a:lnTo>
                  <a:lnTo>
                    <a:pt x="320" y="331"/>
                  </a:lnTo>
                  <a:lnTo>
                    <a:pt x="321" y="330"/>
                  </a:lnTo>
                  <a:lnTo>
                    <a:pt x="321" y="330"/>
                  </a:lnTo>
                  <a:lnTo>
                    <a:pt x="322" y="330"/>
                  </a:lnTo>
                  <a:lnTo>
                    <a:pt x="322" y="330"/>
                  </a:lnTo>
                  <a:lnTo>
                    <a:pt x="323" y="329"/>
                  </a:lnTo>
                  <a:lnTo>
                    <a:pt x="323" y="329"/>
                  </a:lnTo>
                  <a:lnTo>
                    <a:pt x="324" y="329"/>
                  </a:lnTo>
                  <a:lnTo>
                    <a:pt x="324" y="328"/>
                  </a:lnTo>
                  <a:lnTo>
                    <a:pt x="325" y="328"/>
                  </a:lnTo>
                  <a:lnTo>
                    <a:pt x="325" y="328"/>
                  </a:lnTo>
                  <a:lnTo>
                    <a:pt x="325" y="328"/>
                  </a:lnTo>
                  <a:lnTo>
                    <a:pt x="320" y="319"/>
                  </a:lnTo>
                  <a:lnTo>
                    <a:pt x="319" y="319"/>
                  </a:lnTo>
                  <a:lnTo>
                    <a:pt x="319" y="319"/>
                  </a:lnTo>
                  <a:lnTo>
                    <a:pt x="318" y="319"/>
                  </a:lnTo>
                  <a:lnTo>
                    <a:pt x="318" y="320"/>
                  </a:lnTo>
                  <a:lnTo>
                    <a:pt x="318" y="320"/>
                  </a:lnTo>
                  <a:lnTo>
                    <a:pt x="317" y="320"/>
                  </a:lnTo>
                  <a:lnTo>
                    <a:pt x="317" y="320"/>
                  </a:lnTo>
                  <a:lnTo>
                    <a:pt x="316" y="321"/>
                  </a:lnTo>
                  <a:lnTo>
                    <a:pt x="316" y="321"/>
                  </a:lnTo>
                  <a:lnTo>
                    <a:pt x="315" y="321"/>
                  </a:lnTo>
                  <a:lnTo>
                    <a:pt x="315" y="321"/>
                  </a:lnTo>
                  <a:lnTo>
                    <a:pt x="315" y="322"/>
                  </a:lnTo>
                  <a:lnTo>
                    <a:pt x="314" y="322"/>
                  </a:lnTo>
                  <a:lnTo>
                    <a:pt x="314" y="322"/>
                  </a:lnTo>
                  <a:lnTo>
                    <a:pt x="313" y="322"/>
                  </a:lnTo>
                  <a:lnTo>
                    <a:pt x="313" y="323"/>
                  </a:lnTo>
                  <a:lnTo>
                    <a:pt x="312" y="323"/>
                  </a:lnTo>
                  <a:lnTo>
                    <a:pt x="312" y="323"/>
                  </a:lnTo>
                  <a:lnTo>
                    <a:pt x="312" y="323"/>
                  </a:lnTo>
                  <a:lnTo>
                    <a:pt x="311" y="324"/>
                  </a:lnTo>
                  <a:lnTo>
                    <a:pt x="311" y="324"/>
                  </a:lnTo>
                  <a:lnTo>
                    <a:pt x="316" y="333"/>
                  </a:lnTo>
                  <a:close/>
                  <a:moveTo>
                    <a:pt x="343" y="313"/>
                  </a:moveTo>
                  <a:lnTo>
                    <a:pt x="343" y="313"/>
                  </a:lnTo>
                  <a:lnTo>
                    <a:pt x="343" y="313"/>
                  </a:lnTo>
                  <a:lnTo>
                    <a:pt x="343" y="312"/>
                  </a:lnTo>
                  <a:lnTo>
                    <a:pt x="343" y="312"/>
                  </a:lnTo>
                  <a:lnTo>
                    <a:pt x="344" y="312"/>
                  </a:lnTo>
                  <a:lnTo>
                    <a:pt x="344" y="311"/>
                  </a:lnTo>
                  <a:lnTo>
                    <a:pt x="345" y="311"/>
                  </a:lnTo>
                  <a:lnTo>
                    <a:pt x="345" y="310"/>
                  </a:lnTo>
                  <a:lnTo>
                    <a:pt x="345" y="310"/>
                  </a:lnTo>
                  <a:lnTo>
                    <a:pt x="346" y="310"/>
                  </a:lnTo>
                  <a:lnTo>
                    <a:pt x="346" y="309"/>
                  </a:lnTo>
                  <a:lnTo>
                    <a:pt x="346" y="309"/>
                  </a:lnTo>
                  <a:lnTo>
                    <a:pt x="347" y="308"/>
                  </a:lnTo>
                  <a:lnTo>
                    <a:pt x="347" y="308"/>
                  </a:lnTo>
                  <a:lnTo>
                    <a:pt x="347" y="307"/>
                  </a:lnTo>
                  <a:lnTo>
                    <a:pt x="348" y="307"/>
                  </a:lnTo>
                  <a:lnTo>
                    <a:pt x="348" y="306"/>
                  </a:lnTo>
                  <a:lnTo>
                    <a:pt x="348" y="306"/>
                  </a:lnTo>
                  <a:lnTo>
                    <a:pt x="349" y="306"/>
                  </a:lnTo>
                  <a:lnTo>
                    <a:pt x="349" y="305"/>
                  </a:lnTo>
                  <a:lnTo>
                    <a:pt x="349" y="305"/>
                  </a:lnTo>
                  <a:lnTo>
                    <a:pt x="350" y="304"/>
                  </a:lnTo>
                  <a:lnTo>
                    <a:pt x="341" y="298"/>
                  </a:lnTo>
                  <a:lnTo>
                    <a:pt x="341" y="298"/>
                  </a:lnTo>
                  <a:lnTo>
                    <a:pt x="341" y="299"/>
                  </a:lnTo>
                  <a:lnTo>
                    <a:pt x="340" y="299"/>
                  </a:lnTo>
                  <a:lnTo>
                    <a:pt x="340" y="300"/>
                  </a:lnTo>
                  <a:lnTo>
                    <a:pt x="340" y="300"/>
                  </a:lnTo>
                  <a:lnTo>
                    <a:pt x="339" y="300"/>
                  </a:lnTo>
                  <a:lnTo>
                    <a:pt x="339" y="301"/>
                  </a:lnTo>
                  <a:lnTo>
                    <a:pt x="339" y="301"/>
                  </a:lnTo>
                  <a:lnTo>
                    <a:pt x="338" y="302"/>
                  </a:lnTo>
                  <a:lnTo>
                    <a:pt x="338" y="302"/>
                  </a:lnTo>
                  <a:lnTo>
                    <a:pt x="338" y="302"/>
                  </a:lnTo>
                  <a:lnTo>
                    <a:pt x="337" y="303"/>
                  </a:lnTo>
                  <a:lnTo>
                    <a:pt x="337" y="303"/>
                  </a:lnTo>
                  <a:lnTo>
                    <a:pt x="337" y="303"/>
                  </a:lnTo>
                  <a:lnTo>
                    <a:pt x="337" y="304"/>
                  </a:lnTo>
                  <a:lnTo>
                    <a:pt x="336" y="304"/>
                  </a:lnTo>
                  <a:lnTo>
                    <a:pt x="336" y="305"/>
                  </a:lnTo>
                  <a:lnTo>
                    <a:pt x="336" y="305"/>
                  </a:lnTo>
                  <a:lnTo>
                    <a:pt x="335" y="305"/>
                  </a:lnTo>
                  <a:lnTo>
                    <a:pt x="335" y="306"/>
                  </a:lnTo>
                  <a:lnTo>
                    <a:pt x="335" y="306"/>
                  </a:lnTo>
                  <a:lnTo>
                    <a:pt x="343" y="313"/>
                  </a:lnTo>
                  <a:close/>
                  <a:moveTo>
                    <a:pt x="360" y="285"/>
                  </a:moveTo>
                  <a:lnTo>
                    <a:pt x="360" y="285"/>
                  </a:lnTo>
                  <a:lnTo>
                    <a:pt x="361" y="284"/>
                  </a:lnTo>
                  <a:lnTo>
                    <a:pt x="361" y="284"/>
                  </a:lnTo>
                  <a:lnTo>
                    <a:pt x="361" y="283"/>
                  </a:lnTo>
                  <a:lnTo>
                    <a:pt x="361" y="283"/>
                  </a:lnTo>
                  <a:lnTo>
                    <a:pt x="361" y="282"/>
                  </a:lnTo>
                  <a:lnTo>
                    <a:pt x="362" y="282"/>
                  </a:lnTo>
                  <a:lnTo>
                    <a:pt x="362" y="281"/>
                  </a:lnTo>
                  <a:lnTo>
                    <a:pt x="362" y="281"/>
                  </a:lnTo>
                  <a:lnTo>
                    <a:pt x="362" y="280"/>
                  </a:lnTo>
                  <a:lnTo>
                    <a:pt x="362" y="279"/>
                  </a:lnTo>
                  <a:lnTo>
                    <a:pt x="363" y="279"/>
                  </a:lnTo>
                  <a:lnTo>
                    <a:pt x="363" y="278"/>
                  </a:lnTo>
                  <a:lnTo>
                    <a:pt x="363" y="278"/>
                  </a:lnTo>
                  <a:lnTo>
                    <a:pt x="363" y="277"/>
                  </a:lnTo>
                  <a:lnTo>
                    <a:pt x="363" y="277"/>
                  </a:lnTo>
                  <a:lnTo>
                    <a:pt x="363" y="276"/>
                  </a:lnTo>
                  <a:lnTo>
                    <a:pt x="364" y="276"/>
                  </a:lnTo>
                  <a:lnTo>
                    <a:pt x="364" y="275"/>
                  </a:lnTo>
                  <a:lnTo>
                    <a:pt x="364" y="275"/>
                  </a:lnTo>
                  <a:lnTo>
                    <a:pt x="364" y="274"/>
                  </a:lnTo>
                  <a:lnTo>
                    <a:pt x="364" y="274"/>
                  </a:lnTo>
                  <a:lnTo>
                    <a:pt x="354" y="271"/>
                  </a:lnTo>
                  <a:lnTo>
                    <a:pt x="354" y="271"/>
                  </a:lnTo>
                  <a:lnTo>
                    <a:pt x="354" y="272"/>
                  </a:lnTo>
                  <a:lnTo>
                    <a:pt x="353" y="272"/>
                  </a:lnTo>
                  <a:lnTo>
                    <a:pt x="353" y="273"/>
                  </a:lnTo>
                  <a:lnTo>
                    <a:pt x="353" y="273"/>
                  </a:lnTo>
                  <a:lnTo>
                    <a:pt x="353" y="274"/>
                  </a:lnTo>
                  <a:lnTo>
                    <a:pt x="353" y="274"/>
                  </a:lnTo>
                  <a:lnTo>
                    <a:pt x="353" y="275"/>
                  </a:lnTo>
                  <a:lnTo>
                    <a:pt x="353" y="275"/>
                  </a:lnTo>
                  <a:lnTo>
                    <a:pt x="352" y="276"/>
                  </a:lnTo>
                  <a:lnTo>
                    <a:pt x="352" y="276"/>
                  </a:lnTo>
                  <a:lnTo>
                    <a:pt x="352" y="277"/>
                  </a:lnTo>
                  <a:lnTo>
                    <a:pt x="352" y="277"/>
                  </a:lnTo>
                  <a:lnTo>
                    <a:pt x="352" y="278"/>
                  </a:lnTo>
                  <a:lnTo>
                    <a:pt x="352" y="278"/>
                  </a:lnTo>
                  <a:lnTo>
                    <a:pt x="351" y="278"/>
                  </a:lnTo>
                  <a:lnTo>
                    <a:pt x="351" y="279"/>
                  </a:lnTo>
                  <a:lnTo>
                    <a:pt x="351" y="279"/>
                  </a:lnTo>
                  <a:lnTo>
                    <a:pt x="351" y="280"/>
                  </a:lnTo>
                  <a:lnTo>
                    <a:pt x="351" y="280"/>
                  </a:lnTo>
                  <a:lnTo>
                    <a:pt x="351" y="281"/>
                  </a:lnTo>
                  <a:lnTo>
                    <a:pt x="360" y="285"/>
                  </a:lnTo>
                  <a:close/>
                  <a:moveTo>
                    <a:pt x="367" y="252"/>
                  </a:moveTo>
                  <a:lnTo>
                    <a:pt x="367" y="252"/>
                  </a:lnTo>
                  <a:lnTo>
                    <a:pt x="367" y="252"/>
                  </a:lnTo>
                  <a:lnTo>
                    <a:pt x="367" y="251"/>
                  </a:lnTo>
                  <a:lnTo>
                    <a:pt x="367" y="250"/>
                  </a:lnTo>
                  <a:lnTo>
                    <a:pt x="367" y="250"/>
                  </a:lnTo>
                  <a:lnTo>
                    <a:pt x="367" y="249"/>
                  </a:lnTo>
                  <a:lnTo>
                    <a:pt x="367" y="249"/>
                  </a:lnTo>
                  <a:lnTo>
                    <a:pt x="367" y="248"/>
                  </a:lnTo>
                  <a:lnTo>
                    <a:pt x="367" y="247"/>
                  </a:lnTo>
                  <a:lnTo>
                    <a:pt x="367" y="247"/>
                  </a:lnTo>
                  <a:lnTo>
                    <a:pt x="367" y="246"/>
                  </a:lnTo>
                  <a:lnTo>
                    <a:pt x="367" y="246"/>
                  </a:lnTo>
                  <a:lnTo>
                    <a:pt x="367" y="245"/>
                  </a:lnTo>
                  <a:lnTo>
                    <a:pt x="367" y="245"/>
                  </a:lnTo>
                  <a:lnTo>
                    <a:pt x="367" y="244"/>
                  </a:lnTo>
                  <a:lnTo>
                    <a:pt x="367" y="243"/>
                  </a:lnTo>
                  <a:lnTo>
                    <a:pt x="367" y="243"/>
                  </a:lnTo>
                  <a:lnTo>
                    <a:pt x="367" y="242"/>
                  </a:lnTo>
                  <a:lnTo>
                    <a:pt x="367" y="242"/>
                  </a:lnTo>
                  <a:lnTo>
                    <a:pt x="367" y="241"/>
                  </a:lnTo>
                  <a:lnTo>
                    <a:pt x="366" y="241"/>
                  </a:lnTo>
                  <a:lnTo>
                    <a:pt x="356" y="242"/>
                  </a:lnTo>
                  <a:lnTo>
                    <a:pt x="356" y="242"/>
                  </a:lnTo>
                  <a:lnTo>
                    <a:pt x="356" y="243"/>
                  </a:lnTo>
                  <a:lnTo>
                    <a:pt x="356" y="243"/>
                  </a:lnTo>
                  <a:lnTo>
                    <a:pt x="356" y="244"/>
                  </a:lnTo>
                  <a:lnTo>
                    <a:pt x="356" y="244"/>
                  </a:lnTo>
                  <a:lnTo>
                    <a:pt x="356" y="245"/>
                  </a:lnTo>
                  <a:lnTo>
                    <a:pt x="356" y="245"/>
                  </a:lnTo>
                  <a:lnTo>
                    <a:pt x="356" y="246"/>
                  </a:lnTo>
                  <a:lnTo>
                    <a:pt x="356" y="246"/>
                  </a:lnTo>
                  <a:lnTo>
                    <a:pt x="356" y="247"/>
                  </a:lnTo>
                  <a:lnTo>
                    <a:pt x="356" y="247"/>
                  </a:lnTo>
                  <a:lnTo>
                    <a:pt x="356" y="248"/>
                  </a:lnTo>
                  <a:lnTo>
                    <a:pt x="356" y="248"/>
                  </a:lnTo>
                  <a:lnTo>
                    <a:pt x="356" y="249"/>
                  </a:lnTo>
                  <a:lnTo>
                    <a:pt x="356" y="249"/>
                  </a:lnTo>
                  <a:lnTo>
                    <a:pt x="356" y="250"/>
                  </a:lnTo>
                  <a:lnTo>
                    <a:pt x="356" y="250"/>
                  </a:lnTo>
                  <a:lnTo>
                    <a:pt x="356" y="251"/>
                  </a:lnTo>
                  <a:lnTo>
                    <a:pt x="356" y="252"/>
                  </a:lnTo>
                  <a:lnTo>
                    <a:pt x="356" y="252"/>
                  </a:lnTo>
                  <a:lnTo>
                    <a:pt x="367" y="252"/>
                  </a:lnTo>
                  <a:close/>
                  <a:moveTo>
                    <a:pt x="361" y="219"/>
                  </a:moveTo>
                  <a:lnTo>
                    <a:pt x="361" y="219"/>
                  </a:lnTo>
                  <a:lnTo>
                    <a:pt x="361" y="218"/>
                  </a:lnTo>
                  <a:lnTo>
                    <a:pt x="361" y="218"/>
                  </a:lnTo>
                  <a:lnTo>
                    <a:pt x="361" y="217"/>
                  </a:lnTo>
                  <a:lnTo>
                    <a:pt x="361" y="217"/>
                  </a:lnTo>
                  <a:lnTo>
                    <a:pt x="360" y="216"/>
                  </a:lnTo>
                  <a:lnTo>
                    <a:pt x="360" y="216"/>
                  </a:lnTo>
                  <a:lnTo>
                    <a:pt x="360" y="215"/>
                  </a:lnTo>
                  <a:lnTo>
                    <a:pt x="360" y="215"/>
                  </a:lnTo>
                  <a:lnTo>
                    <a:pt x="360" y="214"/>
                  </a:lnTo>
                  <a:lnTo>
                    <a:pt x="359" y="214"/>
                  </a:lnTo>
                  <a:lnTo>
                    <a:pt x="359" y="213"/>
                  </a:lnTo>
                  <a:lnTo>
                    <a:pt x="359" y="213"/>
                  </a:lnTo>
                  <a:lnTo>
                    <a:pt x="359" y="212"/>
                  </a:lnTo>
                  <a:lnTo>
                    <a:pt x="358" y="211"/>
                  </a:lnTo>
                  <a:lnTo>
                    <a:pt x="358" y="211"/>
                  </a:lnTo>
                  <a:lnTo>
                    <a:pt x="358" y="210"/>
                  </a:lnTo>
                  <a:lnTo>
                    <a:pt x="358" y="210"/>
                  </a:lnTo>
                  <a:lnTo>
                    <a:pt x="357" y="209"/>
                  </a:lnTo>
                  <a:lnTo>
                    <a:pt x="357" y="209"/>
                  </a:lnTo>
                  <a:lnTo>
                    <a:pt x="357" y="208"/>
                  </a:lnTo>
                  <a:lnTo>
                    <a:pt x="357" y="208"/>
                  </a:lnTo>
                  <a:lnTo>
                    <a:pt x="347" y="213"/>
                  </a:lnTo>
                  <a:lnTo>
                    <a:pt x="347" y="213"/>
                  </a:lnTo>
                  <a:lnTo>
                    <a:pt x="348" y="214"/>
                  </a:lnTo>
                  <a:lnTo>
                    <a:pt x="348" y="214"/>
                  </a:lnTo>
                  <a:lnTo>
                    <a:pt x="348" y="215"/>
                  </a:lnTo>
                  <a:lnTo>
                    <a:pt x="348" y="215"/>
                  </a:lnTo>
                  <a:lnTo>
                    <a:pt x="349" y="216"/>
                  </a:lnTo>
                  <a:lnTo>
                    <a:pt x="349" y="216"/>
                  </a:lnTo>
                  <a:lnTo>
                    <a:pt x="349" y="216"/>
                  </a:lnTo>
                  <a:lnTo>
                    <a:pt x="349" y="217"/>
                  </a:lnTo>
                  <a:lnTo>
                    <a:pt x="349" y="217"/>
                  </a:lnTo>
                  <a:lnTo>
                    <a:pt x="350" y="218"/>
                  </a:lnTo>
                  <a:lnTo>
                    <a:pt x="350" y="218"/>
                  </a:lnTo>
                  <a:lnTo>
                    <a:pt x="350" y="219"/>
                  </a:lnTo>
                  <a:lnTo>
                    <a:pt x="350" y="219"/>
                  </a:lnTo>
                  <a:lnTo>
                    <a:pt x="350" y="220"/>
                  </a:lnTo>
                  <a:lnTo>
                    <a:pt x="351" y="220"/>
                  </a:lnTo>
                  <a:lnTo>
                    <a:pt x="351" y="221"/>
                  </a:lnTo>
                  <a:lnTo>
                    <a:pt x="351" y="221"/>
                  </a:lnTo>
                  <a:lnTo>
                    <a:pt x="351" y="221"/>
                  </a:lnTo>
                  <a:lnTo>
                    <a:pt x="351" y="222"/>
                  </a:lnTo>
                  <a:lnTo>
                    <a:pt x="351" y="222"/>
                  </a:lnTo>
                  <a:lnTo>
                    <a:pt x="361" y="219"/>
                  </a:lnTo>
                  <a:close/>
                  <a:moveTo>
                    <a:pt x="344" y="190"/>
                  </a:moveTo>
                  <a:lnTo>
                    <a:pt x="344" y="190"/>
                  </a:lnTo>
                  <a:lnTo>
                    <a:pt x="344" y="190"/>
                  </a:lnTo>
                  <a:lnTo>
                    <a:pt x="344" y="189"/>
                  </a:lnTo>
                  <a:lnTo>
                    <a:pt x="343" y="189"/>
                  </a:lnTo>
                  <a:lnTo>
                    <a:pt x="343" y="188"/>
                  </a:lnTo>
                  <a:lnTo>
                    <a:pt x="343" y="188"/>
                  </a:lnTo>
                  <a:lnTo>
                    <a:pt x="342" y="188"/>
                  </a:lnTo>
                  <a:lnTo>
                    <a:pt x="342" y="187"/>
                  </a:lnTo>
                  <a:lnTo>
                    <a:pt x="342" y="187"/>
                  </a:lnTo>
                  <a:lnTo>
                    <a:pt x="341" y="186"/>
                  </a:lnTo>
                  <a:lnTo>
                    <a:pt x="341" y="186"/>
                  </a:lnTo>
                  <a:lnTo>
                    <a:pt x="340" y="186"/>
                  </a:lnTo>
                  <a:lnTo>
                    <a:pt x="340" y="185"/>
                  </a:lnTo>
                  <a:lnTo>
                    <a:pt x="340" y="185"/>
                  </a:lnTo>
                  <a:lnTo>
                    <a:pt x="339" y="184"/>
                  </a:lnTo>
                  <a:lnTo>
                    <a:pt x="339" y="184"/>
                  </a:lnTo>
                  <a:lnTo>
                    <a:pt x="338" y="184"/>
                  </a:lnTo>
                  <a:lnTo>
                    <a:pt x="338" y="183"/>
                  </a:lnTo>
                  <a:lnTo>
                    <a:pt x="338" y="183"/>
                  </a:lnTo>
                  <a:lnTo>
                    <a:pt x="337" y="183"/>
                  </a:lnTo>
                  <a:lnTo>
                    <a:pt x="337" y="182"/>
                  </a:lnTo>
                  <a:lnTo>
                    <a:pt x="336" y="182"/>
                  </a:lnTo>
                  <a:lnTo>
                    <a:pt x="329" y="190"/>
                  </a:lnTo>
                  <a:lnTo>
                    <a:pt x="330" y="190"/>
                  </a:lnTo>
                  <a:lnTo>
                    <a:pt x="330" y="190"/>
                  </a:lnTo>
                  <a:lnTo>
                    <a:pt x="330" y="191"/>
                  </a:lnTo>
                  <a:lnTo>
                    <a:pt x="331" y="191"/>
                  </a:lnTo>
                  <a:lnTo>
                    <a:pt x="331" y="191"/>
                  </a:lnTo>
                  <a:lnTo>
                    <a:pt x="331" y="192"/>
                  </a:lnTo>
                  <a:lnTo>
                    <a:pt x="332" y="192"/>
                  </a:lnTo>
                  <a:lnTo>
                    <a:pt x="332" y="192"/>
                  </a:lnTo>
                  <a:lnTo>
                    <a:pt x="333" y="193"/>
                  </a:lnTo>
                  <a:lnTo>
                    <a:pt x="333" y="193"/>
                  </a:lnTo>
                  <a:lnTo>
                    <a:pt x="333" y="193"/>
                  </a:lnTo>
                  <a:lnTo>
                    <a:pt x="334" y="194"/>
                  </a:lnTo>
                  <a:lnTo>
                    <a:pt x="334" y="194"/>
                  </a:lnTo>
                  <a:lnTo>
                    <a:pt x="334" y="195"/>
                  </a:lnTo>
                  <a:lnTo>
                    <a:pt x="335" y="195"/>
                  </a:lnTo>
                  <a:lnTo>
                    <a:pt x="335" y="195"/>
                  </a:lnTo>
                  <a:lnTo>
                    <a:pt x="335" y="196"/>
                  </a:lnTo>
                  <a:lnTo>
                    <a:pt x="336" y="196"/>
                  </a:lnTo>
                  <a:lnTo>
                    <a:pt x="336" y="196"/>
                  </a:lnTo>
                  <a:lnTo>
                    <a:pt x="336" y="197"/>
                  </a:lnTo>
                  <a:lnTo>
                    <a:pt x="336" y="197"/>
                  </a:lnTo>
                  <a:lnTo>
                    <a:pt x="344" y="190"/>
                  </a:lnTo>
                  <a:close/>
                  <a:moveTo>
                    <a:pt x="318" y="169"/>
                  </a:moveTo>
                  <a:lnTo>
                    <a:pt x="318" y="169"/>
                  </a:lnTo>
                  <a:lnTo>
                    <a:pt x="318" y="169"/>
                  </a:lnTo>
                  <a:lnTo>
                    <a:pt x="317" y="169"/>
                  </a:lnTo>
                  <a:lnTo>
                    <a:pt x="317" y="168"/>
                  </a:lnTo>
                  <a:lnTo>
                    <a:pt x="316" y="168"/>
                  </a:lnTo>
                  <a:lnTo>
                    <a:pt x="316" y="168"/>
                  </a:lnTo>
                  <a:lnTo>
                    <a:pt x="315" y="168"/>
                  </a:lnTo>
                  <a:lnTo>
                    <a:pt x="315" y="167"/>
                  </a:lnTo>
                  <a:lnTo>
                    <a:pt x="314" y="167"/>
                  </a:lnTo>
                  <a:lnTo>
                    <a:pt x="314" y="167"/>
                  </a:lnTo>
                  <a:lnTo>
                    <a:pt x="313" y="167"/>
                  </a:lnTo>
                  <a:lnTo>
                    <a:pt x="313" y="166"/>
                  </a:lnTo>
                  <a:lnTo>
                    <a:pt x="312" y="166"/>
                  </a:lnTo>
                  <a:lnTo>
                    <a:pt x="312" y="166"/>
                  </a:lnTo>
                  <a:lnTo>
                    <a:pt x="311" y="166"/>
                  </a:lnTo>
                  <a:lnTo>
                    <a:pt x="311" y="166"/>
                  </a:lnTo>
                  <a:lnTo>
                    <a:pt x="310" y="165"/>
                  </a:lnTo>
                  <a:lnTo>
                    <a:pt x="310" y="165"/>
                  </a:lnTo>
                  <a:lnTo>
                    <a:pt x="309" y="165"/>
                  </a:lnTo>
                  <a:lnTo>
                    <a:pt x="309" y="165"/>
                  </a:lnTo>
                  <a:lnTo>
                    <a:pt x="308" y="164"/>
                  </a:lnTo>
                  <a:lnTo>
                    <a:pt x="308" y="164"/>
                  </a:lnTo>
                  <a:lnTo>
                    <a:pt x="304" y="174"/>
                  </a:lnTo>
                  <a:lnTo>
                    <a:pt x="304" y="174"/>
                  </a:lnTo>
                  <a:lnTo>
                    <a:pt x="305" y="175"/>
                  </a:lnTo>
                  <a:lnTo>
                    <a:pt x="305" y="175"/>
                  </a:lnTo>
                  <a:lnTo>
                    <a:pt x="306" y="175"/>
                  </a:lnTo>
                  <a:lnTo>
                    <a:pt x="306" y="175"/>
                  </a:lnTo>
                  <a:lnTo>
                    <a:pt x="307" y="175"/>
                  </a:lnTo>
                  <a:lnTo>
                    <a:pt x="307" y="175"/>
                  </a:lnTo>
                  <a:lnTo>
                    <a:pt x="308" y="176"/>
                  </a:lnTo>
                  <a:lnTo>
                    <a:pt x="308" y="176"/>
                  </a:lnTo>
                  <a:lnTo>
                    <a:pt x="308" y="176"/>
                  </a:lnTo>
                  <a:lnTo>
                    <a:pt x="309" y="176"/>
                  </a:lnTo>
                  <a:lnTo>
                    <a:pt x="309" y="176"/>
                  </a:lnTo>
                  <a:lnTo>
                    <a:pt x="310" y="177"/>
                  </a:lnTo>
                  <a:lnTo>
                    <a:pt x="310" y="177"/>
                  </a:lnTo>
                  <a:lnTo>
                    <a:pt x="311" y="177"/>
                  </a:lnTo>
                  <a:lnTo>
                    <a:pt x="311" y="177"/>
                  </a:lnTo>
                  <a:lnTo>
                    <a:pt x="312" y="178"/>
                  </a:lnTo>
                  <a:lnTo>
                    <a:pt x="312" y="178"/>
                  </a:lnTo>
                  <a:lnTo>
                    <a:pt x="312" y="178"/>
                  </a:lnTo>
                  <a:lnTo>
                    <a:pt x="313" y="178"/>
                  </a:lnTo>
                  <a:lnTo>
                    <a:pt x="313" y="178"/>
                  </a:lnTo>
                  <a:lnTo>
                    <a:pt x="318" y="169"/>
                  </a:lnTo>
                  <a:close/>
                  <a:moveTo>
                    <a:pt x="275" y="138"/>
                  </a:moveTo>
                  <a:lnTo>
                    <a:pt x="275" y="138"/>
                  </a:lnTo>
                  <a:cubicBezTo>
                    <a:pt x="213" y="138"/>
                    <a:pt x="163" y="189"/>
                    <a:pt x="163" y="250"/>
                  </a:cubicBezTo>
                  <a:cubicBezTo>
                    <a:pt x="163" y="312"/>
                    <a:pt x="213" y="362"/>
                    <a:pt x="275" y="362"/>
                  </a:cubicBezTo>
                  <a:cubicBezTo>
                    <a:pt x="337" y="362"/>
                    <a:pt x="387" y="312"/>
                    <a:pt x="387" y="250"/>
                  </a:cubicBezTo>
                  <a:cubicBezTo>
                    <a:pt x="387" y="189"/>
                    <a:pt x="337" y="138"/>
                    <a:pt x="275" y="138"/>
                  </a:cubicBezTo>
                  <a:close/>
                  <a:moveTo>
                    <a:pt x="18" y="92"/>
                  </a:moveTo>
                  <a:lnTo>
                    <a:pt x="18" y="92"/>
                  </a:lnTo>
                  <a:cubicBezTo>
                    <a:pt x="39" y="90"/>
                    <a:pt x="61" y="89"/>
                    <a:pt x="83" y="88"/>
                  </a:cubicBezTo>
                  <a:cubicBezTo>
                    <a:pt x="68" y="87"/>
                    <a:pt x="53" y="86"/>
                    <a:pt x="39" y="84"/>
                  </a:cubicBezTo>
                  <a:cubicBezTo>
                    <a:pt x="29" y="83"/>
                    <a:pt x="21" y="76"/>
                    <a:pt x="21" y="66"/>
                  </a:cubicBezTo>
                  <a:cubicBezTo>
                    <a:pt x="21" y="52"/>
                    <a:pt x="21" y="38"/>
                    <a:pt x="21" y="23"/>
                  </a:cubicBezTo>
                  <a:cubicBezTo>
                    <a:pt x="21" y="13"/>
                    <a:pt x="29" y="6"/>
                    <a:pt x="39" y="5"/>
                  </a:cubicBezTo>
                  <a:cubicBezTo>
                    <a:pt x="98" y="0"/>
                    <a:pt x="156" y="0"/>
                    <a:pt x="215" y="5"/>
                  </a:cubicBezTo>
                  <a:cubicBezTo>
                    <a:pt x="225" y="6"/>
                    <a:pt x="233" y="13"/>
                    <a:pt x="233" y="23"/>
                  </a:cubicBezTo>
                  <a:cubicBezTo>
                    <a:pt x="233" y="38"/>
                    <a:pt x="233" y="52"/>
                    <a:pt x="233" y="66"/>
                  </a:cubicBezTo>
                  <a:cubicBezTo>
                    <a:pt x="233" y="76"/>
                    <a:pt x="225" y="83"/>
                    <a:pt x="215" y="84"/>
                  </a:cubicBezTo>
                  <a:cubicBezTo>
                    <a:pt x="194" y="87"/>
                    <a:pt x="173" y="88"/>
                    <a:pt x="151" y="89"/>
                  </a:cubicBezTo>
                  <a:cubicBezTo>
                    <a:pt x="166" y="90"/>
                    <a:pt x="180" y="91"/>
                    <a:pt x="194" y="92"/>
                  </a:cubicBezTo>
                  <a:cubicBezTo>
                    <a:pt x="204" y="93"/>
                    <a:pt x="212" y="100"/>
                    <a:pt x="212" y="110"/>
                  </a:cubicBezTo>
                  <a:lnTo>
                    <a:pt x="212" y="131"/>
                  </a:lnTo>
                  <a:cubicBezTo>
                    <a:pt x="200" y="137"/>
                    <a:pt x="189" y="145"/>
                    <a:pt x="179" y="155"/>
                  </a:cubicBezTo>
                  <a:cubicBezTo>
                    <a:pt x="174" y="161"/>
                    <a:pt x="168" y="167"/>
                    <a:pt x="164" y="174"/>
                  </a:cubicBezTo>
                  <a:cubicBezTo>
                    <a:pt x="115" y="177"/>
                    <a:pt x="66" y="176"/>
                    <a:pt x="18" y="171"/>
                  </a:cubicBezTo>
                  <a:cubicBezTo>
                    <a:pt x="8" y="170"/>
                    <a:pt x="0" y="163"/>
                    <a:pt x="0" y="153"/>
                  </a:cubicBezTo>
                  <a:cubicBezTo>
                    <a:pt x="0" y="139"/>
                    <a:pt x="0" y="124"/>
                    <a:pt x="0" y="110"/>
                  </a:cubicBezTo>
                  <a:cubicBezTo>
                    <a:pt x="0" y="100"/>
                    <a:pt x="8" y="93"/>
                    <a:pt x="18" y="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859"/>
                                        </p:tgtEl>
                                        <p:attrNameLst>
                                          <p:attrName>style.visibility</p:attrName>
                                        </p:attrNameLst>
                                      </p:cBhvr>
                                      <p:to>
                                        <p:strVal val="visible"/>
                                      </p:to>
                                    </p:set>
                                    <p:animEffect transition="in" filter="fade">
                                      <p:cBhvr>
                                        <p:cTn id="7" dur="500"/>
                                        <p:tgtEl>
                                          <p:spTgt spid="2859"/>
                                        </p:tgtEl>
                                      </p:cBhvr>
                                    </p:animEffect>
                                  </p:childTnLst>
                                </p:cTn>
                              </p:par>
                              <p:par>
                                <p:cTn id="8" presetID="10" presetClass="entr" presetSubtype="0" fill="hold" nodeType="withEffect">
                                  <p:stCondLst>
                                    <p:cond delay="0"/>
                                  </p:stCondLst>
                                  <p:childTnLst>
                                    <p:set>
                                      <p:cBhvr>
                                        <p:cTn id="9" dur="1" fill="hold">
                                          <p:stCondLst>
                                            <p:cond delay="0"/>
                                          </p:stCondLst>
                                        </p:cTn>
                                        <p:tgtEl>
                                          <p:spTgt spid="2860"/>
                                        </p:tgtEl>
                                        <p:attrNameLst>
                                          <p:attrName>style.visibility</p:attrName>
                                        </p:attrNameLst>
                                      </p:cBhvr>
                                      <p:to>
                                        <p:strVal val="visible"/>
                                      </p:to>
                                    </p:set>
                                    <p:animEffect transition="in" filter="fade">
                                      <p:cBhvr>
                                        <p:cTn id="10" dur="500"/>
                                        <p:tgtEl>
                                          <p:spTgt spid="2860"/>
                                        </p:tgtEl>
                                      </p:cBhvr>
                                    </p:animEffect>
                                  </p:childTnLst>
                                </p:cTn>
                              </p:par>
                              <p:par>
                                <p:cTn id="11" presetID="10" presetClass="entr" presetSubtype="0" fill="hold" nodeType="withEffect">
                                  <p:stCondLst>
                                    <p:cond delay="0"/>
                                  </p:stCondLst>
                                  <p:childTnLst>
                                    <p:set>
                                      <p:cBhvr>
                                        <p:cTn id="12" dur="1" fill="hold">
                                          <p:stCondLst>
                                            <p:cond delay="0"/>
                                          </p:stCondLst>
                                        </p:cTn>
                                        <p:tgtEl>
                                          <p:spTgt spid="2861"/>
                                        </p:tgtEl>
                                        <p:attrNameLst>
                                          <p:attrName>style.visibility</p:attrName>
                                        </p:attrNameLst>
                                      </p:cBhvr>
                                      <p:to>
                                        <p:strVal val="visible"/>
                                      </p:to>
                                    </p:set>
                                    <p:animEffect transition="in" filter="fade">
                                      <p:cBhvr>
                                        <p:cTn id="13" dur="500"/>
                                        <p:tgtEl>
                                          <p:spTgt spid="2861"/>
                                        </p:tgtEl>
                                      </p:cBhvr>
                                    </p:animEffect>
                                  </p:childTnLst>
                                </p:cTn>
                              </p:par>
                              <p:par>
                                <p:cTn id="14" presetID="10" presetClass="entr" presetSubtype="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par>
                                <p:cTn id="17" presetID="8" presetClass="emph" presetSubtype="0" fill="hold" nodeType="withEffect">
                                  <p:stCondLst>
                                    <p:cond delay="250"/>
                                  </p:stCondLst>
                                  <p:childTnLst>
                                    <p:animRot by="21600000">
                                      <p:cBhvr>
                                        <p:cTn id="18" dur="2000" fill="hold"/>
                                        <p:tgtEl>
                                          <p:spTgt spid="2859"/>
                                        </p:tgtEl>
                                        <p:attrNameLst>
                                          <p:attrName>r</p:attrName>
                                        </p:attrNameLst>
                                      </p:cBhvr>
                                    </p:animRot>
                                  </p:childTnLst>
                                </p:cTn>
                              </p:par>
                              <p:par>
                                <p:cTn id="19" presetID="8" presetClass="emph" presetSubtype="0" fill="hold" nodeType="withEffect">
                                  <p:stCondLst>
                                    <p:cond delay="250"/>
                                  </p:stCondLst>
                                  <p:childTnLst>
                                    <p:animRot by="21600000">
                                      <p:cBhvr>
                                        <p:cTn id="20" dur="2000" fill="hold"/>
                                        <p:tgtEl>
                                          <p:spTgt spid="2860"/>
                                        </p:tgtEl>
                                        <p:attrNameLst>
                                          <p:attrName>r</p:attrName>
                                        </p:attrNameLst>
                                      </p:cBhvr>
                                    </p:animRot>
                                  </p:childTnLst>
                                </p:cTn>
                              </p:par>
                              <p:par>
                                <p:cTn id="21" presetID="8" presetClass="emph" presetSubtype="0" fill="hold" nodeType="withEffect">
                                  <p:stCondLst>
                                    <p:cond delay="250"/>
                                  </p:stCondLst>
                                  <p:childTnLst>
                                    <p:animRot by="-21600000">
                                      <p:cBhvr>
                                        <p:cTn id="22" dur="2000" fill="hold"/>
                                        <p:tgtEl>
                                          <p:spTgt spid="2861"/>
                                        </p:tgtEl>
                                        <p:attrNameLst>
                                          <p:attrName>r</p:attrName>
                                        </p:attrNameLst>
                                      </p:cBhvr>
                                    </p:animRot>
                                  </p:childTnLst>
                                </p:cTn>
                              </p:par>
                              <p:par>
                                <p:cTn id="23" presetID="23" presetClass="entr" presetSubtype="32" fill="hold" grpId="0" nodeType="withEffect">
                                  <p:stCondLst>
                                    <p:cond delay="250"/>
                                  </p:stCondLst>
                                  <p:iterate type="lt">
                                    <p:tmPct val="0"/>
                                  </p:iterate>
                                  <p:childTnLst>
                                    <p:set>
                                      <p:cBhvr>
                                        <p:cTn id="24" dur="1" fill="hold">
                                          <p:stCondLst>
                                            <p:cond delay="0"/>
                                          </p:stCondLst>
                                        </p:cTn>
                                        <p:tgtEl>
                                          <p:spTgt spid="911"/>
                                        </p:tgtEl>
                                        <p:attrNameLst>
                                          <p:attrName>style.visibility</p:attrName>
                                        </p:attrNameLst>
                                      </p:cBhvr>
                                      <p:to>
                                        <p:strVal val="visible"/>
                                      </p:to>
                                    </p:set>
                                    <p:anim calcmode="lin" valueType="num">
                                      <p:cBhvr>
                                        <p:cTn id="25" dur="500" fill="hold"/>
                                        <p:tgtEl>
                                          <p:spTgt spid="911"/>
                                        </p:tgtEl>
                                        <p:attrNameLst>
                                          <p:attrName>ppt_w</p:attrName>
                                        </p:attrNameLst>
                                      </p:cBhvr>
                                      <p:tavLst>
                                        <p:tav tm="0">
                                          <p:val>
                                            <p:strVal val="4*#ppt_w"/>
                                          </p:val>
                                        </p:tav>
                                        <p:tav tm="100000">
                                          <p:val>
                                            <p:strVal val="#ppt_w"/>
                                          </p:val>
                                        </p:tav>
                                      </p:tavLst>
                                    </p:anim>
                                    <p:anim calcmode="lin" valueType="num">
                                      <p:cBhvr>
                                        <p:cTn id="26" dur="500" fill="hold"/>
                                        <p:tgtEl>
                                          <p:spTgt spid="911"/>
                                        </p:tgtEl>
                                        <p:attrNameLst>
                                          <p:attrName>ppt_h</p:attrName>
                                        </p:attrNameLst>
                                      </p:cBhvr>
                                      <p:tavLst>
                                        <p:tav tm="0">
                                          <p:val>
                                            <p:strVal val="4*#ppt_h"/>
                                          </p:val>
                                        </p:tav>
                                        <p:tav tm="100000">
                                          <p:val>
                                            <p:strVal val="#ppt_h"/>
                                          </p:val>
                                        </p:tav>
                                      </p:tavLst>
                                    </p:anim>
                                  </p:childTnLst>
                                </p:cTn>
                              </p:par>
                              <p:par>
                                <p:cTn id="27" presetID="41" presetClass="entr" presetSubtype="0" fill="hold" grpId="0" nodeType="withEffect">
                                  <p:stCondLst>
                                    <p:cond delay="750"/>
                                  </p:stCondLst>
                                  <p:iterate type="lt">
                                    <p:tmPct val="10000"/>
                                  </p:iterate>
                                  <p:childTnLst>
                                    <p:set>
                                      <p:cBhvr>
                                        <p:cTn id="28" dur="1" fill="hold">
                                          <p:stCondLst>
                                            <p:cond delay="0"/>
                                          </p:stCondLst>
                                        </p:cTn>
                                        <p:tgtEl>
                                          <p:spTgt spid="909"/>
                                        </p:tgtEl>
                                        <p:attrNameLst>
                                          <p:attrName>style.visibility</p:attrName>
                                        </p:attrNameLst>
                                      </p:cBhvr>
                                      <p:to>
                                        <p:strVal val="visible"/>
                                      </p:to>
                                    </p:set>
                                    <p:anim calcmode="lin" valueType="num">
                                      <p:cBhvr>
                                        <p:cTn id="29" dur="500" fill="hold"/>
                                        <p:tgtEl>
                                          <p:spTgt spid="909"/>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909"/>
                                        </p:tgtEl>
                                        <p:attrNameLst>
                                          <p:attrName>ppt_y</p:attrName>
                                        </p:attrNameLst>
                                      </p:cBhvr>
                                      <p:tavLst>
                                        <p:tav tm="0">
                                          <p:val>
                                            <p:strVal val="#ppt_y"/>
                                          </p:val>
                                        </p:tav>
                                        <p:tav tm="100000">
                                          <p:val>
                                            <p:strVal val="#ppt_y"/>
                                          </p:val>
                                        </p:tav>
                                      </p:tavLst>
                                    </p:anim>
                                    <p:anim calcmode="lin" valueType="num">
                                      <p:cBhvr>
                                        <p:cTn id="31" dur="500" fill="hold"/>
                                        <p:tgtEl>
                                          <p:spTgt spid="909"/>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909"/>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909"/>
                                        </p:tgtEl>
                                      </p:cBhvr>
                                    </p:animEffect>
                                  </p:childTnLst>
                                </p:cTn>
                              </p:par>
                              <p:par>
                                <p:cTn id="34" presetID="14" presetClass="entr" presetSubtype="10" fill="hold" grpId="0" nodeType="withEffect">
                                  <p:stCondLst>
                                    <p:cond delay="1250"/>
                                  </p:stCondLst>
                                  <p:childTnLst>
                                    <p:set>
                                      <p:cBhvr>
                                        <p:cTn id="35" dur="1" fill="hold">
                                          <p:stCondLst>
                                            <p:cond delay="0"/>
                                          </p:stCondLst>
                                        </p:cTn>
                                        <p:tgtEl>
                                          <p:spTgt spid="910"/>
                                        </p:tgtEl>
                                        <p:attrNameLst>
                                          <p:attrName>style.visibility</p:attrName>
                                        </p:attrNameLst>
                                      </p:cBhvr>
                                      <p:to>
                                        <p:strVal val="visible"/>
                                      </p:to>
                                    </p:set>
                                    <p:animEffect transition="in" filter="randombar(horizontal)">
                                      <p:cBhvr>
                                        <p:cTn id="36" dur="500"/>
                                        <p:tgtEl>
                                          <p:spTgt spid="910"/>
                                        </p:tgtEl>
                                      </p:cBhvr>
                                    </p:animEffect>
                                  </p:childTnLst>
                                </p:cTn>
                              </p:par>
                              <p:par>
                                <p:cTn id="37" presetID="10" presetClass="entr" presetSubtype="0" fill="hold" grpId="0" nodeType="withEffect">
                                  <p:stCondLst>
                                    <p:cond delay="1500"/>
                                  </p:stCondLst>
                                  <p:childTnLst>
                                    <p:set>
                                      <p:cBhvr>
                                        <p:cTn id="38" dur="1" fill="hold">
                                          <p:stCondLst>
                                            <p:cond delay="0"/>
                                          </p:stCondLst>
                                        </p:cTn>
                                        <p:tgtEl>
                                          <p:spTgt spid="907"/>
                                        </p:tgtEl>
                                        <p:attrNameLst>
                                          <p:attrName>style.visibility</p:attrName>
                                        </p:attrNameLst>
                                      </p:cBhvr>
                                      <p:to>
                                        <p:strVal val="visible"/>
                                      </p:to>
                                    </p:set>
                                    <p:animEffect transition="in" filter="fade">
                                      <p:cBhvr>
                                        <p:cTn id="39" dur="500"/>
                                        <p:tgtEl>
                                          <p:spTgt spid="9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7" grpId="0" animBg="1"/>
      <p:bldP spid="909" grpId="0"/>
      <p:bldP spid="910" grpId="0"/>
      <p:bldP spid="911"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AutoShape 5"/>
          <p:cNvSpPr>
            <a:spLocks noChangeArrowheads="1"/>
          </p:cNvSpPr>
          <p:nvPr/>
        </p:nvSpPr>
        <p:spPr bwMode="auto">
          <a:xfrm rot="10800000">
            <a:off x="985404" y="2909726"/>
            <a:ext cx="2689493" cy="754229"/>
          </a:xfrm>
          <a:custGeom>
            <a:avLst/>
            <a:gdLst>
              <a:gd name="G0" fmla="+- 3428 0 0"/>
              <a:gd name="G1" fmla="+- 21600 0 3428"/>
              <a:gd name="G2" fmla="*/ 3428 1 2"/>
              <a:gd name="G3" fmla="+- 21600 0 G2"/>
              <a:gd name="G4" fmla="+/ 3428 21600 2"/>
              <a:gd name="G5" fmla="+/ G1 0 2"/>
              <a:gd name="G6" fmla="*/ 21600 21600 3428"/>
              <a:gd name="G7" fmla="*/ G6 1 2"/>
              <a:gd name="G8" fmla="+- 21600 0 G7"/>
              <a:gd name="G9" fmla="*/ 21600 1 2"/>
              <a:gd name="G10" fmla="+- 3428 0 G9"/>
              <a:gd name="G11" fmla="?: G10 G8 0"/>
              <a:gd name="G12" fmla="?: G10 G7 21600"/>
              <a:gd name="T0" fmla="*/ 19886 w 21600"/>
              <a:gd name="T1" fmla="*/ 10800 h 21600"/>
              <a:gd name="T2" fmla="*/ 10800 w 21600"/>
              <a:gd name="T3" fmla="*/ 21600 h 21600"/>
              <a:gd name="T4" fmla="*/ 1714 w 21600"/>
              <a:gd name="T5" fmla="*/ 10800 h 21600"/>
              <a:gd name="T6" fmla="*/ 10800 w 21600"/>
              <a:gd name="T7" fmla="*/ 0 h 21600"/>
              <a:gd name="T8" fmla="*/ 3514 w 21600"/>
              <a:gd name="T9" fmla="*/ 3514 h 21600"/>
              <a:gd name="T10" fmla="*/ 18086 w 21600"/>
              <a:gd name="T11" fmla="*/ 18086 h 21600"/>
            </a:gdLst>
            <a:ahLst/>
            <a:cxnLst>
              <a:cxn ang="0">
                <a:pos x="T0" y="T1"/>
              </a:cxn>
              <a:cxn ang="0">
                <a:pos x="T2" y="T3"/>
              </a:cxn>
              <a:cxn ang="0">
                <a:pos x="T4" y="T5"/>
              </a:cxn>
              <a:cxn ang="0">
                <a:pos x="T6" y="T7"/>
              </a:cxn>
            </a:cxnLst>
            <a:rect l="T8" t="T9" r="T10" b="T11"/>
            <a:pathLst>
              <a:path w="21600" h="21600">
                <a:moveTo>
                  <a:pt x="0" y="0"/>
                </a:moveTo>
                <a:lnTo>
                  <a:pt x="3428" y="21600"/>
                </a:lnTo>
                <a:lnTo>
                  <a:pt x="18172" y="21600"/>
                </a:lnTo>
                <a:lnTo>
                  <a:pt x="21600" y="0"/>
                </a:lnTo>
                <a:close/>
              </a:path>
            </a:pathLst>
          </a:custGeom>
          <a:solidFill>
            <a:schemeClr val="bg1">
              <a:lumMod val="6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lIns="72148" tIns="36075" rIns="72148" bIns="36075" rtlCol="0" anchor="ctr"/>
          <a:lstStyle/>
          <a:p>
            <a:pPr algn="ctr"/>
            <a:endParaRPr lang="zh-CN" altLang="en-US" sz="1350" dirty="0"/>
          </a:p>
        </p:txBody>
      </p:sp>
      <p:sp>
        <p:nvSpPr>
          <p:cNvPr id="21" name="AutoShape 3"/>
          <p:cNvSpPr>
            <a:spLocks noChangeArrowheads="1"/>
          </p:cNvSpPr>
          <p:nvPr/>
        </p:nvSpPr>
        <p:spPr bwMode="auto">
          <a:xfrm rot="10800000">
            <a:off x="1782861" y="1879316"/>
            <a:ext cx="1094578" cy="305403"/>
          </a:xfrm>
          <a:custGeom>
            <a:avLst/>
            <a:gdLst>
              <a:gd name="G0" fmla="+- 3428 0 0"/>
              <a:gd name="G1" fmla="+- 21600 0 3428"/>
              <a:gd name="G2" fmla="*/ 3428 1 2"/>
              <a:gd name="G3" fmla="+- 21600 0 G2"/>
              <a:gd name="G4" fmla="+/ 3428 21600 2"/>
              <a:gd name="G5" fmla="+/ G1 0 2"/>
              <a:gd name="G6" fmla="*/ 21600 21600 3428"/>
              <a:gd name="G7" fmla="*/ G6 1 2"/>
              <a:gd name="G8" fmla="+- 21600 0 G7"/>
              <a:gd name="G9" fmla="*/ 21600 1 2"/>
              <a:gd name="G10" fmla="+- 3428 0 G9"/>
              <a:gd name="G11" fmla="?: G10 G8 0"/>
              <a:gd name="G12" fmla="?: G10 G7 21600"/>
              <a:gd name="T0" fmla="*/ 19886 w 21600"/>
              <a:gd name="T1" fmla="*/ 10800 h 21600"/>
              <a:gd name="T2" fmla="*/ 10800 w 21600"/>
              <a:gd name="T3" fmla="*/ 21600 h 21600"/>
              <a:gd name="T4" fmla="*/ 1714 w 21600"/>
              <a:gd name="T5" fmla="*/ 10800 h 21600"/>
              <a:gd name="T6" fmla="*/ 10800 w 21600"/>
              <a:gd name="T7" fmla="*/ 0 h 21600"/>
              <a:gd name="T8" fmla="*/ 3514 w 21600"/>
              <a:gd name="T9" fmla="*/ 3514 h 21600"/>
              <a:gd name="T10" fmla="*/ 18086 w 21600"/>
              <a:gd name="T11" fmla="*/ 18086 h 21600"/>
            </a:gdLst>
            <a:ahLst/>
            <a:cxnLst>
              <a:cxn ang="0">
                <a:pos x="T0" y="T1"/>
              </a:cxn>
              <a:cxn ang="0">
                <a:pos x="T2" y="T3"/>
              </a:cxn>
              <a:cxn ang="0">
                <a:pos x="T4" y="T5"/>
              </a:cxn>
              <a:cxn ang="0">
                <a:pos x="T6" y="T7"/>
              </a:cxn>
            </a:cxnLst>
            <a:rect l="T8" t="T9" r="T10" b="T11"/>
            <a:pathLst>
              <a:path w="21600" h="21600">
                <a:moveTo>
                  <a:pt x="0" y="0"/>
                </a:moveTo>
                <a:lnTo>
                  <a:pt x="3428" y="21600"/>
                </a:lnTo>
                <a:lnTo>
                  <a:pt x="18172" y="21600"/>
                </a:lnTo>
                <a:lnTo>
                  <a:pt x="21600" y="0"/>
                </a:lnTo>
                <a:close/>
              </a:path>
            </a:pathLst>
          </a:custGeom>
          <a:solidFill>
            <a:schemeClr val="bg1">
              <a:lumMod val="6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lIns="72148" tIns="36075" rIns="72148" bIns="36075" rtlCol="0" anchor="ctr"/>
          <a:lstStyle/>
          <a:p>
            <a:pPr algn="ctr"/>
            <a:endParaRPr lang="zh-CN" altLang="en-US" sz="1350" dirty="0"/>
          </a:p>
        </p:txBody>
      </p:sp>
      <p:sp>
        <p:nvSpPr>
          <p:cNvPr id="22" name="AutoShape 6"/>
          <p:cNvSpPr>
            <a:spLocks noChangeArrowheads="1"/>
          </p:cNvSpPr>
          <p:nvPr/>
        </p:nvSpPr>
        <p:spPr bwMode="auto">
          <a:xfrm>
            <a:off x="1987486" y="1207167"/>
            <a:ext cx="685327" cy="583418"/>
          </a:xfrm>
          <a:prstGeom prst="triangle">
            <a:avLst>
              <a:gd name="adj" fmla="val 50000"/>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lIns="72148" tIns="36075" rIns="72148" bIns="36075" rtlCol="0" anchor="ctr"/>
          <a:lstStyle/>
          <a:p>
            <a:pPr algn="ctr"/>
            <a:endParaRPr lang="zh-CN" altLang="en-US" sz="1350" dirty="0"/>
          </a:p>
        </p:txBody>
      </p:sp>
      <p:sp>
        <p:nvSpPr>
          <p:cNvPr id="23" name="AutoShape 4"/>
          <p:cNvSpPr>
            <a:spLocks noChangeArrowheads="1"/>
          </p:cNvSpPr>
          <p:nvPr/>
        </p:nvSpPr>
        <p:spPr bwMode="auto">
          <a:xfrm rot="10800000">
            <a:off x="1455649" y="2306343"/>
            <a:ext cx="1749002" cy="491357"/>
          </a:xfrm>
          <a:custGeom>
            <a:avLst/>
            <a:gdLst>
              <a:gd name="G0" fmla="+- 3428 0 0"/>
              <a:gd name="G1" fmla="+- 21600 0 3428"/>
              <a:gd name="G2" fmla="*/ 3428 1 2"/>
              <a:gd name="G3" fmla="+- 21600 0 G2"/>
              <a:gd name="G4" fmla="+/ 3428 21600 2"/>
              <a:gd name="G5" fmla="+/ G1 0 2"/>
              <a:gd name="G6" fmla="*/ 21600 21600 3428"/>
              <a:gd name="G7" fmla="*/ G6 1 2"/>
              <a:gd name="G8" fmla="+- 21600 0 G7"/>
              <a:gd name="G9" fmla="*/ 21600 1 2"/>
              <a:gd name="G10" fmla="+- 3428 0 G9"/>
              <a:gd name="G11" fmla="?: G10 G8 0"/>
              <a:gd name="G12" fmla="?: G10 G7 21600"/>
              <a:gd name="T0" fmla="*/ 19886 w 21600"/>
              <a:gd name="T1" fmla="*/ 10800 h 21600"/>
              <a:gd name="T2" fmla="*/ 10800 w 21600"/>
              <a:gd name="T3" fmla="*/ 21600 h 21600"/>
              <a:gd name="T4" fmla="*/ 1714 w 21600"/>
              <a:gd name="T5" fmla="*/ 10800 h 21600"/>
              <a:gd name="T6" fmla="*/ 10800 w 21600"/>
              <a:gd name="T7" fmla="*/ 0 h 21600"/>
              <a:gd name="T8" fmla="*/ 3514 w 21600"/>
              <a:gd name="T9" fmla="*/ 3514 h 21600"/>
              <a:gd name="T10" fmla="*/ 18086 w 21600"/>
              <a:gd name="T11" fmla="*/ 18086 h 21600"/>
            </a:gdLst>
            <a:ahLst/>
            <a:cxnLst>
              <a:cxn ang="0">
                <a:pos x="T0" y="T1"/>
              </a:cxn>
              <a:cxn ang="0">
                <a:pos x="T2" y="T3"/>
              </a:cxn>
              <a:cxn ang="0">
                <a:pos x="T4" y="T5"/>
              </a:cxn>
              <a:cxn ang="0">
                <a:pos x="T6" y="T7"/>
              </a:cxn>
            </a:cxnLst>
            <a:rect l="T8" t="T9" r="T10" b="T11"/>
            <a:pathLst>
              <a:path w="21600" h="21600">
                <a:moveTo>
                  <a:pt x="0" y="0"/>
                </a:moveTo>
                <a:lnTo>
                  <a:pt x="3428" y="21600"/>
                </a:lnTo>
                <a:lnTo>
                  <a:pt x="18172" y="21600"/>
                </a:lnTo>
                <a:lnTo>
                  <a:pt x="21600" y="0"/>
                </a:lnTo>
                <a:close/>
              </a:path>
            </a:pathLst>
          </a:cu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lIns="72148" tIns="36075" rIns="72148" bIns="36075" rtlCol="0" anchor="ctr"/>
          <a:lstStyle/>
          <a:p>
            <a:pPr algn="ctr"/>
            <a:endParaRPr lang="zh-CN" altLang="en-US" sz="1350" dirty="0"/>
          </a:p>
        </p:txBody>
      </p:sp>
      <p:sp>
        <p:nvSpPr>
          <p:cNvPr id="24" name="AutoShape 5"/>
          <p:cNvSpPr>
            <a:spLocks noChangeArrowheads="1"/>
          </p:cNvSpPr>
          <p:nvPr/>
        </p:nvSpPr>
        <p:spPr bwMode="auto">
          <a:xfrm rot="10800000">
            <a:off x="543727" y="3760104"/>
            <a:ext cx="3572846" cy="707134"/>
          </a:xfrm>
          <a:custGeom>
            <a:avLst/>
            <a:gdLst>
              <a:gd name="G0" fmla="+- 3428 0 0"/>
              <a:gd name="G1" fmla="+- 21600 0 3428"/>
              <a:gd name="G2" fmla="*/ 3428 1 2"/>
              <a:gd name="G3" fmla="+- 21600 0 G2"/>
              <a:gd name="G4" fmla="+/ 3428 21600 2"/>
              <a:gd name="G5" fmla="+/ G1 0 2"/>
              <a:gd name="G6" fmla="*/ 21600 21600 3428"/>
              <a:gd name="G7" fmla="*/ G6 1 2"/>
              <a:gd name="G8" fmla="+- 21600 0 G7"/>
              <a:gd name="G9" fmla="*/ 21600 1 2"/>
              <a:gd name="G10" fmla="+- 3428 0 G9"/>
              <a:gd name="G11" fmla="?: G10 G8 0"/>
              <a:gd name="G12" fmla="?: G10 G7 21600"/>
              <a:gd name="T0" fmla="*/ 19886 w 21600"/>
              <a:gd name="T1" fmla="*/ 10800 h 21600"/>
              <a:gd name="T2" fmla="*/ 10800 w 21600"/>
              <a:gd name="T3" fmla="*/ 21600 h 21600"/>
              <a:gd name="T4" fmla="*/ 1714 w 21600"/>
              <a:gd name="T5" fmla="*/ 10800 h 21600"/>
              <a:gd name="T6" fmla="*/ 10800 w 21600"/>
              <a:gd name="T7" fmla="*/ 0 h 21600"/>
              <a:gd name="T8" fmla="*/ 3514 w 21600"/>
              <a:gd name="T9" fmla="*/ 3514 h 21600"/>
              <a:gd name="T10" fmla="*/ 18086 w 21600"/>
              <a:gd name="T11" fmla="*/ 18086 h 21600"/>
              <a:gd name="connsiteX0" fmla="*/ 0 w 20550"/>
              <a:gd name="connsiteY0" fmla="*/ 611 h 21600"/>
              <a:gd name="connsiteX1" fmla="*/ 2378 w 20550"/>
              <a:gd name="connsiteY1" fmla="*/ 21600 h 21600"/>
              <a:gd name="connsiteX2" fmla="*/ 17122 w 20550"/>
              <a:gd name="connsiteY2" fmla="*/ 21600 h 21600"/>
              <a:gd name="connsiteX3" fmla="*/ 20550 w 20550"/>
              <a:gd name="connsiteY3" fmla="*/ 0 h 21600"/>
              <a:gd name="connsiteX4" fmla="*/ 0 w 20550"/>
              <a:gd name="connsiteY4" fmla="*/ 611 h 21600"/>
              <a:gd name="connsiteX0-1" fmla="*/ 0 w 19214"/>
              <a:gd name="connsiteY0-2" fmla="*/ 306 h 21295"/>
              <a:gd name="connsiteX1-3" fmla="*/ 2378 w 19214"/>
              <a:gd name="connsiteY1-4" fmla="*/ 21295 h 21295"/>
              <a:gd name="connsiteX2-5" fmla="*/ 17122 w 19214"/>
              <a:gd name="connsiteY2-6" fmla="*/ 21295 h 21295"/>
              <a:gd name="connsiteX3-7" fmla="*/ 19214 w 19214"/>
              <a:gd name="connsiteY3-8" fmla="*/ 0 h 21295"/>
              <a:gd name="connsiteX4-9" fmla="*/ 0 w 19214"/>
              <a:gd name="connsiteY4-10" fmla="*/ 306 h 21295"/>
              <a:gd name="connsiteX0-11" fmla="*/ 0 w 19071"/>
              <a:gd name="connsiteY0-12" fmla="*/ 1 h 21295"/>
              <a:gd name="connsiteX1-13" fmla="*/ 2235 w 19071"/>
              <a:gd name="connsiteY1-14" fmla="*/ 21295 h 21295"/>
              <a:gd name="connsiteX2-15" fmla="*/ 16979 w 19071"/>
              <a:gd name="connsiteY2-16" fmla="*/ 21295 h 21295"/>
              <a:gd name="connsiteX3-17" fmla="*/ 19071 w 19071"/>
              <a:gd name="connsiteY3-18" fmla="*/ 0 h 21295"/>
              <a:gd name="connsiteX4-19" fmla="*/ 0 w 19071"/>
              <a:gd name="connsiteY4-20" fmla="*/ 1 h 2129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071" h="21295">
                <a:moveTo>
                  <a:pt x="0" y="1"/>
                </a:moveTo>
                <a:lnTo>
                  <a:pt x="2235" y="21295"/>
                </a:lnTo>
                <a:lnTo>
                  <a:pt x="16979" y="21295"/>
                </a:lnTo>
                <a:lnTo>
                  <a:pt x="19071" y="0"/>
                </a:lnTo>
                <a:lnTo>
                  <a:pt x="0" y="1"/>
                </a:lnTo>
                <a:close/>
              </a:path>
            </a:pathLst>
          </a:cu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lIns="72148" tIns="36075" rIns="72148" bIns="36075" rtlCol="0" anchor="ctr"/>
          <a:lstStyle/>
          <a:p>
            <a:pPr algn="ctr"/>
            <a:endParaRPr lang="zh-CN" altLang="en-US" sz="1350" dirty="0"/>
          </a:p>
        </p:txBody>
      </p:sp>
      <p:cxnSp>
        <p:nvCxnSpPr>
          <p:cNvPr id="25" name="直接连接符 24"/>
          <p:cNvCxnSpPr/>
          <p:nvPr/>
        </p:nvCxnSpPr>
        <p:spPr>
          <a:xfrm>
            <a:off x="2356051" y="1527389"/>
            <a:ext cx="2824316" cy="0"/>
          </a:xfrm>
          <a:prstGeom prst="line">
            <a:avLst/>
          </a:prstGeom>
          <a:noFill/>
          <a:ln w="12700">
            <a:solidFill>
              <a:schemeClr val="tx1">
                <a:lumMod val="65000"/>
                <a:lumOff val="35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26" name="直接连接符 25"/>
          <p:cNvCxnSpPr/>
          <p:nvPr/>
        </p:nvCxnSpPr>
        <p:spPr>
          <a:xfrm>
            <a:off x="2345128" y="2030985"/>
            <a:ext cx="2835240" cy="0"/>
          </a:xfrm>
          <a:prstGeom prst="line">
            <a:avLst/>
          </a:prstGeom>
          <a:noFill/>
          <a:ln w="12700">
            <a:solidFill>
              <a:schemeClr val="tx1">
                <a:lumMod val="65000"/>
                <a:lumOff val="35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27" name="直接连接符 26"/>
          <p:cNvCxnSpPr/>
          <p:nvPr/>
        </p:nvCxnSpPr>
        <p:spPr>
          <a:xfrm>
            <a:off x="2356051" y="2553469"/>
            <a:ext cx="2824316" cy="0"/>
          </a:xfrm>
          <a:prstGeom prst="line">
            <a:avLst/>
          </a:prstGeom>
          <a:noFill/>
          <a:ln w="12700">
            <a:solidFill>
              <a:schemeClr val="tx1">
                <a:lumMod val="65000"/>
                <a:lumOff val="35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28" name="直接连接符 27"/>
          <p:cNvCxnSpPr/>
          <p:nvPr/>
        </p:nvCxnSpPr>
        <p:spPr>
          <a:xfrm>
            <a:off x="2330151" y="3318088"/>
            <a:ext cx="2850217" cy="0"/>
          </a:xfrm>
          <a:prstGeom prst="line">
            <a:avLst/>
          </a:prstGeom>
          <a:noFill/>
          <a:ln w="12700">
            <a:solidFill>
              <a:schemeClr val="tx1">
                <a:lumMod val="65000"/>
                <a:lumOff val="35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29" name="直接连接符 28"/>
          <p:cNvCxnSpPr/>
          <p:nvPr/>
        </p:nvCxnSpPr>
        <p:spPr>
          <a:xfrm>
            <a:off x="2330151" y="4075090"/>
            <a:ext cx="2850217" cy="0"/>
          </a:xfrm>
          <a:prstGeom prst="line">
            <a:avLst/>
          </a:prstGeom>
          <a:noFill/>
          <a:ln w="12700">
            <a:solidFill>
              <a:schemeClr val="tx1">
                <a:lumMod val="65000"/>
                <a:lumOff val="35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sp>
        <p:nvSpPr>
          <p:cNvPr id="30" name="TextBox 29"/>
          <p:cNvSpPr txBox="1"/>
          <p:nvPr/>
        </p:nvSpPr>
        <p:spPr>
          <a:xfrm>
            <a:off x="5315812" y="3937099"/>
            <a:ext cx="3029977" cy="522593"/>
          </a:xfrm>
          <a:prstGeom prst="rect">
            <a:avLst/>
          </a:prstGeom>
          <a:noFill/>
        </p:spPr>
        <p:txBody>
          <a:bodyPr wrap="square" lIns="72148" tIns="36075" rIns="72148" bIns="36075" rtlCol="0">
            <a:spAutoFit/>
          </a:bodyPr>
          <a:lstStyle/>
          <a:p>
            <a:pPr>
              <a:lnSpc>
                <a:spcPct val="130000"/>
              </a:lnSpc>
            </a:pPr>
            <a:r>
              <a:rPr lang="zh-CN" altLang="en-US" sz="1125"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125">
                <a:solidFill>
                  <a:schemeClr val="tx1">
                    <a:lumMod val="75000"/>
                    <a:lumOff val="25000"/>
                  </a:schemeClr>
                </a:solidFill>
                <a:latin typeface="微软雅黑" panose="020B0503020204020204" pitchFamily="34" charset="-122"/>
                <a:ea typeface="微软雅黑" panose="020B0503020204020204" pitchFamily="34" charset="-122"/>
              </a:rPr>
              <a:t>选择粘贴，并选择只保留文字。</a:t>
            </a:r>
          </a:p>
        </p:txBody>
      </p:sp>
      <p:sp>
        <p:nvSpPr>
          <p:cNvPr id="31" name="TextBox 30"/>
          <p:cNvSpPr txBox="1"/>
          <p:nvPr/>
        </p:nvSpPr>
        <p:spPr>
          <a:xfrm>
            <a:off x="4325608" y="3705155"/>
            <a:ext cx="876675" cy="292017"/>
          </a:xfrm>
          <a:prstGeom prst="rect">
            <a:avLst/>
          </a:prstGeom>
          <a:noFill/>
        </p:spPr>
        <p:txBody>
          <a:bodyPr wrap="none" lIns="72148" tIns="36075" rIns="72148" bIns="36075" rtlCol="0">
            <a:spAutoFit/>
          </a:bodyPr>
          <a:lstStyle/>
          <a:p>
            <a:pPr algn="ctr"/>
            <a:r>
              <a:rPr lang="zh-CN" altLang="en-US" sz="1425">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32" name="TextBox 31"/>
          <p:cNvSpPr txBox="1"/>
          <p:nvPr/>
        </p:nvSpPr>
        <p:spPr>
          <a:xfrm>
            <a:off x="5315812" y="3184688"/>
            <a:ext cx="3029977" cy="522593"/>
          </a:xfrm>
          <a:prstGeom prst="rect">
            <a:avLst/>
          </a:prstGeom>
          <a:noFill/>
        </p:spPr>
        <p:txBody>
          <a:bodyPr wrap="square" lIns="72148" tIns="36075" rIns="72148" bIns="36075" rtlCol="0">
            <a:spAutoFit/>
          </a:bodyPr>
          <a:lstStyle/>
          <a:p>
            <a:pPr>
              <a:lnSpc>
                <a:spcPct val="130000"/>
              </a:lnSpc>
            </a:pPr>
            <a:r>
              <a:rPr lang="zh-CN" altLang="en-US" sz="1125"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125">
                <a:solidFill>
                  <a:schemeClr val="tx1">
                    <a:lumMod val="75000"/>
                    <a:lumOff val="25000"/>
                  </a:schemeClr>
                </a:solidFill>
                <a:latin typeface="微软雅黑" panose="020B0503020204020204" pitchFamily="34" charset="-122"/>
                <a:ea typeface="微软雅黑" panose="020B0503020204020204" pitchFamily="34" charset="-122"/>
              </a:rPr>
              <a:t>选择粘贴，并选择只保留文字。</a:t>
            </a:r>
          </a:p>
        </p:txBody>
      </p:sp>
      <p:sp>
        <p:nvSpPr>
          <p:cNvPr id="33" name="TextBox 32"/>
          <p:cNvSpPr txBox="1"/>
          <p:nvPr/>
        </p:nvSpPr>
        <p:spPr>
          <a:xfrm>
            <a:off x="4325608" y="2959557"/>
            <a:ext cx="876675" cy="292017"/>
          </a:xfrm>
          <a:prstGeom prst="rect">
            <a:avLst/>
          </a:prstGeom>
          <a:noFill/>
        </p:spPr>
        <p:txBody>
          <a:bodyPr wrap="none" lIns="72148" tIns="36075" rIns="72148" bIns="36075" rtlCol="0">
            <a:spAutoFit/>
          </a:bodyPr>
          <a:lstStyle/>
          <a:p>
            <a:pPr algn="ctr"/>
            <a:r>
              <a:rPr lang="zh-CN" altLang="en-US" sz="1425">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34" name="TextBox 33"/>
          <p:cNvSpPr txBox="1"/>
          <p:nvPr/>
        </p:nvSpPr>
        <p:spPr>
          <a:xfrm>
            <a:off x="5315812" y="2450333"/>
            <a:ext cx="3029977" cy="522593"/>
          </a:xfrm>
          <a:prstGeom prst="rect">
            <a:avLst/>
          </a:prstGeom>
          <a:noFill/>
        </p:spPr>
        <p:txBody>
          <a:bodyPr wrap="square" lIns="72148" tIns="36075" rIns="72148" bIns="36075" rtlCol="0">
            <a:spAutoFit/>
          </a:bodyPr>
          <a:lstStyle/>
          <a:p>
            <a:pPr>
              <a:lnSpc>
                <a:spcPct val="130000"/>
              </a:lnSpc>
            </a:pPr>
            <a:r>
              <a:rPr lang="zh-CN" altLang="en-US" sz="1125"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125">
                <a:solidFill>
                  <a:schemeClr val="tx1">
                    <a:lumMod val="75000"/>
                    <a:lumOff val="25000"/>
                  </a:schemeClr>
                </a:solidFill>
                <a:latin typeface="微软雅黑" panose="020B0503020204020204" pitchFamily="34" charset="-122"/>
                <a:ea typeface="微软雅黑" panose="020B0503020204020204" pitchFamily="34" charset="-122"/>
              </a:rPr>
              <a:t>选择粘贴，并选择只保留文字。</a:t>
            </a:r>
          </a:p>
        </p:txBody>
      </p:sp>
      <p:sp>
        <p:nvSpPr>
          <p:cNvPr id="35" name="TextBox 34"/>
          <p:cNvSpPr txBox="1"/>
          <p:nvPr/>
        </p:nvSpPr>
        <p:spPr>
          <a:xfrm>
            <a:off x="4325608" y="2202438"/>
            <a:ext cx="876675" cy="292017"/>
          </a:xfrm>
          <a:prstGeom prst="rect">
            <a:avLst/>
          </a:prstGeom>
          <a:noFill/>
        </p:spPr>
        <p:txBody>
          <a:bodyPr wrap="none" lIns="72148" tIns="36075" rIns="72148" bIns="36075" rtlCol="0">
            <a:spAutoFit/>
          </a:bodyPr>
          <a:lstStyle/>
          <a:p>
            <a:pPr algn="ctr"/>
            <a:r>
              <a:rPr lang="zh-CN" altLang="en-US" sz="1425">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36" name="TextBox 35"/>
          <p:cNvSpPr txBox="1"/>
          <p:nvPr/>
        </p:nvSpPr>
        <p:spPr>
          <a:xfrm>
            <a:off x="5315812" y="1894035"/>
            <a:ext cx="3029977" cy="522593"/>
          </a:xfrm>
          <a:prstGeom prst="rect">
            <a:avLst/>
          </a:prstGeom>
          <a:noFill/>
        </p:spPr>
        <p:txBody>
          <a:bodyPr wrap="square" lIns="72148" tIns="36075" rIns="72148" bIns="36075" rtlCol="0">
            <a:spAutoFit/>
          </a:bodyPr>
          <a:lstStyle/>
          <a:p>
            <a:pPr>
              <a:lnSpc>
                <a:spcPct val="130000"/>
              </a:lnSpc>
            </a:pPr>
            <a:r>
              <a:rPr lang="zh-CN" altLang="en-US" sz="1125"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125">
                <a:solidFill>
                  <a:schemeClr val="tx1">
                    <a:lumMod val="75000"/>
                    <a:lumOff val="25000"/>
                  </a:schemeClr>
                </a:solidFill>
                <a:latin typeface="微软雅黑" panose="020B0503020204020204" pitchFamily="34" charset="-122"/>
                <a:ea typeface="微软雅黑" panose="020B0503020204020204" pitchFamily="34" charset="-122"/>
              </a:rPr>
              <a:t>选择粘贴，并选择只保留文字。</a:t>
            </a:r>
          </a:p>
        </p:txBody>
      </p:sp>
      <p:sp>
        <p:nvSpPr>
          <p:cNvPr id="37" name="TextBox 36"/>
          <p:cNvSpPr txBox="1"/>
          <p:nvPr/>
        </p:nvSpPr>
        <p:spPr>
          <a:xfrm>
            <a:off x="4325608" y="1688025"/>
            <a:ext cx="876675" cy="292017"/>
          </a:xfrm>
          <a:prstGeom prst="rect">
            <a:avLst/>
          </a:prstGeom>
          <a:noFill/>
        </p:spPr>
        <p:txBody>
          <a:bodyPr wrap="none" lIns="72148" tIns="36075" rIns="72148" bIns="36075" rtlCol="0">
            <a:spAutoFit/>
          </a:bodyPr>
          <a:lstStyle/>
          <a:p>
            <a:pPr algn="ctr"/>
            <a:r>
              <a:rPr lang="zh-CN" altLang="en-US" sz="1425">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38" name="TextBox 37"/>
          <p:cNvSpPr txBox="1"/>
          <p:nvPr/>
        </p:nvSpPr>
        <p:spPr>
          <a:xfrm>
            <a:off x="5315812" y="1374337"/>
            <a:ext cx="3029977" cy="522593"/>
          </a:xfrm>
          <a:prstGeom prst="rect">
            <a:avLst/>
          </a:prstGeom>
          <a:noFill/>
        </p:spPr>
        <p:txBody>
          <a:bodyPr wrap="square" lIns="72148" tIns="36075" rIns="72148" bIns="36075" rtlCol="0">
            <a:spAutoFit/>
          </a:bodyPr>
          <a:lstStyle/>
          <a:p>
            <a:pPr>
              <a:lnSpc>
                <a:spcPct val="130000"/>
              </a:lnSpc>
            </a:pPr>
            <a:r>
              <a:rPr lang="zh-CN" altLang="en-US" sz="1125"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39" name="TextBox 38"/>
          <p:cNvSpPr txBox="1"/>
          <p:nvPr/>
        </p:nvSpPr>
        <p:spPr>
          <a:xfrm>
            <a:off x="4325608" y="1168325"/>
            <a:ext cx="876675" cy="292017"/>
          </a:xfrm>
          <a:prstGeom prst="rect">
            <a:avLst/>
          </a:prstGeom>
          <a:noFill/>
        </p:spPr>
        <p:txBody>
          <a:bodyPr wrap="none" lIns="72148" tIns="36075" rIns="72148" bIns="36075" rtlCol="0">
            <a:spAutoFit/>
          </a:bodyPr>
          <a:lstStyle/>
          <a:p>
            <a:pPr algn="ctr"/>
            <a:r>
              <a:rPr lang="zh-CN" altLang="en-US" sz="1425"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41" name="文本框 2"/>
          <p:cNvSpPr txBox="1"/>
          <p:nvPr/>
        </p:nvSpPr>
        <p:spPr>
          <a:xfrm>
            <a:off x="1292328"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p:transition spd="slow" advClick="0" advTm="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1"/>
                                            </p:tgtEl>
                                            <p:attrNameLst>
                                              <p:attrName>style.visibility</p:attrName>
                                            </p:attrNameLst>
                                          </p:cBhvr>
                                          <p:to>
                                            <p:strVal val="visible"/>
                                          </p:to>
                                        </p:set>
                                        <p:anim calcmode="lin" valueType="num">
                                          <p:cBhvr>
                                            <p:cTn id="7" dur="500" fill="hold"/>
                                            <p:tgtEl>
                                              <p:spTgt spid="4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1"/>
                                            </p:tgtEl>
                                            <p:attrNameLst>
                                              <p:attrName>ppt_y</p:attrName>
                                            </p:attrNameLst>
                                          </p:cBhvr>
                                          <p:tavLst>
                                            <p:tav tm="0">
                                              <p:val>
                                                <p:strVal val="#ppt_y"/>
                                              </p:val>
                                            </p:tav>
                                            <p:tav tm="100000">
                                              <p:val>
                                                <p:strVal val="#ppt_y"/>
                                              </p:val>
                                            </p:tav>
                                          </p:tavLst>
                                        </p:anim>
                                        <p:anim calcmode="lin" valueType="num">
                                          <p:cBhvr>
                                            <p:cTn id="9" dur="500" fill="hold"/>
                                            <p:tgtEl>
                                              <p:spTgt spid="4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1"/>
                                            </p:tgtEl>
                                          </p:cBhvr>
                                        </p:animEffect>
                                      </p:childTnLst>
                                    </p:cTn>
                                  </p:par>
                                </p:childTnLst>
                              </p:cTn>
                            </p:par>
                            <p:par>
                              <p:cTn id="12" fill="hold">
                                <p:stCondLst>
                                  <p:cond delay="850"/>
                                </p:stCondLst>
                                <p:childTnLst>
                                  <p:par>
                                    <p:cTn id="13" presetID="2" presetClass="entr" presetSubtype="1" fill="hold" grpId="0" nodeType="afterEffect" p14:presetBounceEnd="64000">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14:bounceEnd="64000">
                                          <p:cBhvr additive="base">
                                            <p:cTn id="15" dur="1000" fill="hold"/>
                                            <p:tgtEl>
                                              <p:spTgt spid="24"/>
                                            </p:tgtEl>
                                            <p:attrNameLst>
                                              <p:attrName>ppt_x</p:attrName>
                                            </p:attrNameLst>
                                          </p:cBhvr>
                                          <p:tavLst>
                                            <p:tav tm="0">
                                              <p:val>
                                                <p:strVal val="#ppt_x"/>
                                              </p:val>
                                            </p:tav>
                                            <p:tav tm="100000">
                                              <p:val>
                                                <p:strVal val="#ppt_x"/>
                                              </p:val>
                                            </p:tav>
                                          </p:tavLst>
                                        </p:anim>
                                        <p:anim calcmode="lin" valueType="num" p14:bounceEnd="64000">
                                          <p:cBhvr additive="base">
                                            <p:cTn id="16" dur="1000" fill="hold"/>
                                            <p:tgtEl>
                                              <p:spTgt spid="24"/>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14:presetBounceEnd="64000">
                                      <p:stCondLst>
                                        <p:cond delay="200"/>
                                      </p:stCondLst>
                                      <p:childTnLst>
                                        <p:set>
                                          <p:cBhvr>
                                            <p:cTn id="18" dur="1" fill="hold">
                                              <p:stCondLst>
                                                <p:cond delay="0"/>
                                              </p:stCondLst>
                                            </p:cTn>
                                            <p:tgtEl>
                                              <p:spTgt spid="20"/>
                                            </p:tgtEl>
                                            <p:attrNameLst>
                                              <p:attrName>style.visibility</p:attrName>
                                            </p:attrNameLst>
                                          </p:cBhvr>
                                          <p:to>
                                            <p:strVal val="visible"/>
                                          </p:to>
                                        </p:set>
                                        <p:anim calcmode="lin" valueType="num" p14:bounceEnd="64000">
                                          <p:cBhvr additive="base">
                                            <p:cTn id="19" dur="1000" fill="hold"/>
                                            <p:tgtEl>
                                              <p:spTgt spid="20"/>
                                            </p:tgtEl>
                                            <p:attrNameLst>
                                              <p:attrName>ppt_x</p:attrName>
                                            </p:attrNameLst>
                                          </p:cBhvr>
                                          <p:tavLst>
                                            <p:tav tm="0">
                                              <p:val>
                                                <p:strVal val="#ppt_x"/>
                                              </p:val>
                                            </p:tav>
                                            <p:tav tm="100000">
                                              <p:val>
                                                <p:strVal val="#ppt_x"/>
                                              </p:val>
                                            </p:tav>
                                          </p:tavLst>
                                        </p:anim>
                                        <p:anim calcmode="lin" valueType="num" p14:bounceEnd="64000">
                                          <p:cBhvr additive="base">
                                            <p:cTn id="20" dur="1000" fill="hold"/>
                                            <p:tgtEl>
                                              <p:spTgt spid="20"/>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14:presetBounceEnd="64000">
                                      <p:stCondLst>
                                        <p:cond delay="400"/>
                                      </p:stCondLst>
                                      <p:childTnLst>
                                        <p:set>
                                          <p:cBhvr>
                                            <p:cTn id="22" dur="1" fill="hold">
                                              <p:stCondLst>
                                                <p:cond delay="0"/>
                                              </p:stCondLst>
                                            </p:cTn>
                                            <p:tgtEl>
                                              <p:spTgt spid="23"/>
                                            </p:tgtEl>
                                            <p:attrNameLst>
                                              <p:attrName>style.visibility</p:attrName>
                                            </p:attrNameLst>
                                          </p:cBhvr>
                                          <p:to>
                                            <p:strVal val="visible"/>
                                          </p:to>
                                        </p:set>
                                        <p:anim calcmode="lin" valueType="num" p14:bounceEnd="64000">
                                          <p:cBhvr additive="base">
                                            <p:cTn id="23" dur="1000" fill="hold"/>
                                            <p:tgtEl>
                                              <p:spTgt spid="23"/>
                                            </p:tgtEl>
                                            <p:attrNameLst>
                                              <p:attrName>ppt_x</p:attrName>
                                            </p:attrNameLst>
                                          </p:cBhvr>
                                          <p:tavLst>
                                            <p:tav tm="0">
                                              <p:val>
                                                <p:strVal val="#ppt_x"/>
                                              </p:val>
                                            </p:tav>
                                            <p:tav tm="100000">
                                              <p:val>
                                                <p:strVal val="#ppt_x"/>
                                              </p:val>
                                            </p:tav>
                                          </p:tavLst>
                                        </p:anim>
                                        <p:anim calcmode="lin" valueType="num" p14:bounceEnd="64000">
                                          <p:cBhvr additive="base">
                                            <p:cTn id="24" dur="1000" fill="hold"/>
                                            <p:tgtEl>
                                              <p:spTgt spid="23"/>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14:presetBounceEnd="64000">
                                      <p:stCondLst>
                                        <p:cond delay="600"/>
                                      </p:stCondLst>
                                      <p:childTnLst>
                                        <p:set>
                                          <p:cBhvr>
                                            <p:cTn id="26" dur="1" fill="hold">
                                              <p:stCondLst>
                                                <p:cond delay="0"/>
                                              </p:stCondLst>
                                            </p:cTn>
                                            <p:tgtEl>
                                              <p:spTgt spid="21"/>
                                            </p:tgtEl>
                                            <p:attrNameLst>
                                              <p:attrName>style.visibility</p:attrName>
                                            </p:attrNameLst>
                                          </p:cBhvr>
                                          <p:to>
                                            <p:strVal val="visible"/>
                                          </p:to>
                                        </p:set>
                                        <p:anim calcmode="lin" valueType="num" p14:bounceEnd="64000">
                                          <p:cBhvr additive="base">
                                            <p:cTn id="27" dur="1000" fill="hold"/>
                                            <p:tgtEl>
                                              <p:spTgt spid="21"/>
                                            </p:tgtEl>
                                            <p:attrNameLst>
                                              <p:attrName>ppt_x</p:attrName>
                                            </p:attrNameLst>
                                          </p:cBhvr>
                                          <p:tavLst>
                                            <p:tav tm="0">
                                              <p:val>
                                                <p:strVal val="#ppt_x"/>
                                              </p:val>
                                            </p:tav>
                                            <p:tav tm="100000">
                                              <p:val>
                                                <p:strVal val="#ppt_x"/>
                                              </p:val>
                                            </p:tav>
                                          </p:tavLst>
                                        </p:anim>
                                        <p:anim calcmode="lin" valueType="num" p14:bounceEnd="64000">
                                          <p:cBhvr additive="base">
                                            <p:cTn id="28" dur="1000" fill="hold"/>
                                            <p:tgtEl>
                                              <p:spTgt spid="21"/>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14:presetBounceEnd="64000">
                                      <p:stCondLst>
                                        <p:cond delay="800"/>
                                      </p:stCondLst>
                                      <p:childTnLst>
                                        <p:set>
                                          <p:cBhvr>
                                            <p:cTn id="30" dur="1" fill="hold">
                                              <p:stCondLst>
                                                <p:cond delay="0"/>
                                              </p:stCondLst>
                                            </p:cTn>
                                            <p:tgtEl>
                                              <p:spTgt spid="22"/>
                                            </p:tgtEl>
                                            <p:attrNameLst>
                                              <p:attrName>style.visibility</p:attrName>
                                            </p:attrNameLst>
                                          </p:cBhvr>
                                          <p:to>
                                            <p:strVal val="visible"/>
                                          </p:to>
                                        </p:set>
                                        <p:anim calcmode="lin" valueType="num" p14:bounceEnd="64000">
                                          <p:cBhvr additive="base">
                                            <p:cTn id="31" dur="1000" fill="hold"/>
                                            <p:tgtEl>
                                              <p:spTgt spid="22"/>
                                            </p:tgtEl>
                                            <p:attrNameLst>
                                              <p:attrName>ppt_x</p:attrName>
                                            </p:attrNameLst>
                                          </p:cBhvr>
                                          <p:tavLst>
                                            <p:tav tm="0">
                                              <p:val>
                                                <p:strVal val="#ppt_x"/>
                                              </p:val>
                                            </p:tav>
                                            <p:tav tm="100000">
                                              <p:val>
                                                <p:strVal val="#ppt_x"/>
                                              </p:val>
                                            </p:tav>
                                          </p:tavLst>
                                        </p:anim>
                                        <p:anim calcmode="lin" valueType="num" p14:bounceEnd="64000">
                                          <p:cBhvr additive="base">
                                            <p:cTn id="32" dur="1000" fill="hold"/>
                                            <p:tgtEl>
                                              <p:spTgt spid="22"/>
                                            </p:tgtEl>
                                            <p:attrNameLst>
                                              <p:attrName>ppt_y</p:attrName>
                                            </p:attrNameLst>
                                          </p:cBhvr>
                                          <p:tavLst>
                                            <p:tav tm="0">
                                              <p:val>
                                                <p:strVal val="0-#ppt_h/2"/>
                                              </p:val>
                                            </p:tav>
                                            <p:tav tm="100000">
                                              <p:val>
                                                <p:strVal val="#ppt_y"/>
                                              </p:val>
                                            </p:tav>
                                          </p:tavLst>
                                        </p:anim>
                                      </p:childTnLst>
                                    </p:cTn>
                                  </p:par>
                                </p:childTnLst>
                              </p:cTn>
                            </p:par>
                            <p:par>
                              <p:cTn id="33" fill="hold">
                                <p:stCondLst>
                                  <p:cond delay="1850"/>
                                </p:stCondLst>
                                <p:childTnLst>
                                  <p:par>
                                    <p:cTn id="34" presetID="22" presetClass="entr" presetSubtype="8" fill="hold"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wipe(left)">
                                          <p:cBhvr>
                                            <p:cTn id="36" dur="500"/>
                                            <p:tgtEl>
                                              <p:spTgt spid="25"/>
                                            </p:tgtEl>
                                          </p:cBhvr>
                                        </p:animEffect>
                                      </p:childTnLst>
                                    </p:cTn>
                                  </p:par>
                                  <p:par>
                                    <p:cTn id="37" presetID="22" presetClass="entr" presetSubtype="8"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500"/>
                                            <p:tgtEl>
                                              <p:spTgt spid="26"/>
                                            </p:tgtEl>
                                          </p:cBhvr>
                                        </p:animEffect>
                                      </p:childTnLst>
                                    </p:cTn>
                                  </p:par>
                                  <p:par>
                                    <p:cTn id="40" presetID="22" presetClass="entr" presetSubtype="8" fill="hold"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left)">
                                          <p:cBhvr>
                                            <p:cTn id="42" dur="500"/>
                                            <p:tgtEl>
                                              <p:spTgt spid="27"/>
                                            </p:tgtEl>
                                          </p:cBhvr>
                                        </p:animEffect>
                                      </p:childTnLst>
                                    </p:cTn>
                                  </p:par>
                                  <p:par>
                                    <p:cTn id="43" presetID="22" presetClass="entr" presetSubtype="8" fill="hold" nodeType="with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left)">
                                          <p:cBhvr>
                                            <p:cTn id="45" dur="500"/>
                                            <p:tgtEl>
                                              <p:spTgt spid="28"/>
                                            </p:tgtEl>
                                          </p:cBhvr>
                                        </p:animEffect>
                                      </p:childTnLst>
                                    </p:cTn>
                                  </p:par>
                                  <p:par>
                                    <p:cTn id="46" presetID="22" presetClass="entr" presetSubtype="8" fill="hold" nodeType="with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wipe(left)">
                                          <p:cBhvr>
                                            <p:cTn id="48" dur="500"/>
                                            <p:tgtEl>
                                              <p:spTgt spid="29"/>
                                            </p:tgtEl>
                                          </p:cBhvr>
                                        </p:animEffect>
                                      </p:childTnLst>
                                    </p:cTn>
                                  </p:par>
                                </p:childTnLst>
                              </p:cTn>
                            </p:par>
                            <p:par>
                              <p:cTn id="49" fill="hold">
                                <p:stCondLst>
                                  <p:cond delay="2350"/>
                                </p:stCondLst>
                                <p:childTnLst>
                                  <p:par>
                                    <p:cTn id="50" presetID="17" presetClass="entr" presetSubtype="1" fill="hold" grpId="0" nodeType="afterEffect">
                                      <p:stCondLst>
                                        <p:cond delay="0"/>
                                      </p:stCondLst>
                                      <p:iterate type="lt">
                                        <p:tmPct val="40000"/>
                                      </p:iterate>
                                      <p:childTnLst>
                                        <p:set>
                                          <p:cBhvr>
                                            <p:cTn id="51" dur="1" fill="hold">
                                              <p:stCondLst>
                                                <p:cond delay="0"/>
                                              </p:stCondLst>
                                            </p:cTn>
                                            <p:tgtEl>
                                              <p:spTgt spid="39"/>
                                            </p:tgtEl>
                                            <p:attrNameLst>
                                              <p:attrName>style.visibility</p:attrName>
                                            </p:attrNameLst>
                                          </p:cBhvr>
                                          <p:to>
                                            <p:strVal val="visible"/>
                                          </p:to>
                                        </p:set>
                                        <p:anim calcmode="lin" valueType="num">
                                          <p:cBhvr>
                                            <p:cTn id="52" dur="250" fill="hold"/>
                                            <p:tgtEl>
                                              <p:spTgt spid="39"/>
                                            </p:tgtEl>
                                            <p:attrNameLst>
                                              <p:attrName>ppt_x</p:attrName>
                                            </p:attrNameLst>
                                          </p:cBhvr>
                                          <p:tavLst>
                                            <p:tav tm="0">
                                              <p:val>
                                                <p:strVal val="#ppt_x"/>
                                              </p:val>
                                            </p:tav>
                                            <p:tav tm="100000">
                                              <p:val>
                                                <p:strVal val="#ppt_x"/>
                                              </p:val>
                                            </p:tav>
                                          </p:tavLst>
                                        </p:anim>
                                        <p:anim calcmode="lin" valueType="num">
                                          <p:cBhvr>
                                            <p:cTn id="53" dur="250" fill="hold"/>
                                            <p:tgtEl>
                                              <p:spTgt spid="39"/>
                                            </p:tgtEl>
                                            <p:attrNameLst>
                                              <p:attrName>ppt_y</p:attrName>
                                            </p:attrNameLst>
                                          </p:cBhvr>
                                          <p:tavLst>
                                            <p:tav tm="0">
                                              <p:val>
                                                <p:strVal val="#ppt_y-#ppt_h/2"/>
                                              </p:val>
                                            </p:tav>
                                            <p:tav tm="100000">
                                              <p:val>
                                                <p:strVal val="#ppt_y"/>
                                              </p:val>
                                            </p:tav>
                                          </p:tavLst>
                                        </p:anim>
                                        <p:anim calcmode="lin" valueType="num">
                                          <p:cBhvr>
                                            <p:cTn id="54" dur="250" fill="hold"/>
                                            <p:tgtEl>
                                              <p:spTgt spid="39"/>
                                            </p:tgtEl>
                                            <p:attrNameLst>
                                              <p:attrName>ppt_w</p:attrName>
                                            </p:attrNameLst>
                                          </p:cBhvr>
                                          <p:tavLst>
                                            <p:tav tm="0">
                                              <p:val>
                                                <p:strVal val="#ppt_w"/>
                                              </p:val>
                                            </p:tav>
                                            <p:tav tm="100000">
                                              <p:val>
                                                <p:strVal val="#ppt_w"/>
                                              </p:val>
                                            </p:tav>
                                          </p:tavLst>
                                        </p:anim>
                                        <p:anim calcmode="lin" valueType="num">
                                          <p:cBhvr>
                                            <p:cTn id="55" dur="250" fill="hold"/>
                                            <p:tgtEl>
                                              <p:spTgt spid="39"/>
                                            </p:tgtEl>
                                            <p:attrNameLst>
                                              <p:attrName>ppt_h</p:attrName>
                                            </p:attrNameLst>
                                          </p:cBhvr>
                                          <p:tavLst>
                                            <p:tav tm="0">
                                              <p:val>
                                                <p:fltVal val="0"/>
                                              </p:val>
                                            </p:tav>
                                            <p:tav tm="100000">
                                              <p:val>
                                                <p:strVal val="#ppt_h"/>
                                              </p:val>
                                            </p:tav>
                                          </p:tavLst>
                                        </p:anim>
                                      </p:childTnLst>
                                    </p:cTn>
                                  </p:par>
                                  <p:par>
                                    <p:cTn id="56" presetID="17" presetClass="entr" presetSubtype="1" fill="hold" grpId="0" nodeType="withEffect">
                                      <p:stCondLst>
                                        <p:cond delay="200"/>
                                      </p:stCondLst>
                                      <p:iterate type="lt">
                                        <p:tmPct val="40000"/>
                                      </p:iterate>
                                      <p:childTnLst>
                                        <p:set>
                                          <p:cBhvr>
                                            <p:cTn id="57" dur="1" fill="hold">
                                              <p:stCondLst>
                                                <p:cond delay="0"/>
                                              </p:stCondLst>
                                            </p:cTn>
                                            <p:tgtEl>
                                              <p:spTgt spid="37"/>
                                            </p:tgtEl>
                                            <p:attrNameLst>
                                              <p:attrName>style.visibility</p:attrName>
                                            </p:attrNameLst>
                                          </p:cBhvr>
                                          <p:to>
                                            <p:strVal val="visible"/>
                                          </p:to>
                                        </p:set>
                                        <p:anim calcmode="lin" valueType="num">
                                          <p:cBhvr>
                                            <p:cTn id="58" dur="250" fill="hold"/>
                                            <p:tgtEl>
                                              <p:spTgt spid="37"/>
                                            </p:tgtEl>
                                            <p:attrNameLst>
                                              <p:attrName>ppt_x</p:attrName>
                                            </p:attrNameLst>
                                          </p:cBhvr>
                                          <p:tavLst>
                                            <p:tav tm="0">
                                              <p:val>
                                                <p:strVal val="#ppt_x"/>
                                              </p:val>
                                            </p:tav>
                                            <p:tav tm="100000">
                                              <p:val>
                                                <p:strVal val="#ppt_x"/>
                                              </p:val>
                                            </p:tav>
                                          </p:tavLst>
                                        </p:anim>
                                        <p:anim calcmode="lin" valueType="num">
                                          <p:cBhvr>
                                            <p:cTn id="59" dur="250" fill="hold"/>
                                            <p:tgtEl>
                                              <p:spTgt spid="37"/>
                                            </p:tgtEl>
                                            <p:attrNameLst>
                                              <p:attrName>ppt_y</p:attrName>
                                            </p:attrNameLst>
                                          </p:cBhvr>
                                          <p:tavLst>
                                            <p:tav tm="0">
                                              <p:val>
                                                <p:strVal val="#ppt_y-#ppt_h/2"/>
                                              </p:val>
                                            </p:tav>
                                            <p:tav tm="100000">
                                              <p:val>
                                                <p:strVal val="#ppt_y"/>
                                              </p:val>
                                            </p:tav>
                                          </p:tavLst>
                                        </p:anim>
                                        <p:anim calcmode="lin" valueType="num">
                                          <p:cBhvr>
                                            <p:cTn id="60" dur="250" fill="hold"/>
                                            <p:tgtEl>
                                              <p:spTgt spid="37"/>
                                            </p:tgtEl>
                                            <p:attrNameLst>
                                              <p:attrName>ppt_w</p:attrName>
                                            </p:attrNameLst>
                                          </p:cBhvr>
                                          <p:tavLst>
                                            <p:tav tm="0">
                                              <p:val>
                                                <p:strVal val="#ppt_w"/>
                                              </p:val>
                                            </p:tav>
                                            <p:tav tm="100000">
                                              <p:val>
                                                <p:strVal val="#ppt_w"/>
                                              </p:val>
                                            </p:tav>
                                          </p:tavLst>
                                        </p:anim>
                                        <p:anim calcmode="lin" valueType="num">
                                          <p:cBhvr>
                                            <p:cTn id="61" dur="250" fill="hold"/>
                                            <p:tgtEl>
                                              <p:spTgt spid="37"/>
                                            </p:tgtEl>
                                            <p:attrNameLst>
                                              <p:attrName>ppt_h</p:attrName>
                                            </p:attrNameLst>
                                          </p:cBhvr>
                                          <p:tavLst>
                                            <p:tav tm="0">
                                              <p:val>
                                                <p:fltVal val="0"/>
                                              </p:val>
                                            </p:tav>
                                            <p:tav tm="100000">
                                              <p:val>
                                                <p:strVal val="#ppt_h"/>
                                              </p:val>
                                            </p:tav>
                                          </p:tavLst>
                                        </p:anim>
                                      </p:childTnLst>
                                    </p:cTn>
                                  </p:par>
                                  <p:par>
                                    <p:cTn id="62" presetID="17" presetClass="entr" presetSubtype="1" fill="hold" grpId="0" nodeType="withEffect">
                                      <p:stCondLst>
                                        <p:cond delay="400"/>
                                      </p:stCondLst>
                                      <p:iterate type="lt">
                                        <p:tmPct val="40000"/>
                                      </p:iterate>
                                      <p:childTnLst>
                                        <p:set>
                                          <p:cBhvr>
                                            <p:cTn id="63" dur="1" fill="hold">
                                              <p:stCondLst>
                                                <p:cond delay="0"/>
                                              </p:stCondLst>
                                            </p:cTn>
                                            <p:tgtEl>
                                              <p:spTgt spid="35"/>
                                            </p:tgtEl>
                                            <p:attrNameLst>
                                              <p:attrName>style.visibility</p:attrName>
                                            </p:attrNameLst>
                                          </p:cBhvr>
                                          <p:to>
                                            <p:strVal val="visible"/>
                                          </p:to>
                                        </p:set>
                                        <p:anim calcmode="lin" valueType="num">
                                          <p:cBhvr>
                                            <p:cTn id="64" dur="250" fill="hold"/>
                                            <p:tgtEl>
                                              <p:spTgt spid="35"/>
                                            </p:tgtEl>
                                            <p:attrNameLst>
                                              <p:attrName>ppt_x</p:attrName>
                                            </p:attrNameLst>
                                          </p:cBhvr>
                                          <p:tavLst>
                                            <p:tav tm="0">
                                              <p:val>
                                                <p:strVal val="#ppt_x"/>
                                              </p:val>
                                            </p:tav>
                                            <p:tav tm="100000">
                                              <p:val>
                                                <p:strVal val="#ppt_x"/>
                                              </p:val>
                                            </p:tav>
                                          </p:tavLst>
                                        </p:anim>
                                        <p:anim calcmode="lin" valueType="num">
                                          <p:cBhvr>
                                            <p:cTn id="65" dur="250" fill="hold"/>
                                            <p:tgtEl>
                                              <p:spTgt spid="35"/>
                                            </p:tgtEl>
                                            <p:attrNameLst>
                                              <p:attrName>ppt_y</p:attrName>
                                            </p:attrNameLst>
                                          </p:cBhvr>
                                          <p:tavLst>
                                            <p:tav tm="0">
                                              <p:val>
                                                <p:strVal val="#ppt_y-#ppt_h/2"/>
                                              </p:val>
                                            </p:tav>
                                            <p:tav tm="100000">
                                              <p:val>
                                                <p:strVal val="#ppt_y"/>
                                              </p:val>
                                            </p:tav>
                                          </p:tavLst>
                                        </p:anim>
                                        <p:anim calcmode="lin" valueType="num">
                                          <p:cBhvr>
                                            <p:cTn id="66" dur="250" fill="hold"/>
                                            <p:tgtEl>
                                              <p:spTgt spid="35"/>
                                            </p:tgtEl>
                                            <p:attrNameLst>
                                              <p:attrName>ppt_w</p:attrName>
                                            </p:attrNameLst>
                                          </p:cBhvr>
                                          <p:tavLst>
                                            <p:tav tm="0">
                                              <p:val>
                                                <p:strVal val="#ppt_w"/>
                                              </p:val>
                                            </p:tav>
                                            <p:tav tm="100000">
                                              <p:val>
                                                <p:strVal val="#ppt_w"/>
                                              </p:val>
                                            </p:tav>
                                          </p:tavLst>
                                        </p:anim>
                                        <p:anim calcmode="lin" valueType="num">
                                          <p:cBhvr>
                                            <p:cTn id="67" dur="250" fill="hold"/>
                                            <p:tgtEl>
                                              <p:spTgt spid="35"/>
                                            </p:tgtEl>
                                            <p:attrNameLst>
                                              <p:attrName>ppt_h</p:attrName>
                                            </p:attrNameLst>
                                          </p:cBhvr>
                                          <p:tavLst>
                                            <p:tav tm="0">
                                              <p:val>
                                                <p:fltVal val="0"/>
                                              </p:val>
                                            </p:tav>
                                            <p:tav tm="100000">
                                              <p:val>
                                                <p:strVal val="#ppt_h"/>
                                              </p:val>
                                            </p:tav>
                                          </p:tavLst>
                                        </p:anim>
                                      </p:childTnLst>
                                    </p:cTn>
                                  </p:par>
                                  <p:par>
                                    <p:cTn id="68" presetID="17" presetClass="entr" presetSubtype="1" fill="hold" grpId="0" nodeType="withEffect">
                                      <p:stCondLst>
                                        <p:cond delay="600"/>
                                      </p:stCondLst>
                                      <p:iterate type="lt">
                                        <p:tmPct val="40000"/>
                                      </p:iterate>
                                      <p:childTnLst>
                                        <p:set>
                                          <p:cBhvr>
                                            <p:cTn id="69" dur="1" fill="hold">
                                              <p:stCondLst>
                                                <p:cond delay="0"/>
                                              </p:stCondLst>
                                            </p:cTn>
                                            <p:tgtEl>
                                              <p:spTgt spid="33"/>
                                            </p:tgtEl>
                                            <p:attrNameLst>
                                              <p:attrName>style.visibility</p:attrName>
                                            </p:attrNameLst>
                                          </p:cBhvr>
                                          <p:to>
                                            <p:strVal val="visible"/>
                                          </p:to>
                                        </p:set>
                                        <p:anim calcmode="lin" valueType="num">
                                          <p:cBhvr>
                                            <p:cTn id="70" dur="250" fill="hold"/>
                                            <p:tgtEl>
                                              <p:spTgt spid="33"/>
                                            </p:tgtEl>
                                            <p:attrNameLst>
                                              <p:attrName>ppt_x</p:attrName>
                                            </p:attrNameLst>
                                          </p:cBhvr>
                                          <p:tavLst>
                                            <p:tav tm="0">
                                              <p:val>
                                                <p:strVal val="#ppt_x"/>
                                              </p:val>
                                            </p:tav>
                                            <p:tav tm="100000">
                                              <p:val>
                                                <p:strVal val="#ppt_x"/>
                                              </p:val>
                                            </p:tav>
                                          </p:tavLst>
                                        </p:anim>
                                        <p:anim calcmode="lin" valueType="num">
                                          <p:cBhvr>
                                            <p:cTn id="71" dur="250" fill="hold"/>
                                            <p:tgtEl>
                                              <p:spTgt spid="33"/>
                                            </p:tgtEl>
                                            <p:attrNameLst>
                                              <p:attrName>ppt_y</p:attrName>
                                            </p:attrNameLst>
                                          </p:cBhvr>
                                          <p:tavLst>
                                            <p:tav tm="0">
                                              <p:val>
                                                <p:strVal val="#ppt_y-#ppt_h/2"/>
                                              </p:val>
                                            </p:tav>
                                            <p:tav tm="100000">
                                              <p:val>
                                                <p:strVal val="#ppt_y"/>
                                              </p:val>
                                            </p:tav>
                                          </p:tavLst>
                                        </p:anim>
                                        <p:anim calcmode="lin" valueType="num">
                                          <p:cBhvr>
                                            <p:cTn id="72" dur="250" fill="hold"/>
                                            <p:tgtEl>
                                              <p:spTgt spid="33"/>
                                            </p:tgtEl>
                                            <p:attrNameLst>
                                              <p:attrName>ppt_w</p:attrName>
                                            </p:attrNameLst>
                                          </p:cBhvr>
                                          <p:tavLst>
                                            <p:tav tm="0">
                                              <p:val>
                                                <p:strVal val="#ppt_w"/>
                                              </p:val>
                                            </p:tav>
                                            <p:tav tm="100000">
                                              <p:val>
                                                <p:strVal val="#ppt_w"/>
                                              </p:val>
                                            </p:tav>
                                          </p:tavLst>
                                        </p:anim>
                                        <p:anim calcmode="lin" valueType="num">
                                          <p:cBhvr>
                                            <p:cTn id="73" dur="250" fill="hold"/>
                                            <p:tgtEl>
                                              <p:spTgt spid="33"/>
                                            </p:tgtEl>
                                            <p:attrNameLst>
                                              <p:attrName>ppt_h</p:attrName>
                                            </p:attrNameLst>
                                          </p:cBhvr>
                                          <p:tavLst>
                                            <p:tav tm="0">
                                              <p:val>
                                                <p:fltVal val="0"/>
                                              </p:val>
                                            </p:tav>
                                            <p:tav tm="100000">
                                              <p:val>
                                                <p:strVal val="#ppt_h"/>
                                              </p:val>
                                            </p:tav>
                                          </p:tavLst>
                                        </p:anim>
                                      </p:childTnLst>
                                    </p:cTn>
                                  </p:par>
                                  <p:par>
                                    <p:cTn id="74" presetID="17" presetClass="entr" presetSubtype="1" fill="hold" grpId="0" nodeType="withEffect">
                                      <p:stCondLst>
                                        <p:cond delay="800"/>
                                      </p:stCondLst>
                                      <p:iterate type="lt">
                                        <p:tmPct val="40000"/>
                                      </p:iterate>
                                      <p:childTnLst>
                                        <p:set>
                                          <p:cBhvr>
                                            <p:cTn id="75" dur="1" fill="hold">
                                              <p:stCondLst>
                                                <p:cond delay="0"/>
                                              </p:stCondLst>
                                            </p:cTn>
                                            <p:tgtEl>
                                              <p:spTgt spid="31"/>
                                            </p:tgtEl>
                                            <p:attrNameLst>
                                              <p:attrName>style.visibility</p:attrName>
                                            </p:attrNameLst>
                                          </p:cBhvr>
                                          <p:to>
                                            <p:strVal val="visible"/>
                                          </p:to>
                                        </p:set>
                                        <p:anim calcmode="lin" valueType="num">
                                          <p:cBhvr>
                                            <p:cTn id="76" dur="250" fill="hold"/>
                                            <p:tgtEl>
                                              <p:spTgt spid="31"/>
                                            </p:tgtEl>
                                            <p:attrNameLst>
                                              <p:attrName>ppt_x</p:attrName>
                                            </p:attrNameLst>
                                          </p:cBhvr>
                                          <p:tavLst>
                                            <p:tav tm="0">
                                              <p:val>
                                                <p:strVal val="#ppt_x"/>
                                              </p:val>
                                            </p:tav>
                                            <p:tav tm="100000">
                                              <p:val>
                                                <p:strVal val="#ppt_x"/>
                                              </p:val>
                                            </p:tav>
                                          </p:tavLst>
                                        </p:anim>
                                        <p:anim calcmode="lin" valueType="num">
                                          <p:cBhvr>
                                            <p:cTn id="77" dur="250" fill="hold"/>
                                            <p:tgtEl>
                                              <p:spTgt spid="31"/>
                                            </p:tgtEl>
                                            <p:attrNameLst>
                                              <p:attrName>ppt_y</p:attrName>
                                            </p:attrNameLst>
                                          </p:cBhvr>
                                          <p:tavLst>
                                            <p:tav tm="0">
                                              <p:val>
                                                <p:strVal val="#ppt_y-#ppt_h/2"/>
                                              </p:val>
                                            </p:tav>
                                            <p:tav tm="100000">
                                              <p:val>
                                                <p:strVal val="#ppt_y"/>
                                              </p:val>
                                            </p:tav>
                                          </p:tavLst>
                                        </p:anim>
                                        <p:anim calcmode="lin" valueType="num">
                                          <p:cBhvr>
                                            <p:cTn id="78" dur="250" fill="hold"/>
                                            <p:tgtEl>
                                              <p:spTgt spid="31"/>
                                            </p:tgtEl>
                                            <p:attrNameLst>
                                              <p:attrName>ppt_w</p:attrName>
                                            </p:attrNameLst>
                                          </p:cBhvr>
                                          <p:tavLst>
                                            <p:tav tm="0">
                                              <p:val>
                                                <p:strVal val="#ppt_w"/>
                                              </p:val>
                                            </p:tav>
                                            <p:tav tm="100000">
                                              <p:val>
                                                <p:strVal val="#ppt_w"/>
                                              </p:val>
                                            </p:tav>
                                          </p:tavLst>
                                        </p:anim>
                                        <p:anim calcmode="lin" valueType="num">
                                          <p:cBhvr>
                                            <p:cTn id="79" dur="250" fill="hold"/>
                                            <p:tgtEl>
                                              <p:spTgt spid="31"/>
                                            </p:tgtEl>
                                            <p:attrNameLst>
                                              <p:attrName>ppt_h</p:attrName>
                                            </p:attrNameLst>
                                          </p:cBhvr>
                                          <p:tavLst>
                                            <p:tav tm="0">
                                              <p:val>
                                                <p:fltVal val="0"/>
                                              </p:val>
                                            </p:tav>
                                            <p:tav tm="100000">
                                              <p:val>
                                                <p:strVal val="#ppt_h"/>
                                              </p:val>
                                            </p:tav>
                                          </p:tavLst>
                                        </p:anim>
                                      </p:childTnLst>
                                    </p:cTn>
                                  </p:par>
                                </p:childTnLst>
                              </p:cTn>
                            </p:par>
                            <p:par>
                              <p:cTn id="80" fill="hold">
                                <p:stCondLst>
                                  <p:cond delay="4500"/>
                                </p:stCondLst>
                                <p:childTnLst>
                                  <p:par>
                                    <p:cTn id="81" presetID="22" presetClass="entr" presetSubtype="8" fill="hold" grpId="0" nodeType="after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wipe(left)">
                                          <p:cBhvr>
                                            <p:cTn id="83" dur="500"/>
                                            <p:tgtEl>
                                              <p:spTgt spid="38"/>
                                            </p:tgtEl>
                                          </p:cBhvr>
                                        </p:animEffect>
                                      </p:childTnLst>
                                    </p:cTn>
                                  </p:par>
                                  <p:par>
                                    <p:cTn id="84" presetID="22" presetClass="entr" presetSubtype="8" fill="hold" grpId="0" nodeType="withEffect">
                                      <p:stCondLst>
                                        <p:cond delay="200"/>
                                      </p:stCondLst>
                                      <p:childTnLst>
                                        <p:set>
                                          <p:cBhvr>
                                            <p:cTn id="85" dur="1" fill="hold">
                                              <p:stCondLst>
                                                <p:cond delay="0"/>
                                              </p:stCondLst>
                                            </p:cTn>
                                            <p:tgtEl>
                                              <p:spTgt spid="36"/>
                                            </p:tgtEl>
                                            <p:attrNameLst>
                                              <p:attrName>style.visibility</p:attrName>
                                            </p:attrNameLst>
                                          </p:cBhvr>
                                          <p:to>
                                            <p:strVal val="visible"/>
                                          </p:to>
                                        </p:set>
                                        <p:animEffect transition="in" filter="wipe(left)">
                                          <p:cBhvr>
                                            <p:cTn id="86" dur="500"/>
                                            <p:tgtEl>
                                              <p:spTgt spid="36"/>
                                            </p:tgtEl>
                                          </p:cBhvr>
                                        </p:animEffect>
                                      </p:childTnLst>
                                    </p:cTn>
                                  </p:par>
                                  <p:par>
                                    <p:cTn id="87" presetID="22" presetClass="entr" presetSubtype="8" fill="hold" grpId="0" nodeType="withEffect">
                                      <p:stCondLst>
                                        <p:cond delay="400"/>
                                      </p:stCondLst>
                                      <p:childTnLst>
                                        <p:set>
                                          <p:cBhvr>
                                            <p:cTn id="88" dur="1" fill="hold">
                                              <p:stCondLst>
                                                <p:cond delay="0"/>
                                              </p:stCondLst>
                                            </p:cTn>
                                            <p:tgtEl>
                                              <p:spTgt spid="34"/>
                                            </p:tgtEl>
                                            <p:attrNameLst>
                                              <p:attrName>style.visibility</p:attrName>
                                            </p:attrNameLst>
                                          </p:cBhvr>
                                          <p:to>
                                            <p:strVal val="visible"/>
                                          </p:to>
                                        </p:set>
                                        <p:animEffect transition="in" filter="wipe(left)">
                                          <p:cBhvr>
                                            <p:cTn id="89" dur="500"/>
                                            <p:tgtEl>
                                              <p:spTgt spid="34"/>
                                            </p:tgtEl>
                                          </p:cBhvr>
                                        </p:animEffect>
                                      </p:childTnLst>
                                    </p:cTn>
                                  </p:par>
                                  <p:par>
                                    <p:cTn id="90" presetID="22" presetClass="entr" presetSubtype="8" fill="hold" grpId="0" nodeType="withEffect">
                                      <p:stCondLst>
                                        <p:cond delay="600"/>
                                      </p:stCondLst>
                                      <p:childTnLst>
                                        <p:set>
                                          <p:cBhvr>
                                            <p:cTn id="91" dur="1" fill="hold">
                                              <p:stCondLst>
                                                <p:cond delay="0"/>
                                              </p:stCondLst>
                                            </p:cTn>
                                            <p:tgtEl>
                                              <p:spTgt spid="32"/>
                                            </p:tgtEl>
                                            <p:attrNameLst>
                                              <p:attrName>style.visibility</p:attrName>
                                            </p:attrNameLst>
                                          </p:cBhvr>
                                          <p:to>
                                            <p:strVal val="visible"/>
                                          </p:to>
                                        </p:set>
                                        <p:animEffect transition="in" filter="wipe(left)">
                                          <p:cBhvr>
                                            <p:cTn id="92" dur="500"/>
                                            <p:tgtEl>
                                              <p:spTgt spid="32"/>
                                            </p:tgtEl>
                                          </p:cBhvr>
                                        </p:animEffect>
                                      </p:childTnLst>
                                    </p:cTn>
                                  </p:par>
                                  <p:par>
                                    <p:cTn id="93" presetID="22" presetClass="entr" presetSubtype="8" fill="hold" grpId="0" nodeType="withEffect">
                                      <p:stCondLst>
                                        <p:cond delay="800"/>
                                      </p:stCondLst>
                                      <p:childTnLst>
                                        <p:set>
                                          <p:cBhvr>
                                            <p:cTn id="94" dur="1" fill="hold">
                                              <p:stCondLst>
                                                <p:cond delay="0"/>
                                              </p:stCondLst>
                                            </p:cTn>
                                            <p:tgtEl>
                                              <p:spTgt spid="30"/>
                                            </p:tgtEl>
                                            <p:attrNameLst>
                                              <p:attrName>style.visibility</p:attrName>
                                            </p:attrNameLst>
                                          </p:cBhvr>
                                          <p:to>
                                            <p:strVal val="visible"/>
                                          </p:to>
                                        </p:set>
                                        <p:animEffect transition="in" filter="wipe(left)">
                                          <p:cBhvr>
                                            <p:cTn id="9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30" grpId="0"/>
          <p:bldP spid="31" grpId="0"/>
          <p:bldP spid="32" grpId="0"/>
          <p:bldP spid="33" grpId="0"/>
          <p:bldP spid="34" grpId="0"/>
          <p:bldP spid="35" grpId="0"/>
          <p:bldP spid="36" grpId="0"/>
          <p:bldP spid="37" grpId="0"/>
          <p:bldP spid="38" grpId="0"/>
          <p:bldP spid="39" grpId="0"/>
          <p:bldP spid="4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1"/>
                                            </p:tgtEl>
                                            <p:attrNameLst>
                                              <p:attrName>style.visibility</p:attrName>
                                            </p:attrNameLst>
                                          </p:cBhvr>
                                          <p:to>
                                            <p:strVal val="visible"/>
                                          </p:to>
                                        </p:set>
                                        <p:anim calcmode="lin" valueType="num">
                                          <p:cBhvr>
                                            <p:cTn id="7" dur="500" fill="hold"/>
                                            <p:tgtEl>
                                              <p:spTgt spid="4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1"/>
                                            </p:tgtEl>
                                            <p:attrNameLst>
                                              <p:attrName>ppt_y</p:attrName>
                                            </p:attrNameLst>
                                          </p:cBhvr>
                                          <p:tavLst>
                                            <p:tav tm="0">
                                              <p:val>
                                                <p:strVal val="#ppt_y"/>
                                              </p:val>
                                            </p:tav>
                                            <p:tav tm="100000">
                                              <p:val>
                                                <p:strVal val="#ppt_y"/>
                                              </p:val>
                                            </p:tav>
                                          </p:tavLst>
                                        </p:anim>
                                        <p:anim calcmode="lin" valueType="num">
                                          <p:cBhvr>
                                            <p:cTn id="9" dur="500" fill="hold"/>
                                            <p:tgtEl>
                                              <p:spTgt spid="4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1"/>
                                            </p:tgtEl>
                                          </p:cBhvr>
                                        </p:animEffect>
                                      </p:childTnLst>
                                    </p:cTn>
                                  </p:par>
                                </p:childTnLst>
                              </p:cTn>
                            </p:par>
                            <p:par>
                              <p:cTn id="12" fill="hold">
                                <p:stCondLst>
                                  <p:cond delay="850"/>
                                </p:stCondLst>
                                <p:childTnLst>
                                  <p:par>
                                    <p:cTn id="13" presetID="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additive="base">
                                            <p:cTn id="15" dur="1000" fill="hold"/>
                                            <p:tgtEl>
                                              <p:spTgt spid="24"/>
                                            </p:tgtEl>
                                            <p:attrNameLst>
                                              <p:attrName>ppt_x</p:attrName>
                                            </p:attrNameLst>
                                          </p:cBhvr>
                                          <p:tavLst>
                                            <p:tav tm="0">
                                              <p:val>
                                                <p:strVal val="#ppt_x"/>
                                              </p:val>
                                            </p:tav>
                                            <p:tav tm="100000">
                                              <p:val>
                                                <p:strVal val="#ppt_x"/>
                                              </p:val>
                                            </p:tav>
                                          </p:tavLst>
                                        </p:anim>
                                        <p:anim calcmode="lin" valueType="num">
                                          <p:cBhvr additive="base">
                                            <p:cTn id="16" dur="1000" fill="hold"/>
                                            <p:tgtEl>
                                              <p:spTgt spid="24"/>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20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1000" fill="hold"/>
                                            <p:tgtEl>
                                              <p:spTgt spid="20"/>
                                            </p:tgtEl>
                                            <p:attrNameLst>
                                              <p:attrName>ppt_x</p:attrName>
                                            </p:attrNameLst>
                                          </p:cBhvr>
                                          <p:tavLst>
                                            <p:tav tm="0">
                                              <p:val>
                                                <p:strVal val="#ppt_x"/>
                                              </p:val>
                                            </p:tav>
                                            <p:tav tm="100000">
                                              <p:val>
                                                <p:strVal val="#ppt_x"/>
                                              </p:val>
                                            </p:tav>
                                          </p:tavLst>
                                        </p:anim>
                                        <p:anim calcmode="lin" valueType="num">
                                          <p:cBhvr additive="base">
                                            <p:cTn id="20" dur="1000" fill="hold"/>
                                            <p:tgtEl>
                                              <p:spTgt spid="20"/>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40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1000" fill="hold"/>
                                            <p:tgtEl>
                                              <p:spTgt spid="23"/>
                                            </p:tgtEl>
                                            <p:attrNameLst>
                                              <p:attrName>ppt_x</p:attrName>
                                            </p:attrNameLst>
                                          </p:cBhvr>
                                          <p:tavLst>
                                            <p:tav tm="0">
                                              <p:val>
                                                <p:strVal val="#ppt_x"/>
                                              </p:val>
                                            </p:tav>
                                            <p:tav tm="100000">
                                              <p:val>
                                                <p:strVal val="#ppt_x"/>
                                              </p:val>
                                            </p:tav>
                                          </p:tavLst>
                                        </p:anim>
                                        <p:anim calcmode="lin" valueType="num">
                                          <p:cBhvr additive="base">
                                            <p:cTn id="24" dur="1000" fill="hold"/>
                                            <p:tgtEl>
                                              <p:spTgt spid="23"/>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60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1000" fill="hold"/>
                                            <p:tgtEl>
                                              <p:spTgt spid="21"/>
                                            </p:tgtEl>
                                            <p:attrNameLst>
                                              <p:attrName>ppt_x</p:attrName>
                                            </p:attrNameLst>
                                          </p:cBhvr>
                                          <p:tavLst>
                                            <p:tav tm="0">
                                              <p:val>
                                                <p:strVal val="#ppt_x"/>
                                              </p:val>
                                            </p:tav>
                                            <p:tav tm="100000">
                                              <p:val>
                                                <p:strVal val="#ppt_x"/>
                                              </p:val>
                                            </p:tav>
                                          </p:tavLst>
                                        </p:anim>
                                        <p:anim calcmode="lin" valueType="num">
                                          <p:cBhvr additive="base">
                                            <p:cTn id="28" dur="1000" fill="hold"/>
                                            <p:tgtEl>
                                              <p:spTgt spid="21"/>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80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1000" fill="hold"/>
                                            <p:tgtEl>
                                              <p:spTgt spid="22"/>
                                            </p:tgtEl>
                                            <p:attrNameLst>
                                              <p:attrName>ppt_x</p:attrName>
                                            </p:attrNameLst>
                                          </p:cBhvr>
                                          <p:tavLst>
                                            <p:tav tm="0">
                                              <p:val>
                                                <p:strVal val="#ppt_x"/>
                                              </p:val>
                                            </p:tav>
                                            <p:tav tm="100000">
                                              <p:val>
                                                <p:strVal val="#ppt_x"/>
                                              </p:val>
                                            </p:tav>
                                          </p:tavLst>
                                        </p:anim>
                                        <p:anim calcmode="lin" valueType="num">
                                          <p:cBhvr additive="base">
                                            <p:cTn id="32" dur="1000" fill="hold"/>
                                            <p:tgtEl>
                                              <p:spTgt spid="22"/>
                                            </p:tgtEl>
                                            <p:attrNameLst>
                                              <p:attrName>ppt_y</p:attrName>
                                            </p:attrNameLst>
                                          </p:cBhvr>
                                          <p:tavLst>
                                            <p:tav tm="0">
                                              <p:val>
                                                <p:strVal val="0-#ppt_h/2"/>
                                              </p:val>
                                            </p:tav>
                                            <p:tav tm="100000">
                                              <p:val>
                                                <p:strVal val="#ppt_y"/>
                                              </p:val>
                                            </p:tav>
                                          </p:tavLst>
                                        </p:anim>
                                      </p:childTnLst>
                                    </p:cTn>
                                  </p:par>
                                </p:childTnLst>
                              </p:cTn>
                            </p:par>
                            <p:par>
                              <p:cTn id="33" fill="hold">
                                <p:stCondLst>
                                  <p:cond delay="1850"/>
                                </p:stCondLst>
                                <p:childTnLst>
                                  <p:par>
                                    <p:cTn id="34" presetID="22" presetClass="entr" presetSubtype="8" fill="hold"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wipe(left)">
                                          <p:cBhvr>
                                            <p:cTn id="36" dur="500"/>
                                            <p:tgtEl>
                                              <p:spTgt spid="25"/>
                                            </p:tgtEl>
                                          </p:cBhvr>
                                        </p:animEffect>
                                      </p:childTnLst>
                                    </p:cTn>
                                  </p:par>
                                  <p:par>
                                    <p:cTn id="37" presetID="22" presetClass="entr" presetSubtype="8"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500"/>
                                            <p:tgtEl>
                                              <p:spTgt spid="26"/>
                                            </p:tgtEl>
                                          </p:cBhvr>
                                        </p:animEffect>
                                      </p:childTnLst>
                                    </p:cTn>
                                  </p:par>
                                  <p:par>
                                    <p:cTn id="40" presetID="22" presetClass="entr" presetSubtype="8" fill="hold"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left)">
                                          <p:cBhvr>
                                            <p:cTn id="42" dur="500"/>
                                            <p:tgtEl>
                                              <p:spTgt spid="27"/>
                                            </p:tgtEl>
                                          </p:cBhvr>
                                        </p:animEffect>
                                      </p:childTnLst>
                                    </p:cTn>
                                  </p:par>
                                  <p:par>
                                    <p:cTn id="43" presetID="22" presetClass="entr" presetSubtype="8" fill="hold" nodeType="with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left)">
                                          <p:cBhvr>
                                            <p:cTn id="45" dur="500"/>
                                            <p:tgtEl>
                                              <p:spTgt spid="28"/>
                                            </p:tgtEl>
                                          </p:cBhvr>
                                        </p:animEffect>
                                      </p:childTnLst>
                                    </p:cTn>
                                  </p:par>
                                  <p:par>
                                    <p:cTn id="46" presetID="22" presetClass="entr" presetSubtype="8" fill="hold" nodeType="with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wipe(left)">
                                          <p:cBhvr>
                                            <p:cTn id="48" dur="500"/>
                                            <p:tgtEl>
                                              <p:spTgt spid="29"/>
                                            </p:tgtEl>
                                          </p:cBhvr>
                                        </p:animEffect>
                                      </p:childTnLst>
                                    </p:cTn>
                                  </p:par>
                                </p:childTnLst>
                              </p:cTn>
                            </p:par>
                            <p:par>
                              <p:cTn id="49" fill="hold">
                                <p:stCondLst>
                                  <p:cond delay="2350"/>
                                </p:stCondLst>
                                <p:childTnLst>
                                  <p:par>
                                    <p:cTn id="50" presetID="17" presetClass="entr" presetSubtype="1" fill="hold" grpId="0" nodeType="afterEffect">
                                      <p:stCondLst>
                                        <p:cond delay="0"/>
                                      </p:stCondLst>
                                      <p:iterate type="lt">
                                        <p:tmPct val="40000"/>
                                      </p:iterate>
                                      <p:childTnLst>
                                        <p:set>
                                          <p:cBhvr>
                                            <p:cTn id="51" dur="1" fill="hold">
                                              <p:stCondLst>
                                                <p:cond delay="0"/>
                                              </p:stCondLst>
                                            </p:cTn>
                                            <p:tgtEl>
                                              <p:spTgt spid="39"/>
                                            </p:tgtEl>
                                            <p:attrNameLst>
                                              <p:attrName>style.visibility</p:attrName>
                                            </p:attrNameLst>
                                          </p:cBhvr>
                                          <p:to>
                                            <p:strVal val="visible"/>
                                          </p:to>
                                        </p:set>
                                        <p:anim calcmode="lin" valueType="num">
                                          <p:cBhvr>
                                            <p:cTn id="52" dur="250" fill="hold"/>
                                            <p:tgtEl>
                                              <p:spTgt spid="39"/>
                                            </p:tgtEl>
                                            <p:attrNameLst>
                                              <p:attrName>ppt_x</p:attrName>
                                            </p:attrNameLst>
                                          </p:cBhvr>
                                          <p:tavLst>
                                            <p:tav tm="0">
                                              <p:val>
                                                <p:strVal val="#ppt_x"/>
                                              </p:val>
                                            </p:tav>
                                            <p:tav tm="100000">
                                              <p:val>
                                                <p:strVal val="#ppt_x"/>
                                              </p:val>
                                            </p:tav>
                                          </p:tavLst>
                                        </p:anim>
                                        <p:anim calcmode="lin" valueType="num">
                                          <p:cBhvr>
                                            <p:cTn id="53" dur="250" fill="hold"/>
                                            <p:tgtEl>
                                              <p:spTgt spid="39"/>
                                            </p:tgtEl>
                                            <p:attrNameLst>
                                              <p:attrName>ppt_y</p:attrName>
                                            </p:attrNameLst>
                                          </p:cBhvr>
                                          <p:tavLst>
                                            <p:tav tm="0">
                                              <p:val>
                                                <p:strVal val="#ppt_y-#ppt_h/2"/>
                                              </p:val>
                                            </p:tav>
                                            <p:tav tm="100000">
                                              <p:val>
                                                <p:strVal val="#ppt_y"/>
                                              </p:val>
                                            </p:tav>
                                          </p:tavLst>
                                        </p:anim>
                                        <p:anim calcmode="lin" valueType="num">
                                          <p:cBhvr>
                                            <p:cTn id="54" dur="250" fill="hold"/>
                                            <p:tgtEl>
                                              <p:spTgt spid="39"/>
                                            </p:tgtEl>
                                            <p:attrNameLst>
                                              <p:attrName>ppt_w</p:attrName>
                                            </p:attrNameLst>
                                          </p:cBhvr>
                                          <p:tavLst>
                                            <p:tav tm="0">
                                              <p:val>
                                                <p:strVal val="#ppt_w"/>
                                              </p:val>
                                            </p:tav>
                                            <p:tav tm="100000">
                                              <p:val>
                                                <p:strVal val="#ppt_w"/>
                                              </p:val>
                                            </p:tav>
                                          </p:tavLst>
                                        </p:anim>
                                        <p:anim calcmode="lin" valueType="num">
                                          <p:cBhvr>
                                            <p:cTn id="55" dur="250" fill="hold"/>
                                            <p:tgtEl>
                                              <p:spTgt spid="39"/>
                                            </p:tgtEl>
                                            <p:attrNameLst>
                                              <p:attrName>ppt_h</p:attrName>
                                            </p:attrNameLst>
                                          </p:cBhvr>
                                          <p:tavLst>
                                            <p:tav tm="0">
                                              <p:val>
                                                <p:fltVal val="0"/>
                                              </p:val>
                                            </p:tav>
                                            <p:tav tm="100000">
                                              <p:val>
                                                <p:strVal val="#ppt_h"/>
                                              </p:val>
                                            </p:tav>
                                          </p:tavLst>
                                        </p:anim>
                                      </p:childTnLst>
                                    </p:cTn>
                                  </p:par>
                                  <p:par>
                                    <p:cTn id="56" presetID="17" presetClass="entr" presetSubtype="1" fill="hold" grpId="0" nodeType="withEffect">
                                      <p:stCondLst>
                                        <p:cond delay="200"/>
                                      </p:stCondLst>
                                      <p:iterate type="lt">
                                        <p:tmPct val="40000"/>
                                      </p:iterate>
                                      <p:childTnLst>
                                        <p:set>
                                          <p:cBhvr>
                                            <p:cTn id="57" dur="1" fill="hold">
                                              <p:stCondLst>
                                                <p:cond delay="0"/>
                                              </p:stCondLst>
                                            </p:cTn>
                                            <p:tgtEl>
                                              <p:spTgt spid="37"/>
                                            </p:tgtEl>
                                            <p:attrNameLst>
                                              <p:attrName>style.visibility</p:attrName>
                                            </p:attrNameLst>
                                          </p:cBhvr>
                                          <p:to>
                                            <p:strVal val="visible"/>
                                          </p:to>
                                        </p:set>
                                        <p:anim calcmode="lin" valueType="num">
                                          <p:cBhvr>
                                            <p:cTn id="58" dur="250" fill="hold"/>
                                            <p:tgtEl>
                                              <p:spTgt spid="37"/>
                                            </p:tgtEl>
                                            <p:attrNameLst>
                                              <p:attrName>ppt_x</p:attrName>
                                            </p:attrNameLst>
                                          </p:cBhvr>
                                          <p:tavLst>
                                            <p:tav tm="0">
                                              <p:val>
                                                <p:strVal val="#ppt_x"/>
                                              </p:val>
                                            </p:tav>
                                            <p:tav tm="100000">
                                              <p:val>
                                                <p:strVal val="#ppt_x"/>
                                              </p:val>
                                            </p:tav>
                                          </p:tavLst>
                                        </p:anim>
                                        <p:anim calcmode="lin" valueType="num">
                                          <p:cBhvr>
                                            <p:cTn id="59" dur="250" fill="hold"/>
                                            <p:tgtEl>
                                              <p:spTgt spid="37"/>
                                            </p:tgtEl>
                                            <p:attrNameLst>
                                              <p:attrName>ppt_y</p:attrName>
                                            </p:attrNameLst>
                                          </p:cBhvr>
                                          <p:tavLst>
                                            <p:tav tm="0">
                                              <p:val>
                                                <p:strVal val="#ppt_y-#ppt_h/2"/>
                                              </p:val>
                                            </p:tav>
                                            <p:tav tm="100000">
                                              <p:val>
                                                <p:strVal val="#ppt_y"/>
                                              </p:val>
                                            </p:tav>
                                          </p:tavLst>
                                        </p:anim>
                                        <p:anim calcmode="lin" valueType="num">
                                          <p:cBhvr>
                                            <p:cTn id="60" dur="250" fill="hold"/>
                                            <p:tgtEl>
                                              <p:spTgt spid="37"/>
                                            </p:tgtEl>
                                            <p:attrNameLst>
                                              <p:attrName>ppt_w</p:attrName>
                                            </p:attrNameLst>
                                          </p:cBhvr>
                                          <p:tavLst>
                                            <p:tav tm="0">
                                              <p:val>
                                                <p:strVal val="#ppt_w"/>
                                              </p:val>
                                            </p:tav>
                                            <p:tav tm="100000">
                                              <p:val>
                                                <p:strVal val="#ppt_w"/>
                                              </p:val>
                                            </p:tav>
                                          </p:tavLst>
                                        </p:anim>
                                        <p:anim calcmode="lin" valueType="num">
                                          <p:cBhvr>
                                            <p:cTn id="61" dur="250" fill="hold"/>
                                            <p:tgtEl>
                                              <p:spTgt spid="37"/>
                                            </p:tgtEl>
                                            <p:attrNameLst>
                                              <p:attrName>ppt_h</p:attrName>
                                            </p:attrNameLst>
                                          </p:cBhvr>
                                          <p:tavLst>
                                            <p:tav tm="0">
                                              <p:val>
                                                <p:fltVal val="0"/>
                                              </p:val>
                                            </p:tav>
                                            <p:tav tm="100000">
                                              <p:val>
                                                <p:strVal val="#ppt_h"/>
                                              </p:val>
                                            </p:tav>
                                          </p:tavLst>
                                        </p:anim>
                                      </p:childTnLst>
                                    </p:cTn>
                                  </p:par>
                                  <p:par>
                                    <p:cTn id="62" presetID="17" presetClass="entr" presetSubtype="1" fill="hold" grpId="0" nodeType="withEffect">
                                      <p:stCondLst>
                                        <p:cond delay="400"/>
                                      </p:stCondLst>
                                      <p:iterate type="lt">
                                        <p:tmPct val="40000"/>
                                      </p:iterate>
                                      <p:childTnLst>
                                        <p:set>
                                          <p:cBhvr>
                                            <p:cTn id="63" dur="1" fill="hold">
                                              <p:stCondLst>
                                                <p:cond delay="0"/>
                                              </p:stCondLst>
                                            </p:cTn>
                                            <p:tgtEl>
                                              <p:spTgt spid="35"/>
                                            </p:tgtEl>
                                            <p:attrNameLst>
                                              <p:attrName>style.visibility</p:attrName>
                                            </p:attrNameLst>
                                          </p:cBhvr>
                                          <p:to>
                                            <p:strVal val="visible"/>
                                          </p:to>
                                        </p:set>
                                        <p:anim calcmode="lin" valueType="num">
                                          <p:cBhvr>
                                            <p:cTn id="64" dur="250" fill="hold"/>
                                            <p:tgtEl>
                                              <p:spTgt spid="35"/>
                                            </p:tgtEl>
                                            <p:attrNameLst>
                                              <p:attrName>ppt_x</p:attrName>
                                            </p:attrNameLst>
                                          </p:cBhvr>
                                          <p:tavLst>
                                            <p:tav tm="0">
                                              <p:val>
                                                <p:strVal val="#ppt_x"/>
                                              </p:val>
                                            </p:tav>
                                            <p:tav tm="100000">
                                              <p:val>
                                                <p:strVal val="#ppt_x"/>
                                              </p:val>
                                            </p:tav>
                                          </p:tavLst>
                                        </p:anim>
                                        <p:anim calcmode="lin" valueType="num">
                                          <p:cBhvr>
                                            <p:cTn id="65" dur="250" fill="hold"/>
                                            <p:tgtEl>
                                              <p:spTgt spid="35"/>
                                            </p:tgtEl>
                                            <p:attrNameLst>
                                              <p:attrName>ppt_y</p:attrName>
                                            </p:attrNameLst>
                                          </p:cBhvr>
                                          <p:tavLst>
                                            <p:tav tm="0">
                                              <p:val>
                                                <p:strVal val="#ppt_y-#ppt_h/2"/>
                                              </p:val>
                                            </p:tav>
                                            <p:tav tm="100000">
                                              <p:val>
                                                <p:strVal val="#ppt_y"/>
                                              </p:val>
                                            </p:tav>
                                          </p:tavLst>
                                        </p:anim>
                                        <p:anim calcmode="lin" valueType="num">
                                          <p:cBhvr>
                                            <p:cTn id="66" dur="250" fill="hold"/>
                                            <p:tgtEl>
                                              <p:spTgt spid="35"/>
                                            </p:tgtEl>
                                            <p:attrNameLst>
                                              <p:attrName>ppt_w</p:attrName>
                                            </p:attrNameLst>
                                          </p:cBhvr>
                                          <p:tavLst>
                                            <p:tav tm="0">
                                              <p:val>
                                                <p:strVal val="#ppt_w"/>
                                              </p:val>
                                            </p:tav>
                                            <p:tav tm="100000">
                                              <p:val>
                                                <p:strVal val="#ppt_w"/>
                                              </p:val>
                                            </p:tav>
                                          </p:tavLst>
                                        </p:anim>
                                        <p:anim calcmode="lin" valueType="num">
                                          <p:cBhvr>
                                            <p:cTn id="67" dur="250" fill="hold"/>
                                            <p:tgtEl>
                                              <p:spTgt spid="35"/>
                                            </p:tgtEl>
                                            <p:attrNameLst>
                                              <p:attrName>ppt_h</p:attrName>
                                            </p:attrNameLst>
                                          </p:cBhvr>
                                          <p:tavLst>
                                            <p:tav tm="0">
                                              <p:val>
                                                <p:fltVal val="0"/>
                                              </p:val>
                                            </p:tav>
                                            <p:tav tm="100000">
                                              <p:val>
                                                <p:strVal val="#ppt_h"/>
                                              </p:val>
                                            </p:tav>
                                          </p:tavLst>
                                        </p:anim>
                                      </p:childTnLst>
                                    </p:cTn>
                                  </p:par>
                                  <p:par>
                                    <p:cTn id="68" presetID="17" presetClass="entr" presetSubtype="1" fill="hold" grpId="0" nodeType="withEffect">
                                      <p:stCondLst>
                                        <p:cond delay="600"/>
                                      </p:stCondLst>
                                      <p:iterate type="lt">
                                        <p:tmPct val="40000"/>
                                      </p:iterate>
                                      <p:childTnLst>
                                        <p:set>
                                          <p:cBhvr>
                                            <p:cTn id="69" dur="1" fill="hold">
                                              <p:stCondLst>
                                                <p:cond delay="0"/>
                                              </p:stCondLst>
                                            </p:cTn>
                                            <p:tgtEl>
                                              <p:spTgt spid="33"/>
                                            </p:tgtEl>
                                            <p:attrNameLst>
                                              <p:attrName>style.visibility</p:attrName>
                                            </p:attrNameLst>
                                          </p:cBhvr>
                                          <p:to>
                                            <p:strVal val="visible"/>
                                          </p:to>
                                        </p:set>
                                        <p:anim calcmode="lin" valueType="num">
                                          <p:cBhvr>
                                            <p:cTn id="70" dur="250" fill="hold"/>
                                            <p:tgtEl>
                                              <p:spTgt spid="33"/>
                                            </p:tgtEl>
                                            <p:attrNameLst>
                                              <p:attrName>ppt_x</p:attrName>
                                            </p:attrNameLst>
                                          </p:cBhvr>
                                          <p:tavLst>
                                            <p:tav tm="0">
                                              <p:val>
                                                <p:strVal val="#ppt_x"/>
                                              </p:val>
                                            </p:tav>
                                            <p:tav tm="100000">
                                              <p:val>
                                                <p:strVal val="#ppt_x"/>
                                              </p:val>
                                            </p:tav>
                                          </p:tavLst>
                                        </p:anim>
                                        <p:anim calcmode="lin" valueType="num">
                                          <p:cBhvr>
                                            <p:cTn id="71" dur="250" fill="hold"/>
                                            <p:tgtEl>
                                              <p:spTgt spid="33"/>
                                            </p:tgtEl>
                                            <p:attrNameLst>
                                              <p:attrName>ppt_y</p:attrName>
                                            </p:attrNameLst>
                                          </p:cBhvr>
                                          <p:tavLst>
                                            <p:tav tm="0">
                                              <p:val>
                                                <p:strVal val="#ppt_y-#ppt_h/2"/>
                                              </p:val>
                                            </p:tav>
                                            <p:tav tm="100000">
                                              <p:val>
                                                <p:strVal val="#ppt_y"/>
                                              </p:val>
                                            </p:tav>
                                          </p:tavLst>
                                        </p:anim>
                                        <p:anim calcmode="lin" valueType="num">
                                          <p:cBhvr>
                                            <p:cTn id="72" dur="250" fill="hold"/>
                                            <p:tgtEl>
                                              <p:spTgt spid="33"/>
                                            </p:tgtEl>
                                            <p:attrNameLst>
                                              <p:attrName>ppt_w</p:attrName>
                                            </p:attrNameLst>
                                          </p:cBhvr>
                                          <p:tavLst>
                                            <p:tav tm="0">
                                              <p:val>
                                                <p:strVal val="#ppt_w"/>
                                              </p:val>
                                            </p:tav>
                                            <p:tav tm="100000">
                                              <p:val>
                                                <p:strVal val="#ppt_w"/>
                                              </p:val>
                                            </p:tav>
                                          </p:tavLst>
                                        </p:anim>
                                        <p:anim calcmode="lin" valueType="num">
                                          <p:cBhvr>
                                            <p:cTn id="73" dur="250" fill="hold"/>
                                            <p:tgtEl>
                                              <p:spTgt spid="33"/>
                                            </p:tgtEl>
                                            <p:attrNameLst>
                                              <p:attrName>ppt_h</p:attrName>
                                            </p:attrNameLst>
                                          </p:cBhvr>
                                          <p:tavLst>
                                            <p:tav tm="0">
                                              <p:val>
                                                <p:fltVal val="0"/>
                                              </p:val>
                                            </p:tav>
                                            <p:tav tm="100000">
                                              <p:val>
                                                <p:strVal val="#ppt_h"/>
                                              </p:val>
                                            </p:tav>
                                          </p:tavLst>
                                        </p:anim>
                                      </p:childTnLst>
                                    </p:cTn>
                                  </p:par>
                                  <p:par>
                                    <p:cTn id="74" presetID="17" presetClass="entr" presetSubtype="1" fill="hold" grpId="0" nodeType="withEffect">
                                      <p:stCondLst>
                                        <p:cond delay="800"/>
                                      </p:stCondLst>
                                      <p:iterate type="lt">
                                        <p:tmPct val="40000"/>
                                      </p:iterate>
                                      <p:childTnLst>
                                        <p:set>
                                          <p:cBhvr>
                                            <p:cTn id="75" dur="1" fill="hold">
                                              <p:stCondLst>
                                                <p:cond delay="0"/>
                                              </p:stCondLst>
                                            </p:cTn>
                                            <p:tgtEl>
                                              <p:spTgt spid="31"/>
                                            </p:tgtEl>
                                            <p:attrNameLst>
                                              <p:attrName>style.visibility</p:attrName>
                                            </p:attrNameLst>
                                          </p:cBhvr>
                                          <p:to>
                                            <p:strVal val="visible"/>
                                          </p:to>
                                        </p:set>
                                        <p:anim calcmode="lin" valueType="num">
                                          <p:cBhvr>
                                            <p:cTn id="76" dur="250" fill="hold"/>
                                            <p:tgtEl>
                                              <p:spTgt spid="31"/>
                                            </p:tgtEl>
                                            <p:attrNameLst>
                                              <p:attrName>ppt_x</p:attrName>
                                            </p:attrNameLst>
                                          </p:cBhvr>
                                          <p:tavLst>
                                            <p:tav tm="0">
                                              <p:val>
                                                <p:strVal val="#ppt_x"/>
                                              </p:val>
                                            </p:tav>
                                            <p:tav tm="100000">
                                              <p:val>
                                                <p:strVal val="#ppt_x"/>
                                              </p:val>
                                            </p:tav>
                                          </p:tavLst>
                                        </p:anim>
                                        <p:anim calcmode="lin" valueType="num">
                                          <p:cBhvr>
                                            <p:cTn id="77" dur="250" fill="hold"/>
                                            <p:tgtEl>
                                              <p:spTgt spid="31"/>
                                            </p:tgtEl>
                                            <p:attrNameLst>
                                              <p:attrName>ppt_y</p:attrName>
                                            </p:attrNameLst>
                                          </p:cBhvr>
                                          <p:tavLst>
                                            <p:tav tm="0">
                                              <p:val>
                                                <p:strVal val="#ppt_y-#ppt_h/2"/>
                                              </p:val>
                                            </p:tav>
                                            <p:tav tm="100000">
                                              <p:val>
                                                <p:strVal val="#ppt_y"/>
                                              </p:val>
                                            </p:tav>
                                          </p:tavLst>
                                        </p:anim>
                                        <p:anim calcmode="lin" valueType="num">
                                          <p:cBhvr>
                                            <p:cTn id="78" dur="250" fill="hold"/>
                                            <p:tgtEl>
                                              <p:spTgt spid="31"/>
                                            </p:tgtEl>
                                            <p:attrNameLst>
                                              <p:attrName>ppt_w</p:attrName>
                                            </p:attrNameLst>
                                          </p:cBhvr>
                                          <p:tavLst>
                                            <p:tav tm="0">
                                              <p:val>
                                                <p:strVal val="#ppt_w"/>
                                              </p:val>
                                            </p:tav>
                                            <p:tav tm="100000">
                                              <p:val>
                                                <p:strVal val="#ppt_w"/>
                                              </p:val>
                                            </p:tav>
                                          </p:tavLst>
                                        </p:anim>
                                        <p:anim calcmode="lin" valueType="num">
                                          <p:cBhvr>
                                            <p:cTn id="79" dur="250" fill="hold"/>
                                            <p:tgtEl>
                                              <p:spTgt spid="31"/>
                                            </p:tgtEl>
                                            <p:attrNameLst>
                                              <p:attrName>ppt_h</p:attrName>
                                            </p:attrNameLst>
                                          </p:cBhvr>
                                          <p:tavLst>
                                            <p:tav tm="0">
                                              <p:val>
                                                <p:fltVal val="0"/>
                                              </p:val>
                                            </p:tav>
                                            <p:tav tm="100000">
                                              <p:val>
                                                <p:strVal val="#ppt_h"/>
                                              </p:val>
                                            </p:tav>
                                          </p:tavLst>
                                        </p:anim>
                                      </p:childTnLst>
                                    </p:cTn>
                                  </p:par>
                                </p:childTnLst>
                              </p:cTn>
                            </p:par>
                            <p:par>
                              <p:cTn id="80" fill="hold">
                                <p:stCondLst>
                                  <p:cond delay="4500"/>
                                </p:stCondLst>
                                <p:childTnLst>
                                  <p:par>
                                    <p:cTn id="81" presetID="22" presetClass="entr" presetSubtype="8" fill="hold" grpId="0" nodeType="after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wipe(left)">
                                          <p:cBhvr>
                                            <p:cTn id="83" dur="500"/>
                                            <p:tgtEl>
                                              <p:spTgt spid="38"/>
                                            </p:tgtEl>
                                          </p:cBhvr>
                                        </p:animEffect>
                                      </p:childTnLst>
                                    </p:cTn>
                                  </p:par>
                                  <p:par>
                                    <p:cTn id="84" presetID="22" presetClass="entr" presetSubtype="8" fill="hold" grpId="0" nodeType="withEffect">
                                      <p:stCondLst>
                                        <p:cond delay="200"/>
                                      </p:stCondLst>
                                      <p:childTnLst>
                                        <p:set>
                                          <p:cBhvr>
                                            <p:cTn id="85" dur="1" fill="hold">
                                              <p:stCondLst>
                                                <p:cond delay="0"/>
                                              </p:stCondLst>
                                            </p:cTn>
                                            <p:tgtEl>
                                              <p:spTgt spid="36"/>
                                            </p:tgtEl>
                                            <p:attrNameLst>
                                              <p:attrName>style.visibility</p:attrName>
                                            </p:attrNameLst>
                                          </p:cBhvr>
                                          <p:to>
                                            <p:strVal val="visible"/>
                                          </p:to>
                                        </p:set>
                                        <p:animEffect transition="in" filter="wipe(left)">
                                          <p:cBhvr>
                                            <p:cTn id="86" dur="500"/>
                                            <p:tgtEl>
                                              <p:spTgt spid="36"/>
                                            </p:tgtEl>
                                          </p:cBhvr>
                                        </p:animEffect>
                                      </p:childTnLst>
                                    </p:cTn>
                                  </p:par>
                                  <p:par>
                                    <p:cTn id="87" presetID="22" presetClass="entr" presetSubtype="8" fill="hold" grpId="0" nodeType="withEffect">
                                      <p:stCondLst>
                                        <p:cond delay="400"/>
                                      </p:stCondLst>
                                      <p:childTnLst>
                                        <p:set>
                                          <p:cBhvr>
                                            <p:cTn id="88" dur="1" fill="hold">
                                              <p:stCondLst>
                                                <p:cond delay="0"/>
                                              </p:stCondLst>
                                            </p:cTn>
                                            <p:tgtEl>
                                              <p:spTgt spid="34"/>
                                            </p:tgtEl>
                                            <p:attrNameLst>
                                              <p:attrName>style.visibility</p:attrName>
                                            </p:attrNameLst>
                                          </p:cBhvr>
                                          <p:to>
                                            <p:strVal val="visible"/>
                                          </p:to>
                                        </p:set>
                                        <p:animEffect transition="in" filter="wipe(left)">
                                          <p:cBhvr>
                                            <p:cTn id="89" dur="500"/>
                                            <p:tgtEl>
                                              <p:spTgt spid="34"/>
                                            </p:tgtEl>
                                          </p:cBhvr>
                                        </p:animEffect>
                                      </p:childTnLst>
                                    </p:cTn>
                                  </p:par>
                                  <p:par>
                                    <p:cTn id="90" presetID="22" presetClass="entr" presetSubtype="8" fill="hold" grpId="0" nodeType="withEffect">
                                      <p:stCondLst>
                                        <p:cond delay="600"/>
                                      </p:stCondLst>
                                      <p:childTnLst>
                                        <p:set>
                                          <p:cBhvr>
                                            <p:cTn id="91" dur="1" fill="hold">
                                              <p:stCondLst>
                                                <p:cond delay="0"/>
                                              </p:stCondLst>
                                            </p:cTn>
                                            <p:tgtEl>
                                              <p:spTgt spid="32"/>
                                            </p:tgtEl>
                                            <p:attrNameLst>
                                              <p:attrName>style.visibility</p:attrName>
                                            </p:attrNameLst>
                                          </p:cBhvr>
                                          <p:to>
                                            <p:strVal val="visible"/>
                                          </p:to>
                                        </p:set>
                                        <p:animEffect transition="in" filter="wipe(left)">
                                          <p:cBhvr>
                                            <p:cTn id="92" dur="500"/>
                                            <p:tgtEl>
                                              <p:spTgt spid="32"/>
                                            </p:tgtEl>
                                          </p:cBhvr>
                                        </p:animEffect>
                                      </p:childTnLst>
                                    </p:cTn>
                                  </p:par>
                                  <p:par>
                                    <p:cTn id="93" presetID="22" presetClass="entr" presetSubtype="8" fill="hold" grpId="0" nodeType="withEffect">
                                      <p:stCondLst>
                                        <p:cond delay="800"/>
                                      </p:stCondLst>
                                      <p:childTnLst>
                                        <p:set>
                                          <p:cBhvr>
                                            <p:cTn id="94" dur="1" fill="hold">
                                              <p:stCondLst>
                                                <p:cond delay="0"/>
                                              </p:stCondLst>
                                            </p:cTn>
                                            <p:tgtEl>
                                              <p:spTgt spid="30"/>
                                            </p:tgtEl>
                                            <p:attrNameLst>
                                              <p:attrName>style.visibility</p:attrName>
                                            </p:attrNameLst>
                                          </p:cBhvr>
                                          <p:to>
                                            <p:strVal val="visible"/>
                                          </p:to>
                                        </p:set>
                                        <p:animEffect transition="in" filter="wipe(left)">
                                          <p:cBhvr>
                                            <p:cTn id="9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30" grpId="0"/>
          <p:bldP spid="31" grpId="0"/>
          <p:bldP spid="32" grpId="0"/>
          <p:bldP spid="33" grpId="0"/>
          <p:bldP spid="34" grpId="0"/>
          <p:bldP spid="35" grpId="0"/>
          <p:bldP spid="36" grpId="0"/>
          <p:bldP spid="37" grpId="0"/>
          <p:bldP spid="38" grpId="0"/>
          <p:bldP spid="39" grpId="0"/>
          <p:bldP spid="41"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 name="圆角矩形 72"/>
          <p:cNvSpPr/>
          <p:nvPr/>
        </p:nvSpPr>
        <p:spPr>
          <a:xfrm>
            <a:off x="2876173" y="2953662"/>
            <a:ext cx="3832317" cy="72000"/>
          </a:xfrm>
          <a:prstGeom prst="roundRect">
            <a:avLst>
              <a:gd name="adj" fmla="val 7843"/>
            </a:avLst>
          </a:prstGeom>
          <a:solidFill>
            <a:schemeClr val="accent1"/>
          </a:solidFill>
          <a:ln w="12700">
            <a:gradFill flip="none" rotWithShape="1">
              <a:gsLst>
                <a:gs pos="0">
                  <a:schemeClr val="bg1"/>
                </a:gs>
                <a:gs pos="100000">
                  <a:schemeClr val="bg1">
                    <a:lumMod val="85000"/>
                  </a:schemeClr>
                </a:gs>
              </a:gsLst>
              <a:lin ang="2700000" scaled="1"/>
              <a:tileRect/>
            </a:gradFill>
          </a:ln>
          <a:effectLst>
            <a:outerShdw blurRad="139700" dist="50800" dir="2700000" sx="97000" sy="97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29" name="椭圆 28"/>
          <p:cNvSpPr/>
          <p:nvPr/>
        </p:nvSpPr>
        <p:spPr>
          <a:xfrm>
            <a:off x="3802635" y="508093"/>
            <a:ext cx="1699825" cy="1699826"/>
          </a:xfrm>
          <a:prstGeom prst="ellipse">
            <a:avLst/>
          </a:prstGeom>
          <a:gradFill>
            <a:gsLst>
              <a:gs pos="100000">
                <a:schemeClr val="bg1">
                  <a:lumMod val="95000"/>
                </a:schemeClr>
              </a:gs>
              <a:gs pos="0">
                <a:schemeClr val="bg1">
                  <a:lumMod val="75000"/>
                </a:schemeClr>
              </a:gs>
            </a:gsLst>
            <a:lin ang="2700000" scaled="1"/>
          </a:gradFill>
          <a:ln w="44450">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68000">
                    <a:srgbClr val="0070C0"/>
                  </a:gs>
                  <a:gs pos="0">
                    <a:srgbClr val="0070C0"/>
                  </a:gs>
                </a:gsLst>
                <a:lin ang="5400000" scaled="0"/>
              </a:gradFill>
            </a:endParaRPr>
          </a:p>
        </p:txBody>
      </p:sp>
      <p:sp>
        <p:nvSpPr>
          <p:cNvPr id="32" name="TextBox 31"/>
          <p:cNvSpPr txBox="1"/>
          <p:nvPr/>
        </p:nvSpPr>
        <p:spPr>
          <a:xfrm>
            <a:off x="4019686" y="621144"/>
            <a:ext cx="1357798" cy="1446550"/>
          </a:xfrm>
          <a:prstGeom prst="rect">
            <a:avLst/>
          </a:prstGeom>
          <a:noFill/>
        </p:spPr>
        <p:txBody>
          <a:bodyPr wrap="square" rtlCol="0">
            <a:spAutoFit/>
          </a:bodyPr>
          <a:lstStyle>
            <a:defPPr>
              <a:defRPr lang="zh-CN"/>
            </a:defPPr>
            <a:lvl1pPr>
              <a:defRPr sz="12000">
                <a:solidFill>
                  <a:schemeClr val="accent2"/>
                </a:solidFill>
                <a:latin typeface="Impact" panose="020B0806030902050204" pitchFamily="34" charset="0"/>
              </a:defRPr>
            </a:lvl1pPr>
          </a:lstStyle>
          <a:p>
            <a:r>
              <a:rPr lang="en-US" altLang="zh-CN" sz="8800" dirty="0">
                <a:solidFill>
                  <a:srgbClr val="0070C0"/>
                </a:solidFill>
              </a:rPr>
              <a:t>02</a:t>
            </a:r>
            <a:endParaRPr lang="zh-CN" altLang="en-US" sz="8800" dirty="0">
              <a:solidFill>
                <a:srgbClr val="0070C0"/>
              </a:solidFill>
            </a:endParaRPr>
          </a:p>
        </p:txBody>
      </p:sp>
      <p:sp>
        <p:nvSpPr>
          <p:cNvPr id="33" name="TextBox 32"/>
          <p:cNvSpPr txBox="1"/>
          <p:nvPr/>
        </p:nvSpPr>
        <p:spPr>
          <a:xfrm>
            <a:off x="3577300" y="2408570"/>
            <a:ext cx="2339102" cy="523220"/>
          </a:xfrm>
          <a:prstGeom prst="rect">
            <a:avLst/>
          </a:prstGeom>
          <a:noFill/>
        </p:spPr>
        <p:txBody>
          <a:bodyPr wrap="none" rtlCol="0">
            <a:spAutoFit/>
          </a:bodyPr>
          <a:lstStyle/>
          <a:p>
            <a:r>
              <a:rPr lang="zh-CN" altLang="en-US" sz="2800" b="1" dirty="0">
                <a:solidFill>
                  <a:schemeClr val="tx1">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工作完成情况</a:t>
            </a:r>
          </a:p>
        </p:txBody>
      </p:sp>
      <p:grpSp>
        <p:nvGrpSpPr>
          <p:cNvPr id="36" name="组合 35"/>
          <p:cNvGrpSpPr/>
          <p:nvPr/>
        </p:nvGrpSpPr>
        <p:grpSpPr>
          <a:xfrm>
            <a:off x="3641787" y="3128069"/>
            <a:ext cx="1154356" cy="307777"/>
            <a:chOff x="1694389" y="3210530"/>
            <a:chExt cx="1154356" cy="307777"/>
          </a:xfrm>
        </p:grpSpPr>
        <p:sp>
          <p:nvSpPr>
            <p:cNvPr id="41" name="矩形 40"/>
            <p:cNvSpPr/>
            <p:nvPr/>
          </p:nvSpPr>
          <p:spPr>
            <a:xfrm flipH="1">
              <a:off x="1694389" y="3363838"/>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6" name="TextBox 45"/>
            <p:cNvSpPr txBox="1"/>
            <p:nvPr/>
          </p:nvSpPr>
          <p:spPr>
            <a:xfrm>
              <a:off x="1766397" y="3210530"/>
              <a:ext cx="1082348" cy="307777"/>
            </a:xfrm>
            <a:prstGeom prst="rect">
              <a:avLst/>
            </a:prstGeom>
            <a:noFill/>
          </p:spPr>
          <p:txBody>
            <a:bodyPr wrap="none" rtlCol="0">
              <a:spAutoFit/>
            </a:bodyPr>
            <a:lstStyle/>
            <a:p>
              <a:r>
                <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已完成项目</a:t>
              </a:r>
            </a:p>
          </p:txBody>
        </p:sp>
      </p:grpSp>
      <p:grpSp>
        <p:nvGrpSpPr>
          <p:cNvPr id="47" name="组合 46"/>
          <p:cNvGrpSpPr/>
          <p:nvPr/>
        </p:nvGrpSpPr>
        <p:grpSpPr>
          <a:xfrm>
            <a:off x="5043232" y="3128069"/>
            <a:ext cx="1154356" cy="307777"/>
            <a:chOff x="1694389" y="3537387"/>
            <a:chExt cx="1154356" cy="307777"/>
          </a:xfrm>
        </p:grpSpPr>
        <p:sp>
          <p:nvSpPr>
            <p:cNvPr id="61" name="矩形 60"/>
            <p:cNvSpPr/>
            <p:nvPr/>
          </p:nvSpPr>
          <p:spPr>
            <a:xfrm flipH="1">
              <a:off x="1694389" y="3690695"/>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2" name="TextBox 61"/>
            <p:cNvSpPr txBox="1"/>
            <p:nvPr/>
          </p:nvSpPr>
          <p:spPr>
            <a:xfrm>
              <a:off x="1766397" y="3537387"/>
              <a:ext cx="1082348" cy="307777"/>
            </a:xfrm>
            <a:prstGeom prst="rect">
              <a:avLst/>
            </a:prstGeom>
            <a:noFill/>
          </p:spPr>
          <p:txBody>
            <a:bodyPr wrap="none" rtlCol="0">
              <a:spAutoFit/>
            </a:bodyPr>
            <a:lstStyle/>
            <a:p>
              <a:r>
                <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未完成项目</a:t>
              </a:r>
            </a:p>
          </p:txBody>
        </p:sp>
      </p:grpSp>
      <p:grpSp>
        <p:nvGrpSpPr>
          <p:cNvPr id="63" name="组合 62"/>
          <p:cNvGrpSpPr/>
          <p:nvPr/>
        </p:nvGrpSpPr>
        <p:grpSpPr>
          <a:xfrm>
            <a:off x="3641787" y="3488109"/>
            <a:ext cx="974819" cy="307777"/>
            <a:chOff x="1694389" y="3875941"/>
            <a:chExt cx="974819" cy="307777"/>
          </a:xfrm>
        </p:grpSpPr>
        <p:sp>
          <p:nvSpPr>
            <p:cNvPr id="66" name="矩形 65"/>
            <p:cNvSpPr/>
            <p:nvPr/>
          </p:nvSpPr>
          <p:spPr>
            <a:xfrm flipH="1">
              <a:off x="1694389" y="4029249"/>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8" name="TextBox 67"/>
            <p:cNvSpPr txBox="1"/>
            <p:nvPr/>
          </p:nvSpPr>
          <p:spPr>
            <a:xfrm>
              <a:off x="1766397" y="3875941"/>
              <a:ext cx="902811" cy="307777"/>
            </a:xfrm>
            <a:prstGeom prst="rect">
              <a:avLst/>
            </a:prstGeom>
            <a:noFill/>
          </p:spPr>
          <p:txBody>
            <a:bodyPr wrap="none" rtlCol="0">
              <a:spAutoFit/>
            </a:bodyPr>
            <a:lstStyle/>
            <a:p>
              <a:r>
                <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目标客户</a:t>
              </a:r>
            </a:p>
          </p:txBody>
        </p:sp>
      </p:grpSp>
      <p:grpSp>
        <p:nvGrpSpPr>
          <p:cNvPr id="69" name="组合 68"/>
          <p:cNvGrpSpPr/>
          <p:nvPr/>
        </p:nvGrpSpPr>
        <p:grpSpPr>
          <a:xfrm>
            <a:off x="5043232" y="3488109"/>
            <a:ext cx="974819" cy="307777"/>
            <a:chOff x="1694389" y="4211992"/>
            <a:chExt cx="974819" cy="307777"/>
          </a:xfrm>
        </p:grpSpPr>
        <p:sp>
          <p:nvSpPr>
            <p:cNvPr id="71" name="矩形 70"/>
            <p:cNvSpPr/>
            <p:nvPr/>
          </p:nvSpPr>
          <p:spPr>
            <a:xfrm flipH="1">
              <a:off x="1694389" y="4365300"/>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2" name="TextBox 71"/>
            <p:cNvSpPr txBox="1"/>
            <p:nvPr/>
          </p:nvSpPr>
          <p:spPr>
            <a:xfrm>
              <a:off x="1766397" y="4211992"/>
              <a:ext cx="902811" cy="307777"/>
            </a:xfrm>
            <a:prstGeom prst="rect">
              <a:avLst/>
            </a:prstGeom>
            <a:noFill/>
          </p:spPr>
          <p:txBody>
            <a:bodyPr wrap="none" rtlCol="0">
              <a:spAutoFit/>
            </a:bodyPr>
            <a:lstStyle/>
            <a:p>
              <a:r>
                <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公司管理</a:t>
              </a:r>
            </a:p>
          </p:txBody>
        </p:sp>
      </p:grpSp>
      <p:sp>
        <p:nvSpPr>
          <p:cNvPr id="74" name="椭圆 73"/>
          <p:cNvSpPr>
            <a:spLocks noChangeAspect="1"/>
          </p:cNvSpPr>
          <p:nvPr/>
        </p:nvSpPr>
        <p:spPr>
          <a:xfrm>
            <a:off x="605489" y="4849584"/>
            <a:ext cx="541997" cy="541997"/>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6" name="椭圆 75"/>
          <p:cNvSpPr>
            <a:spLocks noChangeAspect="1"/>
          </p:cNvSpPr>
          <p:nvPr/>
        </p:nvSpPr>
        <p:spPr>
          <a:xfrm>
            <a:off x="3108160" y="4386255"/>
            <a:ext cx="541997" cy="541997"/>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7" name="椭圆 76"/>
          <p:cNvSpPr>
            <a:spLocks noChangeAspect="1"/>
          </p:cNvSpPr>
          <p:nvPr/>
        </p:nvSpPr>
        <p:spPr>
          <a:xfrm>
            <a:off x="4850804" y="4702595"/>
            <a:ext cx="632419" cy="632419"/>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8" name="椭圆 77"/>
          <p:cNvSpPr>
            <a:spLocks noChangeAspect="1"/>
          </p:cNvSpPr>
          <p:nvPr/>
        </p:nvSpPr>
        <p:spPr>
          <a:xfrm>
            <a:off x="3335534" y="4702596"/>
            <a:ext cx="1083993" cy="1083993"/>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9" name="椭圆 78"/>
          <p:cNvSpPr>
            <a:spLocks noChangeAspect="1"/>
          </p:cNvSpPr>
          <p:nvPr/>
        </p:nvSpPr>
        <p:spPr>
          <a:xfrm>
            <a:off x="1358744" y="4349310"/>
            <a:ext cx="1098532" cy="1098532"/>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0" name="椭圆 79"/>
          <p:cNvSpPr>
            <a:spLocks noChangeAspect="1"/>
          </p:cNvSpPr>
          <p:nvPr/>
        </p:nvSpPr>
        <p:spPr>
          <a:xfrm>
            <a:off x="7394889" y="4011910"/>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1" name="椭圆 80"/>
          <p:cNvSpPr>
            <a:spLocks noChangeAspect="1"/>
          </p:cNvSpPr>
          <p:nvPr/>
        </p:nvSpPr>
        <p:spPr>
          <a:xfrm>
            <a:off x="6609416" y="4218749"/>
            <a:ext cx="948494" cy="948494"/>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2" name="椭圆 81"/>
          <p:cNvSpPr>
            <a:spLocks noChangeAspect="1"/>
          </p:cNvSpPr>
          <p:nvPr/>
        </p:nvSpPr>
        <p:spPr>
          <a:xfrm>
            <a:off x="5968304" y="4860257"/>
            <a:ext cx="418580" cy="418580"/>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4" name="椭圆 83"/>
          <p:cNvSpPr>
            <a:spLocks noChangeAspect="1"/>
          </p:cNvSpPr>
          <p:nvPr/>
        </p:nvSpPr>
        <p:spPr>
          <a:xfrm>
            <a:off x="7740352" y="4022563"/>
            <a:ext cx="948494" cy="948494"/>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5" name="椭圆 84"/>
          <p:cNvSpPr>
            <a:spLocks noChangeAspect="1"/>
          </p:cNvSpPr>
          <p:nvPr/>
        </p:nvSpPr>
        <p:spPr>
          <a:xfrm>
            <a:off x="2627784" y="4212582"/>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6" name="椭圆 85"/>
          <p:cNvSpPr>
            <a:spLocks noChangeAspect="1"/>
          </p:cNvSpPr>
          <p:nvPr/>
        </p:nvSpPr>
        <p:spPr>
          <a:xfrm>
            <a:off x="5614240" y="4520525"/>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strVal val="4/3*#ppt_w"/>
                                          </p:val>
                                        </p:tav>
                                        <p:tav tm="100000">
                                          <p:val>
                                            <p:strVal val="#ppt_w"/>
                                          </p:val>
                                        </p:tav>
                                      </p:tavLst>
                                    </p:anim>
                                    <p:anim calcmode="lin" valueType="num">
                                      <p:cBhvr>
                                        <p:cTn id="8" dur="500" fill="hold"/>
                                        <p:tgtEl>
                                          <p:spTgt spid="29"/>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3"/>
                                        </p:tgtEl>
                                        <p:attrNameLst>
                                          <p:attrName>style.visibility</p:attrName>
                                        </p:attrNameLst>
                                      </p:cBhvr>
                                      <p:to>
                                        <p:strVal val="visible"/>
                                      </p:to>
                                    </p:set>
                                    <p:animEffect transition="in" filter="wipe(left)">
                                      <p:cBhvr>
                                        <p:cTn id="17" dur="500"/>
                                        <p:tgtEl>
                                          <p:spTgt spid="73"/>
                                        </p:tgtEl>
                                      </p:cBhvr>
                                    </p:animEffect>
                                  </p:childTnLst>
                                </p:cTn>
                              </p:par>
                            </p:childTnLst>
                          </p:cTn>
                        </p:par>
                        <p:par>
                          <p:cTn id="18" fill="hold">
                            <p:stCondLst>
                              <p:cond delay="500"/>
                            </p:stCondLst>
                            <p:childTnLst>
                              <p:par>
                                <p:cTn id="19" presetID="12" presetClass="entr" presetSubtype="1"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additive="base">
                                        <p:cTn id="21" dur="500"/>
                                        <p:tgtEl>
                                          <p:spTgt spid="33"/>
                                        </p:tgtEl>
                                        <p:attrNameLst>
                                          <p:attrName>ppt_y</p:attrName>
                                        </p:attrNameLst>
                                      </p:cBhvr>
                                      <p:tavLst>
                                        <p:tav tm="0">
                                          <p:val>
                                            <p:strVal val="#ppt_y-#ppt_h*1.125000"/>
                                          </p:val>
                                        </p:tav>
                                        <p:tav tm="100000">
                                          <p:val>
                                            <p:strVal val="#ppt_y"/>
                                          </p:val>
                                        </p:tav>
                                      </p:tavLst>
                                    </p:anim>
                                    <p:animEffect transition="in" filter="wipe(down)">
                                      <p:cBhvr>
                                        <p:cTn id="22" dur="500"/>
                                        <p:tgtEl>
                                          <p:spTgt spid="33"/>
                                        </p:tgtEl>
                                      </p:cBhvr>
                                    </p:animEffect>
                                  </p:childTnLst>
                                </p:cTn>
                              </p:par>
                              <p:par>
                                <p:cTn id="23" presetID="42" presetClass="entr" presetSubtype="0" fill="hold" nodeType="withEffect">
                                  <p:stCondLst>
                                    <p:cond delay="20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anim calcmode="lin" valueType="num">
                                      <p:cBhvr>
                                        <p:cTn id="26" dur="500" fill="hold"/>
                                        <p:tgtEl>
                                          <p:spTgt spid="36"/>
                                        </p:tgtEl>
                                        <p:attrNameLst>
                                          <p:attrName>ppt_x</p:attrName>
                                        </p:attrNameLst>
                                      </p:cBhvr>
                                      <p:tavLst>
                                        <p:tav tm="0">
                                          <p:val>
                                            <p:strVal val="#ppt_x"/>
                                          </p:val>
                                        </p:tav>
                                        <p:tav tm="100000">
                                          <p:val>
                                            <p:strVal val="#ppt_x"/>
                                          </p:val>
                                        </p:tav>
                                      </p:tavLst>
                                    </p:anim>
                                    <p:anim calcmode="lin" valueType="num">
                                      <p:cBhvr>
                                        <p:cTn id="27" dur="500" fill="hold"/>
                                        <p:tgtEl>
                                          <p:spTgt spid="36"/>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400"/>
                                  </p:stCondLst>
                                  <p:childTnLst>
                                    <p:set>
                                      <p:cBhvr>
                                        <p:cTn id="29" dur="1" fill="hold">
                                          <p:stCondLst>
                                            <p:cond delay="0"/>
                                          </p:stCondLst>
                                        </p:cTn>
                                        <p:tgtEl>
                                          <p:spTgt spid="47"/>
                                        </p:tgtEl>
                                        <p:attrNameLst>
                                          <p:attrName>style.visibility</p:attrName>
                                        </p:attrNameLst>
                                      </p:cBhvr>
                                      <p:to>
                                        <p:strVal val="visible"/>
                                      </p:to>
                                    </p:set>
                                    <p:animEffect transition="in" filter="fade">
                                      <p:cBhvr>
                                        <p:cTn id="30" dur="500"/>
                                        <p:tgtEl>
                                          <p:spTgt spid="47"/>
                                        </p:tgtEl>
                                      </p:cBhvr>
                                    </p:animEffect>
                                    <p:anim calcmode="lin" valueType="num">
                                      <p:cBhvr>
                                        <p:cTn id="31" dur="500" fill="hold"/>
                                        <p:tgtEl>
                                          <p:spTgt spid="47"/>
                                        </p:tgtEl>
                                        <p:attrNameLst>
                                          <p:attrName>ppt_x</p:attrName>
                                        </p:attrNameLst>
                                      </p:cBhvr>
                                      <p:tavLst>
                                        <p:tav tm="0">
                                          <p:val>
                                            <p:strVal val="#ppt_x"/>
                                          </p:val>
                                        </p:tav>
                                        <p:tav tm="100000">
                                          <p:val>
                                            <p:strVal val="#ppt_x"/>
                                          </p:val>
                                        </p:tav>
                                      </p:tavLst>
                                    </p:anim>
                                    <p:anim calcmode="lin" valueType="num">
                                      <p:cBhvr>
                                        <p:cTn id="32" dur="500" fill="hold"/>
                                        <p:tgtEl>
                                          <p:spTgt spid="47"/>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600"/>
                                  </p:stCondLst>
                                  <p:childTnLst>
                                    <p:set>
                                      <p:cBhvr>
                                        <p:cTn id="34" dur="1" fill="hold">
                                          <p:stCondLst>
                                            <p:cond delay="0"/>
                                          </p:stCondLst>
                                        </p:cTn>
                                        <p:tgtEl>
                                          <p:spTgt spid="63"/>
                                        </p:tgtEl>
                                        <p:attrNameLst>
                                          <p:attrName>style.visibility</p:attrName>
                                        </p:attrNameLst>
                                      </p:cBhvr>
                                      <p:to>
                                        <p:strVal val="visible"/>
                                      </p:to>
                                    </p:set>
                                    <p:animEffect transition="in" filter="fade">
                                      <p:cBhvr>
                                        <p:cTn id="35" dur="500"/>
                                        <p:tgtEl>
                                          <p:spTgt spid="63"/>
                                        </p:tgtEl>
                                      </p:cBhvr>
                                    </p:animEffect>
                                    <p:anim calcmode="lin" valueType="num">
                                      <p:cBhvr>
                                        <p:cTn id="36" dur="500" fill="hold"/>
                                        <p:tgtEl>
                                          <p:spTgt spid="63"/>
                                        </p:tgtEl>
                                        <p:attrNameLst>
                                          <p:attrName>ppt_x</p:attrName>
                                        </p:attrNameLst>
                                      </p:cBhvr>
                                      <p:tavLst>
                                        <p:tav tm="0">
                                          <p:val>
                                            <p:strVal val="#ppt_x"/>
                                          </p:val>
                                        </p:tav>
                                        <p:tav tm="100000">
                                          <p:val>
                                            <p:strVal val="#ppt_x"/>
                                          </p:val>
                                        </p:tav>
                                      </p:tavLst>
                                    </p:anim>
                                    <p:anim calcmode="lin" valueType="num">
                                      <p:cBhvr>
                                        <p:cTn id="37" dur="500" fill="hold"/>
                                        <p:tgtEl>
                                          <p:spTgt spid="63"/>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800"/>
                                  </p:stCondLst>
                                  <p:childTnLst>
                                    <p:set>
                                      <p:cBhvr>
                                        <p:cTn id="39" dur="1" fill="hold">
                                          <p:stCondLst>
                                            <p:cond delay="0"/>
                                          </p:stCondLst>
                                        </p:cTn>
                                        <p:tgtEl>
                                          <p:spTgt spid="69"/>
                                        </p:tgtEl>
                                        <p:attrNameLst>
                                          <p:attrName>style.visibility</p:attrName>
                                        </p:attrNameLst>
                                      </p:cBhvr>
                                      <p:to>
                                        <p:strVal val="visible"/>
                                      </p:to>
                                    </p:set>
                                    <p:animEffect transition="in" filter="fade">
                                      <p:cBhvr>
                                        <p:cTn id="40" dur="500"/>
                                        <p:tgtEl>
                                          <p:spTgt spid="69"/>
                                        </p:tgtEl>
                                      </p:cBhvr>
                                    </p:animEffect>
                                    <p:anim calcmode="lin" valueType="num">
                                      <p:cBhvr>
                                        <p:cTn id="41" dur="500" fill="hold"/>
                                        <p:tgtEl>
                                          <p:spTgt spid="69"/>
                                        </p:tgtEl>
                                        <p:attrNameLst>
                                          <p:attrName>ppt_x</p:attrName>
                                        </p:attrNameLst>
                                      </p:cBhvr>
                                      <p:tavLst>
                                        <p:tav tm="0">
                                          <p:val>
                                            <p:strVal val="#ppt_x"/>
                                          </p:val>
                                        </p:tav>
                                        <p:tav tm="100000">
                                          <p:val>
                                            <p:strVal val="#ppt_x"/>
                                          </p:val>
                                        </p:tav>
                                      </p:tavLst>
                                    </p:anim>
                                    <p:anim calcmode="lin" valueType="num">
                                      <p:cBhvr>
                                        <p:cTn id="42" dur="500" fill="hold"/>
                                        <p:tgtEl>
                                          <p:spTgt spid="69"/>
                                        </p:tgtEl>
                                        <p:attrNameLst>
                                          <p:attrName>ppt_y</p:attrName>
                                        </p:attrNameLst>
                                      </p:cBhvr>
                                      <p:tavLst>
                                        <p:tav tm="0">
                                          <p:val>
                                            <p:strVal val="#ppt_y+.1"/>
                                          </p:val>
                                        </p:tav>
                                        <p:tav tm="100000">
                                          <p:val>
                                            <p:strVal val="#ppt_y"/>
                                          </p:val>
                                        </p:tav>
                                      </p:tavLst>
                                    </p:anim>
                                  </p:childTnLst>
                                </p:cTn>
                              </p:par>
                              <p:par>
                                <p:cTn id="43" presetID="15" presetClass="entr" presetSubtype="0" fill="hold" grpId="0" nodeType="withEffect">
                                  <p:stCondLst>
                                    <p:cond delay="0"/>
                                  </p:stCondLst>
                                  <p:childTnLst>
                                    <p:set>
                                      <p:cBhvr>
                                        <p:cTn id="44" dur="1" fill="hold">
                                          <p:stCondLst>
                                            <p:cond delay="0"/>
                                          </p:stCondLst>
                                        </p:cTn>
                                        <p:tgtEl>
                                          <p:spTgt spid="74"/>
                                        </p:tgtEl>
                                        <p:attrNameLst>
                                          <p:attrName>style.visibility</p:attrName>
                                        </p:attrNameLst>
                                      </p:cBhvr>
                                      <p:to>
                                        <p:strVal val="visible"/>
                                      </p:to>
                                    </p:set>
                                    <p:anim calcmode="lin" valueType="num">
                                      <p:cBhvr>
                                        <p:cTn id="45" dur="1000" fill="hold"/>
                                        <p:tgtEl>
                                          <p:spTgt spid="74"/>
                                        </p:tgtEl>
                                        <p:attrNameLst>
                                          <p:attrName>ppt_w</p:attrName>
                                        </p:attrNameLst>
                                      </p:cBhvr>
                                      <p:tavLst>
                                        <p:tav tm="0">
                                          <p:val>
                                            <p:fltVal val="0"/>
                                          </p:val>
                                        </p:tav>
                                        <p:tav tm="100000">
                                          <p:val>
                                            <p:strVal val="#ppt_w"/>
                                          </p:val>
                                        </p:tav>
                                      </p:tavLst>
                                    </p:anim>
                                    <p:anim calcmode="lin" valueType="num">
                                      <p:cBhvr>
                                        <p:cTn id="46" dur="1000" fill="hold"/>
                                        <p:tgtEl>
                                          <p:spTgt spid="74"/>
                                        </p:tgtEl>
                                        <p:attrNameLst>
                                          <p:attrName>ppt_h</p:attrName>
                                        </p:attrNameLst>
                                      </p:cBhvr>
                                      <p:tavLst>
                                        <p:tav tm="0">
                                          <p:val>
                                            <p:fltVal val="0"/>
                                          </p:val>
                                        </p:tav>
                                        <p:tav tm="100000">
                                          <p:val>
                                            <p:strVal val="#ppt_h"/>
                                          </p:val>
                                        </p:tav>
                                      </p:tavLst>
                                    </p:anim>
                                    <p:anim calcmode="lin" valueType="num">
                                      <p:cBhvr>
                                        <p:cTn id="47" dur="1000" fill="hold"/>
                                        <p:tgtEl>
                                          <p:spTgt spid="74"/>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74"/>
                                        </p:tgtEl>
                                        <p:attrNameLst>
                                          <p:attrName>ppt_y</p:attrName>
                                        </p:attrNameLst>
                                      </p:cBhvr>
                                      <p:tavLst>
                                        <p:tav tm="0" fmla="#ppt_y+(sin(-2*pi*(1-$))*-#ppt_x+cos(-2*pi*(1-$))*(1-#ppt_y))*(1-$)">
                                          <p:val>
                                            <p:fltVal val="0"/>
                                          </p:val>
                                        </p:tav>
                                        <p:tav tm="100000">
                                          <p:val>
                                            <p:fltVal val="1"/>
                                          </p:val>
                                        </p:tav>
                                      </p:tavLst>
                                    </p:anim>
                                  </p:childTnLst>
                                </p:cTn>
                              </p:par>
                              <p:par>
                                <p:cTn id="49" presetID="15" presetClass="entr" presetSubtype="0" fill="hold" grpId="0" nodeType="withEffect">
                                  <p:stCondLst>
                                    <p:cond delay="500"/>
                                  </p:stCondLst>
                                  <p:childTnLst>
                                    <p:set>
                                      <p:cBhvr>
                                        <p:cTn id="50" dur="1" fill="hold">
                                          <p:stCondLst>
                                            <p:cond delay="0"/>
                                          </p:stCondLst>
                                        </p:cTn>
                                        <p:tgtEl>
                                          <p:spTgt spid="76"/>
                                        </p:tgtEl>
                                        <p:attrNameLst>
                                          <p:attrName>style.visibility</p:attrName>
                                        </p:attrNameLst>
                                      </p:cBhvr>
                                      <p:to>
                                        <p:strVal val="visible"/>
                                      </p:to>
                                    </p:set>
                                    <p:anim calcmode="lin" valueType="num">
                                      <p:cBhvr>
                                        <p:cTn id="51" dur="1000" fill="hold"/>
                                        <p:tgtEl>
                                          <p:spTgt spid="76"/>
                                        </p:tgtEl>
                                        <p:attrNameLst>
                                          <p:attrName>ppt_w</p:attrName>
                                        </p:attrNameLst>
                                      </p:cBhvr>
                                      <p:tavLst>
                                        <p:tav tm="0">
                                          <p:val>
                                            <p:fltVal val="0"/>
                                          </p:val>
                                        </p:tav>
                                        <p:tav tm="100000">
                                          <p:val>
                                            <p:strVal val="#ppt_w"/>
                                          </p:val>
                                        </p:tav>
                                      </p:tavLst>
                                    </p:anim>
                                    <p:anim calcmode="lin" valueType="num">
                                      <p:cBhvr>
                                        <p:cTn id="52" dur="1000" fill="hold"/>
                                        <p:tgtEl>
                                          <p:spTgt spid="76"/>
                                        </p:tgtEl>
                                        <p:attrNameLst>
                                          <p:attrName>ppt_h</p:attrName>
                                        </p:attrNameLst>
                                      </p:cBhvr>
                                      <p:tavLst>
                                        <p:tav tm="0">
                                          <p:val>
                                            <p:fltVal val="0"/>
                                          </p:val>
                                        </p:tav>
                                        <p:tav tm="100000">
                                          <p:val>
                                            <p:strVal val="#ppt_h"/>
                                          </p:val>
                                        </p:tav>
                                      </p:tavLst>
                                    </p:anim>
                                    <p:anim calcmode="lin" valueType="num">
                                      <p:cBhvr>
                                        <p:cTn id="53" dur="1000" fill="hold"/>
                                        <p:tgtEl>
                                          <p:spTgt spid="76"/>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76"/>
                                        </p:tgtEl>
                                        <p:attrNameLst>
                                          <p:attrName>ppt_y</p:attrName>
                                        </p:attrNameLst>
                                      </p:cBhvr>
                                      <p:tavLst>
                                        <p:tav tm="0" fmla="#ppt_y+(sin(-2*pi*(1-$))*-#ppt_x+cos(-2*pi*(1-$))*(1-#ppt_y))*(1-$)">
                                          <p:val>
                                            <p:fltVal val="0"/>
                                          </p:val>
                                        </p:tav>
                                        <p:tav tm="100000">
                                          <p:val>
                                            <p:fltVal val="1"/>
                                          </p:val>
                                        </p:tav>
                                      </p:tavLst>
                                    </p:anim>
                                  </p:childTnLst>
                                </p:cTn>
                              </p:par>
                              <p:par>
                                <p:cTn id="55" presetID="15" presetClass="entr" presetSubtype="0" fill="hold" grpId="0" nodeType="withEffect">
                                  <p:stCondLst>
                                    <p:cond delay="750"/>
                                  </p:stCondLst>
                                  <p:childTnLst>
                                    <p:set>
                                      <p:cBhvr>
                                        <p:cTn id="56" dur="1" fill="hold">
                                          <p:stCondLst>
                                            <p:cond delay="0"/>
                                          </p:stCondLst>
                                        </p:cTn>
                                        <p:tgtEl>
                                          <p:spTgt spid="77"/>
                                        </p:tgtEl>
                                        <p:attrNameLst>
                                          <p:attrName>style.visibility</p:attrName>
                                        </p:attrNameLst>
                                      </p:cBhvr>
                                      <p:to>
                                        <p:strVal val="visible"/>
                                      </p:to>
                                    </p:set>
                                    <p:anim calcmode="lin" valueType="num">
                                      <p:cBhvr>
                                        <p:cTn id="57" dur="1000" fill="hold"/>
                                        <p:tgtEl>
                                          <p:spTgt spid="77"/>
                                        </p:tgtEl>
                                        <p:attrNameLst>
                                          <p:attrName>ppt_w</p:attrName>
                                        </p:attrNameLst>
                                      </p:cBhvr>
                                      <p:tavLst>
                                        <p:tav tm="0">
                                          <p:val>
                                            <p:fltVal val="0"/>
                                          </p:val>
                                        </p:tav>
                                        <p:tav tm="100000">
                                          <p:val>
                                            <p:strVal val="#ppt_w"/>
                                          </p:val>
                                        </p:tav>
                                      </p:tavLst>
                                    </p:anim>
                                    <p:anim calcmode="lin" valueType="num">
                                      <p:cBhvr>
                                        <p:cTn id="58" dur="1000" fill="hold"/>
                                        <p:tgtEl>
                                          <p:spTgt spid="77"/>
                                        </p:tgtEl>
                                        <p:attrNameLst>
                                          <p:attrName>ppt_h</p:attrName>
                                        </p:attrNameLst>
                                      </p:cBhvr>
                                      <p:tavLst>
                                        <p:tav tm="0">
                                          <p:val>
                                            <p:fltVal val="0"/>
                                          </p:val>
                                        </p:tav>
                                        <p:tav tm="100000">
                                          <p:val>
                                            <p:strVal val="#ppt_h"/>
                                          </p:val>
                                        </p:tav>
                                      </p:tavLst>
                                    </p:anim>
                                    <p:anim calcmode="lin" valueType="num">
                                      <p:cBhvr>
                                        <p:cTn id="59" dur="1000" fill="hold"/>
                                        <p:tgtEl>
                                          <p:spTgt spid="77"/>
                                        </p:tgtEl>
                                        <p:attrNameLst>
                                          <p:attrName>ppt_x</p:attrName>
                                        </p:attrNameLst>
                                      </p:cBhvr>
                                      <p:tavLst>
                                        <p:tav tm="0" fmla="#ppt_x+(cos(-2*pi*(1-$))*-#ppt_x-sin(-2*pi*(1-$))*(1-#ppt_y))*(1-$)">
                                          <p:val>
                                            <p:fltVal val="0"/>
                                          </p:val>
                                        </p:tav>
                                        <p:tav tm="100000">
                                          <p:val>
                                            <p:fltVal val="1"/>
                                          </p:val>
                                        </p:tav>
                                      </p:tavLst>
                                    </p:anim>
                                    <p:anim calcmode="lin" valueType="num">
                                      <p:cBhvr>
                                        <p:cTn id="60" dur="1000" fill="hold"/>
                                        <p:tgtEl>
                                          <p:spTgt spid="77"/>
                                        </p:tgtEl>
                                        <p:attrNameLst>
                                          <p:attrName>ppt_y</p:attrName>
                                        </p:attrNameLst>
                                      </p:cBhvr>
                                      <p:tavLst>
                                        <p:tav tm="0" fmla="#ppt_y+(sin(-2*pi*(1-$))*-#ppt_x+cos(-2*pi*(1-$))*(1-#ppt_y))*(1-$)">
                                          <p:val>
                                            <p:fltVal val="0"/>
                                          </p:val>
                                        </p:tav>
                                        <p:tav tm="100000">
                                          <p:val>
                                            <p:fltVal val="1"/>
                                          </p:val>
                                        </p:tav>
                                      </p:tavLst>
                                    </p:anim>
                                  </p:childTnLst>
                                </p:cTn>
                              </p:par>
                              <p:par>
                                <p:cTn id="61" presetID="15" presetClass="entr" presetSubtype="0" fill="hold" grpId="0" nodeType="withEffect">
                                  <p:stCondLst>
                                    <p:cond delay="1000"/>
                                  </p:stCondLst>
                                  <p:childTnLst>
                                    <p:set>
                                      <p:cBhvr>
                                        <p:cTn id="62" dur="1" fill="hold">
                                          <p:stCondLst>
                                            <p:cond delay="0"/>
                                          </p:stCondLst>
                                        </p:cTn>
                                        <p:tgtEl>
                                          <p:spTgt spid="79"/>
                                        </p:tgtEl>
                                        <p:attrNameLst>
                                          <p:attrName>style.visibility</p:attrName>
                                        </p:attrNameLst>
                                      </p:cBhvr>
                                      <p:to>
                                        <p:strVal val="visible"/>
                                      </p:to>
                                    </p:set>
                                    <p:anim calcmode="lin" valueType="num">
                                      <p:cBhvr>
                                        <p:cTn id="63" dur="1000" fill="hold"/>
                                        <p:tgtEl>
                                          <p:spTgt spid="79"/>
                                        </p:tgtEl>
                                        <p:attrNameLst>
                                          <p:attrName>ppt_w</p:attrName>
                                        </p:attrNameLst>
                                      </p:cBhvr>
                                      <p:tavLst>
                                        <p:tav tm="0">
                                          <p:val>
                                            <p:fltVal val="0"/>
                                          </p:val>
                                        </p:tav>
                                        <p:tav tm="100000">
                                          <p:val>
                                            <p:strVal val="#ppt_w"/>
                                          </p:val>
                                        </p:tav>
                                      </p:tavLst>
                                    </p:anim>
                                    <p:anim calcmode="lin" valueType="num">
                                      <p:cBhvr>
                                        <p:cTn id="64" dur="1000" fill="hold"/>
                                        <p:tgtEl>
                                          <p:spTgt spid="79"/>
                                        </p:tgtEl>
                                        <p:attrNameLst>
                                          <p:attrName>ppt_h</p:attrName>
                                        </p:attrNameLst>
                                      </p:cBhvr>
                                      <p:tavLst>
                                        <p:tav tm="0">
                                          <p:val>
                                            <p:fltVal val="0"/>
                                          </p:val>
                                        </p:tav>
                                        <p:tav tm="100000">
                                          <p:val>
                                            <p:strVal val="#ppt_h"/>
                                          </p:val>
                                        </p:tav>
                                      </p:tavLst>
                                    </p:anim>
                                    <p:anim calcmode="lin" valueType="num">
                                      <p:cBhvr>
                                        <p:cTn id="65" dur="1000" fill="hold"/>
                                        <p:tgtEl>
                                          <p:spTgt spid="79"/>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79"/>
                                        </p:tgtEl>
                                        <p:attrNameLst>
                                          <p:attrName>ppt_y</p:attrName>
                                        </p:attrNameLst>
                                      </p:cBhvr>
                                      <p:tavLst>
                                        <p:tav tm="0" fmla="#ppt_y+(sin(-2*pi*(1-$))*-#ppt_x+cos(-2*pi*(1-$))*(1-#ppt_y))*(1-$)">
                                          <p:val>
                                            <p:fltVal val="0"/>
                                          </p:val>
                                        </p:tav>
                                        <p:tav tm="100000">
                                          <p:val>
                                            <p:fltVal val="1"/>
                                          </p:val>
                                        </p:tav>
                                      </p:tavLst>
                                    </p:anim>
                                  </p:childTnLst>
                                </p:cTn>
                              </p:par>
                              <p:par>
                                <p:cTn id="67" presetID="15" presetClass="entr" presetSubtype="0" fill="hold" grpId="0" nodeType="withEffect">
                                  <p:stCondLst>
                                    <p:cond delay="1250"/>
                                  </p:stCondLst>
                                  <p:childTnLst>
                                    <p:set>
                                      <p:cBhvr>
                                        <p:cTn id="68" dur="1" fill="hold">
                                          <p:stCondLst>
                                            <p:cond delay="0"/>
                                          </p:stCondLst>
                                        </p:cTn>
                                        <p:tgtEl>
                                          <p:spTgt spid="78"/>
                                        </p:tgtEl>
                                        <p:attrNameLst>
                                          <p:attrName>style.visibility</p:attrName>
                                        </p:attrNameLst>
                                      </p:cBhvr>
                                      <p:to>
                                        <p:strVal val="visible"/>
                                      </p:to>
                                    </p:set>
                                    <p:anim calcmode="lin" valueType="num">
                                      <p:cBhvr>
                                        <p:cTn id="69" dur="1000" fill="hold"/>
                                        <p:tgtEl>
                                          <p:spTgt spid="78"/>
                                        </p:tgtEl>
                                        <p:attrNameLst>
                                          <p:attrName>ppt_w</p:attrName>
                                        </p:attrNameLst>
                                      </p:cBhvr>
                                      <p:tavLst>
                                        <p:tav tm="0">
                                          <p:val>
                                            <p:fltVal val="0"/>
                                          </p:val>
                                        </p:tav>
                                        <p:tav tm="100000">
                                          <p:val>
                                            <p:strVal val="#ppt_w"/>
                                          </p:val>
                                        </p:tav>
                                      </p:tavLst>
                                    </p:anim>
                                    <p:anim calcmode="lin" valueType="num">
                                      <p:cBhvr>
                                        <p:cTn id="70" dur="1000" fill="hold"/>
                                        <p:tgtEl>
                                          <p:spTgt spid="78"/>
                                        </p:tgtEl>
                                        <p:attrNameLst>
                                          <p:attrName>ppt_h</p:attrName>
                                        </p:attrNameLst>
                                      </p:cBhvr>
                                      <p:tavLst>
                                        <p:tav tm="0">
                                          <p:val>
                                            <p:fltVal val="0"/>
                                          </p:val>
                                        </p:tav>
                                        <p:tav tm="100000">
                                          <p:val>
                                            <p:strVal val="#ppt_h"/>
                                          </p:val>
                                        </p:tav>
                                      </p:tavLst>
                                    </p:anim>
                                    <p:anim calcmode="lin" valueType="num">
                                      <p:cBhvr>
                                        <p:cTn id="71" dur="1000" fill="hold"/>
                                        <p:tgtEl>
                                          <p:spTgt spid="78"/>
                                        </p:tgtEl>
                                        <p:attrNameLst>
                                          <p:attrName>ppt_x</p:attrName>
                                        </p:attrNameLst>
                                      </p:cBhvr>
                                      <p:tavLst>
                                        <p:tav tm="0" fmla="#ppt_x+(cos(-2*pi*(1-$))*-#ppt_x-sin(-2*pi*(1-$))*(1-#ppt_y))*(1-$)">
                                          <p:val>
                                            <p:fltVal val="0"/>
                                          </p:val>
                                        </p:tav>
                                        <p:tav tm="100000">
                                          <p:val>
                                            <p:fltVal val="1"/>
                                          </p:val>
                                        </p:tav>
                                      </p:tavLst>
                                    </p:anim>
                                    <p:anim calcmode="lin" valueType="num">
                                      <p:cBhvr>
                                        <p:cTn id="72" dur="1000" fill="hold"/>
                                        <p:tgtEl>
                                          <p:spTgt spid="78"/>
                                        </p:tgtEl>
                                        <p:attrNameLst>
                                          <p:attrName>ppt_y</p:attrName>
                                        </p:attrNameLst>
                                      </p:cBhvr>
                                      <p:tavLst>
                                        <p:tav tm="0" fmla="#ppt_y+(sin(-2*pi*(1-$))*-#ppt_x+cos(-2*pi*(1-$))*(1-#ppt_y))*(1-$)">
                                          <p:val>
                                            <p:fltVal val="0"/>
                                          </p:val>
                                        </p:tav>
                                        <p:tav tm="100000">
                                          <p:val>
                                            <p:fltVal val="1"/>
                                          </p:val>
                                        </p:tav>
                                      </p:tavLst>
                                    </p:anim>
                                  </p:childTnLst>
                                </p:cTn>
                              </p:par>
                              <p:par>
                                <p:cTn id="73" presetID="15" presetClass="entr" presetSubtype="0" fill="hold" grpId="0" nodeType="withEffect">
                                  <p:stCondLst>
                                    <p:cond delay="0"/>
                                  </p:stCondLst>
                                  <p:childTnLst>
                                    <p:set>
                                      <p:cBhvr>
                                        <p:cTn id="74" dur="1" fill="hold">
                                          <p:stCondLst>
                                            <p:cond delay="0"/>
                                          </p:stCondLst>
                                        </p:cTn>
                                        <p:tgtEl>
                                          <p:spTgt spid="80"/>
                                        </p:tgtEl>
                                        <p:attrNameLst>
                                          <p:attrName>style.visibility</p:attrName>
                                        </p:attrNameLst>
                                      </p:cBhvr>
                                      <p:to>
                                        <p:strVal val="visible"/>
                                      </p:to>
                                    </p:set>
                                    <p:anim calcmode="lin" valueType="num">
                                      <p:cBhvr>
                                        <p:cTn id="75" dur="1000" fill="hold"/>
                                        <p:tgtEl>
                                          <p:spTgt spid="80"/>
                                        </p:tgtEl>
                                        <p:attrNameLst>
                                          <p:attrName>ppt_w</p:attrName>
                                        </p:attrNameLst>
                                      </p:cBhvr>
                                      <p:tavLst>
                                        <p:tav tm="0">
                                          <p:val>
                                            <p:fltVal val="0"/>
                                          </p:val>
                                        </p:tav>
                                        <p:tav tm="100000">
                                          <p:val>
                                            <p:strVal val="#ppt_w"/>
                                          </p:val>
                                        </p:tav>
                                      </p:tavLst>
                                    </p:anim>
                                    <p:anim calcmode="lin" valueType="num">
                                      <p:cBhvr>
                                        <p:cTn id="76" dur="1000" fill="hold"/>
                                        <p:tgtEl>
                                          <p:spTgt spid="80"/>
                                        </p:tgtEl>
                                        <p:attrNameLst>
                                          <p:attrName>ppt_h</p:attrName>
                                        </p:attrNameLst>
                                      </p:cBhvr>
                                      <p:tavLst>
                                        <p:tav tm="0">
                                          <p:val>
                                            <p:fltVal val="0"/>
                                          </p:val>
                                        </p:tav>
                                        <p:tav tm="100000">
                                          <p:val>
                                            <p:strVal val="#ppt_h"/>
                                          </p:val>
                                        </p:tav>
                                      </p:tavLst>
                                    </p:anim>
                                    <p:anim calcmode="lin" valueType="num">
                                      <p:cBhvr>
                                        <p:cTn id="77" dur="1000" fill="hold"/>
                                        <p:tgtEl>
                                          <p:spTgt spid="80"/>
                                        </p:tgtEl>
                                        <p:attrNameLst>
                                          <p:attrName>ppt_x</p:attrName>
                                        </p:attrNameLst>
                                      </p:cBhvr>
                                      <p:tavLst>
                                        <p:tav tm="0" fmla="#ppt_x+(cos(-2*pi*(1-$))*-#ppt_x-sin(-2*pi*(1-$))*(1-#ppt_y))*(1-$)">
                                          <p:val>
                                            <p:fltVal val="0"/>
                                          </p:val>
                                        </p:tav>
                                        <p:tav tm="100000">
                                          <p:val>
                                            <p:fltVal val="1"/>
                                          </p:val>
                                        </p:tav>
                                      </p:tavLst>
                                    </p:anim>
                                    <p:anim calcmode="lin" valueType="num">
                                      <p:cBhvr>
                                        <p:cTn id="78" dur="1000" fill="hold"/>
                                        <p:tgtEl>
                                          <p:spTgt spid="80"/>
                                        </p:tgtEl>
                                        <p:attrNameLst>
                                          <p:attrName>ppt_y</p:attrName>
                                        </p:attrNameLst>
                                      </p:cBhvr>
                                      <p:tavLst>
                                        <p:tav tm="0" fmla="#ppt_y+(sin(-2*pi*(1-$))*-#ppt_x+cos(-2*pi*(1-$))*(1-#ppt_y))*(1-$)">
                                          <p:val>
                                            <p:fltVal val="0"/>
                                          </p:val>
                                        </p:tav>
                                        <p:tav tm="100000">
                                          <p:val>
                                            <p:fltVal val="1"/>
                                          </p:val>
                                        </p:tav>
                                      </p:tavLst>
                                    </p:anim>
                                  </p:childTnLst>
                                </p:cTn>
                              </p:par>
                              <p:par>
                                <p:cTn id="79" presetID="15" presetClass="entr" presetSubtype="0" fill="hold" grpId="0" nodeType="withEffect">
                                  <p:stCondLst>
                                    <p:cond delay="250"/>
                                  </p:stCondLst>
                                  <p:childTnLst>
                                    <p:set>
                                      <p:cBhvr>
                                        <p:cTn id="80" dur="1" fill="hold">
                                          <p:stCondLst>
                                            <p:cond delay="0"/>
                                          </p:stCondLst>
                                        </p:cTn>
                                        <p:tgtEl>
                                          <p:spTgt spid="81"/>
                                        </p:tgtEl>
                                        <p:attrNameLst>
                                          <p:attrName>style.visibility</p:attrName>
                                        </p:attrNameLst>
                                      </p:cBhvr>
                                      <p:to>
                                        <p:strVal val="visible"/>
                                      </p:to>
                                    </p:set>
                                    <p:anim calcmode="lin" valueType="num">
                                      <p:cBhvr>
                                        <p:cTn id="81" dur="1000" fill="hold"/>
                                        <p:tgtEl>
                                          <p:spTgt spid="81"/>
                                        </p:tgtEl>
                                        <p:attrNameLst>
                                          <p:attrName>ppt_w</p:attrName>
                                        </p:attrNameLst>
                                      </p:cBhvr>
                                      <p:tavLst>
                                        <p:tav tm="0">
                                          <p:val>
                                            <p:fltVal val="0"/>
                                          </p:val>
                                        </p:tav>
                                        <p:tav tm="100000">
                                          <p:val>
                                            <p:strVal val="#ppt_w"/>
                                          </p:val>
                                        </p:tav>
                                      </p:tavLst>
                                    </p:anim>
                                    <p:anim calcmode="lin" valueType="num">
                                      <p:cBhvr>
                                        <p:cTn id="82" dur="1000" fill="hold"/>
                                        <p:tgtEl>
                                          <p:spTgt spid="81"/>
                                        </p:tgtEl>
                                        <p:attrNameLst>
                                          <p:attrName>ppt_h</p:attrName>
                                        </p:attrNameLst>
                                      </p:cBhvr>
                                      <p:tavLst>
                                        <p:tav tm="0">
                                          <p:val>
                                            <p:fltVal val="0"/>
                                          </p:val>
                                        </p:tav>
                                        <p:tav tm="100000">
                                          <p:val>
                                            <p:strVal val="#ppt_h"/>
                                          </p:val>
                                        </p:tav>
                                      </p:tavLst>
                                    </p:anim>
                                    <p:anim calcmode="lin" valueType="num">
                                      <p:cBhvr>
                                        <p:cTn id="83" dur="1000" fill="hold"/>
                                        <p:tgtEl>
                                          <p:spTgt spid="81"/>
                                        </p:tgtEl>
                                        <p:attrNameLst>
                                          <p:attrName>ppt_x</p:attrName>
                                        </p:attrNameLst>
                                      </p:cBhvr>
                                      <p:tavLst>
                                        <p:tav tm="0" fmla="#ppt_x+(cos(-2*pi*(1-$))*-#ppt_x-sin(-2*pi*(1-$))*(1-#ppt_y))*(1-$)">
                                          <p:val>
                                            <p:fltVal val="0"/>
                                          </p:val>
                                        </p:tav>
                                        <p:tav tm="100000">
                                          <p:val>
                                            <p:fltVal val="1"/>
                                          </p:val>
                                        </p:tav>
                                      </p:tavLst>
                                    </p:anim>
                                    <p:anim calcmode="lin" valueType="num">
                                      <p:cBhvr>
                                        <p:cTn id="84" dur="1000" fill="hold"/>
                                        <p:tgtEl>
                                          <p:spTgt spid="81"/>
                                        </p:tgtEl>
                                        <p:attrNameLst>
                                          <p:attrName>ppt_y</p:attrName>
                                        </p:attrNameLst>
                                      </p:cBhvr>
                                      <p:tavLst>
                                        <p:tav tm="0" fmla="#ppt_y+(sin(-2*pi*(1-$))*-#ppt_x+cos(-2*pi*(1-$))*(1-#ppt_y))*(1-$)">
                                          <p:val>
                                            <p:fltVal val="0"/>
                                          </p:val>
                                        </p:tav>
                                        <p:tav tm="100000">
                                          <p:val>
                                            <p:fltVal val="1"/>
                                          </p:val>
                                        </p:tav>
                                      </p:tavLst>
                                    </p:anim>
                                  </p:childTnLst>
                                </p:cTn>
                              </p:par>
                              <p:par>
                                <p:cTn id="85" presetID="15" presetClass="entr" presetSubtype="0" fill="hold" grpId="0" nodeType="withEffect">
                                  <p:stCondLst>
                                    <p:cond delay="500"/>
                                  </p:stCondLst>
                                  <p:childTnLst>
                                    <p:set>
                                      <p:cBhvr>
                                        <p:cTn id="86" dur="1" fill="hold">
                                          <p:stCondLst>
                                            <p:cond delay="0"/>
                                          </p:stCondLst>
                                        </p:cTn>
                                        <p:tgtEl>
                                          <p:spTgt spid="82"/>
                                        </p:tgtEl>
                                        <p:attrNameLst>
                                          <p:attrName>style.visibility</p:attrName>
                                        </p:attrNameLst>
                                      </p:cBhvr>
                                      <p:to>
                                        <p:strVal val="visible"/>
                                      </p:to>
                                    </p:set>
                                    <p:anim calcmode="lin" valueType="num">
                                      <p:cBhvr>
                                        <p:cTn id="87" dur="1000" fill="hold"/>
                                        <p:tgtEl>
                                          <p:spTgt spid="82"/>
                                        </p:tgtEl>
                                        <p:attrNameLst>
                                          <p:attrName>ppt_w</p:attrName>
                                        </p:attrNameLst>
                                      </p:cBhvr>
                                      <p:tavLst>
                                        <p:tav tm="0">
                                          <p:val>
                                            <p:fltVal val="0"/>
                                          </p:val>
                                        </p:tav>
                                        <p:tav tm="100000">
                                          <p:val>
                                            <p:strVal val="#ppt_w"/>
                                          </p:val>
                                        </p:tav>
                                      </p:tavLst>
                                    </p:anim>
                                    <p:anim calcmode="lin" valueType="num">
                                      <p:cBhvr>
                                        <p:cTn id="88" dur="1000" fill="hold"/>
                                        <p:tgtEl>
                                          <p:spTgt spid="82"/>
                                        </p:tgtEl>
                                        <p:attrNameLst>
                                          <p:attrName>ppt_h</p:attrName>
                                        </p:attrNameLst>
                                      </p:cBhvr>
                                      <p:tavLst>
                                        <p:tav tm="0">
                                          <p:val>
                                            <p:fltVal val="0"/>
                                          </p:val>
                                        </p:tav>
                                        <p:tav tm="100000">
                                          <p:val>
                                            <p:strVal val="#ppt_h"/>
                                          </p:val>
                                        </p:tav>
                                      </p:tavLst>
                                    </p:anim>
                                    <p:anim calcmode="lin" valueType="num">
                                      <p:cBhvr>
                                        <p:cTn id="89" dur="1000" fill="hold"/>
                                        <p:tgtEl>
                                          <p:spTgt spid="82"/>
                                        </p:tgtEl>
                                        <p:attrNameLst>
                                          <p:attrName>ppt_x</p:attrName>
                                        </p:attrNameLst>
                                      </p:cBhvr>
                                      <p:tavLst>
                                        <p:tav tm="0" fmla="#ppt_x+(cos(-2*pi*(1-$))*-#ppt_x-sin(-2*pi*(1-$))*(1-#ppt_y))*(1-$)">
                                          <p:val>
                                            <p:fltVal val="0"/>
                                          </p:val>
                                        </p:tav>
                                        <p:tav tm="100000">
                                          <p:val>
                                            <p:fltVal val="1"/>
                                          </p:val>
                                        </p:tav>
                                      </p:tavLst>
                                    </p:anim>
                                    <p:anim calcmode="lin" valueType="num">
                                      <p:cBhvr>
                                        <p:cTn id="90" dur="1000" fill="hold"/>
                                        <p:tgtEl>
                                          <p:spTgt spid="82"/>
                                        </p:tgtEl>
                                        <p:attrNameLst>
                                          <p:attrName>ppt_y</p:attrName>
                                        </p:attrNameLst>
                                      </p:cBhvr>
                                      <p:tavLst>
                                        <p:tav tm="0" fmla="#ppt_y+(sin(-2*pi*(1-$))*-#ppt_x+cos(-2*pi*(1-$))*(1-#ppt_y))*(1-$)">
                                          <p:val>
                                            <p:fltVal val="0"/>
                                          </p:val>
                                        </p:tav>
                                        <p:tav tm="100000">
                                          <p:val>
                                            <p:fltVal val="1"/>
                                          </p:val>
                                        </p:tav>
                                      </p:tavLst>
                                    </p:anim>
                                  </p:childTnLst>
                                </p:cTn>
                              </p:par>
                              <p:par>
                                <p:cTn id="91" presetID="15" presetClass="entr" presetSubtype="0" fill="hold" grpId="0" nodeType="withEffect">
                                  <p:stCondLst>
                                    <p:cond delay="1000"/>
                                  </p:stCondLst>
                                  <p:childTnLst>
                                    <p:set>
                                      <p:cBhvr>
                                        <p:cTn id="92" dur="1" fill="hold">
                                          <p:stCondLst>
                                            <p:cond delay="0"/>
                                          </p:stCondLst>
                                        </p:cTn>
                                        <p:tgtEl>
                                          <p:spTgt spid="84"/>
                                        </p:tgtEl>
                                        <p:attrNameLst>
                                          <p:attrName>style.visibility</p:attrName>
                                        </p:attrNameLst>
                                      </p:cBhvr>
                                      <p:to>
                                        <p:strVal val="visible"/>
                                      </p:to>
                                    </p:set>
                                    <p:anim calcmode="lin" valueType="num">
                                      <p:cBhvr>
                                        <p:cTn id="93" dur="1000" fill="hold"/>
                                        <p:tgtEl>
                                          <p:spTgt spid="84"/>
                                        </p:tgtEl>
                                        <p:attrNameLst>
                                          <p:attrName>ppt_w</p:attrName>
                                        </p:attrNameLst>
                                      </p:cBhvr>
                                      <p:tavLst>
                                        <p:tav tm="0">
                                          <p:val>
                                            <p:fltVal val="0"/>
                                          </p:val>
                                        </p:tav>
                                        <p:tav tm="100000">
                                          <p:val>
                                            <p:strVal val="#ppt_w"/>
                                          </p:val>
                                        </p:tav>
                                      </p:tavLst>
                                    </p:anim>
                                    <p:anim calcmode="lin" valueType="num">
                                      <p:cBhvr>
                                        <p:cTn id="94" dur="1000" fill="hold"/>
                                        <p:tgtEl>
                                          <p:spTgt spid="84"/>
                                        </p:tgtEl>
                                        <p:attrNameLst>
                                          <p:attrName>ppt_h</p:attrName>
                                        </p:attrNameLst>
                                      </p:cBhvr>
                                      <p:tavLst>
                                        <p:tav tm="0">
                                          <p:val>
                                            <p:fltVal val="0"/>
                                          </p:val>
                                        </p:tav>
                                        <p:tav tm="100000">
                                          <p:val>
                                            <p:strVal val="#ppt_h"/>
                                          </p:val>
                                        </p:tav>
                                      </p:tavLst>
                                    </p:anim>
                                    <p:anim calcmode="lin" valueType="num">
                                      <p:cBhvr>
                                        <p:cTn id="95" dur="1000" fill="hold"/>
                                        <p:tgtEl>
                                          <p:spTgt spid="84"/>
                                        </p:tgtEl>
                                        <p:attrNameLst>
                                          <p:attrName>ppt_x</p:attrName>
                                        </p:attrNameLst>
                                      </p:cBhvr>
                                      <p:tavLst>
                                        <p:tav tm="0" fmla="#ppt_x+(cos(-2*pi*(1-$))*-#ppt_x-sin(-2*pi*(1-$))*(1-#ppt_y))*(1-$)">
                                          <p:val>
                                            <p:fltVal val="0"/>
                                          </p:val>
                                        </p:tav>
                                        <p:tav tm="100000">
                                          <p:val>
                                            <p:fltVal val="1"/>
                                          </p:val>
                                        </p:tav>
                                      </p:tavLst>
                                    </p:anim>
                                    <p:anim calcmode="lin" valueType="num">
                                      <p:cBhvr>
                                        <p:cTn id="96" dur="1000" fill="hold"/>
                                        <p:tgtEl>
                                          <p:spTgt spid="84"/>
                                        </p:tgtEl>
                                        <p:attrNameLst>
                                          <p:attrName>ppt_y</p:attrName>
                                        </p:attrNameLst>
                                      </p:cBhvr>
                                      <p:tavLst>
                                        <p:tav tm="0" fmla="#ppt_y+(sin(-2*pi*(1-$))*-#ppt_x+cos(-2*pi*(1-$))*(1-#ppt_y))*(1-$)">
                                          <p:val>
                                            <p:fltVal val="0"/>
                                          </p:val>
                                        </p:tav>
                                        <p:tav tm="100000">
                                          <p:val>
                                            <p:fltVal val="1"/>
                                          </p:val>
                                        </p:tav>
                                      </p:tavLst>
                                    </p:anim>
                                  </p:childTnLst>
                                </p:cTn>
                              </p:par>
                              <p:par>
                                <p:cTn id="97" presetID="15" presetClass="entr" presetSubtype="0" fill="hold" grpId="0" nodeType="withEffect">
                                  <p:stCondLst>
                                    <p:cond delay="0"/>
                                  </p:stCondLst>
                                  <p:childTnLst>
                                    <p:set>
                                      <p:cBhvr>
                                        <p:cTn id="98" dur="1" fill="hold">
                                          <p:stCondLst>
                                            <p:cond delay="0"/>
                                          </p:stCondLst>
                                        </p:cTn>
                                        <p:tgtEl>
                                          <p:spTgt spid="85"/>
                                        </p:tgtEl>
                                        <p:attrNameLst>
                                          <p:attrName>style.visibility</p:attrName>
                                        </p:attrNameLst>
                                      </p:cBhvr>
                                      <p:to>
                                        <p:strVal val="visible"/>
                                      </p:to>
                                    </p:set>
                                    <p:anim calcmode="lin" valueType="num">
                                      <p:cBhvr>
                                        <p:cTn id="99" dur="1000" fill="hold"/>
                                        <p:tgtEl>
                                          <p:spTgt spid="85"/>
                                        </p:tgtEl>
                                        <p:attrNameLst>
                                          <p:attrName>ppt_w</p:attrName>
                                        </p:attrNameLst>
                                      </p:cBhvr>
                                      <p:tavLst>
                                        <p:tav tm="0">
                                          <p:val>
                                            <p:fltVal val="0"/>
                                          </p:val>
                                        </p:tav>
                                        <p:tav tm="100000">
                                          <p:val>
                                            <p:strVal val="#ppt_w"/>
                                          </p:val>
                                        </p:tav>
                                      </p:tavLst>
                                    </p:anim>
                                    <p:anim calcmode="lin" valueType="num">
                                      <p:cBhvr>
                                        <p:cTn id="100" dur="1000" fill="hold"/>
                                        <p:tgtEl>
                                          <p:spTgt spid="85"/>
                                        </p:tgtEl>
                                        <p:attrNameLst>
                                          <p:attrName>ppt_h</p:attrName>
                                        </p:attrNameLst>
                                      </p:cBhvr>
                                      <p:tavLst>
                                        <p:tav tm="0">
                                          <p:val>
                                            <p:fltVal val="0"/>
                                          </p:val>
                                        </p:tav>
                                        <p:tav tm="100000">
                                          <p:val>
                                            <p:strVal val="#ppt_h"/>
                                          </p:val>
                                        </p:tav>
                                      </p:tavLst>
                                    </p:anim>
                                    <p:anim calcmode="lin" valueType="num">
                                      <p:cBhvr>
                                        <p:cTn id="101" dur="1000" fill="hold"/>
                                        <p:tgtEl>
                                          <p:spTgt spid="85"/>
                                        </p:tgtEl>
                                        <p:attrNameLst>
                                          <p:attrName>ppt_x</p:attrName>
                                        </p:attrNameLst>
                                      </p:cBhvr>
                                      <p:tavLst>
                                        <p:tav tm="0" fmla="#ppt_x+(cos(-2*pi*(1-$))*-#ppt_x-sin(-2*pi*(1-$))*(1-#ppt_y))*(1-$)">
                                          <p:val>
                                            <p:fltVal val="0"/>
                                          </p:val>
                                        </p:tav>
                                        <p:tav tm="100000">
                                          <p:val>
                                            <p:fltVal val="1"/>
                                          </p:val>
                                        </p:tav>
                                      </p:tavLst>
                                    </p:anim>
                                    <p:anim calcmode="lin" valueType="num">
                                      <p:cBhvr>
                                        <p:cTn id="102" dur="1000" fill="hold"/>
                                        <p:tgtEl>
                                          <p:spTgt spid="85"/>
                                        </p:tgtEl>
                                        <p:attrNameLst>
                                          <p:attrName>ppt_y</p:attrName>
                                        </p:attrNameLst>
                                      </p:cBhvr>
                                      <p:tavLst>
                                        <p:tav tm="0" fmla="#ppt_y+(sin(-2*pi*(1-$))*-#ppt_x+cos(-2*pi*(1-$))*(1-#ppt_y))*(1-$)">
                                          <p:val>
                                            <p:fltVal val="0"/>
                                          </p:val>
                                        </p:tav>
                                        <p:tav tm="100000">
                                          <p:val>
                                            <p:fltVal val="1"/>
                                          </p:val>
                                        </p:tav>
                                      </p:tavLst>
                                    </p:anim>
                                  </p:childTnLst>
                                </p:cTn>
                              </p:par>
                              <p:par>
                                <p:cTn id="103" presetID="15" presetClass="entr" presetSubtype="0" fill="hold" grpId="0" nodeType="withEffect">
                                  <p:stCondLst>
                                    <p:cond delay="0"/>
                                  </p:stCondLst>
                                  <p:childTnLst>
                                    <p:set>
                                      <p:cBhvr>
                                        <p:cTn id="104" dur="1" fill="hold">
                                          <p:stCondLst>
                                            <p:cond delay="0"/>
                                          </p:stCondLst>
                                        </p:cTn>
                                        <p:tgtEl>
                                          <p:spTgt spid="86"/>
                                        </p:tgtEl>
                                        <p:attrNameLst>
                                          <p:attrName>style.visibility</p:attrName>
                                        </p:attrNameLst>
                                      </p:cBhvr>
                                      <p:to>
                                        <p:strVal val="visible"/>
                                      </p:to>
                                    </p:set>
                                    <p:anim calcmode="lin" valueType="num">
                                      <p:cBhvr>
                                        <p:cTn id="105" dur="1000" fill="hold"/>
                                        <p:tgtEl>
                                          <p:spTgt spid="86"/>
                                        </p:tgtEl>
                                        <p:attrNameLst>
                                          <p:attrName>ppt_w</p:attrName>
                                        </p:attrNameLst>
                                      </p:cBhvr>
                                      <p:tavLst>
                                        <p:tav tm="0">
                                          <p:val>
                                            <p:fltVal val="0"/>
                                          </p:val>
                                        </p:tav>
                                        <p:tav tm="100000">
                                          <p:val>
                                            <p:strVal val="#ppt_w"/>
                                          </p:val>
                                        </p:tav>
                                      </p:tavLst>
                                    </p:anim>
                                    <p:anim calcmode="lin" valueType="num">
                                      <p:cBhvr>
                                        <p:cTn id="106" dur="1000" fill="hold"/>
                                        <p:tgtEl>
                                          <p:spTgt spid="86"/>
                                        </p:tgtEl>
                                        <p:attrNameLst>
                                          <p:attrName>ppt_h</p:attrName>
                                        </p:attrNameLst>
                                      </p:cBhvr>
                                      <p:tavLst>
                                        <p:tav tm="0">
                                          <p:val>
                                            <p:fltVal val="0"/>
                                          </p:val>
                                        </p:tav>
                                        <p:tav tm="100000">
                                          <p:val>
                                            <p:strVal val="#ppt_h"/>
                                          </p:val>
                                        </p:tav>
                                      </p:tavLst>
                                    </p:anim>
                                    <p:anim calcmode="lin" valueType="num">
                                      <p:cBhvr>
                                        <p:cTn id="107" dur="1000" fill="hold"/>
                                        <p:tgtEl>
                                          <p:spTgt spid="86"/>
                                        </p:tgtEl>
                                        <p:attrNameLst>
                                          <p:attrName>ppt_x</p:attrName>
                                        </p:attrNameLst>
                                      </p:cBhvr>
                                      <p:tavLst>
                                        <p:tav tm="0" fmla="#ppt_x+(cos(-2*pi*(1-$))*-#ppt_x-sin(-2*pi*(1-$))*(1-#ppt_y))*(1-$)">
                                          <p:val>
                                            <p:fltVal val="0"/>
                                          </p:val>
                                        </p:tav>
                                        <p:tav tm="100000">
                                          <p:val>
                                            <p:fltVal val="1"/>
                                          </p:val>
                                        </p:tav>
                                      </p:tavLst>
                                    </p:anim>
                                    <p:anim calcmode="lin" valueType="num">
                                      <p:cBhvr>
                                        <p:cTn id="108" dur="1000" fill="hold"/>
                                        <p:tgtEl>
                                          <p:spTgt spid="86"/>
                                        </p:tgtEl>
                                        <p:attrNameLst>
                                          <p:attrName>ppt_y</p:attrName>
                                        </p:attrNameLst>
                                      </p:cBhvr>
                                      <p:tavLst>
                                        <p:tav tm="0" fmla="#ppt_y+(sin(-2*pi*(1-$))*-#ppt_x+cos(-2*pi*(1-$))*(1-#ppt_y))*(1-$)">
                                          <p:val>
                                            <p:fltVal val="0"/>
                                          </p:val>
                                        </p:tav>
                                        <p:tav tm="100000">
                                          <p:val>
                                            <p:fltVal val="1"/>
                                          </p:val>
                                        </p:tav>
                                      </p:tavLst>
                                    </p:anim>
                                  </p:childTnLst>
                                </p:cTn>
                              </p:par>
                              <p:par>
                                <p:cTn id="109" presetID="27" presetClass="emph" presetSubtype="0" fill="remove" grpId="1" nodeType="withEffect">
                                  <p:stCondLst>
                                    <p:cond delay="2750"/>
                                  </p:stCondLst>
                                  <p:childTnLst>
                                    <p:animClr clrSpc="rgb" dir="cw">
                                      <p:cBhvr override="childStyle">
                                        <p:cTn id="110" dur="375" autoRev="1" fill="remove"/>
                                        <p:tgtEl>
                                          <p:spTgt spid="77"/>
                                        </p:tgtEl>
                                        <p:attrNameLst>
                                          <p:attrName>style.color</p:attrName>
                                        </p:attrNameLst>
                                      </p:cBhvr>
                                      <p:to>
                                        <a:schemeClr val="bg1"/>
                                      </p:to>
                                    </p:animClr>
                                    <p:animClr clrSpc="rgb" dir="cw">
                                      <p:cBhvr>
                                        <p:cTn id="111" dur="375" autoRev="1" fill="remove"/>
                                        <p:tgtEl>
                                          <p:spTgt spid="77"/>
                                        </p:tgtEl>
                                        <p:attrNameLst>
                                          <p:attrName>fillcolor</p:attrName>
                                        </p:attrNameLst>
                                      </p:cBhvr>
                                      <p:to>
                                        <a:schemeClr val="bg1"/>
                                      </p:to>
                                    </p:animClr>
                                    <p:set>
                                      <p:cBhvr>
                                        <p:cTn id="112" dur="375" autoRev="1" fill="remove"/>
                                        <p:tgtEl>
                                          <p:spTgt spid="77"/>
                                        </p:tgtEl>
                                        <p:attrNameLst>
                                          <p:attrName>fill.type</p:attrName>
                                        </p:attrNameLst>
                                      </p:cBhvr>
                                      <p:to>
                                        <p:strVal val="solid"/>
                                      </p:to>
                                    </p:set>
                                    <p:set>
                                      <p:cBhvr>
                                        <p:cTn id="113" dur="375" autoRev="1" fill="remove"/>
                                        <p:tgtEl>
                                          <p:spTgt spid="77"/>
                                        </p:tgtEl>
                                        <p:attrNameLst>
                                          <p:attrName>fill.on</p:attrName>
                                        </p:attrNameLst>
                                      </p:cBhvr>
                                      <p:to>
                                        <p:strVal val="true"/>
                                      </p:to>
                                    </p:set>
                                  </p:childTnLst>
                                </p:cTn>
                              </p:par>
                              <p:par>
                                <p:cTn id="114" presetID="27" presetClass="emph" presetSubtype="0" fill="remove" grpId="1" nodeType="withEffect">
                                  <p:stCondLst>
                                    <p:cond delay="2500"/>
                                  </p:stCondLst>
                                  <p:childTnLst>
                                    <p:animClr clrSpc="rgb" dir="cw">
                                      <p:cBhvr override="childStyle">
                                        <p:cTn id="115" dur="375" autoRev="1" fill="remove"/>
                                        <p:tgtEl>
                                          <p:spTgt spid="79"/>
                                        </p:tgtEl>
                                        <p:attrNameLst>
                                          <p:attrName>style.color</p:attrName>
                                        </p:attrNameLst>
                                      </p:cBhvr>
                                      <p:to>
                                        <a:schemeClr val="bg1"/>
                                      </p:to>
                                    </p:animClr>
                                    <p:animClr clrSpc="rgb" dir="cw">
                                      <p:cBhvr>
                                        <p:cTn id="116" dur="375" autoRev="1" fill="remove"/>
                                        <p:tgtEl>
                                          <p:spTgt spid="79"/>
                                        </p:tgtEl>
                                        <p:attrNameLst>
                                          <p:attrName>fillcolor</p:attrName>
                                        </p:attrNameLst>
                                      </p:cBhvr>
                                      <p:to>
                                        <a:schemeClr val="bg1"/>
                                      </p:to>
                                    </p:animClr>
                                    <p:set>
                                      <p:cBhvr>
                                        <p:cTn id="117" dur="375" autoRev="1" fill="remove"/>
                                        <p:tgtEl>
                                          <p:spTgt spid="79"/>
                                        </p:tgtEl>
                                        <p:attrNameLst>
                                          <p:attrName>fill.type</p:attrName>
                                        </p:attrNameLst>
                                      </p:cBhvr>
                                      <p:to>
                                        <p:strVal val="solid"/>
                                      </p:to>
                                    </p:set>
                                    <p:set>
                                      <p:cBhvr>
                                        <p:cTn id="118" dur="375" autoRev="1" fill="remove"/>
                                        <p:tgtEl>
                                          <p:spTgt spid="79"/>
                                        </p:tgtEl>
                                        <p:attrNameLst>
                                          <p:attrName>fill.on</p:attrName>
                                        </p:attrNameLst>
                                      </p:cBhvr>
                                      <p:to>
                                        <p:strVal val="true"/>
                                      </p:to>
                                    </p:set>
                                  </p:childTnLst>
                                </p:cTn>
                              </p:par>
                              <p:par>
                                <p:cTn id="119" presetID="27" presetClass="emph" presetSubtype="0" fill="remove" grpId="1" nodeType="withEffect">
                                  <p:stCondLst>
                                    <p:cond delay="2250"/>
                                  </p:stCondLst>
                                  <p:childTnLst>
                                    <p:animClr clrSpc="rgb" dir="cw">
                                      <p:cBhvr override="childStyle">
                                        <p:cTn id="120" dur="375" autoRev="1" fill="remove"/>
                                        <p:tgtEl>
                                          <p:spTgt spid="78"/>
                                        </p:tgtEl>
                                        <p:attrNameLst>
                                          <p:attrName>style.color</p:attrName>
                                        </p:attrNameLst>
                                      </p:cBhvr>
                                      <p:to>
                                        <a:schemeClr val="bg1"/>
                                      </p:to>
                                    </p:animClr>
                                    <p:animClr clrSpc="rgb" dir="cw">
                                      <p:cBhvr>
                                        <p:cTn id="121" dur="375" autoRev="1" fill="remove"/>
                                        <p:tgtEl>
                                          <p:spTgt spid="78"/>
                                        </p:tgtEl>
                                        <p:attrNameLst>
                                          <p:attrName>fillcolor</p:attrName>
                                        </p:attrNameLst>
                                      </p:cBhvr>
                                      <p:to>
                                        <a:schemeClr val="bg1"/>
                                      </p:to>
                                    </p:animClr>
                                    <p:set>
                                      <p:cBhvr>
                                        <p:cTn id="122" dur="375" autoRev="1" fill="remove"/>
                                        <p:tgtEl>
                                          <p:spTgt spid="78"/>
                                        </p:tgtEl>
                                        <p:attrNameLst>
                                          <p:attrName>fill.type</p:attrName>
                                        </p:attrNameLst>
                                      </p:cBhvr>
                                      <p:to>
                                        <p:strVal val="solid"/>
                                      </p:to>
                                    </p:set>
                                    <p:set>
                                      <p:cBhvr>
                                        <p:cTn id="123" dur="375" autoRev="1" fill="remove"/>
                                        <p:tgtEl>
                                          <p:spTgt spid="78"/>
                                        </p:tgtEl>
                                        <p:attrNameLst>
                                          <p:attrName>fill.on</p:attrName>
                                        </p:attrNameLst>
                                      </p:cBhvr>
                                      <p:to>
                                        <p:strVal val="true"/>
                                      </p:to>
                                    </p:set>
                                  </p:childTnLst>
                                </p:cTn>
                              </p:par>
                              <p:par>
                                <p:cTn id="124" presetID="27" presetClass="emph" presetSubtype="0" fill="remove" grpId="1" nodeType="withEffect">
                                  <p:stCondLst>
                                    <p:cond delay="2750"/>
                                  </p:stCondLst>
                                  <p:childTnLst>
                                    <p:animClr clrSpc="rgb" dir="cw">
                                      <p:cBhvr override="childStyle">
                                        <p:cTn id="125" dur="375" autoRev="1" fill="remove"/>
                                        <p:tgtEl>
                                          <p:spTgt spid="81"/>
                                        </p:tgtEl>
                                        <p:attrNameLst>
                                          <p:attrName>style.color</p:attrName>
                                        </p:attrNameLst>
                                      </p:cBhvr>
                                      <p:to>
                                        <a:schemeClr val="bg1"/>
                                      </p:to>
                                    </p:animClr>
                                    <p:animClr clrSpc="rgb" dir="cw">
                                      <p:cBhvr>
                                        <p:cTn id="126" dur="375" autoRev="1" fill="remove"/>
                                        <p:tgtEl>
                                          <p:spTgt spid="81"/>
                                        </p:tgtEl>
                                        <p:attrNameLst>
                                          <p:attrName>fillcolor</p:attrName>
                                        </p:attrNameLst>
                                      </p:cBhvr>
                                      <p:to>
                                        <a:schemeClr val="bg1"/>
                                      </p:to>
                                    </p:animClr>
                                    <p:set>
                                      <p:cBhvr>
                                        <p:cTn id="127" dur="375" autoRev="1" fill="remove"/>
                                        <p:tgtEl>
                                          <p:spTgt spid="81"/>
                                        </p:tgtEl>
                                        <p:attrNameLst>
                                          <p:attrName>fill.type</p:attrName>
                                        </p:attrNameLst>
                                      </p:cBhvr>
                                      <p:to>
                                        <p:strVal val="solid"/>
                                      </p:to>
                                    </p:set>
                                    <p:set>
                                      <p:cBhvr>
                                        <p:cTn id="128" dur="375" autoRev="1" fill="remove"/>
                                        <p:tgtEl>
                                          <p:spTgt spid="81"/>
                                        </p:tgtEl>
                                        <p:attrNameLst>
                                          <p:attrName>fill.on</p:attrName>
                                        </p:attrNameLst>
                                      </p:cBhvr>
                                      <p:to>
                                        <p:strVal val="true"/>
                                      </p:to>
                                    </p:set>
                                  </p:childTnLst>
                                </p:cTn>
                              </p:par>
                              <p:par>
                                <p:cTn id="129" presetID="27" presetClass="emph" presetSubtype="0" fill="remove" grpId="1" nodeType="withEffect">
                                  <p:stCondLst>
                                    <p:cond delay="2500"/>
                                  </p:stCondLst>
                                  <p:childTnLst>
                                    <p:animClr clrSpc="rgb" dir="cw">
                                      <p:cBhvr override="childStyle">
                                        <p:cTn id="130" dur="375" autoRev="1" fill="remove"/>
                                        <p:tgtEl>
                                          <p:spTgt spid="84"/>
                                        </p:tgtEl>
                                        <p:attrNameLst>
                                          <p:attrName>style.color</p:attrName>
                                        </p:attrNameLst>
                                      </p:cBhvr>
                                      <p:to>
                                        <a:schemeClr val="bg1"/>
                                      </p:to>
                                    </p:animClr>
                                    <p:animClr clrSpc="rgb" dir="cw">
                                      <p:cBhvr>
                                        <p:cTn id="131" dur="375" autoRev="1" fill="remove"/>
                                        <p:tgtEl>
                                          <p:spTgt spid="84"/>
                                        </p:tgtEl>
                                        <p:attrNameLst>
                                          <p:attrName>fillcolor</p:attrName>
                                        </p:attrNameLst>
                                      </p:cBhvr>
                                      <p:to>
                                        <a:schemeClr val="bg1"/>
                                      </p:to>
                                    </p:animClr>
                                    <p:set>
                                      <p:cBhvr>
                                        <p:cTn id="132" dur="375" autoRev="1" fill="remove"/>
                                        <p:tgtEl>
                                          <p:spTgt spid="84"/>
                                        </p:tgtEl>
                                        <p:attrNameLst>
                                          <p:attrName>fill.type</p:attrName>
                                        </p:attrNameLst>
                                      </p:cBhvr>
                                      <p:to>
                                        <p:strVal val="solid"/>
                                      </p:to>
                                    </p:set>
                                    <p:set>
                                      <p:cBhvr>
                                        <p:cTn id="133" dur="375" autoRev="1" fill="remove"/>
                                        <p:tgtEl>
                                          <p:spTgt spid="8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29" grpId="0" animBg="1"/>
      <p:bldP spid="32" grpId="0"/>
      <p:bldP spid="33" grpId="0"/>
      <p:bldP spid="74" grpId="0" animBg="1"/>
      <p:bldP spid="76" grpId="0" animBg="1"/>
      <p:bldP spid="77" grpId="0" animBg="1"/>
      <p:bldP spid="77" grpId="1" animBg="1"/>
      <p:bldP spid="78" grpId="0" animBg="1"/>
      <p:bldP spid="78" grpId="1" animBg="1"/>
      <p:bldP spid="79" grpId="0" animBg="1"/>
      <p:bldP spid="79" grpId="1" animBg="1"/>
      <p:bldP spid="80" grpId="0" animBg="1"/>
      <p:bldP spid="81" grpId="0" animBg="1"/>
      <p:bldP spid="81" grpId="1" animBg="1"/>
      <p:bldP spid="82" grpId="0" animBg="1"/>
      <p:bldP spid="84" grpId="0" animBg="1"/>
      <p:bldP spid="84" grpId="1" animBg="1"/>
      <p:bldP spid="85" grpId="0" animBg="1"/>
      <p:bldP spid="86"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7" name="Group 66"/>
          <p:cNvGrpSpPr/>
          <p:nvPr/>
        </p:nvGrpSpPr>
        <p:grpSpPr bwMode="auto">
          <a:xfrm>
            <a:off x="395641" y="952414"/>
            <a:ext cx="4453517" cy="3744623"/>
            <a:chOff x="720" y="839"/>
            <a:chExt cx="3740" cy="3146"/>
          </a:xfrm>
          <a:solidFill>
            <a:srgbClr val="E8E8E6"/>
          </a:solidFill>
        </p:grpSpPr>
        <p:sp>
          <p:nvSpPr>
            <p:cNvPr id="28" name="Freeform 67"/>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29" name="Freeform 68"/>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path>
              </a:pathLst>
            </a:custGeom>
            <a:grpFill/>
            <a:ln w="6350">
              <a:solidFill>
                <a:schemeClr val="tx1">
                  <a:lumMod val="85000"/>
                  <a:lumOff val="15000"/>
                </a:schemeClr>
              </a:solidFill>
              <a:prstDash val="solid"/>
              <a:round/>
            </a:ln>
          </p:spPr>
          <p:txBody>
            <a:bodyPr/>
            <a:lstStyle/>
            <a:p>
              <a:endParaRPr lang="zh-CN" altLang="en-US" sz="1350"/>
            </a:p>
          </p:txBody>
        </p:sp>
        <p:sp>
          <p:nvSpPr>
            <p:cNvPr id="30" name="Freeform 69"/>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31" name="Freeform 70"/>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path>
              </a:pathLst>
            </a:custGeom>
            <a:grpFill/>
            <a:ln w="6350">
              <a:solidFill>
                <a:schemeClr val="tx1">
                  <a:lumMod val="85000"/>
                  <a:lumOff val="15000"/>
                </a:schemeClr>
              </a:solidFill>
              <a:prstDash val="solid"/>
              <a:round/>
            </a:ln>
          </p:spPr>
          <p:txBody>
            <a:bodyPr/>
            <a:lstStyle/>
            <a:p>
              <a:endParaRPr lang="zh-CN" altLang="en-US" sz="1350"/>
            </a:p>
          </p:txBody>
        </p:sp>
        <p:sp>
          <p:nvSpPr>
            <p:cNvPr id="32" name="Freeform 71"/>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33" name="Freeform 72"/>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path>
              </a:pathLst>
            </a:custGeom>
            <a:grpFill/>
            <a:ln w="6350">
              <a:solidFill>
                <a:schemeClr val="tx1">
                  <a:lumMod val="85000"/>
                  <a:lumOff val="15000"/>
                </a:schemeClr>
              </a:solidFill>
              <a:prstDash val="solid"/>
              <a:round/>
            </a:ln>
          </p:spPr>
          <p:txBody>
            <a:bodyPr/>
            <a:lstStyle/>
            <a:p>
              <a:endParaRPr lang="zh-CN" altLang="en-US" sz="1350"/>
            </a:p>
          </p:txBody>
        </p:sp>
        <p:sp>
          <p:nvSpPr>
            <p:cNvPr id="34" name="Freeform 73"/>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35" name="Freeform 74"/>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path>
              </a:pathLst>
            </a:custGeom>
            <a:grpFill/>
            <a:ln w="6350">
              <a:solidFill>
                <a:schemeClr val="tx1">
                  <a:lumMod val="85000"/>
                  <a:lumOff val="15000"/>
                </a:schemeClr>
              </a:solidFill>
              <a:prstDash val="solid"/>
              <a:round/>
            </a:ln>
          </p:spPr>
          <p:txBody>
            <a:bodyPr/>
            <a:lstStyle/>
            <a:p>
              <a:endParaRPr lang="zh-CN" altLang="en-US" sz="1350"/>
            </a:p>
          </p:txBody>
        </p:sp>
        <p:sp>
          <p:nvSpPr>
            <p:cNvPr id="36" name="Freeform 75"/>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37" name="Freeform 76"/>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path>
              </a:pathLst>
            </a:custGeom>
            <a:grpFill/>
            <a:ln w="6350">
              <a:solidFill>
                <a:schemeClr val="tx1">
                  <a:lumMod val="85000"/>
                  <a:lumOff val="15000"/>
                </a:schemeClr>
              </a:solidFill>
              <a:prstDash val="solid"/>
              <a:round/>
            </a:ln>
          </p:spPr>
          <p:txBody>
            <a:bodyPr/>
            <a:lstStyle/>
            <a:p>
              <a:endParaRPr lang="zh-CN" altLang="en-US" sz="1350"/>
            </a:p>
          </p:txBody>
        </p:sp>
        <p:sp>
          <p:nvSpPr>
            <p:cNvPr id="38" name="Freeform 77"/>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39" name="Freeform 78"/>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grpFill/>
            <a:ln w="6350">
              <a:solidFill>
                <a:schemeClr val="tx1">
                  <a:lumMod val="85000"/>
                  <a:lumOff val="15000"/>
                </a:schemeClr>
              </a:solidFill>
              <a:prstDash val="solid"/>
              <a:round/>
            </a:ln>
          </p:spPr>
          <p:txBody>
            <a:bodyPr/>
            <a:lstStyle/>
            <a:p>
              <a:endParaRPr lang="zh-CN" altLang="en-US" sz="1350"/>
            </a:p>
          </p:txBody>
        </p:sp>
        <p:sp>
          <p:nvSpPr>
            <p:cNvPr id="40" name="Freeform 79"/>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41" name="Freeform 80"/>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path>
              </a:pathLst>
            </a:custGeom>
            <a:grpFill/>
            <a:ln w="6350">
              <a:solidFill>
                <a:schemeClr val="tx1">
                  <a:lumMod val="85000"/>
                  <a:lumOff val="15000"/>
                </a:schemeClr>
              </a:solidFill>
              <a:prstDash val="solid"/>
              <a:round/>
            </a:ln>
          </p:spPr>
          <p:txBody>
            <a:bodyPr/>
            <a:lstStyle/>
            <a:p>
              <a:endParaRPr lang="zh-CN" altLang="en-US" sz="1350"/>
            </a:p>
          </p:txBody>
        </p:sp>
        <p:sp>
          <p:nvSpPr>
            <p:cNvPr id="42" name="Freeform 81"/>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43" name="Freeform 82"/>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grpFill/>
            <a:ln w="6350">
              <a:solidFill>
                <a:schemeClr val="tx1">
                  <a:lumMod val="85000"/>
                  <a:lumOff val="15000"/>
                </a:schemeClr>
              </a:solidFill>
              <a:prstDash val="solid"/>
              <a:round/>
            </a:ln>
          </p:spPr>
          <p:txBody>
            <a:bodyPr/>
            <a:lstStyle/>
            <a:p>
              <a:endParaRPr lang="zh-CN" altLang="en-US" sz="1350"/>
            </a:p>
          </p:txBody>
        </p:sp>
        <p:sp>
          <p:nvSpPr>
            <p:cNvPr id="44" name="Freeform 83"/>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45" name="Freeform 84"/>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path>
              </a:pathLst>
            </a:custGeom>
            <a:grpFill/>
            <a:ln w="6350">
              <a:solidFill>
                <a:schemeClr val="tx1">
                  <a:lumMod val="85000"/>
                  <a:lumOff val="15000"/>
                </a:schemeClr>
              </a:solidFill>
              <a:prstDash val="solid"/>
              <a:round/>
            </a:ln>
          </p:spPr>
          <p:txBody>
            <a:bodyPr/>
            <a:lstStyle/>
            <a:p>
              <a:endParaRPr lang="zh-CN" altLang="en-US" sz="1350"/>
            </a:p>
          </p:txBody>
        </p:sp>
        <p:sp>
          <p:nvSpPr>
            <p:cNvPr id="46" name="Freeform 85"/>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47" name="Freeform 86"/>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path>
              </a:pathLst>
            </a:custGeom>
            <a:grpFill/>
            <a:ln w="6350">
              <a:solidFill>
                <a:schemeClr val="tx1">
                  <a:lumMod val="85000"/>
                  <a:lumOff val="15000"/>
                </a:schemeClr>
              </a:solidFill>
              <a:prstDash val="solid"/>
              <a:round/>
            </a:ln>
          </p:spPr>
          <p:txBody>
            <a:bodyPr/>
            <a:lstStyle/>
            <a:p>
              <a:endParaRPr lang="zh-CN" altLang="en-US" sz="1350"/>
            </a:p>
          </p:txBody>
        </p:sp>
        <p:sp>
          <p:nvSpPr>
            <p:cNvPr id="48" name="Freeform 87"/>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49" name="Freeform 88"/>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path>
              </a:pathLst>
            </a:custGeom>
            <a:grpFill/>
            <a:ln w="6350">
              <a:solidFill>
                <a:schemeClr val="tx1">
                  <a:lumMod val="85000"/>
                  <a:lumOff val="15000"/>
                </a:schemeClr>
              </a:solidFill>
              <a:prstDash val="solid"/>
              <a:round/>
            </a:ln>
          </p:spPr>
          <p:txBody>
            <a:bodyPr/>
            <a:lstStyle/>
            <a:p>
              <a:endParaRPr lang="zh-CN" altLang="en-US" sz="1350"/>
            </a:p>
          </p:txBody>
        </p:sp>
        <p:sp>
          <p:nvSpPr>
            <p:cNvPr id="50" name="Freeform 89"/>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51" name="Freeform 90"/>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path>
              </a:pathLst>
            </a:custGeom>
            <a:grpFill/>
            <a:ln w="6350">
              <a:solidFill>
                <a:schemeClr val="tx1">
                  <a:lumMod val="85000"/>
                  <a:lumOff val="15000"/>
                </a:schemeClr>
              </a:solidFill>
              <a:prstDash val="solid"/>
              <a:round/>
            </a:ln>
          </p:spPr>
          <p:txBody>
            <a:bodyPr/>
            <a:lstStyle/>
            <a:p>
              <a:endParaRPr lang="zh-CN" altLang="en-US" sz="1350"/>
            </a:p>
          </p:txBody>
        </p:sp>
        <p:sp>
          <p:nvSpPr>
            <p:cNvPr id="52" name="Freeform 91"/>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53" name="Freeform 92"/>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grpFill/>
            <a:ln w="6350">
              <a:solidFill>
                <a:schemeClr val="tx1">
                  <a:lumMod val="85000"/>
                  <a:lumOff val="15000"/>
                </a:schemeClr>
              </a:solidFill>
              <a:prstDash val="solid"/>
              <a:round/>
            </a:ln>
          </p:spPr>
          <p:txBody>
            <a:bodyPr/>
            <a:lstStyle/>
            <a:p>
              <a:endParaRPr lang="zh-CN" altLang="en-US" sz="1350"/>
            </a:p>
          </p:txBody>
        </p:sp>
        <p:sp>
          <p:nvSpPr>
            <p:cNvPr id="54" name="Freeform 93"/>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55" name="Freeform 94"/>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path>
              </a:pathLst>
            </a:custGeom>
            <a:grpFill/>
            <a:ln w="6350">
              <a:solidFill>
                <a:schemeClr val="tx1">
                  <a:lumMod val="85000"/>
                  <a:lumOff val="15000"/>
                </a:schemeClr>
              </a:solidFill>
              <a:prstDash val="solid"/>
              <a:round/>
            </a:ln>
          </p:spPr>
          <p:txBody>
            <a:bodyPr/>
            <a:lstStyle/>
            <a:p>
              <a:endParaRPr lang="zh-CN" altLang="en-US" sz="1350"/>
            </a:p>
          </p:txBody>
        </p:sp>
        <p:sp>
          <p:nvSpPr>
            <p:cNvPr id="56" name="Freeform 95"/>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57" name="Freeform 96"/>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path>
              </a:pathLst>
            </a:custGeom>
            <a:grpFill/>
            <a:ln w="6350">
              <a:solidFill>
                <a:schemeClr val="tx1">
                  <a:lumMod val="85000"/>
                  <a:lumOff val="15000"/>
                </a:schemeClr>
              </a:solidFill>
              <a:prstDash val="solid"/>
              <a:round/>
            </a:ln>
          </p:spPr>
          <p:txBody>
            <a:bodyPr/>
            <a:lstStyle/>
            <a:p>
              <a:endParaRPr lang="zh-CN" altLang="en-US" sz="1350"/>
            </a:p>
          </p:txBody>
        </p:sp>
        <p:sp>
          <p:nvSpPr>
            <p:cNvPr id="58" name="Freeform 97"/>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59" name="Freeform 98"/>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path>
              </a:pathLst>
            </a:custGeom>
            <a:grpFill/>
            <a:ln w="6350">
              <a:solidFill>
                <a:schemeClr val="tx1">
                  <a:lumMod val="85000"/>
                  <a:lumOff val="15000"/>
                </a:schemeClr>
              </a:solidFill>
              <a:prstDash val="solid"/>
              <a:round/>
            </a:ln>
          </p:spPr>
          <p:txBody>
            <a:bodyPr/>
            <a:lstStyle/>
            <a:p>
              <a:endParaRPr lang="zh-CN" altLang="en-US" sz="1350"/>
            </a:p>
          </p:txBody>
        </p:sp>
        <p:sp>
          <p:nvSpPr>
            <p:cNvPr id="60" name="Freeform 99"/>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61" name="Freeform 100"/>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grpFill/>
            <a:ln w="6350">
              <a:solidFill>
                <a:schemeClr val="tx1">
                  <a:lumMod val="85000"/>
                  <a:lumOff val="15000"/>
                </a:schemeClr>
              </a:solidFill>
              <a:prstDash val="solid"/>
              <a:round/>
            </a:ln>
          </p:spPr>
          <p:txBody>
            <a:bodyPr/>
            <a:lstStyle/>
            <a:p>
              <a:endParaRPr lang="zh-CN" altLang="en-US" sz="1350"/>
            </a:p>
          </p:txBody>
        </p:sp>
        <p:sp>
          <p:nvSpPr>
            <p:cNvPr id="62" name="Freeform 101"/>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63" name="Freeform 102"/>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path>
              </a:pathLst>
            </a:custGeom>
            <a:grpFill/>
            <a:ln w="6350">
              <a:solidFill>
                <a:schemeClr val="tx1">
                  <a:lumMod val="85000"/>
                  <a:lumOff val="15000"/>
                </a:schemeClr>
              </a:solidFill>
              <a:prstDash val="solid"/>
              <a:round/>
            </a:ln>
          </p:spPr>
          <p:txBody>
            <a:bodyPr/>
            <a:lstStyle/>
            <a:p>
              <a:endParaRPr lang="zh-CN" altLang="en-US" sz="1350"/>
            </a:p>
          </p:txBody>
        </p:sp>
        <p:sp>
          <p:nvSpPr>
            <p:cNvPr id="64" name="Freeform 103"/>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65" name="Freeform 104"/>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path>
              </a:pathLst>
            </a:custGeom>
            <a:grpFill/>
            <a:ln w="6350">
              <a:solidFill>
                <a:schemeClr val="tx1">
                  <a:lumMod val="85000"/>
                  <a:lumOff val="15000"/>
                </a:schemeClr>
              </a:solidFill>
              <a:prstDash val="solid"/>
              <a:round/>
            </a:ln>
          </p:spPr>
          <p:txBody>
            <a:bodyPr/>
            <a:lstStyle/>
            <a:p>
              <a:endParaRPr lang="zh-CN" altLang="en-US" sz="1350"/>
            </a:p>
          </p:txBody>
        </p:sp>
        <p:sp>
          <p:nvSpPr>
            <p:cNvPr id="66" name="Freeform 105"/>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67" name="Freeform 106"/>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path>
              </a:pathLst>
            </a:custGeom>
            <a:grpFill/>
            <a:ln w="6350">
              <a:solidFill>
                <a:schemeClr val="tx1">
                  <a:lumMod val="85000"/>
                  <a:lumOff val="15000"/>
                </a:schemeClr>
              </a:solidFill>
              <a:prstDash val="solid"/>
              <a:round/>
            </a:ln>
          </p:spPr>
          <p:txBody>
            <a:bodyPr/>
            <a:lstStyle/>
            <a:p>
              <a:endParaRPr lang="zh-CN" altLang="en-US" sz="1350"/>
            </a:p>
          </p:txBody>
        </p:sp>
        <p:sp>
          <p:nvSpPr>
            <p:cNvPr id="68" name="Freeform 107"/>
            <p:cNvSpPr/>
            <p:nvPr/>
          </p:nvSpPr>
          <p:spPr bwMode="gray">
            <a:xfrm>
              <a:off x="2016"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69" name="Freeform 108"/>
            <p:cNvSpPr/>
            <p:nvPr/>
          </p:nvSpPr>
          <p:spPr bwMode="gray">
            <a:xfrm>
              <a:off x="2016"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path>
              </a:pathLst>
            </a:custGeom>
            <a:grpFill/>
            <a:ln w="6350">
              <a:solidFill>
                <a:schemeClr val="tx1">
                  <a:lumMod val="85000"/>
                  <a:lumOff val="15000"/>
                </a:schemeClr>
              </a:solidFill>
              <a:prstDash val="solid"/>
              <a:round/>
            </a:ln>
          </p:spPr>
          <p:txBody>
            <a:bodyPr/>
            <a:lstStyle/>
            <a:p>
              <a:endParaRPr lang="zh-CN" altLang="en-US" sz="1350"/>
            </a:p>
          </p:txBody>
        </p:sp>
        <p:sp>
          <p:nvSpPr>
            <p:cNvPr id="70" name="Freeform 109"/>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71" name="Freeform 110"/>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path>
              </a:pathLst>
            </a:custGeom>
            <a:grpFill/>
            <a:ln w="6350">
              <a:solidFill>
                <a:schemeClr val="tx1">
                  <a:lumMod val="85000"/>
                  <a:lumOff val="15000"/>
                </a:schemeClr>
              </a:solidFill>
              <a:prstDash val="solid"/>
              <a:round/>
            </a:ln>
          </p:spPr>
          <p:txBody>
            <a:bodyPr/>
            <a:lstStyle/>
            <a:p>
              <a:endParaRPr lang="zh-CN" altLang="en-US" sz="1350"/>
            </a:p>
          </p:txBody>
        </p:sp>
        <p:sp>
          <p:nvSpPr>
            <p:cNvPr id="72" name="Freeform 111"/>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73" name="Freeform 112"/>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path>
              </a:pathLst>
            </a:custGeom>
            <a:grpFill/>
            <a:ln w="6350">
              <a:solidFill>
                <a:schemeClr val="tx1">
                  <a:lumMod val="85000"/>
                  <a:lumOff val="15000"/>
                </a:schemeClr>
              </a:solidFill>
              <a:prstDash val="solid"/>
              <a:round/>
            </a:ln>
          </p:spPr>
          <p:txBody>
            <a:bodyPr/>
            <a:lstStyle/>
            <a:p>
              <a:endParaRPr lang="zh-CN" altLang="en-US" sz="1350"/>
            </a:p>
          </p:txBody>
        </p:sp>
        <p:sp>
          <p:nvSpPr>
            <p:cNvPr id="74" name="Freeform 113"/>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75" name="Freeform 114"/>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path>
              </a:pathLst>
            </a:custGeom>
            <a:grpFill/>
            <a:ln w="6350">
              <a:solidFill>
                <a:schemeClr val="tx1">
                  <a:lumMod val="85000"/>
                  <a:lumOff val="15000"/>
                </a:schemeClr>
              </a:solidFill>
              <a:prstDash val="solid"/>
              <a:round/>
            </a:ln>
          </p:spPr>
          <p:txBody>
            <a:bodyPr/>
            <a:lstStyle/>
            <a:p>
              <a:endParaRPr lang="zh-CN" altLang="en-US" sz="1350"/>
            </a:p>
          </p:txBody>
        </p:sp>
        <p:sp>
          <p:nvSpPr>
            <p:cNvPr id="76" name="Freeform 115"/>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77" name="Freeform 116"/>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path>
              </a:pathLst>
            </a:custGeom>
            <a:grpFill/>
            <a:ln w="6350">
              <a:solidFill>
                <a:schemeClr val="tx1">
                  <a:lumMod val="85000"/>
                  <a:lumOff val="15000"/>
                </a:schemeClr>
              </a:solidFill>
              <a:prstDash val="solid"/>
              <a:round/>
            </a:ln>
          </p:spPr>
          <p:txBody>
            <a:bodyPr/>
            <a:lstStyle/>
            <a:p>
              <a:endParaRPr lang="zh-CN" altLang="en-US" sz="1350"/>
            </a:p>
          </p:txBody>
        </p:sp>
        <p:sp>
          <p:nvSpPr>
            <p:cNvPr id="78" name="Freeform 117"/>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79" name="Freeform 118"/>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path>
              </a:pathLst>
            </a:custGeom>
            <a:grpFill/>
            <a:ln w="6350">
              <a:solidFill>
                <a:schemeClr val="tx1">
                  <a:lumMod val="85000"/>
                  <a:lumOff val="15000"/>
                </a:schemeClr>
              </a:solidFill>
              <a:prstDash val="solid"/>
              <a:round/>
            </a:ln>
          </p:spPr>
          <p:txBody>
            <a:bodyPr/>
            <a:lstStyle/>
            <a:p>
              <a:endParaRPr lang="zh-CN" altLang="en-US" sz="1350"/>
            </a:p>
          </p:txBody>
        </p:sp>
        <p:sp>
          <p:nvSpPr>
            <p:cNvPr id="80" name="Freeform 119"/>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81" name="Freeform 120"/>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path>
              </a:pathLst>
            </a:custGeom>
            <a:grpFill/>
            <a:ln w="6350">
              <a:solidFill>
                <a:schemeClr val="tx1">
                  <a:lumMod val="85000"/>
                  <a:lumOff val="15000"/>
                </a:schemeClr>
              </a:solidFill>
              <a:prstDash val="solid"/>
              <a:round/>
            </a:ln>
          </p:spPr>
          <p:txBody>
            <a:bodyPr/>
            <a:lstStyle/>
            <a:p>
              <a:endParaRPr lang="zh-CN" altLang="en-US" sz="1350"/>
            </a:p>
          </p:txBody>
        </p:sp>
        <p:sp>
          <p:nvSpPr>
            <p:cNvPr id="82" name="Freeform 121"/>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83" name="Freeform 122"/>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path>
              </a:pathLst>
            </a:custGeom>
            <a:grpFill/>
            <a:ln w="6350">
              <a:solidFill>
                <a:schemeClr val="tx1">
                  <a:lumMod val="85000"/>
                  <a:lumOff val="15000"/>
                </a:schemeClr>
              </a:solidFill>
              <a:prstDash val="solid"/>
              <a:round/>
            </a:ln>
          </p:spPr>
          <p:txBody>
            <a:bodyPr/>
            <a:lstStyle/>
            <a:p>
              <a:endParaRPr lang="zh-CN" altLang="en-US" sz="1350"/>
            </a:p>
          </p:txBody>
        </p:sp>
        <p:sp>
          <p:nvSpPr>
            <p:cNvPr id="84" name="Freeform 123"/>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85" name="Freeform 124"/>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path>
              </a:pathLst>
            </a:custGeom>
            <a:grpFill/>
            <a:ln w="6350">
              <a:solidFill>
                <a:schemeClr val="tx1">
                  <a:lumMod val="85000"/>
                  <a:lumOff val="15000"/>
                </a:schemeClr>
              </a:solidFill>
              <a:prstDash val="solid"/>
              <a:round/>
            </a:ln>
          </p:spPr>
          <p:txBody>
            <a:bodyPr/>
            <a:lstStyle/>
            <a:p>
              <a:endParaRPr lang="zh-CN" altLang="en-US" sz="1350"/>
            </a:p>
          </p:txBody>
        </p:sp>
        <p:sp>
          <p:nvSpPr>
            <p:cNvPr id="86" name="Freeform 125"/>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close/>
                </a:path>
              </a:pathLst>
            </a:custGeom>
            <a:grpFill/>
            <a:ln w="0">
              <a:solidFill>
                <a:schemeClr val="tx1">
                  <a:lumMod val="85000"/>
                  <a:lumOff val="15000"/>
                </a:schemeClr>
              </a:solidFill>
              <a:prstDash val="solid"/>
              <a:round/>
            </a:ln>
          </p:spPr>
          <p:txBody>
            <a:bodyPr/>
            <a:lstStyle/>
            <a:p>
              <a:endParaRPr lang="zh-CN" altLang="en-US" sz="1350"/>
            </a:p>
          </p:txBody>
        </p:sp>
        <p:sp>
          <p:nvSpPr>
            <p:cNvPr id="87" name="Freeform 126"/>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path>
              </a:pathLst>
            </a:custGeom>
            <a:grpFill/>
            <a:ln w="6350">
              <a:solidFill>
                <a:schemeClr val="tx1">
                  <a:lumMod val="85000"/>
                  <a:lumOff val="15000"/>
                </a:schemeClr>
              </a:solidFill>
              <a:prstDash val="solid"/>
              <a:round/>
            </a:ln>
          </p:spPr>
          <p:txBody>
            <a:bodyPr/>
            <a:lstStyle/>
            <a:p>
              <a:endParaRPr lang="zh-CN" altLang="en-US" sz="1350"/>
            </a:p>
          </p:txBody>
        </p:sp>
        <p:sp>
          <p:nvSpPr>
            <p:cNvPr id="88" name="Freeform 127"/>
            <p:cNvSpPr/>
            <p:nvPr/>
          </p:nvSpPr>
          <p:spPr bwMode="gray">
            <a:xfrm>
              <a:off x="2736" y="2154"/>
              <a:ext cx="464" cy="664"/>
            </a:xfrm>
            <a:custGeom>
              <a:avLst/>
              <a:gdLst>
                <a:gd name="T0" fmla="*/ 2 w 929"/>
                <a:gd name="T1" fmla="*/ 106 h 1329"/>
                <a:gd name="T2" fmla="*/ 21 w 929"/>
                <a:gd name="T3" fmla="*/ 126 h 1329"/>
                <a:gd name="T4" fmla="*/ 31 w 929"/>
                <a:gd name="T5" fmla="*/ 148 h 1329"/>
                <a:gd name="T6" fmla="*/ 26 w 929"/>
                <a:gd name="T7" fmla="*/ 170 h 1329"/>
                <a:gd name="T8" fmla="*/ 43 w 929"/>
                <a:gd name="T9" fmla="*/ 183 h 1329"/>
                <a:gd name="T10" fmla="*/ 68 w 929"/>
                <a:gd name="T11" fmla="*/ 187 h 1329"/>
                <a:gd name="T12" fmla="*/ 79 w 929"/>
                <a:gd name="T13" fmla="*/ 172 h 1329"/>
                <a:gd name="T14" fmla="*/ 78 w 929"/>
                <a:gd name="T15" fmla="*/ 153 h 1329"/>
                <a:gd name="T16" fmla="*/ 72 w 929"/>
                <a:gd name="T17" fmla="*/ 108 h 1329"/>
                <a:gd name="T18" fmla="*/ 92 w 929"/>
                <a:gd name="T19" fmla="*/ 113 h 1329"/>
                <a:gd name="T20" fmla="*/ 109 w 929"/>
                <a:gd name="T21" fmla="*/ 126 h 1329"/>
                <a:gd name="T22" fmla="*/ 143 w 929"/>
                <a:gd name="T23" fmla="*/ 150 h 1329"/>
                <a:gd name="T24" fmla="*/ 140 w 929"/>
                <a:gd name="T25" fmla="*/ 174 h 1329"/>
                <a:gd name="T26" fmla="*/ 112 w 929"/>
                <a:gd name="T27" fmla="*/ 189 h 1329"/>
                <a:gd name="T28" fmla="*/ 99 w 929"/>
                <a:gd name="T29" fmla="*/ 204 h 1329"/>
                <a:gd name="T30" fmla="*/ 71 w 929"/>
                <a:gd name="T31" fmla="*/ 199 h 1329"/>
                <a:gd name="T32" fmla="*/ 65 w 929"/>
                <a:gd name="T33" fmla="*/ 222 h 1329"/>
                <a:gd name="T34" fmla="*/ 70 w 929"/>
                <a:gd name="T35" fmla="*/ 249 h 1329"/>
                <a:gd name="T36" fmla="*/ 48 w 929"/>
                <a:gd name="T37" fmla="*/ 267 h 1329"/>
                <a:gd name="T38" fmla="*/ 53 w 929"/>
                <a:gd name="T39" fmla="*/ 285 h 1329"/>
                <a:gd name="T40" fmla="*/ 63 w 929"/>
                <a:gd name="T41" fmla="*/ 304 h 1329"/>
                <a:gd name="T42" fmla="*/ 110 w 929"/>
                <a:gd name="T43" fmla="*/ 308 h 1329"/>
                <a:gd name="T44" fmla="*/ 142 w 929"/>
                <a:gd name="T45" fmla="*/ 313 h 1329"/>
                <a:gd name="T46" fmla="*/ 172 w 929"/>
                <a:gd name="T47" fmla="*/ 324 h 1329"/>
                <a:gd name="T48" fmla="*/ 188 w 929"/>
                <a:gd name="T49" fmla="*/ 330 h 1329"/>
                <a:gd name="T50" fmla="*/ 181 w 929"/>
                <a:gd name="T51" fmla="*/ 308 h 1329"/>
                <a:gd name="T52" fmla="*/ 202 w 929"/>
                <a:gd name="T53" fmla="*/ 290 h 1329"/>
                <a:gd name="T54" fmla="*/ 178 w 929"/>
                <a:gd name="T55" fmla="*/ 276 h 1329"/>
                <a:gd name="T56" fmla="*/ 200 w 929"/>
                <a:gd name="T57" fmla="*/ 270 h 1329"/>
                <a:gd name="T58" fmla="*/ 231 w 929"/>
                <a:gd name="T59" fmla="*/ 266 h 1329"/>
                <a:gd name="T60" fmla="*/ 218 w 929"/>
                <a:gd name="T61" fmla="*/ 241 h 1329"/>
                <a:gd name="T62" fmla="*/ 202 w 929"/>
                <a:gd name="T63" fmla="*/ 211 h 1329"/>
                <a:gd name="T64" fmla="*/ 210 w 929"/>
                <a:gd name="T65" fmla="*/ 167 h 1329"/>
                <a:gd name="T66" fmla="*/ 200 w 929"/>
                <a:gd name="T67" fmla="*/ 112 h 1329"/>
                <a:gd name="T68" fmla="*/ 196 w 929"/>
                <a:gd name="T69" fmla="*/ 65 h 1329"/>
                <a:gd name="T70" fmla="*/ 214 w 929"/>
                <a:gd name="T71" fmla="*/ 21 h 1329"/>
                <a:gd name="T72" fmla="*/ 206 w 929"/>
                <a:gd name="T73" fmla="*/ 0 h 1329"/>
                <a:gd name="T74" fmla="*/ 182 w 929"/>
                <a:gd name="T75" fmla="*/ 10 h 1329"/>
                <a:gd name="T76" fmla="*/ 164 w 929"/>
                <a:gd name="T77" fmla="*/ 44 h 1329"/>
                <a:gd name="T78" fmla="*/ 129 w 929"/>
                <a:gd name="T79" fmla="*/ 87 h 1329"/>
                <a:gd name="T80" fmla="*/ 99 w 929"/>
                <a:gd name="T81" fmla="*/ 84 h 1329"/>
                <a:gd name="T82" fmla="*/ 74 w 929"/>
                <a:gd name="T83" fmla="*/ 70 h 1329"/>
                <a:gd name="T84" fmla="*/ 72 w 929"/>
                <a:gd name="T85" fmla="*/ 42 h 1329"/>
                <a:gd name="T86" fmla="*/ 68 w 929"/>
                <a:gd name="T87" fmla="*/ 18 h 1329"/>
                <a:gd name="T88" fmla="*/ 43 w 929"/>
                <a:gd name="T89" fmla="*/ 42 h 1329"/>
                <a:gd name="T90" fmla="*/ 26 w 929"/>
                <a:gd name="T91" fmla="*/ 90 h 13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929"/>
                <a:gd name="T139" fmla="*/ 0 h 1329"/>
                <a:gd name="T140" fmla="*/ 929 w 929"/>
                <a:gd name="T141" fmla="*/ 1329 h 13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929" h="1329">
                  <a:moveTo>
                    <a:pt x="0" y="406"/>
                  </a:moveTo>
                  <a:lnTo>
                    <a:pt x="8" y="425"/>
                  </a:lnTo>
                  <a:lnTo>
                    <a:pt x="36" y="461"/>
                  </a:lnTo>
                  <a:lnTo>
                    <a:pt x="87" y="504"/>
                  </a:lnTo>
                  <a:lnTo>
                    <a:pt x="85" y="538"/>
                  </a:lnTo>
                  <a:lnTo>
                    <a:pt x="124" y="595"/>
                  </a:lnTo>
                  <a:lnTo>
                    <a:pt x="107" y="636"/>
                  </a:lnTo>
                  <a:lnTo>
                    <a:pt x="107" y="681"/>
                  </a:lnTo>
                  <a:lnTo>
                    <a:pt x="150" y="697"/>
                  </a:lnTo>
                  <a:lnTo>
                    <a:pt x="174" y="732"/>
                  </a:lnTo>
                  <a:lnTo>
                    <a:pt x="239" y="762"/>
                  </a:lnTo>
                  <a:lnTo>
                    <a:pt x="272" y="748"/>
                  </a:lnTo>
                  <a:lnTo>
                    <a:pt x="278" y="705"/>
                  </a:lnTo>
                  <a:lnTo>
                    <a:pt x="317" y="689"/>
                  </a:lnTo>
                  <a:lnTo>
                    <a:pt x="335" y="648"/>
                  </a:lnTo>
                  <a:lnTo>
                    <a:pt x="315" y="612"/>
                  </a:lnTo>
                  <a:lnTo>
                    <a:pt x="264" y="593"/>
                  </a:lnTo>
                  <a:lnTo>
                    <a:pt x="288" y="435"/>
                  </a:lnTo>
                  <a:lnTo>
                    <a:pt x="319" y="451"/>
                  </a:lnTo>
                  <a:lnTo>
                    <a:pt x="370" y="453"/>
                  </a:lnTo>
                  <a:lnTo>
                    <a:pt x="372" y="484"/>
                  </a:lnTo>
                  <a:lnTo>
                    <a:pt x="439" y="504"/>
                  </a:lnTo>
                  <a:lnTo>
                    <a:pt x="563" y="559"/>
                  </a:lnTo>
                  <a:lnTo>
                    <a:pt x="575" y="603"/>
                  </a:lnTo>
                  <a:lnTo>
                    <a:pt x="550" y="646"/>
                  </a:lnTo>
                  <a:lnTo>
                    <a:pt x="561" y="697"/>
                  </a:lnTo>
                  <a:lnTo>
                    <a:pt x="557" y="750"/>
                  </a:lnTo>
                  <a:lnTo>
                    <a:pt x="449" y="758"/>
                  </a:lnTo>
                  <a:lnTo>
                    <a:pt x="449" y="807"/>
                  </a:lnTo>
                  <a:lnTo>
                    <a:pt x="396" y="819"/>
                  </a:lnTo>
                  <a:lnTo>
                    <a:pt x="349" y="793"/>
                  </a:lnTo>
                  <a:lnTo>
                    <a:pt x="286" y="797"/>
                  </a:lnTo>
                  <a:lnTo>
                    <a:pt x="288" y="851"/>
                  </a:lnTo>
                  <a:lnTo>
                    <a:pt x="260" y="890"/>
                  </a:lnTo>
                  <a:lnTo>
                    <a:pt x="305" y="921"/>
                  </a:lnTo>
                  <a:lnTo>
                    <a:pt x="282" y="998"/>
                  </a:lnTo>
                  <a:lnTo>
                    <a:pt x="292" y="1057"/>
                  </a:lnTo>
                  <a:lnTo>
                    <a:pt x="195" y="1071"/>
                  </a:lnTo>
                  <a:lnTo>
                    <a:pt x="211" y="1093"/>
                  </a:lnTo>
                  <a:lnTo>
                    <a:pt x="215" y="1142"/>
                  </a:lnTo>
                  <a:lnTo>
                    <a:pt x="191" y="1156"/>
                  </a:lnTo>
                  <a:lnTo>
                    <a:pt x="252" y="1217"/>
                  </a:lnTo>
                  <a:lnTo>
                    <a:pt x="345" y="1191"/>
                  </a:lnTo>
                  <a:lnTo>
                    <a:pt x="443" y="1232"/>
                  </a:lnTo>
                  <a:lnTo>
                    <a:pt x="506" y="1280"/>
                  </a:lnTo>
                  <a:lnTo>
                    <a:pt x="571" y="1254"/>
                  </a:lnTo>
                  <a:lnTo>
                    <a:pt x="642" y="1299"/>
                  </a:lnTo>
                  <a:lnTo>
                    <a:pt x="689" y="1299"/>
                  </a:lnTo>
                  <a:lnTo>
                    <a:pt x="691" y="1329"/>
                  </a:lnTo>
                  <a:lnTo>
                    <a:pt x="754" y="1323"/>
                  </a:lnTo>
                  <a:lnTo>
                    <a:pt x="756" y="1270"/>
                  </a:lnTo>
                  <a:lnTo>
                    <a:pt x="727" y="1234"/>
                  </a:lnTo>
                  <a:lnTo>
                    <a:pt x="748" y="1205"/>
                  </a:lnTo>
                  <a:lnTo>
                    <a:pt x="811" y="1163"/>
                  </a:lnTo>
                  <a:lnTo>
                    <a:pt x="776" y="1142"/>
                  </a:lnTo>
                  <a:lnTo>
                    <a:pt x="715" y="1104"/>
                  </a:lnTo>
                  <a:lnTo>
                    <a:pt x="733" y="1069"/>
                  </a:lnTo>
                  <a:lnTo>
                    <a:pt x="802" y="1083"/>
                  </a:lnTo>
                  <a:lnTo>
                    <a:pt x="880" y="1089"/>
                  </a:lnTo>
                  <a:lnTo>
                    <a:pt x="926" y="1065"/>
                  </a:lnTo>
                  <a:lnTo>
                    <a:pt x="929" y="1014"/>
                  </a:lnTo>
                  <a:lnTo>
                    <a:pt x="874" y="967"/>
                  </a:lnTo>
                  <a:lnTo>
                    <a:pt x="837" y="906"/>
                  </a:lnTo>
                  <a:lnTo>
                    <a:pt x="809" y="845"/>
                  </a:lnTo>
                  <a:lnTo>
                    <a:pt x="811" y="736"/>
                  </a:lnTo>
                  <a:lnTo>
                    <a:pt x="843" y="671"/>
                  </a:lnTo>
                  <a:lnTo>
                    <a:pt x="819" y="583"/>
                  </a:lnTo>
                  <a:lnTo>
                    <a:pt x="800" y="449"/>
                  </a:lnTo>
                  <a:lnTo>
                    <a:pt x="837" y="351"/>
                  </a:lnTo>
                  <a:lnTo>
                    <a:pt x="786" y="262"/>
                  </a:lnTo>
                  <a:lnTo>
                    <a:pt x="829" y="209"/>
                  </a:lnTo>
                  <a:lnTo>
                    <a:pt x="859" y="85"/>
                  </a:lnTo>
                  <a:lnTo>
                    <a:pt x="859" y="18"/>
                  </a:lnTo>
                  <a:lnTo>
                    <a:pt x="825" y="0"/>
                  </a:lnTo>
                  <a:lnTo>
                    <a:pt x="788" y="59"/>
                  </a:lnTo>
                  <a:lnTo>
                    <a:pt x="731" y="40"/>
                  </a:lnTo>
                  <a:lnTo>
                    <a:pt x="678" y="99"/>
                  </a:lnTo>
                  <a:lnTo>
                    <a:pt x="658" y="179"/>
                  </a:lnTo>
                  <a:lnTo>
                    <a:pt x="561" y="309"/>
                  </a:lnTo>
                  <a:lnTo>
                    <a:pt x="516" y="349"/>
                  </a:lnTo>
                  <a:lnTo>
                    <a:pt x="487" y="321"/>
                  </a:lnTo>
                  <a:lnTo>
                    <a:pt x="396" y="337"/>
                  </a:lnTo>
                  <a:lnTo>
                    <a:pt x="355" y="284"/>
                  </a:lnTo>
                  <a:lnTo>
                    <a:pt x="296" y="282"/>
                  </a:lnTo>
                  <a:lnTo>
                    <a:pt x="254" y="242"/>
                  </a:lnTo>
                  <a:lnTo>
                    <a:pt x="290" y="168"/>
                  </a:lnTo>
                  <a:lnTo>
                    <a:pt x="305" y="122"/>
                  </a:lnTo>
                  <a:lnTo>
                    <a:pt x="272" y="73"/>
                  </a:lnTo>
                  <a:lnTo>
                    <a:pt x="207" y="91"/>
                  </a:lnTo>
                  <a:lnTo>
                    <a:pt x="172" y="170"/>
                  </a:lnTo>
                  <a:lnTo>
                    <a:pt x="158" y="307"/>
                  </a:lnTo>
                  <a:lnTo>
                    <a:pt x="107" y="362"/>
                  </a:lnTo>
                  <a:lnTo>
                    <a:pt x="0" y="406"/>
                  </a:lnTo>
                </a:path>
              </a:pathLst>
            </a:custGeom>
            <a:grpFill/>
            <a:ln w="6350">
              <a:solidFill>
                <a:schemeClr val="tx1">
                  <a:lumMod val="85000"/>
                  <a:lumOff val="15000"/>
                </a:schemeClr>
              </a:solidFill>
              <a:prstDash val="solid"/>
              <a:round/>
            </a:ln>
          </p:spPr>
          <p:txBody>
            <a:bodyPr/>
            <a:lstStyle/>
            <a:p>
              <a:endParaRPr lang="zh-CN" altLang="en-US" sz="1350"/>
            </a:p>
          </p:txBody>
        </p:sp>
        <p:sp>
          <p:nvSpPr>
            <p:cNvPr id="89" name="Freeform 128"/>
            <p:cNvSpPr/>
            <p:nvPr/>
          </p:nvSpPr>
          <p:spPr bwMode="gray">
            <a:xfrm>
              <a:off x="3987" y="3238"/>
              <a:ext cx="121" cy="305"/>
            </a:xfrm>
            <a:custGeom>
              <a:avLst/>
              <a:gdLst>
                <a:gd name="T0" fmla="*/ 43 w 242"/>
                <a:gd name="T1" fmla="*/ 1 h 610"/>
                <a:gd name="T2" fmla="*/ 39 w 242"/>
                <a:gd name="T3" fmla="*/ 6 h 610"/>
                <a:gd name="T4" fmla="*/ 33 w 242"/>
                <a:gd name="T5" fmla="*/ 11 h 610"/>
                <a:gd name="T6" fmla="*/ 28 w 242"/>
                <a:gd name="T7" fmla="*/ 16 h 610"/>
                <a:gd name="T8" fmla="*/ 22 w 242"/>
                <a:gd name="T9" fmla="*/ 24 h 610"/>
                <a:gd name="T10" fmla="*/ 19 w 242"/>
                <a:gd name="T11" fmla="*/ 30 h 610"/>
                <a:gd name="T12" fmla="*/ 16 w 242"/>
                <a:gd name="T13" fmla="*/ 37 h 610"/>
                <a:gd name="T14" fmla="*/ 11 w 242"/>
                <a:gd name="T15" fmla="*/ 47 h 610"/>
                <a:gd name="T16" fmla="*/ 5 w 242"/>
                <a:gd name="T17" fmla="*/ 58 h 610"/>
                <a:gd name="T18" fmla="*/ 1 w 242"/>
                <a:gd name="T19" fmla="*/ 67 h 610"/>
                <a:gd name="T20" fmla="*/ 1 w 242"/>
                <a:gd name="T21" fmla="*/ 77 h 610"/>
                <a:gd name="T22" fmla="*/ 4 w 242"/>
                <a:gd name="T23" fmla="*/ 88 h 610"/>
                <a:gd name="T24" fmla="*/ 5 w 242"/>
                <a:gd name="T25" fmla="*/ 99 h 610"/>
                <a:gd name="T26" fmla="*/ 3 w 242"/>
                <a:gd name="T27" fmla="*/ 108 h 610"/>
                <a:gd name="T28" fmla="*/ 6 w 242"/>
                <a:gd name="T29" fmla="*/ 114 h 610"/>
                <a:gd name="T30" fmla="*/ 15 w 242"/>
                <a:gd name="T31" fmla="*/ 119 h 610"/>
                <a:gd name="T32" fmla="*/ 22 w 242"/>
                <a:gd name="T33" fmla="*/ 129 h 610"/>
                <a:gd name="T34" fmla="*/ 28 w 242"/>
                <a:gd name="T35" fmla="*/ 135 h 610"/>
                <a:gd name="T36" fmla="*/ 33 w 242"/>
                <a:gd name="T37" fmla="*/ 139 h 610"/>
                <a:gd name="T38" fmla="*/ 35 w 242"/>
                <a:gd name="T39" fmla="*/ 146 h 610"/>
                <a:gd name="T40" fmla="*/ 37 w 242"/>
                <a:gd name="T41" fmla="*/ 152 h 610"/>
                <a:gd name="T42" fmla="*/ 41 w 242"/>
                <a:gd name="T43" fmla="*/ 152 h 610"/>
                <a:gd name="T44" fmla="*/ 42 w 242"/>
                <a:gd name="T45" fmla="*/ 146 h 610"/>
                <a:gd name="T46" fmla="*/ 42 w 242"/>
                <a:gd name="T47" fmla="*/ 135 h 610"/>
                <a:gd name="T48" fmla="*/ 45 w 242"/>
                <a:gd name="T49" fmla="*/ 123 h 610"/>
                <a:gd name="T50" fmla="*/ 51 w 242"/>
                <a:gd name="T51" fmla="*/ 114 h 610"/>
                <a:gd name="T52" fmla="*/ 55 w 242"/>
                <a:gd name="T53" fmla="*/ 103 h 610"/>
                <a:gd name="T54" fmla="*/ 57 w 242"/>
                <a:gd name="T55" fmla="*/ 86 h 610"/>
                <a:gd name="T56" fmla="*/ 58 w 242"/>
                <a:gd name="T57" fmla="*/ 66 h 610"/>
                <a:gd name="T58" fmla="*/ 58 w 242"/>
                <a:gd name="T59" fmla="*/ 51 h 610"/>
                <a:gd name="T60" fmla="*/ 60 w 242"/>
                <a:gd name="T61" fmla="*/ 39 h 610"/>
                <a:gd name="T62" fmla="*/ 60 w 242"/>
                <a:gd name="T63" fmla="*/ 28 h 610"/>
                <a:gd name="T64" fmla="*/ 56 w 242"/>
                <a:gd name="T65" fmla="*/ 19 h 610"/>
                <a:gd name="T66" fmla="*/ 52 w 242"/>
                <a:gd name="T67" fmla="*/ 10 h 610"/>
                <a:gd name="T68" fmla="*/ 47 w 242"/>
                <a:gd name="T69" fmla="*/ 2 h 610"/>
                <a:gd name="T70" fmla="*/ 44 w 242"/>
                <a:gd name="T71" fmla="*/ 0 h 6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2"/>
                <a:gd name="T109" fmla="*/ 0 h 610"/>
                <a:gd name="T110" fmla="*/ 242 w 242"/>
                <a:gd name="T111" fmla="*/ 610 h 61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2" h="610">
                  <a:moveTo>
                    <a:pt x="173" y="0"/>
                  </a:moveTo>
                  <a:lnTo>
                    <a:pt x="172" y="4"/>
                  </a:lnTo>
                  <a:lnTo>
                    <a:pt x="164" y="12"/>
                  </a:lnTo>
                  <a:lnTo>
                    <a:pt x="154" y="24"/>
                  </a:lnTo>
                  <a:lnTo>
                    <a:pt x="144" y="36"/>
                  </a:lnTo>
                  <a:lnTo>
                    <a:pt x="132" y="44"/>
                  </a:lnTo>
                  <a:lnTo>
                    <a:pt x="122" y="49"/>
                  </a:lnTo>
                  <a:lnTo>
                    <a:pt x="111" y="63"/>
                  </a:lnTo>
                  <a:lnTo>
                    <a:pt x="97" y="79"/>
                  </a:lnTo>
                  <a:lnTo>
                    <a:pt x="87" y="97"/>
                  </a:lnTo>
                  <a:lnTo>
                    <a:pt x="77" y="112"/>
                  </a:lnTo>
                  <a:lnTo>
                    <a:pt x="73" y="122"/>
                  </a:lnTo>
                  <a:lnTo>
                    <a:pt x="71" y="132"/>
                  </a:lnTo>
                  <a:lnTo>
                    <a:pt x="63" y="148"/>
                  </a:lnTo>
                  <a:lnTo>
                    <a:pt x="53" y="168"/>
                  </a:lnTo>
                  <a:lnTo>
                    <a:pt x="44" y="189"/>
                  </a:lnTo>
                  <a:lnTo>
                    <a:pt x="32" y="213"/>
                  </a:lnTo>
                  <a:lnTo>
                    <a:pt x="20" y="234"/>
                  </a:lnTo>
                  <a:lnTo>
                    <a:pt x="10" y="254"/>
                  </a:lnTo>
                  <a:lnTo>
                    <a:pt x="4" y="268"/>
                  </a:lnTo>
                  <a:lnTo>
                    <a:pt x="0" y="288"/>
                  </a:lnTo>
                  <a:lnTo>
                    <a:pt x="2" y="309"/>
                  </a:lnTo>
                  <a:lnTo>
                    <a:pt x="8" y="331"/>
                  </a:lnTo>
                  <a:lnTo>
                    <a:pt x="14" y="354"/>
                  </a:lnTo>
                  <a:lnTo>
                    <a:pt x="18" y="376"/>
                  </a:lnTo>
                  <a:lnTo>
                    <a:pt x="18" y="396"/>
                  </a:lnTo>
                  <a:lnTo>
                    <a:pt x="14" y="414"/>
                  </a:lnTo>
                  <a:lnTo>
                    <a:pt x="12" y="431"/>
                  </a:lnTo>
                  <a:lnTo>
                    <a:pt x="14" y="445"/>
                  </a:lnTo>
                  <a:lnTo>
                    <a:pt x="24" y="455"/>
                  </a:lnTo>
                  <a:lnTo>
                    <a:pt x="42" y="467"/>
                  </a:lnTo>
                  <a:lnTo>
                    <a:pt x="57" y="477"/>
                  </a:lnTo>
                  <a:lnTo>
                    <a:pt x="71" y="492"/>
                  </a:lnTo>
                  <a:lnTo>
                    <a:pt x="85" y="514"/>
                  </a:lnTo>
                  <a:lnTo>
                    <a:pt x="99" y="530"/>
                  </a:lnTo>
                  <a:lnTo>
                    <a:pt x="111" y="540"/>
                  </a:lnTo>
                  <a:lnTo>
                    <a:pt x="122" y="547"/>
                  </a:lnTo>
                  <a:lnTo>
                    <a:pt x="130" y="555"/>
                  </a:lnTo>
                  <a:lnTo>
                    <a:pt x="136" y="569"/>
                  </a:lnTo>
                  <a:lnTo>
                    <a:pt x="140" y="583"/>
                  </a:lnTo>
                  <a:lnTo>
                    <a:pt x="144" y="597"/>
                  </a:lnTo>
                  <a:lnTo>
                    <a:pt x="148" y="606"/>
                  </a:lnTo>
                  <a:lnTo>
                    <a:pt x="154" y="610"/>
                  </a:lnTo>
                  <a:lnTo>
                    <a:pt x="162" y="606"/>
                  </a:lnTo>
                  <a:lnTo>
                    <a:pt x="168" y="597"/>
                  </a:lnTo>
                  <a:lnTo>
                    <a:pt x="168" y="581"/>
                  </a:lnTo>
                  <a:lnTo>
                    <a:pt x="168" y="559"/>
                  </a:lnTo>
                  <a:lnTo>
                    <a:pt x="168" y="538"/>
                  </a:lnTo>
                  <a:lnTo>
                    <a:pt x="172" y="516"/>
                  </a:lnTo>
                  <a:lnTo>
                    <a:pt x="179" y="494"/>
                  </a:lnTo>
                  <a:lnTo>
                    <a:pt x="189" y="475"/>
                  </a:lnTo>
                  <a:lnTo>
                    <a:pt x="201" y="457"/>
                  </a:lnTo>
                  <a:lnTo>
                    <a:pt x="211" y="435"/>
                  </a:lnTo>
                  <a:lnTo>
                    <a:pt x="217" y="412"/>
                  </a:lnTo>
                  <a:lnTo>
                    <a:pt x="221" y="380"/>
                  </a:lnTo>
                  <a:lnTo>
                    <a:pt x="225" y="343"/>
                  </a:lnTo>
                  <a:lnTo>
                    <a:pt x="227" y="303"/>
                  </a:lnTo>
                  <a:lnTo>
                    <a:pt x="229" y="264"/>
                  </a:lnTo>
                  <a:lnTo>
                    <a:pt x="227" y="231"/>
                  </a:lnTo>
                  <a:lnTo>
                    <a:pt x="229" y="203"/>
                  </a:lnTo>
                  <a:lnTo>
                    <a:pt x="233" y="179"/>
                  </a:lnTo>
                  <a:lnTo>
                    <a:pt x="240" y="156"/>
                  </a:lnTo>
                  <a:lnTo>
                    <a:pt x="242" y="134"/>
                  </a:lnTo>
                  <a:lnTo>
                    <a:pt x="238" y="112"/>
                  </a:lnTo>
                  <a:lnTo>
                    <a:pt x="229" y="89"/>
                  </a:lnTo>
                  <a:lnTo>
                    <a:pt x="223" y="73"/>
                  </a:lnTo>
                  <a:lnTo>
                    <a:pt x="215" y="59"/>
                  </a:lnTo>
                  <a:lnTo>
                    <a:pt x="207" y="42"/>
                  </a:lnTo>
                  <a:lnTo>
                    <a:pt x="195" y="22"/>
                  </a:lnTo>
                  <a:lnTo>
                    <a:pt x="185" y="10"/>
                  </a:lnTo>
                  <a:lnTo>
                    <a:pt x="177" y="2"/>
                  </a:lnTo>
                  <a:lnTo>
                    <a:pt x="173" y="0"/>
                  </a:lnTo>
                </a:path>
              </a:pathLst>
            </a:custGeom>
            <a:grpFill/>
            <a:ln w="6350">
              <a:solidFill>
                <a:schemeClr val="tx1">
                  <a:lumMod val="85000"/>
                  <a:lumOff val="15000"/>
                </a:schemeClr>
              </a:solidFill>
              <a:prstDash val="solid"/>
              <a:round/>
            </a:ln>
          </p:spPr>
          <p:txBody>
            <a:bodyPr/>
            <a:lstStyle/>
            <a:p>
              <a:endParaRPr lang="zh-CN" altLang="en-US" sz="1350"/>
            </a:p>
          </p:txBody>
        </p:sp>
      </p:grpSp>
      <p:sp>
        <p:nvSpPr>
          <p:cNvPr id="90" name="Freeform 78"/>
          <p:cNvSpPr/>
          <p:nvPr/>
        </p:nvSpPr>
        <p:spPr bwMode="gray">
          <a:xfrm>
            <a:off x="3334486" y="3904309"/>
            <a:ext cx="671600" cy="571334"/>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solidFill>
            <a:schemeClr val="accent1"/>
          </a:solidFill>
          <a:ln w="6350">
            <a:solidFill>
              <a:schemeClr val="tx1">
                <a:lumMod val="85000"/>
                <a:lumOff val="15000"/>
              </a:schemeClr>
            </a:solidFill>
            <a:prstDash val="solid"/>
            <a:round/>
          </a:ln>
        </p:spPr>
        <p:txBody>
          <a:bodyPr lIns="68568" tIns="34284" rIns="68568" bIns="34284"/>
          <a:lstStyle/>
          <a:p>
            <a:endParaRPr lang="zh-CN" altLang="en-US" sz="1350"/>
          </a:p>
        </p:txBody>
      </p:sp>
      <p:sp>
        <p:nvSpPr>
          <p:cNvPr id="91" name="Freeform 92"/>
          <p:cNvSpPr/>
          <p:nvPr/>
        </p:nvSpPr>
        <p:spPr bwMode="gray">
          <a:xfrm>
            <a:off x="3647662" y="2580717"/>
            <a:ext cx="587055" cy="393983"/>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solidFill>
            <a:schemeClr val="accent1"/>
          </a:solidFill>
          <a:ln w="6350">
            <a:solidFill>
              <a:schemeClr val="tx1">
                <a:lumMod val="85000"/>
                <a:lumOff val="15000"/>
              </a:schemeClr>
            </a:solidFill>
            <a:prstDash val="solid"/>
            <a:round/>
          </a:ln>
        </p:spPr>
        <p:txBody>
          <a:bodyPr lIns="68568" tIns="34284" rIns="68568" bIns="34284"/>
          <a:lstStyle/>
          <a:p>
            <a:endParaRPr lang="zh-CN" altLang="en-US" sz="1350"/>
          </a:p>
        </p:txBody>
      </p:sp>
      <p:sp>
        <p:nvSpPr>
          <p:cNvPr id="92" name="Freeform 100"/>
          <p:cNvSpPr/>
          <p:nvPr/>
        </p:nvSpPr>
        <p:spPr bwMode="gray">
          <a:xfrm>
            <a:off x="3876292" y="1976055"/>
            <a:ext cx="512035" cy="510631"/>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solidFill>
            <a:schemeClr val="accent1"/>
          </a:solidFill>
          <a:ln w="6350">
            <a:solidFill>
              <a:schemeClr val="tx1">
                <a:lumMod val="85000"/>
                <a:lumOff val="15000"/>
              </a:schemeClr>
            </a:solidFill>
            <a:prstDash val="solid"/>
            <a:round/>
          </a:ln>
        </p:spPr>
        <p:txBody>
          <a:bodyPr lIns="68568" tIns="34284" rIns="68568" bIns="34284"/>
          <a:lstStyle/>
          <a:p>
            <a:endParaRPr lang="zh-CN" altLang="en-US" sz="1350"/>
          </a:p>
        </p:txBody>
      </p:sp>
      <p:sp>
        <p:nvSpPr>
          <p:cNvPr id="93" name="Freeform 82"/>
          <p:cNvSpPr/>
          <p:nvPr/>
        </p:nvSpPr>
        <p:spPr bwMode="gray">
          <a:xfrm>
            <a:off x="4001417" y="3259177"/>
            <a:ext cx="336991" cy="378509"/>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solidFill>
            <a:schemeClr val="accent1"/>
          </a:solidFill>
          <a:ln w="6350">
            <a:solidFill>
              <a:schemeClr val="tx1">
                <a:lumMod val="85000"/>
                <a:lumOff val="15000"/>
              </a:schemeClr>
            </a:solidFill>
            <a:prstDash val="solid"/>
            <a:round/>
          </a:ln>
        </p:spPr>
        <p:txBody>
          <a:bodyPr lIns="68568" tIns="34284" rIns="68568" bIns="34284"/>
          <a:lstStyle/>
          <a:p>
            <a:endParaRPr lang="zh-CN" altLang="en-US" sz="1350"/>
          </a:p>
        </p:txBody>
      </p:sp>
      <p:cxnSp>
        <p:nvCxnSpPr>
          <p:cNvPr id="94" name="直接连接符 93"/>
          <p:cNvCxnSpPr/>
          <p:nvPr/>
        </p:nvCxnSpPr>
        <p:spPr>
          <a:xfrm>
            <a:off x="4326660" y="2296836"/>
            <a:ext cx="189334" cy="18627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nvCxnSpPr>
        <p:spPr>
          <a:xfrm>
            <a:off x="4515994" y="2483115"/>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a:off x="4166548" y="2678854"/>
            <a:ext cx="189334" cy="18627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a:off x="4355883" y="2865133"/>
            <a:ext cx="184906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4278775" y="3362732"/>
            <a:ext cx="237218" cy="15354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a:off x="4515994" y="3362732"/>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a:off x="3784602" y="4226281"/>
            <a:ext cx="189334" cy="18627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a:off x="3973935" y="4412559"/>
            <a:ext cx="214606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2" name="矩形 101"/>
          <p:cNvSpPr/>
          <p:nvPr/>
        </p:nvSpPr>
        <p:spPr>
          <a:xfrm>
            <a:off x="5027553" y="2122876"/>
            <a:ext cx="1234929" cy="288400"/>
          </a:xfrm>
          <a:prstGeom prst="rect">
            <a:avLst/>
          </a:prstGeom>
        </p:spPr>
        <p:txBody>
          <a:bodyPr wrap="none" lIns="68568" tIns="34284" rIns="68568" bIns="34284">
            <a:spAutoFit/>
          </a:bodyPr>
          <a:lstStyle/>
          <a:p>
            <a:r>
              <a:rPr lang="zh-CN" altLang="en-US" sz="1425"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425"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3" name="矩形 102"/>
          <p:cNvSpPr/>
          <p:nvPr/>
        </p:nvSpPr>
        <p:spPr>
          <a:xfrm>
            <a:off x="5027553" y="2554532"/>
            <a:ext cx="1234929" cy="288400"/>
          </a:xfrm>
          <a:prstGeom prst="rect">
            <a:avLst/>
          </a:prstGeom>
        </p:spPr>
        <p:txBody>
          <a:bodyPr wrap="none" lIns="68568" tIns="34284" rIns="68568" bIns="34284">
            <a:spAutoFit/>
          </a:bodyPr>
          <a:lstStyle/>
          <a:p>
            <a:r>
              <a:rPr lang="zh-CN" altLang="en-US" sz="1425">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425">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4" name="矩形 103"/>
          <p:cNvSpPr/>
          <p:nvPr/>
        </p:nvSpPr>
        <p:spPr>
          <a:xfrm>
            <a:off x="5027553" y="3053467"/>
            <a:ext cx="1234929" cy="288400"/>
          </a:xfrm>
          <a:prstGeom prst="rect">
            <a:avLst/>
          </a:prstGeom>
        </p:spPr>
        <p:txBody>
          <a:bodyPr wrap="none" lIns="68568" tIns="34284" rIns="68568" bIns="34284">
            <a:spAutoFit/>
          </a:bodyPr>
          <a:lstStyle/>
          <a:p>
            <a:r>
              <a:rPr lang="zh-CN" altLang="en-US" sz="1425">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425">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5" name="矩形 104"/>
          <p:cNvSpPr/>
          <p:nvPr/>
        </p:nvSpPr>
        <p:spPr>
          <a:xfrm>
            <a:off x="4993600" y="4050656"/>
            <a:ext cx="1234929" cy="288400"/>
          </a:xfrm>
          <a:prstGeom prst="rect">
            <a:avLst/>
          </a:prstGeom>
        </p:spPr>
        <p:txBody>
          <a:bodyPr wrap="none" lIns="68568" tIns="34284" rIns="68568" bIns="34284">
            <a:spAutoFit/>
          </a:bodyPr>
          <a:lstStyle/>
          <a:p>
            <a:r>
              <a:rPr lang="zh-CN" altLang="en-US" sz="1425"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425"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6" name="矩形标注 105"/>
          <p:cNvSpPr/>
          <p:nvPr/>
        </p:nvSpPr>
        <p:spPr>
          <a:xfrm>
            <a:off x="6607140" y="1689198"/>
            <a:ext cx="2175135" cy="2923010"/>
          </a:xfrm>
          <a:prstGeom prst="wedgeRectCallout">
            <a:avLst>
              <a:gd name="adj1" fmla="val -72333"/>
              <a:gd name="adj2" fmla="val 1971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zh-CN" altLang="en-US" sz="1350"/>
          </a:p>
        </p:txBody>
      </p:sp>
      <p:sp>
        <p:nvSpPr>
          <p:cNvPr id="107" name="TextBox 106"/>
          <p:cNvSpPr txBox="1"/>
          <p:nvPr/>
        </p:nvSpPr>
        <p:spPr>
          <a:xfrm>
            <a:off x="6715166" y="1790405"/>
            <a:ext cx="2067109" cy="2707845"/>
          </a:xfrm>
          <a:prstGeom prst="rect">
            <a:avLst/>
          </a:prstGeom>
          <a:noFill/>
        </p:spPr>
        <p:txBody>
          <a:bodyPr wrap="square" lIns="68568" tIns="34284" rIns="68568" bIns="34284" rtlCol="0">
            <a:spAutoFit/>
          </a:bodyPr>
          <a:lstStyle/>
          <a:p>
            <a:pPr>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08" name="文本框 2"/>
          <p:cNvSpPr txBox="1"/>
          <p:nvPr/>
        </p:nvSpPr>
        <p:spPr>
          <a:xfrm>
            <a:off x="1272730"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08"/>
                                            </p:tgtEl>
                                            <p:attrNameLst>
                                              <p:attrName>style.visibility</p:attrName>
                                            </p:attrNameLst>
                                          </p:cBhvr>
                                          <p:to>
                                            <p:strVal val="visible"/>
                                          </p:to>
                                        </p:set>
                                        <p:anim calcmode="lin" valueType="num">
                                          <p:cBhvr>
                                            <p:cTn id="7" dur="500" fill="hold"/>
                                            <p:tgtEl>
                                              <p:spTgt spid="10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8"/>
                                            </p:tgtEl>
                                            <p:attrNameLst>
                                              <p:attrName>ppt_y</p:attrName>
                                            </p:attrNameLst>
                                          </p:cBhvr>
                                          <p:tavLst>
                                            <p:tav tm="0">
                                              <p:val>
                                                <p:strVal val="#ppt_y"/>
                                              </p:val>
                                            </p:tav>
                                            <p:tav tm="100000">
                                              <p:val>
                                                <p:strVal val="#ppt_y"/>
                                              </p:val>
                                            </p:tav>
                                          </p:tavLst>
                                        </p:anim>
                                        <p:anim calcmode="lin" valueType="num">
                                          <p:cBhvr>
                                            <p:cTn id="9" dur="500" fill="hold"/>
                                            <p:tgtEl>
                                              <p:spTgt spid="10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8"/>
                                            </p:tgtEl>
                                          </p:cBhvr>
                                        </p:animEffect>
                                      </p:childTnLst>
                                    </p:cTn>
                                  </p:par>
                                </p:childTnLst>
                              </p:cTn>
                            </p:par>
                            <p:par>
                              <p:cTn id="12" fill="hold">
                                <p:stCondLst>
                                  <p:cond delay="850"/>
                                </p:stCondLst>
                                <p:childTnLst>
                                  <p:par>
                                    <p:cTn id="13" presetID="2" presetClass="entr" presetSubtype="8" accel="58000" fill="hold" nodeType="afterEffect" p14:presetBounceEnd="58000">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14:bounceEnd="58000">
                                          <p:cBhvr additive="base">
                                            <p:cTn id="15" dur="1000" fill="hold"/>
                                            <p:tgtEl>
                                              <p:spTgt spid="27"/>
                                            </p:tgtEl>
                                            <p:attrNameLst>
                                              <p:attrName>ppt_x</p:attrName>
                                            </p:attrNameLst>
                                          </p:cBhvr>
                                          <p:tavLst>
                                            <p:tav tm="0">
                                              <p:val>
                                                <p:strVal val="0-#ppt_w/2"/>
                                              </p:val>
                                            </p:tav>
                                            <p:tav tm="100000">
                                              <p:val>
                                                <p:strVal val="#ppt_x"/>
                                              </p:val>
                                            </p:tav>
                                          </p:tavLst>
                                        </p:anim>
                                        <p:anim calcmode="lin" valueType="num" p14:bounceEnd="58000">
                                          <p:cBhvr additive="base">
                                            <p:cTn id="16" dur="1000" fill="hold"/>
                                            <p:tgtEl>
                                              <p:spTgt spid="27"/>
                                            </p:tgtEl>
                                            <p:attrNameLst>
                                              <p:attrName>ppt_y</p:attrName>
                                            </p:attrNameLst>
                                          </p:cBhvr>
                                          <p:tavLst>
                                            <p:tav tm="0">
                                              <p:val>
                                                <p:strVal val="#ppt_y"/>
                                              </p:val>
                                            </p:tav>
                                            <p:tav tm="100000">
                                              <p:val>
                                                <p:strVal val="#ppt_y"/>
                                              </p:val>
                                            </p:tav>
                                          </p:tavLst>
                                        </p:anim>
                                      </p:childTnLst>
                                    </p:cTn>
                                  </p:par>
                                  <p:par>
                                    <p:cTn id="17" presetID="10" presetClass="entr" presetSubtype="0" fill="hold" grpId="0" nodeType="withEffect">
                                      <p:stCondLst>
                                        <p:cond delay="1000"/>
                                      </p:stCondLst>
                                      <p:childTnLst>
                                        <p:set>
                                          <p:cBhvr>
                                            <p:cTn id="18" dur="1" fill="hold">
                                              <p:stCondLst>
                                                <p:cond delay="0"/>
                                              </p:stCondLst>
                                            </p:cTn>
                                            <p:tgtEl>
                                              <p:spTgt spid="91"/>
                                            </p:tgtEl>
                                            <p:attrNameLst>
                                              <p:attrName>style.visibility</p:attrName>
                                            </p:attrNameLst>
                                          </p:cBhvr>
                                          <p:to>
                                            <p:strVal val="visible"/>
                                          </p:to>
                                        </p:set>
                                        <p:animEffect transition="in" filter="fade">
                                          <p:cBhvr>
                                            <p:cTn id="19" dur="500"/>
                                            <p:tgtEl>
                                              <p:spTgt spid="91"/>
                                            </p:tgtEl>
                                          </p:cBhvr>
                                        </p:animEffect>
                                      </p:childTnLst>
                                    </p:cTn>
                                  </p:par>
                                  <p:par>
                                    <p:cTn id="20" presetID="10" presetClass="entr" presetSubtype="0" fill="hold" grpId="0" nodeType="withEffect">
                                      <p:stCondLst>
                                        <p:cond delay="1300"/>
                                      </p:stCondLst>
                                      <p:childTnLst>
                                        <p:set>
                                          <p:cBhvr>
                                            <p:cTn id="21" dur="1" fill="hold">
                                              <p:stCondLst>
                                                <p:cond delay="0"/>
                                              </p:stCondLst>
                                            </p:cTn>
                                            <p:tgtEl>
                                              <p:spTgt spid="92"/>
                                            </p:tgtEl>
                                            <p:attrNameLst>
                                              <p:attrName>style.visibility</p:attrName>
                                            </p:attrNameLst>
                                          </p:cBhvr>
                                          <p:to>
                                            <p:strVal val="visible"/>
                                          </p:to>
                                        </p:set>
                                        <p:animEffect transition="in" filter="fade">
                                          <p:cBhvr>
                                            <p:cTn id="22" dur="500"/>
                                            <p:tgtEl>
                                              <p:spTgt spid="92"/>
                                            </p:tgtEl>
                                          </p:cBhvr>
                                        </p:animEffect>
                                      </p:childTnLst>
                                    </p:cTn>
                                  </p:par>
                                  <p:par>
                                    <p:cTn id="23" presetID="10" presetClass="entr" presetSubtype="0" fill="hold" grpId="0" nodeType="withEffect">
                                      <p:stCondLst>
                                        <p:cond delay="1800"/>
                                      </p:stCondLst>
                                      <p:childTnLst>
                                        <p:set>
                                          <p:cBhvr>
                                            <p:cTn id="24" dur="1" fill="hold">
                                              <p:stCondLst>
                                                <p:cond delay="0"/>
                                              </p:stCondLst>
                                            </p:cTn>
                                            <p:tgtEl>
                                              <p:spTgt spid="93"/>
                                            </p:tgtEl>
                                            <p:attrNameLst>
                                              <p:attrName>style.visibility</p:attrName>
                                            </p:attrNameLst>
                                          </p:cBhvr>
                                          <p:to>
                                            <p:strVal val="visible"/>
                                          </p:to>
                                        </p:set>
                                        <p:animEffect transition="in" filter="fade">
                                          <p:cBhvr>
                                            <p:cTn id="25" dur="500"/>
                                            <p:tgtEl>
                                              <p:spTgt spid="93"/>
                                            </p:tgtEl>
                                          </p:cBhvr>
                                        </p:animEffect>
                                      </p:childTnLst>
                                    </p:cTn>
                                  </p:par>
                                  <p:par>
                                    <p:cTn id="26" presetID="10" presetClass="entr" presetSubtype="0" fill="hold" grpId="0" nodeType="withEffect">
                                      <p:stCondLst>
                                        <p:cond delay="1500"/>
                                      </p:stCondLst>
                                      <p:childTnLst>
                                        <p:set>
                                          <p:cBhvr>
                                            <p:cTn id="27" dur="1" fill="hold">
                                              <p:stCondLst>
                                                <p:cond delay="0"/>
                                              </p:stCondLst>
                                            </p:cTn>
                                            <p:tgtEl>
                                              <p:spTgt spid="90"/>
                                            </p:tgtEl>
                                            <p:attrNameLst>
                                              <p:attrName>style.visibility</p:attrName>
                                            </p:attrNameLst>
                                          </p:cBhvr>
                                          <p:to>
                                            <p:strVal val="visible"/>
                                          </p:to>
                                        </p:set>
                                        <p:animEffect transition="in" filter="fade">
                                          <p:cBhvr>
                                            <p:cTn id="28" dur="500"/>
                                            <p:tgtEl>
                                              <p:spTgt spid="90"/>
                                            </p:tgtEl>
                                          </p:cBhvr>
                                        </p:animEffect>
                                      </p:childTnLst>
                                    </p:cTn>
                                  </p:par>
                                </p:childTnLst>
                              </p:cTn>
                            </p:par>
                            <p:par>
                              <p:cTn id="29" fill="hold">
                                <p:stCondLst>
                                  <p:cond delay="1850"/>
                                </p:stCondLst>
                                <p:childTnLst>
                                  <p:par>
                                    <p:cTn id="30" presetID="10" presetClass="entr" presetSubtype="0" fill="hold" nodeType="afterEffect">
                                      <p:stCondLst>
                                        <p:cond delay="0"/>
                                      </p:stCondLst>
                                      <p:childTnLst>
                                        <p:set>
                                          <p:cBhvr>
                                            <p:cTn id="31" dur="1" fill="hold">
                                              <p:stCondLst>
                                                <p:cond delay="0"/>
                                              </p:stCondLst>
                                            </p:cTn>
                                            <p:tgtEl>
                                              <p:spTgt spid="94"/>
                                            </p:tgtEl>
                                            <p:attrNameLst>
                                              <p:attrName>style.visibility</p:attrName>
                                            </p:attrNameLst>
                                          </p:cBhvr>
                                          <p:to>
                                            <p:strVal val="visible"/>
                                          </p:to>
                                        </p:set>
                                        <p:animEffect transition="in" filter="fade">
                                          <p:cBhvr>
                                            <p:cTn id="32" dur="500"/>
                                            <p:tgtEl>
                                              <p:spTgt spid="94"/>
                                            </p:tgtEl>
                                          </p:cBhvr>
                                        </p:animEffect>
                                      </p:childTnLst>
                                    </p:cTn>
                                  </p:par>
                                  <p:par>
                                    <p:cTn id="33" presetID="10" presetClass="entr" presetSubtype="0" fill="hold" nodeType="withEffect">
                                      <p:stCondLst>
                                        <p:cond delay="0"/>
                                      </p:stCondLst>
                                      <p:childTnLst>
                                        <p:set>
                                          <p:cBhvr>
                                            <p:cTn id="34" dur="1" fill="hold">
                                              <p:stCondLst>
                                                <p:cond delay="0"/>
                                              </p:stCondLst>
                                            </p:cTn>
                                            <p:tgtEl>
                                              <p:spTgt spid="95"/>
                                            </p:tgtEl>
                                            <p:attrNameLst>
                                              <p:attrName>style.visibility</p:attrName>
                                            </p:attrNameLst>
                                          </p:cBhvr>
                                          <p:to>
                                            <p:strVal val="visible"/>
                                          </p:to>
                                        </p:set>
                                        <p:animEffect transition="in" filter="fade">
                                          <p:cBhvr>
                                            <p:cTn id="35" dur="500"/>
                                            <p:tgtEl>
                                              <p:spTgt spid="95"/>
                                            </p:tgtEl>
                                          </p:cBhvr>
                                        </p:animEffect>
                                      </p:childTnLst>
                                    </p:cTn>
                                  </p:par>
                                  <p:par>
                                    <p:cTn id="36" presetID="10" presetClass="entr" presetSubtype="0" fill="hold" nodeType="withEffect">
                                      <p:stCondLst>
                                        <p:cond delay="0"/>
                                      </p:stCondLst>
                                      <p:childTnLst>
                                        <p:set>
                                          <p:cBhvr>
                                            <p:cTn id="37" dur="1" fill="hold">
                                              <p:stCondLst>
                                                <p:cond delay="0"/>
                                              </p:stCondLst>
                                            </p:cTn>
                                            <p:tgtEl>
                                              <p:spTgt spid="96"/>
                                            </p:tgtEl>
                                            <p:attrNameLst>
                                              <p:attrName>style.visibility</p:attrName>
                                            </p:attrNameLst>
                                          </p:cBhvr>
                                          <p:to>
                                            <p:strVal val="visible"/>
                                          </p:to>
                                        </p:set>
                                        <p:animEffect transition="in" filter="fade">
                                          <p:cBhvr>
                                            <p:cTn id="38" dur="500"/>
                                            <p:tgtEl>
                                              <p:spTgt spid="96"/>
                                            </p:tgtEl>
                                          </p:cBhvr>
                                        </p:animEffect>
                                      </p:childTnLst>
                                    </p:cTn>
                                  </p:par>
                                  <p:par>
                                    <p:cTn id="39" presetID="10" presetClass="entr" presetSubtype="0" fill="hold" nodeType="withEffect">
                                      <p:stCondLst>
                                        <p:cond delay="0"/>
                                      </p:stCondLst>
                                      <p:childTnLst>
                                        <p:set>
                                          <p:cBhvr>
                                            <p:cTn id="40" dur="1" fill="hold">
                                              <p:stCondLst>
                                                <p:cond delay="0"/>
                                              </p:stCondLst>
                                            </p:cTn>
                                            <p:tgtEl>
                                              <p:spTgt spid="97"/>
                                            </p:tgtEl>
                                            <p:attrNameLst>
                                              <p:attrName>style.visibility</p:attrName>
                                            </p:attrNameLst>
                                          </p:cBhvr>
                                          <p:to>
                                            <p:strVal val="visible"/>
                                          </p:to>
                                        </p:set>
                                        <p:animEffect transition="in" filter="fade">
                                          <p:cBhvr>
                                            <p:cTn id="41" dur="500"/>
                                            <p:tgtEl>
                                              <p:spTgt spid="97"/>
                                            </p:tgtEl>
                                          </p:cBhvr>
                                        </p:animEffect>
                                      </p:childTnLst>
                                    </p:cTn>
                                  </p:par>
                                  <p:par>
                                    <p:cTn id="42" presetID="10" presetClass="entr" presetSubtype="0" fill="hold" nodeType="withEffect">
                                      <p:stCondLst>
                                        <p:cond delay="0"/>
                                      </p:stCondLst>
                                      <p:childTnLst>
                                        <p:set>
                                          <p:cBhvr>
                                            <p:cTn id="43" dur="1" fill="hold">
                                              <p:stCondLst>
                                                <p:cond delay="0"/>
                                              </p:stCondLst>
                                            </p:cTn>
                                            <p:tgtEl>
                                              <p:spTgt spid="98"/>
                                            </p:tgtEl>
                                            <p:attrNameLst>
                                              <p:attrName>style.visibility</p:attrName>
                                            </p:attrNameLst>
                                          </p:cBhvr>
                                          <p:to>
                                            <p:strVal val="visible"/>
                                          </p:to>
                                        </p:set>
                                        <p:animEffect transition="in" filter="fade">
                                          <p:cBhvr>
                                            <p:cTn id="44" dur="500"/>
                                            <p:tgtEl>
                                              <p:spTgt spid="98"/>
                                            </p:tgtEl>
                                          </p:cBhvr>
                                        </p:animEffect>
                                      </p:childTnLst>
                                    </p:cTn>
                                  </p:par>
                                  <p:par>
                                    <p:cTn id="45" presetID="10" presetClass="entr" presetSubtype="0" fill="hold" nodeType="withEffect">
                                      <p:stCondLst>
                                        <p:cond delay="0"/>
                                      </p:stCondLst>
                                      <p:childTnLst>
                                        <p:set>
                                          <p:cBhvr>
                                            <p:cTn id="46" dur="1" fill="hold">
                                              <p:stCondLst>
                                                <p:cond delay="0"/>
                                              </p:stCondLst>
                                            </p:cTn>
                                            <p:tgtEl>
                                              <p:spTgt spid="99"/>
                                            </p:tgtEl>
                                            <p:attrNameLst>
                                              <p:attrName>style.visibility</p:attrName>
                                            </p:attrNameLst>
                                          </p:cBhvr>
                                          <p:to>
                                            <p:strVal val="visible"/>
                                          </p:to>
                                        </p:set>
                                        <p:animEffect transition="in" filter="fade">
                                          <p:cBhvr>
                                            <p:cTn id="47" dur="500"/>
                                            <p:tgtEl>
                                              <p:spTgt spid="99"/>
                                            </p:tgtEl>
                                          </p:cBhvr>
                                        </p:animEffect>
                                      </p:childTnLst>
                                    </p:cTn>
                                  </p:par>
                                  <p:par>
                                    <p:cTn id="48" presetID="10" presetClass="entr" presetSubtype="0" fill="hold" nodeType="withEffect">
                                      <p:stCondLst>
                                        <p:cond delay="0"/>
                                      </p:stCondLst>
                                      <p:childTnLst>
                                        <p:set>
                                          <p:cBhvr>
                                            <p:cTn id="49" dur="1" fill="hold">
                                              <p:stCondLst>
                                                <p:cond delay="0"/>
                                              </p:stCondLst>
                                            </p:cTn>
                                            <p:tgtEl>
                                              <p:spTgt spid="100"/>
                                            </p:tgtEl>
                                            <p:attrNameLst>
                                              <p:attrName>style.visibility</p:attrName>
                                            </p:attrNameLst>
                                          </p:cBhvr>
                                          <p:to>
                                            <p:strVal val="visible"/>
                                          </p:to>
                                        </p:set>
                                        <p:animEffect transition="in" filter="fade">
                                          <p:cBhvr>
                                            <p:cTn id="50" dur="500"/>
                                            <p:tgtEl>
                                              <p:spTgt spid="100"/>
                                            </p:tgtEl>
                                          </p:cBhvr>
                                        </p:animEffect>
                                      </p:childTnLst>
                                    </p:cTn>
                                  </p:par>
                                  <p:par>
                                    <p:cTn id="51" presetID="10" presetClass="entr" presetSubtype="0" fill="hold" nodeType="withEffect">
                                      <p:stCondLst>
                                        <p:cond delay="0"/>
                                      </p:stCondLst>
                                      <p:childTnLst>
                                        <p:set>
                                          <p:cBhvr>
                                            <p:cTn id="52" dur="1" fill="hold">
                                              <p:stCondLst>
                                                <p:cond delay="0"/>
                                              </p:stCondLst>
                                            </p:cTn>
                                            <p:tgtEl>
                                              <p:spTgt spid="101"/>
                                            </p:tgtEl>
                                            <p:attrNameLst>
                                              <p:attrName>style.visibility</p:attrName>
                                            </p:attrNameLst>
                                          </p:cBhvr>
                                          <p:to>
                                            <p:strVal val="visible"/>
                                          </p:to>
                                        </p:set>
                                        <p:animEffect transition="in" filter="fade">
                                          <p:cBhvr>
                                            <p:cTn id="53" dur="500"/>
                                            <p:tgtEl>
                                              <p:spTgt spid="10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05"/>
                                            </p:tgtEl>
                                            <p:attrNameLst>
                                              <p:attrName>style.visibility</p:attrName>
                                            </p:attrNameLst>
                                          </p:cBhvr>
                                          <p:to>
                                            <p:strVal val="visible"/>
                                          </p:to>
                                        </p:set>
                                        <p:animEffect transition="in" filter="fade">
                                          <p:cBhvr>
                                            <p:cTn id="56" dur="500"/>
                                            <p:tgtEl>
                                              <p:spTgt spid="105"/>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04"/>
                                            </p:tgtEl>
                                            <p:attrNameLst>
                                              <p:attrName>style.visibility</p:attrName>
                                            </p:attrNameLst>
                                          </p:cBhvr>
                                          <p:to>
                                            <p:strVal val="visible"/>
                                          </p:to>
                                        </p:set>
                                        <p:animEffect transition="in" filter="fade">
                                          <p:cBhvr>
                                            <p:cTn id="59" dur="500"/>
                                            <p:tgtEl>
                                              <p:spTgt spid="10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03"/>
                                            </p:tgtEl>
                                            <p:attrNameLst>
                                              <p:attrName>style.visibility</p:attrName>
                                            </p:attrNameLst>
                                          </p:cBhvr>
                                          <p:to>
                                            <p:strVal val="visible"/>
                                          </p:to>
                                        </p:set>
                                        <p:animEffect transition="in" filter="fade">
                                          <p:cBhvr>
                                            <p:cTn id="62" dur="500"/>
                                            <p:tgtEl>
                                              <p:spTgt spid="10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fade">
                                          <p:cBhvr>
                                            <p:cTn id="65" dur="500"/>
                                            <p:tgtEl>
                                              <p:spTgt spid="102"/>
                                            </p:tgtEl>
                                          </p:cBhvr>
                                        </p:animEffect>
                                      </p:childTnLst>
                                    </p:cTn>
                                  </p:par>
                                </p:childTnLst>
                              </p:cTn>
                            </p:par>
                            <p:par>
                              <p:cTn id="66" fill="hold">
                                <p:stCondLst>
                                  <p:cond delay="2350"/>
                                </p:stCondLst>
                                <p:childTnLst>
                                  <p:par>
                                    <p:cTn id="67" presetID="22" presetClass="entr" presetSubtype="8" fill="hold" grpId="0" nodeType="afterEffect">
                                      <p:stCondLst>
                                        <p:cond delay="0"/>
                                      </p:stCondLst>
                                      <p:childTnLst>
                                        <p:set>
                                          <p:cBhvr>
                                            <p:cTn id="68" dur="1" fill="hold">
                                              <p:stCondLst>
                                                <p:cond delay="0"/>
                                              </p:stCondLst>
                                            </p:cTn>
                                            <p:tgtEl>
                                              <p:spTgt spid="106"/>
                                            </p:tgtEl>
                                            <p:attrNameLst>
                                              <p:attrName>style.visibility</p:attrName>
                                            </p:attrNameLst>
                                          </p:cBhvr>
                                          <p:to>
                                            <p:strVal val="visible"/>
                                          </p:to>
                                        </p:set>
                                        <p:animEffect transition="in" filter="wipe(left)">
                                          <p:cBhvr>
                                            <p:cTn id="69" dur="500"/>
                                            <p:tgtEl>
                                              <p:spTgt spid="106"/>
                                            </p:tgtEl>
                                          </p:cBhvr>
                                        </p:animEffect>
                                      </p:childTnLst>
                                    </p:cTn>
                                  </p:par>
                                </p:childTnLst>
                              </p:cTn>
                            </p:par>
                            <p:par>
                              <p:cTn id="70" fill="hold">
                                <p:stCondLst>
                                  <p:cond delay="2850"/>
                                </p:stCondLst>
                                <p:childTnLst>
                                  <p:par>
                                    <p:cTn id="71" presetID="22" presetClass="entr" presetSubtype="8" fill="hold" grpId="0" nodeType="afterEffect">
                                      <p:stCondLst>
                                        <p:cond delay="0"/>
                                      </p:stCondLst>
                                      <p:iterate type="lt">
                                        <p:tmPct val="30000"/>
                                      </p:iterate>
                                      <p:childTnLst>
                                        <p:set>
                                          <p:cBhvr>
                                            <p:cTn id="72" dur="1" fill="hold">
                                              <p:stCondLst>
                                                <p:cond delay="0"/>
                                              </p:stCondLst>
                                            </p:cTn>
                                            <p:tgtEl>
                                              <p:spTgt spid="107"/>
                                            </p:tgtEl>
                                            <p:attrNameLst>
                                              <p:attrName>style.visibility</p:attrName>
                                            </p:attrNameLst>
                                          </p:cBhvr>
                                          <p:to>
                                            <p:strVal val="visible"/>
                                          </p:to>
                                        </p:set>
                                        <p:animEffect transition="in" filter="wipe(left)">
                                          <p:cBhvr>
                                            <p:cTn id="73" dur="100"/>
                                            <p:tgtEl>
                                              <p:spTgt spid="107"/>
                                            </p:tgtEl>
                                          </p:cBhvr>
                                        </p:animEffect>
                                      </p:childTnLst>
                                    </p:cTn>
                                  </p:par>
                                  <p:par>
                                    <p:cTn id="74" presetID="36" presetClass="emph" presetSubtype="0" fill="hold" grpId="1" nodeType="withEffect">
                                      <p:stCondLst>
                                        <p:cond delay="0"/>
                                      </p:stCondLst>
                                      <p:iterate type="lt">
                                        <p:tmPct val="30000"/>
                                      </p:iterate>
                                      <p:childTnLst>
                                        <p:animScale>
                                          <p:cBhvr>
                                            <p:cTn id="75" dur="50" autoRev="1" fill="hold">
                                              <p:stCondLst>
                                                <p:cond delay="0"/>
                                              </p:stCondLst>
                                            </p:cTn>
                                            <p:tgtEl>
                                              <p:spTgt spid="107"/>
                                            </p:tgtEl>
                                          </p:cBhvr>
                                          <p:to x="80000" y="100000"/>
                                        </p:animScale>
                                        <p:anim by="(#ppt_w*0.10)" calcmode="lin" valueType="num">
                                          <p:cBhvr>
                                            <p:cTn id="76" dur="50" autoRev="1" fill="hold">
                                              <p:stCondLst>
                                                <p:cond delay="0"/>
                                              </p:stCondLst>
                                            </p:cTn>
                                            <p:tgtEl>
                                              <p:spTgt spid="107"/>
                                            </p:tgtEl>
                                            <p:attrNameLst>
                                              <p:attrName>ppt_x</p:attrName>
                                            </p:attrNameLst>
                                          </p:cBhvr>
                                        </p:anim>
                                        <p:anim by="(-#ppt_w*0.10)" calcmode="lin" valueType="num">
                                          <p:cBhvr>
                                            <p:cTn id="77" dur="50" autoRev="1" fill="hold">
                                              <p:stCondLst>
                                                <p:cond delay="0"/>
                                              </p:stCondLst>
                                            </p:cTn>
                                            <p:tgtEl>
                                              <p:spTgt spid="107"/>
                                            </p:tgtEl>
                                            <p:attrNameLst>
                                              <p:attrName>ppt_y</p:attrName>
                                            </p:attrNameLst>
                                          </p:cBhvr>
                                        </p:anim>
                                        <p:animRot by="-480000">
                                          <p:cBhvr>
                                            <p:cTn id="78" dur="50" autoRev="1" fill="hold">
                                              <p:stCondLst>
                                                <p:cond delay="0"/>
                                              </p:stCondLst>
                                            </p:cTn>
                                            <p:tgtEl>
                                              <p:spTgt spid="10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P spid="92" grpId="0" animBg="1"/>
          <p:bldP spid="93" grpId="0" animBg="1"/>
          <p:bldP spid="102" grpId="0"/>
          <p:bldP spid="103" grpId="0"/>
          <p:bldP spid="104" grpId="0"/>
          <p:bldP spid="105" grpId="0"/>
          <p:bldP spid="106" grpId="0" animBg="1"/>
          <p:bldP spid="107" grpId="0"/>
          <p:bldP spid="107" grpId="1"/>
          <p:bldP spid="10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08"/>
                                            </p:tgtEl>
                                            <p:attrNameLst>
                                              <p:attrName>style.visibility</p:attrName>
                                            </p:attrNameLst>
                                          </p:cBhvr>
                                          <p:to>
                                            <p:strVal val="visible"/>
                                          </p:to>
                                        </p:set>
                                        <p:anim calcmode="lin" valueType="num">
                                          <p:cBhvr>
                                            <p:cTn id="7" dur="500" fill="hold"/>
                                            <p:tgtEl>
                                              <p:spTgt spid="10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8"/>
                                            </p:tgtEl>
                                            <p:attrNameLst>
                                              <p:attrName>ppt_y</p:attrName>
                                            </p:attrNameLst>
                                          </p:cBhvr>
                                          <p:tavLst>
                                            <p:tav tm="0">
                                              <p:val>
                                                <p:strVal val="#ppt_y"/>
                                              </p:val>
                                            </p:tav>
                                            <p:tav tm="100000">
                                              <p:val>
                                                <p:strVal val="#ppt_y"/>
                                              </p:val>
                                            </p:tav>
                                          </p:tavLst>
                                        </p:anim>
                                        <p:anim calcmode="lin" valueType="num">
                                          <p:cBhvr>
                                            <p:cTn id="9" dur="500" fill="hold"/>
                                            <p:tgtEl>
                                              <p:spTgt spid="10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8"/>
                                            </p:tgtEl>
                                          </p:cBhvr>
                                        </p:animEffect>
                                      </p:childTnLst>
                                    </p:cTn>
                                  </p:par>
                                </p:childTnLst>
                              </p:cTn>
                            </p:par>
                            <p:par>
                              <p:cTn id="12" fill="hold">
                                <p:stCondLst>
                                  <p:cond delay="850"/>
                                </p:stCondLst>
                                <p:childTnLst>
                                  <p:par>
                                    <p:cTn id="13" presetID="2" presetClass="entr" presetSubtype="8" accel="58000" fill="hold" nodeType="after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1000" fill="hold"/>
                                            <p:tgtEl>
                                              <p:spTgt spid="27"/>
                                            </p:tgtEl>
                                            <p:attrNameLst>
                                              <p:attrName>ppt_x</p:attrName>
                                            </p:attrNameLst>
                                          </p:cBhvr>
                                          <p:tavLst>
                                            <p:tav tm="0">
                                              <p:val>
                                                <p:strVal val="0-#ppt_w/2"/>
                                              </p:val>
                                            </p:tav>
                                            <p:tav tm="100000">
                                              <p:val>
                                                <p:strVal val="#ppt_x"/>
                                              </p:val>
                                            </p:tav>
                                          </p:tavLst>
                                        </p:anim>
                                        <p:anim calcmode="lin" valueType="num">
                                          <p:cBhvr additive="base">
                                            <p:cTn id="16" dur="1000" fill="hold"/>
                                            <p:tgtEl>
                                              <p:spTgt spid="27"/>
                                            </p:tgtEl>
                                            <p:attrNameLst>
                                              <p:attrName>ppt_y</p:attrName>
                                            </p:attrNameLst>
                                          </p:cBhvr>
                                          <p:tavLst>
                                            <p:tav tm="0">
                                              <p:val>
                                                <p:strVal val="#ppt_y"/>
                                              </p:val>
                                            </p:tav>
                                            <p:tav tm="100000">
                                              <p:val>
                                                <p:strVal val="#ppt_y"/>
                                              </p:val>
                                            </p:tav>
                                          </p:tavLst>
                                        </p:anim>
                                      </p:childTnLst>
                                    </p:cTn>
                                  </p:par>
                                  <p:par>
                                    <p:cTn id="17" presetID="10" presetClass="entr" presetSubtype="0" fill="hold" grpId="0" nodeType="withEffect">
                                      <p:stCondLst>
                                        <p:cond delay="1000"/>
                                      </p:stCondLst>
                                      <p:childTnLst>
                                        <p:set>
                                          <p:cBhvr>
                                            <p:cTn id="18" dur="1" fill="hold">
                                              <p:stCondLst>
                                                <p:cond delay="0"/>
                                              </p:stCondLst>
                                            </p:cTn>
                                            <p:tgtEl>
                                              <p:spTgt spid="91"/>
                                            </p:tgtEl>
                                            <p:attrNameLst>
                                              <p:attrName>style.visibility</p:attrName>
                                            </p:attrNameLst>
                                          </p:cBhvr>
                                          <p:to>
                                            <p:strVal val="visible"/>
                                          </p:to>
                                        </p:set>
                                        <p:animEffect transition="in" filter="fade">
                                          <p:cBhvr>
                                            <p:cTn id="19" dur="500"/>
                                            <p:tgtEl>
                                              <p:spTgt spid="91"/>
                                            </p:tgtEl>
                                          </p:cBhvr>
                                        </p:animEffect>
                                      </p:childTnLst>
                                    </p:cTn>
                                  </p:par>
                                  <p:par>
                                    <p:cTn id="20" presetID="10" presetClass="entr" presetSubtype="0" fill="hold" grpId="0" nodeType="withEffect">
                                      <p:stCondLst>
                                        <p:cond delay="1300"/>
                                      </p:stCondLst>
                                      <p:childTnLst>
                                        <p:set>
                                          <p:cBhvr>
                                            <p:cTn id="21" dur="1" fill="hold">
                                              <p:stCondLst>
                                                <p:cond delay="0"/>
                                              </p:stCondLst>
                                            </p:cTn>
                                            <p:tgtEl>
                                              <p:spTgt spid="92"/>
                                            </p:tgtEl>
                                            <p:attrNameLst>
                                              <p:attrName>style.visibility</p:attrName>
                                            </p:attrNameLst>
                                          </p:cBhvr>
                                          <p:to>
                                            <p:strVal val="visible"/>
                                          </p:to>
                                        </p:set>
                                        <p:animEffect transition="in" filter="fade">
                                          <p:cBhvr>
                                            <p:cTn id="22" dur="500"/>
                                            <p:tgtEl>
                                              <p:spTgt spid="92"/>
                                            </p:tgtEl>
                                          </p:cBhvr>
                                        </p:animEffect>
                                      </p:childTnLst>
                                    </p:cTn>
                                  </p:par>
                                  <p:par>
                                    <p:cTn id="23" presetID="10" presetClass="entr" presetSubtype="0" fill="hold" grpId="0" nodeType="withEffect">
                                      <p:stCondLst>
                                        <p:cond delay="1800"/>
                                      </p:stCondLst>
                                      <p:childTnLst>
                                        <p:set>
                                          <p:cBhvr>
                                            <p:cTn id="24" dur="1" fill="hold">
                                              <p:stCondLst>
                                                <p:cond delay="0"/>
                                              </p:stCondLst>
                                            </p:cTn>
                                            <p:tgtEl>
                                              <p:spTgt spid="93"/>
                                            </p:tgtEl>
                                            <p:attrNameLst>
                                              <p:attrName>style.visibility</p:attrName>
                                            </p:attrNameLst>
                                          </p:cBhvr>
                                          <p:to>
                                            <p:strVal val="visible"/>
                                          </p:to>
                                        </p:set>
                                        <p:animEffect transition="in" filter="fade">
                                          <p:cBhvr>
                                            <p:cTn id="25" dur="500"/>
                                            <p:tgtEl>
                                              <p:spTgt spid="93"/>
                                            </p:tgtEl>
                                          </p:cBhvr>
                                        </p:animEffect>
                                      </p:childTnLst>
                                    </p:cTn>
                                  </p:par>
                                  <p:par>
                                    <p:cTn id="26" presetID="10" presetClass="entr" presetSubtype="0" fill="hold" grpId="0" nodeType="withEffect">
                                      <p:stCondLst>
                                        <p:cond delay="1500"/>
                                      </p:stCondLst>
                                      <p:childTnLst>
                                        <p:set>
                                          <p:cBhvr>
                                            <p:cTn id="27" dur="1" fill="hold">
                                              <p:stCondLst>
                                                <p:cond delay="0"/>
                                              </p:stCondLst>
                                            </p:cTn>
                                            <p:tgtEl>
                                              <p:spTgt spid="90"/>
                                            </p:tgtEl>
                                            <p:attrNameLst>
                                              <p:attrName>style.visibility</p:attrName>
                                            </p:attrNameLst>
                                          </p:cBhvr>
                                          <p:to>
                                            <p:strVal val="visible"/>
                                          </p:to>
                                        </p:set>
                                        <p:animEffect transition="in" filter="fade">
                                          <p:cBhvr>
                                            <p:cTn id="28" dur="500"/>
                                            <p:tgtEl>
                                              <p:spTgt spid="90"/>
                                            </p:tgtEl>
                                          </p:cBhvr>
                                        </p:animEffect>
                                      </p:childTnLst>
                                    </p:cTn>
                                  </p:par>
                                </p:childTnLst>
                              </p:cTn>
                            </p:par>
                            <p:par>
                              <p:cTn id="29" fill="hold">
                                <p:stCondLst>
                                  <p:cond delay="1850"/>
                                </p:stCondLst>
                                <p:childTnLst>
                                  <p:par>
                                    <p:cTn id="30" presetID="10" presetClass="entr" presetSubtype="0" fill="hold" nodeType="afterEffect">
                                      <p:stCondLst>
                                        <p:cond delay="0"/>
                                      </p:stCondLst>
                                      <p:childTnLst>
                                        <p:set>
                                          <p:cBhvr>
                                            <p:cTn id="31" dur="1" fill="hold">
                                              <p:stCondLst>
                                                <p:cond delay="0"/>
                                              </p:stCondLst>
                                            </p:cTn>
                                            <p:tgtEl>
                                              <p:spTgt spid="94"/>
                                            </p:tgtEl>
                                            <p:attrNameLst>
                                              <p:attrName>style.visibility</p:attrName>
                                            </p:attrNameLst>
                                          </p:cBhvr>
                                          <p:to>
                                            <p:strVal val="visible"/>
                                          </p:to>
                                        </p:set>
                                        <p:animEffect transition="in" filter="fade">
                                          <p:cBhvr>
                                            <p:cTn id="32" dur="500"/>
                                            <p:tgtEl>
                                              <p:spTgt spid="94"/>
                                            </p:tgtEl>
                                          </p:cBhvr>
                                        </p:animEffect>
                                      </p:childTnLst>
                                    </p:cTn>
                                  </p:par>
                                  <p:par>
                                    <p:cTn id="33" presetID="10" presetClass="entr" presetSubtype="0" fill="hold" nodeType="withEffect">
                                      <p:stCondLst>
                                        <p:cond delay="0"/>
                                      </p:stCondLst>
                                      <p:childTnLst>
                                        <p:set>
                                          <p:cBhvr>
                                            <p:cTn id="34" dur="1" fill="hold">
                                              <p:stCondLst>
                                                <p:cond delay="0"/>
                                              </p:stCondLst>
                                            </p:cTn>
                                            <p:tgtEl>
                                              <p:spTgt spid="95"/>
                                            </p:tgtEl>
                                            <p:attrNameLst>
                                              <p:attrName>style.visibility</p:attrName>
                                            </p:attrNameLst>
                                          </p:cBhvr>
                                          <p:to>
                                            <p:strVal val="visible"/>
                                          </p:to>
                                        </p:set>
                                        <p:animEffect transition="in" filter="fade">
                                          <p:cBhvr>
                                            <p:cTn id="35" dur="500"/>
                                            <p:tgtEl>
                                              <p:spTgt spid="95"/>
                                            </p:tgtEl>
                                          </p:cBhvr>
                                        </p:animEffect>
                                      </p:childTnLst>
                                    </p:cTn>
                                  </p:par>
                                  <p:par>
                                    <p:cTn id="36" presetID="10" presetClass="entr" presetSubtype="0" fill="hold" nodeType="withEffect">
                                      <p:stCondLst>
                                        <p:cond delay="0"/>
                                      </p:stCondLst>
                                      <p:childTnLst>
                                        <p:set>
                                          <p:cBhvr>
                                            <p:cTn id="37" dur="1" fill="hold">
                                              <p:stCondLst>
                                                <p:cond delay="0"/>
                                              </p:stCondLst>
                                            </p:cTn>
                                            <p:tgtEl>
                                              <p:spTgt spid="96"/>
                                            </p:tgtEl>
                                            <p:attrNameLst>
                                              <p:attrName>style.visibility</p:attrName>
                                            </p:attrNameLst>
                                          </p:cBhvr>
                                          <p:to>
                                            <p:strVal val="visible"/>
                                          </p:to>
                                        </p:set>
                                        <p:animEffect transition="in" filter="fade">
                                          <p:cBhvr>
                                            <p:cTn id="38" dur="500"/>
                                            <p:tgtEl>
                                              <p:spTgt spid="96"/>
                                            </p:tgtEl>
                                          </p:cBhvr>
                                        </p:animEffect>
                                      </p:childTnLst>
                                    </p:cTn>
                                  </p:par>
                                  <p:par>
                                    <p:cTn id="39" presetID="10" presetClass="entr" presetSubtype="0" fill="hold" nodeType="withEffect">
                                      <p:stCondLst>
                                        <p:cond delay="0"/>
                                      </p:stCondLst>
                                      <p:childTnLst>
                                        <p:set>
                                          <p:cBhvr>
                                            <p:cTn id="40" dur="1" fill="hold">
                                              <p:stCondLst>
                                                <p:cond delay="0"/>
                                              </p:stCondLst>
                                            </p:cTn>
                                            <p:tgtEl>
                                              <p:spTgt spid="97"/>
                                            </p:tgtEl>
                                            <p:attrNameLst>
                                              <p:attrName>style.visibility</p:attrName>
                                            </p:attrNameLst>
                                          </p:cBhvr>
                                          <p:to>
                                            <p:strVal val="visible"/>
                                          </p:to>
                                        </p:set>
                                        <p:animEffect transition="in" filter="fade">
                                          <p:cBhvr>
                                            <p:cTn id="41" dur="500"/>
                                            <p:tgtEl>
                                              <p:spTgt spid="97"/>
                                            </p:tgtEl>
                                          </p:cBhvr>
                                        </p:animEffect>
                                      </p:childTnLst>
                                    </p:cTn>
                                  </p:par>
                                  <p:par>
                                    <p:cTn id="42" presetID="10" presetClass="entr" presetSubtype="0" fill="hold" nodeType="withEffect">
                                      <p:stCondLst>
                                        <p:cond delay="0"/>
                                      </p:stCondLst>
                                      <p:childTnLst>
                                        <p:set>
                                          <p:cBhvr>
                                            <p:cTn id="43" dur="1" fill="hold">
                                              <p:stCondLst>
                                                <p:cond delay="0"/>
                                              </p:stCondLst>
                                            </p:cTn>
                                            <p:tgtEl>
                                              <p:spTgt spid="98"/>
                                            </p:tgtEl>
                                            <p:attrNameLst>
                                              <p:attrName>style.visibility</p:attrName>
                                            </p:attrNameLst>
                                          </p:cBhvr>
                                          <p:to>
                                            <p:strVal val="visible"/>
                                          </p:to>
                                        </p:set>
                                        <p:animEffect transition="in" filter="fade">
                                          <p:cBhvr>
                                            <p:cTn id="44" dur="500"/>
                                            <p:tgtEl>
                                              <p:spTgt spid="98"/>
                                            </p:tgtEl>
                                          </p:cBhvr>
                                        </p:animEffect>
                                      </p:childTnLst>
                                    </p:cTn>
                                  </p:par>
                                  <p:par>
                                    <p:cTn id="45" presetID="10" presetClass="entr" presetSubtype="0" fill="hold" nodeType="withEffect">
                                      <p:stCondLst>
                                        <p:cond delay="0"/>
                                      </p:stCondLst>
                                      <p:childTnLst>
                                        <p:set>
                                          <p:cBhvr>
                                            <p:cTn id="46" dur="1" fill="hold">
                                              <p:stCondLst>
                                                <p:cond delay="0"/>
                                              </p:stCondLst>
                                            </p:cTn>
                                            <p:tgtEl>
                                              <p:spTgt spid="99"/>
                                            </p:tgtEl>
                                            <p:attrNameLst>
                                              <p:attrName>style.visibility</p:attrName>
                                            </p:attrNameLst>
                                          </p:cBhvr>
                                          <p:to>
                                            <p:strVal val="visible"/>
                                          </p:to>
                                        </p:set>
                                        <p:animEffect transition="in" filter="fade">
                                          <p:cBhvr>
                                            <p:cTn id="47" dur="500"/>
                                            <p:tgtEl>
                                              <p:spTgt spid="99"/>
                                            </p:tgtEl>
                                          </p:cBhvr>
                                        </p:animEffect>
                                      </p:childTnLst>
                                    </p:cTn>
                                  </p:par>
                                  <p:par>
                                    <p:cTn id="48" presetID="10" presetClass="entr" presetSubtype="0" fill="hold" nodeType="withEffect">
                                      <p:stCondLst>
                                        <p:cond delay="0"/>
                                      </p:stCondLst>
                                      <p:childTnLst>
                                        <p:set>
                                          <p:cBhvr>
                                            <p:cTn id="49" dur="1" fill="hold">
                                              <p:stCondLst>
                                                <p:cond delay="0"/>
                                              </p:stCondLst>
                                            </p:cTn>
                                            <p:tgtEl>
                                              <p:spTgt spid="100"/>
                                            </p:tgtEl>
                                            <p:attrNameLst>
                                              <p:attrName>style.visibility</p:attrName>
                                            </p:attrNameLst>
                                          </p:cBhvr>
                                          <p:to>
                                            <p:strVal val="visible"/>
                                          </p:to>
                                        </p:set>
                                        <p:animEffect transition="in" filter="fade">
                                          <p:cBhvr>
                                            <p:cTn id="50" dur="500"/>
                                            <p:tgtEl>
                                              <p:spTgt spid="100"/>
                                            </p:tgtEl>
                                          </p:cBhvr>
                                        </p:animEffect>
                                      </p:childTnLst>
                                    </p:cTn>
                                  </p:par>
                                  <p:par>
                                    <p:cTn id="51" presetID="10" presetClass="entr" presetSubtype="0" fill="hold" nodeType="withEffect">
                                      <p:stCondLst>
                                        <p:cond delay="0"/>
                                      </p:stCondLst>
                                      <p:childTnLst>
                                        <p:set>
                                          <p:cBhvr>
                                            <p:cTn id="52" dur="1" fill="hold">
                                              <p:stCondLst>
                                                <p:cond delay="0"/>
                                              </p:stCondLst>
                                            </p:cTn>
                                            <p:tgtEl>
                                              <p:spTgt spid="101"/>
                                            </p:tgtEl>
                                            <p:attrNameLst>
                                              <p:attrName>style.visibility</p:attrName>
                                            </p:attrNameLst>
                                          </p:cBhvr>
                                          <p:to>
                                            <p:strVal val="visible"/>
                                          </p:to>
                                        </p:set>
                                        <p:animEffect transition="in" filter="fade">
                                          <p:cBhvr>
                                            <p:cTn id="53" dur="500"/>
                                            <p:tgtEl>
                                              <p:spTgt spid="10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05"/>
                                            </p:tgtEl>
                                            <p:attrNameLst>
                                              <p:attrName>style.visibility</p:attrName>
                                            </p:attrNameLst>
                                          </p:cBhvr>
                                          <p:to>
                                            <p:strVal val="visible"/>
                                          </p:to>
                                        </p:set>
                                        <p:animEffect transition="in" filter="fade">
                                          <p:cBhvr>
                                            <p:cTn id="56" dur="500"/>
                                            <p:tgtEl>
                                              <p:spTgt spid="105"/>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04"/>
                                            </p:tgtEl>
                                            <p:attrNameLst>
                                              <p:attrName>style.visibility</p:attrName>
                                            </p:attrNameLst>
                                          </p:cBhvr>
                                          <p:to>
                                            <p:strVal val="visible"/>
                                          </p:to>
                                        </p:set>
                                        <p:animEffect transition="in" filter="fade">
                                          <p:cBhvr>
                                            <p:cTn id="59" dur="500"/>
                                            <p:tgtEl>
                                              <p:spTgt spid="10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03"/>
                                            </p:tgtEl>
                                            <p:attrNameLst>
                                              <p:attrName>style.visibility</p:attrName>
                                            </p:attrNameLst>
                                          </p:cBhvr>
                                          <p:to>
                                            <p:strVal val="visible"/>
                                          </p:to>
                                        </p:set>
                                        <p:animEffect transition="in" filter="fade">
                                          <p:cBhvr>
                                            <p:cTn id="62" dur="500"/>
                                            <p:tgtEl>
                                              <p:spTgt spid="10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fade">
                                          <p:cBhvr>
                                            <p:cTn id="65" dur="500"/>
                                            <p:tgtEl>
                                              <p:spTgt spid="102"/>
                                            </p:tgtEl>
                                          </p:cBhvr>
                                        </p:animEffect>
                                      </p:childTnLst>
                                    </p:cTn>
                                  </p:par>
                                </p:childTnLst>
                              </p:cTn>
                            </p:par>
                            <p:par>
                              <p:cTn id="66" fill="hold">
                                <p:stCondLst>
                                  <p:cond delay="2350"/>
                                </p:stCondLst>
                                <p:childTnLst>
                                  <p:par>
                                    <p:cTn id="67" presetID="22" presetClass="entr" presetSubtype="8" fill="hold" grpId="0" nodeType="afterEffect">
                                      <p:stCondLst>
                                        <p:cond delay="0"/>
                                      </p:stCondLst>
                                      <p:childTnLst>
                                        <p:set>
                                          <p:cBhvr>
                                            <p:cTn id="68" dur="1" fill="hold">
                                              <p:stCondLst>
                                                <p:cond delay="0"/>
                                              </p:stCondLst>
                                            </p:cTn>
                                            <p:tgtEl>
                                              <p:spTgt spid="106"/>
                                            </p:tgtEl>
                                            <p:attrNameLst>
                                              <p:attrName>style.visibility</p:attrName>
                                            </p:attrNameLst>
                                          </p:cBhvr>
                                          <p:to>
                                            <p:strVal val="visible"/>
                                          </p:to>
                                        </p:set>
                                        <p:animEffect transition="in" filter="wipe(left)">
                                          <p:cBhvr>
                                            <p:cTn id="69" dur="500"/>
                                            <p:tgtEl>
                                              <p:spTgt spid="106"/>
                                            </p:tgtEl>
                                          </p:cBhvr>
                                        </p:animEffect>
                                      </p:childTnLst>
                                    </p:cTn>
                                  </p:par>
                                </p:childTnLst>
                              </p:cTn>
                            </p:par>
                            <p:par>
                              <p:cTn id="70" fill="hold">
                                <p:stCondLst>
                                  <p:cond delay="2850"/>
                                </p:stCondLst>
                                <p:childTnLst>
                                  <p:par>
                                    <p:cTn id="71" presetID="22" presetClass="entr" presetSubtype="8" fill="hold" grpId="0" nodeType="afterEffect">
                                      <p:stCondLst>
                                        <p:cond delay="0"/>
                                      </p:stCondLst>
                                      <p:iterate type="lt">
                                        <p:tmPct val="30000"/>
                                      </p:iterate>
                                      <p:childTnLst>
                                        <p:set>
                                          <p:cBhvr>
                                            <p:cTn id="72" dur="1" fill="hold">
                                              <p:stCondLst>
                                                <p:cond delay="0"/>
                                              </p:stCondLst>
                                            </p:cTn>
                                            <p:tgtEl>
                                              <p:spTgt spid="107"/>
                                            </p:tgtEl>
                                            <p:attrNameLst>
                                              <p:attrName>style.visibility</p:attrName>
                                            </p:attrNameLst>
                                          </p:cBhvr>
                                          <p:to>
                                            <p:strVal val="visible"/>
                                          </p:to>
                                        </p:set>
                                        <p:animEffect transition="in" filter="wipe(left)">
                                          <p:cBhvr>
                                            <p:cTn id="73" dur="100"/>
                                            <p:tgtEl>
                                              <p:spTgt spid="107"/>
                                            </p:tgtEl>
                                          </p:cBhvr>
                                        </p:animEffect>
                                      </p:childTnLst>
                                    </p:cTn>
                                  </p:par>
                                  <p:par>
                                    <p:cTn id="74" presetID="36" presetClass="emph" presetSubtype="0" fill="hold" grpId="1" nodeType="withEffect">
                                      <p:stCondLst>
                                        <p:cond delay="0"/>
                                      </p:stCondLst>
                                      <p:iterate type="lt">
                                        <p:tmPct val="30000"/>
                                      </p:iterate>
                                      <p:childTnLst>
                                        <p:animScale>
                                          <p:cBhvr>
                                            <p:cTn id="75" dur="50" autoRev="1" fill="hold">
                                              <p:stCondLst>
                                                <p:cond delay="0"/>
                                              </p:stCondLst>
                                            </p:cTn>
                                            <p:tgtEl>
                                              <p:spTgt spid="107"/>
                                            </p:tgtEl>
                                          </p:cBhvr>
                                          <p:to x="80000" y="100000"/>
                                        </p:animScale>
                                        <p:anim by="(#ppt_w*0.10)" calcmode="lin" valueType="num">
                                          <p:cBhvr>
                                            <p:cTn id="76" dur="50" autoRev="1" fill="hold">
                                              <p:stCondLst>
                                                <p:cond delay="0"/>
                                              </p:stCondLst>
                                            </p:cTn>
                                            <p:tgtEl>
                                              <p:spTgt spid="107"/>
                                            </p:tgtEl>
                                            <p:attrNameLst>
                                              <p:attrName>ppt_x</p:attrName>
                                            </p:attrNameLst>
                                          </p:cBhvr>
                                        </p:anim>
                                        <p:anim by="(-#ppt_w*0.10)" calcmode="lin" valueType="num">
                                          <p:cBhvr>
                                            <p:cTn id="77" dur="50" autoRev="1" fill="hold">
                                              <p:stCondLst>
                                                <p:cond delay="0"/>
                                              </p:stCondLst>
                                            </p:cTn>
                                            <p:tgtEl>
                                              <p:spTgt spid="107"/>
                                            </p:tgtEl>
                                            <p:attrNameLst>
                                              <p:attrName>ppt_y</p:attrName>
                                            </p:attrNameLst>
                                          </p:cBhvr>
                                        </p:anim>
                                        <p:animRot by="-480000">
                                          <p:cBhvr>
                                            <p:cTn id="78" dur="50" autoRev="1" fill="hold">
                                              <p:stCondLst>
                                                <p:cond delay="0"/>
                                              </p:stCondLst>
                                            </p:cTn>
                                            <p:tgtEl>
                                              <p:spTgt spid="10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P spid="92" grpId="0" animBg="1"/>
          <p:bldP spid="93" grpId="0" animBg="1"/>
          <p:bldP spid="102" grpId="0"/>
          <p:bldP spid="103" grpId="0"/>
          <p:bldP spid="104" grpId="0"/>
          <p:bldP spid="105" grpId="0"/>
          <p:bldP spid="106" grpId="0" animBg="1"/>
          <p:bldP spid="107" grpId="0"/>
          <p:bldP spid="107" grpId="1"/>
          <p:bldP spid="108"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5" name="Group 40"/>
          <p:cNvGrpSpPr/>
          <p:nvPr/>
        </p:nvGrpSpPr>
        <p:grpSpPr>
          <a:xfrm>
            <a:off x="415704" y="1304724"/>
            <a:ext cx="2087310" cy="1162813"/>
            <a:chOff x="1441450" y="1485019"/>
            <a:chExt cx="2019300" cy="1124928"/>
          </a:xfrm>
        </p:grpSpPr>
        <p:sp>
          <p:nvSpPr>
            <p:cNvPr id="56" name="Text Placeholder 2"/>
            <p:cNvSpPr txBox="1"/>
            <p:nvPr/>
          </p:nvSpPr>
          <p:spPr>
            <a:xfrm>
              <a:off x="1441450" y="1485019"/>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40000"/>
                </a:lnSpc>
              </a:pPr>
              <a:r>
                <a:rPr lang="zh-CN" altLang="en-US" sz="1350" b="1" dirty="0">
                  <a:solidFill>
                    <a:schemeClr val="tx1">
                      <a:lumMod val="85000"/>
                      <a:lumOff val="15000"/>
                    </a:schemeClr>
                  </a:solidFill>
                  <a:latin typeface="微软雅黑" panose="020B0503020204020204" pitchFamily="34" charset="-122"/>
                  <a:ea typeface="微软雅黑" panose="020B0503020204020204" pitchFamily="34" charset="-122"/>
                </a:rPr>
                <a:t>添加文字标题</a:t>
              </a:r>
              <a:endParaRPr lang="en-US" altLang="zh-CN" sz="135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7" name="Text Placeholder 8"/>
            <p:cNvSpPr txBox="1"/>
            <p:nvPr/>
          </p:nvSpPr>
          <p:spPr>
            <a:xfrm>
              <a:off x="1441450" y="1775301"/>
              <a:ext cx="2019300" cy="83464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00000"/>
                </a:lnSpc>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点击添加文字内容点击添加文字内容点击添加文字内容点击添加文字内容点击添加文字内容</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58" name="Group 43"/>
          <p:cNvGrpSpPr/>
          <p:nvPr/>
        </p:nvGrpSpPr>
        <p:grpSpPr>
          <a:xfrm>
            <a:off x="415703" y="3247928"/>
            <a:ext cx="2087310" cy="1258579"/>
            <a:chOff x="1441449" y="1443179"/>
            <a:chExt cx="2019301" cy="1217572"/>
          </a:xfrm>
        </p:grpSpPr>
        <p:sp>
          <p:nvSpPr>
            <p:cNvPr id="59" name="Text Placeholder 2"/>
            <p:cNvSpPr txBox="1"/>
            <p:nvPr/>
          </p:nvSpPr>
          <p:spPr>
            <a:xfrm>
              <a:off x="1441450" y="1443179"/>
              <a:ext cx="2019300" cy="285799"/>
            </a:xfrm>
            <a:prstGeom prst="rect">
              <a:avLst/>
            </a:prstGeom>
          </p:spPr>
          <p:txBody>
            <a:bodyPr vert="horz"/>
            <a:lstStyle>
              <a:defPPr>
                <a:defRPr lang="zh-CN"/>
              </a:defPPr>
              <a:lvl1pPr indent="0" defTabSz="457200">
                <a:lnSpc>
                  <a:spcPct val="140000"/>
                </a:lnSpc>
                <a:spcBef>
                  <a:spcPct val="20000"/>
                </a:spcBef>
                <a:buFont typeface="Arial" panose="020B0604020202020204"/>
                <a:buNone/>
                <a:defRPr sz="2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r>
                <a:rPr lang="zh-CN" altLang="en-US" sz="1350" b="1" dirty="0">
                  <a:solidFill>
                    <a:schemeClr val="tx1">
                      <a:lumMod val="85000"/>
                      <a:lumOff val="15000"/>
                    </a:schemeClr>
                  </a:solidFill>
                </a:rPr>
                <a:t>添加文字标题</a:t>
              </a:r>
              <a:endParaRPr lang="en-US" altLang="zh-CN" sz="1350" b="1" dirty="0">
                <a:solidFill>
                  <a:schemeClr val="tx1">
                    <a:lumMod val="85000"/>
                    <a:lumOff val="15000"/>
                  </a:schemeClr>
                </a:solidFill>
              </a:endParaRPr>
            </a:p>
          </p:txBody>
        </p:sp>
        <p:sp>
          <p:nvSpPr>
            <p:cNvPr id="60" name="Text Placeholder 8"/>
            <p:cNvSpPr txBox="1"/>
            <p:nvPr/>
          </p:nvSpPr>
          <p:spPr>
            <a:xfrm>
              <a:off x="1441449" y="1743554"/>
              <a:ext cx="2019300" cy="917197"/>
            </a:xfrm>
            <a:prstGeom prst="rect">
              <a:avLst/>
            </a:prstGeom>
          </p:spPr>
          <p:txBody>
            <a:bodyPr vert="horz"/>
            <a:lstStyle>
              <a:defPPr>
                <a:defRPr lang="zh-CN"/>
              </a:defPPr>
              <a:lvl1pPr indent="0" defTabSz="457200">
                <a:lnSpc>
                  <a:spcPct val="100000"/>
                </a:lnSpc>
                <a:spcBef>
                  <a:spcPct val="20000"/>
                </a:spcBef>
                <a:buFont typeface="Arial" panose="020B0604020202020204"/>
                <a:buNone/>
                <a:defRPr sz="1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r>
                <a:rPr lang="zh-CN" altLang="en-US" sz="1050" dirty="0">
                  <a:solidFill>
                    <a:schemeClr val="tx1">
                      <a:lumMod val="85000"/>
                      <a:lumOff val="15000"/>
                    </a:schemeClr>
                  </a:solidFill>
                </a:rPr>
                <a:t>点击添加文字内容点击添加文字内容点击添加文字内容点击添加文字内容点击添加文字内容</a:t>
              </a:r>
              <a:endParaRPr lang="en-US" altLang="zh-CN" sz="1050" dirty="0">
                <a:solidFill>
                  <a:schemeClr val="tx1">
                    <a:lumMod val="85000"/>
                    <a:lumOff val="15000"/>
                  </a:schemeClr>
                </a:solidFill>
              </a:endParaRPr>
            </a:p>
          </p:txBody>
        </p:sp>
      </p:grpSp>
      <p:grpSp>
        <p:nvGrpSpPr>
          <p:cNvPr id="61" name="Group 46"/>
          <p:cNvGrpSpPr/>
          <p:nvPr/>
        </p:nvGrpSpPr>
        <p:grpSpPr>
          <a:xfrm>
            <a:off x="6583048" y="1304724"/>
            <a:ext cx="2087310" cy="1225834"/>
            <a:chOff x="1342364" y="1485018"/>
            <a:chExt cx="2019300" cy="1185896"/>
          </a:xfrm>
        </p:grpSpPr>
        <p:sp>
          <p:nvSpPr>
            <p:cNvPr id="62" name="Text Placeholder 2"/>
            <p:cNvSpPr txBox="1"/>
            <p:nvPr/>
          </p:nvSpPr>
          <p:spPr>
            <a:xfrm>
              <a:off x="1342364" y="1485018"/>
              <a:ext cx="2019300" cy="285799"/>
            </a:xfrm>
            <a:prstGeom prst="rect">
              <a:avLst/>
            </a:prstGeom>
          </p:spPr>
          <p:txBody>
            <a:bodyPr vert="horz"/>
            <a:lstStyle>
              <a:defPPr>
                <a:defRPr lang="zh-CN"/>
              </a:defPPr>
              <a:lvl1pPr indent="0" defTabSz="457200">
                <a:lnSpc>
                  <a:spcPct val="140000"/>
                </a:lnSpc>
                <a:spcBef>
                  <a:spcPct val="20000"/>
                </a:spcBef>
                <a:buFont typeface="Arial" panose="020B0604020202020204"/>
                <a:buNone/>
                <a:defRPr sz="2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r>
                <a:rPr lang="zh-CN" altLang="en-US" sz="1350" b="1" dirty="0">
                  <a:solidFill>
                    <a:schemeClr val="tx1">
                      <a:lumMod val="85000"/>
                      <a:lumOff val="15000"/>
                    </a:schemeClr>
                  </a:solidFill>
                </a:rPr>
                <a:t>添加文字标题</a:t>
              </a:r>
              <a:endParaRPr lang="en-US" altLang="zh-CN" sz="1350" b="1" dirty="0">
                <a:solidFill>
                  <a:schemeClr val="tx1">
                    <a:lumMod val="85000"/>
                    <a:lumOff val="15000"/>
                  </a:schemeClr>
                </a:solidFill>
              </a:endParaRPr>
            </a:p>
          </p:txBody>
        </p:sp>
        <p:sp>
          <p:nvSpPr>
            <p:cNvPr id="63" name="Text Placeholder 8"/>
            <p:cNvSpPr txBox="1"/>
            <p:nvPr/>
          </p:nvSpPr>
          <p:spPr>
            <a:xfrm>
              <a:off x="1342364" y="1753717"/>
              <a:ext cx="2019300" cy="917197"/>
            </a:xfrm>
            <a:prstGeom prst="rect">
              <a:avLst/>
            </a:prstGeom>
          </p:spPr>
          <p:txBody>
            <a:bodyPr vert="horz"/>
            <a:lstStyle>
              <a:defPPr>
                <a:defRPr lang="zh-CN"/>
              </a:defPPr>
              <a:lvl1pPr indent="0" defTabSz="457200">
                <a:lnSpc>
                  <a:spcPct val="100000"/>
                </a:lnSpc>
                <a:spcBef>
                  <a:spcPct val="20000"/>
                </a:spcBef>
                <a:buFont typeface="Arial" panose="020B0604020202020204"/>
                <a:buNone/>
                <a:defRPr sz="1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r>
                <a:rPr lang="zh-CN" altLang="en-US" sz="1050" dirty="0">
                  <a:solidFill>
                    <a:schemeClr val="tx1">
                      <a:lumMod val="85000"/>
                      <a:lumOff val="15000"/>
                    </a:schemeClr>
                  </a:solidFill>
                </a:rPr>
                <a:t>点击添加文字内容点击添加文字内容点击添加文字内容点击添加文字内容点击添加文字内容</a:t>
              </a:r>
              <a:endParaRPr lang="en-US" altLang="zh-CN" sz="1050" dirty="0">
                <a:solidFill>
                  <a:schemeClr val="tx1">
                    <a:lumMod val="85000"/>
                    <a:lumOff val="15000"/>
                  </a:schemeClr>
                </a:solidFill>
              </a:endParaRPr>
            </a:p>
          </p:txBody>
        </p:sp>
      </p:grpSp>
      <p:grpSp>
        <p:nvGrpSpPr>
          <p:cNvPr id="64" name="Group 49"/>
          <p:cNvGrpSpPr/>
          <p:nvPr/>
        </p:nvGrpSpPr>
        <p:grpSpPr>
          <a:xfrm>
            <a:off x="6685477" y="3489374"/>
            <a:ext cx="2087310" cy="1241492"/>
            <a:chOff x="1441450" y="1676757"/>
            <a:chExt cx="2019300" cy="1201042"/>
          </a:xfrm>
        </p:grpSpPr>
        <p:sp>
          <p:nvSpPr>
            <p:cNvPr id="65" name="Text Placeholder 2"/>
            <p:cNvSpPr txBox="1"/>
            <p:nvPr/>
          </p:nvSpPr>
          <p:spPr>
            <a:xfrm>
              <a:off x="1441450" y="1676757"/>
              <a:ext cx="2019300" cy="285799"/>
            </a:xfrm>
            <a:prstGeom prst="rect">
              <a:avLst/>
            </a:prstGeom>
          </p:spPr>
          <p:txBody>
            <a:bodyPr vert="horz"/>
            <a:lstStyle>
              <a:defPPr>
                <a:defRPr lang="zh-CN"/>
              </a:defPPr>
              <a:lvl1pPr indent="0" defTabSz="457200">
                <a:lnSpc>
                  <a:spcPct val="140000"/>
                </a:lnSpc>
                <a:spcBef>
                  <a:spcPct val="20000"/>
                </a:spcBef>
                <a:buFont typeface="Arial" panose="020B0604020202020204"/>
                <a:buNone/>
                <a:defRPr sz="2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r>
                <a:rPr lang="zh-CN" altLang="en-US" sz="1350" b="1" dirty="0">
                  <a:solidFill>
                    <a:schemeClr val="tx1">
                      <a:lumMod val="85000"/>
                      <a:lumOff val="15000"/>
                    </a:schemeClr>
                  </a:solidFill>
                </a:rPr>
                <a:t>添加文字标题</a:t>
              </a:r>
              <a:endParaRPr lang="en-US" altLang="zh-CN" sz="1350" b="1" dirty="0">
                <a:solidFill>
                  <a:schemeClr val="tx1">
                    <a:lumMod val="85000"/>
                    <a:lumOff val="15000"/>
                  </a:schemeClr>
                </a:solidFill>
              </a:endParaRPr>
            </a:p>
          </p:txBody>
        </p:sp>
        <p:sp>
          <p:nvSpPr>
            <p:cNvPr id="66" name="Text Placeholder 8"/>
            <p:cNvSpPr txBox="1"/>
            <p:nvPr/>
          </p:nvSpPr>
          <p:spPr>
            <a:xfrm>
              <a:off x="1441450" y="1960601"/>
              <a:ext cx="2019300" cy="917198"/>
            </a:xfrm>
            <a:prstGeom prst="rect">
              <a:avLst/>
            </a:prstGeom>
          </p:spPr>
          <p:txBody>
            <a:bodyPr vert="horz"/>
            <a:lstStyle>
              <a:defPPr>
                <a:defRPr lang="zh-CN"/>
              </a:defPPr>
              <a:lvl1pPr indent="0" defTabSz="457200">
                <a:lnSpc>
                  <a:spcPct val="100000"/>
                </a:lnSpc>
                <a:spcBef>
                  <a:spcPct val="20000"/>
                </a:spcBef>
                <a:buFont typeface="Arial" panose="020B0604020202020204"/>
                <a:buNone/>
                <a:defRPr sz="1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r>
                <a:rPr lang="zh-CN" altLang="en-US" sz="1050" dirty="0">
                  <a:solidFill>
                    <a:schemeClr val="tx1">
                      <a:lumMod val="85000"/>
                      <a:lumOff val="15000"/>
                    </a:schemeClr>
                  </a:solidFill>
                </a:rPr>
                <a:t>点击添加文字内容点击添加文字内容点击添加文字内容点击添加文字内容点击添加文字内容</a:t>
              </a:r>
              <a:endParaRPr lang="en-US" altLang="zh-CN" sz="1050" dirty="0">
                <a:solidFill>
                  <a:schemeClr val="tx1">
                    <a:lumMod val="85000"/>
                    <a:lumOff val="15000"/>
                  </a:schemeClr>
                </a:solidFill>
              </a:endParaRPr>
            </a:p>
          </p:txBody>
        </p:sp>
      </p:grpSp>
      <p:cxnSp>
        <p:nvCxnSpPr>
          <p:cNvPr id="67" name="直接连接符 66"/>
          <p:cNvCxnSpPr>
            <a:stCxn id="20" idx="0"/>
          </p:cNvCxnSpPr>
          <p:nvPr/>
        </p:nvCxnSpPr>
        <p:spPr>
          <a:xfrm flipV="1">
            <a:off x="2784668" y="1729457"/>
            <a:ext cx="0" cy="411168"/>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H="1">
            <a:off x="2503015" y="1729457"/>
            <a:ext cx="281653" cy="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a:stCxn id="47" idx="0"/>
          </p:cNvCxnSpPr>
          <p:nvPr/>
        </p:nvCxnSpPr>
        <p:spPr>
          <a:xfrm flipV="1">
            <a:off x="3966163" y="1729457"/>
            <a:ext cx="0" cy="411168"/>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3966164" y="1729457"/>
            <a:ext cx="2542628" cy="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a:stCxn id="53" idx="4"/>
          </p:cNvCxnSpPr>
          <p:nvPr/>
        </p:nvCxnSpPr>
        <p:spPr>
          <a:xfrm>
            <a:off x="5147660" y="3558420"/>
            <a:ext cx="4923" cy="474042"/>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H="1">
            <a:off x="2503014" y="4032464"/>
            <a:ext cx="2649569" cy="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a:stCxn id="42" idx="4"/>
          </p:cNvCxnSpPr>
          <p:nvPr/>
        </p:nvCxnSpPr>
        <p:spPr>
          <a:xfrm>
            <a:off x="6386816" y="3558420"/>
            <a:ext cx="0" cy="698401"/>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a:endCxn id="66" idx="1"/>
          </p:cNvCxnSpPr>
          <p:nvPr/>
        </p:nvCxnSpPr>
        <p:spPr>
          <a:xfrm>
            <a:off x="6386816" y="4256811"/>
            <a:ext cx="298661" cy="1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2075770" y="2140625"/>
            <a:ext cx="1417795" cy="1417795"/>
            <a:chOff x="2714799" y="2648622"/>
            <a:chExt cx="1891378" cy="1891378"/>
          </a:xfrm>
          <a:solidFill>
            <a:srgbClr val="005DA2"/>
          </a:solidFill>
        </p:grpSpPr>
        <p:sp>
          <p:nvSpPr>
            <p:cNvPr id="20" name="Oval 8"/>
            <p:cNvSpPr/>
            <p:nvPr/>
          </p:nvSpPr>
          <p:spPr>
            <a:xfrm>
              <a:off x="2714799" y="2648622"/>
              <a:ext cx="1891378" cy="1891378"/>
            </a:xfrm>
            <a:prstGeom prst="ellipse">
              <a:avLst/>
            </a:prstGeom>
            <a:solidFill>
              <a:schemeClr val="accent1"/>
            </a:solidFill>
            <a:ln w="666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noAutofit/>
            </a:bodyPr>
            <a:lstStyle/>
            <a:p>
              <a:pPr algn="ctr"/>
              <a:endParaRPr lang="en-US" sz="1350" dirty="0">
                <a:latin typeface="微软雅黑" panose="020B0503020204020204" pitchFamily="34" charset="-122"/>
                <a:ea typeface="微软雅黑" panose="020B0503020204020204" pitchFamily="34" charset="-122"/>
              </a:endParaRPr>
            </a:p>
          </p:txBody>
        </p:sp>
        <p:sp>
          <p:nvSpPr>
            <p:cNvPr id="75" name="Text Placeholder 2"/>
            <p:cNvSpPr txBox="1"/>
            <p:nvPr/>
          </p:nvSpPr>
          <p:spPr>
            <a:xfrm>
              <a:off x="3146847"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zh-CN" altLang="en-US" sz="1800" b="1" dirty="0">
                  <a:solidFill>
                    <a:schemeClr val="bg1"/>
                  </a:solidFill>
                  <a:latin typeface="微软雅黑" panose="020B0503020204020204" pitchFamily="34" charset="-122"/>
                  <a:ea typeface="微软雅黑" panose="020B0503020204020204" pitchFamily="34" charset="-122"/>
                </a:rPr>
                <a:t>项目一</a:t>
              </a:r>
              <a:endParaRPr lang="en-US" altLang="zh-CN" sz="1800" b="1" dirty="0">
                <a:solidFill>
                  <a:schemeClr val="bg1"/>
                </a:solidFill>
                <a:latin typeface="微软雅黑" panose="020B0503020204020204" pitchFamily="34" charset="-122"/>
                <a:ea typeface="微软雅黑" panose="020B0503020204020204" pitchFamily="34" charset="-122"/>
              </a:endParaRPr>
            </a:p>
          </p:txBody>
        </p:sp>
      </p:grpSp>
      <p:grpSp>
        <p:nvGrpSpPr>
          <p:cNvPr id="79" name="组合 78"/>
          <p:cNvGrpSpPr/>
          <p:nvPr/>
        </p:nvGrpSpPr>
        <p:grpSpPr>
          <a:xfrm>
            <a:off x="3257266" y="2140625"/>
            <a:ext cx="1417795" cy="1417795"/>
            <a:chOff x="4290947" y="2648622"/>
            <a:chExt cx="1891378" cy="1891378"/>
          </a:xfrm>
          <a:solidFill>
            <a:srgbClr val="FFC400"/>
          </a:solidFill>
        </p:grpSpPr>
        <p:sp>
          <p:nvSpPr>
            <p:cNvPr id="47" name="Oval 9"/>
            <p:cNvSpPr/>
            <p:nvPr/>
          </p:nvSpPr>
          <p:spPr>
            <a:xfrm>
              <a:off x="4290947" y="2648622"/>
              <a:ext cx="1891378" cy="1891378"/>
            </a:xfrm>
            <a:prstGeom prst="ellipse">
              <a:avLst/>
            </a:prstGeom>
            <a:solidFill>
              <a:schemeClr val="bg1">
                <a:lumMod val="65000"/>
              </a:schemeClr>
            </a:solidFill>
            <a:ln w="666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noAutofit/>
            </a:bodyPr>
            <a:lstStyle/>
            <a:p>
              <a:pPr algn="ctr"/>
              <a:endParaRPr lang="en-US" sz="1350" dirty="0">
                <a:latin typeface="微软雅黑" panose="020B0503020204020204" pitchFamily="34" charset="-122"/>
                <a:ea typeface="微软雅黑" panose="020B0503020204020204" pitchFamily="34" charset="-122"/>
              </a:endParaRPr>
            </a:p>
          </p:txBody>
        </p:sp>
        <p:sp>
          <p:nvSpPr>
            <p:cNvPr id="76" name="Text Placeholder 2"/>
            <p:cNvSpPr txBox="1"/>
            <p:nvPr/>
          </p:nvSpPr>
          <p:spPr>
            <a:xfrm>
              <a:off x="4739406"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zh-CN" altLang="en-US" sz="1800" b="1" dirty="0">
                  <a:solidFill>
                    <a:schemeClr val="bg1"/>
                  </a:solidFill>
                  <a:latin typeface="微软雅黑" panose="020B0503020204020204" pitchFamily="34" charset="-122"/>
                  <a:ea typeface="微软雅黑" panose="020B0503020204020204" pitchFamily="34" charset="-122"/>
                </a:rPr>
                <a:t>项目二</a:t>
              </a:r>
              <a:endParaRPr lang="en-US" altLang="zh-CN" sz="1800" b="1" dirty="0">
                <a:solidFill>
                  <a:schemeClr val="bg1"/>
                </a:solidFill>
                <a:latin typeface="微软雅黑" panose="020B0503020204020204" pitchFamily="34" charset="-122"/>
                <a:ea typeface="微软雅黑" panose="020B0503020204020204" pitchFamily="34" charset="-122"/>
              </a:endParaRPr>
            </a:p>
          </p:txBody>
        </p:sp>
      </p:grpSp>
      <p:grpSp>
        <p:nvGrpSpPr>
          <p:cNvPr id="80" name="组合 79"/>
          <p:cNvGrpSpPr/>
          <p:nvPr/>
        </p:nvGrpSpPr>
        <p:grpSpPr>
          <a:xfrm>
            <a:off x="4438762" y="2140625"/>
            <a:ext cx="1417795" cy="1417795"/>
            <a:chOff x="5867096" y="2648622"/>
            <a:chExt cx="1891378" cy="1891378"/>
          </a:xfrm>
          <a:solidFill>
            <a:srgbClr val="005DA2"/>
          </a:solidFill>
        </p:grpSpPr>
        <p:sp>
          <p:nvSpPr>
            <p:cNvPr id="53" name="Oval 10"/>
            <p:cNvSpPr/>
            <p:nvPr/>
          </p:nvSpPr>
          <p:spPr>
            <a:xfrm>
              <a:off x="5867096" y="2648622"/>
              <a:ext cx="1891378" cy="1891378"/>
            </a:xfrm>
            <a:prstGeom prst="ellipse">
              <a:avLst/>
            </a:prstGeom>
            <a:solidFill>
              <a:schemeClr val="accent1"/>
            </a:solidFill>
            <a:ln w="666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noAutofit/>
            </a:bodyPr>
            <a:lstStyle/>
            <a:p>
              <a:pPr algn="ctr"/>
              <a:endParaRPr lang="en-US" sz="1350" dirty="0">
                <a:latin typeface="微软雅黑" panose="020B0503020204020204" pitchFamily="34" charset="-122"/>
                <a:ea typeface="微软雅黑" panose="020B0503020204020204" pitchFamily="34" charset="-122"/>
              </a:endParaRPr>
            </a:p>
          </p:txBody>
        </p:sp>
        <p:sp>
          <p:nvSpPr>
            <p:cNvPr id="77" name="Text Placeholder 2"/>
            <p:cNvSpPr txBox="1"/>
            <p:nvPr/>
          </p:nvSpPr>
          <p:spPr>
            <a:xfrm>
              <a:off x="6315199"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zh-CN" altLang="en-US" sz="1800" b="1" dirty="0">
                  <a:solidFill>
                    <a:schemeClr val="bg1"/>
                  </a:solidFill>
                  <a:latin typeface="微软雅黑" panose="020B0503020204020204" pitchFamily="34" charset="-122"/>
                  <a:ea typeface="微软雅黑" panose="020B0503020204020204" pitchFamily="34" charset="-122"/>
                </a:rPr>
                <a:t>项目三</a:t>
              </a:r>
              <a:endParaRPr lang="en-US" altLang="zh-CN" sz="1800" b="1" dirty="0">
                <a:solidFill>
                  <a:schemeClr val="bg1"/>
                </a:solidFill>
                <a:latin typeface="微软雅黑" panose="020B0503020204020204" pitchFamily="34" charset="-122"/>
                <a:ea typeface="微软雅黑" panose="020B0503020204020204" pitchFamily="34" charset="-122"/>
              </a:endParaRPr>
            </a:p>
          </p:txBody>
        </p:sp>
      </p:grpSp>
      <p:grpSp>
        <p:nvGrpSpPr>
          <p:cNvPr id="81" name="组合 80"/>
          <p:cNvGrpSpPr/>
          <p:nvPr/>
        </p:nvGrpSpPr>
        <p:grpSpPr>
          <a:xfrm>
            <a:off x="5677919" y="2140625"/>
            <a:ext cx="1417795" cy="1417795"/>
            <a:chOff x="7520165" y="2648622"/>
            <a:chExt cx="1891378" cy="1891378"/>
          </a:xfrm>
          <a:solidFill>
            <a:srgbClr val="FFC400"/>
          </a:solidFill>
        </p:grpSpPr>
        <p:sp>
          <p:nvSpPr>
            <p:cNvPr id="42" name="Oval 11"/>
            <p:cNvSpPr/>
            <p:nvPr/>
          </p:nvSpPr>
          <p:spPr>
            <a:xfrm>
              <a:off x="7520165" y="2648622"/>
              <a:ext cx="1891378" cy="1891378"/>
            </a:xfrm>
            <a:prstGeom prst="ellipse">
              <a:avLst/>
            </a:prstGeom>
            <a:solidFill>
              <a:schemeClr val="bg1">
                <a:lumMod val="65000"/>
              </a:schemeClr>
            </a:solidFill>
            <a:ln w="666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noAutofit/>
            </a:bodyPr>
            <a:lstStyle/>
            <a:p>
              <a:pPr algn="ctr"/>
              <a:endParaRPr lang="en-US" sz="1350" dirty="0">
                <a:latin typeface="微软雅黑" panose="020B0503020204020204" pitchFamily="34" charset="-122"/>
                <a:ea typeface="微软雅黑" panose="020B0503020204020204" pitchFamily="34" charset="-122"/>
              </a:endParaRPr>
            </a:p>
          </p:txBody>
        </p:sp>
        <p:sp>
          <p:nvSpPr>
            <p:cNvPr id="78" name="Text Placeholder 2"/>
            <p:cNvSpPr txBox="1"/>
            <p:nvPr/>
          </p:nvSpPr>
          <p:spPr>
            <a:xfrm>
              <a:off x="7899375"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zh-CN" altLang="en-US" sz="1800" b="1" dirty="0">
                  <a:solidFill>
                    <a:schemeClr val="bg1"/>
                  </a:solidFill>
                  <a:latin typeface="微软雅黑" panose="020B0503020204020204" pitchFamily="34" charset="-122"/>
                  <a:ea typeface="微软雅黑" panose="020B0503020204020204" pitchFamily="34" charset="-122"/>
                </a:rPr>
                <a:t>项目四</a:t>
              </a:r>
              <a:endParaRPr lang="en-US" altLang="zh-CN" sz="1800" b="1" dirty="0">
                <a:solidFill>
                  <a:schemeClr val="bg1"/>
                </a:solidFill>
                <a:latin typeface="微软雅黑" panose="020B0503020204020204" pitchFamily="34" charset="-122"/>
                <a:ea typeface="微软雅黑" panose="020B0503020204020204" pitchFamily="34" charset="-122"/>
              </a:endParaRPr>
            </a:p>
          </p:txBody>
        </p:sp>
      </p:grpSp>
      <p:sp>
        <p:nvSpPr>
          <p:cNvPr id="35" name="文本框 2"/>
          <p:cNvSpPr txBox="1"/>
          <p:nvPr/>
        </p:nvSpPr>
        <p:spPr>
          <a:xfrm>
            <a:off x="1270297"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5"/>
                                        </p:tgtEl>
                                        <p:attrNameLst>
                                          <p:attrName>ppt_y</p:attrName>
                                        </p:attrNameLst>
                                      </p:cBhvr>
                                      <p:tavLst>
                                        <p:tav tm="0">
                                          <p:val>
                                            <p:strVal val="#ppt_y"/>
                                          </p:val>
                                        </p:tav>
                                        <p:tav tm="100000">
                                          <p:val>
                                            <p:strVal val="#ppt_y"/>
                                          </p:val>
                                        </p:tav>
                                      </p:tavLst>
                                    </p:anim>
                                    <p:anim calcmode="lin" valueType="num">
                                      <p:cBhvr>
                                        <p:cTn id="9"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5"/>
                                        </p:tgtEl>
                                      </p:cBhvr>
                                    </p:animEffect>
                                  </p:childTnLst>
                                </p:cTn>
                              </p:par>
                            </p:childTnLst>
                          </p:cTn>
                        </p:par>
                        <p:par>
                          <p:cTn id="12" fill="hold">
                            <p:stCondLst>
                              <p:cond delay="850"/>
                            </p:stCondLst>
                            <p:childTnLst>
                              <p:par>
                                <p:cTn id="13" presetID="10"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1350"/>
                            </p:stCondLst>
                            <p:childTnLst>
                              <p:par>
                                <p:cTn id="17" presetID="22" presetClass="entr" presetSubtype="4" fill="hold" nodeType="afterEffect">
                                  <p:stCondLst>
                                    <p:cond delay="0"/>
                                  </p:stCondLst>
                                  <p:childTnLst>
                                    <p:set>
                                      <p:cBhvr>
                                        <p:cTn id="18" dur="1" fill="hold">
                                          <p:stCondLst>
                                            <p:cond delay="0"/>
                                          </p:stCondLst>
                                        </p:cTn>
                                        <p:tgtEl>
                                          <p:spTgt spid="67"/>
                                        </p:tgtEl>
                                        <p:attrNameLst>
                                          <p:attrName>style.visibility</p:attrName>
                                        </p:attrNameLst>
                                      </p:cBhvr>
                                      <p:to>
                                        <p:strVal val="visible"/>
                                      </p:to>
                                    </p:set>
                                    <p:animEffect transition="in" filter="wipe(down)">
                                      <p:cBhvr>
                                        <p:cTn id="19" dur="500"/>
                                        <p:tgtEl>
                                          <p:spTgt spid="67"/>
                                        </p:tgtEl>
                                      </p:cBhvr>
                                    </p:animEffect>
                                  </p:childTnLst>
                                </p:cTn>
                              </p:par>
                            </p:childTnLst>
                          </p:cTn>
                        </p:par>
                        <p:par>
                          <p:cTn id="20" fill="hold">
                            <p:stCondLst>
                              <p:cond delay="1850"/>
                            </p:stCondLst>
                            <p:childTnLst>
                              <p:par>
                                <p:cTn id="21" presetID="22" presetClass="entr" presetSubtype="2" fill="hold" nodeType="afterEffect">
                                  <p:stCondLst>
                                    <p:cond delay="0"/>
                                  </p:stCondLst>
                                  <p:childTnLst>
                                    <p:set>
                                      <p:cBhvr>
                                        <p:cTn id="22" dur="1" fill="hold">
                                          <p:stCondLst>
                                            <p:cond delay="0"/>
                                          </p:stCondLst>
                                        </p:cTn>
                                        <p:tgtEl>
                                          <p:spTgt spid="68"/>
                                        </p:tgtEl>
                                        <p:attrNameLst>
                                          <p:attrName>style.visibility</p:attrName>
                                        </p:attrNameLst>
                                      </p:cBhvr>
                                      <p:to>
                                        <p:strVal val="visible"/>
                                      </p:to>
                                    </p:set>
                                    <p:animEffect transition="in" filter="wipe(right)">
                                      <p:cBhvr>
                                        <p:cTn id="23" dur="500"/>
                                        <p:tgtEl>
                                          <p:spTgt spid="68"/>
                                        </p:tgtEl>
                                      </p:cBhvr>
                                    </p:animEffect>
                                  </p:childTnLst>
                                </p:cTn>
                              </p:par>
                            </p:childTnLst>
                          </p:cTn>
                        </p:par>
                        <p:par>
                          <p:cTn id="24" fill="hold">
                            <p:stCondLst>
                              <p:cond delay="2350"/>
                            </p:stCondLst>
                            <p:childTnLst>
                              <p:par>
                                <p:cTn id="25" presetID="22" presetClass="entr" presetSubtype="8" fill="hold" nodeType="after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wipe(left)">
                                      <p:cBhvr>
                                        <p:cTn id="27" dur="500"/>
                                        <p:tgtEl>
                                          <p:spTgt spid="55"/>
                                        </p:tgtEl>
                                      </p:cBhvr>
                                    </p:animEffect>
                                  </p:childTnLst>
                                </p:cTn>
                              </p:par>
                            </p:childTnLst>
                          </p:cTn>
                        </p:par>
                        <p:par>
                          <p:cTn id="28" fill="hold">
                            <p:stCondLst>
                              <p:cond delay="2850"/>
                            </p:stCondLst>
                            <p:childTnLst>
                              <p:par>
                                <p:cTn id="29" presetID="10" presetClass="entr" presetSubtype="0" fill="hold" nodeType="afterEffect">
                                  <p:stCondLst>
                                    <p:cond delay="0"/>
                                  </p:stCondLst>
                                  <p:childTnLst>
                                    <p:set>
                                      <p:cBhvr>
                                        <p:cTn id="30" dur="1" fill="hold">
                                          <p:stCondLst>
                                            <p:cond delay="0"/>
                                          </p:stCondLst>
                                        </p:cTn>
                                        <p:tgtEl>
                                          <p:spTgt spid="79"/>
                                        </p:tgtEl>
                                        <p:attrNameLst>
                                          <p:attrName>style.visibility</p:attrName>
                                        </p:attrNameLst>
                                      </p:cBhvr>
                                      <p:to>
                                        <p:strVal val="visible"/>
                                      </p:to>
                                    </p:set>
                                    <p:animEffect transition="in" filter="fade">
                                      <p:cBhvr>
                                        <p:cTn id="31" dur="500"/>
                                        <p:tgtEl>
                                          <p:spTgt spid="79"/>
                                        </p:tgtEl>
                                      </p:cBhvr>
                                    </p:animEffect>
                                  </p:childTnLst>
                                </p:cTn>
                              </p:par>
                            </p:childTnLst>
                          </p:cTn>
                        </p:par>
                        <p:par>
                          <p:cTn id="32" fill="hold">
                            <p:stCondLst>
                              <p:cond delay="3350"/>
                            </p:stCondLst>
                            <p:childTnLst>
                              <p:par>
                                <p:cTn id="33" presetID="22" presetClass="entr" presetSubtype="4" fill="hold" nodeType="afterEffect">
                                  <p:stCondLst>
                                    <p:cond delay="0"/>
                                  </p:stCondLst>
                                  <p:childTnLst>
                                    <p:set>
                                      <p:cBhvr>
                                        <p:cTn id="34" dur="1" fill="hold">
                                          <p:stCondLst>
                                            <p:cond delay="0"/>
                                          </p:stCondLst>
                                        </p:cTn>
                                        <p:tgtEl>
                                          <p:spTgt spid="69"/>
                                        </p:tgtEl>
                                        <p:attrNameLst>
                                          <p:attrName>style.visibility</p:attrName>
                                        </p:attrNameLst>
                                      </p:cBhvr>
                                      <p:to>
                                        <p:strVal val="visible"/>
                                      </p:to>
                                    </p:set>
                                    <p:animEffect transition="in" filter="wipe(down)">
                                      <p:cBhvr>
                                        <p:cTn id="35" dur="500"/>
                                        <p:tgtEl>
                                          <p:spTgt spid="69"/>
                                        </p:tgtEl>
                                      </p:cBhvr>
                                    </p:animEffect>
                                  </p:childTnLst>
                                </p:cTn>
                              </p:par>
                            </p:childTnLst>
                          </p:cTn>
                        </p:par>
                        <p:par>
                          <p:cTn id="36" fill="hold">
                            <p:stCondLst>
                              <p:cond delay="3850"/>
                            </p:stCondLst>
                            <p:childTnLst>
                              <p:par>
                                <p:cTn id="37" presetID="22" presetClass="entr" presetSubtype="8" fill="hold" nodeType="afterEffect">
                                  <p:stCondLst>
                                    <p:cond delay="0"/>
                                  </p:stCondLst>
                                  <p:childTnLst>
                                    <p:set>
                                      <p:cBhvr>
                                        <p:cTn id="38" dur="1" fill="hold">
                                          <p:stCondLst>
                                            <p:cond delay="0"/>
                                          </p:stCondLst>
                                        </p:cTn>
                                        <p:tgtEl>
                                          <p:spTgt spid="70"/>
                                        </p:tgtEl>
                                        <p:attrNameLst>
                                          <p:attrName>style.visibility</p:attrName>
                                        </p:attrNameLst>
                                      </p:cBhvr>
                                      <p:to>
                                        <p:strVal val="visible"/>
                                      </p:to>
                                    </p:set>
                                    <p:animEffect transition="in" filter="wipe(left)">
                                      <p:cBhvr>
                                        <p:cTn id="39" dur="500"/>
                                        <p:tgtEl>
                                          <p:spTgt spid="70"/>
                                        </p:tgtEl>
                                      </p:cBhvr>
                                    </p:animEffect>
                                  </p:childTnLst>
                                </p:cTn>
                              </p:par>
                            </p:childTnLst>
                          </p:cTn>
                        </p:par>
                        <p:par>
                          <p:cTn id="40" fill="hold">
                            <p:stCondLst>
                              <p:cond delay="4350"/>
                            </p:stCondLst>
                            <p:childTnLst>
                              <p:par>
                                <p:cTn id="41" presetID="22" presetClass="entr" presetSubtype="8" fill="hold" nodeType="afterEffect">
                                  <p:stCondLst>
                                    <p:cond delay="0"/>
                                  </p:stCondLst>
                                  <p:childTnLst>
                                    <p:set>
                                      <p:cBhvr>
                                        <p:cTn id="42" dur="1" fill="hold">
                                          <p:stCondLst>
                                            <p:cond delay="0"/>
                                          </p:stCondLst>
                                        </p:cTn>
                                        <p:tgtEl>
                                          <p:spTgt spid="61"/>
                                        </p:tgtEl>
                                        <p:attrNameLst>
                                          <p:attrName>style.visibility</p:attrName>
                                        </p:attrNameLst>
                                      </p:cBhvr>
                                      <p:to>
                                        <p:strVal val="visible"/>
                                      </p:to>
                                    </p:set>
                                    <p:animEffect transition="in" filter="wipe(left)">
                                      <p:cBhvr>
                                        <p:cTn id="43" dur="500"/>
                                        <p:tgtEl>
                                          <p:spTgt spid="61"/>
                                        </p:tgtEl>
                                      </p:cBhvr>
                                    </p:animEffect>
                                  </p:childTnLst>
                                </p:cTn>
                              </p:par>
                            </p:childTnLst>
                          </p:cTn>
                        </p:par>
                        <p:par>
                          <p:cTn id="44" fill="hold">
                            <p:stCondLst>
                              <p:cond delay="4850"/>
                            </p:stCondLst>
                            <p:childTnLst>
                              <p:par>
                                <p:cTn id="45" presetID="10" presetClass="entr" presetSubtype="0" fill="hold" nodeType="afterEffect">
                                  <p:stCondLst>
                                    <p:cond delay="0"/>
                                  </p:stCondLst>
                                  <p:childTnLst>
                                    <p:set>
                                      <p:cBhvr>
                                        <p:cTn id="46" dur="1" fill="hold">
                                          <p:stCondLst>
                                            <p:cond delay="0"/>
                                          </p:stCondLst>
                                        </p:cTn>
                                        <p:tgtEl>
                                          <p:spTgt spid="80"/>
                                        </p:tgtEl>
                                        <p:attrNameLst>
                                          <p:attrName>style.visibility</p:attrName>
                                        </p:attrNameLst>
                                      </p:cBhvr>
                                      <p:to>
                                        <p:strVal val="visible"/>
                                      </p:to>
                                    </p:set>
                                    <p:animEffect transition="in" filter="fade">
                                      <p:cBhvr>
                                        <p:cTn id="47" dur="500"/>
                                        <p:tgtEl>
                                          <p:spTgt spid="80"/>
                                        </p:tgtEl>
                                      </p:cBhvr>
                                    </p:animEffect>
                                  </p:childTnLst>
                                </p:cTn>
                              </p:par>
                            </p:childTnLst>
                          </p:cTn>
                        </p:par>
                        <p:par>
                          <p:cTn id="48" fill="hold">
                            <p:stCondLst>
                              <p:cond delay="5350"/>
                            </p:stCondLst>
                            <p:childTnLst>
                              <p:par>
                                <p:cTn id="49" presetID="22" presetClass="entr" presetSubtype="1" fill="hold" nodeType="afterEffect">
                                  <p:stCondLst>
                                    <p:cond delay="0"/>
                                  </p:stCondLst>
                                  <p:childTnLst>
                                    <p:set>
                                      <p:cBhvr>
                                        <p:cTn id="50" dur="1" fill="hold">
                                          <p:stCondLst>
                                            <p:cond delay="0"/>
                                          </p:stCondLst>
                                        </p:cTn>
                                        <p:tgtEl>
                                          <p:spTgt spid="71"/>
                                        </p:tgtEl>
                                        <p:attrNameLst>
                                          <p:attrName>style.visibility</p:attrName>
                                        </p:attrNameLst>
                                      </p:cBhvr>
                                      <p:to>
                                        <p:strVal val="visible"/>
                                      </p:to>
                                    </p:set>
                                    <p:animEffect transition="in" filter="wipe(up)">
                                      <p:cBhvr>
                                        <p:cTn id="51" dur="500"/>
                                        <p:tgtEl>
                                          <p:spTgt spid="71"/>
                                        </p:tgtEl>
                                      </p:cBhvr>
                                    </p:animEffect>
                                  </p:childTnLst>
                                </p:cTn>
                              </p:par>
                            </p:childTnLst>
                          </p:cTn>
                        </p:par>
                        <p:par>
                          <p:cTn id="52" fill="hold">
                            <p:stCondLst>
                              <p:cond delay="5850"/>
                            </p:stCondLst>
                            <p:childTnLst>
                              <p:par>
                                <p:cTn id="53" presetID="22" presetClass="entr" presetSubtype="2" fill="hold" nodeType="afterEffect">
                                  <p:stCondLst>
                                    <p:cond delay="0"/>
                                  </p:stCondLst>
                                  <p:childTnLst>
                                    <p:set>
                                      <p:cBhvr>
                                        <p:cTn id="54" dur="1" fill="hold">
                                          <p:stCondLst>
                                            <p:cond delay="0"/>
                                          </p:stCondLst>
                                        </p:cTn>
                                        <p:tgtEl>
                                          <p:spTgt spid="72"/>
                                        </p:tgtEl>
                                        <p:attrNameLst>
                                          <p:attrName>style.visibility</p:attrName>
                                        </p:attrNameLst>
                                      </p:cBhvr>
                                      <p:to>
                                        <p:strVal val="visible"/>
                                      </p:to>
                                    </p:set>
                                    <p:animEffect transition="in" filter="wipe(right)">
                                      <p:cBhvr>
                                        <p:cTn id="55" dur="500"/>
                                        <p:tgtEl>
                                          <p:spTgt spid="72"/>
                                        </p:tgtEl>
                                      </p:cBhvr>
                                    </p:animEffect>
                                  </p:childTnLst>
                                </p:cTn>
                              </p:par>
                            </p:childTnLst>
                          </p:cTn>
                        </p:par>
                        <p:par>
                          <p:cTn id="56" fill="hold">
                            <p:stCondLst>
                              <p:cond delay="6350"/>
                            </p:stCondLst>
                            <p:childTnLst>
                              <p:par>
                                <p:cTn id="57" presetID="22" presetClass="entr" presetSubtype="8" fill="hold" nodeType="afterEffect">
                                  <p:stCondLst>
                                    <p:cond delay="0"/>
                                  </p:stCondLst>
                                  <p:childTnLst>
                                    <p:set>
                                      <p:cBhvr>
                                        <p:cTn id="58" dur="1" fill="hold">
                                          <p:stCondLst>
                                            <p:cond delay="0"/>
                                          </p:stCondLst>
                                        </p:cTn>
                                        <p:tgtEl>
                                          <p:spTgt spid="58"/>
                                        </p:tgtEl>
                                        <p:attrNameLst>
                                          <p:attrName>style.visibility</p:attrName>
                                        </p:attrNameLst>
                                      </p:cBhvr>
                                      <p:to>
                                        <p:strVal val="visible"/>
                                      </p:to>
                                    </p:set>
                                    <p:animEffect transition="in" filter="wipe(left)">
                                      <p:cBhvr>
                                        <p:cTn id="59" dur="500"/>
                                        <p:tgtEl>
                                          <p:spTgt spid="58"/>
                                        </p:tgtEl>
                                      </p:cBhvr>
                                    </p:animEffect>
                                  </p:childTnLst>
                                </p:cTn>
                              </p:par>
                            </p:childTnLst>
                          </p:cTn>
                        </p:par>
                        <p:par>
                          <p:cTn id="60" fill="hold">
                            <p:stCondLst>
                              <p:cond delay="6850"/>
                            </p:stCondLst>
                            <p:childTnLst>
                              <p:par>
                                <p:cTn id="61" presetID="10" presetClass="entr" presetSubtype="0" fill="hold" nodeType="afterEffect">
                                  <p:stCondLst>
                                    <p:cond delay="0"/>
                                  </p:stCondLst>
                                  <p:childTnLst>
                                    <p:set>
                                      <p:cBhvr>
                                        <p:cTn id="62" dur="1" fill="hold">
                                          <p:stCondLst>
                                            <p:cond delay="0"/>
                                          </p:stCondLst>
                                        </p:cTn>
                                        <p:tgtEl>
                                          <p:spTgt spid="81"/>
                                        </p:tgtEl>
                                        <p:attrNameLst>
                                          <p:attrName>style.visibility</p:attrName>
                                        </p:attrNameLst>
                                      </p:cBhvr>
                                      <p:to>
                                        <p:strVal val="visible"/>
                                      </p:to>
                                    </p:set>
                                    <p:animEffect transition="in" filter="fade">
                                      <p:cBhvr>
                                        <p:cTn id="63" dur="500"/>
                                        <p:tgtEl>
                                          <p:spTgt spid="81"/>
                                        </p:tgtEl>
                                      </p:cBhvr>
                                    </p:animEffect>
                                  </p:childTnLst>
                                </p:cTn>
                              </p:par>
                            </p:childTnLst>
                          </p:cTn>
                        </p:par>
                        <p:par>
                          <p:cTn id="64" fill="hold">
                            <p:stCondLst>
                              <p:cond delay="7350"/>
                            </p:stCondLst>
                            <p:childTnLst>
                              <p:par>
                                <p:cTn id="65" presetID="22" presetClass="entr" presetSubtype="1" fill="hold" nodeType="afterEffect">
                                  <p:stCondLst>
                                    <p:cond delay="0"/>
                                  </p:stCondLst>
                                  <p:childTnLst>
                                    <p:set>
                                      <p:cBhvr>
                                        <p:cTn id="66" dur="1" fill="hold">
                                          <p:stCondLst>
                                            <p:cond delay="0"/>
                                          </p:stCondLst>
                                        </p:cTn>
                                        <p:tgtEl>
                                          <p:spTgt spid="73"/>
                                        </p:tgtEl>
                                        <p:attrNameLst>
                                          <p:attrName>style.visibility</p:attrName>
                                        </p:attrNameLst>
                                      </p:cBhvr>
                                      <p:to>
                                        <p:strVal val="visible"/>
                                      </p:to>
                                    </p:set>
                                    <p:animEffect transition="in" filter="wipe(up)">
                                      <p:cBhvr>
                                        <p:cTn id="67" dur="500"/>
                                        <p:tgtEl>
                                          <p:spTgt spid="73"/>
                                        </p:tgtEl>
                                      </p:cBhvr>
                                    </p:animEffect>
                                  </p:childTnLst>
                                </p:cTn>
                              </p:par>
                            </p:childTnLst>
                          </p:cTn>
                        </p:par>
                        <p:par>
                          <p:cTn id="68" fill="hold">
                            <p:stCondLst>
                              <p:cond delay="7850"/>
                            </p:stCondLst>
                            <p:childTnLst>
                              <p:par>
                                <p:cTn id="69" presetID="22" presetClass="entr" presetSubtype="8" fill="hold" nodeType="afterEffect">
                                  <p:stCondLst>
                                    <p:cond delay="0"/>
                                  </p:stCondLst>
                                  <p:childTnLst>
                                    <p:set>
                                      <p:cBhvr>
                                        <p:cTn id="70" dur="1" fill="hold">
                                          <p:stCondLst>
                                            <p:cond delay="0"/>
                                          </p:stCondLst>
                                        </p:cTn>
                                        <p:tgtEl>
                                          <p:spTgt spid="74"/>
                                        </p:tgtEl>
                                        <p:attrNameLst>
                                          <p:attrName>style.visibility</p:attrName>
                                        </p:attrNameLst>
                                      </p:cBhvr>
                                      <p:to>
                                        <p:strVal val="visible"/>
                                      </p:to>
                                    </p:set>
                                    <p:animEffect transition="in" filter="wipe(left)">
                                      <p:cBhvr>
                                        <p:cTn id="71" dur="500"/>
                                        <p:tgtEl>
                                          <p:spTgt spid="74"/>
                                        </p:tgtEl>
                                      </p:cBhvr>
                                    </p:animEffect>
                                  </p:childTnLst>
                                </p:cTn>
                              </p:par>
                            </p:childTnLst>
                          </p:cTn>
                        </p:par>
                        <p:par>
                          <p:cTn id="72" fill="hold">
                            <p:stCondLst>
                              <p:cond delay="8350"/>
                            </p:stCondLst>
                            <p:childTnLst>
                              <p:par>
                                <p:cTn id="73" presetID="22" presetClass="entr" presetSubtype="8" fill="hold" nodeType="afterEffect">
                                  <p:stCondLst>
                                    <p:cond delay="0"/>
                                  </p:stCondLst>
                                  <p:childTnLst>
                                    <p:set>
                                      <p:cBhvr>
                                        <p:cTn id="74" dur="1" fill="hold">
                                          <p:stCondLst>
                                            <p:cond delay="0"/>
                                          </p:stCondLst>
                                        </p:cTn>
                                        <p:tgtEl>
                                          <p:spTgt spid="64"/>
                                        </p:tgtEl>
                                        <p:attrNameLst>
                                          <p:attrName>style.visibility</p:attrName>
                                        </p:attrNameLst>
                                      </p:cBhvr>
                                      <p:to>
                                        <p:strVal val="visible"/>
                                      </p:to>
                                    </p:set>
                                    <p:animEffect transition="in" filter="wipe(left)">
                                      <p:cBhvr>
                                        <p:cTn id="75"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5" name="组合 14"/>
          <p:cNvGrpSpPr/>
          <p:nvPr/>
        </p:nvGrpSpPr>
        <p:grpSpPr>
          <a:xfrm>
            <a:off x="3067005" y="2250829"/>
            <a:ext cx="6082315" cy="2911860"/>
            <a:chOff x="4078023" y="2973498"/>
            <a:chExt cx="8113977" cy="3884502"/>
          </a:xfrm>
          <a:solidFill>
            <a:srgbClr val="005DA2"/>
          </a:solidFill>
        </p:grpSpPr>
        <p:sp>
          <p:nvSpPr>
            <p:cNvPr id="16" name="Freeform 5"/>
            <p:cNvSpPr/>
            <p:nvPr/>
          </p:nvSpPr>
          <p:spPr bwMode="auto">
            <a:xfrm>
              <a:off x="4078023" y="5589157"/>
              <a:ext cx="4758750" cy="1268843"/>
            </a:xfrm>
            <a:custGeom>
              <a:avLst/>
              <a:gdLst>
                <a:gd name="T0" fmla="*/ 0 w 251"/>
                <a:gd name="T1" fmla="*/ 67 h 67"/>
                <a:gd name="T2" fmla="*/ 0 w 251"/>
                <a:gd name="T3" fmla="*/ 67 h 67"/>
                <a:gd name="T4" fmla="*/ 251 w 251"/>
                <a:gd name="T5" fmla="*/ 67 h 67"/>
                <a:gd name="T6" fmla="*/ 251 w 251"/>
                <a:gd name="T7" fmla="*/ 0 h 67"/>
                <a:gd name="T8" fmla="*/ 0 w 251"/>
                <a:gd name="T9" fmla="*/ 67 h 67"/>
              </a:gdLst>
              <a:ahLst/>
              <a:cxnLst>
                <a:cxn ang="0">
                  <a:pos x="T0" y="T1"/>
                </a:cxn>
                <a:cxn ang="0">
                  <a:pos x="T2" y="T3"/>
                </a:cxn>
                <a:cxn ang="0">
                  <a:pos x="T4" y="T5"/>
                </a:cxn>
                <a:cxn ang="0">
                  <a:pos x="T6" y="T7"/>
                </a:cxn>
                <a:cxn ang="0">
                  <a:pos x="T8" y="T9"/>
                </a:cxn>
              </a:cxnLst>
              <a:rect l="0" t="0" r="r" b="b"/>
              <a:pathLst>
                <a:path w="251" h="67">
                  <a:moveTo>
                    <a:pt x="0" y="67"/>
                  </a:moveTo>
                  <a:cubicBezTo>
                    <a:pt x="0" y="67"/>
                    <a:pt x="0" y="67"/>
                    <a:pt x="0" y="67"/>
                  </a:cubicBezTo>
                  <a:cubicBezTo>
                    <a:pt x="251" y="67"/>
                    <a:pt x="251" y="67"/>
                    <a:pt x="251" y="67"/>
                  </a:cubicBezTo>
                  <a:cubicBezTo>
                    <a:pt x="251" y="0"/>
                    <a:pt x="251" y="0"/>
                    <a:pt x="251" y="0"/>
                  </a:cubicBezTo>
                  <a:cubicBezTo>
                    <a:pt x="178" y="38"/>
                    <a:pt x="92" y="62"/>
                    <a:pt x="0" y="67"/>
                  </a:cubicBezTo>
                  <a:close/>
                </a:path>
              </a:pathLst>
            </a:custGeom>
            <a:solidFill>
              <a:schemeClr val="accent1"/>
            </a:solidFill>
            <a:ln>
              <a:noFill/>
            </a:ln>
          </p:spPr>
          <p:txBody>
            <a:bodyPr/>
            <a:lstStyle/>
            <a:p>
              <a:endParaRPr lang="zh-CN" altLang="en-US" sz="2100">
                <a:latin typeface="微软雅黑" panose="020B0503020204020204" pitchFamily="34" charset="-122"/>
                <a:ea typeface="微软雅黑" panose="020B0503020204020204" pitchFamily="34" charset="-122"/>
              </a:endParaRPr>
            </a:p>
          </p:txBody>
        </p:sp>
        <p:sp>
          <p:nvSpPr>
            <p:cNvPr id="17" name="Freeform 6"/>
            <p:cNvSpPr/>
            <p:nvPr/>
          </p:nvSpPr>
          <p:spPr bwMode="auto">
            <a:xfrm>
              <a:off x="8912383" y="4906297"/>
              <a:ext cx="1117622" cy="1951702"/>
            </a:xfrm>
            <a:custGeom>
              <a:avLst/>
              <a:gdLst>
                <a:gd name="T0" fmla="*/ 0 w 59"/>
                <a:gd name="T1" fmla="*/ 36 h 103"/>
                <a:gd name="T2" fmla="*/ 0 w 59"/>
                <a:gd name="T3" fmla="*/ 103 h 103"/>
                <a:gd name="T4" fmla="*/ 59 w 59"/>
                <a:gd name="T5" fmla="*/ 103 h 103"/>
                <a:gd name="T6" fmla="*/ 59 w 59"/>
                <a:gd name="T7" fmla="*/ 0 h 103"/>
                <a:gd name="T8" fmla="*/ 0 w 59"/>
                <a:gd name="T9" fmla="*/ 36 h 103"/>
              </a:gdLst>
              <a:ahLst/>
              <a:cxnLst>
                <a:cxn ang="0">
                  <a:pos x="T0" y="T1"/>
                </a:cxn>
                <a:cxn ang="0">
                  <a:pos x="T2" y="T3"/>
                </a:cxn>
                <a:cxn ang="0">
                  <a:pos x="T4" y="T5"/>
                </a:cxn>
                <a:cxn ang="0">
                  <a:pos x="T6" y="T7"/>
                </a:cxn>
                <a:cxn ang="0">
                  <a:pos x="T8" y="T9"/>
                </a:cxn>
              </a:cxnLst>
              <a:rect l="0" t="0" r="r" b="b"/>
              <a:pathLst>
                <a:path w="59" h="103">
                  <a:moveTo>
                    <a:pt x="0" y="36"/>
                  </a:moveTo>
                  <a:cubicBezTo>
                    <a:pt x="0" y="103"/>
                    <a:pt x="0" y="103"/>
                    <a:pt x="0" y="103"/>
                  </a:cubicBezTo>
                  <a:cubicBezTo>
                    <a:pt x="59" y="103"/>
                    <a:pt x="59" y="103"/>
                    <a:pt x="59" y="103"/>
                  </a:cubicBezTo>
                  <a:cubicBezTo>
                    <a:pt x="59" y="0"/>
                    <a:pt x="59" y="0"/>
                    <a:pt x="59" y="0"/>
                  </a:cubicBezTo>
                  <a:cubicBezTo>
                    <a:pt x="41" y="13"/>
                    <a:pt x="21" y="25"/>
                    <a:pt x="0" y="36"/>
                  </a:cubicBezTo>
                  <a:close/>
                </a:path>
              </a:pathLst>
            </a:custGeom>
            <a:solidFill>
              <a:schemeClr val="bg1">
                <a:lumMod val="65000"/>
              </a:schemeClr>
            </a:solidFill>
            <a:ln>
              <a:noFill/>
            </a:ln>
          </p:spPr>
          <p:txBody>
            <a:bodyPr vert="horz" wrap="square" lIns="68544" tIns="34272" rIns="68544" bIns="34272" numCol="1" anchor="t" anchorCtr="0" compatLnSpc="1"/>
            <a:lstStyle/>
            <a:p>
              <a:endParaRPr lang="zh-CN" altLang="en-US" sz="2400">
                <a:latin typeface="微软雅黑" panose="020B0503020204020204" pitchFamily="34" charset="-122"/>
                <a:ea typeface="微软雅黑" panose="020B0503020204020204" pitchFamily="34" charset="-122"/>
              </a:endParaRPr>
            </a:p>
          </p:txBody>
        </p:sp>
        <p:sp>
          <p:nvSpPr>
            <p:cNvPr id="18" name="Freeform 7"/>
            <p:cNvSpPr/>
            <p:nvPr/>
          </p:nvSpPr>
          <p:spPr bwMode="auto">
            <a:xfrm>
              <a:off x="11603653" y="2973498"/>
              <a:ext cx="588347" cy="3884501"/>
            </a:xfrm>
            <a:custGeom>
              <a:avLst/>
              <a:gdLst>
                <a:gd name="T0" fmla="*/ 31 w 31"/>
                <a:gd name="T1" fmla="*/ 0 h 205"/>
                <a:gd name="T2" fmla="*/ 28 w 31"/>
                <a:gd name="T3" fmla="*/ 0 h 205"/>
                <a:gd name="T4" fmla="*/ 0 w 31"/>
                <a:gd name="T5" fmla="*/ 36 h 205"/>
                <a:gd name="T6" fmla="*/ 0 w 31"/>
                <a:gd name="T7" fmla="*/ 205 h 205"/>
                <a:gd name="T8" fmla="*/ 31 w 31"/>
                <a:gd name="T9" fmla="*/ 205 h 205"/>
                <a:gd name="T10" fmla="*/ 31 w 31"/>
                <a:gd name="T11" fmla="*/ 0 h 205"/>
              </a:gdLst>
              <a:ahLst/>
              <a:cxnLst>
                <a:cxn ang="0">
                  <a:pos x="T0" y="T1"/>
                </a:cxn>
                <a:cxn ang="0">
                  <a:pos x="T2" y="T3"/>
                </a:cxn>
                <a:cxn ang="0">
                  <a:pos x="T4" y="T5"/>
                </a:cxn>
                <a:cxn ang="0">
                  <a:pos x="T6" y="T7"/>
                </a:cxn>
                <a:cxn ang="0">
                  <a:pos x="T8" y="T9"/>
                </a:cxn>
                <a:cxn ang="0">
                  <a:pos x="T10" y="T11"/>
                </a:cxn>
              </a:cxnLst>
              <a:rect l="0" t="0" r="r" b="b"/>
              <a:pathLst>
                <a:path w="31" h="205">
                  <a:moveTo>
                    <a:pt x="31" y="0"/>
                  </a:moveTo>
                  <a:cubicBezTo>
                    <a:pt x="28" y="0"/>
                    <a:pt x="28" y="0"/>
                    <a:pt x="28" y="0"/>
                  </a:cubicBezTo>
                  <a:cubicBezTo>
                    <a:pt x="20" y="13"/>
                    <a:pt x="11" y="25"/>
                    <a:pt x="0" y="36"/>
                  </a:cubicBezTo>
                  <a:cubicBezTo>
                    <a:pt x="0" y="205"/>
                    <a:pt x="0" y="205"/>
                    <a:pt x="0" y="205"/>
                  </a:cubicBezTo>
                  <a:cubicBezTo>
                    <a:pt x="31" y="205"/>
                    <a:pt x="31" y="205"/>
                    <a:pt x="31" y="205"/>
                  </a:cubicBezTo>
                  <a:lnTo>
                    <a:pt x="31" y="0"/>
                  </a:lnTo>
                  <a:close/>
                </a:path>
              </a:pathLst>
            </a:custGeom>
            <a:solidFill>
              <a:schemeClr val="accent1"/>
            </a:solidFill>
            <a:ln>
              <a:noFill/>
            </a:ln>
          </p:spPr>
          <p:txBody>
            <a:bodyPr vert="horz" wrap="square" lIns="68544" tIns="34272" rIns="68544" bIns="34272" numCol="1" anchor="t" anchorCtr="0" compatLnSpc="1"/>
            <a:lstStyle/>
            <a:p>
              <a:endParaRPr lang="zh-CN" altLang="en-US" sz="2400">
                <a:latin typeface="微软雅黑" panose="020B0503020204020204" pitchFamily="34" charset="-122"/>
                <a:ea typeface="微软雅黑" panose="020B0503020204020204" pitchFamily="34" charset="-122"/>
              </a:endParaRPr>
            </a:p>
          </p:txBody>
        </p:sp>
        <p:sp>
          <p:nvSpPr>
            <p:cNvPr id="19" name="Freeform 8"/>
            <p:cNvSpPr/>
            <p:nvPr/>
          </p:nvSpPr>
          <p:spPr bwMode="auto">
            <a:xfrm>
              <a:off x="10126881" y="3656358"/>
              <a:ext cx="1401162" cy="3201642"/>
            </a:xfrm>
            <a:custGeom>
              <a:avLst/>
              <a:gdLst>
                <a:gd name="T0" fmla="*/ 0 w 74"/>
                <a:gd name="T1" fmla="*/ 66 h 169"/>
                <a:gd name="T2" fmla="*/ 0 w 74"/>
                <a:gd name="T3" fmla="*/ 169 h 169"/>
                <a:gd name="T4" fmla="*/ 74 w 74"/>
                <a:gd name="T5" fmla="*/ 169 h 169"/>
                <a:gd name="T6" fmla="*/ 74 w 74"/>
                <a:gd name="T7" fmla="*/ 0 h 169"/>
                <a:gd name="T8" fmla="*/ 0 w 74"/>
                <a:gd name="T9" fmla="*/ 66 h 169"/>
              </a:gdLst>
              <a:ahLst/>
              <a:cxnLst>
                <a:cxn ang="0">
                  <a:pos x="T0" y="T1"/>
                </a:cxn>
                <a:cxn ang="0">
                  <a:pos x="T2" y="T3"/>
                </a:cxn>
                <a:cxn ang="0">
                  <a:pos x="T4" y="T5"/>
                </a:cxn>
                <a:cxn ang="0">
                  <a:pos x="T6" y="T7"/>
                </a:cxn>
                <a:cxn ang="0">
                  <a:pos x="T8" y="T9"/>
                </a:cxn>
              </a:cxnLst>
              <a:rect l="0" t="0" r="r" b="b"/>
              <a:pathLst>
                <a:path w="74" h="169">
                  <a:moveTo>
                    <a:pt x="0" y="66"/>
                  </a:moveTo>
                  <a:cubicBezTo>
                    <a:pt x="0" y="169"/>
                    <a:pt x="0" y="169"/>
                    <a:pt x="0" y="169"/>
                  </a:cubicBezTo>
                  <a:cubicBezTo>
                    <a:pt x="74" y="169"/>
                    <a:pt x="74" y="169"/>
                    <a:pt x="74" y="169"/>
                  </a:cubicBezTo>
                  <a:cubicBezTo>
                    <a:pt x="74" y="0"/>
                    <a:pt x="74" y="0"/>
                    <a:pt x="74" y="0"/>
                  </a:cubicBezTo>
                  <a:cubicBezTo>
                    <a:pt x="52" y="24"/>
                    <a:pt x="28" y="47"/>
                    <a:pt x="0" y="66"/>
                  </a:cubicBezTo>
                  <a:close/>
                </a:path>
              </a:pathLst>
            </a:custGeom>
            <a:solidFill>
              <a:schemeClr val="accent1"/>
            </a:solidFill>
            <a:ln>
              <a:noFill/>
            </a:ln>
          </p:spPr>
          <p:txBody>
            <a:bodyPr/>
            <a:lstStyle/>
            <a:p>
              <a:endParaRPr lang="zh-CN" altLang="en-US" sz="2100">
                <a:latin typeface="微软雅黑" panose="020B0503020204020204" pitchFamily="34" charset="-122"/>
                <a:ea typeface="微软雅黑" panose="020B0503020204020204" pitchFamily="34" charset="-122"/>
              </a:endParaRPr>
            </a:p>
          </p:txBody>
        </p:sp>
      </p:grpSp>
      <p:sp>
        <p:nvSpPr>
          <p:cNvPr id="20" name="Content Placeholder 2"/>
          <p:cNvSpPr txBox="1"/>
          <p:nvPr/>
        </p:nvSpPr>
        <p:spPr>
          <a:xfrm>
            <a:off x="767171" y="1259986"/>
            <a:ext cx="4020741" cy="1257786"/>
          </a:xfrm>
          <a:prstGeom prst="rect">
            <a:avLst/>
          </a:prstGeom>
        </p:spPr>
        <p:txBody>
          <a:bodyPr vert="horz" lIns="68544" tIns="34272" rIns="68544" bIns="34272"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500" b="1" dirty="0">
                <a:solidFill>
                  <a:schemeClr val="accent1"/>
                </a:solidFill>
                <a:latin typeface="Arial" panose="020B0604020202020204" pitchFamily="34" charset="0"/>
                <a:ea typeface="微软雅黑" panose="020B0503020204020204" pitchFamily="34" charset="-122"/>
                <a:cs typeface="Arial" panose="020B0604020202020204" pitchFamily="34" charset="0"/>
              </a:rPr>
              <a:t>点击添加小标题</a:t>
            </a:r>
            <a:endParaRPr lang="en-US" altLang="zh-CN" sz="1500" b="1" dirty="0">
              <a:solidFill>
                <a:schemeClr val="accent1"/>
              </a:solidFill>
              <a:latin typeface="Arial" panose="020B0604020202020204" pitchFamily="34" charset="0"/>
              <a:ea typeface="微软雅黑" panose="020B0503020204020204" pitchFamily="34" charset="-122"/>
              <a:cs typeface="Arial" panose="020B0604020202020204" pitchFamily="34" charset="0"/>
            </a:endParaRPr>
          </a:p>
          <a:p>
            <a:pPr marL="0" indent="0">
              <a:buNone/>
            </a:pPr>
            <a:r>
              <a:rPr lang="zh-CN" altLang="en-US" sz="13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最新精品</a:t>
            </a:r>
            <a:r>
              <a:rPr lang="en-US" altLang="zh-CN" sz="1350" cap="small"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POWER POINT</a:t>
            </a:r>
            <a:r>
              <a:rPr lang="zh-CN" altLang="en-US" sz="13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模板，每个页面都是精心制作，所有内容可自行编辑修改，欢迎下载！</a:t>
            </a:r>
            <a:endParaRPr lang="en-US" altLang="zh-CN" sz="13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a:p>
            <a:pPr marL="0" indent="0">
              <a:buNone/>
            </a:pPr>
            <a:r>
              <a:rPr lang="zh-CN" altLang="en-US" sz="13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最新精品</a:t>
            </a:r>
            <a:r>
              <a:rPr lang="en-US" altLang="zh-CN" sz="1350" cap="small"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POWER POINT</a:t>
            </a:r>
            <a:r>
              <a:rPr lang="zh-CN" altLang="en-US" sz="13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模板，每个页面都是精心制作，所有内容可自行编辑修改，欢迎下载！</a:t>
            </a:r>
            <a:endParaRPr lang="en-US" sz="13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21" name="组合 20"/>
          <p:cNvGrpSpPr/>
          <p:nvPr/>
        </p:nvGrpSpPr>
        <p:grpSpPr>
          <a:xfrm>
            <a:off x="5294518" y="3342246"/>
            <a:ext cx="1592312" cy="748149"/>
            <a:chOff x="4982259" y="5322156"/>
            <a:chExt cx="2124188" cy="998051"/>
          </a:xfrm>
          <a:solidFill>
            <a:schemeClr val="tx1">
              <a:lumMod val="85000"/>
              <a:lumOff val="15000"/>
              <a:alpha val="35000"/>
            </a:schemeClr>
          </a:solidFill>
        </p:grpSpPr>
        <p:sp>
          <p:nvSpPr>
            <p:cNvPr id="22" name="Oval 13"/>
            <p:cNvSpPr>
              <a:spLocks noChangeArrowheads="1"/>
            </p:cNvSpPr>
            <p:nvPr/>
          </p:nvSpPr>
          <p:spPr bwMode="auto">
            <a:xfrm>
              <a:off x="4982259" y="5322156"/>
              <a:ext cx="189027" cy="191390"/>
            </a:xfrm>
            <a:prstGeom prst="ellipse">
              <a:avLst/>
            </a:prstGeom>
            <a:solidFill>
              <a:schemeClr val="accent1"/>
            </a:solidFill>
            <a:ln>
              <a:solidFill>
                <a:schemeClr val="tx1">
                  <a:lumMod val="85000"/>
                  <a:lumOff val="15000"/>
                </a:schemeClr>
              </a:solidFill>
            </a:ln>
          </p:spPr>
          <p:txBody>
            <a:bodyPr/>
            <a:lstStyle/>
            <a:p>
              <a:endParaRPr lang="zh-CN" altLang="en-US" sz="2100">
                <a:latin typeface="微软雅黑" panose="020B0503020204020204" pitchFamily="34" charset="-122"/>
                <a:ea typeface="微软雅黑" panose="020B0503020204020204" pitchFamily="34" charset="-122"/>
              </a:endParaRPr>
            </a:p>
          </p:txBody>
        </p:sp>
        <p:cxnSp>
          <p:nvCxnSpPr>
            <p:cNvPr id="23" name="直接连接符 22"/>
            <p:cNvCxnSpPr/>
            <p:nvPr/>
          </p:nvCxnSpPr>
          <p:spPr>
            <a:xfrm flipH="1" flipV="1">
              <a:off x="6358759" y="5417851"/>
              <a:ext cx="747688" cy="902356"/>
            </a:xfrm>
            <a:prstGeom prst="line">
              <a:avLst/>
            </a:prstGeom>
            <a:grpFill/>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a:endCxn id="22" idx="6"/>
            </p:cNvCxnSpPr>
            <p:nvPr/>
          </p:nvCxnSpPr>
          <p:spPr>
            <a:xfrm flipH="1">
              <a:off x="5171286" y="5417851"/>
              <a:ext cx="1187474" cy="0"/>
            </a:xfrm>
            <a:prstGeom prst="line">
              <a:avLst/>
            </a:prstGeom>
            <a:grpFill/>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grpSp>
        <p:nvGrpSpPr>
          <p:cNvPr id="25" name="组合 24"/>
          <p:cNvGrpSpPr/>
          <p:nvPr/>
        </p:nvGrpSpPr>
        <p:grpSpPr>
          <a:xfrm>
            <a:off x="3682257" y="4005228"/>
            <a:ext cx="1592312" cy="748149"/>
            <a:chOff x="4982259" y="5322156"/>
            <a:chExt cx="2124188" cy="998051"/>
          </a:xfrm>
          <a:solidFill>
            <a:schemeClr val="tx1">
              <a:lumMod val="85000"/>
              <a:lumOff val="15000"/>
              <a:alpha val="35000"/>
            </a:schemeClr>
          </a:solidFill>
        </p:grpSpPr>
        <p:sp>
          <p:nvSpPr>
            <p:cNvPr id="26" name="Oval 13"/>
            <p:cNvSpPr>
              <a:spLocks noChangeArrowheads="1"/>
            </p:cNvSpPr>
            <p:nvPr/>
          </p:nvSpPr>
          <p:spPr bwMode="auto">
            <a:xfrm>
              <a:off x="4982259" y="5322156"/>
              <a:ext cx="189027" cy="191390"/>
            </a:xfrm>
            <a:prstGeom prst="ellipse">
              <a:avLst/>
            </a:prstGeom>
            <a:solidFill>
              <a:schemeClr val="accent1"/>
            </a:solidFill>
            <a:ln>
              <a:solidFill>
                <a:schemeClr val="tx1">
                  <a:lumMod val="85000"/>
                  <a:lumOff val="15000"/>
                </a:schemeClr>
              </a:solidFill>
            </a:ln>
          </p:spPr>
          <p:txBody>
            <a:bodyPr/>
            <a:lstStyle/>
            <a:p>
              <a:endParaRPr lang="zh-CN" altLang="en-US" sz="2100">
                <a:latin typeface="微软雅黑" panose="020B0503020204020204" pitchFamily="34" charset="-122"/>
                <a:ea typeface="微软雅黑" panose="020B0503020204020204" pitchFamily="34" charset="-122"/>
              </a:endParaRPr>
            </a:p>
          </p:txBody>
        </p:sp>
        <p:cxnSp>
          <p:nvCxnSpPr>
            <p:cNvPr id="27" name="直接连接符 26"/>
            <p:cNvCxnSpPr/>
            <p:nvPr/>
          </p:nvCxnSpPr>
          <p:spPr>
            <a:xfrm flipH="1" flipV="1">
              <a:off x="6358759" y="5417851"/>
              <a:ext cx="747688" cy="902356"/>
            </a:xfrm>
            <a:prstGeom prst="line">
              <a:avLst/>
            </a:prstGeom>
            <a:grpFill/>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a:endCxn id="26" idx="6"/>
            </p:cNvCxnSpPr>
            <p:nvPr/>
          </p:nvCxnSpPr>
          <p:spPr>
            <a:xfrm flipH="1">
              <a:off x="5171286" y="5417851"/>
              <a:ext cx="1187474" cy="0"/>
            </a:xfrm>
            <a:prstGeom prst="line">
              <a:avLst/>
            </a:prstGeom>
            <a:grpFill/>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grpSp>
        <p:nvGrpSpPr>
          <p:cNvPr id="29" name="组合 28"/>
          <p:cNvGrpSpPr/>
          <p:nvPr/>
        </p:nvGrpSpPr>
        <p:grpSpPr>
          <a:xfrm>
            <a:off x="6473014" y="2594098"/>
            <a:ext cx="1592312" cy="748149"/>
            <a:chOff x="4982259" y="5322156"/>
            <a:chExt cx="2124188" cy="998051"/>
          </a:xfrm>
          <a:solidFill>
            <a:schemeClr val="tx1">
              <a:lumMod val="85000"/>
              <a:lumOff val="15000"/>
              <a:alpha val="35000"/>
            </a:schemeClr>
          </a:solidFill>
        </p:grpSpPr>
        <p:sp>
          <p:nvSpPr>
            <p:cNvPr id="30" name="Oval 13"/>
            <p:cNvSpPr>
              <a:spLocks noChangeArrowheads="1"/>
            </p:cNvSpPr>
            <p:nvPr/>
          </p:nvSpPr>
          <p:spPr bwMode="auto">
            <a:xfrm>
              <a:off x="4982259" y="5322156"/>
              <a:ext cx="189027" cy="191390"/>
            </a:xfrm>
            <a:prstGeom prst="ellipse">
              <a:avLst/>
            </a:prstGeom>
            <a:solidFill>
              <a:schemeClr val="accent1"/>
            </a:solidFill>
            <a:ln>
              <a:solidFill>
                <a:schemeClr val="tx1">
                  <a:lumMod val="85000"/>
                  <a:lumOff val="15000"/>
                </a:schemeClr>
              </a:solidFill>
            </a:ln>
          </p:spPr>
          <p:txBody>
            <a:bodyPr/>
            <a:lstStyle/>
            <a:p>
              <a:endParaRPr lang="zh-CN" altLang="en-US" sz="2100">
                <a:latin typeface="微软雅黑" panose="020B0503020204020204" pitchFamily="34" charset="-122"/>
                <a:ea typeface="微软雅黑" panose="020B0503020204020204" pitchFamily="34" charset="-122"/>
              </a:endParaRPr>
            </a:p>
          </p:txBody>
        </p:sp>
        <p:cxnSp>
          <p:nvCxnSpPr>
            <p:cNvPr id="31" name="直接连接符 30"/>
            <p:cNvCxnSpPr/>
            <p:nvPr/>
          </p:nvCxnSpPr>
          <p:spPr>
            <a:xfrm flipH="1" flipV="1">
              <a:off x="6358759" y="5417851"/>
              <a:ext cx="747688" cy="902356"/>
            </a:xfrm>
            <a:prstGeom prst="line">
              <a:avLst/>
            </a:prstGeom>
            <a:grpFill/>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a:endCxn id="30" idx="6"/>
            </p:cNvCxnSpPr>
            <p:nvPr/>
          </p:nvCxnSpPr>
          <p:spPr>
            <a:xfrm flipH="1">
              <a:off x="5171286" y="5417851"/>
              <a:ext cx="1187474" cy="0"/>
            </a:xfrm>
            <a:prstGeom prst="line">
              <a:avLst/>
            </a:prstGeom>
            <a:grpFill/>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grpSp>
        <p:nvGrpSpPr>
          <p:cNvPr id="33" name="组合 32"/>
          <p:cNvGrpSpPr/>
          <p:nvPr/>
        </p:nvGrpSpPr>
        <p:grpSpPr>
          <a:xfrm>
            <a:off x="7254303" y="1841210"/>
            <a:ext cx="1592312" cy="748149"/>
            <a:chOff x="4982259" y="5322156"/>
            <a:chExt cx="2124188" cy="998051"/>
          </a:xfrm>
          <a:solidFill>
            <a:schemeClr val="tx1">
              <a:lumMod val="85000"/>
              <a:lumOff val="15000"/>
              <a:alpha val="35000"/>
            </a:schemeClr>
          </a:solidFill>
        </p:grpSpPr>
        <p:sp>
          <p:nvSpPr>
            <p:cNvPr id="34" name="Oval 13"/>
            <p:cNvSpPr>
              <a:spLocks noChangeArrowheads="1"/>
            </p:cNvSpPr>
            <p:nvPr/>
          </p:nvSpPr>
          <p:spPr bwMode="auto">
            <a:xfrm>
              <a:off x="4982259" y="5322156"/>
              <a:ext cx="189027" cy="191390"/>
            </a:xfrm>
            <a:prstGeom prst="ellipse">
              <a:avLst/>
            </a:prstGeom>
            <a:solidFill>
              <a:schemeClr val="accent1"/>
            </a:solidFill>
            <a:ln>
              <a:solidFill>
                <a:schemeClr val="tx1">
                  <a:lumMod val="85000"/>
                  <a:lumOff val="15000"/>
                </a:schemeClr>
              </a:solidFill>
            </a:ln>
          </p:spPr>
          <p:txBody>
            <a:bodyPr/>
            <a:lstStyle/>
            <a:p>
              <a:endParaRPr lang="zh-CN" altLang="en-US" sz="2100">
                <a:latin typeface="微软雅黑" panose="020B0503020204020204" pitchFamily="34" charset="-122"/>
                <a:ea typeface="微软雅黑" panose="020B0503020204020204" pitchFamily="34" charset="-122"/>
              </a:endParaRPr>
            </a:p>
          </p:txBody>
        </p:sp>
        <p:cxnSp>
          <p:nvCxnSpPr>
            <p:cNvPr id="35" name="直接连接符 34"/>
            <p:cNvCxnSpPr/>
            <p:nvPr/>
          </p:nvCxnSpPr>
          <p:spPr>
            <a:xfrm flipH="1" flipV="1">
              <a:off x="6358759" y="5417851"/>
              <a:ext cx="747688" cy="902356"/>
            </a:xfrm>
            <a:prstGeom prst="line">
              <a:avLst/>
            </a:prstGeom>
            <a:grpFill/>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a:endCxn id="34" idx="6"/>
            </p:cNvCxnSpPr>
            <p:nvPr/>
          </p:nvCxnSpPr>
          <p:spPr>
            <a:xfrm flipH="1">
              <a:off x="5171286" y="5417851"/>
              <a:ext cx="1187474" cy="0"/>
            </a:xfrm>
            <a:prstGeom prst="line">
              <a:avLst/>
            </a:prstGeom>
            <a:grpFill/>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sp>
        <p:nvSpPr>
          <p:cNvPr id="37" name="文本框 12"/>
          <p:cNvSpPr txBox="1"/>
          <p:nvPr/>
        </p:nvSpPr>
        <p:spPr>
          <a:xfrm>
            <a:off x="2242982" y="3903852"/>
            <a:ext cx="1404976" cy="323037"/>
          </a:xfrm>
          <a:prstGeom prst="rect">
            <a:avLst/>
          </a:prstGeom>
          <a:noFill/>
        </p:spPr>
        <p:txBody>
          <a:bodyPr wrap="square" rtlCol="0">
            <a:spAutoFit/>
          </a:bodyPr>
          <a:lstStyle>
            <a:defPPr>
              <a:defRPr lang="zh-CN"/>
            </a:defPPr>
            <a:lvl1pPr algn="ctr">
              <a:defRPr sz="2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500" dirty="0">
                <a:solidFill>
                  <a:schemeClr val="tx1">
                    <a:lumMod val="85000"/>
                    <a:lumOff val="15000"/>
                  </a:schemeClr>
                </a:solidFill>
              </a:rPr>
              <a:t>点击添加内容</a:t>
            </a:r>
          </a:p>
        </p:txBody>
      </p:sp>
      <p:sp>
        <p:nvSpPr>
          <p:cNvPr id="38" name="文本框 12"/>
          <p:cNvSpPr txBox="1"/>
          <p:nvPr/>
        </p:nvSpPr>
        <p:spPr>
          <a:xfrm>
            <a:off x="3854997" y="3264017"/>
            <a:ext cx="1404976" cy="323037"/>
          </a:xfrm>
          <a:prstGeom prst="rect">
            <a:avLst/>
          </a:prstGeom>
          <a:noFill/>
        </p:spPr>
        <p:txBody>
          <a:bodyPr wrap="square" rtlCol="0">
            <a:spAutoFit/>
          </a:bodyPr>
          <a:lstStyle>
            <a:defPPr>
              <a:defRPr lang="zh-CN"/>
            </a:defPPr>
            <a:lvl1pPr algn="ctr">
              <a:defRPr sz="2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500" dirty="0">
                <a:solidFill>
                  <a:schemeClr val="tx1">
                    <a:lumMod val="85000"/>
                    <a:lumOff val="15000"/>
                  </a:schemeClr>
                </a:solidFill>
              </a:rPr>
              <a:t>点击添加内容</a:t>
            </a:r>
          </a:p>
        </p:txBody>
      </p:sp>
      <p:sp>
        <p:nvSpPr>
          <p:cNvPr id="39" name="文本框 12"/>
          <p:cNvSpPr txBox="1"/>
          <p:nvPr/>
        </p:nvSpPr>
        <p:spPr>
          <a:xfrm>
            <a:off x="5032536" y="2515868"/>
            <a:ext cx="1404976" cy="323037"/>
          </a:xfrm>
          <a:prstGeom prst="rect">
            <a:avLst/>
          </a:prstGeom>
          <a:noFill/>
        </p:spPr>
        <p:txBody>
          <a:bodyPr wrap="square" rtlCol="0">
            <a:spAutoFit/>
          </a:bodyPr>
          <a:lstStyle>
            <a:defPPr>
              <a:defRPr lang="zh-CN"/>
            </a:defPPr>
            <a:lvl1pPr algn="ctr">
              <a:defRPr sz="2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500" dirty="0">
                <a:solidFill>
                  <a:schemeClr val="tx1">
                    <a:lumMod val="85000"/>
                    <a:lumOff val="15000"/>
                  </a:schemeClr>
                </a:solidFill>
              </a:rPr>
              <a:t>点击添加内容</a:t>
            </a:r>
          </a:p>
        </p:txBody>
      </p:sp>
      <p:sp>
        <p:nvSpPr>
          <p:cNvPr id="40" name="文本框 12"/>
          <p:cNvSpPr txBox="1"/>
          <p:nvPr/>
        </p:nvSpPr>
        <p:spPr>
          <a:xfrm>
            <a:off x="5832919" y="1726345"/>
            <a:ext cx="1404976" cy="32303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500" dirty="0">
                <a:solidFill>
                  <a:schemeClr val="tx1">
                    <a:lumMod val="85000"/>
                    <a:lumOff val="15000"/>
                  </a:schemeClr>
                </a:solidFill>
                <a:latin typeface="微软雅黑" panose="020B0503020204020204" pitchFamily="34" charset="-122"/>
                <a:ea typeface="微软雅黑" panose="020B0503020204020204" pitchFamily="34" charset="-122"/>
              </a:rPr>
              <a:t>点击添加内容</a:t>
            </a:r>
          </a:p>
        </p:txBody>
      </p:sp>
      <p:sp>
        <p:nvSpPr>
          <p:cNvPr id="41" name="文本框 2"/>
          <p:cNvSpPr txBox="1"/>
          <p:nvPr/>
        </p:nvSpPr>
        <p:spPr>
          <a:xfrm>
            <a:off x="1291011"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1"/>
                                        </p:tgtEl>
                                        <p:attrNameLst>
                                          <p:attrName>style.visibility</p:attrName>
                                        </p:attrNameLst>
                                      </p:cBhvr>
                                      <p:to>
                                        <p:strVal val="visible"/>
                                      </p:to>
                                    </p:set>
                                    <p:anim calcmode="lin" valueType="num">
                                      <p:cBhvr>
                                        <p:cTn id="7" dur="500" fill="hold"/>
                                        <p:tgtEl>
                                          <p:spTgt spid="4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1"/>
                                        </p:tgtEl>
                                        <p:attrNameLst>
                                          <p:attrName>ppt_y</p:attrName>
                                        </p:attrNameLst>
                                      </p:cBhvr>
                                      <p:tavLst>
                                        <p:tav tm="0">
                                          <p:val>
                                            <p:strVal val="#ppt_y"/>
                                          </p:val>
                                        </p:tav>
                                        <p:tav tm="100000">
                                          <p:val>
                                            <p:strVal val="#ppt_y"/>
                                          </p:val>
                                        </p:tav>
                                      </p:tavLst>
                                    </p:anim>
                                    <p:anim calcmode="lin" valueType="num">
                                      <p:cBhvr>
                                        <p:cTn id="9" dur="500" fill="hold"/>
                                        <p:tgtEl>
                                          <p:spTgt spid="4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1"/>
                                        </p:tgtEl>
                                      </p:cBhvr>
                                    </p:animEffect>
                                  </p:childTnLst>
                                </p:cTn>
                              </p:par>
                            </p:childTnLst>
                          </p:cTn>
                        </p:par>
                        <p:par>
                          <p:cTn id="12" fill="hold">
                            <p:stCondLst>
                              <p:cond delay="850"/>
                            </p:stCondLst>
                            <p:childTnLst>
                              <p:par>
                                <p:cTn id="13" presetID="22" presetClass="entr" presetSubtype="8"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500"/>
                                        <p:tgtEl>
                                          <p:spTgt spid="15"/>
                                        </p:tgtEl>
                                      </p:cBhvr>
                                    </p:animEffect>
                                  </p:childTnLst>
                                </p:cTn>
                              </p:par>
                            </p:childTnLst>
                          </p:cTn>
                        </p:par>
                        <p:par>
                          <p:cTn id="16" fill="hold">
                            <p:stCondLst>
                              <p:cond delay="1350"/>
                            </p:stCondLst>
                            <p:childTnLst>
                              <p:par>
                                <p:cTn id="17" presetID="22" presetClass="entr" presetSubtype="2"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right)">
                                      <p:cBhvr>
                                        <p:cTn id="19" dur="500"/>
                                        <p:tgtEl>
                                          <p:spTgt spid="25"/>
                                        </p:tgtEl>
                                      </p:cBhvr>
                                    </p:animEffect>
                                  </p:childTnLst>
                                </p:cTn>
                              </p:par>
                            </p:childTnLst>
                          </p:cTn>
                        </p:par>
                        <p:par>
                          <p:cTn id="20" fill="hold">
                            <p:stCondLst>
                              <p:cond delay="1850"/>
                            </p:stCondLst>
                            <p:childTnLst>
                              <p:par>
                                <p:cTn id="21" presetID="22" presetClass="entr" presetSubtype="8" fill="hold" grpId="0"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wipe(left)">
                                      <p:cBhvr>
                                        <p:cTn id="23" dur="500"/>
                                        <p:tgtEl>
                                          <p:spTgt spid="37"/>
                                        </p:tgtEl>
                                      </p:cBhvr>
                                    </p:animEffect>
                                  </p:childTnLst>
                                </p:cTn>
                              </p:par>
                            </p:childTnLst>
                          </p:cTn>
                        </p:par>
                        <p:par>
                          <p:cTn id="24" fill="hold">
                            <p:stCondLst>
                              <p:cond delay="2350"/>
                            </p:stCondLst>
                            <p:childTnLst>
                              <p:par>
                                <p:cTn id="25" presetID="22" presetClass="entr" presetSubtype="2"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right)">
                                      <p:cBhvr>
                                        <p:cTn id="27" dur="500"/>
                                        <p:tgtEl>
                                          <p:spTgt spid="21"/>
                                        </p:tgtEl>
                                      </p:cBhvr>
                                    </p:animEffect>
                                  </p:childTnLst>
                                </p:cTn>
                              </p:par>
                            </p:childTnLst>
                          </p:cTn>
                        </p:par>
                        <p:par>
                          <p:cTn id="28" fill="hold">
                            <p:stCondLst>
                              <p:cond delay="2850"/>
                            </p:stCondLst>
                            <p:childTnLst>
                              <p:par>
                                <p:cTn id="29" presetID="22" presetClass="entr" presetSubtype="8" fill="hold" grpId="0"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left)">
                                      <p:cBhvr>
                                        <p:cTn id="31" dur="500"/>
                                        <p:tgtEl>
                                          <p:spTgt spid="38"/>
                                        </p:tgtEl>
                                      </p:cBhvr>
                                    </p:animEffect>
                                  </p:childTnLst>
                                </p:cTn>
                              </p:par>
                            </p:childTnLst>
                          </p:cTn>
                        </p:par>
                        <p:par>
                          <p:cTn id="32" fill="hold">
                            <p:stCondLst>
                              <p:cond delay="3350"/>
                            </p:stCondLst>
                            <p:childTnLst>
                              <p:par>
                                <p:cTn id="33" presetID="22" presetClass="entr" presetSubtype="2" fill="hold" nodeType="after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wipe(right)">
                                      <p:cBhvr>
                                        <p:cTn id="35" dur="500"/>
                                        <p:tgtEl>
                                          <p:spTgt spid="29"/>
                                        </p:tgtEl>
                                      </p:cBhvr>
                                    </p:animEffect>
                                  </p:childTnLst>
                                </p:cTn>
                              </p:par>
                            </p:childTnLst>
                          </p:cTn>
                        </p:par>
                        <p:par>
                          <p:cTn id="36" fill="hold">
                            <p:stCondLst>
                              <p:cond delay="3850"/>
                            </p:stCondLst>
                            <p:childTnLst>
                              <p:par>
                                <p:cTn id="37" presetID="22" presetClass="entr" presetSubtype="8" fill="hold" grpId="0" nodeType="after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wipe(left)">
                                      <p:cBhvr>
                                        <p:cTn id="39" dur="500"/>
                                        <p:tgtEl>
                                          <p:spTgt spid="39"/>
                                        </p:tgtEl>
                                      </p:cBhvr>
                                    </p:animEffect>
                                  </p:childTnLst>
                                </p:cTn>
                              </p:par>
                            </p:childTnLst>
                          </p:cTn>
                        </p:par>
                        <p:par>
                          <p:cTn id="40" fill="hold">
                            <p:stCondLst>
                              <p:cond delay="4350"/>
                            </p:stCondLst>
                            <p:childTnLst>
                              <p:par>
                                <p:cTn id="41" presetID="22" presetClass="entr" presetSubtype="2" fill="hold" nodeType="after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wipe(right)">
                                      <p:cBhvr>
                                        <p:cTn id="43" dur="500"/>
                                        <p:tgtEl>
                                          <p:spTgt spid="33"/>
                                        </p:tgtEl>
                                      </p:cBhvr>
                                    </p:animEffect>
                                  </p:childTnLst>
                                </p:cTn>
                              </p:par>
                            </p:childTnLst>
                          </p:cTn>
                        </p:par>
                        <p:par>
                          <p:cTn id="44" fill="hold">
                            <p:stCondLst>
                              <p:cond delay="4850"/>
                            </p:stCondLst>
                            <p:childTnLst>
                              <p:par>
                                <p:cTn id="45" presetID="22" presetClass="entr" presetSubtype="8" fill="hold" grpId="0" nodeType="after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wipe(left)">
                                      <p:cBhvr>
                                        <p:cTn id="47" dur="500"/>
                                        <p:tgtEl>
                                          <p:spTgt spid="40"/>
                                        </p:tgtEl>
                                      </p:cBhvr>
                                    </p:animEffect>
                                  </p:childTnLst>
                                </p:cTn>
                              </p:par>
                            </p:childTnLst>
                          </p:cTn>
                        </p:par>
                        <p:par>
                          <p:cTn id="48" fill="hold">
                            <p:stCondLst>
                              <p:cond delay="5350"/>
                            </p:stCondLst>
                            <p:childTnLst>
                              <p:par>
                                <p:cTn id="49" presetID="42" presetClass="entr" presetSubtype="0"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1000"/>
                                        <p:tgtEl>
                                          <p:spTgt spid="20"/>
                                        </p:tgtEl>
                                      </p:cBhvr>
                                    </p:animEffect>
                                    <p:anim calcmode="lin" valueType="num">
                                      <p:cBhvr>
                                        <p:cTn id="52" dur="1000" fill="hold"/>
                                        <p:tgtEl>
                                          <p:spTgt spid="20"/>
                                        </p:tgtEl>
                                        <p:attrNameLst>
                                          <p:attrName>ppt_x</p:attrName>
                                        </p:attrNameLst>
                                      </p:cBhvr>
                                      <p:tavLst>
                                        <p:tav tm="0">
                                          <p:val>
                                            <p:strVal val="#ppt_x"/>
                                          </p:val>
                                        </p:tav>
                                        <p:tav tm="100000">
                                          <p:val>
                                            <p:strVal val="#ppt_x"/>
                                          </p:val>
                                        </p:tav>
                                      </p:tavLst>
                                    </p:anim>
                                    <p:anim calcmode="lin" valueType="num">
                                      <p:cBhvr>
                                        <p:cTn id="5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37" grpId="0"/>
      <p:bldP spid="38" grpId="0"/>
      <p:bldP spid="39" grpId="0"/>
      <p:bldP spid="40" grpId="0"/>
      <p:bldP spid="41"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圆角矩形 16"/>
          <p:cNvSpPr/>
          <p:nvPr/>
        </p:nvSpPr>
        <p:spPr>
          <a:xfrm>
            <a:off x="2028717" y="3546197"/>
            <a:ext cx="5845306" cy="642603"/>
          </a:xfrm>
          <a:prstGeom prst="roundRect">
            <a:avLst/>
          </a:prstGeom>
          <a:noFill/>
          <a:ln w="603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sp>
        <p:nvSpPr>
          <p:cNvPr id="18" name="圆角矩形 17"/>
          <p:cNvSpPr/>
          <p:nvPr/>
        </p:nvSpPr>
        <p:spPr>
          <a:xfrm>
            <a:off x="1393255" y="2566822"/>
            <a:ext cx="5760815" cy="642603"/>
          </a:xfrm>
          <a:prstGeom prst="roundRect">
            <a:avLst/>
          </a:prstGeom>
          <a:noFill/>
          <a:ln w="603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sp>
        <p:nvSpPr>
          <p:cNvPr id="19" name="圆角矩形 18"/>
          <p:cNvSpPr/>
          <p:nvPr/>
        </p:nvSpPr>
        <p:spPr>
          <a:xfrm>
            <a:off x="2028717" y="1567218"/>
            <a:ext cx="5845306" cy="642603"/>
          </a:xfrm>
          <a:prstGeom prst="roundRect">
            <a:avLst/>
          </a:prstGeom>
          <a:noFill/>
          <a:ln w="603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grpSp>
        <p:nvGrpSpPr>
          <p:cNvPr id="20" name="Group 5"/>
          <p:cNvGrpSpPr/>
          <p:nvPr/>
        </p:nvGrpSpPr>
        <p:grpSpPr bwMode="auto">
          <a:xfrm>
            <a:off x="1393254" y="1378007"/>
            <a:ext cx="928204" cy="927014"/>
            <a:chOff x="802" y="845"/>
            <a:chExt cx="827" cy="826"/>
          </a:xfrm>
        </p:grpSpPr>
        <p:sp>
          <p:nvSpPr>
            <p:cNvPr id="21" name="Oval 6"/>
            <p:cNvSpPr>
              <a:spLocks noChangeArrowheads="1"/>
            </p:cNvSpPr>
            <p:nvPr/>
          </p:nvSpPr>
          <p:spPr bwMode="ltGray">
            <a:xfrm>
              <a:off x="802" y="845"/>
              <a:ext cx="827" cy="826"/>
            </a:xfrm>
            <a:prstGeom prst="ellipse">
              <a:avLst/>
            </a:prstGeom>
            <a:solidFill>
              <a:srgbClr val="F8F8F8"/>
            </a:solidFill>
            <a:ln w="38100">
              <a:solidFill>
                <a:schemeClr val="accent1"/>
              </a:solidFill>
              <a:round/>
            </a:ln>
          </p:spPr>
          <p:txBody>
            <a:bodyPr wrap="none" anchor="ctr"/>
            <a:lstStyle/>
            <a:p>
              <a:endParaRPr lang="zh-CN" altLang="en-US" sz="1350">
                <a:latin typeface="Calibri" panose="020F0502020204030204" pitchFamily="34" charset="0"/>
                <a:cs typeface="Arial" panose="020B0604020202020204" pitchFamily="34" charset="0"/>
              </a:endParaRPr>
            </a:p>
          </p:txBody>
        </p:sp>
        <p:sp>
          <p:nvSpPr>
            <p:cNvPr id="22" name="Oval 7"/>
            <p:cNvSpPr>
              <a:spLocks noChangeArrowheads="1"/>
            </p:cNvSpPr>
            <p:nvPr/>
          </p:nvSpPr>
          <p:spPr bwMode="ltGray">
            <a:xfrm>
              <a:off x="836" y="879"/>
              <a:ext cx="758" cy="758"/>
            </a:xfrm>
            <a:prstGeom prst="ellipse">
              <a:avLst/>
            </a:prstGeom>
            <a:solidFill>
              <a:srgbClr val="FFFFFF"/>
            </a:solidFill>
            <a:ln w="38100">
              <a:solidFill>
                <a:schemeClr val="accent1"/>
              </a:solidFill>
              <a:round/>
            </a:ln>
          </p:spPr>
          <p:txBody>
            <a:bodyPr wrap="none" anchor="ctr"/>
            <a:lstStyle/>
            <a:p>
              <a:endParaRPr lang="zh-CN" altLang="en-US" sz="1350">
                <a:latin typeface="Calibri" panose="020F0502020204030204" pitchFamily="34" charset="0"/>
                <a:cs typeface="Arial" panose="020B0604020202020204" pitchFamily="34" charset="0"/>
              </a:endParaRPr>
            </a:p>
          </p:txBody>
        </p:sp>
        <p:sp>
          <p:nvSpPr>
            <p:cNvPr id="23" name="Oval 8"/>
            <p:cNvSpPr>
              <a:spLocks noChangeArrowheads="1"/>
            </p:cNvSpPr>
            <p:nvPr/>
          </p:nvSpPr>
          <p:spPr bwMode="ltGray">
            <a:xfrm>
              <a:off x="870" y="915"/>
              <a:ext cx="690" cy="690"/>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sz="1350">
                <a:latin typeface="Calibri" panose="020F0502020204030204" pitchFamily="34" charset="0"/>
                <a:cs typeface="Arial" panose="020B0604020202020204" pitchFamily="34" charset="0"/>
              </a:endParaRPr>
            </a:p>
          </p:txBody>
        </p:sp>
      </p:grpSp>
      <p:grpSp>
        <p:nvGrpSpPr>
          <p:cNvPr id="24" name="Group 12"/>
          <p:cNvGrpSpPr/>
          <p:nvPr/>
        </p:nvGrpSpPr>
        <p:grpSpPr bwMode="auto">
          <a:xfrm>
            <a:off x="6900598" y="2393082"/>
            <a:ext cx="928204" cy="927014"/>
            <a:chOff x="802" y="845"/>
            <a:chExt cx="827" cy="826"/>
          </a:xfrm>
        </p:grpSpPr>
        <p:sp>
          <p:nvSpPr>
            <p:cNvPr id="25" name="Oval 13"/>
            <p:cNvSpPr>
              <a:spLocks noChangeArrowheads="1"/>
            </p:cNvSpPr>
            <p:nvPr/>
          </p:nvSpPr>
          <p:spPr bwMode="gray">
            <a:xfrm>
              <a:off x="802" y="845"/>
              <a:ext cx="827" cy="826"/>
            </a:xfrm>
            <a:prstGeom prst="ellipse">
              <a:avLst/>
            </a:prstGeom>
            <a:solidFill>
              <a:srgbClr val="F8F8F8"/>
            </a:solidFill>
            <a:ln w="38100">
              <a:solidFill>
                <a:schemeClr val="accent1"/>
              </a:solidFill>
              <a:round/>
            </a:ln>
          </p:spPr>
          <p:txBody>
            <a:bodyPr wrap="none" anchor="ctr"/>
            <a:lstStyle/>
            <a:p>
              <a:endParaRPr lang="zh-CN" altLang="en-US" sz="1350">
                <a:latin typeface="Calibri" panose="020F0502020204030204" pitchFamily="34" charset="0"/>
                <a:cs typeface="Arial" panose="020B0604020202020204" pitchFamily="34" charset="0"/>
              </a:endParaRPr>
            </a:p>
          </p:txBody>
        </p:sp>
        <p:sp>
          <p:nvSpPr>
            <p:cNvPr id="26" name="Oval 14"/>
            <p:cNvSpPr>
              <a:spLocks noChangeArrowheads="1"/>
            </p:cNvSpPr>
            <p:nvPr/>
          </p:nvSpPr>
          <p:spPr bwMode="gray">
            <a:xfrm>
              <a:off x="836" y="879"/>
              <a:ext cx="758" cy="758"/>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sz="1350">
                <a:latin typeface="Calibri" panose="020F0502020204030204" pitchFamily="34" charset="0"/>
                <a:cs typeface="Arial" panose="020B0604020202020204" pitchFamily="34" charset="0"/>
              </a:endParaRPr>
            </a:p>
          </p:txBody>
        </p:sp>
        <p:sp>
          <p:nvSpPr>
            <p:cNvPr id="27" name="Oval 15"/>
            <p:cNvSpPr>
              <a:spLocks noChangeArrowheads="1"/>
            </p:cNvSpPr>
            <p:nvPr/>
          </p:nvSpPr>
          <p:spPr bwMode="gray">
            <a:xfrm>
              <a:off x="870" y="915"/>
              <a:ext cx="690" cy="690"/>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sz="1350">
                <a:latin typeface="Calibri" panose="020F0502020204030204" pitchFamily="34" charset="0"/>
                <a:cs typeface="Arial" panose="020B0604020202020204" pitchFamily="34" charset="0"/>
              </a:endParaRPr>
            </a:p>
          </p:txBody>
        </p:sp>
      </p:grpSp>
      <p:grpSp>
        <p:nvGrpSpPr>
          <p:cNvPr id="28" name="Group 19"/>
          <p:cNvGrpSpPr/>
          <p:nvPr/>
        </p:nvGrpSpPr>
        <p:grpSpPr bwMode="auto">
          <a:xfrm>
            <a:off x="1386114" y="3426006"/>
            <a:ext cx="928204" cy="927014"/>
            <a:chOff x="802" y="845"/>
            <a:chExt cx="827" cy="826"/>
          </a:xfrm>
        </p:grpSpPr>
        <p:sp>
          <p:nvSpPr>
            <p:cNvPr id="29" name="Oval 20"/>
            <p:cNvSpPr>
              <a:spLocks noChangeArrowheads="1"/>
            </p:cNvSpPr>
            <p:nvPr/>
          </p:nvSpPr>
          <p:spPr bwMode="ltGray">
            <a:xfrm>
              <a:off x="802" y="845"/>
              <a:ext cx="827" cy="826"/>
            </a:xfrm>
            <a:prstGeom prst="ellipse">
              <a:avLst/>
            </a:prstGeom>
            <a:solidFill>
              <a:srgbClr val="F8F8F8"/>
            </a:solidFill>
            <a:ln w="38100">
              <a:solidFill>
                <a:schemeClr val="accent1"/>
              </a:solidFill>
              <a:round/>
            </a:ln>
          </p:spPr>
          <p:txBody>
            <a:bodyPr wrap="none" anchor="ctr"/>
            <a:lstStyle/>
            <a:p>
              <a:endParaRPr lang="zh-CN" altLang="en-US" sz="1350">
                <a:latin typeface="Calibri" panose="020F0502020204030204" pitchFamily="34" charset="0"/>
                <a:cs typeface="Arial" panose="020B0604020202020204" pitchFamily="34" charset="0"/>
              </a:endParaRPr>
            </a:p>
          </p:txBody>
        </p:sp>
        <p:sp>
          <p:nvSpPr>
            <p:cNvPr id="30" name="Oval 21"/>
            <p:cNvSpPr>
              <a:spLocks noChangeArrowheads="1"/>
            </p:cNvSpPr>
            <p:nvPr/>
          </p:nvSpPr>
          <p:spPr bwMode="ltGray">
            <a:xfrm>
              <a:off x="836" y="879"/>
              <a:ext cx="758" cy="758"/>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sz="1350">
                <a:latin typeface="Calibri" panose="020F0502020204030204" pitchFamily="34" charset="0"/>
                <a:cs typeface="Arial" panose="020B0604020202020204" pitchFamily="34" charset="0"/>
              </a:endParaRPr>
            </a:p>
          </p:txBody>
        </p:sp>
        <p:sp>
          <p:nvSpPr>
            <p:cNvPr id="31" name="Oval 22"/>
            <p:cNvSpPr>
              <a:spLocks noChangeArrowheads="1"/>
            </p:cNvSpPr>
            <p:nvPr/>
          </p:nvSpPr>
          <p:spPr bwMode="ltGray">
            <a:xfrm>
              <a:off x="870" y="915"/>
              <a:ext cx="690" cy="690"/>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sz="1350">
                <a:latin typeface="Calibri" panose="020F0502020204030204" pitchFamily="34" charset="0"/>
                <a:cs typeface="Arial" panose="020B0604020202020204" pitchFamily="34" charset="0"/>
              </a:endParaRPr>
            </a:p>
          </p:txBody>
        </p:sp>
      </p:grpSp>
      <p:sp>
        <p:nvSpPr>
          <p:cNvPr id="32" name="TextBox 69"/>
          <p:cNvSpPr txBox="1"/>
          <p:nvPr/>
        </p:nvSpPr>
        <p:spPr>
          <a:xfrm>
            <a:off x="1402665" y="1692558"/>
            <a:ext cx="910354" cy="323037"/>
          </a:xfrm>
          <a:prstGeom prst="rect">
            <a:avLst/>
          </a:prstGeom>
          <a:noFill/>
        </p:spPr>
        <p:txBody>
          <a:bodyPr>
            <a:spAutoFit/>
          </a:bodyPr>
          <a:lstStyle/>
          <a:p>
            <a:pPr algn="ctr">
              <a:defRPr/>
            </a:pPr>
            <a:r>
              <a:rPr lang="zh-CN" altLang="en-US" sz="1500" b="1" dirty="0">
                <a:solidFill>
                  <a:schemeClr val="tx1">
                    <a:lumMod val="85000"/>
                    <a:lumOff val="15000"/>
                  </a:schemeClr>
                </a:solidFill>
                <a:latin typeface="微软雅黑" panose="020B0503020204020204" pitchFamily="34" charset="-122"/>
                <a:ea typeface="微软雅黑" panose="020B0503020204020204" pitchFamily="34" charset="-122"/>
              </a:rPr>
              <a:t>标题</a:t>
            </a:r>
          </a:p>
        </p:txBody>
      </p:sp>
      <p:sp>
        <p:nvSpPr>
          <p:cNvPr id="33" name="TextBox 70"/>
          <p:cNvSpPr txBox="1"/>
          <p:nvPr/>
        </p:nvSpPr>
        <p:spPr>
          <a:xfrm>
            <a:off x="7114948" y="2697418"/>
            <a:ext cx="749703" cy="323037"/>
          </a:xfrm>
          <a:prstGeom prst="rect">
            <a:avLst/>
          </a:prstGeom>
          <a:noFill/>
        </p:spPr>
        <p:txBody>
          <a:bodyPr>
            <a:spAutoFit/>
          </a:bodyPr>
          <a:lstStyle/>
          <a:p>
            <a:pPr>
              <a:defRPr/>
            </a:pPr>
            <a:r>
              <a:rPr lang="zh-CN" altLang="en-US" sz="1500" b="1" dirty="0">
                <a:solidFill>
                  <a:schemeClr val="tx1">
                    <a:lumMod val="85000"/>
                    <a:lumOff val="15000"/>
                  </a:schemeClr>
                </a:solidFill>
                <a:latin typeface="微软雅黑" panose="020B0503020204020204" pitchFamily="34" charset="-122"/>
                <a:ea typeface="微软雅黑" panose="020B0503020204020204" pitchFamily="34" charset="-122"/>
              </a:rPr>
              <a:t>标题</a:t>
            </a:r>
          </a:p>
        </p:txBody>
      </p:sp>
      <p:sp>
        <p:nvSpPr>
          <p:cNvPr id="34" name="TextBox 71"/>
          <p:cNvSpPr txBox="1"/>
          <p:nvPr/>
        </p:nvSpPr>
        <p:spPr>
          <a:xfrm>
            <a:off x="1577129" y="3760398"/>
            <a:ext cx="856804" cy="323037"/>
          </a:xfrm>
          <a:prstGeom prst="rect">
            <a:avLst/>
          </a:prstGeom>
          <a:noFill/>
        </p:spPr>
        <p:txBody>
          <a:bodyPr>
            <a:spAutoFit/>
          </a:bodyPr>
          <a:lstStyle/>
          <a:p>
            <a:pPr>
              <a:defRPr/>
            </a:pPr>
            <a:r>
              <a:rPr lang="zh-CN" altLang="en-US" sz="1500" b="1" dirty="0">
                <a:solidFill>
                  <a:schemeClr val="tx1">
                    <a:lumMod val="85000"/>
                    <a:lumOff val="15000"/>
                  </a:schemeClr>
                </a:solidFill>
                <a:latin typeface="微软雅黑" panose="020B0503020204020204" pitchFamily="34" charset="-122"/>
                <a:ea typeface="微软雅黑" panose="020B0503020204020204" pitchFamily="34" charset="-122"/>
              </a:rPr>
              <a:t>标题</a:t>
            </a:r>
          </a:p>
        </p:txBody>
      </p:sp>
      <p:sp>
        <p:nvSpPr>
          <p:cNvPr id="35" name="TextBox 73"/>
          <p:cNvSpPr txBox="1"/>
          <p:nvPr/>
        </p:nvSpPr>
        <p:spPr>
          <a:xfrm>
            <a:off x="2410709" y="1647897"/>
            <a:ext cx="5358594" cy="512063"/>
          </a:xfrm>
          <a:prstGeom prst="rect">
            <a:avLst/>
          </a:prstGeom>
          <a:noFill/>
        </p:spPr>
        <p:txBody>
          <a:bodyPr>
            <a:spAutoFit/>
          </a:bodyPr>
          <a:lstStyle/>
          <a:p>
            <a:pPr>
              <a:lnSpc>
                <a:spcPct val="130000"/>
              </a:lnSpc>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p>
        </p:txBody>
      </p:sp>
      <p:sp>
        <p:nvSpPr>
          <p:cNvPr id="36" name="TextBox 74"/>
          <p:cNvSpPr txBox="1"/>
          <p:nvPr/>
        </p:nvSpPr>
        <p:spPr>
          <a:xfrm>
            <a:off x="1484884" y="2614423"/>
            <a:ext cx="5375254" cy="696601"/>
          </a:xfrm>
          <a:prstGeom prst="rect">
            <a:avLst/>
          </a:prstGeom>
          <a:noFill/>
          <a:ln>
            <a:noFill/>
          </a:ln>
        </p:spPr>
        <p:txBody>
          <a:bodyPr>
            <a:spAutoFit/>
          </a:bodyPr>
          <a:lstStyle/>
          <a:p>
            <a:pPr>
              <a:lnSpc>
                <a:spcPct val="130000"/>
              </a:lnSpc>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p>
          <a:p>
            <a:pPr>
              <a:defRPr/>
            </a:pP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7" name="TextBox 75"/>
          <p:cNvSpPr txBox="1">
            <a:spLocks noChangeArrowheads="1"/>
          </p:cNvSpPr>
          <p:nvPr/>
        </p:nvSpPr>
        <p:spPr bwMode="auto">
          <a:xfrm>
            <a:off x="2307179" y="3590227"/>
            <a:ext cx="5559704" cy="51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p>
        </p:txBody>
      </p:sp>
      <p:sp>
        <p:nvSpPr>
          <p:cNvPr id="39" name="文本框 2"/>
          <p:cNvSpPr txBox="1"/>
          <p:nvPr/>
        </p:nvSpPr>
        <p:spPr>
          <a:xfrm>
            <a:off x="1296902"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9"/>
                                        </p:tgtEl>
                                        <p:attrNameLst>
                                          <p:attrName>style.visibility</p:attrName>
                                        </p:attrNameLst>
                                      </p:cBhvr>
                                      <p:to>
                                        <p:strVal val="visible"/>
                                      </p:to>
                                    </p:set>
                                    <p:anim calcmode="lin" valueType="num">
                                      <p:cBhvr>
                                        <p:cTn id="7" dur="500" fill="hold"/>
                                        <p:tgtEl>
                                          <p:spTgt spid="3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9"/>
                                        </p:tgtEl>
                                        <p:attrNameLst>
                                          <p:attrName>ppt_y</p:attrName>
                                        </p:attrNameLst>
                                      </p:cBhvr>
                                      <p:tavLst>
                                        <p:tav tm="0">
                                          <p:val>
                                            <p:strVal val="#ppt_y"/>
                                          </p:val>
                                        </p:tav>
                                        <p:tav tm="100000">
                                          <p:val>
                                            <p:strVal val="#ppt_y"/>
                                          </p:val>
                                        </p:tav>
                                      </p:tavLst>
                                    </p:anim>
                                    <p:anim calcmode="lin" valueType="num">
                                      <p:cBhvr>
                                        <p:cTn id="9" dur="500" fill="hold"/>
                                        <p:tgtEl>
                                          <p:spTgt spid="3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9"/>
                                        </p:tgtEl>
                                      </p:cBhvr>
                                    </p:animEffect>
                                  </p:childTnLst>
                                </p:cTn>
                              </p:par>
                            </p:childTnLst>
                          </p:cTn>
                        </p:par>
                        <p:par>
                          <p:cTn id="12" fill="hold">
                            <p:stCondLst>
                              <p:cond delay="850"/>
                            </p:stCondLst>
                            <p:childTnLst>
                              <p:par>
                                <p:cTn id="13" presetID="2" presetClass="entr" presetSubtype="8"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500" fill="hold"/>
                                        <p:tgtEl>
                                          <p:spTgt spid="19"/>
                                        </p:tgtEl>
                                        <p:attrNameLst>
                                          <p:attrName>ppt_x</p:attrName>
                                        </p:attrNameLst>
                                      </p:cBhvr>
                                      <p:tavLst>
                                        <p:tav tm="0">
                                          <p:val>
                                            <p:strVal val="0-#ppt_w/2"/>
                                          </p:val>
                                        </p:tav>
                                        <p:tav tm="100000">
                                          <p:val>
                                            <p:strVal val="#ppt_x"/>
                                          </p:val>
                                        </p:tav>
                                      </p:tavLst>
                                    </p:anim>
                                    <p:anim calcmode="lin" valueType="num">
                                      <p:cBhvr additive="base">
                                        <p:cTn id="16" dur="500" fill="hold"/>
                                        <p:tgtEl>
                                          <p:spTgt spid="19"/>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0-#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2"/>
                                        </p:tgtEl>
                                        <p:attrNameLst>
                                          <p:attrName>style.visibility</p:attrName>
                                        </p:attrNameLst>
                                      </p:cBhvr>
                                      <p:to>
                                        <p:strVal val="visible"/>
                                      </p:to>
                                    </p:set>
                                    <p:anim calcmode="lin" valueType="num">
                                      <p:cBhvr additive="base">
                                        <p:cTn id="23" dur="500" fill="hold"/>
                                        <p:tgtEl>
                                          <p:spTgt spid="32"/>
                                        </p:tgtEl>
                                        <p:attrNameLst>
                                          <p:attrName>ppt_x</p:attrName>
                                        </p:attrNameLst>
                                      </p:cBhvr>
                                      <p:tavLst>
                                        <p:tav tm="0">
                                          <p:val>
                                            <p:strVal val="0-#ppt_w/2"/>
                                          </p:val>
                                        </p:tav>
                                        <p:tav tm="100000">
                                          <p:val>
                                            <p:strVal val="#ppt_x"/>
                                          </p:val>
                                        </p:tav>
                                      </p:tavLst>
                                    </p:anim>
                                    <p:anim calcmode="lin" valueType="num">
                                      <p:cBhvr additive="base">
                                        <p:cTn id="24" dur="500" fill="hold"/>
                                        <p:tgtEl>
                                          <p:spTgt spid="32"/>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anim calcmode="lin" valueType="num">
                                      <p:cBhvr additive="base">
                                        <p:cTn id="27" dur="500" fill="hold"/>
                                        <p:tgtEl>
                                          <p:spTgt spid="35"/>
                                        </p:tgtEl>
                                        <p:attrNameLst>
                                          <p:attrName>ppt_x</p:attrName>
                                        </p:attrNameLst>
                                      </p:cBhvr>
                                      <p:tavLst>
                                        <p:tav tm="0">
                                          <p:val>
                                            <p:strVal val="0-#ppt_w/2"/>
                                          </p:val>
                                        </p:tav>
                                        <p:tav tm="100000">
                                          <p:val>
                                            <p:strVal val="#ppt_x"/>
                                          </p:val>
                                        </p:tav>
                                      </p:tavLst>
                                    </p:anim>
                                    <p:anim calcmode="lin" valueType="num">
                                      <p:cBhvr additive="base">
                                        <p:cTn id="28" dur="500" fill="hold"/>
                                        <p:tgtEl>
                                          <p:spTgt spid="35"/>
                                        </p:tgtEl>
                                        <p:attrNameLst>
                                          <p:attrName>ppt_y</p:attrName>
                                        </p:attrNameLst>
                                      </p:cBhvr>
                                      <p:tavLst>
                                        <p:tav tm="0">
                                          <p:val>
                                            <p:strVal val="#ppt_y"/>
                                          </p:val>
                                        </p:tav>
                                        <p:tav tm="100000">
                                          <p:val>
                                            <p:strVal val="#ppt_y"/>
                                          </p:val>
                                        </p:tav>
                                      </p:tavLst>
                                    </p:anim>
                                  </p:childTnLst>
                                </p:cTn>
                              </p:par>
                            </p:childTnLst>
                          </p:cTn>
                        </p:par>
                        <p:par>
                          <p:cTn id="29" fill="hold">
                            <p:stCondLst>
                              <p:cond delay="1350"/>
                            </p:stCondLst>
                            <p:childTnLst>
                              <p:par>
                                <p:cTn id="30" presetID="2" presetClass="entr" presetSubtype="2"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additive="base">
                                        <p:cTn id="32" dur="500" fill="hold"/>
                                        <p:tgtEl>
                                          <p:spTgt spid="18"/>
                                        </p:tgtEl>
                                        <p:attrNameLst>
                                          <p:attrName>ppt_x</p:attrName>
                                        </p:attrNameLst>
                                      </p:cBhvr>
                                      <p:tavLst>
                                        <p:tav tm="0">
                                          <p:val>
                                            <p:strVal val="1+#ppt_w/2"/>
                                          </p:val>
                                        </p:tav>
                                        <p:tav tm="100000">
                                          <p:val>
                                            <p:strVal val="#ppt_x"/>
                                          </p:val>
                                        </p:tav>
                                      </p:tavLst>
                                    </p:anim>
                                    <p:anim calcmode="lin" valueType="num">
                                      <p:cBhvr additive="base">
                                        <p:cTn id="33" dur="500" fill="hold"/>
                                        <p:tgtEl>
                                          <p:spTgt spid="18"/>
                                        </p:tgtEl>
                                        <p:attrNameLst>
                                          <p:attrName>ppt_y</p:attrName>
                                        </p:attrNameLst>
                                      </p:cBhvr>
                                      <p:tavLst>
                                        <p:tav tm="0">
                                          <p:val>
                                            <p:strVal val="#ppt_y"/>
                                          </p:val>
                                        </p:tav>
                                        <p:tav tm="100000">
                                          <p:val>
                                            <p:strVal val="#ppt_y"/>
                                          </p:val>
                                        </p:tav>
                                      </p:tavLst>
                                    </p:anim>
                                  </p:childTnLst>
                                </p:cTn>
                              </p:par>
                              <p:par>
                                <p:cTn id="34" presetID="2" presetClass="entr" presetSubtype="2" fill="hold" nodeType="with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additive="base">
                                        <p:cTn id="36" dur="500" fill="hold"/>
                                        <p:tgtEl>
                                          <p:spTgt spid="24"/>
                                        </p:tgtEl>
                                        <p:attrNameLst>
                                          <p:attrName>ppt_x</p:attrName>
                                        </p:attrNameLst>
                                      </p:cBhvr>
                                      <p:tavLst>
                                        <p:tav tm="0">
                                          <p:val>
                                            <p:strVal val="1+#ppt_w/2"/>
                                          </p:val>
                                        </p:tav>
                                        <p:tav tm="100000">
                                          <p:val>
                                            <p:strVal val="#ppt_x"/>
                                          </p:val>
                                        </p:tav>
                                      </p:tavLst>
                                    </p:anim>
                                    <p:anim calcmode="lin" valueType="num">
                                      <p:cBhvr additive="base">
                                        <p:cTn id="37" dur="500" fill="hold"/>
                                        <p:tgtEl>
                                          <p:spTgt spid="24"/>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stCondLst>
                                    <p:cond delay="0"/>
                                  </p:stCondLst>
                                  <p:childTnLst>
                                    <p:set>
                                      <p:cBhvr>
                                        <p:cTn id="39" dur="1" fill="hold">
                                          <p:stCondLst>
                                            <p:cond delay="0"/>
                                          </p:stCondLst>
                                        </p:cTn>
                                        <p:tgtEl>
                                          <p:spTgt spid="33"/>
                                        </p:tgtEl>
                                        <p:attrNameLst>
                                          <p:attrName>style.visibility</p:attrName>
                                        </p:attrNameLst>
                                      </p:cBhvr>
                                      <p:to>
                                        <p:strVal val="visible"/>
                                      </p:to>
                                    </p:set>
                                    <p:anim calcmode="lin" valueType="num">
                                      <p:cBhvr additive="base">
                                        <p:cTn id="40" dur="500" fill="hold"/>
                                        <p:tgtEl>
                                          <p:spTgt spid="33"/>
                                        </p:tgtEl>
                                        <p:attrNameLst>
                                          <p:attrName>ppt_x</p:attrName>
                                        </p:attrNameLst>
                                      </p:cBhvr>
                                      <p:tavLst>
                                        <p:tav tm="0">
                                          <p:val>
                                            <p:strVal val="1+#ppt_w/2"/>
                                          </p:val>
                                        </p:tav>
                                        <p:tav tm="100000">
                                          <p:val>
                                            <p:strVal val="#ppt_x"/>
                                          </p:val>
                                        </p:tav>
                                      </p:tavLst>
                                    </p:anim>
                                    <p:anim calcmode="lin" valueType="num">
                                      <p:cBhvr additive="base">
                                        <p:cTn id="41" dur="500" fill="hold"/>
                                        <p:tgtEl>
                                          <p:spTgt spid="33"/>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anim calcmode="lin" valueType="num">
                                      <p:cBhvr additive="base">
                                        <p:cTn id="44" dur="500" fill="hold"/>
                                        <p:tgtEl>
                                          <p:spTgt spid="36"/>
                                        </p:tgtEl>
                                        <p:attrNameLst>
                                          <p:attrName>ppt_x</p:attrName>
                                        </p:attrNameLst>
                                      </p:cBhvr>
                                      <p:tavLst>
                                        <p:tav tm="0">
                                          <p:val>
                                            <p:strVal val="1+#ppt_w/2"/>
                                          </p:val>
                                        </p:tav>
                                        <p:tav tm="100000">
                                          <p:val>
                                            <p:strVal val="#ppt_x"/>
                                          </p:val>
                                        </p:tav>
                                      </p:tavLst>
                                    </p:anim>
                                    <p:anim calcmode="lin" valueType="num">
                                      <p:cBhvr additive="base">
                                        <p:cTn id="45" dur="500" fill="hold"/>
                                        <p:tgtEl>
                                          <p:spTgt spid="36"/>
                                        </p:tgtEl>
                                        <p:attrNameLst>
                                          <p:attrName>ppt_y</p:attrName>
                                        </p:attrNameLst>
                                      </p:cBhvr>
                                      <p:tavLst>
                                        <p:tav tm="0">
                                          <p:val>
                                            <p:strVal val="#ppt_y"/>
                                          </p:val>
                                        </p:tav>
                                        <p:tav tm="100000">
                                          <p:val>
                                            <p:strVal val="#ppt_y"/>
                                          </p:val>
                                        </p:tav>
                                      </p:tavLst>
                                    </p:anim>
                                  </p:childTnLst>
                                </p:cTn>
                              </p:par>
                            </p:childTnLst>
                          </p:cTn>
                        </p:par>
                        <p:par>
                          <p:cTn id="46" fill="hold">
                            <p:stCondLst>
                              <p:cond delay="1850"/>
                            </p:stCondLst>
                            <p:childTnLst>
                              <p:par>
                                <p:cTn id="47" presetID="2" presetClass="entr" presetSubtype="8"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0-#ppt_w/2"/>
                                          </p:val>
                                        </p:tav>
                                        <p:tav tm="100000">
                                          <p:val>
                                            <p:strVal val="#ppt_x"/>
                                          </p:val>
                                        </p:tav>
                                      </p:tavLst>
                                    </p:anim>
                                    <p:anim calcmode="lin" valueType="num">
                                      <p:cBhvr additive="base">
                                        <p:cTn id="50" dur="500" fill="hold"/>
                                        <p:tgtEl>
                                          <p:spTgt spid="17"/>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additive="base">
                                        <p:cTn id="53" dur="500" fill="hold"/>
                                        <p:tgtEl>
                                          <p:spTgt spid="28"/>
                                        </p:tgtEl>
                                        <p:attrNameLst>
                                          <p:attrName>ppt_x</p:attrName>
                                        </p:attrNameLst>
                                      </p:cBhvr>
                                      <p:tavLst>
                                        <p:tav tm="0">
                                          <p:val>
                                            <p:strVal val="0-#ppt_w/2"/>
                                          </p:val>
                                        </p:tav>
                                        <p:tav tm="100000">
                                          <p:val>
                                            <p:strVal val="#ppt_x"/>
                                          </p:val>
                                        </p:tav>
                                      </p:tavLst>
                                    </p:anim>
                                    <p:anim calcmode="lin" valueType="num">
                                      <p:cBhvr additive="base">
                                        <p:cTn id="54" dur="500" fill="hold"/>
                                        <p:tgtEl>
                                          <p:spTgt spid="28"/>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additive="base">
                                        <p:cTn id="57" dur="500" fill="hold"/>
                                        <p:tgtEl>
                                          <p:spTgt spid="34"/>
                                        </p:tgtEl>
                                        <p:attrNameLst>
                                          <p:attrName>ppt_x</p:attrName>
                                        </p:attrNameLst>
                                      </p:cBhvr>
                                      <p:tavLst>
                                        <p:tav tm="0">
                                          <p:val>
                                            <p:strVal val="0-#ppt_w/2"/>
                                          </p:val>
                                        </p:tav>
                                        <p:tav tm="100000">
                                          <p:val>
                                            <p:strVal val="#ppt_x"/>
                                          </p:val>
                                        </p:tav>
                                      </p:tavLst>
                                    </p:anim>
                                    <p:anim calcmode="lin" valueType="num">
                                      <p:cBhvr additive="base">
                                        <p:cTn id="58" dur="500" fill="hold"/>
                                        <p:tgtEl>
                                          <p:spTgt spid="34"/>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anim calcmode="lin" valueType="num">
                                      <p:cBhvr additive="base">
                                        <p:cTn id="61" dur="500" fill="hold"/>
                                        <p:tgtEl>
                                          <p:spTgt spid="37"/>
                                        </p:tgtEl>
                                        <p:attrNameLst>
                                          <p:attrName>ppt_x</p:attrName>
                                        </p:attrNameLst>
                                      </p:cBhvr>
                                      <p:tavLst>
                                        <p:tav tm="0">
                                          <p:val>
                                            <p:strVal val="0-#ppt_w/2"/>
                                          </p:val>
                                        </p:tav>
                                        <p:tav tm="100000">
                                          <p:val>
                                            <p:strVal val="#ppt_x"/>
                                          </p:val>
                                        </p:tav>
                                      </p:tavLst>
                                    </p:anim>
                                    <p:anim calcmode="lin" valueType="num">
                                      <p:cBhvr additive="base">
                                        <p:cTn id="62" dur="500" fill="hold"/>
                                        <p:tgtEl>
                                          <p:spTgt spid="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32" grpId="0"/>
      <p:bldP spid="33" grpId="0"/>
      <p:bldP spid="34" grpId="0"/>
      <p:bldP spid="35" grpId="0"/>
      <p:bldP spid="36" grpId="0"/>
      <p:bldP spid="37" grpId="0"/>
      <p:bldP spid="39"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6" name="Group 2"/>
          <p:cNvGrpSpPr/>
          <p:nvPr/>
        </p:nvGrpSpPr>
        <p:grpSpPr bwMode="auto">
          <a:xfrm>
            <a:off x="4435882" y="1870038"/>
            <a:ext cx="1643313" cy="1739623"/>
            <a:chOff x="0" y="0"/>
            <a:chExt cx="1186" cy="1256"/>
          </a:xfrm>
        </p:grpSpPr>
        <p:sp>
          <p:nvSpPr>
            <p:cNvPr id="67" name="Freeform 9"/>
            <p:cNvSpPr>
              <a:spLocks noChangeArrowheads="1"/>
            </p:cNvSpPr>
            <p:nvPr/>
          </p:nvSpPr>
          <p:spPr bwMode="auto">
            <a:xfrm>
              <a:off x="0" y="0"/>
              <a:ext cx="1186" cy="837"/>
            </a:xfrm>
            <a:custGeom>
              <a:avLst/>
              <a:gdLst>
                <a:gd name="T0" fmla="*/ 0 w 1186"/>
                <a:gd name="T1" fmla="*/ 246 h 837"/>
                <a:gd name="T2" fmla="*/ 0 w 1186"/>
                <a:gd name="T3" fmla="*/ 246 h 837"/>
                <a:gd name="T4" fmla="*/ 58 w 1186"/>
                <a:gd name="T5" fmla="*/ 218 h 837"/>
                <a:gd name="T6" fmla="*/ 120 w 1186"/>
                <a:gd name="T7" fmla="*/ 192 h 837"/>
                <a:gd name="T8" fmla="*/ 182 w 1186"/>
                <a:gd name="T9" fmla="*/ 167 h 837"/>
                <a:gd name="T10" fmla="*/ 248 w 1186"/>
                <a:gd name="T11" fmla="*/ 144 h 837"/>
                <a:gd name="T12" fmla="*/ 316 w 1186"/>
                <a:gd name="T13" fmla="*/ 121 h 837"/>
                <a:gd name="T14" fmla="*/ 386 w 1186"/>
                <a:gd name="T15" fmla="*/ 101 h 837"/>
                <a:gd name="T16" fmla="*/ 459 w 1186"/>
                <a:gd name="T17" fmla="*/ 82 h 837"/>
                <a:gd name="T18" fmla="*/ 533 w 1186"/>
                <a:gd name="T19" fmla="*/ 65 h 837"/>
                <a:gd name="T20" fmla="*/ 610 w 1186"/>
                <a:gd name="T21" fmla="*/ 51 h 837"/>
                <a:gd name="T22" fmla="*/ 687 w 1186"/>
                <a:gd name="T23" fmla="*/ 38 h 837"/>
                <a:gd name="T24" fmla="*/ 767 w 1186"/>
                <a:gd name="T25" fmla="*/ 27 h 837"/>
                <a:gd name="T26" fmla="*/ 848 w 1186"/>
                <a:gd name="T27" fmla="*/ 17 h 837"/>
                <a:gd name="T28" fmla="*/ 930 w 1186"/>
                <a:gd name="T29" fmla="*/ 10 h 837"/>
                <a:gd name="T30" fmla="*/ 1015 w 1186"/>
                <a:gd name="T31" fmla="*/ 4 h 837"/>
                <a:gd name="T32" fmla="*/ 1099 w 1186"/>
                <a:gd name="T33" fmla="*/ 1 h 837"/>
                <a:gd name="T34" fmla="*/ 1186 w 1186"/>
                <a:gd name="T35" fmla="*/ 0 h 837"/>
                <a:gd name="T36" fmla="*/ 1186 w 1186"/>
                <a:gd name="T37" fmla="*/ 837 h 837"/>
                <a:gd name="T38" fmla="*/ 0 w 1186"/>
                <a:gd name="T39" fmla="*/ 246 h 8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86"/>
                <a:gd name="T61" fmla="*/ 0 h 837"/>
                <a:gd name="T62" fmla="*/ 1186 w 1186"/>
                <a:gd name="T63" fmla="*/ 837 h 83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86" h="837">
                  <a:moveTo>
                    <a:pt x="0" y="246"/>
                  </a:moveTo>
                  <a:lnTo>
                    <a:pt x="0" y="246"/>
                  </a:lnTo>
                  <a:lnTo>
                    <a:pt x="58" y="218"/>
                  </a:lnTo>
                  <a:lnTo>
                    <a:pt x="120" y="192"/>
                  </a:lnTo>
                  <a:lnTo>
                    <a:pt x="182" y="167"/>
                  </a:lnTo>
                  <a:lnTo>
                    <a:pt x="248" y="144"/>
                  </a:lnTo>
                  <a:lnTo>
                    <a:pt x="316" y="121"/>
                  </a:lnTo>
                  <a:lnTo>
                    <a:pt x="386" y="101"/>
                  </a:lnTo>
                  <a:lnTo>
                    <a:pt x="459" y="82"/>
                  </a:lnTo>
                  <a:lnTo>
                    <a:pt x="533" y="65"/>
                  </a:lnTo>
                  <a:lnTo>
                    <a:pt x="610" y="51"/>
                  </a:lnTo>
                  <a:lnTo>
                    <a:pt x="687" y="38"/>
                  </a:lnTo>
                  <a:lnTo>
                    <a:pt x="767" y="27"/>
                  </a:lnTo>
                  <a:lnTo>
                    <a:pt x="848" y="17"/>
                  </a:lnTo>
                  <a:lnTo>
                    <a:pt x="930" y="10"/>
                  </a:lnTo>
                  <a:lnTo>
                    <a:pt x="1015" y="4"/>
                  </a:lnTo>
                  <a:lnTo>
                    <a:pt x="1099" y="1"/>
                  </a:lnTo>
                  <a:lnTo>
                    <a:pt x="1186" y="0"/>
                  </a:lnTo>
                  <a:lnTo>
                    <a:pt x="1186" y="837"/>
                  </a:lnTo>
                  <a:lnTo>
                    <a:pt x="0" y="246"/>
                  </a:ln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sz="1350"/>
            </a:p>
          </p:txBody>
        </p:sp>
        <p:sp>
          <p:nvSpPr>
            <p:cNvPr id="68" name="Freeform 10"/>
            <p:cNvSpPr>
              <a:spLocks noChangeArrowheads="1"/>
            </p:cNvSpPr>
            <p:nvPr/>
          </p:nvSpPr>
          <p:spPr bwMode="auto">
            <a:xfrm>
              <a:off x="0" y="246"/>
              <a:ext cx="1186" cy="1010"/>
            </a:xfrm>
            <a:custGeom>
              <a:avLst/>
              <a:gdLst>
                <a:gd name="T0" fmla="*/ 1186 w 1186"/>
                <a:gd name="T1" fmla="*/ 591 h 1010"/>
                <a:gd name="T2" fmla="*/ 0 w 1186"/>
                <a:gd name="T3" fmla="*/ 0 h 1010"/>
                <a:gd name="T4" fmla="*/ 0 w 1186"/>
                <a:gd name="T5" fmla="*/ 419 h 1010"/>
                <a:gd name="T6" fmla="*/ 1186 w 1186"/>
                <a:gd name="T7" fmla="*/ 1010 h 1010"/>
                <a:gd name="T8" fmla="*/ 1186 w 1186"/>
                <a:gd name="T9" fmla="*/ 591 h 1010"/>
                <a:gd name="T10" fmla="*/ 0 60000 65536"/>
                <a:gd name="T11" fmla="*/ 0 60000 65536"/>
                <a:gd name="T12" fmla="*/ 0 60000 65536"/>
                <a:gd name="T13" fmla="*/ 0 60000 65536"/>
                <a:gd name="T14" fmla="*/ 0 60000 65536"/>
                <a:gd name="T15" fmla="*/ 0 w 1186"/>
                <a:gd name="T16" fmla="*/ 0 h 1010"/>
                <a:gd name="T17" fmla="*/ 1186 w 1186"/>
                <a:gd name="T18" fmla="*/ 1010 h 1010"/>
              </a:gdLst>
              <a:ahLst/>
              <a:cxnLst>
                <a:cxn ang="T10">
                  <a:pos x="T0" y="T1"/>
                </a:cxn>
                <a:cxn ang="T11">
                  <a:pos x="T2" y="T3"/>
                </a:cxn>
                <a:cxn ang="T12">
                  <a:pos x="T4" y="T5"/>
                </a:cxn>
                <a:cxn ang="T13">
                  <a:pos x="T6" y="T7"/>
                </a:cxn>
                <a:cxn ang="T14">
                  <a:pos x="T8" y="T9"/>
                </a:cxn>
              </a:cxnLst>
              <a:rect l="T15" t="T16" r="T17" b="T18"/>
              <a:pathLst>
                <a:path w="1186" h="1010">
                  <a:moveTo>
                    <a:pt x="1186" y="591"/>
                  </a:moveTo>
                  <a:lnTo>
                    <a:pt x="0" y="0"/>
                  </a:lnTo>
                  <a:lnTo>
                    <a:pt x="0" y="419"/>
                  </a:lnTo>
                  <a:lnTo>
                    <a:pt x="1186" y="1010"/>
                  </a:lnTo>
                  <a:lnTo>
                    <a:pt x="1186" y="591"/>
                  </a:lnTo>
                  <a:close/>
                </a:path>
              </a:pathLst>
            </a:cu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350"/>
            </a:p>
          </p:txBody>
        </p:sp>
      </p:grpSp>
      <p:grpSp>
        <p:nvGrpSpPr>
          <p:cNvPr id="69" name="Group 5"/>
          <p:cNvGrpSpPr/>
          <p:nvPr/>
        </p:nvGrpSpPr>
        <p:grpSpPr bwMode="auto">
          <a:xfrm>
            <a:off x="6079195" y="2016009"/>
            <a:ext cx="1643313" cy="1593652"/>
            <a:chOff x="0" y="0"/>
            <a:chExt cx="1185" cy="1151"/>
          </a:xfrm>
        </p:grpSpPr>
        <p:sp>
          <p:nvSpPr>
            <p:cNvPr id="70" name="Freeform 12"/>
            <p:cNvSpPr>
              <a:spLocks noChangeArrowheads="1"/>
            </p:cNvSpPr>
            <p:nvPr/>
          </p:nvSpPr>
          <p:spPr bwMode="auto">
            <a:xfrm>
              <a:off x="0" y="0"/>
              <a:ext cx="1185" cy="838"/>
            </a:xfrm>
            <a:custGeom>
              <a:avLst/>
              <a:gdLst>
                <a:gd name="T0" fmla="*/ 1185 w 1185"/>
                <a:gd name="T1" fmla="*/ 245 h 838"/>
                <a:gd name="T2" fmla="*/ 1185 w 1185"/>
                <a:gd name="T3" fmla="*/ 245 h 838"/>
                <a:gd name="T4" fmla="*/ 1127 w 1185"/>
                <a:gd name="T5" fmla="*/ 218 h 838"/>
                <a:gd name="T6" fmla="*/ 1065 w 1185"/>
                <a:gd name="T7" fmla="*/ 191 h 838"/>
                <a:gd name="T8" fmla="*/ 1003 w 1185"/>
                <a:gd name="T9" fmla="*/ 167 h 838"/>
                <a:gd name="T10" fmla="*/ 937 w 1185"/>
                <a:gd name="T11" fmla="*/ 143 h 838"/>
                <a:gd name="T12" fmla="*/ 869 w 1185"/>
                <a:gd name="T13" fmla="*/ 121 h 838"/>
                <a:gd name="T14" fmla="*/ 799 w 1185"/>
                <a:gd name="T15" fmla="*/ 101 h 838"/>
                <a:gd name="T16" fmla="*/ 726 w 1185"/>
                <a:gd name="T17" fmla="*/ 83 h 838"/>
                <a:gd name="T18" fmla="*/ 652 w 1185"/>
                <a:gd name="T19" fmla="*/ 66 h 838"/>
                <a:gd name="T20" fmla="*/ 575 w 1185"/>
                <a:gd name="T21" fmla="*/ 50 h 838"/>
                <a:gd name="T22" fmla="*/ 498 w 1185"/>
                <a:gd name="T23" fmla="*/ 37 h 838"/>
                <a:gd name="T24" fmla="*/ 418 w 1185"/>
                <a:gd name="T25" fmla="*/ 26 h 838"/>
                <a:gd name="T26" fmla="*/ 337 w 1185"/>
                <a:gd name="T27" fmla="*/ 17 h 838"/>
                <a:gd name="T28" fmla="*/ 255 w 1185"/>
                <a:gd name="T29" fmla="*/ 10 h 838"/>
                <a:gd name="T30" fmla="*/ 170 w 1185"/>
                <a:gd name="T31" fmla="*/ 5 h 838"/>
                <a:gd name="T32" fmla="*/ 86 w 1185"/>
                <a:gd name="T33" fmla="*/ 2 h 838"/>
                <a:gd name="T34" fmla="*/ 0 w 1185"/>
                <a:gd name="T35" fmla="*/ 0 h 838"/>
                <a:gd name="T36" fmla="*/ 0 w 1185"/>
                <a:gd name="T37" fmla="*/ 838 h 838"/>
                <a:gd name="T38" fmla="*/ 1185 w 1185"/>
                <a:gd name="T39" fmla="*/ 245 h 83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85"/>
                <a:gd name="T61" fmla="*/ 0 h 838"/>
                <a:gd name="T62" fmla="*/ 1185 w 1185"/>
                <a:gd name="T63" fmla="*/ 838 h 83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85" h="838">
                  <a:moveTo>
                    <a:pt x="1185" y="245"/>
                  </a:moveTo>
                  <a:lnTo>
                    <a:pt x="1185" y="245"/>
                  </a:lnTo>
                  <a:lnTo>
                    <a:pt x="1127" y="218"/>
                  </a:lnTo>
                  <a:lnTo>
                    <a:pt x="1065" y="191"/>
                  </a:lnTo>
                  <a:lnTo>
                    <a:pt x="1003" y="167"/>
                  </a:lnTo>
                  <a:lnTo>
                    <a:pt x="937" y="143"/>
                  </a:lnTo>
                  <a:lnTo>
                    <a:pt x="869" y="121"/>
                  </a:lnTo>
                  <a:lnTo>
                    <a:pt x="799" y="101"/>
                  </a:lnTo>
                  <a:lnTo>
                    <a:pt x="726" y="83"/>
                  </a:lnTo>
                  <a:lnTo>
                    <a:pt x="652" y="66"/>
                  </a:lnTo>
                  <a:lnTo>
                    <a:pt x="575" y="50"/>
                  </a:lnTo>
                  <a:lnTo>
                    <a:pt x="498" y="37"/>
                  </a:lnTo>
                  <a:lnTo>
                    <a:pt x="418" y="26"/>
                  </a:lnTo>
                  <a:lnTo>
                    <a:pt x="337" y="17"/>
                  </a:lnTo>
                  <a:lnTo>
                    <a:pt x="255" y="10"/>
                  </a:lnTo>
                  <a:lnTo>
                    <a:pt x="170" y="5"/>
                  </a:lnTo>
                  <a:lnTo>
                    <a:pt x="86" y="2"/>
                  </a:lnTo>
                  <a:lnTo>
                    <a:pt x="0" y="0"/>
                  </a:lnTo>
                  <a:lnTo>
                    <a:pt x="0" y="838"/>
                  </a:lnTo>
                  <a:lnTo>
                    <a:pt x="1185" y="245"/>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350"/>
            </a:p>
          </p:txBody>
        </p:sp>
        <p:sp>
          <p:nvSpPr>
            <p:cNvPr id="71" name="Freeform 13"/>
            <p:cNvSpPr>
              <a:spLocks noChangeArrowheads="1"/>
            </p:cNvSpPr>
            <p:nvPr/>
          </p:nvSpPr>
          <p:spPr bwMode="auto">
            <a:xfrm>
              <a:off x="0" y="245"/>
              <a:ext cx="1185" cy="906"/>
            </a:xfrm>
            <a:custGeom>
              <a:avLst/>
              <a:gdLst>
                <a:gd name="T0" fmla="*/ 0 w 1185"/>
                <a:gd name="T1" fmla="*/ 593 h 906"/>
                <a:gd name="T2" fmla="*/ 1185 w 1185"/>
                <a:gd name="T3" fmla="*/ 0 h 906"/>
                <a:gd name="T4" fmla="*/ 1185 w 1185"/>
                <a:gd name="T5" fmla="*/ 315 h 906"/>
                <a:gd name="T6" fmla="*/ 0 w 1185"/>
                <a:gd name="T7" fmla="*/ 906 h 906"/>
                <a:gd name="T8" fmla="*/ 0 w 1185"/>
                <a:gd name="T9" fmla="*/ 593 h 906"/>
                <a:gd name="T10" fmla="*/ 0 60000 65536"/>
                <a:gd name="T11" fmla="*/ 0 60000 65536"/>
                <a:gd name="T12" fmla="*/ 0 60000 65536"/>
                <a:gd name="T13" fmla="*/ 0 60000 65536"/>
                <a:gd name="T14" fmla="*/ 0 60000 65536"/>
                <a:gd name="T15" fmla="*/ 0 w 1185"/>
                <a:gd name="T16" fmla="*/ 0 h 906"/>
                <a:gd name="T17" fmla="*/ 1185 w 1185"/>
                <a:gd name="T18" fmla="*/ 906 h 906"/>
              </a:gdLst>
              <a:ahLst/>
              <a:cxnLst>
                <a:cxn ang="T10">
                  <a:pos x="T0" y="T1"/>
                </a:cxn>
                <a:cxn ang="T11">
                  <a:pos x="T2" y="T3"/>
                </a:cxn>
                <a:cxn ang="T12">
                  <a:pos x="T4" y="T5"/>
                </a:cxn>
                <a:cxn ang="T13">
                  <a:pos x="T6" y="T7"/>
                </a:cxn>
                <a:cxn ang="T14">
                  <a:pos x="T8" y="T9"/>
                </a:cxn>
              </a:cxnLst>
              <a:rect l="T15" t="T16" r="T17" b="T18"/>
              <a:pathLst>
                <a:path w="1185" h="906">
                  <a:moveTo>
                    <a:pt x="0" y="593"/>
                  </a:moveTo>
                  <a:lnTo>
                    <a:pt x="1185" y="0"/>
                  </a:lnTo>
                  <a:lnTo>
                    <a:pt x="1185" y="315"/>
                  </a:lnTo>
                  <a:lnTo>
                    <a:pt x="0" y="906"/>
                  </a:lnTo>
                  <a:lnTo>
                    <a:pt x="0" y="593"/>
                  </a:ln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350"/>
            </a:p>
          </p:txBody>
        </p:sp>
      </p:grpSp>
      <p:grpSp>
        <p:nvGrpSpPr>
          <p:cNvPr id="72" name="Group 8"/>
          <p:cNvGrpSpPr/>
          <p:nvPr/>
        </p:nvGrpSpPr>
        <p:grpSpPr bwMode="auto">
          <a:xfrm>
            <a:off x="3754178" y="2064165"/>
            <a:ext cx="2323512" cy="1543991"/>
            <a:chOff x="0" y="0"/>
            <a:chExt cx="1676" cy="1115"/>
          </a:xfrm>
        </p:grpSpPr>
        <p:sp>
          <p:nvSpPr>
            <p:cNvPr id="73" name="Freeform 15"/>
            <p:cNvSpPr>
              <a:spLocks noChangeArrowheads="1"/>
            </p:cNvSpPr>
            <p:nvPr/>
          </p:nvSpPr>
          <p:spPr bwMode="auto">
            <a:xfrm>
              <a:off x="0" y="0"/>
              <a:ext cx="1676" cy="592"/>
            </a:xfrm>
            <a:custGeom>
              <a:avLst/>
              <a:gdLst>
                <a:gd name="T0" fmla="*/ 1676 w 1676"/>
                <a:gd name="T1" fmla="*/ 592 h 592"/>
                <a:gd name="T2" fmla="*/ 490 w 1676"/>
                <a:gd name="T3" fmla="*/ 0 h 592"/>
                <a:gd name="T4" fmla="*/ 490 w 1676"/>
                <a:gd name="T5" fmla="*/ 0 h 592"/>
                <a:gd name="T6" fmla="*/ 436 w 1676"/>
                <a:gd name="T7" fmla="*/ 28 h 592"/>
                <a:gd name="T8" fmla="*/ 383 w 1676"/>
                <a:gd name="T9" fmla="*/ 60 h 592"/>
                <a:gd name="T10" fmla="*/ 333 w 1676"/>
                <a:gd name="T11" fmla="*/ 91 h 592"/>
                <a:gd name="T12" fmla="*/ 286 w 1676"/>
                <a:gd name="T13" fmla="*/ 124 h 592"/>
                <a:gd name="T14" fmla="*/ 242 w 1676"/>
                <a:gd name="T15" fmla="*/ 158 h 592"/>
                <a:gd name="T16" fmla="*/ 202 w 1676"/>
                <a:gd name="T17" fmla="*/ 194 h 592"/>
                <a:gd name="T18" fmla="*/ 165 w 1676"/>
                <a:gd name="T19" fmla="*/ 229 h 592"/>
                <a:gd name="T20" fmla="*/ 131 w 1676"/>
                <a:gd name="T21" fmla="*/ 266 h 592"/>
                <a:gd name="T22" fmla="*/ 101 w 1676"/>
                <a:gd name="T23" fmla="*/ 305 h 592"/>
                <a:gd name="T24" fmla="*/ 88 w 1676"/>
                <a:gd name="T25" fmla="*/ 323 h 592"/>
                <a:gd name="T26" fmla="*/ 75 w 1676"/>
                <a:gd name="T27" fmla="*/ 343 h 592"/>
                <a:gd name="T28" fmla="*/ 64 w 1676"/>
                <a:gd name="T29" fmla="*/ 363 h 592"/>
                <a:gd name="T30" fmla="*/ 53 w 1676"/>
                <a:gd name="T31" fmla="*/ 383 h 592"/>
                <a:gd name="T32" fmla="*/ 43 w 1676"/>
                <a:gd name="T33" fmla="*/ 403 h 592"/>
                <a:gd name="T34" fmla="*/ 34 w 1676"/>
                <a:gd name="T35" fmla="*/ 423 h 592"/>
                <a:gd name="T36" fmla="*/ 25 w 1676"/>
                <a:gd name="T37" fmla="*/ 444 h 592"/>
                <a:gd name="T38" fmla="*/ 20 w 1676"/>
                <a:gd name="T39" fmla="*/ 464 h 592"/>
                <a:gd name="T40" fmla="*/ 13 w 1676"/>
                <a:gd name="T41" fmla="*/ 486 h 592"/>
                <a:gd name="T42" fmla="*/ 8 w 1676"/>
                <a:gd name="T43" fmla="*/ 507 h 592"/>
                <a:gd name="T44" fmla="*/ 4 w 1676"/>
                <a:gd name="T45" fmla="*/ 528 h 592"/>
                <a:gd name="T46" fmla="*/ 3 w 1676"/>
                <a:gd name="T47" fmla="*/ 550 h 592"/>
                <a:gd name="T48" fmla="*/ 0 w 1676"/>
                <a:gd name="T49" fmla="*/ 571 h 592"/>
                <a:gd name="T50" fmla="*/ 0 w 1676"/>
                <a:gd name="T51" fmla="*/ 592 h 592"/>
                <a:gd name="T52" fmla="*/ 1676 w 1676"/>
                <a:gd name="T53" fmla="*/ 592 h 5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76"/>
                <a:gd name="T82" fmla="*/ 0 h 592"/>
                <a:gd name="T83" fmla="*/ 1676 w 1676"/>
                <a:gd name="T84" fmla="*/ 592 h 59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76" h="592">
                  <a:moveTo>
                    <a:pt x="1676" y="592"/>
                  </a:moveTo>
                  <a:lnTo>
                    <a:pt x="490" y="0"/>
                  </a:lnTo>
                  <a:lnTo>
                    <a:pt x="436" y="28"/>
                  </a:lnTo>
                  <a:lnTo>
                    <a:pt x="383" y="60"/>
                  </a:lnTo>
                  <a:lnTo>
                    <a:pt x="333" y="91"/>
                  </a:lnTo>
                  <a:lnTo>
                    <a:pt x="286" y="124"/>
                  </a:lnTo>
                  <a:lnTo>
                    <a:pt x="242" y="158"/>
                  </a:lnTo>
                  <a:lnTo>
                    <a:pt x="202" y="194"/>
                  </a:lnTo>
                  <a:lnTo>
                    <a:pt x="165" y="229"/>
                  </a:lnTo>
                  <a:lnTo>
                    <a:pt x="131" y="266"/>
                  </a:lnTo>
                  <a:lnTo>
                    <a:pt x="101" y="305"/>
                  </a:lnTo>
                  <a:lnTo>
                    <a:pt x="88" y="323"/>
                  </a:lnTo>
                  <a:lnTo>
                    <a:pt x="75" y="343"/>
                  </a:lnTo>
                  <a:lnTo>
                    <a:pt x="64" y="363"/>
                  </a:lnTo>
                  <a:lnTo>
                    <a:pt x="53" y="383"/>
                  </a:lnTo>
                  <a:lnTo>
                    <a:pt x="43" y="403"/>
                  </a:lnTo>
                  <a:lnTo>
                    <a:pt x="34" y="423"/>
                  </a:lnTo>
                  <a:lnTo>
                    <a:pt x="25" y="444"/>
                  </a:lnTo>
                  <a:lnTo>
                    <a:pt x="20" y="464"/>
                  </a:lnTo>
                  <a:lnTo>
                    <a:pt x="13" y="486"/>
                  </a:lnTo>
                  <a:lnTo>
                    <a:pt x="8" y="507"/>
                  </a:lnTo>
                  <a:lnTo>
                    <a:pt x="4" y="528"/>
                  </a:lnTo>
                  <a:lnTo>
                    <a:pt x="3" y="550"/>
                  </a:lnTo>
                  <a:lnTo>
                    <a:pt x="0" y="571"/>
                  </a:lnTo>
                  <a:lnTo>
                    <a:pt x="0" y="592"/>
                  </a:lnTo>
                  <a:lnTo>
                    <a:pt x="1676" y="592"/>
                  </a:lnTo>
                  <a:close/>
                </a:path>
              </a:pathLst>
            </a:cu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sz="1350"/>
            </a:p>
          </p:txBody>
        </p:sp>
        <p:sp>
          <p:nvSpPr>
            <p:cNvPr id="74" name="Rectangle 16"/>
            <p:cNvSpPr>
              <a:spLocks noChangeArrowheads="1"/>
            </p:cNvSpPr>
            <p:nvPr/>
          </p:nvSpPr>
          <p:spPr bwMode="auto">
            <a:xfrm>
              <a:off x="0" y="592"/>
              <a:ext cx="1676" cy="523"/>
            </a:xfrm>
            <a:prstGeom prst="rect">
              <a:avLst/>
            </a:prstGeom>
            <a:gradFill rotWithShape="1">
              <a:gsLst>
                <a:gs pos="0">
                  <a:srgbClr val="969696"/>
                </a:gs>
                <a:gs pos="100000">
                  <a:srgbClr val="80808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latinLnBrk="1"/>
              <a:endParaRPr lang="zh-CN" altLang="en-US" sz="1350" b="1">
                <a:solidFill>
                  <a:srgbClr val="000000"/>
                </a:solidFill>
                <a:latin typeface="Gulim" pitchFamily="34" charset="-127"/>
                <a:sym typeface="Gulim" pitchFamily="34" charset="-127"/>
              </a:endParaRPr>
            </a:p>
          </p:txBody>
        </p:sp>
      </p:grpSp>
      <p:grpSp>
        <p:nvGrpSpPr>
          <p:cNvPr id="75" name="Group 11"/>
          <p:cNvGrpSpPr/>
          <p:nvPr/>
        </p:nvGrpSpPr>
        <p:grpSpPr bwMode="auto">
          <a:xfrm>
            <a:off x="6079194" y="2502081"/>
            <a:ext cx="2322007" cy="1107580"/>
            <a:chOff x="0" y="0"/>
            <a:chExt cx="1675" cy="800"/>
          </a:xfrm>
        </p:grpSpPr>
        <p:sp>
          <p:nvSpPr>
            <p:cNvPr id="76" name="Freeform 18"/>
            <p:cNvSpPr>
              <a:spLocks noChangeArrowheads="1"/>
            </p:cNvSpPr>
            <p:nvPr/>
          </p:nvSpPr>
          <p:spPr bwMode="auto">
            <a:xfrm>
              <a:off x="0" y="0"/>
              <a:ext cx="1675" cy="591"/>
            </a:xfrm>
            <a:custGeom>
              <a:avLst/>
              <a:gdLst>
                <a:gd name="T0" fmla="*/ 0 w 1675"/>
                <a:gd name="T1" fmla="*/ 591 h 591"/>
                <a:gd name="T2" fmla="*/ 1185 w 1675"/>
                <a:gd name="T3" fmla="*/ 0 h 591"/>
                <a:gd name="T4" fmla="*/ 1185 w 1675"/>
                <a:gd name="T5" fmla="*/ 0 h 591"/>
                <a:gd name="T6" fmla="*/ 1239 w 1675"/>
                <a:gd name="T7" fmla="*/ 28 h 591"/>
                <a:gd name="T8" fmla="*/ 1292 w 1675"/>
                <a:gd name="T9" fmla="*/ 58 h 591"/>
                <a:gd name="T10" fmla="*/ 1342 w 1675"/>
                <a:gd name="T11" fmla="*/ 89 h 591"/>
                <a:gd name="T12" fmla="*/ 1389 w 1675"/>
                <a:gd name="T13" fmla="*/ 124 h 591"/>
                <a:gd name="T14" fmla="*/ 1433 w 1675"/>
                <a:gd name="T15" fmla="*/ 156 h 591"/>
                <a:gd name="T16" fmla="*/ 1473 w 1675"/>
                <a:gd name="T17" fmla="*/ 192 h 591"/>
                <a:gd name="T18" fmla="*/ 1510 w 1675"/>
                <a:gd name="T19" fmla="*/ 228 h 591"/>
                <a:gd name="T20" fmla="*/ 1544 w 1675"/>
                <a:gd name="T21" fmla="*/ 265 h 591"/>
                <a:gd name="T22" fmla="*/ 1574 w 1675"/>
                <a:gd name="T23" fmla="*/ 303 h 591"/>
                <a:gd name="T24" fmla="*/ 1587 w 1675"/>
                <a:gd name="T25" fmla="*/ 323 h 591"/>
                <a:gd name="T26" fmla="*/ 1600 w 1675"/>
                <a:gd name="T27" fmla="*/ 342 h 591"/>
                <a:gd name="T28" fmla="*/ 1611 w 1675"/>
                <a:gd name="T29" fmla="*/ 361 h 591"/>
                <a:gd name="T30" fmla="*/ 1622 w 1675"/>
                <a:gd name="T31" fmla="*/ 381 h 591"/>
                <a:gd name="T32" fmla="*/ 1632 w 1675"/>
                <a:gd name="T33" fmla="*/ 401 h 591"/>
                <a:gd name="T34" fmla="*/ 1641 w 1675"/>
                <a:gd name="T35" fmla="*/ 423 h 591"/>
                <a:gd name="T36" fmla="*/ 1650 w 1675"/>
                <a:gd name="T37" fmla="*/ 443 h 591"/>
                <a:gd name="T38" fmla="*/ 1655 w 1675"/>
                <a:gd name="T39" fmla="*/ 464 h 591"/>
                <a:gd name="T40" fmla="*/ 1662 w 1675"/>
                <a:gd name="T41" fmla="*/ 484 h 591"/>
                <a:gd name="T42" fmla="*/ 1667 w 1675"/>
                <a:gd name="T43" fmla="*/ 505 h 591"/>
                <a:gd name="T44" fmla="*/ 1671 w 1675"/>
                <a:gd name="T45" fmla="*/ 527 h 591"/>
                <a:gd name="T46" fmla="*/ 1672 w 1675"/>
                <a:gd name="T47" fmla="*/ 548 h 591"/>
                <a:gd name="T48" fmla="*/ 1675 w 1675"/>
                <a:gd name="T49" fmla="*/ 569 h 591"/>
                <a:gd name="T50" fmla="*/ 1675 w 1675"/>
                <a:gd name="T51" fmla="*/ 591 h 591"/>
                <a:gd name="T52" fmla="*/ 0 w 1675"/>
                <a:gd name="T53" fmla="*/ 591 h 59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75"/>
                <a:gd name="T82" fmla="*/ 0 h 591"/>
                <a:gd name="T83" fmla="*/ 1675 w 1675"/>
                <a:gd name="T84" fmla="*/ 591 h 59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75" h="591">
                  <a:moveTo>
                    <a:pt x="0" y="591"/>
                  </a:moveTo>
                  <a:lnTo>
                    <a:pt x="1185" y="0"/>
                  </a:lnTo>
                  <a:lnTo>
                    <a:pt x="1239" y="28"/>
                  </a:lnTo>
                  <a:lnTo>
                    <a:pt x="1292" y="58"/>
                  </a:lnTo>
                  <a:lnTo>
                    <a:pt x="1342" y="89"/>
                  </a:lnTo>
                  <a:lnTo>
                    <a:pt x="1389" y="124"/>
                  </a:lnTo>
                  <a:lnTo>
                    <a:pt x="1433" y="156"/>
                  </a:lnTo>
                  <a:lnTo>
                    <a:pt x="1473" y="192"/>
                  </a:lnTo>
                  <a:lnTo>
                    <a:pt x="1510" y="228"/>
                  </a:lnTo>
                  <a:lnTo>
                    <a:pt x="1544" y="265"/>
                  </a:lnTo>
                  <a:lnTo>
                    <a:pt x="1574" y="303"/>
                  </a:lnTo>
                  <a:lnTo>
                    <a:pt x="1587" y="323"/>
                  </a:lnTo>
                  <a:lnTo>
                    <a:pt x="1600" y="342"/>
                  </a:lnTo>
                  <a:lnTo>
                    <a:pt x="1611" y="361"/>
                  </a:lnTo>
                  <a:lnTo>
                    <a:pt x="1622" y="381"/>
                  </a:lnTo>
                  <a:lnTo>
                    <a:pt x="1632" y="401"/>
                  </a:lnTo>
                  <a:lnTo>
                    <a:pt x="1641" y="423"/>
                  </a:lnTo>
                  <a:lnTo>
                    <a:pt x="1650" y="443"/>
                  </a:lnTo>
                  <a:lnTo>
                    <a:pt x="1655" y="464"/>
                  </a:lnTo>
                  <a:lnTo>
                    <a:pt x="1662" y="484"/>
                  </a:lnTo>
                  <a:lnTo>
                    <a:pt x="1667" y="505"/>
                  </a:lnTo>
                  <a:lnTo>
                    <a:pt x="1671" y="527"/>
                  </a:lnTo>
                  <a:lnTo>
                    <a:pt x="1672" y="548"/>
                  </a:lnTo>
                  <a:lnTo>
                    <a:pt x="1675" y="569"/>
                  </a:lnTo>
                  <a:lnTo>
                    <a:pt x="1675" y="591"/>
                  </a:lnTo>
                  <a:lnTo>
                    <a:pt x="0" y="591"/>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sz="1350"/>
            </a:p>
          </p:txBody>
        </p:sp>
        <p:sp>
          <p:nvSpPr>
            <p:cNvPr id="77" name="Rectangle 19"/>
            <p:cNvSpPr>
              <a:spLocks noChangeArrowheads="1"/>
            </p:cNvSpPr>
            <p:nvPr/>
          </p:nvSpPr>
          <p:spPr bwMode="auto">
            <a:xfrm>
              <a:off x="0" y="591"/>
              <a:ext cx="1675" cy="209"/>
            </a:xfrm>
            <a:prstGeom prst="rect">
              <a:avLst/>
            </a:prstGeom>
            <a:solidFill>
              <a:schemeClr val="tx1">
                <a:lumMod val="50000"/>
                <a:lumOff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latinLnBrk="1"/>
              <a:endParaRPr lang="zh-CN" altLang="en-US" sz="1350" b="1">
                <a:solidFill>
                  <a:srgbClr val="000000"/>
                </a:solidFill>
                <a:latin typeface="Gulim" pitchFamily="34" charset="-127"/>
                <a:sym typeface="Gulim" pitchFamily="34" charset="-127"/>
              </a:endParaRPr>
            </a:p>
          </p:txBody>
        </p:sp>
      </p:grpSp>
      <p:grpSp>
        <p:nvGrpSpPr>
          <p:cNvPr id="78" name="Group 14"/>
          <p:cNvGrpSpPr/>
          <p:nvPr/>
        </p:nvGrpSpPr>
        <p:grpSpPr bwMode="auto">
          <a:xfrm>
            <a:off x="3760122" y="2739849"/>
            <a:ext cx="2322006" cy="1689963"/>
            <a:chOff x="0" y="0"/>
            <a:chExt cx="1676" cy="1221"/>
          </a:xfrm>
        </p:grpSpPr>
        <p:sp>
          <p:nvSpPr>
            <p:cNvPr id="79" name="Freeform 21"/>
            <p:cNvSpPr>
              <a:spLocks noChangeArrowheads="1"/>
            </p:cNvSpPr>
            <p:nvPr/>
          </p:nvSpPr>
          <p:spPr bwMode="auto">
            <a:xfrm>
              <a:off x="0" y="0"/>
              <a:ext cx="1676" cy="593"/>
            </a:xfrm>
            <a:custGeom>
              <a:avLst/>
              <a:gdLst>
                <a:gd name="T0" fmla="*/ 1676 w 1676"/>
                <a:gd name="T1" fmla="*/ 0 h 593"/>
                <a:gd name="T2" fmla="*/ 490 w 1676"/>
                <a:gd name="T3" fmla="*/ 593 h 593"/>
                <a:gd name="T4" fmla="*/ 490 w 1676"/>
                <a:gd name="T5" fmla="*/ 593 h 593"/>
                <a:gd name="T6" fmla="*/ 436 w 1676"/>
                <a:gd name="T7" fmla="*/ 564 h 593"/>
                <a:gd name="T8" fmla="*/ 383 w 1676"/>
                <a:gd name="T9" fmla="*/ 533 h 593"/>
                <a:gd name="T10" fmla="*/ 333 w 1676"/>
                <a:gd name="T11" fmla="*/ 501 h 593"/>
                <a:gd name="T12" fmla="*/ 286 w 1676"/>
                <a:gd name="T13" fmla="*/ 469 h 593"/>
                <a:gd name="T14" fmla="*/ 242 w 1676"/>
                <a:gd name="T15" fmla="*/ 434 h 593"/>
                <a:gd name="T16" fmla="*/ 202 w 1676"/>
                <a:gd name="T17" fmla="*/ 400 h 593"/>
                <a:gd name="T18" fmla="*/ 165 w 1676"/>
                <a:gd name="T19" fmla="*/ 363 h 593"/>
                <a:gd name="T20" fmla="*/ 131 w 1676"/>
                <a:gd name="T21" fmla="*/ 326 h 593"/>
                <a:gd name="T22" fmla="*/ 101 w 1676"/>
                <a:gd name="T23" fmla="*/ 288 h 593"/>
                <a:gd name="T24" fmla="*/ 88 w 1676"/>
                <a:gd name="T25" fmla="*/ 269 h 593"/>
                <a:gd name="T26" fmla="*/ 75 w 1676"/>
                <a:gd name="T27" fmla="*/ 249 h 593"/>
                <a:gd name="T28" fmla="*/ 64 w 1676"/>
                <a:gd name="T29" fmla="*/ 229 h 593"/>
                <a:gd name="T30" fmla="*/ 53 w 1676"/>
                <a:gd name="T31" fmla="*/ 209 h 593"/>
                <a:gd name="T32" fmla="*/ 43 w 1676"/>
                <a:gd name="T33" fmla="*/ 189 h 593"/>
                <a:gd name="T34" fmla="*/ 34 w 1676"/>
                <a:gd name="T35" fmla="*/ 170 h 593"/>
                <a:gd name="T36" fmla="*/ 25 w 1676"/>
                <a:gd name="T37" fmla="*/ 148 h 593"/>
                <a:gd name="T38" fmla="*/ 20 w 1676"/>
                <a:gd name="T39" fmla="*/ 128 h 593"/>
                <a:gd name="T40" fmla="*/ 13 w 1676"/>
                <a:gd name="T41" fmla="*/ 107 h 593"/>
                <a:gd name="T42" fmla="*/ 8 w 1676"/>
                <a:gd name="T43" fmla="*/ 85 h 593"/>
                <a:gd name="T44" fmla="*/ 4 w 1676"/>
                <a:gd name="T45" fmla="*/ 66 h 593"/>
                <a:gd name="T46" fmla="*/ 3 w 1676"/>
                <a:gd name="T47" fmla="*/ 44 h 593"/>
                <a:gd name="T48" fmla="*/ 0 w 1676"/>
                <a:gd name="T49" fmla="*/ 21 h 593"/>
                <a:gd name="T50" fmla="*/ 0 w 1676"/>
                <a:gd name="T51" fmla="*/ 0 h 593"/>
                <a:gd name="T52" fmla="*/ 1676 w 1676"/>
                <a:gd name="T53" fmla="*/ 0 h 59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76"/>
                <a:gd name="T82" fmla="*/ 0 h 593"/>
                <a:gd name="T83" fmla="*/ 1676 w 1676"/>
                <a:gd name="T84" fmla="*/ 593 h 59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76" h="593">
                  <a:moveTo>
                    <a:pt x="1676" y="0"/>
                  </a:moveTo>
                  <a:lnTo>
                    <a:pt x="490" y="593"/>
                  </a:lnTo>
                  <a:lnTo>
                    <a:pt x="436" y="564"/>
                  </a:lnTo>
                  <a:lnTo>
                    <a:pt x="383" y="533"/>
                  </a:lnTo>
                  <a:lnTo>
                    <a:pt x="333" y="501"/>
                  </a:lnTo>
                  <a:lnTo>
                    <a:pt x="286" y="469"/>
                  </a:lnTo>
                  <a:lnTo>
                    <a:pt x="242" y="434"/>
                  </a:lnTo>
                  <a:lnTo>
                    <a:pt x="202" y="400"/>
                  </a:lnTo>
                  <a:lnTo>
                    <a:pt x="165" y="363"/>
                  </a:lnTo>
                  <a:lnTo>
                    <a:pt x="131" y="326"/>
                  </a:lnTo>
                  <a:lnTo>
                    <a:pt x="101" y="288"/>
                  </a:lnTo>
                  <a:lnTo>
                    <a:pt x="88" y="269"/>
                  </a:lnTo>
                  <a:lnTo>
                    <a:pt x="75" y="249"/>
                  </a:lnTo>
                  <a:lnTo>
                    <a:pt x="64" y="229"/>
                  </a:lnTo>
                  <a:lnTo>
                    <a:pt x="53" y="209"/>
                  </a:lnTo>
                  <a:lnTo>
                    <a:pt x="43" y="189"/>
                  </a:lnTo>
                  <a:lnTo>
                    <a:pt x="34" y="170"/>
                  </a:lnTo>
                  <a:lnTo>
                    <a:pt x="25" y="148"/>
                  </a:lnTo>
                  <a:lnTo>
                    <a:pt x="20" y="128"/>
                  </a:lnTo>
                  <a:lnTo>
                    <a:pt x="13" y="107"/>
                  </a:lnTo>
                  <a:lnTo>
                    <a:pt x="8" y="85"/>
                  </a:lnTo>
                  <a:lnTo>
                    <a:pt x="4" y="66"/>
                  </a:lnTo>
                  <a:lnTo>
                    <a:pt x="3" y="44"/>
                  </a:lnTo>
                  <a:lnTo>
                    <a:pt x="0" y="21"/>
                  </a:lnTo>
                  <a:lnTo>
                    <a:pt x="0" y="0"/>
                  </a:lnTo>
                  <a:lnTo>
                    <a:pt x="1676" y="0"/>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sz="1350"/>
            </a:p>
          </p:txBody>
        </p:sp>
        <p:sp>
          <p:nvSpPr>
            <p:cNvPr id="80" name="Freeform 22"/>
            <p:cNvSpPr>
              <a:spLocks noChangeArrowheads="1"/>
            </p:cNvSpPr>
            <p:nvPr/>
          </p:nvSpPr>
          <p:spPr bwMode="auto">
            <a:xfrm>
              <a:off x="0" y="0"/>
              <a:ext cx="490" cy="1221"/>
            </a:xfrm>
            <a:custGeom>
              <a:avLst/>
              <a:gdLst>
                <a:gd name="T0" fmla="*/ 490 w 490"/>
                <a:gd name="T1" fmla="*/ 593 h 1221"/>
                <a:gd name="T2" fmla="*/ 490 w 490"/>
                <a:gd name="T3" fmla="*/ 593 h 1221"/>
                <a:gd name="T4" fmla="*/ 436 w 490"/>
                <a:gd name="T5" fmla="*/ 564 h 1221"/>
                <a:gd name="T6" fmla="*/ 383 w 490"/>
                <a:gd name="T7" fmla="*/ 533 h 1221"/>
                <a:gd name="T8" fmla="*/ 333 w 490"/>
                <a:gd name="T9" fmla="*/ 501 h 1221"/>
                <a:gd name="T10" fmla="*/ 286 w 490"/>
                <a:gd name="T11" fmla="*/ 469 h 1221"/>
                <a:gd name="T12" fmla="*/ 242 w 490"/>
                <a:gd name="T13" fmla="*/ 434 h 1221"/>
                <a:gd name="T14" fmla="*/ 202 w 490"/>
                <a:gd name="T15" fmla="*/ 400 h 1221"/>
                <a:gd name="T16" fmla="*/ 165 w 490"/>
                <a:gd name="T17" fmla="*/ 363 h 1221"/>
                <a:gd name="T18" fmla="*/ 131 w 490"/>
                <a:gd name="T19" fmla="*/ 326 h 1221"/>
                <a:gd name="T20" fmla="*/ 101 w 490"/>
                <a:gd name="T21" fmla="*/ 288 h 1221"/>
                <a:gd name="T22" fmla="*/ 88 w 490"/>
                <a:gd name="T23" fmla="*/ 269 h 1221"/>
                <a:gd name="T24" fmla="*/ 75 w 490"/>
                <a:gd name="T25" fmla="*/ 249 h 1221"/>
                <a:gd name="T26" fmla="*/ 64 w 490"/>
                <a:gd name="T27" fmla="*/ 229 h 1221"/>
                <a:gd name="T28" fmla="*/ 53 w 490"/>
                <a:gd name="T29" fmla="*/ 209 h 1221"/>
                <a:gd name="T30" fmla="*/ 43 w 490"/>
                <a:gd name="T31" fmla="*/ 189 h 1221"/>
                <a:gd name="T32" fmla="*/ 34 w 490"/>
                <a:gd name="T33" fmla="*/ 170 h 1221"/>
                <a:gd name="T34" fmla="*/ 25 w 490"/>
                <a:gd name="T35" fmla="*/ 148 h 1221"/>
                <a:gd name="T36" fmla="*/ 20 w 490"/>
                <a:gd name="T37" fmla="*/ 128 h 1221"/>
                <a:gd name="T38" fmla="*/ 13 w 490"/>
                <a:gd name="T39" fmla="*/ 107 h 1221"/>
                <a:gd name="T40" fmla="*/ 8 w 490"/>
                <a:gd name="T41" fmla="*/ 85 h 1221"/>
                <a:gd name="T42" fmla="*/ 4 w 490"/>
                <a:gd name="T43" fmla="*/ 66 h 1221"/>
                <a:gd name="T44" fmla="*/ 3 w 490"/>
                <a:gd name="T45" fmla="*/ 44 h 1221"/>
                <a:gd name="T46" fmla="*/ 0 w 490"/>
                <a:gd name="T47" fmla="*/ 21 h 1221"/>
                <a:gd name="T48" fmla="*/ 0 w 490"/>
                <a:gd name="T49" fmla="*/ 0 h 1221"/>
                <a:gd name="T50" fmla="*/ 0 w 490"/>
                <a:gd name="T51" fmla="*/ 628 h 1221"/>
                <a:gd name="T52" fmla="*/ 0 w 490"/>
                <a:gd name="T53" fmla="*/ 628 h 1221"/>
                <a:gd name="T54" fmla="*/ 0 w 490"/>
                <a:gd name="T55" fmla="*/ 650 h 1221"/>
                <a:gd name="T56" fmla="*/ 3 w 490"/>
                <a:gd name="T57" fmla="*/ 672 h 1221"/>
                <a:gd name="T58" fmla="*/ 4 w 490"/>
                <a:gd name="T59" fmla="*/ 694 h 1221"/>
                <a:gd name="T60" fmla="*/ 8 w 490"/>
                <a:gd name="T61" fmla="*/ 714 h 1221"/>
                <a:gd name="T62" fmla="*/ 13 w 490"/>
                <a:gd name="T63" fmla="*/ 735 h 1221"/>
                <a:gd name="T64" fmla="*/ 20 w 490"/>
                <a:gd name="T65" fmla="*/ 756 h 1221"/>
                <a:gd name="T66" fmla="*/ 25 w 490"/>
                <a:gd name="T67" fmla="*/ 776 h 1221"/>
                <a:gd name="T68" fmla="*/ 34 w 490"/>
                <a:gd name="T69" fmla="*/ 798 h 1221"/>
                <a:gd name="T70" fmla="*/ 43 w 490"/>
                <a:gd name="T71" fmla="*/ 818 h 1221"/>
                <a:gd name="T72" fmla="*/ 53 w 490"/>
                <a:gd name="T73" fmla="*/ 838 h 1221"/>
                <a:gd name="T74" fmla="*/ 64 w 490"/>
                <a:gd name="T75" fmla="*/ 858 h 1221"/>
                <a:gd name="T76" fmla="*/ 75 w 490"/>
                <a:gd name="T77" fmla="*/ 877 h 1221"/>
                <a:gd name="T78" fmla="*/ 88 w 490"/>
                <a:gd name="T79" fmla="*/ 897 h 1221"/>
                <a:gd name="T80" fmla="*/ 101 w 490"/>
                <a:gd name="T81" fmla="*/ 916 h 1221"/>
                <a:gd name="T82" fmla="*/ 131 w 490"/>
                <a:gd name="T83" fmla="*/ 954 h 1221"/>
                <a:gd name="T84" fmla="*/ 165 w 490"/>
                <a:gd name="T85" fmla="*/ 991 h 1221"/>
                <a:gd name="T86" fmla="*/ 202 w 490"/>
                <a:gd name="T87" fmla="*/ 1028 h 1221"/>
                <a:gd name="T88" fmla="*/ 242 w 490"/>
                <a:gd name="T89" fmla="*/ 1063 h 1221"/>
                <a:gd name="T90" fmla="*/ 286 w 490"/>
                <a:gd name="T91" fmla="*/ 1097 h 1221"/>
                <a:gd name="T92" fmla="*/ 333 w 490"/>
                <a:gd name="T93" fmla="*/ 1130 h 1221"/>
                <a:gd name="T94" fmla="*/ 383 w 490"/>
                <a:gd name="T95" fmla="*/ 1161 h 1221"/>
                <a:gd name="T96" fmla="*/ 436 w 490"/>
                <a:gd name="T97" fmla="*/ 1192 h 1221"/>
                <a:gd name="T98" fmla="*/ 490 w 490"/>
                <a:gd name="T99" fmla="*/ 1221 h 1221"/>
                <a:gd name="T100" fmla="*/ 490 w 490"/>
                <a:gd name="T101" fmla="*/ 593 h 122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90"/>
                <a:gd name="T154" fmla="*/ 0 h 1221"/>
                <a:gd name="T155" fmla="*/ 490 w 490"/>
                <a:gd name="T156" fmla="*/ 1221 h 122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90" h="1221">
                  <a:moveTo>
                    <a:pt x="490" y="593"/>
                  </a:moveTo>
                  <a:lnTo>
                    <a:pt x="490" y="593"/>
                  </a:lnTo>
                  <a:lnTo>
                    <a:pt x="436" y="564"/>
                  </a:lnTo>
                  <a:lnTo>
                    <a:pt x="383" y="533"/>
                  </a:lnTo>
                  <a:lnTo>
                    <a:pt x="333" y="501"/>
                  </a:lnTo>
                  <a:lnTo>
                    <a:pt x="286" y="469"/>
                  </a:lnTo>
                  <a:lnTo>
                    <a:pt x="242" y="434"/>
                  </a:lnTo>
                  <a:lnTo>
                    <a:pt x="202" y="400"/>
                  </a:lnTo>
                  <a:lnTo>
                    <a:pt x="165" y="363"/>
                  </a:lnTo>
                  <a:lnTo>
                    <a:pt x="131" y="326"/>
                  </a:lnTo>
                  <a:lnTo>
                    <a:pt x="101" y="288"/>
                  </a:lnTo>
                  <a:lnTo>
                    <a:pt x="88" y="269"/>
                  </a:lnTo>
                  <a:lnTo>
                    <a:pt x="75" y="249"/>
                  </a:lnTo>
                  <a:lnTo>
                    <a:pt x="64" y="229"/>
                  </a:lnTo>
                  <a:lnTo>
                    <a:pt x="53" y="209"/>
                  </a:lnTo>
                  <a:lnTo>
                    <a:pt x="43" y="189"/>
                  </a:lnTo>
                  <a:lnTo>
                    <a:pt x="34" y="170"/>
                  </a:lnTo>
                  <a:lnTo>
                    <a:pt x="25" y="148"/>
                  </a:lnTo>
                  <a:lnTo>
                    <a:pt x="20" y="128"/>
                  </a:lnTo>
                  <a:lnTo>
                    <a:pt x="13" y="107"/>
                  </a:lnTo>
                  <a:lnTo>
                    <a:pt x="8" y="85"/>
                  </a:lnTo>
                  <a:lnTo>
                    <a:pt x="4" y="66"/>
                  </a:lnTo>
                  <a:lnTo>
                    <a:pt x="3" y="44"/>
                  </a:lnTo>
                  <a:lnTo>
                    <a:pt x="0" y="21"/>
                  </a:lnTo>
                  <a:lnTo>
                    <a:pt x="0" y="0"/>
                  </a:lnTo>
                  <a:lnTo>
                    <a:pt x="0" y="628"/>
                  </a:lnTo>
                  <a:lnTo>
                    <a:pt x="0" y="650"/>
                  </a:lnTo>
                  <a:lnTo>
                    <a:pt x="3" y="672"/>
                  </a:lnTo>
                  <a:lnTo>
                    <a:pt x="4" y="694"/>
                  </a:lnTo>
                  <a:lnTo>
                    <a:pt x="8" y="714"/>
                  </a:lnTo>
                  <a:lnTo>
                    <a:pt x="13" y="735"/>
                  </a:lnTo>
                  <a:lnTo>
                    <a:pt x="20" y="756"/>
                  </a:lnTo>
                  <a:lnTo>
                    <a:pt x="25" y="776"/>
                  </a:lnTo>
                  <a:lnTo>
                    <a:pt x="34" y="798"/>
                  </a:lnTo>
                  <a:lnTo>
                    <a:pt x="43" y="818"/>
                  </a:lnTo>
                  <a:lnTo>
                    <a:pt x="53" y="838"/>
                  </a:lnTo>
                  <a:lnTo>
                    <a:pt x="64" y="858"/>
                  </a:lnTo>
                  <a:lnTo>
                    <a:pt x="75" y="877"/>
                  </a:lnTo>
                  <a:lnTo>
                    <a:pt x="88" y="897"/>
                  </a:lnTo>
                  <a:lnTo>
                    <a:pt x="101" y="916"/>
                  </a:lnTo>
                  <a:lnTo>
                    <a:pt x="131" y="954"/>
                  </a:lnTo>
                  <a:lnTo>
                    <a:pt x="165" y="991"/>
                  </a:lnTo>
                  <a:lnTo>
                    <a:pt x="202" y="1028"/>
                  </a:lnTo>
                  <a:lnTo>
                    <a:pt x="242" y="1063"/>
                  </a:lnTo>
                  <a:lnTo>
                    <a:pt x="286" y="1097"/>
                  </a:lnTo>
                  <a:lnTo>
                    <a:pt x="333" y="1130"/>
                  </a:lnTo>
                  <a:lnTo>
                    <a:pt x="383" y="1161"/>
                  </a:lnTo>
                  <a:lnTo>
                    <a:pt x="436" y="1192"/>
                  </a:lnTo>
                  <a:lnTo>
                    <a:pt x="490" y="1221"/>
                  </a:lnTo>
                  <a:lnTo>
                    <a:pt x="490" y="593"/>
                  </a:lnTo>
                  <a:close/>
                </a:path>
              </a:pathLst>
            </a:cu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350"/>
            </a:p>
          </p:txBody>
        </p:sp>
        <p:sp>
          <p:nvSpPr>
            <p:cNvPr id="81" name="Freeform 23"/>
            <p:cNvSpPr>
              <a:spLocks noChangeArrowheads="1"/>
            </p:cNvSpPr>
            <p:nvPr/>
          </p:nvSpPr>
          <p:spPr bwMode="auto">
            <a:xfrm>
              <a:off x="490" y="0"/>
              <a:ext cx="1186" cy="1221"/>
            </a:xfrm>
            <a:custGeom>
              <a:avLst/>
              <a:gdLst>
                <a:gd name="T0" fmla="*/ 1186 w 1186"/>
                <a:gd name="T1" fmla="*/ 628 h 1221"/>
                <a:gd name="T2" fmla="*/ 0 w 1186"/>
                <a:gd name="T3" fmla="*/ 1221 h 1221"/>
                <a:gd name="T4" fmla="*/ 0 w 1186"/>
                <a:gd name="T5" fmla="*/ 593 h 1221"/>
                <a:gd name="T6" fmla="*/ 1186 w 1186"/>
                <a:gd name="T7" fmla="*/ 0 h 1221"/>
                <a:gd name="T8" fmla="*/ 1186 w 1186"/>
                <a:gd name="T9" fmla="*/ 628 h 1221"/>
                <a:gd name="T10" fmla="*/ 0 60000 65536"/>
                <a:gd name="T11" fmla="*/ 0 60000 65536"/>
                <a:gd name="T12" fmla="*/ 0 60000 65536"/>
                <a:gd name="T13" fmla="*/ 0 60000 65536"/>
                <a:gd name="T14" fmla="*/ 0 60000 65536"/>
                <a:gd name="T15" fmla="*/ 0 w 1186"/>
                <a:gd name="T16" fmla="*/ 0 h 1221"/>
                <a:gd name="T17" fmla="*/ 1186 w 1186"/>
                <a:gd name="T18" fmla="*/ 1221 h 1221"/>
              </a:gdLst>
              <a:ahLst/>
              <a:cxnLst>
                <a:cxn ang="T10">
                  <a:pos x="T0" y="T1"/>
                </a:cxn>
                <a:cxn ang="T11">
                  <a:pos x="T2" y="T3"/>
                </a:cxn>
                <a:cxn ang="T12">
                  <a:pos x="T4" y="T5"/>
                </a:cxn>
                <a:cxn ang="T13">
                  <a:pos x="T6" y="T7"/>
                </a:cxn>
                <a:cxn ang="T14">
                  <a:pos x="T8" y="T9"/>
                </a:cxn>
              </a:cxnLst>
              <a:rect l="T15" t="T16" r="T17" b="T18"/>
              <a:pathLst>
                <a:path w="1186" h="1221">
                  <a:moveTo>
                    <a:pt x="1186" y="628"/>
                  </a:moveTo>
                  <a:lnTo>
                    <a:pt x="0" y="1221"/>
                  </a:lnTo>
                  <a:lnTo>
                    <a:pt x="0" y="593"/>
                  </a:lnTo>
                  <a:lnTo>
                    <a:pt x="1186" y="0"/>
                  </a:lnTo>
                  <a:lnTo>
                    <a:pt x="1186" y="628"/>
                  </a:lnTo>
                  <a:close/>
                </a:path>
              </a:pathLst>
            </a:cu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350"/>
            </a:p>
          </p:txBody>
        </p:sp>
      </p:grpSp>
      <p:grpSp>
        <p:nvGrpSpPr>
          <p:cNvPr id="82" name="Group 18"/>
          <p:cNvGrpSpPr/>
          <p:nvPr/>
        </p:nvGrpSpPr>
        <p:grpSpPr bwMode="auto">
          <a:xfrm>
            <a:off x="6082423" y="3465194"/>
            <a:ext cx="2322007" cy="964618"/>
            <a:chOff x="0" y="0"/>
            <a:chExt cx="1675" cy="697"/>
          </a:xfrm>
        </p:grpSpPr>
        <p:sp>
          <p:nvSpPr>
            <p:cNvPr id="83" name="Freeform 25"/>
            <p:cNvSpPr>
              <a:spLocks noChangeArrowheads="1"/>
            </p:cNvSpPr>
            <p:nvPr/>
          </p:nvSpPr>
          <p:spPr bwMode="auto">
            <a:xfrm>
              <a:off x="0" y="0"/>
              <a:ext cx="1675" cy="593"/>
            </a:xfrm>
            <a:custGeom>
              <a:avLst/>
              <a:gdLst>
                <a:gd name="T0" fmla="*/ 0 w 1675"/>
                <a:gd name="T1" fmla="*/ 0 h 593"/>
                <a:gd name="T2" fmla="*/ 1185 w 1675"/>
                <a:gd name="T3" fmla="*/ 593 h 593"/>
                <a:gd name="T4" fmla="*/ 1185 w 1675"/>
                <a:gd name="T5" fmla="*/ 593 h 593"/>
                <a:gd name="T6" fmla="*/ 1239 w 1675"/>
                <a:gd name="T7" fmla="*/ 563 h 593"/>
                <a:gd name="T8" fmla="*/ 1292 w 1675"/>
                <a:gd name="T9" fmla="*/ 533 h 593"/>
                <a:gd name="T10" fmla="*/ 1342 w 1675"/>
                <a:gd name="T11" fmla="*/ 502 h 593"/>
                <a:gd name="T12" fmla="*/ 1389 w 1675"/>
                <a:gd name="T13" fmla="*/ 469 h 593"/>
                <a:gd name="T14" fmla="*/ 1433 w 1675"/>
                <a:gd name="T15" fmla="*/ 435 h 593"/>
                <a:gd name="T16" fmla="*/ 1473 w 1675"/>
                <a:gd name="T17" fmla="*/ 399 h 593"/>
                <a:gd name="T18" fmla="*/ 1510 w 1675"/>
                <a:gd name="T19" fmla="*/ 363 h 593"/>
                <a:gd name="T20" fmla="*/ 1544 w 1675"/>
                <a:gd name="T21" fmla="*/ 326 h 593"/>
                <a:gd name="T22" fmla="*/ 1574 w 1675"/>
                <a:gd name="T23" fmla="*/ 288 h 593"/>
                <a:gd name="T24" fmla="*/ 1587 w 1675"/>
                <a:gd name="T25" fmla="*/ 268 h 593"/>
                <a:gd name="T26" fmla="*/ 1600 w 1675"/>
                <a:gd name="T27" fmla="*/ 249 h 593"/>
                <a:gd name="T28" fmla="*/ 1611 w 1675"/>
                <a:gd name="T29" fmla="*/ 230 h 593"/>
                <a:gd name="T30" fmla="*/ 1622 w 1675"/>
                <a:gd name="T31" fmla="*/ 210 h 593"/>
                <a:gd name="T32" fmla="*/ 1632 w 1675"/>
                <a:gd name="T33" fmla="*/ 190 h 593"/>
                <a:gd name="T34" fmla="*/ 1641 w 1675"/>
                <a:gd name="T35" fmla="*/ 168 h 593"/>
                <a:gd name="T36" fmla="*/ 1650 w 1675"/>
                <a:gd name="T37" fmla="*/ 148 h 593"/>
                <a:gd name="T38" fmla="*/ 1655 w 1675"/>
                <a:gd name="T39" fmla="*/ 127 h 593"/>
                <a:gd name="T40" fmla="*/ 1662 w 1675"/>
                <a:gd name="T41" fmla="*/ 107 h 593"/>
                <a:gd name="T42" fmla="*/ 1667 w 1675"/>
                <a:gd name="T43" fmla="*/ 86 h 593"/>
                <a:gd name="T44" fmla="*/ 1671 w 1675"/>
                <a:gd name="T45" fmla="*/ 64 h 593"/>
                <a:gd name="T46" fmla="*/ 1672 w 1675"/>
                <a:gd name="T47" fmla="*/ 43 h 593"/>
                <a:gd name="T48" fmla="*/ 1675 w 1675"/>
                <a:gd name="T49" fmla="*/ 22 h 593"/>
                <a:gd name="T50" fmla="*/ 1675 w 1675"/>
                <a:gd name="T51" fmla="*/ 0 h 593"/>
                <a:gd name="T52" fmla="*/ 0 w 1675"/>
                <a:gd name="T53" fmla="*/ 0 h 59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75"/>
                <a:gd name="T82" fmla="*/ 0 h 593"/>
                <a:gd name="T83" fmla="*/ 1675 w 1675"/>
                <a:gd name="T84" fmla="*/ 593 h 59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75" h="593">
                  <a:moveTo>
                    <a:pt x="0" y="0"/>
                  </a:moveTo>
                  <a:lnTo>
                    <a:pt x="1185" y="593"/>
                  </a:lnTo>
                  <a:lnTo>
                    <a:pt x="1239" y="563"/>
                  </a:lnTo>
                  <a:lnTo>
                    <a:pt x="1292" y="533"/>
                  </a:lnTo>
                  <a:lnTo>
                    <a:pt x="1342" y="502"/>
                  </a:lnTo>
                  <a:lnTo>
                    <a:pt x="1389" y="469"/>
                  </a:lnTo>
                  <a:lnTo>
                    <a:pt x="1433" y="435"/>
                  </a:lnTo>
                  <a:lnTo>
                    <a:pt x="1473" y="399"/>
                  </a:lnTo>
                  <a:lnTo>
                    <a:pt x="1510" y="363"/>
                  </a:lnTo>
                  <a:lnTo>
                    <a:pt x="1544" y="326"/>
                  </a:lnTo>
                  <a:lnTo>
                    <a:pt x="1574" y="288"/>
                  </a:lnTo>
                  <a:lnTo>
                    <a:pt x="1587" y="268"/>
                  </a:lnTo>
                  <a:lnTo>
                    <a:pt x="1600" y="249"/>
                  </a:lnTo>
                  <a:lnTo>
                    <a:pt x="1611" y="230"/>
                  </a:lnTo>
                  <a:lnTo>
                    <a:pt x="1622" y="210"/>
                  </a:lnTo>
                  <a:lnTo>
                    <a:pt x="1632" y="190"/>
                  </a:lnTo>
                  <a:lnTo>
                    <a:pt x="1641" y="168"/>
                  </a:lnTo>
                  <a:lnTo>
                    <a:pt x="1650" y="148"/>
                  </a:lnTo>
                  <a:lnTo>
                    <a:pt x="1655" y="127"/>
                  </a:lnTo>
                  <a:lnTo>
                    <a:pt x="1662" y="107"/>
                  </a:lnTo>
                  <a:lnTo>
                    <a:pt x="1667" y="86"/>
                  </a:lnTo>
                  <a:lnTo>
                    <a:pt x="1671" y="64"/>
                  </a:lnTo>
                  <a:lnTo>
                    <a:pt x="1672" y="43"/>
                  </a:lnTo>
                  <a:lnTo>
                    <a:pt x="1675" y="22"/>
                  </a:lnTo>
                  <a:lnTo>
                    <a:pt x="1675" y="0"/>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sz="1350"/>
            </a:p>
          </p:txBody>
        </p:sp>
        <p:sp>
          <p:nvSpPr>
            <p:cNvPr id="84" name="Freeform 26"/>
            <p:cNvSpPr>
              <a:spLocks noChangeArrowheads="1"/>
            </p:cNvSpPr>
            <p:nvPr/>
          </p:nvSpPr>
          <p:spPr bwMode="auto">
            <a:xfrm>
              <a:off x="1185" y="0"/>
              <a:ext cx="490" cy="697"/>
            </a:xfrm>
            <a:custGeom>
              <a:avLst/>
              <a:gdLst>
                <a:gd name="T0" fmla="*/ 0 w 490"/>
                <a:gd name="T1" fmla="*/ 593 h 697"/>
                <a:gd name="T2" fmla="*/ 0 w 490"/>
                <a:gd name="T3" fmla="*/ 593 h 697"/>
                <a:gd name="T4" fmla="*/ 54 w 490"/>
                <a:gd name="T5" fmla="*/ 563 h 697"/>
                <a:gd name="T6" fmla="*/ 107 w 490"/>
                <a:gd name="T7" fmla="*/ 533 h 697"/>
                <a:gd name="T8" fmla="*/ 157 w 490"/>
                <a:gd name="T9" fmla="*/ 502 h 697"/>
                <a:gd name="T10" fmla="*/ 204 w 490"/>
                <a:gd name="T11" fmla="*/ 469 h 697"/>
                <a:gd name="T12" fmla="*/ 248 w 490"/>
                <a:gd name="T13" fmla="*/ 435 h 697"/>
                <a:gd name="T14" fmla="*/ 288 w 490"/>
                <a:gd name="T15" fmla="*/ 399 h 697"/>
                <a:gd name="T16" fmla="*/ 325 w 490"/>
                <a:gd name="T17" fmla="*/ 363 h 697"/>
                <a:gd name="T18" fmla="*/ 359 w 490"/>
                <a:gd name="T19" fmla="*/ 326 h 697"/>
                <a:gd name="T20" fmla="*/ 389 w 490"/>
                <a:gd name="T21" fmla="*/ 288 h 697"/>
                <a:gd name="T22" fmla="*/ 402 w 490"/>
                <a:gd name="T23" fmla="*/ 268 h 697"/>
                <a:gd name="T24" fmla="*/ 415 w 490"/>
                <a:gd name="T25" fmla="*/ 249 h 697"/>
                <a:gd name="T26" fmla="*/ 426 w 490"/>
                <a:gd name="T27" fmla="*/ 230 h 697"/>
                <a:gd name="T28" fmla="*/ 437 w 490"/>
                <a:gd name="T29" fmla="*/ 210 h 697"/>
                <a:gd name="T30" fmla="*/ 447 w 490"/>
                <a:gd name="T31" fmla="*/ 190 h 697"/>
                <a:gd name="T32" fmla="*/ 456 w 490"/>
                <a:gd name="T33" fmla="*/ 168 h 697"/>
                <a:gd name="T34" fmla="*/ 465 w 490"/>
                <a:gd name="T35" fmla="*/ 148 h 697"/>
                <a:gd name="T36" fmla="*/ 470 w 490"/>
                <a:gd name="T37" fmla="*/ 127 h 697"/>
                <a:gd name="T38" fmla="*/ 477 w 490"/>
                <a:gd name="T39" fmla="*/ 107 h 697"/>
                <a:gd name="T40" fmla="*/ 482 w 490"/>
                <a:gd name="T41" fmla="*/ 86 h 697"/>
                <a:gd name="T42" fmla="*/ 486 w 490"/>
                <a:gd name="T43" fmla="*/ 64 h 697"/>
                <a:gd name="T44" fmla="*/ 487 w 490"/>
                <a:gd name="T45" fmla="*/ 43 h 697"/>
                <a:gd name="T46" fmla="*/ 490 w 490"/>
                <a:gd name="T47" fmla="*/ 22 h 697"/>
                <a:gd name="T48" fmla="*/ 490 w 490"/>
                <a:gd name="T49" fmla="*/ 0 h 697"/>
                <a:gd name="T50" fmla="*/ 490 w 490"/>
                <a:gd name="T51" fmla="*/ 104 h 697"/>
                <a:gd name="T52" fmla="*/ 490 w 490"/>
                <a:gd name="T53" fmla="*/ 104 h 697"/>
                <a:gd name="T54" fmla="*/ 490 w 490"/>
                <a:gd name="T55" fmla="*/ 126 h 697"/>
                <a:gd name="T56" fmla="*/ 487 w 490"/>
                <a:gd name="T57" fmla="*/ 148 h 697"/>
                <a:gd name="T58" fmla="*/ 486 w 490"/>
                <a:gd name="T59" fmla="*/ 170 h 697"/>
                <a:gd name="T60" fmla="*/ 482 w 490"/>
                <a:gd name="T61" fmla="*/ 190 h 697"/>
                <a:gd name="T62" fmla="*/ 477 w 490"/>
                <a:gd name="T63" fmla="*/ 211 h 697"/>
                <a:gd name="T64" fmla="*/ 470 w 490"/>
                <a:gd name="T65" fmla="*/ 232 h 697"/>
                <a:gd name="T66" fmla="*/ 465 w 490"/>
                <a:gd name="T67" fmla="*/ 252 h 697"/>
                <a:gd name="T68" fmla="*/ 456 w 490"/>
                <a:gd name="T69" fmla="*/ 274 h 697"/>
                <a:gd name="T70" fmla="*/ 447 w 490"/>
                <a:gd name="T71" fmla="*/ 294 h 697"/>
                <a:gd name="T72" fmla="*/ 437 w 490"/>
                <a:gd name="T73" fmla="*/ 314 h 697"/>
                <a:gd name="T74" fmla="*/ 426 w 490"/>
                <a:gd name="T75" fmla="*/ 334 h 697"/>
                <a:gd name="T76" fmla="*/ 415 w 490"/>
                <a:gd name="T77" fmla="*/ 353 h 697"/>
                <a:gd name="T78" fmla="*/ 402 w 490"/>
                <a:gd name="T79" fmla="*/ 373 h 697"/>
                <a:gd name="T80" fmla="*/ 389 w 490"/>
                <a:gd name="T81" fmla="*/ 392 h 697"/>
                <a:gd name="T82" fmla="*/ 359 w 490"/>
                <a:gd name="T83" fmla="*/ 430 h 697"/>
                <a:gd name="T84" fmla="*/ 325 w 490"/>
                <a:gd name="T85" fmla="*/ 467 h 697"/>
                <a:gd name="T86" fmla="*/ 288 w 490"/>
                <a:gd name="T87" fmla="*/ 504 h 697"/>
                <a:gd name="T88" fmla="*/ 248 w 490"/>
                <a:gd name="T89" fmla="*/ 539 h 697"/>
                <a:gd name="T90" fmla="*/ 204 w 490"/>
                <a:gd name="T91" fmla="*/ 573 h 697"/>
                <a:gd name="T92" fmla="*/ 157 w 490"/>
                <a:gd name="T93" fmla="*/ 606 h 697"/>
                <a:gd name="T94" fmla="*/ 107 w 490"/>
                <a:gd name="T95" fmla="*/ 637 h 697"/>
                <a:gd name="T96" fmla="*/ 54 w 490"/>
                <a:gd name="T97" fmla="*/ 668 h 697"/>
                <a:gd name="T98" fmla="*/ 0 w 490"/>
                <a:gd name="T99" fmla="*/ 697 h 697"/>
                <a:gd name="T100" fmla="*/ 0 w 490"/>
                <a:gd name="T101" fmla="*/ 593 h 69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90"/>
                <a:gd name="T154" fmla="*/ 0 h 697"/>
                <a:gd name="T155" fmla="*/ 490 w 490"/>
                <a:gd name="T156" fmla="*/ 697 h 69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90" h="697">
                  <a:moveTo>
                    <a:pt x="0" y="593"/>
                  </a:moveTo>
                  <a:lnTo>
                    <a:pt x="0" y="593"/>
                  </a:lnTo>
                  <a:lnTo>
                    <a:pt x="54" y="563"/>
                  </a:lnTo>
                  <a:lnTo>
                    <a:pt x="107" y="533"/>
                  </a:lnTo>
                  <a:lnTo>
                    <a:pt x="157" y="502"/>
                  </a:lnTo>
                  <a:lnTo>
                    <a:pt x="204" y="469"/>
                  </a:lnTo>
                  <a:lnTo>
                    <a:pt x="248" y="435"/>
                  </a:lnTo>
                  <a:lnTo>
                    <a:pt x="288" y="399"/>
                  </a:lnTo>
                  <a:lnTo>
                    <a:pt x="325" y="363"/>
                  </a:lnTo>
                  <a:lnTo>
                    <a:pt x="359" y="326"/>
                  </a:lnTo>
                  <a:lnTo>
                    <a:pt x="389" y="288"/>
                  </a:lnTo>
                  <a:lnTo>
                    <a:pt x="402" y="268"/>
                  </a:lnTo>
                  <a:lnTo>
                    <a:pt x="415" y="249"/>
                  </a:lnTo>
                  <a:lnTo>
                    <a:pt x="426" y="230"/>
                  </a:lnTo>
                  <a:lnTo>
                    <a:pt x="437" y="210"/>
                  </a:lnTo>
                  <a:lnTo>
                    <a:pt x="447" y="190"/>
                  </a:lnTo>
                  <a:lnTo>
                    <a:pt x="456" y="168"/>
                  </a:lnTo>
                  <a:lnTo>
                    <a:pt x="465" y="148"/>
                  </a:lnTo>
                  <a:lnTo>
                    <a:pt x="470" y="127"/>
                  </a:lnTo>
                  <a:lnTo>
                    <a:pt x="477" y="107"/>
                  </a:lnTo>
                  <a:lnTo>
                    <a:pt x="482" y="86"/>
                  </a:lnTo>
                  <a:lnTo>
                    <a:pt x="486" y="64"/>
                  </a:lnTo>
                  <a:lnTo>
                    <a:pt x="487" y="43"/>
                  </a:lnTo>
                  <a:lnTo>
                    <a:pt x="490" y="22"/>
                  </a:lnTo>
                  <a:lnTo>
                    <a:pt x="490" y="0"/>
                  </a:lnTo>
                  <a:lnTo>
                    <a:pt x="490" y="104"/>
                  </a:lnTo>
                  <a:lnTo>
                    <a:pt x="490" y="126"/>
                  </a:lnTo>
                  <a:lnTo>
                    <a:pt x="487" y="148"/>
                  </a:lnTo>
                  <a:lnTo>
                    <a:pt x="486" y="170"/>
                  </a:lnTo>
                  <a:lnTo>
                    <a:pt x="482" y="190"/>
                  </a:lnTo>
                  <a:lnTo>
                    <a:pt x="477" y="211"/>
                  </a:lnTo>
                  <a:lnTo>
                    <a:pt x="470" y="232"/>
                  </a:lnTo>
                  <a:lnTo>
                    <a:pt x="465" y="252"/>
                  </a:lnTo>
                  <a:lnTo>
                    <a:pt x="456" y="274"/>
                  </a:lnTo>
                  <a:lnTo>
                    <a:pt x="447" y="294"/>
                  </a:lnTo>
                  <a:lnTo>
                    <a:pt x="437" y="314"/>
                  </a:lnTo>
                  <a:lnTo>
                    <a:pt x="426" y="334"/>
                  </a:lnTo>
                  <a:lnTo>
                    <a:pt x="415" y="353"/>
                  </a:lnTo>
                  <a:lnTo>
                    <a:pt x="402" y="373"/>
                  </a:lnTo>
                  <a:lnTo>
                    <a:pt x="389" y="392"/>
                  </a:lnTo>
                  <a:lnTo>
                    <a:pt x="359" y="430"/>
                  </a:lnTo>
                  <a:lnTo>
                    <a:pt x="325" y="467"/>
                  </a:lnTo>
                  <a:lnTo>
                    <a:pt x="288" y="504"/>
                  </a:lnTo>
                  <a:lnTo>
                    <a:pt x="248" y="539"/>
                  </a:lnTo>
                  <a:lnTo>
                    <a:pt x="204" y="573"/>
                  </a:lnTo>
                  <a:lnTo>
                    <a:pt x="157" y="606"/>
                  </a:lnTo>
                  <a:lnTo>
                    <a:pt x="107" y="637"/>
                  </a:lnTo>
                  <a:lnTo>
                    <a:pt x="54" y="668"/>
                  </a:lnTo>
                  <a:lnTo>
                    <a:pt x="0" y="697"/>
                  </a:lnTo>
                  <a:lnTo>
                    <a:pt x="0" y="593"/>
                  </a:lnTo>
                  <a:close/>
                </a:path>
              </a:pathLst>
            </a:cu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350"/>
            </a:p>
          </p:txBody>
        </p:sp>
        <p:sp>
          <p:nvSpPr>
            <p:cNvPr id="85" name="Freeform 27"/>
            <p:cNvSpPr>
              <a:spLocks noChangeArrowheads="1"/>
            </p:cNvSpPr>
            <p:nvPr/>
          </p:nvSpPr>
          <p:spPr bwMode="auto">
            <a:xfrm>
              <a:off x="0" y="0"/>
              <a:ext cx="1185" cy="697"/>
            </a:xfrm>
            <a:custGeom>
              <a:avLst/>
              <a:gdLst>
                <a:gd name="T0" fmla="*/ 0 w 1185"/>
                <a:gd name="T1" fmla="*/ 104 h 697"/>
                <a:gd name="T2" fmla="*/ 1185 w 1185"/>
                <a:gd name="T3" fmla="*/ 697 h 697"/>
                <a:gd name="T4" fmla="*/ 1185 w 1185"/>
                <a:gd name="T5" fmla="*/ 593 h 697"/>
                <a:gd name="T6" fmla="*/ 0 w 1185"/>
                <a:gd name="T7" fmla="*/ 0 h 697"/>
                <a:gd name="T8" fmla="*/ 0 w 1185"/>
                <a:gd name="T9" fmla="*/ 104 h 697"/>
                <a:gd name="T10" fmla="*/ 0 60000 65536"/>
                <a:gd name="T11" fmla="*/ 0 60000 65536"/>
                <a:gd name="T12" fmla="*/ 0 60000 65536"/>
                <a:gd name="T13" fmla="*/ 0 60000 65536"/>
                <a:gd name="T14" fmla="*/ 0 60000 65536"/>
                <a:gd name="T15" fmla="*/ 0 w 1185"/>
                <a:gd name="T16" fmla="*/ 0 h 697"/>
                <a:gd name="T17" fmla="*/ 1185 w 1185"/>
                <a:gd name="T18" fmla="*/ 697 h 697"/>
              </a:gdLst>
              <a:ahLst/>
              <a:cxnLst>
                <a:cxn ang="T10">
                  <a:pos x="T0" y="T1"/>
                </a:cxn>
                <a:cxn ang="T11">
                  <a:pos x="T2" y="T3"/>
                </a:cxn>
                <a:cxn ang="T12">
                  <a:pos x="T4" y="T5"/>
                </a:cxn>
                <a:cxn ang="T13">
                  <a:pos x="T6" y="T7"/>
                </a:cxn>
                <a:cxn ang="T14">
                  <a:pos x="T8" y="T9"/>
                </a:cxn>
              </a:cxnLst>
              <a:rect l="T15" t="T16" r="T17" b="T18"/>
              <a:pathLst>
                <a:path w="1185" h="697">
                  <a:moveTo>
                    <a:pt x="0" y="104"/>
                  </a:moveTo>
                  <a:lnTo>
                    <a:pt x="1185" y="697"/>
                  </a:lnTo>
                  <a:lnTo>
                    <a:pt x="1185" y="593"/>
                  </a:lnTo>
                  <a:lnTo>
                    <a:pt x="0" y="0"/>
                  </a:lnTo>
                  <a:lnTo>
                    <a:pt x="0" y="104"/>
                  </a:lnTo>
                  <a:close/>
                </a:path>
              </a:pathLst>
            </a:custGeom>
            <a:gradFill rotWithShape="1">
              <a:gsLst>
                <a:gs pos="0">
                  <a:srgbClr val="969696"/>
                </a:gs>
                <a:gs pos="100000">
                  <a:srgbClr val="80808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sz="1350"/>
            </a:p>
          </p:txBody>
        </p:sp>
      </p:grpSp>
      <p:sp>
        <p:nvSpPr>
          <p:cNvPr id="88" name="Text Box 30"/>
          <p:cNvSpPr>
            <a:spLocks noChangeArrowheads="1"/>
          </p:cNvSpPr>
          <p:nvPr/>
        </p:nvSpPr>
        <p:spPr bwMode="auto">
          <a:xfrm>
            <a:off x="7127103" y="3582272"/>
            <a:ext cx="1154974" cy="276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latinLnBrk="1"/>
            <a:r>
              <a:rPr lang="zh-CN" altLang="en-US" sz="1200" dirty="0">
                <a:solidFill>
                  <a:sysClr val="windowText" lastClr="000000"/>
                </a:solidFill>
                <a:latin typeface="微软雅黑" panose="020B0503020204020204" pitchFamily="34" charset="-122"/>
                <a:ea typeface="微软雅黑" panose="020B0503020204020204" pitchFamily="34" charset="-122"/>
                <a:sym typeface="Arial Black" panose="020B0A04020102020204" pitchFamily="34" charset="0"/>
              </a:rPr>
              <a:t>在此插入内容</a:t>
            </a:r>
            <a:endParaRPr lang="zh-CN" altLang="en-US" sz="1200" dirty="0">
              <a:solidFill>
                <a:sysClr val="windowText" lastClr="000000"/>
              </a:solidFill>
              <a:latin typeface="微软雅黑" panose="020B0503020204020204" pitchFamily="34" charset="-122"/>
              <a:ea typeface="微软雅黑" panose="020B0503020204020204" pitchFamily="34" charset="-122"/>
            </a:endParaRPr>
          </a:p>
        </p:txBody>
      </p:sp>
      <p:sp>
        <p:nvSpPr>
          <p:cNvPr id="89" name="Text Box 31"/>
          <p:cNvSpPr>
            <a:spLocks noChangeArrowheads="1"/>
          </p:cNvSpPr>
          <p:nvPr/>
        </p:nvSpPr>
        <p:spPr bwMode="auto">
          <a:xfrm>
            <a:off x="7051352" y="2864454"/>
            <a:ext cx="1079335" cy="461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20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rPr>
              <a:t>在此插入内容</a:t>
            </a:r>
            <a:endParaRPr lang="en-US" sz="120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0" name="Text Box 32"/>
          <p:cNvSpPr>
            <a:spLocks noChangeArrowheads="1"/>
          </p:cNvSpPr>
          <p:nvPr/>
        </p:nvSpPr>
        <p:spPr bwMode="auto">
          <a:xfrm>
            <a:off x="4158319" y="2880560"/>
            <a:ext cx="1169775" cy="276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20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rPr>
              <a:t>在此插入内容</a:t>
            </a:r>
            <a:endParaRPr lang="en-US" sz="120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1" name="Text Box 33"/>
          <p:cNvSpPr>
            <a:spLocks noChangeArrowheads="1"/>
          </p:cNvSpPr>
          <p:nvPr/>
        </p:nvSpPr>
        <p:spPr bwMode="auto">
          <a:xfrm>
            <a:off x="4967020" y="2083869"/>
            <a:ext cx="1080525" cy="461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20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rPr>
              <a:t>在此插入内容</a:t>
            </a:r>
            <a:endParaRPr lang="en-US" sz="120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2" name="Text Box 34"/>
          <p:cNvSpPr>
            <a:spLocks noChangeArrowheads="1"/>
          </p:cNvSpPr>
          <p:nvPr/>
        </p:nvSpPr>
        <p:spPr bwMode="auto">
          <a:xfrm>
            <a:off x="3996386" y="2394759"/>
            <a:ext cx="1218566" cy="276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latinLnBrk="1"/>
            <a:r>
              <a:rPr lang="zh-CN" altLang="en-US" sz="1200" dirty="0">
                <a:solidFill>
                  <a:sysClr val="windowText" lastClr="000000"/>
                </a:solidFill>
                <a:latin typeface="微软雅黑" panose="020B0503020204020204" pitchFamily="34" charset="-122"/>
                <a:ea typeface="微软雅黑" panose="020B0503020204020204" pitchFamily="34" charset="-122"/>
                <a:sym typeface="Arial Black" panose="020B0A04020102020204" pitchFamily="34" charset="0"/>
              </a:rPr>
              <a:t>在此插入内容</a:t>
            </a:r>
            <a:endParaRPr lang="zh-CN" altLang="en-US" sz="1200" dirty="0">
              <a:solidFill>
                <a:sysClr val="windowText" lastClr="000000"/>
              </a:solidFill>
              <a:latin typeface="微软雅黑" panose="020B0503020204020204" pitchFamily="34" charset="-122"/>
              <a:ea typeface="微软雅黑" panose="020B0503020204020204" pitchFamily="34" charset="-122"/>
            </a:endParaRPr>
          </a:p>
        </p:txBody>
      </p:sp>
      <p:sp>
        <p:nvSpPr>
          <p:cNvPr id="93" name="Text Box 35"/>
          <p:cNvSpPr>
            <a:spLocks noChangeArrowheads="1"/>
          </p:cNvSpPr>
          <p:nvPr/>
        </p:nvSpPr>
        <p:spPr bwMode="auto">
          <a:xfrm>
            <a:off x="6209479" y="2270697"/>
            <a:ext cx="1100959" cy="276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latinLnBrk="1"/>
            <a:r>
              <a:rPr lang="zh-CN" altLang="en-US" sz="1200" dirty="0">
                <a:solidFill>
                  <a:sysClr val="windowText" lastClr="000000"/>
                </a:solidFill>
                <a:latin typeface="微软雅黑" panose="020B0503020204020204" pitchFamily="34" charset="-122"/>
                <a:ea typeface="微软雅黑" panose="020B0503020204020204" pitchFamily="34" charset="-122"/>
                <a:sym typeface="Arial Black" panose="020B0A04020102020204" pitchFamily="34" charset="0"/>
              </a:rPr>
              <a:t>在此插入内容</a:t>
            </a:r>
            <a:endParaRPr lang="zh-CN" altLang="en-US" sz="1200" dirty="0">
              <a:solidFill>
                <a:sysClr val="windowText" lastClr="000000"/>
              </a:solidFill>
              <a:latin typeface="微软雅黑" panose="020B0503020204020204" pitchFamily="34" charset="-122"/>
              <a:ea typeface="微软雅黑" panose="020B0503020204020204" pitchFamily="34" charset="-122"/>
            </a:endParaRPr>
          </a:p>
        </p:txBody>
      </p:sp>
      <p:sp>
        <p:nvSpPr>
          <p:cNvPr id="94" name="Text Box 36"/>
          <p:cNvSpPr>
            <a:spLocks noChangeArrowheads="1"/>
          </p:cNvSpPr>
          <p:nvPr/>
        </p:nvSpPr>
        <p:spPr bwMode="auto">
          <a:xfrm>
            <a:off x="3862134" y="898436"/>
            <a:ext cx="3363777" cy="1199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200000"/>
              </a:lnSpc>
            </a:pPr>
            <a:r>
              <a:rPr lang="zh-CN" altLang="en-US" sz="1500" b="1"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rPr>
              <a:t>在此添加标题内容</a:t>
            </a:r>
            <a:endParaRPr lang="en-US" sz="1500" b="1"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05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rPr>
              <a:t>在此插入内容在此插入内容在此插入内容在此插入内容</a:t>
            </a:r>
            <a:endParaRPr lang="en-US" sz="105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05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rPr>
              <a:t>在此插入内容在此插入内容在此插入内容在此插入内容</a:t>
            </a:r>
            <a:endParaRPr lang="en-US" sz="105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 name="Text Box 36"/>
          <p:cNvSpPr>
            <a:spLocks noChangeArrowheads="1"/>
          </p:cNvSpPr>
          <p:nvPr/>
        </p:nvSpPr>
        <p:spPr bwMode="auto">
          <a:xfrm>
            <a:off x="677439" y="1492192"/>
            <a:ext cx="2321049" cy="3090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200000"/>
              </a:lnSpc>
            </a:pPr>
            <a:r>
              <a:rPr lang="zh-CN" altLang="en-US" sz="1350" b="1"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rPr>
              <a:t>在此插入内容</a:t>
            </a:r>
            <a:endParaRPr lang="en-US" sz="1350" b="1"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05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rPr>
              <a:t>在此插入内容在此插入内容在此插入内容在此插入内容</a:t>
            </a:r>
            <a:endParaRPr lang="en-US" sz="105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05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rPr>
              <a:t>在此插入内容在此插入内容在此插入内容在此插入内容在此插入内容在此插入内容在此插入内容在此插入内容</a:t>
            </a:r>
            <a:endParaRPr lang="en-US" altLang="zh-CN" sz="105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05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rPr>
              <a:t>在此插入内容在此插入内容在此插入内容在此插入内容</a:t>
            </a:r>
            <a:endParaRPr lang="en-US" altLang="zh-CN" sz="105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05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rPr>
              <a:t>在此插入内容在此插入内容在此插入内容在此插入内容</a:t>
            </a:r>
            <a:endParaRPr lang="en-US" altLang="zh-CN" sz="105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05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rPr>
              <a:t>在此插入内容在此插入内容在此插入内容在此插入内容</a:t>
            </a:r>
            <a:endParaRPr lang="en-US" altLang="zh-CN" sz="105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05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rPr>
              <a:t>在此插入内容在此插入内容在此插入内容在此插入内容</a:t>
            </a:r>
            <a:endParaRPr lang="en-US" altLang="zh-CN" sz="105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05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rPr>
              <a:t>在此插入内容在此插入内容在此插入内容在此插入内容</a:t>
            </a:r>
            <a:endParaRPr lang="en-US" altLang="zh-CN" sz="105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endParaRPr>
          </a:p>
          <a:p>
            <a:endParaRPr lang="zh-CN" altLang="en-US" sz="1050" dirty="0">
              <a:solidFill>
                <a:sysClr val="windowText" lastClr="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2" name="文本框 2"/>
          <p:cNvSpPr txBox="1"/>
          <p:nvPr/>
        </p:nvSpPr>
        <p:spPr>
          <a:xfrm>
            <a:off x="1288748"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900" advClick="0" advTm="0">
        <p14:warp dir="in"/>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par>
                          <p:cTn id="12" fill="hold">
                            <p:stCondLst>
                              <p:cond delay="850"/>
                            </p:stCondLst>
                            <p:childTnLst>
                              <p:par>
                                <p:cTn id="13" presetID="10" presetClass="entr" presetSubtype="0" fill="hold" nodeType="afterEffect">
                                  <p:stCondLst>
                                    <p:cond delay="0"/>
                                  </p:stCondLst>
                                  <p:childTnLst>
                                    <p:set>
                                      <p:cBhvr>
                                        <p:cTn id="14" dur="1" fill="hold">
                                          <p:stCondLst>
                                            <p:cond delay="0"/>
                                          </p:stCondLst>
                                        </p:cTn>
                                        <p:tgtEl>
                                          <p:spTgt spid="82"/>
                                        </p:tgtEl>
                                        <p:attrNameLst>
                                          <p:attrName>style.visibility</p:attrName>
                                        </p:attrNameLst>
                                      </p:cBhvr>
                                      <p:to>
                                        <p:strVal val="visible"/>
                                      </p:to>
                                    </p:set>
                                    <p:animEffect transition="in" filter="fade">
                                      <p:cBhvr>
                                        <p:cTn id="15" dur="500"/>
                                        <p:tgtEl>
                                          <p:spTgt spid="82"/>
                                        </p:tgtEl>
                                      </p:cBhvr>
                                    </p:animEffect>
                                  </p:childTnLst>
                                </p:cTn>
                              </p:par>
                            </p:childTnLst>
                          </p:cTn>
                        </p:par>
                        <p:par>
                          <p:cTn id="16" fill="hold">
                            <p:stCondLst>
                              <p:cond delay="1350"/>
                            </p:stCondLst>
                            <p:childTnLst>
                              <p:par>
                                <p:cTn id="17" presetID="10" presetClass="entr" presetSubtype="0" fill="hold" nodeType="afterEffect">
                                  <p:stCondLst>
                                    <p:cond delay="0"/>
                                  </p:stCondLst>
                                  <p:childTnLst>
                                    <p:set>
                                      <p:cBhvr>
                                        <p:cTn id="18" dur="1" fill="hold">
                                          <p:stCondLst>
                                            <p:cond delay="0"/>
                                          </p:stCondLst>
                                        </p:cTn>
                                        <p:tgtEl>
                                          <p:spTgt spid="75"/>
                                        </p:tgtEl>
                                        <p:attrNameLst>
                                          <p:attrName>style.visibility</p:attrName>
                                        </p:attrNameLst>
                                      </p:cBhvr>
                                      <p:to>
                                        <p:strVal val="visible"/>
                                      </p:to>
                                    </p:set>
                                    <p:animEffect transition="in" filter="fade">
                                      <p:cBhvr>
                                        <p:cTn id="19" dur="500"/>
                                        <p:tgtEl>
                                          <p:spTgt spid="75"/>
                                        </p:tgtEl>
                                      </p:cBhvr>
                                    </p:animEffect>
                                  </p:childTnLst>
                                </p:cTn>
                              </p:par>
                            </p:childTnLst>
                          </p:cTn>
                        </p:par>
                        <p:par>
                          <p:cTn id="20" fill="hold">
                            <p:stCondLst>
                              <p:cond delay="1850"/>
                            </p:stCondLst>
                            <p:childTnLst>
                              <p:par>
                                <p:cTn id="21" presetID="10" presetClass="entr" presetSubtype="0" fill="hold" nodeType="afterEffect">
                                  <p:stCondLst>
                                    <p:cond delay="0"/>
                                  </p:stCondLst>
                                  <p:childTnLst>
                                    <p:set>
                                      <p:cBhvr>
                                        <p:cTn id="22" dur="1" fill="hold">
                                          <p:stCondLst>
                                            <p:cond delay="0"/>
                                          </p:stCondLst>
                                        </p:cTn>
                                        <p:tgtEl>
                                          <p:spTgt spid="69"/>
                                        </p:tgtEl>
                                        <p:attrNameLst>
                                          <p:attrName>style.visibility</p:attrName>
                                        </p:attrNameLst>
                                      </p:cBhvr>
                                      <p:to>
                                        <p:strVal val="visible"/>
                                      </p:to>
                                    </p:set>
                                    <p:animEffect transition="in" filter="fade">
                                      <p:cBhvr>
                                        <p:cTn id="23" dur="500"/>
                                        <p:tgtEl>
                                          <p:spTgt spid="69"/>
                                        </p:tgtEl>
                                      </p:cBhvr>
                                    </p:animEffect>
                                  </p:childTnLst>
                                </p:cTn>
                              </p:par>
                            </p:childTnLst>
                          </p:cTn>
                        </p:par>
                        <p:par>
                          <p:cTn id="24" fill="hold">
                            <p:stCondLst>
                              <p:cond delay="2350"/>
                            </p:stCondLst>
                            <p:childTnLst>
                              <p:par>
                                <p:cTn id="25" presetID="10" presetClass="entr" presetSubtype="0" fill="hold" nodeType="afterEffect">
                                  <p:stCondLst>
                                    <p:cond delay="0"/>
                                  </p:stCondLst>
                                  <p:childTnLst>
                                    <p:set>
                                      <p:cBhvr>
                                        <p:cTn id="26" dur="1" fill="hold">
                                          <p:stCondLst>
                                            <p:cond delay="0"/>
                                          </p:stCondLst>
                                        </p:cTn>
                                        <p:tgtEl>
                                          <p:spTgt spid="66"/>
                                        </p:tgtEl>
                                        <p:attrNameLst>
                                          <p:attrName>style.visibility</p:attrName>
                                        </p:attrNameLst>
                                      </p:cBhvr>
                                      <p:to>
                                        <p:strVal val="visible"/>
                                      </p:to>
                                    </p:set>
                                    <p:animEffect transition="in" filter="fade">
                                      <p:cBhvr>
                                        <p:cTn id="27" dur="500"/>
                                        <p:tgtEl>
                                          <p:spTgt spid="66"/>
                                        </p:tgtEl>
                                      </p:cBhvr>
                                    </p:animEffect>
                                  </p:childTnLst>
                                </p:cTn>
                              </p:par>
                            </p:childTnLst>
                          </p:cTn>
                        </p:par>
                        <p:par>
                          <p:cTn id="28" fill="hold">
                            <p:stCondLst>
                              <p:cond delay="2850"/>
                            </p:stCondLst>
                            <p:childTnLst>
                              <p:par>
                                <p:cTn id="29" presetID="10" presetClass="entr" presetSubtype="0" fill="hold" nodeType="afterEffect">
                                  <p:stCondLst>
                                    <p:cond delay="0"/>
                                  </p:stCondLst>
                                  <p:childTnLst>
                                    <p:set>
                                      <p:cBhvr>
                                        <p:cTn id="30" dur="1" fill="hold">
                                          <p:stCondLst>
                                            <p:cond delay="0"/>
                                          </p:stCondLst>
                                        </p:cTn>
                                        <p:tgtEl>
                                          <p:spTgt spid="72"/>
                                        </p:tgtEl>
                                        <p:attrNameLst>
                                          <p:attrName>style.visibility</p:attrName>
                                        </p:attrNameLst>
                                      </p:cBhvr>
                                      <p:to>
                                        <p:strVal val="visible"/>
                                      </p:to>
                                    </p:set>
                                    <p:animEffect transition="in" filter="fade">
                                      <p:cBhvr>
                                        <p:cTn id="31" dur="500"/>
                                        <p:tgtEl>
                                          <p:spTgt spid="72"/>
                                        </p:tgtEl>
                                      </p:cBhvr>
                                    </p:animEffect>
                                  </p:childTnLst>
                                </p:cTn>
                              </p:par>
                            </p:childTnLst>
                          </p:cTn>
                        </p:par>
                        <p:par>
                          <p:cTn id="32" fill="hold">
                            <p:stCondLst>
                              <p:cond delay="3350"/>
                            </p:stCondLst>
                            <p:childTnLst>
                              <p:par>
                                <p:cTn id="33" presetID="10" presetClass="entr" presetSubtype="0" fill="hold" nodeType="afterEffect">
                                  <p:stCondLst>
                                    <p:cond delay="0"/>
                                  </p:stCondLst>
                                  <p:childTnLst>
                                    <p:set>
                                      <p:cBhvr>
                                        <p:cTn id="34" dur="1" fill="hold">
                                          <p:stCondLst>
                                            <p:cond delay="0"/>
                                          </p:stCondLst>
                                        </p:cTn>
                                        <p:tgtEl>
                                          <p:spTgt spid="78"/>
                                        </p:tgtEl>
                                        <p:attrNameLst>
                                          <p:attrName>style.visibility</p:attrName>
                                        </p:attrNameLst>
                                      </p:cBhvr>
                                      <p:to>
                                        <p:strVal val="visible"/>
                                      </p:to>
                                    </p:set>
                                    <p:animEffect transition="in" filter="fade">
                                      <p:cBhvr>
                                        <p:cTn id="35" dur="500"/>
                                        <p:tgtEl>
                                          <p:spTgt spid="78"/>
                                        </p:tgtEl>
                                      </p:cBhvr>
                                    </p:animEffect>
                                  </p:childTnLst>
                                </p:cTn>
                              </p:par>
                            </p:childTnLst>
                          </p:cTn>
                        </p:par>
                        <p:par>
                          <p:cTn id="36" fill="hold">
                            <p:stCondLst>
                              <p:cond delay="3850"/>
                            </p:stCondLst>
                            <p:childTnLst>
                              <p:par>
                                <p:cTn id="37" presetID="22" presetClass="entr" presetSubtype="8" fill="hold" grpId="0" nodeType="afterEffect">
                                  <p:stCondLst>
                                    <p:cond delay="0"/>
                                  </p:stCondLst>
                                  <p:childTnLst>
                                    <p:set>
                                      <p:cBhvr>
                                        <p:cTn id="38" dur="1" fill="hold">
                                          <p:stCondLst>
                                            <p:cond delay="0"/>
                                          </p:stCondLst>
                                        </p:cTn>
                                        <p:tgtEl>
                                          <p:spTgt spid="88"/>
                                        </p:tgtEl>
                                        <p:attrNameLst>
                                          <p:attrName>style.visibility</p:attrName>
                                        </p:attrNameLst>
                                      </p:cBhvr>
                                      <p:to>
                                        <p:strVal val="visible"/>
                                      </p:to>
                                    </p:set>
                                    <p:animEffect transition="in" filter="wipe(left)">
                                      <p:cBhvr>
                                        <p:cTn id="39" dur="500"/>
                                        <p:tgtEl>
                                          <p:spTgt spid="88"/>
                                        </p:tgtEl>
                                      </p:cBhvr>
                                    </p:animEffect>
                                  </p:childTnLst>
                                </p:cTn>
                              </p:par>
                            </p:childTnLst>
                          </p:cTn>
                        </p:par>
                        <p:par>
                          <p:cTn id="40" fill="hold">
                            <p:stCondLst>
                              <p:cond delay="4350"/>
                            </p:stCondLst>
                            <p:childTnLst>
                              <p:par>
                                <p:cTn id="41" presetID="22" presetClass="entr" presetSubtype="8" fill="hold" grpId="0" nodeType="afterEffect">
                                  <p:stCondLst>
                                    <p:cond delay="0"/>
                                  </p:stCondLst>
                                  <p:childTnLst>
                                    <p:set>
                                      <p:cBhvr>
                                        <p:cTn id="42" dur="1" fill="hold">
                                          <p:stCondLst>
                                            <p:cond delay="0"/>
                                          </p:stCondLst>
                                        </p:cTn>
                                        <p:tgtEl>
                                          <p:spTgt spid="89"/>
                                        </p:tgtEl>
                                        <p:attrNameLst>
                                          <p:attrName>style.visibility</p:attrName>
                                        </p:attrNameLst>
                                      </p:cBhvr>
                                      <p:to>
                                        <p:strVal val="visible"/>
                                      </p:to>
                                    </p:set>
                                    <p:animEffect transition="in" filter="wipe(left)">
                                      <p:cBhvr>
                                        <p:cTn id="43" dur="500"/>
                                        <p:tgtEl>
                                          <p:spTgt spid="89"/>
                                        </p:tgtEl>
                                      </p:cBhvr>
                                    </p:animEffect>
                                  </p:childTnLst>
                                </p:cTn>
                              </p:par>
                            </p:childTnLst>
                          </p:cTn>
                        </p:par>
                        <p:par>
                          <p:cTn id="44" fill="hold">
                            <p:stCondLst>
                              <p:cond delay="4850"/>
                            </p:stCondLst>
                            <p:childTnLst>
                              <p:par>
                                <p:cTn id="45" presetID="22" presetClass="entr" presetSubtype="8" fill="hold" grpId="0" nodeType="afterEffect">
                                  <p:stCondLst>
                                    <p:cond delay="0"/>
                                  </p:stCondLst>
                                  <p:childTnLst>
                                    <p:set>
                                      <p:cBhvr>
                                        <p:cTn id="46" dur="1" fill="hold">
                                          <p:stCondLst>
                                            <p:cond delay="0"/>
                                          </p:stCondLst>
                                        </p:cTn>
                                        <p:tgtEl>
                                          <p:spTgt spid="93"/>
                                        </p:tgtEl>
                                        <p:attrNameLst>
                                          <p:attrName>style.visibility</p:attrName>
                                        </p:attrNameLst>
                                      </p:cBhvr>
                                      <p:to>
                                        <p:strVal val="visible"/>
                                      </p:to>
                                    </p:set>
                                    <p:animEffect transition="in" filter="wipe(left)">
                                      <p:cBhvr>
                                        <p:cTn id="47" dur="500"/>
                                        <p:tgtEl>
                                          <p:spTgt spid="93"/>
                                        </p:tgtEl>
                                      </p:cBhvr>
                                    </p:animEffect>
                                  </p:childTnLst>
                                </p:cTn>
                              </p:par>
                            </p:childTnLst>
                          </p:cTn>
                        </p:par>
                        <p:par>
                          <p:cTn id="48" fill="hold">
                            <p:stCondLst>
                              <p:cond delay="5350"/>
                            </p:stCondLst>
                            <p:childTnLst>
                              <p:par>
                                <p:cTn id="49" presetID="22" presetClass="entr" presetSubtype="8" fill="hold" grpId="0" nodeType="afterEffect">
                                  <p:stCondLst>
                                    <p:cond delay="0"/>
                                  </p:stCondLst>
                                  <p:childTnLst>
                                    <p:set>
                                      <p:cBhvr>
                                        <p:cTn id="50" dur="1" fill="hold">
                                          <p:stCondLst>
                                            <p:cond delay="0"/>
                                          </p:stCondLst>
                                        </p:cTn>
                                        <p:tgtEl>
                                          <p:spTgt spid="91"/>
                                        </p:tgtEl>
                                        <p:attrNameLst>
                                          <p:attrName>style.visibility</p:attrName>
                                        </p:attrNameLst>
                                      </p:cBhvr>
                                      <p:to>
                                        <p:strVal val="visible"/>
                                      </p:to>
                                    </p:set>
                                    <p:animEffect transition="in" filter="wipe(left)">
                                      <p:cBhvr>
                                        <p:cTn id="51" dur="500"/>
                                        <p:tgtEl>
                                          <p:spTgt spid="91"/>
                                        </p:tgtEl>
                                      </p:cBhvr>
                                    </p:animEffect>
                                  </p:childTnLst>
                                </p:cTn>
                              </p:par>
                            </p:childTnLst>
                          </p:cTn>
                        </p:par>
                        <p:par>
                          <p:cTn id="52" fill="hold">
                            <p:stCondLst>
                              <p:cond delay="5850"/>
                            </p:stCondLst>
                            <p:childTnLst>
                              <p:par>
                                <p:cTn id="53" presetID="22" presetClass="entr" presetSubtype="8" fill="hold" grpId="0" nodeType="afterEffect">
                                  <p:stCondLst>
                                    <p:cond delay="0"/>
                                  </p:stCondLst>
                                  <p:childTnLst>
                                    <p:set>
                                      <p:cBhvr>
                                        <p:cTn id="54" dur="1" fill="hold">
                                          <p:stCondLst>
                                            <p:cond delay="0"/>
                                          </p:stCondLst>
                                        </p:cTn>
                                        <p:tgtEl>
                                          <p:spTgt spid="92"/>
                                        </p:tgtEl>
                                        <p:attrNameLst>
                                          <p:attrName>style.visibility</p:attrName>
                                        </p:attrNameLst>
                                      </p:cBhvr>
                                      <p:to>
                                        <p:strVal val="visible"/>
                                      </p:to>
                                    </p:set>
                                    <p:animEffect transition="in" filter="wipe(left)">
                                      <p:cBhvr>
                                        <p:cTn id="55" dur="500"/>
                                        <p:tgtEl>
                                          <p:spTgt spid="92"/>
                                        </p:tgtEl>
                                      </p:cBhvr>
                                    </p:animEffect>
                                  </p:childTnLst>
                                </p:cTn>
                              </p:par>
                            </p:childTnLst>
                          </p:cTn>
                        </p:par>
                        <p:par>
                          <p:cTn id="56" fill="hold">
                            <p:stCondLst>
                              <p:cond delay="6350"/>
                            </p:stCondLst>
                            <p:childTnLst>
                              <p:par>
                                <p:cTn id="57" presetID="22" presetClass="entr" presetSubtype="8" fill="hold" grpId="0" nodeType="afterEffect">
                                  <p:stCondLst>
                                    <p:cond delay="0"/>
                                  </p:stCondLst>
                                  <p:childTnLst>
                                    <p:set>
                                      <p:cBhvr>
                                        <p:cTn id="58" dur="1" fill="hold">
                                          <p:stCondLst>
                                            <p:cond delay="0"/>
                                          </p:stCondLst>
                                        </p:cTn>
                                        <p:tgtEl>
                                          <p:spTgt spid="90"/>
                                        </p:tgtEl>
                                        <p:attrNameLst>
                                          <p:attrName>style.visibility</p:attrName>
                                        </p:attrNameLst>
                                      </p:cBhvr>
                                      <p:to>
                                        <p:strVal val="visible"/>
                                      </p:to>
                                    </p:set>
                                    <p:animEffect transition="in" filter="wipe(left)">
                                      <p:cBhvr>
                                        <p:cTn id="59" dur="500"/>
                                        <p:tgtEl>
                                          <p:spTgt spid="90"/>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94"/>
                                        </p:tgtEl>
                                        <p:attrNameLst>
                                          <p:attrName>style.visibility</p:attrName>
                                        </p:attrNameLst>
                                      </p:cBhvr>
                                      <p:to>
                                        <p:strVal val="visible"/>
                                      </p:to>
                                    </p:set>
                                    <p:animEffect transition="in" filter="wipe(left)">
                                      <p:cBhvr>
                                        <p:cTn id="64" dur="500"/>
                                        <p:tgtEl>
                                          <p:spTgt spid="94"/>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31"/>
                                        </p:tgtEl>
                                        <p:attrNameLst>
                                          <p:attrName>style.visibility</p:attrName>
                                        </p:attrNameLst>
                                      </p:cBhvr>
                                      <p:to>
                                        <p:strVal val="visible"/>
                                      </p:to>
                                    </p:set>
                                    <p:animEffect transition="in" filter="wipe(down)">
                                      <p:cBhvr>
                                        <p:cTn id="6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89" grpId="0"/>
      <p:bldP spid="90" grpId="0"/>
      <p:bldP spid="91" grpId="0"/>
      <p:bldP spid="92" grpId="0"/>
      <p:bldP spid="93" grpId="0"/>
      <p:bldP spid="94" grpId="0"/>
      <p:bldP spid="31" grpId="0"/>
      <p:bldP spid="3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reeform 6"/>
          <p:cNvSpPr/>
          <p:nvPr/>
        </p:nvSpPr>
        <p:spPr bwMode="auto">
          <a:xfrm>
            <a:off x="1466267" y="1093766"/>
            <a:ext cx="234888"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endParaRPr lang="zh-CN" altLang="en-US" sz="1350"/>
          </a:p>
        </p:txBody>
      </p:sp>
      <p:sp>
        <p:nvSpPr>
          <p:cNvPr id="5" name="Freeform 7"/>
          <p:cNvSpPr/>
          <p:nvPr/>
        </p:nvSpPr>
        <p:spPr bwMode="auto">
          <a:xfrm>
            <a:off x="1466267" y="2096459"/>
            <a:ext cx="234888" cy="443815"/>
          </a:xfrm>
          <a:custGeom>
            <a:avLst/>
            <a:gdLst>
              <a:gd name="T0" fmla="*/ 11 w 68"/>
              <a:gd name="T1" fmla="*/ 0 h 128"/>
              <a:gd name="T2" fmla="*/ 57 w 68"/>
              <a:gd name="T3" fmla="*/ 0 h 128"/>
              <a:gd name="T4" fmla="*/ 68 w 68"/>
              <a:gd name="T5" fmla="*/ 11 h 128"/>
              <a:gd name="T6" fmla="*/ 68 w 68"/>
              <a:gd name="T7" fmla="*/ 128 h 128"/>
              <a:gd name="T8" fmla="*/ 0 w 68"/>
              <a:gd name="T9" fmla="*/ 128 h 128"/>
              <a:gd name="T10" fmla="*/ 0 w 68"/>
              <a:gd name="T11" fmla="*/ 11 h 128"/>
              <a:gd name="T12" fmla="*/ 11 w 68"/>
              <a:gd name="T13" fmla="*/ 0 h 128"/>
            </a:gdLst>
            <a:ahLst/>
            <a:cxnLst>
              <a:cxn ang="0">
                <a:pos x="T0" y="T1"/>
              </a:cxn>
              <a:cxn ang="0">
                <a:pos x="T2" y="T3"/>
              </a:cxn>
              <a:cxn ang="0">
                <a:pos x="T4" y="T5"/>
              </a:cxn>
              <a:cxn ang="0">
                <a:pos x="T6" y="T7"/>
              </a:cxn>
              <a:cxn ang="0">
                <a:pos x="T8" y="T9"/>
              </a:cxn>
              <a:cxn ang="0">
                <a:pos x="T10" y="T11"/>
              </a:cxn>
              <a:cxn ang="0">
                <a:pos x="T12" y="T13"/>
              </a:cxn>
            </a:cxnLst>
            <a:rect l="0" t="0" r="r" b="b"/>
            <a:pathLst>
              <a:path w="68" h="128">
                <a:moveTo>
                  <a:pt x="11" y="0"/>
                </a:moveTo>
                <a:cubicBezTo>
                  <a:pt x="57" y="0"/>
                  <a:pt x="57" y="0"/>
                  <a:pt x="57" y="0"/>
                </a:cubicBezTo>
                <a:cubicBezTo>
                  <a:pt x="63" y="0"/>
                  <a:pt x="68" y="5"/>
                  <a:pt x="68" y="11"/>
                </a:cubicBezTo>
                <a:cubicBezTo>
                  <a:pt x="68" y="128"/>
                  <a:pt x="68" y="128"/>
                  <a:pt x="68" y="128"/>
                </a:cubicBezTo>
                <a:cubicBezTo>
                  <a:pt x="0" y="128"/>
                  <a:pt x="0" y="128"/>
                  <a:pt x="0" y="12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endParaRPr lang="zh-CN" altLang="en-US" sz="1350"/>
          </a:p>
        </p:txBody>
      </p:sp>
      <p:sp>
        <p:nvSpPr>
          <p:cNvPr id="6" name="Freeform 8"/>
          <p:cNvSpPr/>
          <p:nvPr/>
        </p:nvSpPr>
        <p:spPr bwMode="auto">
          <a:xfrm>
            <a:off x="1768084" y="1093766"/>
            <a:ext cx="234888"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endParaRPr lang="zh-CN" altLang="en-US" sz="1350"/>
          </a:p>
        </p:txBody>
      </p:sp>
      <p:sp>
        <p:nvSpPr>
          <p:cNvPr id="7" name="Freeform 9"/>
          <p:cNvSpPr/>
          <p:nvPr/>
        </p:nvSpPr>
        <p:spPr bwMode="auto">
          <a:xfrm>
            <a:off x="2068640" y="1093766"/>
            <a:ext cx="236149"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endParaRPr lang="zh-CN" altLang="en-US" sz="1350"/>
          </a:p>
        </p:txBody>
      </p:sp>
      <p:sp>
        <p:nvSpPr>
          <p:cNvPr id="8" name="Freeform 10"/>
          <p:cNvSpPr/>
          <p:nvPr/>
        </p:nvSpPr>
        <p:spPr bwMode="auto">
          <a:xfrm>
            <a:off x="2366669" y="1093766"/>
            <a:ext cx="236149" cy="1446507"/>
          </a:xfrm>
          <a:custGeom>
            <a:avLst/>
            <a:gdLst>
              <a:gd name="T0" fmla="*/ 12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2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2"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2" y="0"/>
                </a:cubicBezTo>
                <a:close/>
              </a:path>
            </a:pathLst>
          </a:custGeom>
          <a:solidFill>
            <a:schemeClr val="bg1">
              <a:lumMod val="75000"/>
            </a:schemeClr>
          </a:solidFill>
          <a:ln>
            <a:noFill/>
          </a:ln>
        </p:spPr>
        <p:txBody>
          <a:bodyPr vert="horz" wrap="square" lIns="72728" tIns="36364" rIns="72728" bIns="36364" numCol="1" anchor="t" anchorCtr="0" compatLnSpc="1"/>
          <a:lstStyle/>
          <a:p>
            <a:endParaRPr lang="zh-CN" altLang="en-US" sz="1350"/>
          </a:p>
        </p:txBody>
      </p:sp>
      <p:sp>
        <p:nvSpPr>
          <p:cNvPr id="9" name="Freeform 11"/>
          <p:cNvSpPr/>
          <p:nvPr/>
        </p:nvSpPr>
        <p:spPr bwMode="auto">
          <a:xfrm>
            <a:off x="1768084" y="1794261"/>
            <a:ext cx="234888" cy="746013"/>
          </a:xfrm>
          <a:custGeom>
            <a:avLst/>
            <a:gdLst>
              <a:gd name="T0" fmla="*/ 11 w 68"/>
              <a:gd name="T1" fmla="*/ 0 h 215"/>
              <a:gd name="T2" fmla="*/ 57 w 68"/>
              <a:gd name="T3" fmla="*/ 0 h 215"/>
              <a:gd name="T4" fmla="*/ 68 w 68"/>
              <a:gd name="T5" fmla="*/ 11 h 215"/>
              <a:gd name="T6" fmla="*/ 68 w 68"/>
              <a:gd name="T7" fmla="*/ 215 h 215"/>
              <a:gd name="T8" fmla="*/ 0 w 68"/>
              <a:gd name="T9" fmla="*/ 215 h 215"/>
              <a:gd name="T10" fmla="*/ 0 w 68"/>
              <a:gd name="T11" fmla="*/ 11 h 215"/>
              <a:gd name="T12" fmla="*/ 11 w 68"/>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68" h="215">
                <a:moveTo>
                  <a:pt x="11" y="0"/>
                </a:moveTo>
                <a:cubicBezTo>
                  <a:pt x="57" y="0"/>
                  <a:pt x="57" y="0"/>
                  <a:pt x="57" y="0"/>
                </a:cubicBezTo>
                <a:cubicBezTo>
                  <a:pt x="63" y="0"/>
                  <a:pt x="68" y="5"/>
                  <a:pt x="68" y="11"/>
                </a:cubicBezTo>
                <a:cubicBezTo>
                  <a:pt x="68" y="215"/>
                  <a:pt x="68" y="215"/>
                  <a:pt x="68" y="215"/>
                </a:cubicBezTo>
                <a:cubicBezTo>
                  <a:pt x="0" y="215"/>
                  <a:pt x="0" y="215"/>
                  <a:pt x="0" y="215"/>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endParaRPr lang="zh-CN" altLang="en-US" sz="1350"/>
          </a:p>
        </p:txBody>
      </p:sp>
      <p:sp>
        <p:nvSpPr>
          <p:cNvPr id="10" name="Freeform 12"/>
          <p:cNvSpPr/>
          <p:nvPr/>
        </p:nvSpPr>
        <p:spPr bwMode="auto">
          <a:xfrm>
            <a:off x="2068640" y="1481944"/>
            <a:ext cx="236149" cy="1058328"/>
          </a:xfrm>
          <a:custGeom>
            <a:avLst/>
            <a:gdLst>
              <a:gd name="T0" fmla="*/ 11 w 68"/>
              <a:gd name="T1" fmla="*/ 0 h 305"/>
              <a:gd name="T2" fmla="*/ 57 w 68"/>
              <a:gd name="T3" fmla="*/ 0 h 305"/>
              <a:gd name="T4" fmla="*/ 68 w 68"/>
              <a:gd name="T5" fmla="*/ 11 h 305"/>
              <a:gd name="T6" fmla="*/ 68 w 68"/>
              <a:gd name="T7" fmla="*/ 238 h 305"/>
              <a:gd name="T8" fmla="*/ 68 w 68"/>
              <a:gd name="T9" fmla="*/ 305 h 305"/>
              <a:gd name="T10" fmla="*/ 0 w 68"/>
              <a:gd name="T11" fmla="*/ 305 h 305"/>
              <a:gd name="T12" fmla="*/ 0 w 68"/>
              <a:gd name="T13" fmla="*/ 238 h 305"/>
              <a:gd name="T14" fmla="*/ 0 w 68"/>
              <a:gd name="T15" fmla="*/ 11 h 305"/>
              <a:gd name="T16" fmla="*/ 11 w 68"/>
              <a:gd name="T1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05">
                <a:moveTo>
                  <a:pt x="11" y="0"/>
                </a:moveTo>
                <a:cubicBezTo>
                  <a:pt x="57" y="0"/>
                  <a:pt x="57" y="0"/>
                  <a:pt x="57" y="0"/>
                </a:cubicBezTo>
                <a:cubicBezTo>
                  <a:pt x="63" y="0"/>
                  <a:pt x="68" y="5"/>
                  <a:pt x="68" y="11"/>
                </a:cubicBezTo>
                <a:cubicBezTo>
                  <a:pt x="68" y="238"/>
                  <a:pt x="68" y="238"/>
                  <a:pt x="68" y="238"/>
                </a:cubicBezTo>
                <a:cubicBezTo>
                  <a:pt x="68" y="305"/>
                  <a:pt x="68" y="305"/>
                  <a:pt x="68" y="305"/>
                </a:cubicBezTo>
                <a:cubicBezTo>
                  <a:pt x="0" y="305"/>
                  <a:pt x="0" y="305"/>
                  <a:pt x="0" y="305"/>
                </a:cubicBezTo>
                <a:cubicBezTo>
                  <a:pt x="0" y="238"/>
                  <a:pt x="0" y="238"/>
                  <a:pt x="0" y="23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endParaRPr lang="zh-CN" altLang="en-US" sz="1350"/>
          </a:p>
        </p:txBody>
      </p:sp>
      <p:sp>
        <p:nvSpPr>
          <p:cNvPr id="11" name="Freeform 13"/>
          <p:cNvSpPr/>
          <p:nvPr/>
        </p:nvSpPr>
        <p:spPr bwMode="auto">
          <a:xfrm>
            <a:off x="2366669" y="1277108"/>
            <a:ext cx="236149" cy="1263166"/>
          </a:xfrm>
          <a:custGeom>
            <a:avLst/>
            <a:gdLst>
              <a:gd name="T0" fmla="*/ 12 w 68"/>
              <a:gd name="T1" fmla="*/ 0 h 364"/>
              <a:gd name="T2" fmla="*/ 57 w 68"/>
              <a:gd name="T3" fmla="*/ 0 h 364"/>
              <a:gd name="T4" fmla="*/ 68 w 68"/>
              <a:gd name="T5" fmla="*/ 11 h 364"/>
              <a:gd name="T6" fmla="*/ 68 w 68"/>
              <a:gd name="T7" fmla="*/ 238 h 364"/>
              <a:gd name="T8" fmla="*/ 68 w 68"/>
              <a:gd name="T9" fmla="*/ 364 h 364"/>
              <a:gd name="T10" fmla="*/ 0 w 68"/>
              <a:gd name="T11" fmla="*/ 364 h 364"/>
              <a:gd name="T12" fmla="*/ 0 w 68"/>
              <a:gd name="T13" fmla="*/ 238 h 364"/>
              <a:gd name="T14" fmla="*/ 0 w 68"/>
              <a:gd name="T15" fmla="*/ 11 h 364"/>
              <a:gd name="T16" fmla="*/ 12 w 68"/>
              <a:gd name="T17"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64">
                <a:moveTo>
                  <a:pt x="12" y="0"/>
                </a:moveTo>
                <a:cubicBezTo>
                  <a:pt x="57" y="0"/>
                  <a:pt x="57" y="0"/>
                  <a:pt x="57" y="0"/>
                </a:cubicBezTo>
                <a:cubicBezTo>
                  <a:pt x="63" y="0"/>
                  <a:pt x="68" y="5"/>
                  <a:pt x="68" y="11"/>
                </a:cubicBezTo>
                <a:cubicBezTo>
                  <a:pt x="68" y="238"/>
                  <a:pt x="68" y="238"/>
                  <a:pt x="68" y="238"/>
                </a:cubicBezTo>
                <a:cubicBezTo>
                  <a:pt x="68" y="364"/>
                  <a:pt x="68" y="364"/>
                  <a:pt x="68" y="364"/>
                </a:cubicBezTo>
                <a:cubicBezTo>
                  <a:pt x="0" y="364"/>
                  <a:pt x="0" y="364"/>
                  <a:pt x="0" y="364"/>
                </a:cubicBezTo>
                <a:cubicBezTo>
                  <a:pt x="0" y="238"/>
                  <a:pt x="0" y="238"/>
                  <a:pt x="0" y="238"/>
                </a:cubicBezTo>
                <a:cubicBezTo>
                  <a:pt x="0" y="11"/>
                  <a:pt x="0" y="11"/>
                  <a:pt x="0" y="11"/>
                </a:cubicBezTo>
                <a:cubicBezTo>
                  <a:pt x="0" y="5"/>
                  <a:pt x="5" y="0"/>
                  <a:pt x="12" y="0"/>
                </a:cubicBezTo>
                <a:close/>
              </a:path>
            </a:pathLst>
          </a:custGeom>
          <a:solidFill>
            <a:schemeClr val="accent1"/>
          </a:solidFill>
          <a:ln>
            <a:noFill/>
          </a:ln>
        </p:spPr>
        <p:txBody>
          <a:bodyPr vert="horz" wrap="square" lIns="72728" tIns="36364" rIns="72728" bIns="36364" numCol="1" anchor="t" anchorCtr="0" compatLnSpc="1"/>
          <a:lstStyle/>
          <a:p>
            <a:endParaRPr lang="zh-CN" altLang="en-US" sz="1350"/>
          </a:p>
        </p:txBody>
      </p:sp>
      <p:sp>
        <p:nvSpPr>
          <p:cNvPr id="12" name="Freeform 14"/>
          <p:cNvSpPr/>
          <p:nvPr/>
        </p:nvSpPr>
        <p:spPr bwMode="auto">
          <a:xfrm>
            <a:off x="3085220" y="1093766"/>
            <a:ext cx="234888"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endParaRPr lang="zh-CN" altLang="en-US" sz="1350"/>
          </a:p>
        </p:txBody>
      </p:sp>
      <p:sp>
        <p:nvSpPr>
          <p:cNvPr id="13" name="Freeform 15"/>
          <p:cNvSpPr/>
          <p:nvPr/>
        </p:nvSpPr>
        <p:spPr bwMode="auto">
          <a:xfrm>
            <a:off x="3385776" y="1093766"/>
            <a:ext cx="236149"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endParaRPr lang="zh-CN" altLang="en-US" sz="1350"/>
          </a:p>
        </p:txBody>
      </p:sp>
      <p:sp>
        <p:nvSpPr>
          <p:cNvPr id="14" name="Freeform 16"/>
          <p:cNvSpPr/>
          <p:nvPr/>
        </p:nvSpPr>
        <p:spPr bwMode="auto">
          <a:xfrm>
            <a:off x="3687594" y="1093766"/>
            <a:ext cx="236149"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endParaRPr lang="zh-CN" altLang="en-US" sz="1350"/>
          </a:p>
        </p:txBody>
      </p:sp>
      <p:sp>
        <p:nvSpPr>
          <p:cNvPr id="15" name="Freeform 17"/>
          <p:cNvSpPr/>
          <p:nvPr/>
        </p:nvSpPr>
        <p:spPr bwMode="auto">
          <a:xfrm>
            <a:off x="3989412" y="1093766"/>
            <a:ext cx="236149"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endParaRPr lang="zh-CN" altLang="en-US" sz="1350"/>
          </a:p>
        </p:txBody>
      </p:sp>
      <p:sp>
        <p:nvSpPr>
          <p:cNvPr id="16" name="Freeform 18"/>
          <p:cNvSpPr/>
          <p:nvPr/>
        </p:nvSpPr>
        <p:spPr bwMode="auto">
          <a:xfrm>
            <a:off x="3085220" y="2325321"/>
            <a:ext cx="234888" cy="214953"/>
          </a:xfrm>
          <a:custGeom>
            <a:avLst/>
            <a:gdLst>
              <a:gd name="T0" fmla="*/ 11 w 68"/>
              <a:gd name="T1" fmla="*/ 0 h 62"/>
              <a:gd name="T2" fmla="*/ 57 w 68"/>
              <a:gd name="T3" fmla="*/ 0 h 62"/>
              <a:gd name="T4" fmla="*/ 68 w 68"/>
              <a:gd name="T5" fmla="*/ 11 h 62"/>
              <a:gd name="T6" fmla="*/ 68 w 68"/>
              <a:gd name="T7" fmla="*/ 62 h 62"/>
              <a:gd name="T8" fmla="*/ 0 w 68"/>
              <a:gd name="T9" fmla="*/ 62 h 62"/>
              <a:gd name="T10" fmla="*/ 0 w 68"/>
              <a:gd name="T11" fmla="*/ 11 h 62"/>
              <a:gd name="T12" fmla="*/ 11 w 68"/>
              <a:gd name="T13" fmla="*/ 0 h 62"/>
            </a:gdLst>
            <a:ahLst/>
            <a:cxnLst>
              <a:cxn ang="0">
                <a:pos x="T0" y="T1"/>
              </a:cxn>
              <a:cxn ang="0">
                <a:pos x="T2" y="T3"/>
              </a:cxn>
              <a:cxn ang="0">
                <a:pos x="T4" y="T5"/>
              </a:cxn>
              <a:cxn ang="0">
                <a:pos x="T6" y="T7"/>
              </a:cxn>
              <a:cxn ang="0">
                <a:pos x="T8" y="T9"/>
              </a:cxn>
              <a:cxn ang="0">
                <a:pos x="T10" y="T11"/>
              </a:cxn>
              <a:cxn ang="0">
                <a:pos x="T12" y="T13"/>
              </a:cxn>
            </a:cxnLst>
            <a:rect l="0" t="0" r="r" b="b"/>
            <a:pathLst>
              <a:path w="68" h="62">
                <a:moveTo>
                  <a:pt x="11" y="0"/>
                </a:moveTo>
                <a:cubicBezTo>
                  <a:pt x="57" y="0"/>
                  <a:pt x="57" y="0"/>
                  <a:pt x="57" y="0"/>
                </a:cubicBezTo>
                <a:cubicBezTo>
                  <a:pt x="63" y="0"/>
                  <a:pt x="68" y="5"/>
                  <a:pt x="68" y="11"/>
                </a:cubicBezTo>
                <a:cubicBezTo>
                  <a:pt x="68" y="62"/>
                  <a:pt x="68" y="62"/>
                  <a:pt x="68" y="62"/>
                </a:cubicBezTo>
                <a:cubicBezTo>
                  <a:pt x="0" y="62"/>
                  <a:pt x="0" y="62"/>
                  <a:pt x="0" y="62"/>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endParaRPr lang="zh-CN" altLang="en-US" sz="1350"/>
          </a:p>
        </p:txBody>
      </p:sp>
      <p:sp>
        <p:nvSpPr>
          <p:cNvPr id="17" name="Freeform 19"/>
          <p:cNvSpPr/>
          <p:nvPr/>
        </p:nvSpPr>
        <p:spPr bwMode="auto">
          <a:xfrm>
            <a:off x="3385776" y="1800580"/>
            <a:ext cx="236149" cy="739692"/>
          </a:xfrm>
          <a:custGeom>
            <a:avLst/>
            <a:gdLst>
              <a:gd name="T0" fmla="*/ 11 w 68"/>
              <a:gd name="T1" fmla="*/ 0 h 213"/>
              <a:gd name="T2" fmla="*/ 57 w 68"/>
              <a:gd name="T3" fmla="*/ 0 h 213"/>
              <a:gd name="T4" fmla="*/ 68 w 68"/>
              <a:gd name="T5" fmla="*/ 11 h 213"/>
              <a:gd name="T6" fmla="*/ 68 w 68"/>
              <a:gd name="T7" fmla="*/ 213 h 213"/>
              <a:gd name="T8" fmla="*/ 0 w 68"/>
              <a:gd name="T9" fmla="*/ 213 h 213"/>
              <a:gd name="T10" fmla="*/ 0 w 68"/>
              <a:gd name="T11" fmla="*/ 11 h 213"/>
              <a:gd name="T12" fmla="*/ 11 w 68"/>
              <a:gd name="T13" fmla="*/ 0 h 213"/>
            </a:gdLst>
            <a:ahLst/>
            <a:cxnLst>
              <a:cxn ang="0">
                <a:pos x="T0" y="T1"/>
              </a:cxn>
              <a:cxn ang="0">
                <a:pos x="T2" y="T3"/>
              </a:cxn>
              <a:cxn ang="0">
                <a:pos x="T4" y="T5"/>
              </a:cxn>
              <a:cxn ang="0">
                <a:pos x="T6" y="T7"/>
              </a:cxn>
              <a:cxn ang="0">
                <a:pos x="T8" y="T9"/>
              </a:cxn>
              <a:cxn ang="0">
                <a:pos x="T10" y="T11"/>
              </a:cxn>
              <a:cxn ang="0">
                <a:pos x="T12" y="T13"/>
              </a:cxn>
            </a:cxnLst>
            <a:rect l="0" t="0" r="r" b="b"/>
            <a:pathLst>
              <a:path w="68" h="213">
                <a:moveTo>
                  <a:pt x="11" y="0"/>
                </a:moveTo>
                <a:cubicBezTo>
                  <a:pt x="57" y="0"/>
                  <a:pt x="57" y="0"/>
                  <a:pt x="57" y="0"/>
                </a:cubicBezTo>
                <a:cubicBezTo>
                  <a:pt x="63" y="0"/>
                  <a:pt x="68" y="5"/>
                  <a:pt x="68" y="11"/>
                </a:cubicBezTo>
                <a:cubicBezTo>
                  <a:pt x="68" y="213"/>
                  <a:pt x="68" y="213"/>
                  <a:pt x="68" y="213"/>
                </a:cubicBezTo>
                <a:cubicBezTo>
                  <a:pt x="0" y="213"/>
                  <a:pt x="0" y="213"/>
                  <a:pt x="0" y="213"/>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endParaRPr lang="zh-CN" altLang="en-US" sz="1350"/>
          </a:p>
        </p:txBody>
      </p:sp>
      <p:sp>
        <p:nvSpPr>
          <p:cNvPr id="18" name="Freeform 20"/>
          <p:cNvSpPr/>
          <p:nvPr/>
        </p:nvSpPr>
        <p:spPr bwMode="auto">
          <a:xfrm>
            <a:off x="3687594" y="1277108"/>
            <a:ext cx="236149" cy="1263166"/>
          </a:xfrm>
          <a:custGeom>
            <a:avLst/>
            <a:gdLst>
              <a:gd name="T0" fmla="*/ 11 w 68"/>
              <a:gd name="T1" fmla="*/ 0 h 364"/>
              <a:gd name="T2" fmla="*/ 57 w 68"/>
              <a:gd name="T3" fmla="*/ 0 h 364"/>
              <a:gd name="T4" fmla="*/ 68 w 68"/>
              <a:gd name="T5" fmla="*/ 11 h 364"/>
              <a:gd name="T6" fmla="*/ 68 w 68"/>
              <a:gd name="T7" fmla="*/ 238 h 364"/>
              <a:gd name="T8" fmla="*/ 68 w 68"/>
              <a:gd name="T9" fmla="*/ 364 h 364"/>
              <a:gd name="T10" fmla="*/ 0 w 68"/>
              <a:gd name="T11" fmla="*/ 364 h 364"/>
              <a:gd name="T12" fmla="*/ 0 w 68"/>
              <a:gd name="T13" fmla="*/ 238 h 364"/>
              <a:gd name="T14" fmla="*/ 0 w 68"/>
              <a:gd name="T15" fmla="*/ 11 h 364"/>
              <a:gd name="T16" fmla="*/ 11 w 68"/>
              <a:gd name="T17"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64">
                <a:moveTo>
                  <a:pt x="11" y="0"/>
                </a:moveTo>
                <a:cubicBezTo>
                  <a:pt x="57" y="0"/>
                  <a:pt x="57" y="0"/>
                  <a:pt x="57" y="0"/>
                </a:cubicBezTo>
                <a:cubicBezTo>
                  <a:pt x="63" y="0"/>
                  <a:pt x="68" y="5"/>
                  <a:pt x="68" y="11"/>
                </a:cubicBezTo>
                <a:cubicBezTo>
                  <a:pt x="68" y="238"/>
                  <a:pt x="68" y="238"/>
                  <a:pt x="68" y="238"/>
                </a:cubicBezTo>
                <a:cubicBezTo>
                  <a:pt x="68" y="364"/>
                  <a:pt x="68" y="364"/>
                  <a:pt x="68" y="364"/>
                </a:cubicBezTo>
                <a:cubicBezTo>
                  <a:pt x="0" y="364"/>
                  <a:pt x="0" y="364"/>
                  <a:pt x="0" y="364"/>
                </a:cubicBezTo>
                <a:cubicBezTo>
                  <a:pt x="0" y="238"/>
                  <a:pt x="0" y="238"/>
                  <a:pt x="0" y="23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endParaRPr lang="zh-CN" altLang="en-US" sz="1350"/>
          </a:p>
        </p:txBody>
      </p:sp>
      <p:sp>
        <p:nvSpPr>
          <p:cNvPr id="19" name="Freeform 21"/>
          <p:cNvSpPr/>
          <p:nvPr/>
        </p:nvSpPr>
        <p:spPr bwMode="auto">
          <a:xfrm>
            <a:off x="3989412" y="1985190"/>
            <a:ext cx="236149" cy="555084"/>
          </a:xfrm>
          <a:custGeom>
            <a:avLst/>
            <a:gdLst>
              <a:gd name="T0" fmla="*/ 11 w 68"/>
              <a:gd name="T1" fmla="*/ 0 h 160"/>
              <a:gd name="T2" fmla="*/ 57 w 68"/>
              <a:gd name="T3" fmla="*/ 0 h 160"/>
              <a:gd name="T4" fmla="*/ 68 w 68"/>
              <a:gd name="T5" fmla="*/ 11 h 160"/>
              <a:gd name="T6" fmla="*/ 68 w 68"/>
              <a:gd name="T7" fmla="*/ 160 h 160"/>
              <a:gd name="T8" fmla="*/ 0 w 68"/>
              <a:gd name="T9" fmla="*/ 160 h 160"/>
              <a:gd name="T10" fmla="*/ 0 w 68"/>
              <a:gd name="T11" fmla="*/ 11 h 160"/>
              <a:gd name="T12" fmla="*/ 11 w 68"/>
              <a:gd name="T13" fmla="*/ 0 h 160"/>
            </a:gdLst>
            <a:ahLst/>
            <a:cxnLst>
              <a:cxn ang="0">
                <a:pos x="T0" y="T1"/>
              </a:cxn>
              <a:cxn ang="0">
                <a:pos x="T2" y="T3"/>
              </a:cxn>
              <a:cxn ang="0">
                <a:pos x="T4" y="T5"/>
              </a:cxn>
              <a:cxn ang="0">
                <a:pos x="T6" y="T7"/>
              </a:cxn>
              <a:cxn ang="0">
                <a:pos x="T8" y="T9"/>
              </a:cxn>
              <a:cxn ang="0">
                <a:pos x="T10" y="T11"/>
              </a:cxn>
              <a:cxn ang="0">
                <a:pos x="T12" y="T13"/>
              </a:cxn>
            </a:cxnLst>
            <a:rect l="0" t="0" r="r" b="b"/>
            <a:pathLst>
              <a:path w="68" h="160">
                <a:moveTo>
                  <a:pt x="11" y="0"/>
                </a:moveTo>
                <a:cubicBezTo>
                  <a:pt x="57" y="0"/>
                  <a:pt x="57" y="0"/>
                  <a:pt x="57" y="0"/>
                </a:cubicBezTo>
                <a:cubicBezTo>
                  <a:pt x="63" y="0"/>
                  <a:pt x="68" y="5"/>
                  <a:pt x="68" y="11"/>
                </a:cubicBezTo>
                <a:cubicBezTo>
                  <a:pt x="68" y="160"/>
                  <a:pt x="68" y="160"/>
                  <a:pt x="68" y="160"/>
                </a:cubicBezTo>
                <a:cubicBezTo>
                  <a:pt x="0" y="160"/>
                  <a:pt x="0" y="160"/>
                  <a:pt x="0" y="160"/>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endParaRPr lang="zh-CN" altLang="en-US" sz="1350"/>
          </a:p>
        </p:txBody>
      </p:sp>
      <p:sp>
        <p:nvSpPr>
          <p:cNvPr id="20" name="Freeform 22"/>
          <p:cNvSpPr/>
          <p:nvPr/>
        </p:nvSpPr>
        <p:spPr bwMode="auto">
          <a:xfrm>
            <a:off x="4696598" y="1093766"/>
            <a:ext cx="236149"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endParaRPr lang="zh-CN" altLang="en-US" sz="1350"/>
          </a:p>
        </p:txBody>
      </p:sp>
      <p:sp>
        <p:nvSpPr>
          <p:cNvPr id="21" name="Freeform 23"/>
          <p:cNvSpPr/>
          <p:nvPr/>
        </p:nvSpPr>
        <p:spPr bwMode="auto">
          <a:xfrm>
            <a:off x="4998416" y="1093766"/>
            <a:ext cx="234888"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endParaRPr lang="zh-CN" altLang="en-US" sz="1350"/>
          </a:p>
        </p:txBody>
      </p:sp>
      <p:sp>
        <p:nvSpPr>
          <p:cNvPr id="22" name="Freeform 24"/>
          <p:cNvSpPr/>
          <p:nvPr/>
        </p:nvSpPr>
        <p:spPr bwMode="auto">
          <a:xfrm>
            <a:off x="5300231" y="1093766"/>
            <a:ext cx="234888"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endParaRPr lang="zh-CN" altLang="en-US" sz="1350"/>
          </a:p>
        </p:txBody>
      </p:sp>
      <p:sp>
        <p:nvSpPr>
          <p:cNvPr id="23" name="Freeform 25"/>
          <p:cNvSpPr/>
          <p:nvPr/>
        </p:nvSpPr>
        <p:spPr bwMode="auto">
          <a:xfrm>
            <a:off x="5600788" y="1093766"/>
            <a:ext cx="236149"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endParaRPr lang="zh-CN" altLang="en-US" sz="1350"/>
          </a:p>
        </p:txBody>
      </p:sp>
      <p:sp>
        <p:nvSpPr>
          <p:cNvPr id="24" name="Freeform 26"/>
          <p:cNvSpPr/>
          <p:nvPr/>
        </p:nvSpPr>
        <p:spPr bwMode="auto">
          <a:xfrm>
            <a:off x="5600788" y="1270784"/>
            <a:ext cx="236149" cy="1269488"/>
          </a:xfrm>
          <a:custGeom>
            <a:avLst/>
            <a:gdLst>
              <a:gd name="T0" fmla="*/ 11 w 68"/>
              <a:gd name="T1" fmla="*/ 0 h 366"/>
              <a:gd name="T2" fmla="*/ 57 w 68"/>
              <a:gd name="T3" fmla="*/ 0 h 366"/>
              <a:gd name="T4" fmla="*/ 68 w 68"/>
              <a:gd name="T5" fmla="*/ 11 h 366"/>
              <a:gd name="T6" fmla="*/ 68 w 68"/>
              <a:gd name="T7" fmla="*/ 238 h 366"/>
              <a:gd name="T8" fmla="*/ 68 w 68"/>
              <a:gd name="T9" fmla="*/ 366 h 366"/>
              <a:gd name="T10" fmla="*/ 0 w 68"/>
              <a:gd name="T11" fmla="*/ 366 h 366"/>
              <a:gd name="T12" fmla="*/ 0 w 68"/>
              <a:gd name="T13" fmla="*/ 238 h 366"/>
              <a:gd name="T14" fmla="*/ 0 w 68"/>
              <a:gd name="T15" fmla="*/ 11 h 366"/>
              <a:gd name="T16" fmla="*/ 11 w 68"/>
              <a:gd name="T17" fmla="*/ 0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66">
                <a:moveTo>
                  <a:pt x="11" y="0"/>
                </a:moveTo>
                <a:cubicBezTo>
                  <a:pt x="57" y="0"/>
                  <a:pt x="57" y="0"/>
                  <a:pt x="57" y="0"/>
                </a:cubicBezTo>
                <a:cubicBezTo>
                  <a:pt x="63" y="0"/>
                  <a:pt x="68" y="5"/>
                  <a:pt x="68" y="11"/>
                </a:cubicBezTo>
                <a:cubicBezTo>
                  <a:pt x="68" y="238"/>
                  <a:pt x="68" y="238"/>
                  <a:pt x="68" y="238"/>
                </a:cubicBezTo>
                <a:cubicBezTo>
                  <a:pt x="68" y="366"/>
                  <a:pt x="68" y="366"/>
                  <a:pt x="68" y="366"/>
                </a:cubicBezTo>
                <a:cubicBezTo>
                  <a:pt x="0" y="366"/>
                  <a:pt x="0" y="366"/>
                  <a:pt x="0" y="366"/>
                </a:cubicBezTo>
                <a:cubicBezTo>
                  <a:pt x="0" y="238"/>
                  <a:pt x="0" y="238"/>
                  <a:pt x="0" y="23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endParaRPr lang="zh-CN" altLang="en-US" sz="1350"/>
          </a:p>
        </p:txBody>
      </p:sp>
      <p:sp>
        <p:nvSpPr>
          <p:cNvPr id="25" name="Freeform 27"/>
          <p:cNvSpPr/>
          <p:nvPr/>
        </p:nvSpPr>
        <p:spPr bwMode="auto">
          <a:xfrm>
            <a:off x="5300231" y="1505971"/>
            <a:ext cx="234888" cy="1034304"/>
          </a:xfrm>
          <a:custGeom>
            <a:avLst/>
            <a:gdLst>
              <a:gd name="T0" fmla="*/ 11 w 68"/>
              <a:gd name="T1" fmla="*/ 0 h 298"/>
              <a:gd name="T2" fmla="*/ 57 w 68"/>
              <a:gd name="T3" fmla="*/ 0 h 298"/>
              <a:gd name="T4" fmla="*/ 68 w 68"/>
              <a:gd name="T5" fmla="*/ 11 h 298"/>
              <a:gd name="T6" fmla="*/ 68 w 68"/>
              <a:gd name="T7" fmla="*/ 238 h 298"/>
              <a:gd name="T8" fmla="*/ 68 w 68"/>
              <a:gd name="T9" fmla="*/ 298 h 298"/>
              <a:gd name="T10" fmla="*/ 0 w 68"/>
              <a:gd name="T11" fmla="*/ 298 h 298"/>
              <a:gd name="T12" fmla="*/ 0 w 68"/>
              <a:gd name="T13" fmla="*/ 238 h 298"/>
              <a:gd name="T14" fmla="*/ 0 w 68"/>
              <a:gd name="T15" fmla="*/ 11 h 298"/>
              <a:gd name="T16" fmla="*/ 11 w 68"/>
              <a:gd name="T17"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298">
                <a:moveTo>
                  <a:pt x="11" y="0"/>
                </a:moveTo>
                <a:cubicBezTo>
                  <a:pt x="57" y="0"/>
                  <a:pt x="57" y="0"/>
                  <a:pt x="57" y="0"/>
                </a:cubicBezTo>
                <a:cubicBezTo>
                  <a:pt x="63" y="0"/>
                  <a:pt x="68" y="5"/>
                  <a:pt x="68" y="11"/>
                </a:cubicBezTo>
                <a:cubicBezTo>
                  <a:pt x="68" y="238"/>
                  <a:pt x="68" y="238"/>
                  <a:pt x="68" y="238"/>
                </a:cubicBezTo>
                <a:cubicBezTo>
                  <a:pt x="68" y="298"/>
                  <a:pt x="68" y="298"/>
                  <a:pt x="68" y="298"/>
                </a:cubicBezTo>
                <a:cubicBezTo>
                  <a:pt x="0" y="298"/>
                  <a:pt x="0" y="298"/>
                  <a:pt x="0" y="298"/>
                </a:cubicBezTo>
                <a:cubicBezTo>
                  <a:pt x="0" y="238"/>
                  <a:pt x="0" y="238"/>
                  <a:pt x="0" y="23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endParaRPr lang="zh-CN" altLang="en-US" sz="1350"/>
          </a:p>
        </p:txBody>
      </p:sp>
      <p:sp>
        <p:nvSpPr>
          <p:cNvPr id="26" name="Freeform 28"/>
          <p:cNvSpPr/>
          <p:nvPr/>
        </p:nvSpPr>
        <p:spPr bwMode="auto">
          <a:xfrm>
            <a:off x="4998416" y="1800580"/>
            <a:ext cx="234888" cy="739692"/>
          </a:xfrm>
          <a:custGeom>
            <a:avLst/>
            <a:gdLst>
              <a:gd name="T0" fmla="*/ 11 w 68"/>
              <a:gd name="T1" fmla="*/ 0 h 213"/>
              <a:gd name="T2" fmla="*/ 57 w 68"/>
              <a:gd name="T3" fmla="*/ 0 h 213"/>
              <a:gd name="T4" fmla="*/ 68 w 68"/>
              <a:gd name="T5" fmla="*/ 11 h 213"/>
              <a:gd name="T6" fmla="*/ 68 w 68"/>
              <a:gd name="T7" fmla="*/ 213 h 213"/>
              <a:gd name="T8" fmla="*/ 0 w 68"/>
              <a:gd name="T9" fmla="*/ 213 h 213"/>
              <a:gd name="T10" fmla="*/ 0 w 68"/>
              <a:gd name="T11" fmla="*/ 11 h 213"/>
              <a:gd name="T12" fmla="*/ 11 w 68"/>
              <a:gd name="T13" fmla="*/ 0 h 213"/>
            </a:gdLst>
            <a:ahLst/>
            <a:cxnLst>
              <a:cxn ang="0">
                <a:pos x="T0" y="T1"/>
              </a:cxn>
              <a:cxn ang="0">
                <a:pos x="T2" y="T3"/>
              </a:cxn>
              <a:cxn ang="0">
                <a:pos x="T4" y="T5"/>
              </a:cxn>
              <a:cxn ang="0">
                <a:pos x="T6" y="T7"/>
              </a:cxn>
              <a:cxn ang="0">
                <a:pos x="T8" y="T9"/>
              </a:cxn>
              <a:cxn ang="0">
                <a:pos x="T10" y="T11"/>
              </a:cxn>
              <a:cxn ang="0">
                <a:pos x="T12" y="T13"/>
              </a:cxn>
            </a:cxnLst>
            <a:rect l="0" t="0" r="r" b="b"/>
            <a:pathLst>
              <a:path w="68" h="213">
                <a:moveTo>
                  <a:pt x="11" y="0"/>
                </a:moveTo>
                <a:cubicBezTo>
                  <a:pt x="57" y="0"/>
                  <a:pt x="57" y="0"/>
                  <a:pt x="57" y="0"/>
                </a:cubicBezTo>
                <a:cubicBezTo>
                  <a:pt x="63" y="0"/>
                  <a:pt x="68" y="5"/>
                  <a:pt x="68" y="11"/>
                </a:cubicBezTo>
                <a:cubicBezTo>
                  <a:pt x="68" y="213"/>
                  <a:pt x="68" y="213"/>
                  <a:pt x="68" y="213"/>
                </a:cubicBezTo>
                <a:cubicBezTo>
                  <a:pt x="0" y="213"/>
                  <a:pt x="0" y="213"/>
                  <a:pt x="0" y="213"/>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endParaRPr lang="zh-CN" altLang="en-US" sz="1350"/>
          </a:p>
        </p:txBody>
      </p:sp>
      <p:sp>
        <p:nvSpPr>
          <p:cNvPr id="27" name="Freeform 29"/>
          <p:cNvSpPr/>
          <p:nvPr/>
        </p:nvSpPr>
        <p:spPr bwMode="auto">
          <a:xfrm>
            <a:off x="4696598" y="2106575"/>
            <a:ext cx="236149" cy="433699"/>
          </a:xfrm>
          <a:custGeom>
            <a:avLst/>
            <a:gdLst>
              <a:gd name="T0" fmla="*/ 11 w 68"/>
              <a:gd name="T1" fmla="*/ 0 h 125"/>
              <a:gd name="T2" fmla="*/ 57 w 68"/>
              <a:gd name="T3" fmla="*/ 0 h 125"/>
              <a:gd name="T4" fmla="*/ 68 w 68"/>
              <a:gd name="T5" fmla="*/ 11 h 125"/>
              <a:gd name="T6" fmla="*/ 68 w 68"/>
              <a:gd name="T7" fmla="*/ 125 h 125"/>
              <a:gd name="T8" fmla="*/ 0 w 68"/>
              <a:gd name="T9" fmla="*/ 125 h 125"/>
              <a:gd name="T10" fmla="*/ 0 w 68"/>
              <a:gd name="T11" fmla="*/ 11 h 125"/>
              <a:gd name="T12" fmla="*/ 11 w 68"/>
              <a:gd name="T13" fmla="*/ 0 h 125"/>
            </a:gdLst>
            <a:ahLst/>
            <a:cxnLst>
              <a:cxn ang="0">
                <a:pos x="T0" y="T1"/>
              </a:cxn>
              <a:cxn ang="0">
                <a:pos x="T2" y="T3"/>
              </a:cxn>
              <a:cxn ang="0">
                <a:pos x="T4" y="T5"/>
              </a:cxn>
              <a:cxn ang="0">
                <a:pos x="T6" y="T7"/>
              </a:cxn>
              <a:cxn ang="0">
                <a:pos x="T8" y="T9"/>
              </a:cxn>
              <a:cxn ang="0">
                <a:pos x="T10" y="T11"/>
              </a:cxn>
              <a:cxn ang="0">
                <a:pos x="T12" y="T13"/>
              </a:cxn>
            </a:cxnLst>
            <a:rect l="0" t="0" r="r" b="b"/>
            <a:pathLst>
              <a:path w="68" h="125">
                <a:moveTo>
                  <a:pt x="11" y="0"/>
                </a:moveTo>
                <a:cubicBezTo>
                  <a:pt x="57" y="0"/>
                  <a:pt x="57" y="0"/>
                  <a:pt x="57" y="0"/>
                </a:cubicBezTo>
                <a:cubicBezTo>
                  <a:pt x="63" y="0"/>
                  <a:pt x="68" y="5"/>
                  <a:pt x="68" y="11"/>
                </a:cubicBezTo>
                <a:cubicBezTo>
                  <a:pt x="68" y="125"/>
                  <a:pt x="68" y="125"/>
                  <a:pt x="68" y="125"/>
                </a:cubicBezTo>
                <a:cubicBezTo>
                  <a:pt x="0" y="125"/>
                  <a:pt x="0" y="125"/>
                  <a:pt x="0" y="125"/>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endParaRPr lang="zh-CN" altLang="en-US" sz="1350"/>
          </a:p>
        </p:txBody>
      </p:sp>
      <p:sp>
        <p:nvSpPr>
          <p:cNvPr id="28" name="Freeform 30"/>
          <p:cNvSpPr/>
          <p:nvPr/>
        </p:nvSpPr>
        <p:spPr bwMode="auto">
          <a:xfrm>
            <a:off x="6395111" y="1093766"/>
            <a:ext cx="236149" cy="1446507"/>
          </a:xfrm>
          <a:custGeom>
            <a:avLst/>
            <a:gdLst>
              <a:gd name="T0" fmla="*/ 11 w 68"/>
              <a:gd name="T1" fmla="*/ 0 h 417"/>
              <a:gd name="T2" fmla="*/ 56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6" y="0"/>
                  <a:pt x="56" y="0"/>
                  <a:pt x="56"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endParaRPr lang="zh-CN" altLang="en-US" sz="1350"/>
          </a:p>
        </p:txBody>
      </p:sp>
      <p:sp>
        <p:nvSpPr>
          <p:cNvPr id="29" name="Freeform 31"/>
          <p:cNvSpPr/>
          <p:nvPr/>
        </p:nvSpPr>
        <p:spPr bwMode="auto">
          <a:xfrm>
            <a:off x="6693141" y="1093766"/>
            <a:ext cx="236149"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endParaRPr lang="zh-CN" altLang="en-US" sz="1350"/>
          </a:p>
        </p:txBody>
      </p:sp>
      <p:sp>
        <p:nvSpPr>
          <p:cNvPr id="30" name="Freeform 32"/>
          <p:cNvSpPr/>
          <p:nvPr/>
        </p:nvSpPr>
        <p:spPr bwMode="auto">
          <a:xfrm>
            <a:off x="6994957" y="1093766"/>
            <a:ext cx="234888"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endParaRPr lang="zh-CN" altLang="en-US" sz="1350"/>
          </a:p>
        </p:txBody>
      </p:sp>
      <p:sp>
        <p:nvSpPr>
          <p:cNvPr id="31" name="Freeform 33"/>
          <p:cNvSpPr/>
          <p:nvPr/>
        </p:nvSpPr>
        <p:spPr bwMode="auto">
          <a:xfrm>
            <a:off x="7296774" y="1093766"/>
            <a:ext cx="234888"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endParaRPr lang="zh-CN" altLang="en-US" sz="1350"/>
          </a:p>
        </p:txBody>
      </p:sp>
      <p:sp>
        <p:nvSpPr>
          <p:cNvPr id="32" name="Freeform 34"/>
          <p:cNvSpPr/>
          <p:nvPr/>
        </p:nvSpPr>
        <p:spPr bwMode="auto">
          <a:xfrm>
            <a:off x="7296774" y="1284694"/>
            <a:ext cx="234888" cy="1255580"/>
          </a:xfrm>
          <a:custGeom>
            <a:avLst/>
            <a:gdLst>
              <a:gd name="T0" fmla="*/ 11 w 68"/>
              <a:gd name="T1" fmla="*/ 0 h 362"/>
              <a:gd name="T2" fmla="*/ 57 w 68"/>
              <a:gd name="T3" fmla="*/ 0 h 362"/>
              <a:gd name="T4" fmla="*/ 68 w 68"/>
              <a:gd name="T5" fmla="*/ 11 h 362"/>
              <a:gd name="T6" fmla="*/ 68 w 68"/>
              <a:gd name="T7" fmla="*/ 238 h 362"/>
              <a:gd name="T8" fmla="*/ 68 w 68"/>
              <a:gd name="T9" fmla="*/ 362 h 362"/>
              <a:gd name="T10" fmla="*/ 0 w 68"/>
              <a:gd name="T11" fmla="*/ 362 h 362"/>
              <a:gd name="T12" fmla="*/ 0 w 68"/>
              <a:gd name="T13" fmla="*/ 238 h 362"/>
              <a:gd name="T14" fmla="*/ 0 w 68"/>
              <a:gd name="T15" fmla="*/ 11 h 362"/>
              <a:gd name="T16" fmla="*/ 11 w 68"/>
              <a:gd name="T17" fmla="*/ 0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62">
                <a:moveTo>
                  <a:pt x="11" y="0"/>
                </a:moveTo>
                <a:cubicBezTo>
                  <a:pt x="57" y="0"/>
                  <a:pt x="57" y="0"/>
                  <a:pt x="57" y="0"/>
                </a:cubicBezTo>
                <a:cubicBezTo>
                  <a:pt x="63" y="0"/>
                  <a:pt x="68" y="5"/>
                  <a:pt x="68" y="11"/>
                </a:cubicBezTo>
                <a:cubicBezTo>
                  <a:pt x="68" y="238"/>
                  <a:pt x="68" y="238"/>
                  <a:pt x="68" y="238"/>
                </a:cubicBezTo>
                <a:cubicBezTo>
                  <a:pt x="68" y="362"/>
                  <a:pt x="68" y="362"/>
                  <a:pt x="68" y="362"/>
                </a:cubicBezTo>
                <a:cubicBezTo>
                  <a:pt x="0" y="362"/>
                  <a:pt x="0" y="362"/>
                  <a:pt x="0" y="362"/>
                </a:cubicBezTo>
                <a:cubicBezTo>
                  <a:pt x="0" y="238"/>
                  <a:pt x="0" y="238"/>
                  <a:pt x="0" y="23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endParaRPr lang="zh-CN" altLang="en-US" sz="1350"/>
          </a:p>
        </p:txBody>
      </p:sp>
      <p:sp>
        <p:nvSpPr>
          <p:cNvPr id="33" name="Freeform 35"/>
          <p:cNvSpPr/>
          <p:nvPr/>
        </p:nvSpPr>
        <p:spPr bwMode="auto">
          <a:xfrm>
            <a:off x="6994957" y="1394699"/>
            <a:ext cx="234888" cy="1145573"/>
          </a:xfrm>
          <a:custGeom>
            <a:avLst/>
            <a:gdLst>
              <a:gd name="T0" fmla="*/ 11 w 68"/>
              <a:gd name="T1" fmla="*/ 0 h 330"/>
              <a:gd name="T2" fmla="*/ 57 w 68"/>
              <a:gd name="T3" fmla="*/ 0 h 330"/>
              <a:gd name="T4" fmla="*/ 68 w 68"/>
              <a:gd name="T5" fmla="*/ 11 h 330"/>
              <a:gd name="T6" fmla="*/ 68 w 68"/>
              <a:gd name="T7" fmla="*/ 238 h 330"/>
              <a:gd name="T8" fmla="*/ 68 w 68"/>
              <a:gd name="T9" fmla="*/ 330 h 330"/>
              <a:gd name="T10" fmla="*/ 0 w 68"/>
              <a:gd name="T11" fmla="*/ 330 h 330"/>
              <a:gd name="T12" fmla="*/ 0 w 68"/>
              <a:gd name="T13" fmla="*/ 238 h 330"/>
              <a:gd name="T14" fmla="*/ 0 w 68"/>
              <a:gd name="T15" fmla="*/ 11 h 330"/>
              <a:gd name="T16" fmla="*/ 11 w 68"/>
              <a:gd name="T17"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30">
                <a:moveTo>
                  <a:pt x="11" y="0"/>
                </a:moveTo>
                <a:cubicBezTo>
                  <a:pt x="57" y="0"/>
                  <a:pt x="57" y="0"/>
                  <a:pt x="57" y="0"/>
                </a:cubicBezTo>
                <a:cubicBezTo>
                  <a:pt x="63" y="0"/>
                  <a:pt x="68" y="5"/>
                  <a:pt x="68" y="11"/>
                </a:cubicBezTo>
                <a:cubicBezTo>
                  <a:pt x="68" y="238"/>
                  <a:pt x="68" y="238"/>
                  <a:pt x="68" y="238"/>
                </a:cubicBezTo>
                <a:cubicBezTo>
                  <a:pt x="68" y="330"/>
                  <a:pt x="68" y="330"/>
                  <a:pt x="68" y="330"/>
                </a:cubicBezTo>
                <a:cubicBezTo>
                  <a:pt x="0" y="330"/>
                  <a:pt x="0" y="330"/>
                  <a:pt x="0" y="330"/>
                </a:cubicBezTo>
                <a:cubicBezTo>
                  <a:pt x="0" y="238"/>
                  <a:pt x="0" y="238"/>
                  <a:pt x="0" y="23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endParaRPr lang="zh-CN" altLang="en-US" sz="1350"/>
          </a:p>
        </p:txBody>
      </p:sp>
      <p:sp>
        <p:nvSpPr>
          <p:cNvPr id="34" name="Freeform 36"/>
          <p:cNvSpPr/>
          <p:nvPr/>
        </p:nvSpPr>
        <p:spPr bwMode="auto">
          <a:xfrm>
            <a:off x="6693141" y="2231751"/>
            <a:ext cx="236149" cy="308521"/>
          </a:xfrm>
          <a:custGeom>
            <a:avLst/>
            <a:gdLst>
              <a:gd name="T0" fmla="*/ 11 w 68"/>
              <a:gd name="T1" fmla="*/ 0 h 89"/>
              <a:gd name="T2" fmla="*/ 57 w 68"/>
              <a:gd name="T3" fmla="*/ 0 h 89"/>
              <a:gd name="T4" fmla="*/ 68 w 68"/>
              <a:gd name="T5" fmla="*/ 11 h 89"/>
              <a:gd name="T6" fmla="*/ 68 w 68"/>
              <a:gd name="T7" fmla="*/ 89 h 89"/>
              <a:gd name="T8" fmla="*/ 0 w 68"/>
              <a:gd name="T9" fmla="*/ 89 h 89"/>
              <a:gd name="T10" fmla="*/ 0 w 68"/>
              <a:gd name="T11" fmla="*/ 11 h 89"/>
              <a:gd name="T12" fmla="*/ 11 w 68"/>
              <a:gd name="T13" fmla="*/ 0 h 89"/>
            </a:gdLst>
            <a:ahLst/>
            <a:cxnLst>
              <a:cxn ang="0">
                <a:pos x="T0" y="T1"/>
              </a:cxn>
              <a:cxn ang="0">
                <a:pos x="T2" y="T3"/>
              </a:cxn>
              <a:cxn ang="0">
                <a:pos x="T4" y="T5"/>
              </a:cxn>
              <a:cxn ang="0">
                <a:pos x="T6" y="T7"/>
              </a:cxn>
              <a:cxn ang="0">
                <a:pos x="T8" y="T9"/>
              </a:cxn>
              <a:cxn ang="0">
                <a:pos x="T10" y="T11"/>
              </a:cxn>
              <a:cxn ang="0">
                <a:pos x="T12" y="T13"/>
              </a:cxn>
            </a:cxnLst>
            <a:rect l="0" t="0" r="r" b="b"/>
            <a:pathLst>
              <a:path w="68" h="89">
                <a:moveTo>
                  <a:pt x="11" y="0"/>
                </a:moveTo>
                <a:cubicBezTo>
                  <a:pt x="57" y="0"/>
                  <a:pt x="57" y="0"/>
                  <a:pt x="57" y="0"/>
                </a:cubicBezTo>
                <a:cubicBezTo>
                  <a:pt x="63" y="0"/>
                  <a:pt x="68" y="5"/>
                  <a:pt x="68" y="11"/>
                </a:cubicBezTo>
                <a:cubicBezTo>
                  <a:pt x="68" y="89"/>
                  <a:pt x="68" y="89"/>
                  <a:pt x="68" y="89"/>
                </a:cubicBezTo>
                <a:cubicBezTo>
                  <a:pt x="0" y="89"/>
                  <a:pt x="0" y="89"/>
                  <a:pt x="0" y="89"/>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endParaRPr lang="zh-CN" altLang="en-US" sz="1350"/>
          </a:p>
        </p:txBody>
      </p:sp>
      <p:sp>
        <p:nvSpPr>
          <p:cNvPr id="35" name="Freeform 37"/>
          <p:cNvSpPr/>
          <p:nvPr/>
        </p:nvSpPr>
        <p:spPr bwMode="auto">
          <a:xfrm>
            <a:off x="6395111" y="1658964"/>
            <a:ext cx="236149" cy="881308"/>
          </a:xfrm>
          <a:custGeom>
            <a:avLst/>
            <a:gdLst>
              <a:gd name="T0" fmla="*/ 11 w 68"/>
              <a:gd name="T1" fmla="*/ 0 h 254"/>
              <a:gd name="T2" fmla="*/ 56 w 68"/>
              <a:gd name="T3" fmla="*/ 0 h 254"/>
              <a:gd name="T4" fmla="*/ 68 w 68"/>
              <a:gd name="T5" fmla="*/ 11 h 254"/>
              <a:gd name="T6" fmla="*/ 68 w 68"/>
              <a:gd name="T7" fmla="*/ 238 h 254"/>
              <a:gd name="T8" fmla="*/ 68 w 68"/>
              <a:gd name="T9" fmla="*/ 254 h 254"/>
              <a:gd name="T10" fmla="*/ 0 w 68"/>
              <a:gd name="T11" fmla="*/ 254 h 254"/>
              <a:gd name="T12" fmla="*/ 0 w 68"/>
              <a:gd name="T13" fmla="*/ 238 h 254"/>
              <a:gd name="T14" fmla="*/ 0 w 68"/>
              <a:gd name="T15" fmla="*/ 11 h 254"/>
              <a:gd name="T16" fmla="*/ 11 w 68"/>
              <a:gd name="T1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254">
                <a:moveTo>
                  <a:pt x="11" y="0"/>
                </a:moveTo>
                <a:cubicBezTo>
                  <a:pt x="56" y="0"/>
                  <a:pt x="56" y="0"/>
                  <a:pt x="56" y="0"/>
                </a:cubicBezTo>
                <a:cubicBezTo>
                  <a:pt x="63" y="0"/>
                  <a:pt x="68" y="5"/>
                  <a:pt x="68" y="11"/>
                </a:cubicBezTo>
                <a:cubicBezTo>
                  <a:pt x="68" y="238"/>
                  <a:pt x="68" y="238"/>
                  <a:pt x="68" y="238"/>
                </a:cubicBezTo>
                <a:cubicBezTo>
                  <a:pt x="68" y="254"/>
                  <a:pt x="68" y="254"/>
                  <a:pt x="68" y="254"/>
                </a:cubicBezTo>
                <a:cubicBezTo>
                  <a:pt x="0" y="254"/>
                  <a:pt x="0" y="254"/>
                  <a:pt x="0" y="254"/>
                </a:cubicBezTo>
                <a:cubicBezTo>
                  <a:pt x="0" y="238"/>
                  <a:pt x="0" y="238"/>
                  <a:pt x="0" y="23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endParaRPr lang="zh-CN" altLang="en-US" sz="1350"/>
          </a:p>
        </p:txBody>
      </p:sp>
      <p:sp>
        <p:nvSpPr>
          <p:cNvPr id="36" name="Oval 38"/>
          <p:cNvSpPr>
            <a:spLocks noChangeArrowheads="1"/>
          </p:cNvSpPr>
          <p:nvPr/>
        </p:nvSpPr>
        <p:spPr bwMode="auto">
          <a:xfrm>
            <a:off x="1728936" y="2781402"/>
            <a:ext cx="596058" cy="598827"/>
          </a:xfrm>
          <a:prstGeom prst="ellipse">
            <a:avLst/>
          </a:prstGeom>
          <a:solidFill>
            <a:schemeClr val="bg1">
              <a:lumMod val="95000"/>
            </a:schemeClr>
          </a:solidFill>
          <a:ln w="12700" cap="flat">
            <a:solidFill>
              <a:schemeClr val="accent1"/>
            </a:solidFill>
            <a:prstDash val="solid"/>
            <a:miter lim="800000"/>
          </a:ln>
        </p:spPr>
        <p:txBody>
          <a:bodyPr vert="horz" wrap="square" lIns="72728" tIns="36364" rIns="72728" bIns="36364" numCol="1" anchor="t" anchorCtr="0" compatLnSpc="1"/>
          <a:lstStyle/>
          <a:p>
            <a:endParaRPr lang="zh-CN" altLang="en-US" sz="1350"/>
          </a:p>
        </p:txBody>
      </p:sp>
      <p:sp>
        <p:nvSpPr>
          <p:cNvPr id="37" name="Freeform 39"/>
          <p:cNvSpPr>
            <a:spLocks noEditPoints="1"/>
          </p:cNvSpPr>
          <p:nvPr/>
        </p:nvSpPr>
        <p:spPr bwMode="auto">
          <a:xfrm>
            <a:off x="1870784" y="2920525"/>
            <a:ext cx="316152" cy="320584"/>
          </a:xfrm>
          <a:custGeom>
            <a:avLst/>
            <a:gdLst>
              <a:gd name="T0" fmla="*/ 43 w 57"/>
              <a:gd name="T1" fmla="*/ 9 h 58"/>
              <a:gd name="T2" fmla="*/ 4 w 57"/>
              <a:gd name="T3" fmla="*/ 22 h 58"/>
              <a:gd name="T4" fmla="*/ 5 w 57"/>
              <a:gd name="T5" fmla="*/ 25 h 58"/>
              <a:gd name="T6" fmla="*/ 6 w 57"/>
              <a:gd name="T7" fmla="*/ 30 h 58"/>
              <a:gd name="T8" fmla="*/ 7 w 57"/>
              <a:gd name="T9" fmla="*/ 35 h 58"/>
              <a:gd name="T10" fmla="*/ 10 w 57"/>
              <a:gd name="T11" fmla="*/ 39 h 58"/>
              <a:gd name="T12" fmla="*/ 12 w 57"/>
              <a:gd name="T13" fmla="*/ 41 h 58"/>
              <a:gd name="T14" fmla="*/ 13 w 57"/>
              <a:gd name="T15" fmla="*/ 49 h 58"/>
              <a:gd name="T16" fmla="*/ 16 w 57"/>
              <a:gd name="T17" fmla="*/ 52 h 58"/>
              <a:gd name="T18" fmla="*/ 17 w 57"/>
              <a:gd name="T19" fmla="*/ 51 h 58"/>
              <a:gd name="T20" fmla="*/ 18 w 57"/>
              <a:gd name="T21" fmla="*/ 47 h 58"/>
              <a:gd name="T22" fmla="*/ 20 w 57"/>
              <a:gd name="T23" fmla="*/ 41 h 58"/>
              <a:gd name="T24" fmla="*/ 24 w 57"/>
              <a:gd name="T25" fmla="*/ 36 h 58"/>
              <a:gd name="T26" fmla="*/ 26 w 57"/>
              <a:gd name="T27" fmla="*/ 33 h 58"/>
              <a:gd name="T28" fmla="*/ 22 w 57"/>
              <a:gd name="T29" fmla="*/ 30 h 58"/>
              <a:gd name="T30" fmla="*/ 19 w 57"/>
              <a:gd name="T31" fmla="*/ 29 h 58"/>
              <a:gd name="T32" fmla="*/ 16 w 57"/>
              <a:gd name="T33" fmla="*/ 26 h 58"/>
              <a:gd name="T34" fmla="*/ 12 w 57"/>
              <a:gd name="T35" fmla="*/ 24 h 58"/>
              <a:gd name="T36" fmla="*/ 8 w 57"/>
              <a:gd name="T37" fmla="*/ 24 h 58"/>
              <a:gd name="T38" fmla="*/ 6 w 57"/>
              <a:gd name="T39" fmla="*/ 22 h 58"/>
              <a:gd name="T40" fmla="*/ 6 w 57"/>
              <a:gd name="T41" fmla="*/ 18 h 58"/>
              <a:gd name="T42" fmla="*/ 4 w 57"/>
              <a:gd name="T43" fmla="*/ 19 h 58"/>
              <a:gd name="T44" fmla="*/ 6 w 57"/>
              <a:gd name="T45" fmla="*/ 15 h 58"/>
              <a:gd name="T46" fmla="*/ 9 w 57"/>
              <a:gd name="T47" fmla="*/ 15 h 58"/>
              <a:gd name="T48" fmla="*/ 11 w 57"/>
              <a:gd name="T49" fmla="*/ 13 h 58"/>
              <a:gd name="T50" fmla="*/ 15 w 57"/>
              <a:gd name="T51" fmla="*/ 9 h 58"/>
              <a:gd name="T52" fmla="*/ 16 w 57"/>
              <a:gd name="T53" fmla="*/ 8 h 58"/>
              <a:gd name="T54" fmla="*/ 21 w 57"/>
              <a:gd name="T55" fmla="*/ 6 h 58"/>
              <a:gd name="T56" fmla="*/ 17 w 57"/>
              <a:gd name="T57" fmla="*/ 4 h 58"/>
              <a:gd name="T58" fmla="*/ 16 w 57"/>
              <a:gd name="T59" fmla="*/ 4 h 58"/>
              <a:gd name="T60" fmla="*/ 24 w 57"/>
              <a:gd name="T61" fmla="*/ 1 h 58"/>
              <a:gd name="T62" fmla="*/ 27 w 57"/>
              <a:gd name="T63" fmla="*/ 3 h 58"/>
              <a:gd name="T64" fmla="*/ 41 w 57"/>
              <a:gd name="T65" fmla="*/ 3 h 58"/>
              <a:gd name="T66" fmla="*/ 39 w 57"/>
              <a:gd name="T67" fmla="*/ 6 h 58"/>
              <a:gd name="T68" fmla="*/ 42 w 57"/>
              <a:gd name="T69" fmla="*/ 10 h 58"/>
              <a:gd name="T70" fmla="*/ 44 w 57"/>
              <a:gd name="T71" fmla="*/ 10 h 58"/>
              <a:gd name="T72" fmla="*/ 46 w 57"/>
              <a:gd name="T73" fmla="*/ 9 h 58"/>
              <a:gd name="T74" fmla="*/ 48 w 57"/>
              <a:gd name="T75" fmla="*/ 12 h 58"/>
              <a:gd name="T76" fmla="*/ 50 w 57"/>
              <a:gd name="T77" fmla="*/ 13 h 58"/>
              <a:gd name="T78" fmla="*/ 47 w 57"/>
              <a:gd name="T79" fmla="*/ 14 h 58"/>
              <a:gd name="T80" fmla="*/ 44 w 57"/>
              <a:gd name="T81" fmla="*/ 12 h 58"/>
              <a:gd name="T82" fmla="*/ 40 w 57"/>
              <a:gd name="T83" fmla="*/ 12 h 58"/>
              <a:gd name="T84" fmla="*/ 36 w 57"/>
              <a:gd name="T85" fmla="*/ 15 h 58"/>
              <a:gd name="T86" fmla="*/ 34 w 57"/>
              <a:gd name="T87" fmla="*/ 20 h 58"/>
              <a:gd name="T88" fmla="*/ 36 w 57"/>
              <a:gd name="T89" fmla="*/ 25 h 58"/>
              <a:gd name="T90" fmla="*/ 40 w 57"/>
              <a:gd name="T91" fmla="*/ 27 h 58"/>
              <a:gd name="T92" fmla="*/ 45 w 57"/>
              <a:gd name="T93" fmla="*/ 27 h 58"/>
              <a:gd name="T94" fmla="*/ 47 w 57"/>
              <a:gd name="T95" fmla="*/ 30 h 58"/>
              <a:gd name="T96" fmla="*/ 47 w 57"/>
              <a:gd name="T97" fmla="*/ 35 h 58"/>
              <a:gd name="T98" fmla="*/ 47 w 57"/>
              <a:gd name="T99" fmla="*/ 40 h 58"/>
              <a:gd name="T100" fmla="*/ 50 w 57"/>
              <a:gd name="T101" fmla="*/ 45 h 58"/>
              <a:gd name="T102" fmla="*/ 53 w 57"/>
              <a:gd name="T103" fmla="*/ 41 h 58"/>
              <a:gd name="T104" fmla="*/ 56 w 57"/>
              <a:gd name="T105" fmla="*/ 34 h 58"/>
              <a:gd name="T106" fmla="*/ 56 w 57"/>
              <a:gd name="T107" fmla="*/ 26 h 58"/>
              <a:gd name="T108" fmla="*/ 54 w 57"/>
              <a:gd name="T109" fmla="*/ 19 h 58"/>
              <a:gd name="T110" fmla="*/ 52 w 57"/>
              <a:gd name="T111" fmla="*/ 16 h 58"/>
              <a:gd name="T112" fmla="*/ 55 w 57"/>
              <a:gd name="T113" fmla="*/ 20 h 58"/>
              <a:gd name="T114" fmla="*/ 39 w 57"/>
              <a:gd name="T115" fmla="*/ 5 h 58"/>
              <a:gd name="T116" fmla="*/ 37 w 57"/>
              <a:gd name="T117" fmla="*/ 3 h 58"/>
              <a:gd name="T118" fmla="*/ 38 w 57"/>
              <a:gd name="T119" fmla="*/ 5 h 58"/>
              <a:gd name="T120" fmla="*/ 36 w 57"/>
              <a:gd name="T121" fmla="*/ 2 h 58"/>
              <a:gd name="T122" fmla="*/ 54 w 57"/>
              <a:gd name="T123" fmla="*/ 4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 h="58">
                <a:moveTo>
                  <a:pt x="3" y="17"/>
                </a:moveTo>
                <a:cubicBezTo>
                  <a:pt x="3" y="17"/>
                  <a:pt x="3" y="17"/>
                  <a:pt x="3" y="17"/>
                </a:cubicBezTo>
                <a:cubicBezTo>
                  <a:pt x="3" y="17"/>
                  <a:pt x="2" y="17"/>
                  <a:pt x="2" y="17"/>
                </a:cubicBezTo>
                <a:cubicBezTo>
                  <a:pt x="3" y="17"/>
                  <a:pt x="3" y="17"/>
                  <a:pt x="3" y="17"/>
                </a:cubicBezTo>
                <a:cubicBezTo>
                  <a:pt x="3" y="17"/>
                  <a:pt x="3" y="17"/>
                  <a:pt x="3" y="17"/>
                </a:cubicBezTo>
                <a:cubicBezTo>
                  <a:pt x="3" y="17"/>
                  <a:pt x="3" y="17"/>
                  <a:pt x="3" y="17"/>
                </a:cubicBezTo>
                <a:close/>
                <a:moveTo>
                  <a:pt x="2" y="17"/>
                </a:moveTo>
                <a:cubicBezTo>
                  <a:pt x="2" y="17"/>
                  <a:pt x="2" y="17"/>
                  <a:pt x="2" y="17"/>
                </a:cubicBezTo>
                <a:cubicBezTo>
                  <a:pt x="2" y="17"/>
                  <a:pt x="2" y="17"/>
                  <a:pt x="2" y="17"/>
                </a:cubicBezTo>
                <a:cubicBezTo>
                  <a:pt x="2" y="17"/>
                  <a:pt x="2" y="17"/>
                  <a:pt x="2" y="17"/>
                </a:cubicBezTo>
                <a:cubicBezTo>
                  <a:pt x="2" y="17"/>
                  <a:pt x="2" y="17"/>
                  <a:pt x="2" y="17"/>
                </a:cubicBezTo>
                <a:cubicBezTo>
                  <a:pt x="2" y="17"/>
                  <a:pt x="2" y="17"/>
                  <a:pt x="2" y="17"/>
                </a:cubicBezTo>
                <a:close/>
                <a:moveTo>
                  <a:pt x="43" y="9"/>
                </a:move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2" y="9"/>
                  <a:pt x="42" y="9"/>
                  <a:pt x="42" y="9"/>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9"/>
                  <a:pt x="42"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lose/>
                <a:moveTo>
                  <a:pt x="55" y="19"/>
                </a:moveTo>
                <a:cubicBezTo>
                  <a:pt x="56" y="22"/>
                  <a:pt x="57" y="25"/>
                  <a:pt x="57" y="29"/>
                </a:cubicBezTo>
                <a:cubicBezTo>
                  <a:pt x="57" y="45"/>
                  <a:pt x="44" y="58"/>
                  <a:pt x="28" y="58"/>
                </a:cubicBezTo>
                <a:cubicBezTo>
                  <a:pt x="13" y="58"/>
                  <a:pt x="0" y="45"/>
                  <a:pt x="0" y="29"/>
                </a:cubicBezTo>
                <a:cubicBezTo>
                  <a:pt x="0" y="25"/>
                  <a:pt x="1" y="21"/>
                  <a:pt x="2" y="18"/>
                </a:cubicBezTo>
                <a:cubicBezTo>
                  <a:pt x="2" y="21"/>
                  <a:pt x="2" y="21"/>
                  <a:pt x="2" y="21"/>
                </a:cubicBezTo>
                <a:cubicBezTo>
                  <a:pt x="2" y="21"/>
                  <a:pt x="2" y="21"/>
                  <a:pt x="2" y="21"/>
                </a:cubicBezTo>
                <a:cubicBezTo>
                  <a:pt x="2" y="21"/>
                  <a:pt x="2" y="21"/>
                  <a:pt x="2" y="21"/>
                </a:cubicBezTo>
                <a:cubicBezTo>
                  <a:pt x="2" y="21"/>
                  <a:pt x="2" y="21"/>
                  <a:pt x="2" y="21"/>
                </a:cubicBezTo>
                <a:cubicBezTo>
                  <a:pt x="2" y="21"/>
                  <a:pt x="2" y="21"/>
                  <a:pt x="3" y="21"/>
                </a:cubicBezTo>
                <a:cubicBezTo>
                  <a:pt x="3" y="21"/>
                  <a:pt x="3" y="21"/>
                  <a:pt x="3" y="21"/>
                </a:cubicBezTo>
                <a:cubicBezTo>
                  <a:pt x="3" y="21"/>
                  <a:pt x="3" y="21"/>
                  <a:pt x="3" y="21"/>
                </a:cubicBezTo>
                <a:cubicBezTo>
                  <a:pt x="3" y="21"/>
                  <a:pt x="3" y="21"/>
                  <a:pt x="3" y="21"/>
                </a:cubicBezTo>
                <a:cubicBezTo>
                  <a:pt x="3" y="22"/>
                  <a:pt x="3" y="22"/>
                  <a:pt x="3" y="22"/>
                </a:cubicBezTo>
                <a:cubicBezTo>
                  <a:pt x="3" y="22"/>
                  <a:pt x="3" y="22"/>
                  <a:pt x="3" y="22"/>
                </a:cubicBezTo>
                <a:cubicBezTo>
                  <a:pt x="3" y="22"/>
                  <a:pt x="3" y="22"/>
                  <a:pt x="3" y="22"/>
                </a:cubicBezTo>
                <a:cubicBezTo>
                  <a:pt x="3" y="22"/>
                  <a:pt x="3" y="22"/>
                  <a:pt x="3" y="22"/>
                </a:cubicBezTo>
                <a:cubicBezTo>
                  <a:pt x="3"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6"/>
                  <a:pt x="7" y="26"/>
                  <a:pt x="7" y="26"/>
                </a:cubicBezTo>
                <a:cubicBezTo>
                  <a:pt x="7" y="26"/>
                  <a:pt x="7" y="26"/>
                  <a:pt x="7" y="26"/>
                </a:cubicBezTo>
                <a:cubicBezTo>
                  <a:pt x="7" y="26"/>
                  <a:pt x="7" y="26"/>
                  <a:pt x="7" y="26"/>
                </a:cubicBezTo>
                <a:cubicBezTo>
                  <a:pt x="7" y="26"/>
                  <a:pt x="7" y="26"/>
                  <a:pt x="7" y="26"/>
                </a:cubicBezTo>
                <a:cubicBezTo>
                  <a:pt x="7" y="27"/>
                  <a:pt x="7" y="27"/>
                  <a:pt x="7" y="27"/>
                </a:cubicBezTo>
                <a:cubicBezTo>
                  <a:pt x="7" y="26"/>
                  <a:pt x="7" y="26"/>
                  <a:pt x="7" y="26"/>
                </a:cubicBezTo>
                <a:cubicBezTo>
                  <a:pt x="7" y="26"/>
                  <a:pt x="7" y="27"/>
                  <a:pt x="7" y="27"/>
                </a:cubicBezTo>
                <a:cubicBezTo>
                  <a:pt x="7" y="27"/>
                  <a:pt x="7" y="27"/>
                  <a:pt x="7" y="27"/>
                </a:cubicBezTo>
                <a:cubicBezTo>
                  <a:pt x="7" y="27"/>
                  <a:pt x="7" y="27"/>
                  <a:pt x="7" y="27"/>
                </a:cubicBezTo>
                <a:cubicBezTo>
                  <a:pt x="7" y="28"/>
                  <a:pt x="7" y="28"/>
                  <a:pt x="7" y="28"/>
                </a:cubicBezTo>
                <a:cubicBezTo>
                  <a:pt x="7" y="28"/>
                  <a:pt x="7" y="28"/>
                  <a:pt x="7" y="28"/>
                </a:cubicBezTo>
                <a:cubicBezTo>
                  <a:pt x="7" y="28"/>
                  <a:pt x="7" y="28"/>
                  <a:pt x="7" y="28"/>
                </a:cubicBezTo>
                <a:cubicBezTo>
                  <a:pt x="6" y="28"/>
                  <a:pt x="6" y="28"/>
                  <a:pt x="6" y="28"/>
                </a:cubicBezTo>
                <a:cubicBezTo>
                  <a:pt x="6" y="28"/>
                  <a:pt x="6" y="28"/>
                  <a:pt x="6" y="28"/>
                </a:cubicBezTo>
                <a:cubicBezTo>
                  <a:pt x="6" y="28"/>
                  <a:pt x="6" y="28"/>
                  <a:pt x="6" y="29"/>
                </a:cubicBezTo>
                <a:cubicBezTo>
                  <a:pt x="6" y="29"/>
                  <a:pt x="6" y="29"/>
                  <a:pt x="6" y="29"/>
                </a:cubicBezTo>
                <a:cubicBezTo>
                  <a:pt x="6" y="29"/>
                  <a:pt x="6" y="29"/>
                  <a:pt x="6" y="29"/>
                </a:cubicBezTo>
                <a:cubicBezTo>
                  <a:pt x="6" y="29"/>
                  <a:pt x="6" y="29"/>
                  <a:pt x="6" y="29"/>
                </a:cubicBezTo>
                <a:cubicBezTo>
                  <a:pt x="6" y="29"/>
                  <a:pt x="6" y="29"/>
                  <a:pt x="6" y="29"/>
                </a:cubicBezTo>
                <a:cubicBezTo>
                  <a:pt x="6" y="29"/>
                  <a:pt x="6" y="29"/>
                  <a:pt x="6" y="29"/>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1"/>
                </a:cubicBezTo>
                <a:cubicBezTo>
                  <a:pt x="6" y="31"/>
                  <a:pt x="6" y="31"/>
                  <a:pt x="6" y="31"/>
                </a:cubicBezTo>
                <a:cubicBezTo>
                  <a:pt x="6" y="31"/>
                  <a:pt x="6" y="31"/>
                  <a:pt x="6" y="31"/>
                </a:cubicBezTo>
                <a:cubicBezTo>
                  <a:pt x="6" y="31"/>
                  <a:pt x="6" y="31"/>
                  <a:pt x="6" y="31"/>
                </a:cubicBezTo>
                <a:cubicBezTo>
                  <a:pt x="6" y="31"/>
                  <a:pt x="6" y="31"/>
                  <a:pt x="6" y="31"/>
                </a:cubicBezTo>
                <a:cubicBezTo>
                  <a:pt x="6" y="32"/>
                  <a:pt x="6" y="32"/>
                  <a:pt x="6" y="32"/>
                </a:cubicBezTo>
                <a:cubicBezTo>
                  <a:pt x="6" y="32"/>
                  <a:pt x="6" y="32"/>
                  <a:pt x="6" y="32"/>
                </a:cubicBezTo>
                <a:cubicBezTo>
                  <a:pt x="6" y="32"/>
                  <a:pt x="6" y="32"/>
                  <a:pt x="6" y="32"/>
                </a:cubicBezTo>
                <a:cubicBezTo>
                  <a:pt x="6" y="32"/>
                  <a:pt x="6" y="32"/>
                  <a:pt x="6" y="32"/>
                </a:cubicBezTo>
                <a:cubicBezTo>
                  <a:pt x="6" y="32"/>
                  <a:pt x="6" y="33"/>
                  <a:pt x="6" y="33"/>
                </a:cubicBezTo>
                <a:cubicBezTo>
                  <a:pt x="7" y="33"/>
                  <a:pt x="7" y="33"/>
                  <a:pt x="7" y="33"/>
                </a:cubicBezTo>
                <a:cubicBezTo>
                  <a:pt x="7" y="33"/>
                  <a:pt x="7" y="33"/>
                  <a:pt x="7" y="33"/>
                </a:cubicBezTo>
                <a:cubicBezTo>
                  <a:pt x="7" y="33"/>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5"/>
                  <a:pt x="7" y="35"/>
                  <a:pt x="7" y="35"/>
                </a:cubicBezTo>
                <a:cubicBezTo>
                  <a:pt x="7" y="35"/>
                  <a:pt x="7" y="35"/>
                  <a:pt x="7" y="35"/>
                </a:cubicBezTo>
                <a:cubicBezTo>
                  <a:pt x="7" y="35"/>
                  <a:pt x="7" y="35"/>
                  <a:pt x="7" y="35"/>
                </a:cubicBezTo>
                <a:cubicBezTo>
                  <a:pt x="8" y="35"/>
                  <a:pt x="8" y="35"/>
                  <a:pt x="8" y="35"/>
                </a:cubicBezTo>
                <a:cubicBezTo>
                  <a:pt x="8" y="35"/>
                  <a:pt x="8" y="35"/>
                  <a:pt x="8" y="35"/>
                </a:cubicBezTo>
                <a:cubicBezTo>
                  <a:pt x="8" y="35"/>
                  <a:pt x="8" y="35"/>
                  <a:pt x="8" y="35"/>
                </a:cubicBezTo>
                <a:cubicBezTo>
                  <a:pt x="8" y="35"/>
                  <a:pt x="8" y="35"/>
                  <a:pt x="8" y="36"/>
                </a:cubicBezTo>
                <a:cubicBezTo>
                  <a:pt x="8" y="36"/>
                  <a:pt x="8" y="36"/>
                  <a:pt x="8" y="36"/>
                </a:cubicBezTo>
                <a:cubicBezTo>
                  <a:pt x="8" y="36"/>
                  <a:pt x="8" y="36"/>
                  <a:pt x="8" y="36"/>
                </a:cubicBezTo>
                <a:cubicBezTo>
                  <a:pt x="8" y="36"/>
                  <a:pt x="8" y="36"/>
                  <a:pt x="8" y="36"/>
                </a:cubicBezTo>
                <a:cubicBezTo>
                  <a:pt x="8" y="36"/>
                  <a:pt x="8" y="36"/>
                  <a:pt x="8" y="36"/>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9" y="37"/>
                  <a:pt x="9" y="38"/>
                  <a:pt x="9" y="38"/>
                </a:cubicBezTo>
                <a:cubicBezTo>
                  <a:pt x="8" y="38"/>
                  <a:pt x="8" y="38"/>
                  <a:pt x="8" y="38"/>
                </a:cubicBezTo>
                <a:cubicBezTo>
                  <a:pt x="9" y="38"/>
                  <a:pt x="9" y="38"/>
                  <a:pt x="9" y="38"/>
                </a:cubicBezTo>
                <a:cubicBezTo>
                  <a:pt x="9" y="38"/>
                  <a:pt x="10" y="38"/>
                  <a:pt x="10" y="38"/>
                </a:cubicBezTo>
                <a:cubicBezTo>
                  <a:pt x="10" y="38"/>
                  <a:pt x="10" y="38"/>
                  <a:pt x="10" y="38"/>
                </a:cubicBezTo>
                <a:cubicBezTo>
                  <a:pt x="10" y="38"/>
                  <a:pt x="10" y="38"/>
                  <a:pt x="10" y="38"/>
                </a:cubicBezTo>
                <a:cubicBezTo>
                  <a:pt x="10" y="38"/>
                  <a:pt x="10" y="38"/>
                  <a:pt x="10" y="38"/>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40"/>
                  <a:pt x="11" y="40"/>
                </a:cubicBezTo>
                <a:cubicBezTo>
                  <a:pt x="11" y="40"/>
                  <a:pt x="11" y="40"/>
                  <a:pt x="11" y="40"/>
                </a:cubicBezTo>
                <a:cubicBezTo>
                  <a:pt x="11" y="40"/>
                  <a:pt x="11" y="40"/>
                  <a:pt x="11" y="40"/>
                </a:cubicBezTo>
                <a:cubicBezTo>
                  <a:pt x="11" y="40"/>
                  <a:pt x="11" y="40"/>
                  <a:pt x="11" y="40"/>
                </a:cubicBezTo>
                <a:cubicBezTo>
                  <a:pt x="11" y="40"/>
                  <a:pt x="11" y="40"/>
                  <a:pt x="11" y="40"/>
                </a:cubicBezTo>
                <a:cubicBezTo>
                  <a:pt x="11" y="40"/>
                  <a:pt x="11" y="40"/>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2" y="41"/>
                  <a:pt x="12" y="41"/>
                  <a:pt x="12" y="41"/>
                </a:cubicBezTo>
                <a:cubicBezTo>
                  <a:pt x="12" y="41"/>
                  <a:pt x="12" y="42"/>
                  <a:pt x="12" y="42"/>
                </a:cubicBezTo>
                <a:cubicBezTo>
                  <a:pt x="12" y="42"/>
                  <a:pt x="12" y="42"/>
                  <a:pt x="12" y="42"/>
                </a:cubicBezTo>
                <a:cubicBezTo>
                  <a:pt x="12" y="42"/>
                  <a:pt x="12" y="42"/>
                  <a:pt x="12" y="42"/>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7"/>
                </a:cubicBezTo>
                <a:cubicBezTo>
                  <a:pt x="12" y="47"/>
                  <a:pt x="12" y="47"/>
                  <a:pt x="12" y="47"/>
                </a:cubicBezTo>
                <a:cubicBezTo>
                  <a:pt x="12" y="47"/>
                  <a:pt x="12" y="47"/>
                  <a:pt x="12" y="47"/>
                </a:cubicBezTo>
                <a:cubicBezTo>
                  <a:pt x="12" y="47"/>
                  <a:pt x="12" y="47"/>
                  <a:pt x="12" y="47"/>
                </a:cubicBezTo>
                <a:cubicBezTo>
                  <a:pt x="12" y="47"/>
                  <a:pt x="12" y="47"/>
                  <a:pt x="12" y="47"/>
                </a:cubicBezTo>
                <a:cubicBezTo>
                  <a:pt x="12" y="48"/>
                  <a:pt x="12" y="48"/>
                  <a:pt x="13" y="48"/>
                </a:cubicBezTo>
                <a:cubicBezTo>
                  <a:pt x="13" y="48"/>
                  <a:pt x="13" y="48"/>
                  <a:pt x="13" y="48"/>
                </a:cubicBezTo>
                <a:cubicBezTo>
                  <a:pt x="13" y="48"/>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4" y="49"/>
                </a:cubicBezTo>
                <a:cubicBezTo>
                  <a:pt x="14" y="49"/>
                  <a:pt x="14" y="49"/>
                  <a:pt x="14" y="49"/>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5" y="50"/>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2"/>
                  <a:pt x="15" y="52"/>
                  <a:pt x="15" y="52"/>
                </a:cubicBezTo>
                <a:cubicBezTo>
                  <a:pt x="15" y="52"/>
                  <a:pt x="15" y="52"/>
                  <a:pt x="15" y="52"/>
                </a:cubicBezTo>
                <a:cubicBezTo>
                  <a:pt x="15" y="52"/>
                  <a:pt x="15" y="52"/>
                  <a:pt x="15" y="52"/>
                </a:cubicBezTo>
                <a:cubicBezTo>
                  <a:pt x="15" y="52"/>
                  <a:pt x="15" y="52"/>
                  <a:pt x="15"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3"/>
                  <a:pt x="16" y="53"/>
                  <a:pt x="16" y="53"/>
                </a:cubicBezTo>
                <a:cubicBezTo>
                  <a:pt x="17" y="53"/>
                  <a:pt x="17" y="53"/>
                  <a:pt x="17" y="53"/>
                </a:cubicBezTo>
                <a:cubicBezTo>
                  <a:pt x="17" y="53"/>
                  <a:pt x="17" y="53"/>
                  <a:pt x="17" y="53"/>
                </a:cubicBezTo>
                <a:cubicBezTo>
                  <a:pt x="17" y="53"/>
                  <a:pt x="17" y="53"/>
                  <a:pt x="17" y="53"/>
                </a:cubicBezTo>
                <a:cubicBezTo>
                  <a:pt x="17" y="53"/>
                  <a:pt x="17" y="53"/>
                  <a:pt x="17" y="53"/>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0"/>
                  <a:pt x="17" y="50"/>
                </a:cubicBezTo>
                <a:cubicBezTo>
                  <a:pt x="17" y="50"/>
                  <a:pt x="17" y="50"/>
                  <a:pt x="17" y="50"/>
                </a:cubicBezTo>
                <a:cubicBezTo>
                  <a:pt x="17" y="50"/>
                  <a:pt x="17" y="50"/>
                  <a:pt x="17" y="50"/>
                </a:cubicBezTo>
                <a:cubicBezTo>
                  <a:pt x="17" y="50"/>
                  <a:pt x="17" y="50"/>
                  <a:pt x="17" y="50"/>
                </a:cubicBezTo>
                <a:cubicBezTo>
                  <a:pt x="17" y="50"/>
                  <a:pt x="17" y="50"/>
                  <a:pt x="17" y="49"/>
                </a:cubicBezTo>
                <a:cubicBezTo>
                  <a:pt x="17"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8" y="48"/>
                </a:cubicBezTo>
                <a:cubicBezTo>
                  <a:pt x="18" y="48"/>
                  <a:pt x="18" y="47"/>
                  <a:pt x="18" y="47"/>
                </a:cubicBezTo>
                <a:cubicBezTo>
                  <a:pt x="18" y="47"/>
                  <a:pt x="18" y="47"/>
                  <a:pt x="18" y="47"/>
                </a:cubicBezTo>
                <a:cubicBezTo>
                  <a:pt x="18" y="47"/>
                  <a:pt x="18" y="46"/>
                  <a:pt x="18" y="46"/>
                </a:cubicBezTo>
                <a:cubicBezTo>
                  <a:pt x="18" y="46"/>
                  <a:pt x="18" y="46"/>
                  <a:pt x="18" y="46"/>
                </a:cubicBezTo>
                <a:cubicBezTo>
                  <a:pt x="18" y="46"/>
                  <a:pt x="18" y="46"/>
                  <a:pt x="18" y="46"/>
                </a:cubicBezTo>
                <a:cubicBezTo>
                  <a:pt x="18" y="46"/>
                  <a:pt x="18" y="46"/>
                  <a:pt x="18" y="46"/>
                </a:cubicBezTo>
                <a:cubicBezTo>
                  <a:pt x="17" y="46"/>
                  <a:pt x="17" y="46"/>
                  <a:pt x="17" y="46"/>
                </a:cubicBezTo>
                <a:cubicBezTo>
                  <a:pt x="17" y="46"/>
                  <a:pt x="17" y="46"/>
                  <a:pt x="17" y="46"/>
                </a:cubicBezTo>
                <a:cubicBezTo>
                  <a:pt x="18" y="46"/>
                  <a:pt x="18" y="46"/>
                  <a:pt x="18" y="46"/>
                </a:cubicBezTo>
                <a:cubicBezTo>
                  <a:pt x="18" y="46"/>
                  <a:pt x="18" y="46"/>
                  <a:pt x="18" y="46"/>
                </a:cubicBezTo>
                <a:cubicBezTo>
                  <a:pt x="18" y="46"/>
                  <a:pt x="18" y="46"/>
                  <a:pt x="18" y="46"/>
                </a:cubicBezTo>
                <a:cubicBezTo>
                  <a:pt x="18" y="46"/>
                  <a:pt x="18" y="46"/>
                  <a:pt x="18" y="46"/>
                </a:cubicBezTo>
                <a:cubicBezTo>
                  <a:pt x="19" y="46"/>
                  <a:pt x="19" y="46"/>
                  <a:pt x="19" y="46"/>
                </a:cubicBezTo>
                <a:cubicBezTo>
                  <a:pt x="19" y="46"/>
                  <a:pt x="19" y="46"/>
                  <a:pt x="19" y="46"/>
                </a:cubicBezTo>
                <a:cubicBezTo>
                  <a:pt x="19" y="46"/>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20" y="44"/>
                </a:cubicBezTo>
                <a:cubicBezTo>
                  <a:pt x="20" y="44"/>
                  <a:pt x="20" y="44"/>
                  <a:pt x="20" y="44"/>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1"/>
                </a:cubicBezTo>
                <a:cubicBezTo>
                  <a:pt x="20" y="41"/>
                  <a:pt x="20" y="41"/>
                  <a:pt x="20" y="41"/>
                </a:cubicBezTo>
                <a:cubicBezTo>
                  <a:pt x="20" y="41"/>
                  <a:pt x="20" y="41"/>
                  <a:pt x="20" y="41"/>
                </a:cubicBezTo>
                <a:cubicBezTo>
                  <a:pt x="21" y="41"/>
                  <a:pt x="21" y="41"/>
                  <a:pt x="21" y="41"/>
                </a:cubicBezTo>
                <a:cubicBezTo>
                  <a:pt x="21" y="41"/>
                  <a:pt x="21" y="41"/>
                  <a:pt x="21" y="41"/>
                </a:cubicBezTo>
                <a:cubicBezTo>
                  <a:pt x="21" y="41"/>
                  <a:pt x="21" y="41"/>
                  <a:pt x="21"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0"/>
                  <a:pt x="22" y="40"/>
                </a:cubicBezTo>
                <a:cubicBezTo>
                  <a:pt x="22" y="40"/>
                  <a:pt x="22" y="40"/>
                  <a:pt x="22" y="40"/>
                </a:cubicBezTo>
                <a:cubicBezTo>
                  <a:pt x="22" y="40"/>
                  <a:pt x="22"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39"/>
                  <a:pt x="24" y="39"/>
                  <a:pt x="24" y="39"/>
                </a:cubicBezTo>
                <a:cubicBezTo>
                  <a:pt x="24" y="39"/>
                  <a:pt x="24" y="39"/>
                  <a:pt x="24" y="39"/>
                </a:cubicBezTo>
                <a:cubicBezTo>
                  <a:pt x="24" y="39"/>
                  <a:pt x="24" y="39"/>
                  <a:pt x="24" y="39"/>
                </a:cubicBezTo>
                <a:cubicBezTo>
                  <a:pt x="24" y="38"/>
                  <a:pt x="24" y="38"/>
                  <a:pt x="24" y="38"/>
                </a:cubicBezTo>
                <a:cubicBezTo>
                  <a:pt x="24" y="38"/>
                  <a:pt x="24" y="38"/>
                  <a:pt x="24" y="37"/>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5" y="36"/>
                  <a:pt x="25" y="36"/>
                  <a:pt x="25" y="36"/>
                </a:cubicBezTo>
                <a:cubicBezTo>
                  <a:pt x="25" y="36"/>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6" y="34"/>
                  <a:pt x="26" y="34"/>
                  <a:pt x="26" y="34"/>
                </a:cubicBezTo>
                <a:cubicBezTo>
                  <a:pt x="26" y="34"/>
                  <a:pt x="26" y="34"/>
                  <a:pt x="26" y="34"/>
                </a:cubicBezTo>
                <a:cubicBezTo>
                  <a:pt x="26" y="34"/>
                  <a:pt x="26" y="34"/>
                  <a:pt x="26" y="34"/>
                </a:cubicBezTo>
                <a:cubicBezTo>
                  <a:pt x="26" y="34"/>
                  <a:pt x="26" y="34"/>
                  <a:pt x="26" y="34"/>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5" y="32"/>
                </a:cubicBezTo>
                <a:cubicBezTo>
                  <a:pt x="25" y="32"/>
                  <a:pt x="25" y="32"/>
                  <a:pt x="25" y="31"/>
                </a:cubicBezTo>
                <a:cubicBezTo>
                  <a:pt x="25" y="31"/>
                  <a:pt x="25" y="31"/>
                  <a:pt x="25" y="31"/>
                </a:cubicBezTo>
                <a:cubicBezTo>
                  <a:pt x="25" y="31"/>
                  <a:pt x="25" y="31"/>
                  <a:pt x="25" y="31"/>
                </a:cubicBezTo>
                <a:cubicBezTo>
                  <a:pt x="25" y="31"/>
                  <a:pt x="25" y="31"/>
                  <a:pt x="25"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3" y="31"/>
                  <a:pt x="23" y="31"/>
                  <a:pt x="23" y="31"/>
                </a:cubicBezTo>
                <a:cubicBezTo>
                  <a:pt x="23" y="31"/>
                  <a:pt x="23" y="31"/>
                  <a:pt x="23" y="31"/>
                </a:cubicBezTo>
                <a:cubicBezTo>
                  <a:pt x="23" y="31"/>
                  <a:pt x="23" y="31"/>
                  <a:pt x="23" y="31"/>
                </a:cubicBezTo>
                <a:cubicBezTo>
                  <a:pt x="23" y="31"/>
                  <a:pt x="23" y="31"/>
                  <a:pt x="23" y="31"/>
                </a:cubicBezTo>
                <a:cubicBezTo>
                  <a:pt x="23" y="30"/>
                  <a:pt x="23" y="30"/>
                  <a:pt x="23" y="30"/>
                </a:cubicBezTo>
                <a:cubicBezTo>
                  <a:pt x="23" y="30"/>
                  <a:pt x="22" y="30"/>
                  <a:pt x="22" y="30"/>
                </a:cubicBezTo>
                <a:cubicBezTo>
                  <a:pt x="22" y="30"/>
                  <a:pt x="22" y="30"/>
                  <a:pt x="22" y="30"/>
                </a:cubicBezTo>
                <a:cubicBezTo>
                  <a:pt x="22" y="30"/>
                  <a:pt x="22" y="30"/>
                  <a:pt x="22" y="30"/>
                </a:cubicBezTo>
                <a:cubicBezTo>
                  <a:pt x="22" y="30"/>
                  <a:pt x="22" y="30"/>
                  <a:pt x="22"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0" y="30"/>
                </a:cubicBezTo>
                <a:cubicBezTo>
                  <a:pt x="20" y="30"/>
                  <a:pt x="20" y="30"/>
                  <a:pt x="20" y="30"/>
                </a:cubicBezTo>
                <a:cubicBezTo>
                  <a:pt x="20" y="30"/>
                  <a:pt x="20" y="30"/>
                  <a:pt x="20" y="30"/>
                </a:cubicBezTo>
                <a:cubicBezTo>
                  <a:pt x="20" y="30"/>
                  <a:pt x="20" y="30"/>
                  <a:pt x="20" y="30"/>
                </a:cubicBezTo>
                <a:cubicBezTo>
                  <a:pt x="20" y="30"/>
                  <a:pt x="20" y="29"/>
                  <a:pt x="20" y="29"/>
                </a:cubicBezTo>
                <a:cubicBezTo>
                  <a:pt x="20" y="29"/>
                  <a:pt x="20" y="29"/>
                  <a:pt x="20" y="29"/>
                </a:cubicBezTo>
                <a:cubicBezTo>
                  <a:pt x="20" y="29"/>
                  <a:pt x="20" y="29"/>
                  <a:pt x="20" y="29"/>
                </a:cubicBezTo>
                <a:cubicBezTo>
                  <a:pt x="19" y="29"/>
                  <a:pt x="19" y="29"/>
                  <a:pt x="19" y="29"/>
                </a:cubicBezTo>
                <a:cubicBezTo>
                  <a:pt x="19" y="29"/>
                  <a:pt x="19" y="29"/>
                  <a:pt x="19" y="29"/>
                </a:cubicBezTo>
                <a:cubicBezTo>
                  <a:pt x="19" y="29"/>
                  <a:pt x="19" y="29"/>
                  <a:pt x="19" y="30"/>
                </a:cubicBezTo>
                <a:cubicBezTo>
                  <a:pt x="19" y="30"/>
                  <a:pt x="19" y="30"/>
                  <a:pt x="19" y="30"/>
                </a:cubicBezTo>
                <a:cubicBezTo>
                  <a:pt x="19" y="30"/>
                  <a:pt x="18" y="30"/>
                  <a:pt x="18" y="30"/>
                </a:cubicBezTo>
                <a:cubicBezTo>
                  <a:pt x="18" y="30"/>
                  <a:pt x="18" y="30"/>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8"/>
                  <a:pt x="19" y="28"/>
                </a:cubicBezTo>
                <a:cubicBezTo>
                  <a:pt x="19" y="28"/>
                  <a:pt x="19" y="28"/>
                  <a:pt x="19" y="28"/>
                </a:cubicBezTo>
                <a:cubicBezTo>
                  <a:pt x="19" y="28"/>
                  <a:pt x="19" y="28"/>
                  <a:pt x="19" y="28"/>
                </a:cubicBezTo>
                <a:cubicBezTo>
                  <a:pt x="18" y="28"/>
                  <a:pt x="18" y="28"/>
                  <a:pt x="18" y="28"/>
                </a:cubicBezTo>
                <a:cubicBezTo>
                  <a:pt x="18" y="28"/>
                  <a:pt x="18" y="28"/>
                  <a:pt x="18" y="28"/>
                </a:cubicBezTo>
                <a:cubicBezTo>
                  <a:pt x="18" y="28"/>
                  <a:pt x="18" y="28"/>
                  <a:pt x="18" y="28"/>
                </a:cubicBezTo>
                <a:cubicBezTo>
                  <a:pt x="18" y="28"/>
                  <a:pt x="18" y="28"/>
                  <a:pt x="18" y="28"/>
                </a:cubicBezTo>
                <a:cubicBezTo>
                  <a:pt x="18" y="28"/>
                  <a:pt x="18" y="28"/>
                  <a:pt x="18" y="28"/>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7" y="27"/>
                  <a:pt x="17" y="26"/>
                </a:cubicBezTo>
                <a:cubicBezTo>
                  <a:pt x="17" y="26"/>
                  <a:pt x="17" y="26"/>
                  <a:pt x="17" y="26"/>
                </a:cubicBezTo>
                <a:cubicBezTo>
                  <a:pt x="17" y="26"/>
                  <a:pt x="17" y="26"/>
                  <a:pt x="17" y="26"/>
                </a:cubicBezTo>
                <a:cubicBezTo>
                  <a:pt x="17" y="26"/>
                  <a:pt x="17" y="26"/>
                  <a:pt x="17" y="26"/>
                </a:cubicBezTo>
                <a:cubicBezTo>
                  <a:pt x="17" y="26"/>
                  <a:pt x="17" y="26"/>
                  <a:pt x="17" y="26"/>
                </a:cubicBezTo>
                <a:cubicBezTo>
                  <a:pt x="16" y="26"/>
                  <a:pt x="16" y="26"/>
                  <a:pt x="16" y="26"/>
                </a:cubicBezTo>
                <a:cubicBezTo>
                  <a:pt x="16" y="26"/>
                  <a:pt x="16" y="26"/>
                  <a:pt x="16" y="26"/>
                </a:cubicBezTo>
                <a:cubicBezTo>
                  <a:pt x="16" y="26"/>
                  <a:pt x="16" y="26"/>
                  <a:pt x="16" y="26"/>
                </a:cubicBezTo>
                <a:cubicBezTo>
                  <a:pt x="16" y="26"/>
                  <a:pt x="16" y="26"/>
                  <a:pt x="16" y="26"/>
                </a:cubicBezTo>
                <a:cubicBezTo>
                  <a:pt x="16" y="26"/>
                  <a:pt x="16" y="26"/>
                  <a:pt x="16" y="26"/>
                </a:cubicBezTo>
                <a:cubicBezTo>
                  <a:pt x="15" y="26"/>
                  <a:pt x="15" y="26"/>
                  <a:pt x="15" y="26"/>
                </a:cubicBezTo>
                <a:cubicBezTo>
                  <a:pt x="15" y="26"/>
                  <a:pt x="15" y="26"/>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4" y="25"/>
                  <a:pt x="14" y="25"/>
                </a:cubicBezTo>
                <a:cubicBezTo>
                  <a:pt x="14" y="25"/>
                  <a:pt x="14" y="25"/>
                  <a:pt x="14" y="25"/>
                </a:cubicBezTo>
                <a:cubicBezTo>
                  <a:pt x="14" y="25"/>
                  <a:pt x="14" y="25"/>
                  <a:pt x="14" y="25"/>
                </a:cubicBezTo>
                <a:cubicBezTo>
                  <a:pt x="14" y="25"/>
                  <a:pt x="14" y="25"/>
                  <a:pt x="13" y="25"/>
                </a:cubicBezTo>
                <a:cubicBezTo>
                  <a:pt x="14" y="25"/>
                  <a:pt x="14" y="24"/>
                  <a:pt x="14" y="24"/>
                </a:cubicBezTo>
                <a:cubicBezTo>
                  <a:pt x="14" y="24"/>
                  <a:pt x="14" y="24"/>
                  <a:pt x="14" y="24"/>
                </a:cubicBezTo>
                <a:cubicBezTo>
                  <a:pt x="14" y="24"/>
                  <a:pt x="14" y="24"/>
                  <a:pt x="14"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2" y="24"/>
                  <a:pt x="12" y="24"/>
                </a:cubicBezTo>
                <a:cubicBezTo>
                  <a:pt x="12" y="24"/>
                  <a:pt x="12" y="24"/>
                  <a:pt x="12" y="24"/>
                </a:cubicBezTo>
                <a:cubicBezTo>
                  <a:pt x="12" y="24"/>
                  <a:pt x="12" y="24"/>
                  <a:pt x="12" y="24"/>
                </a:cubicBezTo>
                <a:cubicBezTo>
                  <a:pt x="12" y="24"/>
                  <a:pt x="12" y="24"/>
                  <a:pt x="12" y="24"/>
                </a:cubicBezTo>
                <a:cubicBezTo>
                  <a:pt x="12" y="24"/>
                  <a:pt x="11" y="24"/>
                  <a:pt x="11" y="24"/>
                </a:cubicBezTo>
                <a:cubicBezTo>
                  <a:pt x="11" y="24"/>
                  <a:pt x="11" y="23"/>
                  <a:pt x="11" y="23"/>
                </a:cubicBezTo>
                <a:cubicBezTo>
                  <a:pt x="11" y="23"/>
                  <a:pt x="11" y="23"/>
                  <a:pt x="11" y="23"/>
                </a:cubicBezTo>
                <a:cubicBezTo>
                  <a:pt x="11"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7" y="25"/>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3"/>
                </a:cubicBezTo>
                <a:cubicBezTo>
                  <a:pt x="6" y="23"/>
                  <a:pt x="6" y="23"/>
                  <a:pt x="6" y="23"/>
                </a:cubicBezTo>
                <a:cubicBezTo>
                  <a:pt x="6" y="23"/>
                  <a:pt x="6" y="23"/>
                  <a:pt x="5" y="23"/>
                </a:cubicBezTo>
                <a:cubicBezTo>
                  <a:pt x="6" y="23"/>
                  <a:pt x="6" y="23"/>
                  <a:pt x="6" y="23"/>
                </a:cubicBezTo>
                <a:cubicBezTo>
                  <a:pt x="6" y="23"/>
                  <a:pt x="6" y="23"/>
                  <a:pt x="6" y="23"/>
                </a:cubicBezTo>
                <a:cubicBezTo>
                  <a:pt x="6" y="23"/>
                  <a:pt x="6" y="23"/>
                  <a:pt x="6" y="23"/>
                </a:cubicBezTo>
                <a:cubicBezTo>
                  <a:pt x="6" y="23"/>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6" y="20"/>
                  <a:pt x="6" y="20"/>
                  <a:pt x="6" y="19"/>
                </a:cubicBezTo>
                <a:cubicBezTo>
                  <a:pt x="6" y="19"/>
                  <a:pt x="6" y="19"/>
                  <a:pt x="6" y="19"/>
                </a:cubicBezTo>
                <a:cubicBezTo>
                  <a:pt x="6" y="19"/>
                  <a:pt x="6" y="19"/>
                  <a:pt x="6" y="19"/>
                </a:cubicBezTo>
                <a:cubicBezTo>
                  <a:pt x="6" y="18"/>
                  <a:pt x="6" y="18"/>
                  <a:pt x="6" y="18"/>
                </a:cubicBezTo>
                <a:cubicBezTo>
                  <a:pt x="6" y="18"/>
                  <a:pt x="6" y="18"/>
                  <a:pt x="6" y="18"/>
                </a:cubicBezTo>
                <a:cubicBezTo>
                  <a:pt x="6" y="18"/>
                  <a:pt x="6" y="18"/>
                  <a:pt x="6" y="18"/>
                </a:cubicBezTo>
                <a:cubicBezTo>
                  <a:pt x="5" y="18"/>
                  <a:pt x="5" y="18"/>
                  <a:pt x="5" y="18"/>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4" y="19"/>
                  <a:pt x="4" y="19"/>
                  <a:pt x="4" y="19"/>
                </a:cubicBezTo>
                <a:cubicBezTo>
                  <a:pt x="4" y="19"/>
                  <a:pt x="4" y="19"/>
                  <a:pt x="4" y="19"/>
                </a:cubicBezTo>
                <a:cubicBezTo>
                  <a:pt x="4" y="19"/>
                  <a:pt x="4" y="19"/>
                  <a:pt x="4" y="19"/>
                </a:cubicBezTo>
                <a:cubicBezTo>
                  <a:pt x="4" y="20"/>
                  <a:pt x="4" y="20"/>
                  <a:pt x="4" y="20"/>
                </a:cubicBezTo>
                <a:cubicBezTo>
                  <a:pt x="4" y="20"/>
                  <a:pt x="4" y="20"/>
                  <a:pt x="4" y="20"/>
                </a:cubicBezTo>
                <a:cubicBezTo>
                  <a:pt x="4" y="20"/>
                  <a:pt x="4" y="20"/>
                  <a:pt x="4" y="20"/>
                </a:cubicBezTo>
                <a:cubicBezTo>
                  <a:pt x="4" y="20"/>
                  <a:pt x="4" y="20"/>
                  <a:pt x="4" y="20"/>
                </a:cubicBezTo>
                <a:cubicBezTo>
                  <a:pt x="4" y="19"/>
                  <a:pt x="4" y="19"/>
                  <a:pt x="4" y="19"/>
                </a:cubicBezTo>
                <a:cubicBezTo>
                  <a:pt x="4" y="19"/>
                  <a:pt x="4"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5" y="17"/>
                  <a:pt x="5" y="17"/>
                </a:cubicBezTo>
                <a:cubicBezTo>
                  <a:pt x="5" y="17"/>
                  <a:pt x="5" y="17"/>
                  <a:pt x="5" y="17"/>
                </a:cubicBezTo>
                <a:cubicBezTo>
                  <a:pt x="5" y="17"/>
                  <a:pt x="5" y="17"/>
                  <a:pt x="5" y="17"/>
                </a:cubicBezTo>
                <a:cubicBezTo>
                  <a:pt x="5" y="17"/>
                  <a:pt x="5" y="17"/>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7" y="15"/>
                  <a:pt x="7" y="15"/>
                  <a:pt x="7" y="15"/>
                </a:cubicBezTo>
                <a:cubicBezTo>
                  <a:pt x="7" y="15"/>
                  <a:pt x="7" y="15"/>
                  <a:pt x="7" y="15"/>
                </a:cubicBezTo>
                <a:cubicBezTo>
                  <a:pt x="7" y="15"/>
                  <a:pt x="7" y="15"/>
                  <a:pt x="7" y="15"/>
                </a:cubicBezTo>
                <a:cubicBezTo>
                  <a:pt x="7" y="15"/>
                  <a:pt x="8" y="15"/>
                  <a:pt x="8" y="15"/>
                </a:cubicBezTo>
                <a:cubicBezTo>
                  <a:pt x="8" y="15"/>
                  <a:pt x="8" y="15"/>
                  <a:pt x="8" y="15"/>
                </a:cubicBezTo>
                <a:cubicBezTo>
                  <a:pt x="8" y="15"/>
                  <a:pt x="8" y="15"/>
                  <a:pt x="8" y="15"/>
                </a:cubicBezTo>
                <a:cubicBezTo>
                  <a:pt x="8" y="15"/>
                  <a:pt x="8" y="15"/>
                  <a:pt x="8" y="15"/>
                </a:cubicBezTo>
                <a:cubicBezTo>
                  <a:pt x="8" y="15"/>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7"/>
                  <a:pt x="8" y="17"/>
                </a:cubicBezTo>
                <a:cubicBezTo>
                  <a:pt x="8" y="17"/>
                  <a:pt x="8" y="17"/>
                  <a:pt x="8" y="17"/>
                </a:cubicBezTo>
                <a:cubicBezTo>
                  <a:pt x="8" y="17"/>
                  <a:pt x="8" y="17"/>
                  <a:pt x="8" y="17"/>
                </a:cubicBezTo>
                <a:cubicBezTo>
                  <a:pt x="8" y="17"/>
                  <a:pt x="8" y="17"/>
                  <a:pt x="8" y="17"/>
                </a:cubicBezTo>
                <a:cubicBezTo>
                  <a:pt x="9" y="17"/>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1" y="13"/>
                  <a:pt x="11" y="13"/>
                </a:cubicBezTo>
                <a:cubicBezTo>
                  <a:pt x="11" y="13"/>
                  <a:pt x="11" y="13"/>
                  <a:pt x="11" y="13"/>
                </a:cubicBezTo>
                <a:cubicBezTo>
                  <a:pt x="11" y="13"/>
                  <a:pt x="11" y="13"/>
                  <a:pt x="11" y="13"/>
                </a:cubicBezTo>
                <a:cubicBezTo>
                  <a:pt x="11" y="13"/>
                  <a:pt x="11" y="13"/>
                  <a:pt x="11" y="13"/>
                </a:cubicBezTo>
                <a:cubicBezTo>
                  <a:pt x="12" y="13"/>
                  <a:pt x="12" y="13"/>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1"/>
                  <a:pt x="12" y="11"/>
                  <a:pt x="12" y="11"/>
                </a:cubicBezTo>
                <a:cubicBezTo>
                  <a:pt x="12" y="11"/>
                  <a:pt x="12" y="11"/>
                  <a:pt x="12" y="11"/>
                </a:cubicBezTo>
                <a:cubicBezTo>
                  <a:pt x="12" y="11"/>
                  <a:pt x="13" y="11"/>
                  <a:pt x="13" y="11"/>
                </a:cubicBezTo>
                <a:cubicBezTo>
                  <a:pt x="13" y="11"/>
                  <a:pt x="13" y="11"/>
                  <a:pt x="13" y="11"/>
                </a:cubicBezTo>
                <a:cubicBezTo>
                  <a:pt x="13" y="11"/>
                  <a:pt x="13" y="10"/>
                  <a:pt x="13" y="10"/>
                </a:cubicBezTo>
                <a:cubicBezTo>
                  <a:pt x="13" y="10"/>
                  <a:pt x="13" y="10"/>
                  <a:pt x="13" y="10"/>
                </a:cubicBezTo>
                <a:cubicBezTo>
                  <a:pt x="13"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5" y="10"/>
                  <a:pt x="15" y="10"/>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7" y="8"/>
                  <a:pt x="17" y="8"/>
                  <a:pt x="17" y="8"/>
                </a:cubicBezTo>
                <a:cubicBezTo>
                  <a:pt x="17" y="8"/>
                  <a:pt x="17" y="8"/>
                  <a:pt x="17" y="8"/>
                </a:cubicBezTo>
                <a:cubicBezTo>
                  <a:pt x="17" y="8"/>
                  <a:pt x="17" y="8"/>
                  <a:pt x="17" y="8"/>
                </a:cubicBezTo>
                <a:cubicBezTo>
                  <a:pt x="17" y="8"/>
                  <a:pt x="17" y="8"/>
                  <a:pt x="17" y="8"/>
                </a:cubicBezTo>
                <a:cubicBezTo>
                  <a:pt x="17" y="7"/>
                  <a:pt x="17" y="7"/>
                  <a:pt x="17" y="7"/>
                </a:cubicBezTo>
                <a:cubicBezTo>
                  <a:pt x="16" y="7"/>
                  <a:pt x="16" y="7"/>
                  <a:pt x="16" y="7"/>
                </a:cubicBezTo>
                <a:cubicBezTo>
                  <a:pt x="16" y="7"/>
                  <a:pt x="16" y="7"/>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7"/>
                  <a:pt x="16" y="7"/>
                  <a:pt x="16" y="7"/>
                </a:cubicBezTo>
                <a:cubicBezTo>
                  <a:pt x="16" y="7"/>
                  <a:pt x="16" y="7"/>
                  <a:pt x="16" y="7"/>
                </a:cubicBezTo>
                <a:cubicBezTo>
                  <a:pt x="16" y="7"/>
                  <a:pt x="16" y="7"/>
                  <a:pt x="16" y="7"/>
                </a:cubicBezTo>
                <a:cubicBezTo>
                  <a:pt x="16" y="7"/>
                  <a:pt x="16" y="7"/>
                  <a:pt x="16" y="7"/>
                </a:cubicBezTo>
                <a:cubicBezTo>
                  <a:pt x="16" y="7"/>
                  <a:pt x="16" y="7"/>
                  <a:pt x="16" y="7"/>
                </a:cubicBezTo>
                <a:cubicBezTo>
                  <a:pt x="17" y="7"/>
                  <a:pt x="17" y="7"/>
                  <a:pt x="17" y="7"/>
                </a:cubicBezTo>
                <a:cubicBezTo>
                  <a:pt x="17" y="7"/>
                  <a:pt x="17" y="7"/>
                  <a:pt x="17" y="7"/>
                </a:cubicBezTo>
                <a:cubicBezTo>
                  <a:pt x="17" y="7"/>
                  <a:pt x="17" y="7"/>
                  <a:pt x="17" y="7"/>
                </a:cubicBezTo>
                <a:cubicBezTo>
                  <a:pt x="17" y="7"/>
                  <a:pt x="17" y="7"/>
                  <a:pt x="17" y="7"/>
                </a:cubicBezTo>
                <a:cubicBezTo>
                  <a:pt x="17" y="7"/>
                  <a:pt x="17" y="7"/>
                  <a:pt x="17"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6"/>
                  <a:pt x="19" y="6"/>
                </a:cubicBezTo>
                <a:cubicBezTo>
                  <a:pt x="19" y="6"/>
                  <a:pt x="19" y="6"/>
                  <a:pt x="19" y="6"/>
                </a:cubicBezTo>
                <a:cubicBezTo>
                  <a:pt x="19" y="6"/>
                  <a:pt x="19" y="6"/>
                  <a:pt x="19" y="6"/>
                </a:cubicBezTo>
                <a:cubicBezTo>
                  <a:pt x="19" y="6"/>
                  <a:pt x="19" y="6"/>
                  <a:pt x="19" y="6"/>
                </a:cubicBezTo>
                <a:cubicBezTo>
                  <a:pt x="19" y="6"/>
                  <a:pt x="19" y="6"/>
                  <a:pt x="19" y="6"/>
                </a:cubicBezTo>
                <a:cubicBezTo>
                  <a:pt x="19"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1" y="6"/>
                  <a:pt x="21" y="6"/>
                  <a:pt x="21" y="6"/>
                </a:cubicBezTo>
                <a:cubicBezTo>
                  <a:pt x="21" y="6"/>
                  <a:pt x="21" y="6"/>
                  <a:pt x="21" y="6"/>
                </a:cubicBezTo>
                <a:cubicBezTo>
                  <a:pt x="21" y="6"/>
                  <a:pt x="21" y="5"/>
                  <a:pt x="21" y="5"/>
                </a:cubicBezTo>
                <a:cubicBezTo>
                  <a:pt x="20" y="5"/>
                  <a:pt x="20" y="5"/>
                  <a:pt x="20" y="5"/>
                </a:cubicBezTo>
                <a:cubicBezTo>
                  <a:pt x="20" y="5"/>
                  <a:pt x="20" y="5"/>
                  <a:pt x="20" y="5"/>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9" y="4"/>
                  <a:pt x="19" y="4"/>
                  <a:pt x="19"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8" y="4"/>
                  <a:pt x="18" y="4"/>
                  <a:pt x="18" y="4"/>
                </a:cubicBezTo>
                <a:cubicBezTo>
                  <a:pt x="18" y="4"/>
                  <a:pt x="18" y="4"/>
                  <a:pt x="18" y="4"/>
                </a:cubicBezTo>
                <a:cubicBezTo>
                  <a:pt x="18" y="4"/>
                  <a:pt x="18" y="4"/>
                  <a:pt x="18" y="4"/>
                </a:cubicBezTo>
                <a:cubicBezTo>
                  <a:pt x="18" y="4"/>
                  <a:pt x="18" y="4"/>
                  <a:pt x="18"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5"/>
                  <a:pt x="17" y="5"/>
                  <a:pt x="17" y="5"/>
                </a:cubicBezTo>
                <a:cubicBezTo>
                  <a:pt x="17" y="5"/>
                  <a:pt x="17" y="5"/>
                  <a:pt x="17"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6"/>
                </a:cubicBezTo>
                <a:cubicBezTo>
                  <a:pt x="16" y="6"/>
                  <a:pt x="16" y="6"/>
                  <a:pt x="16" y="6"/>
                </a:cubicBezTo>
                <a:cubicBezTo>
                  <a:pt x="16"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6" y="5"/>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7" y="4"/>
                  <a:pt x="17" y="4"/>
                </a:cubicBezTo>
                <a:cubicBezTo>
                  <a:pt x="17" y="4"/>
                  <a:pt x="17" y="4"/>
                  <a:pt x="17" y="3"/>
                </a:cubicBezTo>
                <a:cubicBezTo>
                  <a:pt x="17" y="3"/>
                  <a:pt x="17" y="3"/>
                  <a:pt x="17" y="3"/>
                </a:cubicBezTo>
                <a:cubicBezTo>
                  <a:pt x="17" y="3"/>
                  <a:pt x="17" y="3"/>
                  <a:pt x="17" y="3"/>
                </a:cubicBezTo>
                <a:cubicBezTo>
                  <a:pt x="17" y="3"/>
                  <a:pt x="17" y="3"/>
                  <a:pt x="17" y="3"/>
                </a:cubicBezTo>
                <a:cubicBezTo>
                  <a:pt x="17"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2"/>
                </a:cubicBezTo>
                <a:cubicBezTo>
                  <a:pt x="18" y="2"/>
                  <a:pt x="18" y="2"/>
                  <a:pt x="18" y="2"/>
                </a:cubicBezTo>
                <a:cubicBezTo>
                  <a:pt x="20" y="2"/>
                  <a:pt x="22" y="1"/>
                  <a:pt x="24" y="1"/>
                </a:cubicBezTo>
                <a:cubicBezTo>
                  <a:pt x="24" y="1"/>
                  <a:pt x="24" y="1"/>
                  <a:pt x="24" y="1"/>
                </a:cubicBezTo>
                <a:cubicBezTo>
                  <a:pt x="24" y="1"/>
                  <a:pt x="24" y="1"/>
                  <a:pt x="24" y="1"/>
                </a:cubicBezTo>
                <a:cubicBezTo>
                  <a:pt x="24" y="1"/>
                  <a:pt x="24" y="1"/>
                  <a:pt x="24" y="1"/>
                </a:cubicBezTo>
                <a:cubicBezTo>
                  <a:pt x="24" y="1"/>
                  <a:pt x="24" y="1"/>
                  <a:pt x="24" y="1"/>
                </a:cubicBezTo>
                <a:cubicBezTo>
                  <a:pt x="24" y="1"/>
                  <a:pt x="24" y="2"/>
                  <a:pt x="24" y="2"/>
                </a:cubicBezTo>
                <a:cubicBezTo>
                  <a:pt x="24" y="2"/>
                  <a:pt x="24" y="2"/>
                  <a:pt x="24" y="2"/>
                </a:cubicBezTo>
                <a:cubicBezTo>
                  <a:pt x="24" y="2"/>
                  <a:pt x="24" y="2"/>
                  <a:pt x="24" y="2"/>
                </a:cubicBezTo>
                <a:cubicBezTo>
                  <a:pt x="24" y="2"/>
                  <a:pt x="24" y="2"/>
                  <a:pt x="24" y="2"/>
                </a:cubicBezTo>
                <a:cubicBezTo>
                  <a:pt x="24" y="2"/>
                  <a:pt x="24" y="2"/>
                  <a:pt x="24" y="2"/>
                </a:cubicBezTo>
                <a:cubicBezTo>
                  <a:pt x="24" y="2"/>
                  <a:pt x="24" y="3"/>
                  <a:pt x="24" y="3"/>
                </a:cubicBezTo>
                <a:cubicBezTo>
                  <a:pt x="24" y="3"/>
                  <a:pt x="24" y="3"/>
                  <a:pt x="24" y="3"/>
                </a:cubicBezTo>
                <a:cubicBezTo>
                  <a:pt x="24" y="3"/>
                  <a:pt x="24" y="3"/>
                  <a:pt x="24" y="3"/>
                </a:cubicBezTo>
                <a:cubicBezTo>
                  <a:pt x="24" y="3"/>
                  <a:pt x="24" y="3"/>
                  <a:pt x="24" y="3"/>
                </a:cubicBezTo>
                <a:cubicBezTo>
                  <a:pt x="24" y="3"/>
                  <a:pt x="24" y="3"/>
                  <a:pt x="24" y="3"/>
                </a:cubicBezTo>
                <a:cubicBezTo>
                  <a:pt x="24" y="3"/>
                  <a:pt x="24" y="4"/>
                  <a:pt x="24" y="4"/>
                </a:cubicBezTo>
                <a:cubicBezTo>
                  <a:pt x="24" y="4"/>
                  <a:pt x="24" y="4"/>
                  <a:pt x="24" y="4"/>
                </a:cubicBezTo>
                <a:cubicBezTo>
                  <a:pt x="25" y="4"/>
                  <a:pt x="25" y="4"/>
                  <a:pt x="25" y="4"/>
                </a:cubicBezTo>
                <a:cubicBezTo>
                  <a:pt x="25" y="4"/>
                  <a:pt x="25" y="4"/>
                  <a:pt x="25" y="4"/>
                </a:cubicBezTo>
                <a:cubicBezTo>
                  <a:pt x="25" y="4"/>
                  <a:pt x="25" y="4"/>
                  <a:pt x="26" y="4"/>
                </a:cubicBezTo>
                <a:cubicBezTo>
                  <a:pt x="26" y="4"/>
                  <a:pt x="26" y="4"/>
                  <a:pt x="26" y="4"/>
                </a:cubicBezTo>
                <a:cubicBezTo>
                  <a:pt x="26" y="4"/>
                  <a:pt x="26" y="4"/>
                  <a:pt x="26" y="4"/>
                </a:cubicBezTo>
                <a:cubicBezTo>
                  <a:pt x="26" y="4"/>
                  <a:pt x="26" y="4"/>
                  <a:pt x="26" y="4"/>
                </a:cubicBezTo>
                <a:cubicBezTo>
                  <a:pt x="26" y="4"/>
                  <a:pt x="26" y="4"/>
                  <a:pt x="26" y="3"/>
                </a:cubicBezTo>
                <a:cubicBezTo>
                  <a:pt x="26" y="3"/>
                  <a:pt x="26" y="3"/>
                  <a:pt x="26" y="3"/>
                </a:cubicBezTo>
                <a:cubicBezTo>
                  <a:pt x="26" y="3"/>
                  <a:pt x="26" y="3"/>
                  <a:pt x="26" y="3"/>
                </a:cubicBezTo>
                <a:cubicBezTo>
                  <a:pt x="26" y="3"/>
                  <a:pt x="26" y="3"/>
                  <a:pt x="26" y="3"/>
                </a:cubicBezTo>
                <a:cubicBezTo>
                  <a:pt x="26" y="3"/>
                  <a:pt x="26" y="3"/>
                  <a:pt x="26" y="3"/>
                </a:cubicBezTo>
                <a:cubicBezTo>
                  <a:pt x="26"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8" y="3"/>
                </a:cubicBezTo>
                <a:cubicBezTo>
                  <a:pt x="28" y="3"/>
                  <a:pt x="28" y="3"/>
                  <a:pt x="28" y="3"/>
                </a:cubicBezTo>
                <a:cubicBezTo>
                  <a:pt x="28" y="3"/>
                  <a:pt x="28" y="3"/>
                  <a:pt x="28" y="3"/>
                </a:cubicBezTo>
                <a:cubicBezTo>
                  <a:pt x="28" y="3"/>
                  <a:pt x="28" y="2"/>
                  <a:pt x="28" y="2"/>
                </a:cubicBezTo>
                <a:cubicBezTo>
                  <a:pt x="28" y="2"/>
                  <a:pt x="28" y="2"/>
                  <a:pt x="28"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1"/>
                  <a:pt x="29" y="1"/>
                  <a:pt x="29" y="1"/>
                </a:cubicBezTo>
                <a:cubicBezTo>
                  <a:pt x="29" y="1"/>
                  <a:pt x="29" y="1"/>
                  <a:pt x="29" y="1"/>
                </a:cubicBezTo>
                <a:cubicBezTo>
                  <a:pt x="29" y="1"/>
                  <a:pt x="29" y="1"/>
                  <a:pt x="29" y="1"/>
                </a:cubicBezTo>
                <a:cubicBezTo>
                  <a:pt x="30" y="1"/>
                  <a:pt x="30" y="1"/>
                  <a:pt x="30" y="0"/>
                </a:cubicBezTo>
                <a:cubicBezTo>
                  <a:pt x="30" y="0"/>
                  <a:pt x="30" y="0"/>
                  <a:pt x="30" y="0"/>
                </a:cubicBezTo>
                <a:cubicBezTo>
                  <a:pt x="33" y="1"/>
                  <a:pt x="37" y="1"/>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1" y="3"/>
                </a:cubicBezTo>
                <a:cubicBezTo>
                  <a:pt x="41" y="3"/>
                  <a:pt x="41" y="3"/>
                  <a:pt x="41" y="3"/>
                </a:cubicBezTo>
                <a:cubicBezTo>
                  <a:pt x="41" y="3"/>
                  <a:pt x="41" y="4"/>
                  <a:pt x="41" y="4"/>
                </a:cubicBezTo>
                <a:cubicBezTo>
                  <a:pt x="41" y="4"/>
                  <a:pt x="41" y="4"/>
                  <a:pt x="41" y="4"/>
                </a:cubicBezTo>
                <a:cubicBezTo>
                  <a:pt x="41" y="4"/>
                  <a:pt x="41" y="4"/>
                  <a:pt x="41" y="4"/>
                </a:cubicBezTo>
                <a:cubicBezTo>
                  <a:pt x="41" y="4"/>
                  <a:pt x="41" y="4"/>
                  <a:pt x="41" y="4"/>
                </a:cubicBezTo>
                <a:cubicBezTo>
                  <a:pt x="40" y="4"/>
                  <a:pt x="40" y="4"/>
                  <a:pt x="40" y="4"/>
                </a:cubicBezTo>
                <a:cubicBezTo>
                  <a:pt x="40" y="4"/>
                  <a:pt x="40" y="4"/>
                  <a:pt x="40" y="4"/>
                </a:cubicBezTo>
                <a:cubicBezTo>
                  <a:pt x="40" y="4"/>
                  <a:pt x="40" y="4"/>
                  <a:pt x="40" y="4"/>
                </a:cubicBezTo>
                <a:cubicBezTo>
                  <a:pt x="40" y="4"/>
                  <a:pt x="40"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0" y="5"/>
                  <a:pt x="40" y="5"/>
                  <a:pt x="40" y="5"/>
                </a:cubicBezTo>
                <a:cubicBezTo>
                  <a:pt x="40" y="5"/>
                  <a:pt x="40" y="5"/>
                  <a:pt x="40" y="5"/>
                </a:cubicBezTo>
                <a:cubicBezTo>
                  <a:pt x="40" y="5"/>
                  <a:pt x="40" y="5"/>
                  <a:pt x="40" y="5"/>
                </a:cubicBezTo>
                <a:cubicBezTo>
                  <a:pt x="40" y="5"/>
                  <a:pt x="40" y="5"/>
                  <a:pt x="40" y="6"/>
                </a:cubicBezTo>
                <a:cubicBezTo>
                  <a:pt x="40" y="6"/>
                  <a:pt x="40" y="6"/>
                  <a:pt x="40" y="6"/>
                </a:cubicBezTo>
                <a:cubicBezTo>
                  <a:pt x="40" y="6"/>
                  <a:pt x="40" y="6"/>
                  <a:pt x="40" y="6"/>
                </a:cubicBezTo>
                <a:cubicBezTo>
                  <a:pt x="40" y="6"/>
                  <a:pt x="40" y="6"/>
                  <a:pt x="40" y="6"/>
                </a:cubicBezTo>
                <a:cubicBezTo>
                  <a:pt x="40" y="6"/>
                  <a:pt x="40" y="6"/>
                  <a:pt x="40"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8" y="6"/>
                </a:cubicBezTo>
                <a:cubicBezTo>
                  <a:pt x="38" y="6"/>
                  <a:pt x="38" y="6"/>
                  <a:pt x="38" y="6"/>
                </a:cubicBezTo>
                <a:cubicBezTo>
                  <a:pt x="38" y="6"/>
                  <a:pt x="38" y="7"/>
                  <a:pt x="38" y="7"/>
                </a:cubicBezTo>
                <a:cubicBezTo>
                  <a:pt x="38" y="7"/>
                  <a:pt x="38" y="7"/>
                  <a:pt x="38" y="7"/>
                </a:cubicBezTo>
                <a:cubicBezTo>
                  <a:pt x="38" y="7"/>
                  <a:pt x="38" y="7"/>
                  <a:pt x="38" y="7"/>
                </a:cubicBezTo>
                <a:cubicBezTo>
                  <a:pt x="37" y="7"/>
                  <a:pt x="37" y="7"/>
                  <a:pt x="37" y="7"/>
                </a:cubicBezTo>
                <a:cubicBezTo>
                  <a:pt x="38" y="7"/>
                  <a:pt x="38" y="7"/>
                  <a:pt x="38" y="7"/>
                </a:cubicBezTo>
                <a:cubicBezTo>
                  <a:pt x="38" y="8"/>
                  <a:pt x="38" y="8"/>
                  <a:pt x="38" y="8"/>
                </a:cubicBezTo>
                <a:cubicBezTo>
                  <a:pt x="39" y="8"/>
                  <a:pt x="39" y="8"/>
                  <a:pt x="39" y="9"/>
                </a:cubicBezTo>
                <a:cubicBezTo>
                  <a:pt x="39" y="9"/>
                  <a:pt x="39"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1" y="10"/>
                  <a:pt x="41" y="10"/>
                </a:cubicBezTo>
                <a:cubicBezTo>
                  <a:pt x="41" y="10"/>
                  <a:pt x="41" y="10"/>
                  <a:pt x="41" y="9"/>
                </a:cubicBezTo>
                <a:cubicBezTo>
                  <a:pt x="41" y="9"/>
                  <a:pt x="41" y="9"/>
                  <a:pt x="41" y="9"/>
                </a:cubicBezTo>
                <a:cubicBezTo>
                  <a:pt x="41" y="9"/>
                  <a:pt x="41" y="9"/>
                  <a:pt x="41" y="9"/>
                </a:cubicBezTo>
                <a:cubicBezTo>
                  <a:pt x="41" y="9"/>
                  <a:pt x="42" y="9"/>
                  <a:pt x="42" y="9"/>
                </a:cubicBezTo>
                <a:cubicBezTo>
                  <a:pt x="42" y="9"/>
                  <a:pt x="42" y="9"/>
                  <a:pt x="42" y="9"/>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4" y="11"/>
                  <a:pt x="44" y="11"/>
                  <a:pt x="44" y="11"/>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5" y="12"/>
                  <a:pt x="45" y="12"/>
                  <a:pt x="45" y="12"/>
                </a:cubicBezTo>
                <a:cubicBezTo>
                  <a:pt x="45" y="12"/>
                  <a:pt x="45" y="12"/>
                  <a:pt x="45" y="12"/>
                </a:cubicBezTo>
                <a:cubicBezTo>
                  <a:pt x="45" y="12"/>
                  <a:pt x="45" y="12"/>
                  <a:pt x="45" y="12"/>
                </a:cubicBezTo>
                <a:cubicBezTo>
                  <a:pt x="45" y="12"/>
                  <a:pt x="45" y="12"/>
                  <a:pt x="45" y="11"/>
                </a:cubicBezTo>
                <a:cubicBezTo>
                  <a:pt x="45" y="11"/>
                  <a:pt x="45" y="11"/>
                  <a:pt x="45" y="11"/>
                </a:cubicBezTo>
                <a:cubicBezTo>
                  <a:pt x="45" y="11"/>
                  <a:pt x="45" y="11"/>
                  <a:pt x="45" y="11"/>
                </a:cubicBezTo>
                <a:cubicBezTo>
                  <a:pt x="45" y="10"/>
                  <a:pt x="45" y="10"/>
                  <a:pt x="45" y="10"/>
                </a:cubicBezTo>
                <a:cubicBezTo>
                  <a:pt x="45" y="10"/>
                  <a:pt x="45" y="10"/>
                  <a:pt x="45" y="10"/>
                </a:cubicBezTo>
                <a:cubicBezTo>
                  <a:pt x="45" y="10"/>
                  <a:pt x="45" y="10"/>
                  <a:pt x="45"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1"/>
                  <a:pt x="45" y="11"/>
                  <a:pt x="45" y="11"/>
                </a:cubicBezTo>
                <a:cubicBezTo>
                  <a:pt x="45" y="11"/>
                  <a:pt x="45" y="11"/>
                  <a:pt x="45" y="11"/>
                </a:cubicBezTo>
                <a:cubicBezTo>
                  <a:pt x="45" y="11"/>
                  <a:pt x="45"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0"/>
                  <a:pt x="47" y="10"/>
                  <a:pt x="47" y="10"/>
                </a:cubicBezTo>
                <a:cubicBezTo>
                  <a:pt x="47" y="10"/>
                  <a:pt x="46" y="9"/>
                  <a:pt x="46" y="9"/>
                </a:cubicBezTo>
                <a:cubicBezTo>
                  <a:pt x="46" y="9"/>
                  <a:pt x="46" y="9"/>
                  <a:pt x="46" y="9"/>
                </a:cubicBezTo>
                <a:cubicBezTo>
                  <a:pt x="46" y="9"/>
                  <a:pt x="46" y="9"/>
                  <a:pt x="46" y="9"/>
                </a:cubicBezTo>
                <a:cubicBezTo>
                  <a:pt x="46" y="9"/>
                  <a:pt x="46" y="9"/>
                  <a:pt x="46" y="9"/>
                </a:cubicBezTo>
                <a:cubicBezTo>
                  <a:pt x="46" y="8"/>
                  <a:pt x="46" y="8"/>
                  <a:pt x="46" y="8"/>
                </a:cubicBezTo>
                <a:cubicBezTo>
                  <a:pt x="46" y="8"/>
                  <a:pt x="46" y="8"/>
                  <a:pt x="46" y="8"/>
                </a:cubicBezTo>
                <a:cubicBezTo>
                  <a:pt x="46" y="8"/>
                  <a:pt x="46" y="8"/>
                  <a:pt x="46" y="8"/>
                </a:cubicBezTo>
                <a:cubicBezTo>
                  <a:pt x="46" y="8"/>
                  <a:pt x="46" y="8"/>
                  <a:pt x="47" y="8"/>
                </a:cubicBezTo>
                <a:cubicBezTo>
                  <a:pt x="47" y="8"/>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8" y="9"/>
                </a:cubicBezTo>
                <a:cubicBezTo>
                  <a:pt x="48" y="9"/>
                  <a:pt x="48" y="9"/>
                  <a:pt x="48" y="9"/>
                </a:cubicBezTo>
                <a:cubicBezTo>
                  <a:pt x="48" y="9"/>
                  <a:pt x="48" y="9"/>
                  <a:pt x="48" y="10"/>
                </a:cubicBezTo>
                <a:cubicBezTo>
                  <a:pt x="48" y="10"/>
                  <a:pt x="48" y="10"/>
                  <a:pt x="48" y="10"/>
                </a:cubicBezTo>
                <a:cubicBezTo>
                  <a:pt x="48" y="10"/>
                  <a:pt x="48" y="10"/>
                  <a:pt x="48"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1"/>
                  <a:pt x="47" y="11"/>
                </a:cubicBezTo>
                <a:cubicBezTo>
                  <a:pt x="47" y="11"/>
                  <a:pt x="47" y="11"/>
                  <a:pt x="47" y="11"/>
                </a:cubicBezTo>
                <a:cubicBezTo>
                  <a:pt x="47" y="11"/>
                  <a:pt x="47" y="11"/>
                  <a:pt x="47" y="11"/>
                </a:cubicBezTo>
                <a:cubicBezTo>
                  <a:pt x="48" y="11"/>
                  <a:pt x="48" y="11"/>
                  <a:pt x="48" y="11"/>
                </a:cubicBezTo>
                <a:cubicBezTo>
                  <a:pt x="48" y="11"/>
                  <a:pt x="48" y="11"/>
                  <a:pt x="48" y="11"/>
                </a:cubicBezTo>
                <a:cubicBezTo>
                  <a:pt x="48" y="11"/>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50" y="12"/>
                  <a:pt x="50" y="12"/>
                </a:cubicBezTo>
                <a:cubicBezTo>
                  <a:pt x="50" y="12"/>
                  <a:pt x="50" y="12"/>
                  <a:pt x="50" y="12"/>
                </a:cubicBezTo>
                <a:cubicBezTo>
                  <a:pt x="50" y="12"/>
                  <a:pt x="50" y="12"/>
                  <a:pt x="50" y="12"/>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8" y="14"/>
                  <a:pt x="48" y="14"/>
                </a:cubicBezTo>
                <a:cubicBezTo>
                  <a:pt x="48" y="14"/>
                  <a:pt x="48" y="14"/>
                  <a:pt x="48" y="14"/>
                </a:cubicBezTo>
                <a:cubicBezTo>
                  <a:pt x="48" y="14"/>
                  <a:pt x="48" y="14"/>
                  <a:pt x="48" y="14"/>
                </a:cubicBezTo>
                <a:cubicBezTo>
                  <a:pt x="48" y="14"/>
                  <a:pt x="48" y="14"/>
                  <a:pt x="48" y="14"/>
                </a:cubicBezTo>
                <a:cubicBezTo>
                  <a:pt x="48" y="14"/>
                  <a:pt x="48" y="14"/>
                  <a:pt x="48" y="13"/>
                </a:cubicBezTo>
                <a:cubicBezTo>
                  <a:pt x="48" y="13"/>
                  <a:pt x="48" y="13"/>
                  <a:pt x="48" y="13"/>
                </a:cubicBezTo>
                <a:cubicBezTo>
                  <a:pt x="48" y="13"/>
                  <a:pt x="48" y="13"/>
                  <a:pt x="48" y="13"/>
                </a:cubicBezTo>
                <a:cubicBezTo>
                  <a:pt x="48" y="14"/>
                  <a:pt x="48" y="14"/>
                  <a:pt x="48" y="14"/>
                </a:cubicBezTo>
                <a:cubicBezTo>
                  <a:pt x="48" y="14"/>
                  <a:pt x="48"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3"/>
                  <a:pt x="46" y="13"/>
                  <a:pt x="46" y="13"/>
                </a:cubicBezTo>
                <a:cubicBezTo>
                  <a:pt x="46" y="13"/>
                  <a:pt x="46" y="13"/>
                  <a:pt x="46" y="13"/>
                </a:cubicBezTo>
                <a:cubicBezTo>
                  <a:pt x="46" y="13"/>
                  <a:pt x="46" y="13"/>
                  <a:pt x="46" y="13"/>
                </a:cubicBezTo>
                <a:cubicBezTo>
                  <a:pt x="46" y="13"/>
                  <a:pt x="46" y="13"/>
                  <a:pt x="46"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3" y="12"/>
                  <a:pt x="43" y="12"/>
                </a:cubicBezTo>
                <a:cubicBezTo>
                  <a:pt x="43" y="12"/>
                  <a:pt x="43" y="12"/>
                  <a:pt x="43" y="12"/>
                </a:cubicBezTo>
                <a:cubicBezTo>
                  <a:pt x="43" y="12"/>
                  <a:pt x="43" y="12"/>
                  <a:pt x="43" y="11"/>
                </a:cubicBezTo>
                <a:cubicBezTo>
                  <a:pt x="43" y="11"/>
                  <a:pt x="43" y="11"/>
                  <a:pt x="43" y="11"/>
                </a:cubicBezTo>
                <a:cubicBezTo>
                  <a:pt x="43" y="11"/>
                  <a:pt x="43" y="11"/>
                  <a:pt x="43" y="11"/>
                </a:cubicBezTo>
                <a:cubicBezTo>
                  <a:pt x="43" y="11"/>
                  <a:pt x="43" y="11"/>
                  <a:pt x="43" y="12"/>
                </a:cubicBezTo>
                <a:cubicBezTo>
                  <a:pt x="42" y="12"/>
                  <a:pt x="42" y="12"/>
                  <a:pt x="42" y="12"/>
                </a:cubicBezTo>
                <a:cubicBezTo>
                  <a:pt x="42" y="12"/>
                  <a:pt x="42" y="12"/>
                  <a:pt x="42" y="12"/>
                </a:cubicBezTo>
                <a:cubicBezTo>
                  <a:pt x="42" y="12"/>
                  <a:pt x="42" y="12"/>
                  <a:pt x="42" y="12"/>
                </a:cubicBezTo>
                <a:cubicBezTo>
                  <a:pt x="42" y="12"/>
                  <a:pt x="42" y="12"/>
                  <a:pt x="42" y="12"/>
                </a:cubicBezTo>
                <a:cubicBezTo>
                  <a:pt x="41" y="12"/>
                  <a:pt x="41" y="12"/>
                  <a:pt x="41" y="12"/>
                </a:cubicBezTo>
                <a:cubicBezTo>
                  <a:pt x="41" y="12"/>
                  <a:pt x="41" y="12"/>
                  <a:pt x="41" y="12"/>
                </a:cubicBezTo>
                <a:cubicBezTo>
                  <a:pt x="41" y="12"/>
                  <a:pt x="41"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8" y="12"/>
                  <a:pt x="38" y="12"/>
                </a:cubicBezTo>
                <a:cubicBezTo>
                  <a:pt x="38" y="12"/>
                  <a:pt x="38" y="12"/>
                  <a:pt x="38" y="12"/>
                </a:cubicBezTo>
                <a:cubicBezTo>
                  <a:pt x="38" y="12"/>
                  <a:pt x="38" y="12"/>
                  <a:pt x="38" y="13"/>
                </a:cubicBezTo>
                <a:cubicBezTo>
                  <a:pt x="38" y="13"/>
                  <a:pt x="38" y="13"/>
                  <a:pt x="38" y="13"/>
                </a:cubicBezTo>
                <a:cubicBezTo>
                  <a:pt x="38" y="13"/>
                  <a:pt x="38" y="13"/>
                  <a:pt x="38" y="13"/>
                </a:cubicBezTo>
                <a:cubicBezTo>
                  <a:pt x="38" y="13"/>
                  <a:pt x="38"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5"/>
                  <a:pt x="37" y="15"/>
                  <a:pt x="37" y="15"/>
                </a:cubicBezTo>
                <a:cubicBezTo>
                  <a:pt x="37" y="15"/>
                  <a:pt x="37"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5" y="15"/>
                </a:cubicBezTo>
                <a:cubicBezTo>
                  <a:pt x="35" y="15"/>
                  <a:pt x="35" y="15"/>
                  <a:pt x="35" y="15"/>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7"/>
                  <a:pt x="35" y="17"/>
                  <a:pt x="35" y="17"/>
                </a:cubicBezTo>
                <a:cubicBezTo>
                  <a:pt x="35" y="17"/>
                  <a:pt x="35" y="17"/>
                  <a:pt x="35" y="17"/>
                </a:cubicBezTo>
                <a:cubicBezTo>
                  <a:pt x="35" y="17"/>
                  <a:pt x="35" y="17"/>
                  <a:pt x="35" y="17"/>
                </a:cubicBezTo>
                <a:cubicBezTo>
                  <a:pt x="34" y="17"/>
                  <a:pt x="34" y="17"/>
                  <a:pt x="34" y="17"/>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5" y="20"/>
                </a:cubicBezTo>
                <a:cubicBezTo>
                  <a:pt x="35" y="20"/>
                  <a:pt x="35" y="20"/>
                  <a:pt x="35" y="20"/>
                </a:cubicBezTo>
                <a:cubicBezTo>
                  <a:pt x="35" y="20"/>
                  <a:pt x="35" y="20"/>
                  <a:pt x="35" y="20"/>
                </a:cubicBezTo>
                <a:cubicBezTo>
                  <a:pt x="35" y="20"/>
                  <a:pt x="35" y="20"/>
                  <a:pt x="35" y="20"/>
                </a:cubicBezTo>
                <a:cubicBezTo>
                  <a:pt x="35" y="21"/>
                  <a:pt x="35" y="21"/>
                  <a:pt x="35" y="21"/>
                </a:cubicBezTo>
                <a:cubicBezTo>
                  <a:pt x="35" y="21"/>
                  <a:pt x="34" y="21"/>
                  <a:pt x="34" y="21"/>
                </a:cubicBezTo>
                <a:cubicBezTo>
                  <a:pt x="34" y="21"/>
                  <a:pt x="34" y="21"/>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5" y="22"/>
                </a:cubicBezTo>
                <a:cubicBezTo>
                  <a:pt x="35" y="22"/>
                  <a:pt x="35" y="22"/>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6" y="23"/>
                  <a:pt x="36" y="24"/>
                </a:cubicBezTo>
                <a:cubicBezTo>
                  <a:pt x="36" y="24"/>
                  <a:pt x="36" y="24"/>
                  <a:pt x="36" y="24"/>
                </a:cubicBezTo>
                <a:cubicBezTo>
                  <a:pt x="36" y="24"/>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7" y="25"/>
                  <a:pt x="37" y="25"/>
                  <a:pt x="37" y="25"/>
                </a:cubicBezTo>
                <a:cubicBezTo>
                  <a:pt x="37" y="25"/>
                  <a:pt x="37" y="25"/>
                  <a:pt x="37" y="25"/>
                </a:cubicBezTo>
                <a:cubicBezTo>
                  <a:pt x="37" y="25"/>
                  <a:pt x="37" y="26"/>
                  <a:pt x="37" y="26"/>
                </a:cubicBezTo>
                <a:cubicBezTo>
                  <a:pt x="37" y="26"/>
                  <a:pt x="37"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6"/>
                  <a:pt x="42" y="26"/>
                  <a:pt x="43" y="26"/>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6"/>
                </a:cubicBezTo>
                <a:cubicBezTo>
                  <a:pt x="44" y="26"/>
                  <a:pt x="44" y="26"/>
                  <a:pt x="44" y="26"/>
                </a:cubicBezTo>
                <a:cubicBezTo>
                  <a:pt x="44" y="26"/>
                  <a:pt x="44" y="26"/>
                  <a:pt x="44" y="26"/>
                </a:cubicBezTo>
                <a:cubicBezTo>
                  <a:pt x="45" y="26"/>
                  <a:pt x="45" y="26"/>
                  <a:pt x="45" y="26"/>
                </a:cubicBezTo>
                <a:cubicBezTo>
                  <a:pt x="45" y="26"/>
                  <a:pt x="45" y="26"/>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6" y="27"/>
                  <a:pt x="46" y="27"/>
                  <a:pt x="46" y="27"/>
                </a:cubicBezTo>
                <a:cubicBezTo>
                  <a:pt x="46" y="27"/>
                  <a:pt x="46" y="27"/>
                  <a:pt x="46" y="27"/>
                </a:cubicBezTo>
                <a:cubicBezTo>
                  <a:pt x="46" y="27"/>
                  <a:pt x="46" y="27"/>
                  <a:pt x="46" y="27"/>
                </a:cubicBezTo>
                <a:cubicBezTo>
                  <a:pt x="46" y="27"/>
                  <a:pt x="47" y="28"/>
                  <a:pt x="47" y="28"/>
                </a:cubicBezTo>
                <a:cubicBezTo>
                  <a:pt x="47" y="28"/>
                  <a:pt x="46" y="28"/>
                  <a:pt x="46" y="28"/>
                </a:cubicBezTo>
                <a:cubicBezTo>
                  <a:pt x="46" y="28"/>
                  <a:pt x="46" y="28"/>
                  <a:pt x="46" y="28"/>
                </a:cubicBezTo>
                <a:cubicBezTo>
                  <a:pt x="46" y="28"/>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30"/>
                  <a:pt x="46" y="30"/>
                </a:cubicBezTo>
                <a:cubicBezTo>
                  <a:pt x="46" y="30"/>
                  <a:pt x="46" y="30"/>
                  <a:pt x="46" y="30"/>
                </a:cubicBezTo>
                <a:cubicBezTo>
                  <a:pt x="46" y="30"/>
                  <a:pt x="46" y="30"/>
                  <a:pt x="46" y="30"/>
                </a:cubicBezTo>
                <a:cubicBezTo>
                  <a:pt x="46" y="30"/>
                  <a:pt x="47" y="30"/>
                  <a:pt x="47" y="30"/>
                </a:cubicBezTo>
                <a:cubicBezTo>
                  <a:pt x="47" y="30"/>
                  <a:pt x="47" y="30"/>
                  <a:pt x="47" y="30"/>
                </a:cubicBezTo>
                <a:cubicBezTo>
                  <a:pt x="47" y="30"/>
                  <a:pt x="47" y="30"/>
                  <a:pt x="47" y="30"/>
                </a:cubicBezTo>
                <a:cubicBezTo>
                  <a:pt x="47" y="30"/>
                  <a:pt x="47" y="31"/>
                  <a:pt x="47" y="31"/>
                </a:cubicBezTo>
                <a:cubicBezTo>
                  <a:pt x="47" y="31"/>
                  <a:pt x="47" y="31"/>
                  <a:pt x="47" y="31"/>
                </a:cubicBezTo>
                <a:cubicBezTo>
                  <a:pt x="47" y="31"/>
                  <a:pt x="47" y="31"/>
                  <a:pt x="47" y="31"/>
                </a:cubicBezTo>
                <a:cubicBezTo>
                  <a:pt x="47" y="31"/>
                  <a:pt x="47" y="31"/>
                  <a:pt x="47" y="31"/>
                </a:cubicBezTo>
                <a:cubicBezTo>
                  <a:pt x="47" y="31"/>
                  <a:pt x="47" y="31"/>
                  <a:pt x="47" y="31"/>
                </a:cubicBezTo>
                <a:cubicBezTo>
                  <a:pt x="47" y="32"/>
                  <a:pt x="47"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3"/>
                  <a:pt x="48" y="33"/>
                  <a:pt x="48" y="33"/>
                </a:cubicBezTo>
                <a:cubicBezTo>
                  <a:pt x="48" y="33"/>
                  <a:pt x="48" y="33"/>
                  <a:pt x="48" y="33"/>
                </a:cubicBezTo>
                <a:cubicBezTo>
                  <a:pt x="48" y="33"/>
                  <a:pt x="48" y="34"/>
                  <a:pt x="48" y="34"/>
                </a:cubicBezTo>
                <a:cubicBezTo>
                  <a:pt x="48" y="34"/>
                  <a:pt x="48" y="34"/>
                  <a:pt x="48" y="34"/>
                </a:cubicBezTo>
                <a:cubicBezTo>
                  <a:pt x="48" y="34"/>
                  <a:pt x="48" y="34"/>
                  <a:pt x="48" y="34"/>
                </a:cubicBezTo>
                <a:cubicBezTo>
                  <a:pt x="48" y="34"/>
                  <a:pt x="48" y="34"/>
                  <a:pt x="48" y="34"/>
                </a:cubicBezTo>
                <a:cubicBezTo>
                  <a:pt x="48" y="34"/>
                  <a:pt x="48" y="34"/>
                  <a:pt x="48" y="34"/>
                </a:cubicBezTo>
                <a:cubicBezTo>
                  <a:pt x="48" y="34"/>
                  <a:pt x="48" y="35"/>
                  <a:pt x="48" y="35"/>
                </a:cubicBezTo>
                <a:cubicBezTo>
                  <a:pt x="48" y="35"/>
                  <a:pt x="48" y="35"/>
                  <a:pt x="48" y="35"/>
                </a:cubicBezTo>
                <a:cubicBezTo>
                  <a:pt x="48" y="35"/>
                  <a:pt x="48" y="35"/>
                  <a:pt x="48" y="35"/>
                </a:cubicBezTo>
                <a:cubicBezTo>
                  <a:pt x="48" y="35"/>
                  <a:pt x="48" y="35"/>
                  <a:pt x="48" y="35"/>
                </a:cubicBezTo>
                <a:cubicBezTo>
                  <a:pt x="48" y="35"/>
                  <a:pt x="48" y="35"/>
                  <a:pt x="48" y="35"/>
                </a:cubicBezTo>
                <a:cubicBezTo>
                  <a:pt x="47" y="35"/>
                  <a:pt x="47" y="35"/>
                  <a:pt x="47" y="35"/>
                </a:cubicBezTo>
                <a:cubicBezTo>
                  <a:pt x="47" y="35"/>
                  <a:pt x="47" y="35"/>
                  <a:pt x="47" y="36"/>
                </a:cubicBezTo>
                <a:cubicBezTo>
                  <a:pt x="47" y="36"/>
                  <a:pt x="47" y="36"/>
                  <a:pt x="47" y="36"/>
                </a:cubicBezTo>
                <a:cubicBezTo>
                  <a:pt x="47" y="36"/>
                  <a:pt x="47" y="36"/>
                  <a:pt x="47" y="36"/>
                </a:cubicBezTo>
                <a:cubicBezTo>
                  <a:pt x="47" y="36"/>
                  <a:pt x="47" y="36"/>
                  <a:pt x="47" y="36"/>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6" y="37"/>
                  <a:pt x="46" y="37"/>
                  <a:pt x="46" y="37"/>
                </a:cubicBezTo>
                <a:cubicBezTo>
                  <a:pt x="46" y="37"/>
                  <a:pt x="46" y="37"/>
                  <a:pt x="46" y="37"/>
                </a:cubicBezTo>
                <a:cubicBezTo>
                  <a:pt x="46" y="37"/>
                  <a:pt x="46" y="37"/>
                  <a:pt x="46" y="37"/>
                </a:cubicBezTo>
                <a:cubicBezTo>
                  <a:pt x="46" y="37"/>
                  <a:pt x="46" y="37"/>
                  <a:pt x="46" y="37"/>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1"/>
                  <a:pt x="47" y="41"/>
                </a:cubicBezTo>
                <a:cubicBezTo>
                  <a:pt x="47" y="41"/>
                  <a:pt x="47" y="41"/>
                  <a:pt x="47" y="41"/>
                </a:cubicBezTo>
                <a:cubicBezTo>
                  <a:pt x="47" y="41"/>
                  <a:pt x="47" y="41"/>
                  <a:pt x="47" y="41"/>
                </a:cubicBezTo>
                <a:cubicBezTo>
                  <a:pt x="46" y="41"/>
                  <a:pt x="46" y="41"/>
                  <a:pt x="46" y="41"/>
                </a:cubicBezTo>
                <a:cubicBezTo>
                  <a:pt x="46" y="43"/>
                  <a:pt x="46" y="43"/>
                  <a:pt x="46" y="43"/>
                </a:cubicBezTo>
                <a:cubicBezTo>
                  <a:pt x="47" y="43"/>
                  <a:pt x="47" y="43"/>
                  <a:pt x="47" y="43"/>
                </a:cubicBezTo>
                <a:cubicBezTo>
                  <a:pt x="47" y="43"/>
                  <a:pt x="47" y="43"/>
                  <a:pt x="47" y="44"/>
                </a:cubicBezTo>
                <a:cubicBezTo>
                  <a:pt x="47" y="44"/>
                  <a:pt x="47" y="44"/>
                  <a:pt x="47" y="44"/>
                </a:cubicBezTo>
                <a:cubicBezTo>
                  <a:pt x="47" y="44"/>
                  <a:pt x="47" y="44"/>
                  <a:pt x="47" y="44"/>
                </a:cubicBezTo>
                <a:cubicBezTo>
                  <a:pt x="47" y="44"/>
                  <a:pt x="47" y="45"/>
                  <a:pt x="47" y="45"/>
                </a:cubicBezTo>
                <a:cubicBezTo>
                  <a:pt x="47" y="45"/>
                  <a:pt x="47" y="45"/>
                  <a:pt x="46" y="45"/>
                </a:cubicBezTo>
                <a:cubicBezTo>
                  <a:pt x="46" y="45"/>
                  <a:pt x="46" y="45"/>
                  <a:pt x="46" y="45"/>
                </a:cubicBezTo>
                <a:cubicBezTo>
                  <a:pt x="46" y="45"/>
                  <a:pt x="46" y="45"/>
                  <a:pt x="46" y="45"/>
                </a:cubicBezTo>
                <a:cubicBezTo>
                  <a:pt x="46" y="45"/>
                  <a:pt x="46" y="45"/>
                  <a:pt x="46" y="45"/>
                </a:cubicBezTo>
                <a:cubicBezTo>
                  <a:pt x="46" y="45"/>
                  <a:pt x="46" y="45"/>
                  <a:pt x="46" y="46"/>
                </a:cubicBezTo>
                <a:cubicBezTo>
                  <a:pt x="46" y="46"/>
                  <a:pt x="46" y="46"/>
                  <a:pt x="46" y="46"/>
                </a:cubicBezTo>
                <a:cubicBezTo>
                  <a:pt x="46" y="46"/>
                  <a:pt x="46" y="46"/>
                  <a:pt x="46" y="46"/>
                </a:cubicBezTo>
                <a:cubicBezTo>
                  <a:pt x="46" y="46"/>
                  <a:pt x="47" y="46"/>
                  <a:pt x="47" y="46"/>
                </a:cubicBezTo>
                <a:cubicBezTo>
                  <a:pt x="47" y="46"/>
                  <a:pt x="47" y="46"/>
                  <a:pt x="47" y="46"/>
                </a:cubicBezTo>
                <a:cubicBezTo>
                  <a:pt x="47" y="46"/>
                  <a:pt x="47" y="46"/>
                  <a:pt x="47" y="46"/>
                </a:cubicBezTo>
                <a:cubicBezTo>
                  <a:pt x="47" y="46"/>
                  <a:pt x="48" y="46"/>
                  <a:pt x="48" y="46"/>
                </a:cubicBezTo>
                <a:cubicBezTo>
                  <a:pt x="48" y="46"/>
                  <a:pt x="48" y="46"/>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50" y="45"/>
                </a:cubicBezTo>
                <a:cubicBezTo>
                  <a:pt x="50" y="45"/>
                  <a:pt x="50" y="45"/>
                  <a:pt x="50" y="45"/>
                </a:cubicBezTo>
                <a:cubicBezTo>
                  <a:pt x="50" y="45"/>
                  <a:pt x="50" y="45"/>
                  <a:pt x="50" y="45"/>
                </a:cubicBezTo>
                <a:cubicBezTo>
                  <a:pt x="50" y="44"/>
                  <a:pt x="50" y="44"/>
                  <a:pt x="50" y="44"/>
                </a:cubicBezTo>
                <a:cubicBezTo>
                  <a:pt x="50" y="44"/>
                  <a:pt x="50" y="44"/>
                  <a:pt x="51" y="44"/>
                </a:cubicBezTo>
                <a:cubicBezTo>
                  <a:pt x="51" y="44"/>
                  <a:pt x="51" y="44"/>
                  <a:pt x="51" y="44"/>
                </a:cubicBezTo>
                <a:cubicBezTo>
                  <a:pt x="51" y="44"/>
                  <a:pt x="51" y="44"/>
                  <a:pt x="51" y="44"/>
                </a:cubicBezTo>
                <a:cubicBezTo>
                  <a:pt x="51" y="44"/>
                  <a:pt x="51" y="44"/>
                  <a:pt x="51" y="44"/>
                </a:cubicBezTo>
                <a:cubicBezTo>
                  <a:pt x="51" y="44"/>
                  <a:pt x="51" y="44"/>
                  <a:pt x="51" y="44"/>
                </a:cubicBezTo>
                <a:cubicBezTo>
                  <a:pt x="52" y="44"/>
                  <a:pt x="52" y="43"/>
                  <a:pt x="52" y="43"/>
                </a:cubicBezTo>
                <a:cubicBezTo>
                  <a:pt x="52" y="43"/>
                  <a:pt x="52" y="43"/>
                  <a:pt x="52" y="43"/>
                </a:cubicBezTo>
                <a:cubicBezTo>
                  <a:pt x="52" y="43"/>
                  <a:pt x="52" y="43"/>
                  <a:pt x="52" y="43"/>
                </a:cubicBezTo>
                <a:cubicBezTo>
                  <a:pt x="52" y="43"/>
                  <a:pt x="52" y="43"/>
                  <a:pt x="52" y="43"/>
                </a:cubicBezTo>
                <a:cubicBezTo>
                  <a:pt x="52" y="42"/>
                  <a:pt x="52" y="42"/>
                  <a:pt x="52" y="42"/>
                </a:cubicBezTo>
                <a:cubicBezTo>
                  <a:pt x="52" y="42"/>
                  <a:pt x="51" y="42"/>
                  <a:pt x="51" y="42"/>
                </a:cubicBezTo>
                <a:cubicBezTo>
                  <a:pt x="51" y="42"/>
                  <a:pt x="51"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3" y="41"/>
                  <a:pt x="53" y="41"/>
                </a:cubicBezTo>
                <a:cubicBezTo>
                  <a:pt x="53" y="41"/>
                  <a:pt x="53" y="40"/>
                  <a:pt x="53" y="40"/>
                </a:cubicBezTo>
                <a:cubicBezTo>
                  <a:pt x="53" y="40"/>
                  <a:pt x="53" y="40"/>
                  <a:pt x="53" y="40"/>
                </a:cubicBezTo>
                <a:cubicBezTo>
                  <a:pt x="53" y="40"/>
                  <a:pt x="53" y="40"/>
                  <a:pt x="53" y="40"/>
                </a:cubicBezTo>
                <a:cubicBezTo>
                  <a:pt x="53" y="40"/>
                  <a:pt x="53" y="40"/>
                  <a:pt x="53" y="40"/>
                </a:cubicBezTo>
                <a:cubicBezTo>
                  <a:pt x="53" y="40"/>
                  <a:pt x="53" y="40"/>
                  <a:pt x="53" y="40"/>
                </a:cubicBezTo>
                <a:cubicBezTo>
                  <a:pt x="53" y="39"/>
                  <a:pt x="53" y="39"/>
                  <a:pt x="53" y="39"/>
                </a:cubicBezTo>
                <a:cubicBezTo>
                  <a:pt x="53" y="39"/>
                  <a:pt x="53" y="39"/>
                  <a:pt x="53" y="39"/>
                </a:cubicBezTo>
                <a:cubicBezTo>
                  <a:pt x="53" y="39"/>
                  <a:pt x="53" y="39"/>
                  <a:pt x="53" y="39"/>
                </a:cubicBezTo>
                <a:cubicBezTo>
                  <a:pt x="53" y="39"/>
                  <a:pt x="53" y="39"/>
                  <a:pt x="53" y="39"/>
                </a:cubicBezTo>
                <a:cubicBezTo>
                  <a:pt x="53" y="39"/>
                  <a:pt x="54" y="39"/>
                  <a:pt x="54" y="39"/>
                </a:cubicBezTo>
                <a:cubicBezTo>
                  <a:pt x="54" y="39"/>
                  <a:pt x="54" y="38"/>
                  <a:pt x="54" y="38"/>
                </a:cubicBezTo>
                <a:cubicBezTo>
                  <a:pt x="54" y="38"/>
                  <a:pt x="54" y="38"/>
                  <a:pt x="54" y="38"/>
                </a:cubicBezTo>
                <a:cubicBezTo>
                  <a:pt x="54" y="38"/>
                  <a:pt x="54" y="38"/>
                  <a:pt x="54" y="38"/>
                </a:cubicBezTo>
                <a:cubicBezTo>
                  <a:pt x="54" y="38"/>
                  <a:pt x="54" y="38"/>
                  <a:pt x="54" y="38"/>
                </a:cubicBezTo>
                <a:cubicBezTo>
                  <a:pt x="54" y="37"/>
                  <a:pt x="54" y="37"/>
                  <a:pt x="55" y="37"/>
                </a:cubicBezTo>
                <a:cubicBezTo>
                  <a:pt x="55" y="37"/>
                  <a:pt x="55" y="37"/>
                  <a:pt x="55" y="37"/>
                </a:cubicBezTo>
                <a:cubicBezTo>
                  <a:pt x="55" y="37"/>
                  <a:pt x="55" y="37"/>
                  <a:pt x="55" y="37"/>
                </a:cubicBezTo>
                <a:cubicBezTo>
                  <a:pt x="55" y="36"/>
                  <a:pt x="55" y="36"/>
                  <a:pt x="55" y="36"/>
                </a:cubicBezTo>
                <a:cubicBezTo>
                  <a:pt x="55" y="36"/>
                  <a:pt x="55" y="36"/>
                  <a:pt x="55" y="36"/>
                </a:cubicBezTo>
                <a:cubicBezTo>
                  <a:pt x="55" y="36"/>
                  <a:pt x="55" y="35"/>
                  <a:pt x="55" y="35"/>
                </a:cubicBezTo>
                <a:cubicBezTo>
                  <a:pt x="55" y="35"/>
                  <a:pt x="55" y="35"/>
                  <a:pt x="55" y="35"/>
                </a:cubicBezTo>
                <a:cubicBezTo>
                  <a:pt x="55" y="35"/>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6" y="34"/>
                  <a:pt x="56" y="34"/>
                  <a:pt x="56" y="34"/>
                </a:cubicBezTo>
                <a:cubicBezTo>
                  <a:pt x="56" y="34"/>
                  <a:pt x="56" y="34"/>
                  <a:pt x="56" y="34"/>
                </a:cubicBezTo>
                <a:cubicBezTo>
                  <a:pt x="56" y="34"/>
                  <a:pt x="56" y="33"/>
                  <a:pt x="56" y="33"/>
                </a:cubicBezTo>
                <a:cubicBezTo>
                  <a:pt x="56" y="32"/>
                  <a:pt x="56" y="32"/>
                  <a:pt x="56" y="32"/>
                </a:cubicBezTo>
                <a:cubicBezTo>
                  <a:pt x="56" y="31"/>
                  <a:pt x="56" y="31"/>
                  <a:pt x="56" y="31"/>
                </a:cubicBezTo>
                <a:cubicBezTo>
                  <a:pt x="56" y="31"/>
                  <a:pt x="56" y="31"/>
                  <a:pt x="56" y="31"/>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29"/>
                  <a:pt x="56" y="29"/>
                  <a:pt x="56" y="29"/>
                </a:cubicBezTo>
                <a:cubicBezTo>
                  <a:pt x="56" y="29"/>
                  <a:pt x="56" y="29"/>
                  <a:pt x="56" y="29"/>
                </a:cubicBezTo>
                <a:cubicBezTo>
                  <a:pt x="56" y="29"/>
                  <a:pt x="56" y="29"/>
                  <a:pt x="56" y="29"/>
                </a:cubicBezTo>
                <a:cubicBezTo>
                  <a:pt x="56" y="29"/>
                  <a:pt x="56" y="29"/>
                  <a:pt x="56" y="28"/>
                </a:cubicBezTo>
                <a:cubicBezTo>
                  <a:pt x="56" y="28"/>
                  <a:pt x="56" y="28"/>
                  <a:pt x="56" y="28"/>
                </a:cubicBezTo>
                <a:cubicBezTo>
                  <a:pt x="56" y="28"/>
                  <a:pt x="56" y="28"/>
                  <a:pt x="56" y="28"/>
                </a:cubicBezTo>
                <a:cubicBezTo>
                  <a:pt x="56" y="28"/>
                  <a:pt x="56" y="28"/>
                  <a:pt x="56" y="28"/>
                </a:cubicBezTo>
                <a:cubicBezTo>
                  <a:pt x="56" y="28"/>
                  <a:pt x="56" y="28"/>
                  <a:pt x="56" y="28"/>
                </a:cubicBezTo>
                <a:cubicBezTo>
                  <a:pt x="56" y="28"/>
                  <a:pt x="56" y="27"/>
                  <a:pt x="56" y="27"/>
                </a:cubicBezTo>
                <a:cubicBezTo>
                  <a:pt x="56" y="27"/>
                  <a:pt x="56" y="27"/>
                  <a:pt x="56" y="27"/>
                </a:cubicBezTo>
                <a:cubicBezTo>
                  <a:pt x="56" y="27"/>
                  <a:pt x="56" y="27"/>
                  <a:pt x="56" y="27"/>
                </a:cubicBezTo>
                <a:cubicBezTo>
                  <a:pt x="56" y="27"/>
                  <a:pt x="56" y="27"/>
                  <a:pt x="56" y="27"/>
                </a:cubicBezTo>
                <a:cubicBezTo>
                  <a:pt x="56" y="26"/>
                  <a:pt x="56" y="26"/>
                  <a:pt x="56" y="26"/>
                </a:cubicBezTo>
                <a:cubicBezTo>
                  <a:pt x="56" y="26"/>
                  <a:pt x="56" y="26"/>
                  <a:pt x="56" y="26"/>
                </a:cubicBezTo>
                <a:cubicBezTo>
                  <a:pt x="57" y="26"/>
                  <a:pt x="57" y="26"/>
                  <a:pt x="57" y="26"/>
                </a:cubicBezTo>
                <a:cubicBezTo>
                  <a:pt x="57" y="25"/>
                  <a:pt x="57" y="25"/>
                  <a:pt x="57" y="25"/>
                </a:cubicBezTo>
                <a:cubicBezTo>
                  <a:pt x="57" y="25"/>
                  <a:pt x="57" y="25"/>
                  <a:pt x="57" y="25"/>
                </a:cubicBezTo>
                <a:cubicBezTo>
                  <a:pt x="57" y="25"/>
                  <a:pt x="57" y="24"/>
                  <a:pt x="56" y="24"/>
                </a:cubicBezTo>
                <a:cubicBezTo>
                  <a:pt x="56" y="24"/>
                  <a:pt x="56" y="24"/>
                  <a:pt x="56" y="24"/>
                </a:cubicBezTo>
                <a:cubicBezTo>
                  <a:pt x="56" y="24"/>
                  <a:pt x="56" y="24"/>
                  <a:pt x="56" y="24"/>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1"/>
                  <a:pt x="55" y="21"/>
                  <a:pt x="55" y="21"/>
                </a:cubicBezTo>
                <a:cubicBezTo>
                  <a:pt x="55" y="21"/>
                  <a:pt x="55" y="21"/>
                  <a:pt x="55" y="21"/>
                </a:cubicBezTo>
                <a:cubicBezTo>
                  <a:pt x="55" y="21"/>
                  <a:pt x="55" y="21"/>
                  <a:pt x="55" y="21"/>
                </a:cubicBezTo>
                <a:cubicBezTo>
                  <a:pt x="54" y="21"/>
                  <a:pt x="54" y="21"/>
                  <a:pt x="54" y="21"/>
                </a:cubicBezTo>
                <a:cubicBezTo>
                  <a:pt x="54" y="21"/>
                  <a:pt x="54" y="21"/>
                  <a:pt x="54" y="21"/>
                </a:cubicBezTo>
                <a:cubicBezTo>
                  <a:pt x="54" y="20"/>
                  <a:pt x="54" y="20"/>
                  <a:pt x="54" y="20"/>
                </a:cubicBezTo>
                <a:cubicBezTo>
                  <a:pt x="54" y="20"/>
                  <a:pt x="54" y="20"/>
                  <a:pt x="54" y="20"/>
                </a:cubicBezTo>
                <a:cubicBezTo>
                  <a:pt x="54" y="19"/>
                  <a:pt x="54" y="19"/>
                  <a:pt x="54" y="19"/>
                </a:cubicBezTo>
                <a:cubicBezTo>
                  <a:pt x="54" y="19"/>
                  <a:pt x="54" y="19"/>
                  <a:pt x="54" y="19"/>
                </a:cubicBezTo>
                <a:cubicBezTo>
                  <a:pt x="54" y="19"/>
                  <a:pt x="54" y="19"/>
                  <a:pt x="53" y="19"/>
                </a:cubicBezTo>
                <a:cubicBezTo>
                  <a:pt x="53" y="19"/>
                  <a:pt x="53" y="19"/>
                  <a:pt x="53" y="19"/>
                </a:cubicBezTo>
                <a:cubicBezTo>
                  <a:pt x="53" y="19"/>
                  <a:pt x="53" y="19"/>
                  <a:pt x="53" y="19"/>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2" y="17"/>
                </a:cubicBezTo>
                <a:cubicBezTo>
                  <a:pt x="52" y="17"/>
                  <a:pt x="52" y="17"/>
                  <a:pt x="52" y="17"/>
                </a:cubicBezTo>
                <a:cubicBezTo>
                  <a:pt x="52" y="16"/>
                  <a:pt x="52" y="16"/>
                  <a:pt x="52" y="16"/>
                </a:cubicBezTo>
                <a:cubicBezTo>
                  <a:pt x="52" y="16"/>
                  <a:pt x="51" y="16"/>
                  <a:pt x="51" y="15"/>
                </a:cubicBezTo>
                <a:cubicBezTo>
                  <a:pt x="51" y="15"/>
                  <a:pt x="51" y="15"/>
                  <a:pt x="51" y="15"/>
                </a:cubicBezTo>
                <a:cubicBezTo>
                  <a:pt x="51" y="15"/>
                  <a:pt x="51" y="15"/>
                  <a:pt x="51" y="15"/>
                </a:cubicBezTo>
                <a:cubicBezTo>
                  <a:pt x="52" y="15"/>
                  <a:pt x="52" y="15"/>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3" y="17"/>
                  <a:pt x="53" y="17"/>
                </a:cubicBezTo>
                <a:cubicBezTo>
                  <a:pt x="53" y="17"/>
                  <a:pt x="53" y="17"/>
                  <a:pt x="53" y="17"/>
                </a:cubicBezTo>
                <a:cubicBezTo>
                  <a:pt x="53" y="17"/>
                  <a:pt x="53" y="17"/>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20"/>
                </a:cubicBezTo>
                <a:cubicBezTo>
                  <a:pt x="54" y="20"/>
                  <a:pt x="54" y="20"/>
                  <a:pt x="54" y="20"/>
                </a:cubicBezTo>
                <a:cubicBezTo>
                  <a:pt x="54" y="20"/>
                  <a:pt x="54" y="20"/>
                  <a:pt x="54" y="20"/>
                </a:cubicBezTo>
                <a:cubicBezTo>
                  <a:pt x="54" y="20"/>
                  <a:pt x="54" y="20"/>
                  <a:pt x="54" y="20"/>
                </a:cubicBezTo>
                <a:cubicBezTo>
                  <a:pt x="54" y="20"/>
                  <a:pt x="54" y="20"/>
                  <a:pt x="54" y="20"/>
                </a:cubicBezTo>
                <a:cubicBezTo>
                  <a:pt x="54" y="20"/>
                  <a:pt x="54" y="20"/>
                  <a:pt x="55" y="20"/>
                </a:cubicBezTo>
                <a:cubicBezTo>
                  <a:pt x="55" y="20"/>
                  <a:pt x="55" y="20"/>
                  <a:pt x="55" y="20"/>
                </a:cubicBezTo>
                <a:cubicBezTo>
                  <a:pt x="55" y="20"/>
                  <a:pt x="55" y="20"/>
                  <a:pt x="55" y="20"/>
                </a:cubicBezTo>
                <a:cubicBezTo>
                  <a:pt x="55" y="21"/>
                  <a:pt x="55" y="21"/>
                  <a:pt x="55" y="21"/>
                </a:cubicBezTo>
                <a:cubicBezTo>
                  <a:pt x="55" y="21"/>
                  <a:pt x="55" y="21"/>
                  <a:pt x="55" y="21"/>
                </a:cubicBezTo>
                <a:cubicBezTo>
                  <a:pt x="55" y="21"/>
                  <a:pt x="55" y="21"/>
                  <a:pt x="55" y="21"/>
                </a:cubicBezTo>
                <a:cubicBezTo>
                  <a:pt x="55" y="21"/>
                  <a:pt x="55" y="21"/>
                  <a:pt x="55" y="22"/>
                </a:cubicBezTo>
                <a:cubicBezTo>
                  <a:pt x="55" y="22"/>
                  <a:pt x="55" y="22"/>
                  <a:pt x="56" y="22"/>
                </a:cubicBezTo>
                <a:cubicBezTo>
                  <a:pt x="56" y="22"/>
                  <a:pt x="56" y="22"/>
                  <a:pt x="56" y="22"/>
                </a:cubicBezTo>
                <a:cubicBezTo>
                  <a:pt x="56" y="22"/>
                  <a:pt x="56" y="22"/>
                  <a:pt x="56" y="22"/>
                </a:cubicBezTo>
                <a:cubicBezTo>
                  <a:pt x="56" y="21"/>
                  <a:pt x="55" y="20"/>
                  <a:pt x="55" y="20"/>
                </a:cubicBezTo>
                <a:cubicBezTo>
                  <a:pt x="55" y="19"/>
                  <a:pt x="55" y="19"/>
                  <a:pt x="55" y="19"/>
                </a:cubicBezTo>
                <a:close/>
                <a:moveTo>
                  <a:pt x="39" y="3"/>
                </a:moveTo>
                <a:cubicBezTo>
                  <a:pt x="39" y="3"/>
                  <a:pt x="39" y="3"/>
                  <a:pt x="38" y="3"/>
                </a:cubicBezTo>
                <a:cubicBezTo>
                  <a:pt x="38" y="3"/>
                  <a:pt x="38" y="3"/>
                  <a:pt x="38" y="3"/>
                </a:cubicBezTo>
                <a:cubicBezTo>
                  <a:pt x="38" y="3"/>
                  <a:pt x="38" y="3"/>
                  <a:pt x="38" y="3"/>
                </a:cubicBezTo>
                <a:cubicBezTo>
                  <a:pt x="38" y="3"/>
                  <a:pt x="39" y="3"/>
                  <a:pt x="39" y="3"/>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8" y="4"/>
                  <a:pt x="38" y="4"/>
                  <a:pt x="38" y="4"/>
                </a:cubicBezTo>
                <a:cubicBezTo>
                  <a:pt x="38" y="4"/>
                  <a:pt x="38" y="4"/>
                  <a:pt x="38" y="4"/>
                </a:cubicBezTo>
                <a:cubicBezTo>
                  <a:pt x="38" y="4"/>
                  <a:pt x="38" y="4"/>
                  <a:pt x="38" y="4"/>
                </a:cubicBezTo>
                <a:cubicBezTo>
                  <a:pt x="38" y="5"/>
                  <a:pt x="38" y="5"/>
                  <a:pt x="38" y="5"/>
                </a:cubicBezTo>
                <a:cubicBezTo>
                  <a:pt x="39" y="5"/>
                  <a:pt x="39" y="5"/>
                  <a:pt x="39" y="5"/>
                </a:cubicBezTo>
                <a:cubicBezTo>
                  <a:pt x="39" y="5"/>
                  <a:pt x="39" y="5"/>
                  <a:pt x="39"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4"/>
                  <a:pt x="40" y="4"/>
                  <a:pt x="40" y="4"/>
                </a:cubicBezTo>
                <a:cubicBezTo>
                  <a:pt x="40" y="4"/>
                  <a:pt x="40" y="4"/>
                  <a:pt x="40" y="4"/>
                </a:cubicBezTo>
                <a:cubicBezTo>
                  <a:pt x="39" y="4"/>
                  <a:pt x="39" y="4"/>
                  <a:pt x="39" y="4"/>
                </a:cubicBezTo>
                <a:cubicBezTo>
                  <a:pt x="39" y="4"/>
                  <a:pt x="39" y="4"/>
                  <a:pt x="39" y="4"/>
                </a:cubicBezTo>
                <a:cubicBezTo>
                  <a:pt x="39" y="4"/>
                  <a:pt x="39" y="4"/>
                  <a:pt x="39" y="4"/>
                </a:cubicBezTo>
                <a:cubicBezTo>
                  <a:pt x="39" y="4"/>
                  <a:pt x="39" y="4"/>
                  <a:pt x="39" y="4"/>
                </a:cubicBezTo>
                <a:cubicBezTo>
                  <a:pt x="40" y="4"/>
                  <a:pt x="40" y="4"/>
                  <a:pt x="40" y="4"/>
                </a:cubicBezTo>
                <a:cubicBezTo>
                  <a:pt x="40" y="4"/>
                  <a:pt x="40" y="4"/>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39" y="3"/>
                  <a:pt x="39" y="3"/>
                  <a:pt x="39" y="3"/>
                </a:cubicBezTo>
                <a:cubicBezTo>
                  <a:pt x="39" y="3"/>
                  <a:pt x="39" y="3"/>
                  <a:pt x="39" y="3"/>
                </a:cubicBezTo>
                <a:cubicBezTo>
                  <a:pt x="39" y="3"/>
                  <a:pt x="39" y="3"/>
                  <a:pt x="39" y="3"/>
                </a:cubicBezTo>
                <a:cubicBezTo>
                  <a:pt x="39" y="3"/>
                  <a:pt x="39" y="3"/>
                  <a:pt x="39" y="3"/>
                </a:cubicBezTo>
                <a:close/>
                <a:moveTo>
                  <a:pt x="37" y="3"/>
                </a:move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7" y="5"/>
                </a:cubicBezTo>
                <a:cubicBezTo>
                  <a:pt x="37" y="5"/>
                  <a:pt x="37" y="5"/>
                  <a:pt x="37" y="5"/>
                </a:cubicBezTo>
                <a:cubicBezTo>
                  <a:pt x="37" y="5"/>
                  <a:pt x="37" y="5"/>
                  <a:pt x="37" y="5"/>
                </a:cubicBezTo>
                <a:cubicBezTo>
                  <a:pt x="37" y="5"/>
                  <a:pt x="37" y="5"/>
                  <a:pt x="37" y="5"/>
                </a:cubicBezTo>
                <a:cubicBezTo>
                  <a:pt x="37" y="5"/>
                  <a:pt x="38" y="5"/>
                  <a:pt x="38" y="5"/>
                </a:cubicBezTo>
                <a:cubicBezTo>
                  <a:pt x="38" y="5"/>
                  <a:pt x="38" y="5"/>
                  <a:pt x="38" y="5"/>
                </a:cubicBezTo>
                <a:cubicBezTo>
                  <a:pt x="38" y="5"/>
                  <a:pt x="38" y="4"/>
                  <a:pt x="38" y="4"/>
                </a:cubicBezTo>
                <a:cubicBezTo>
                  <a:pt x="38" y="4"/>
                  <a:pt x="38" y="4"/>
                  <a:pt x="38" y="4"/>
                </a:cubicBezTo>
                <a:cubicBezTo>
                  <a:pt x="38" y="4"/>
                  <a:pt x="38" y="4"/>
                  <a:pt x="38" y="4"/>
                </a:cubicBezTo>
                <a:cubicBezTo>
                  <a:pt x="38" y="4"/>
                  <a:pt x="38" y="4"/>
                  <a:pt x="38" y="4"/>
                </a:cubicBezTo>
                <a:cubicBezTo>
                  <a:pt x="38" y="4"/>
                  <a:pt x="38" y="4"/>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2"/>
                  <a:pt x="38" y="2"/>
                </a:cubicBezTo>
                <a:cubicBezTo>
                  <a:pt x="38" y="2"/>
                  <a:pt x="38"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6" y="2"/>
                  <a:pt x="36" y="2"/>
                  <a:pt x="36" y="2"/>
                </a:cubicBezTo>
                <a:cubicBezTo>
                  <a:pt x="36" y="2"/>
                  <a:pt x="36" y="2"/>
                  <a:pt x="36" y="2"/>
                </a:cubicBezTo>
                <a:cubicBezTo>
                  <a:pt x="36" y="2"/>
                  <a:pt x="36" y="2"/>
                  <a:pt x="36" y="2"/>
                </a:cubicBezTo>
                <a:cubicBezTo>
                  <a:pt x="36" y="2"/>
                  <a:pt x="36" y="2"/>
                  <a:pt x="36" y="3"/>
                </a:cubicBezTo>
                <a:cubicBezTo>
                  <a:pt x="36" y="3"/>
                  <a:pt x="36" y="3"/>
                  <a:pt x="36" y="3"/>
                </a:cubicBezTo>
                <a:cubicBezTo>
                  <a:pt x="37" y="3"/>
                  <a:pt x="37" y="3"/>
                  <a:pt x="37" y="3"/>
                </a:cubicBezTo>
                <a:cubicBezTo>
                  <a:pt x="37" y="3"/>
                  <a:pt x="37" y="3"/>
                  <a:pt x="37" y="3"/>
                </a:cubicBezTo>
                <a:close/>
                <a:moveTo>
                  <a:pt x="55" y="38"/>
                </a:moveTo>
                <a:cubicBezTo>
                  <a:pt x="56" y="38"/>
                  <a:pt x="56" y="38"/>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5" y="37"/>
                  <a:pt x="55" y="37"/>
                  <a:pt x="55" y="37"/>
                </a:cubicBezTo>
                <a:cubicBezTo>
                  <a:pt x="55" y="37"/>
                  <a:pt x="55" y="37"/>
                  <a:pt x="55" y="37"/>
                </a:cubicBezTo>
                <a:cubicBezTo>
                  <a:pt x="55" y="37"/>
                  <a:pt x="55" y="37"/>
                  <a:pt x="55" y="37"/>
                </a:cubicBezTo>
                <a:cubicBezTo>
                  <a:pt x="55" y="37"/>
                  <a:pt x="55" y="37"/>
                  <a:pt x="55" y="37"/>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9"/>
                  <a:pt x="54" y="39"/>
                </a:cubicBezTo>
                <a:cubicBezTo>
                  <a:pt x="54" y="39"/>
                  <a:pt x="54" y="39"/>
                  <a:pt x="54" y="39"/>
                </a:cubicBezTo>
                <a:cubicBezTo>
                  <a:pt x="54" y="39"/>
                  <a:pt x="54" y="39"/>
                  <a:pt x="54" y="39"/>
                </a:cubicBezTo>
                <a:cubicBezTo>
                  <a:pt x="54" y="39"/>
                  <a:pt x="54" y="39"/>
                  <a:pt x="54" y="39"/>
                </a:cubicBezTo>
                <a:cubicBezTo>
                  <a:pt x="54" y="40"/>
                  <a:pt x="54" y="40"/>
                  <a:pt x="54" y="40"/>
                </a:cubicBezTo>
                <a:cubicBezTo>
                  <a:pt x="54" y="40"/>
                  <a:pt x="54" y="41"/>
                  <a:pt x="54" y="41"/>
                </a:cubicBezTo>
                <a:cubicBezTo>
                  <a:pt x="54" y="41"/>
                  <a:pt x="54" y="41"/>
                  <a:pt x="54" y="41"/>
                </a:cubicBezTo>
                <a:cubicBezTo>
                  <a:pt x="54" y="41"/>
                  <a:pt x="54" y="41"/>
                  <a:pt x="54" y="41"/>
                </a:cubicBezTo>
                <a:cubicBezTo>
                  <a:pt x="54" y="41"/>
                  <a:pt x="54" y="41"/>
                  <a:pt x="54" y="41"/>
                </a:cubicBezTo>
                <a:cubicBezTo>
                  <a:pt x="55" y="41"/>
                  <a:pt x="55" y="40"/>
                  <a:pt x="55" y="40"/>
                </a:cubicBezTo>
                <a:cubicBezTo>
                  <a:pt x="55" y="40"/>
                  <a:pt x="55" y="40"/>
                  <a:pt x="55" y="40"/>
                </a:cubicBezTo>
                <a:cubicBezTo>
                  <a:pt x="55" y="40"/>
                  <a:pt x="55" y="40"/>
                  <a:pt x="55" y="40"/>
                </a:cubicBezTo>
                <a:cubicBezTo>
                  <a:pt x="55" y="40"/>
                  <a:pt x="55" y="40"/>
                  <a:pt x="55" y="40"/>
                </a:cubicBezTo>
                <a:cubicBezTo>
                  <a:pt x="55" y="40"/>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8"/>
                  <a:pt x="55" y="38"/>
                </a:cubicBezTo>
                <a:cubicBezTo>
                  <a:pt x="55" y="38"/>
                  <a:pt x="55" y="38"/>
                  <a:pt x="55" y="38"/>
                </a:cubicBezTo>
                <a:cubicBezTo>
                  <a:pt x="55" y="38"/>
                  <a:pt x="55" y="38"/>
                  <a:pt x="55" y="38"/>
                </a:cubicBezTo>
                <a:close/>
              </a:path>
            </a:pathLst>
          </a:custGeom>
          <a:solidFill>
            <a:schemeClr val="accent1"/>
          </a:solidFill>
          <a:ln>
            <a:noFill/>
          </a:ln>
        </p:spPr>
        <p:txBody>
          <a:bodyPr vert="horz" wrap="square" lIns="72728" tIns="36364" rIns="72728" bIns="36364" numCol="1" anchor="t" anchorCtr="0" compatLnSpc="1"/>
          <a:lstStyle/>
          <a:p>
            <a:endParaRPr lang="zh-CN" altLang="en-US" sz="1350"/>
          </a:p>
        </p:txBody>
      </p:sp>
      <p:sp>
        <p:nvSpPr>
          <p:cNvPr id="38" name="Oval 40"/>
          <p:cNvSpPr>
            <a:spLocks noChangeArrowheads="1"/>
          </p:cNvSpPr>
          <p:nvPr/>
        </p:nvSpPr>
        <p:spPr bwMode="auto">
          <a:xfrm>
            <a:off x="3355051" y="2781402"/>
            <a:ext cx="598072" cy="598827"/>
          </a:xfrm>
          <a:prstGeom prst="ellipse">
            <a:avLst/>
          </a:prstGeom>
          <a:solidFill>
            <a:schemeClr val="bg1">
              <a:lumMod val="95000"/>
            </a:schemeClr>
          </a:solidFill>
          <a:ln w="12700" cap="flat">
            <a:solidFill>
              <a:schemeClr val="accent1"/>
            </a:solidFill>
            <a:prstDash val="solid"/>
            <a:miter lim="800000"/>
          </a:ln>
        </p:spPr>
        <p:txBody>
          <a:bodyPr vert="horz" wrap="square" lIns="72728" tIns="36364" rIns="72728" bIns="36364" numCol="1" anchor="t" anchorCtr="0" compatLnSpc="1"/>
          <a:lstStyle/>
          <a:p>
            <a:endParaRPr lang="zh-CN" altLang="en-US" sz="1350"/>
          </a:p>
        </p:txBody>
      </p:sp>
      <p:sp>
        <p:nvSpPr>
          <p:cNvPr id="39" name="Oval 41"/>
          <p:cNvSpPr>
            <a:spLocks noChangeArrowheads="1"/>
          </p:cNvSpPr>
          <p:nvPr/>
        </p:nvSpPr>
        <p:spPr bwMode="auto">
          <a:xfrm>
            <a:off x="4973159" y="2781402"/>
            <a:ext cx="596058" cy="598827"/>
          </a:xfrm>
          <a:prstGeom prst="ellipse">
            <a:avLst/>
          </a:prstGeom>
          <a:solidFill>
            <a:schemeClr val="bg1">
              <a:lumMod val="95000"/>
            </a:schemeClr>
          </a:solidFill>
          <a:ln w="12700" cap="flat">
            <a:solidFill>
              <a:schemeClr val="accent1"/>
            </a:solidFill>
            <a:prstDash val="solid"/>
            <a:miter lim="800000"/>
          </a:ln>
        </p:spPr>
        <p:txBody>
          <a:bodyPr vert="horz" wrap="square" lIns="72728" tIns="36364" rIns="72728" bIns="36364" numCol="1" anchor="t" anchorCtr="0" compatLnSpc="1"/>
          <a:lstStyle/>
          <a:p>
            <a:endParaRPr lang="zh-CN" altLang="en-US" sz="1350"/>
          </a:p>
        </p:txBody>
      </p:sp>
      <p:sp>
        <p:nvSpPr>
          <p:cNvPr id="40" name="Oval 42"/>
          <p:cNvSpPr>
            <a:spLocks noChangeArrowheads="1"/>
          </p:cNvSpPr>
          <p:nvPr/>
        </p:nvSpPr>
        <p:spPr bwMode="auto">
          <a:xfrm>
            <a:off x="6652412" y="2781402"/>
            <a:ext cx="596058" cy="598827"/>
          </a:xfrm>
          <a:prstGeom prst="ellipse">
            <a:avLst/>
          </a:prstGeom>
          <a:solidFill>
            <a:schemeClr val="bg1">
              <a:lumMod val="95000"/>
            </a:schemeClr>
          </a:solidFill>
          <a:ln w="12700" cap="flat">
            <a:solidFill>
              <a:schemeClr val="accent1"/>
            </a:solidFill>
            <a:prstDash val="solid"/>
            <a:miter lim="800000"/>
          </a:ln>
        </p:spPr>
        <p:txBody>
          <a:bodyPr vert="horz" wrap="square" lIns="72728" tIns="36364" rIns="72728" bIns="36364" numCol="1" anchor="t" anchorCtr="0" compatLnSpc="1"/>
          <a:lstStyle/>
          <a:p>
            <a:endParaRPr lang="zh-CN" altLang="en-US" sz="1350"/>
          </a:p>
        </p:txBody>
      </p:sp>
      <p:sp>
        <p:nvSpPr>
          <p:cNvPr id="41" name="Freeform 43"/>
          <p:cNvSpPr>
            <a:spLocks noEditPoints="1"/>
          </p:cNvSpPr>
          <p:nvPr/>
        </p:nvSpPr>
        <p:spPr bwMode="auto">
          <a:xfrm>
            <a:off x="5145449" y="2981011"/>
            <a:ext cx="247686" cy="199612"/>
          </a:xfrm>
          <a:custGeom>
            <a:avLst/>
            <a:gdLst>
              <a:gd name="T0" fmla="*/ 25 w 45"/>
              <a:gd name="T1" fmla="*/ 23 h 36"/>
              <a:gd name="T2" fmla="*/ 25 w 45"/>
              <a:gd name="T3" fmla="*/ 24 h 36"/>
              <a:gd name="T4" fmla="*/ 24 w 45"/>
              <a:gd name="T5" fmla="*/ 24 h 36"/>
              <a:gd name="T6" fmla="*/ 23 w 45"/>
              <a:gd name="T7" fmla="*/ 24 h 36"/>
              <a:gd name="T8" fmla="*/ 21 w 45"/>
              <a:gd name="T9" fmla="*/ 24 h 36"/>
              <a:gd name="T10" fmla="*/ 21 w 45"/>
              <a:gd name="T11" fmla="*/ 24 h 36"/>
              <a:gd name="T12" fmla="*/ 21 w 45"/>
              <a:gd name="T13" fmla="*/ 23 h 36"/>
              <a:gd name="T14" fmla="*/ 0 w 45"/>
              <a:gd name="T15" fmla="*/ 16 h 36"/>
              <a:gd name="T16" fmla="*/ 0 w 45"/>
              <a:gd name="T17" fmla="*/ 29 h 36"/>
              <a:gd name="T18" fmla="*/ 7 w 45"/>
              <a:gd name="T19" fmla="*/ 36 h 36"/>
              <a:gd name="T20" fmla="*/ 23 w 45"/>
              <a:gd name="T21" fmla="*/ 36 h 36"/>
              <a:gd name="T22" fmla="*/ 38 w 45"/>
              <a:gd name="T23" fmla="*/ 36 h 36"/>
              <a:gd name="T24" fmla="*/ 45 w 45"/>
              <a:gd name="T25" fmla="*/ 29 h 36"/>
              <a:gd name="T26" fmla="*/ 45 w 45"/>
              <a:gd name="T27" fmla="*/ 16 h 36"/>
              <a:gd name="T28" fmla="*/ 25 w 45"/>
              <a:gd name="T29" fmla="*/ 23 h 36"/>
              <a:gd name="T30" fmla="*/ 23 w 45"/>
              <a:gd name="T31" fmla="*/ 21 h 36"/>
              <a:gd name="T32" fmla="*/ 23 w 45"/>
              <a:gd name="T33" fmla="*/ 21 h 36"/>
              <a:gd name="T34" fmla="*/ 24 w 45"/>
              <a:gd name="T35" fmla="*/ 21 h 36"/>
              <a:gd name="T36" fmla="*/ 24 w 45"/>
              <a:gd name="T37" fmla="*/ 23 h 36"/>
              <a:gd name="T38" fmla="*/ 23 w 45"/>
              <a:gd name="T39" fmla="*/ 24 h 36"/>
              <a:gd name="T40" fmla="*/ 23 w 45"/>
              <a:gd name="T41" fmla="*/ 24 h 36"/>
              <a:gd name="T42" fmla="*/ 22 w 45"/>
              <a:gd name="T43" fmla="*/ 24 h 36"/>
              <a:gd name="T44" fmla="*/ 21 w 45"/>
              <a:gd name="T45" fmla="*/ 23 h 36"/>
              <a:gd name="T46" fmla="*/ 21 w 45"/>
              <a:gd name="T47" fmla="*/ 21 h 36"/>
              <a:gd name="T48" fmla="*/ 22 w 45"/>
              <a:gd name="T49" fmla="*/ 21 h 36"/>
              <a:gd name="T50" fmla="*/ 23 w 45"/>
              <a:gd name="T51" fmla="*/ 21 h 36"/>
              <a:gd name="T52" fmla="*/ 21 w 45"/>
              <a:gd name="T53" fmla="*/ 21 h 36"/>
              <a:gd name="T54" fmla="*/ 21 w 45"/>
              <a:gd name="T55" fmla="*/ 22 h 36"/>
              <a:gd name="T56" fmla="*/ 0 w 45"/>
              <a:gd name="T57" fmla="*/ 15 h 36"/>
              <a:gd name="T58" fmla="*/ 7 w 45"/>
              <a:gd name="T59" fmla="*/ 9 h 36"/>
              <a:gd name="T60" fmla="*/ 23 w 45"/>
              <a:gd name="T61" fmla="*/ 9 h 36"/>
              <a:gd name="T62" fmla="*/ 38 w 45"/>
              <a:gd name="T63" fmla="*/ 9 h 36"/>
              <a:gd name="T64" fmla="*/ 45 w 45"/>
              <a:gd name="T65" fmla="*/ 15 h 36"/>
              <a:gd name="T66" fmla="*/ 25 w 45"/>
              <a:gd name="T67" fmla="*/ 22 h 36"/>
              <a:gd name="T68" fmla="*/ 25 w 45"/>
              <a:gd name="T69" fmla="*/ 21 h 36"/>
              <a:gd name="T70" fmla="*/ 24 w 45"/>
              <a:gd name="T71" fmla="*/ 20 h 36"/>
              <a:gd name="T72" fmla="*/ 23 w 45"/>
              <a:gd name="T73" fmla="*/ 20 h 36"/>
              <a:gd name="T74" fmla="*/ 21 w 45"/>
              <a:gd name="T75" fmla="*/ 20 h 36"/>
              <a:gd name="T76" fmla="*/ 21 w 45"/>
              <a:gd name="T77" fmla="*/ 21 h 36"/>
              <a:gd name="T78" fmla="*/ 23 w 45"/>
              <a:gd name="T79" fmla="*/ 1 h 36"/>
              <a:gd name="T80" fmla="*/ 23 w 45"/>
              <a:gd name="T81" fmla="*/ 1 h 36"/>
              <a:gd name="T82" fmla="*/ 30 w 45"/>
              <a:gd name="T83" fmla="*/ 8 h 36"/>
              <a:gd name="T84" fmla="*/ 31 w 45"/>
              <a:gd name="T85" fmla="*/ 8 h 36"/>
              <a:gd name="T86" fmla="*/ 23 w 45"/>
              <a:gd name="T87" fmla="*/ 0 h 36"/>
              <a:gd name="T88" fmla="*/ 23 w 45"/>
              <a:gd name="T89" fmla="*/ 0 h 36"/>
              <a:gd name="T90" fmla="*/ 14 w 45"/>
              <a:gd name="T91" fmla="*/ 8 h 36"/>
              <a:gd name="T92" fmla="*/ 16 w 45"/>
              <a:gd name="T93" fmla="*/ 8 h 36"/>
              <a:gd name="T94" fmla="*/ 23 w 45"/>
              <a:gd name="T95" fmla="*/ 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5" h="36">
                <a:moveTo>
                  <a:pt x="25" y="23"/>
                </a:moveTo>
                <a:cubicBezTo>
                  <a:pt x="25" y="24"/>
                  <a:pt x="25" y="24"/>
                  <a:pt x="25" y="24"/>
                </a:cubicBezTo>
                <a:cubicBezTo>
                  <a:pt x="25" y="24"/>
                  <a:pt x="25" y="24"/>
                  <a:pt x="24" y="24"/>
                </a:cubicBezTo>
                <a:cubicBezTo>
                  <a:pt x="23" y="24"/>
                  <a:pt x="23" y="24"/>
                  <a:pt x="23" y="24"/>
                </a:cubicBezTo>
                <a:cubicBezTo>
                  <a:pt x="21" y="24"/>
                  <a:pt x="21" y="24"/>
                  <a:pt x="21" y="24"/>
                </a:cubicBezTo>
                <a:cubicBezTo>
                  <a:pt x="21" y="24"/>
                  <a:pt x="21" y="24"/>
                  <a:pt x="21" y="24"/>
                </a:cubicBezTo>
                <a:cubicBezTo>
                  <a:pt x="21" y="23"/>
                  <a:pt x="21" y="23"/>
                  <a:pt x="21" y="23"/>
                </a:cubicBezTo>
                <a:cubicBezTo>
                  <a:pt x="0" y="16"/>
                  <a:pt x="0" y="16"/>
                  <a:pt x="0" y="16"/>
                </a:cubicBezTo>
                <a:cubicBezTo>
                  <a:pt x="0" y="29"/>
                  <a:pt x="0" y="29"/>
                  <a:pt x="0" y="29"/>
                </a:cubicBezTo>
                <a:cubicBezTo>
                  <a:pt x="0" y="33"/>
                  <a:pt x="3" y="36"/>
                  <a:pt x="7" y="36"/>
                </a:cubicBezTo>
                <a:cubicBezTo>
                  <a:pt x="23" y="36"/>
                  <a:pt x="23" y="36"/>
                  <a:pt x="23" y="36"/>
                </a:cubicBezTo>
                <a:cubicBezTo>
                  <a:pt x="38" y="36"/>
                  <a:pt x="38" y="36"/>
                  <a:pt x="38" y="36"/>
                </a:cubicBezTo>
                <a:cubicBezTo>
                  <a:pt x="42" y="36"/>
                  <a:pt x="45" y="33"/>
                  <a:pt x="45" y="29"/>
                </a:cubicBezTo>
                <a:cubicBezTo>
                  <a:pt x="45" y="16"/>
                  <a:pt x="45" y="16"/>
                  <a:pt x="45" y="16"/>
                </a:cubicBezTo>
                <a:cubicBezTo>
                  <a:pt x="25" y="23"/>
                  <a:pt x="25" y="23"/>
                  <a:pt x="25" y="23"/>
                </a:cubicBezTo>
                <a:close/>
                <a:moveTo>
                  <a:pt x="23" y="21"/>
                </a:moveTo>
                <a:cubicBezTo>
                  <a:pt x="23" y="21"/>
                  <a:pt x="23" y="21"/>
                  <a:pt x="23" y="21"/>
                </a:cubicBezTo>
                <a:cubicBezTo>
                  <a:pt x="24" y="21"/>
                  <a:pt x="24" y="21"/>
                  <a:pt x="24" y="21"/>
                </a:cubicBezTo>
                <a:cubicBezTo>
                  <a:pt x="24" y="23"/>
                  <a:pt x="24" y="23"/>
                  <a:pt x="24" y="23"/>
                </a:cubicBezTo>
                <a:cubicBezTo>
                  <a:pt x="24" y="23"/>
                  <a:pt x="24" y="24"/>
                  <a:pt x="23" y="24"/>
                </a:cubicBezTo>
                <a:cubicBezTo>
                  <a:pt x="23" y="24"/>
                  <a:pt x="23" y="24"/>
                  <a:pt x="23" y="24"/>
                </a:cubicBezTo>
                <a:cubicBezTo>
                  <a:pt x="22" y="24"/>
                  <a:pt x="22" y="24"/>
                  <a:pt x="22" y="24"/>
                </a:cubicBezTo>
                <a:cubicBezTo>
                  <a:pt x="22" y="24"/>
                  <a:pt x="21" y="23"/>
                  <a:pt x="21" y="23"/>
                </a:cubicBezTo>
                <a:cubicBezTo>
                  <a:pt x="21" y="21"/>
                  <a:pt x="21" y="21"/>
                  <a:pt x="21" y="21"/>
                </a:cubicBezTo>
                <a:cubicBezTo>
                  <a:pt x="21" y="21"/>
                  <a:pt x="22" y="21"/>
                  <a:pt x="22" y="21"/>
                </a:cubicBezTo>
                <a:cubicBezTo>
                  <a:pt x="23" y="21"/>
                  <a:pt x="23" y="21"/>
                  <a:pt x="23" y="21"/>
                </a:cubicBezTo>
                <a:close/>
                <a:moveTo>
                  <a:pt x="21" y="21"/>
                </a:moveTo>
                <a:cubicBezTo>
                  <a:pt x="21" y="22"/>
                  <a:pt x="21" y="22"/>
                  <a:pt x="21" y="22"/>
                </a:cubicBezTo>
                <a:cubicBezTo>
                  <a:pt x="0" y="15"/>
                  <a:pt x="0" y="15"/>
                  <a:pt x="0" y="15"/>
                </a:cubicBezTo>
                <a:cubicBezTo>
                  <a:pt x="1" y="11"/>
                  <a:pt x="4" y="9"/>
                  <a:pt x="7" y="9"/>
                </a:cubicBezTo>
                <a:cubicBezTo>
                  <a:pt x="23" y="9"/>
                  <a:pt x="23" y="9"/>
                  <a:pt x="23" y="9"/>
                </a:cubicBezTo>
                <a:cubicBezTo>
                  <a:pt x="38" y="9"/>
                  <a:pt x="38" y="9"/>
                  <a:pt x="38" y="9"/>
                </a:cubicBezTo>
                <a:cubicBezTo>
                  <a:pt x="42" y="9"/>
                  <a:pt x="45" y="11"/>
                  <a:pt x="45" y="15"/>
                </a:cubicBezTo>
                <a:cubicBezTo>
                  <a:pt x="25" y="22"/>
                  <a:pt x="25" y="22"/>
                  <a:pt x="25" y="22"/>
                </a:cubicBezTo>
                <a:cubicBezTo>
                  <a:pt x="25" y="21"/>
                  <a:pt x="25" y="21"/>
                  <a:pt x="25" y="21"/>
                </a:cubicBezTo>
                <a:cubicBezTo>
                  <a:pt x="25" y="20"/>
                  <a:pt x="25" y="20"/>
                  <a:pt x="24" y="20"/>
                </a:cubicBezTo>
                <a:cubicBezTo>
                  <a:pt x="23" y="20"/>
                  <a:pt x="23" y="20"/>
                  <a:pt x="23" y="20"/>
                </a:cubicBezTo>
                <a:cubicBezTo>
                  <a:pt x="21" y="20"/>
                  <a:pt x="21" y="20"/>
                  <a:pt x="21" y="20"/>
                </a:cubicBezTo>
                <a:cubicBezTo>
                  <a:pt x="21" y="20"/>
                  <a:pt x="21" y="20"/>
                  <a:pt x="21" y="21"/>
                </a:cubicBezTo>
                <a:close/>
                <a:moveTo>
                  <a:pt x="23" y="1"/>
                </a:moveTo>
                <a:cubicBezTo>
                  <a:pt x="23" y="1"/>
                  <a:pt x="23" y="1"/>
                  <a:pt x="23" y="1"/>
                </a:cubicBezTo>
                <a:cubicBezTo>
                  <a:pt x="27" y="1"/>
                  <a:pt x="30" y="4"/>
                  <a:pt x="30" y="8"/>
                </a:cubicBezTo>
                <a:cubicBezTo>
                  <a:pt x="31" y="8"/>
                  <a:pt x="31" y="8"/>
                  <a:pt x="31" y="8"/>
                </a:cubicBezTo>
                <a:cubicBezTo>
                  <a:pt x="31" y="4"/>
                  <a:pt x="27" y="0"/>
                  <a:pt x="23" y="0"/>
                </a:cubicBezTo>
                <a:cubicBezTo>
                  <a:pt x="23" y="0"/>
                  <a:pt x="23" y="0"/>
                  <a:pt x="23" y="0"/>
                </a:cubicBezTo>
                <a:cubicBezTo>
                  <a:pt x="18" y="0"/>
                  <a:pt x="14" y="4"/>
                  <a:pt x="14" y="8"/>
                </a:cubicBezTo>
                <a:cubicBezTo>
                  <a:pt x="16" y="8"/>
                  <a:pt x="16" y="8"/>
                  <a:pt x="16" y="8"/>
                </a:cubicBezTo>
                <a:cubicBezTo>
                  <a:pt x="16" y="4"/>
                  <a:pt x="19" y="1"/>
                  <a:pt x="23" y="1"/>
                </a:cubicBezTo>
                <a:close/>
              </a:path>
            </a:pathLst>
          </a:custGeom>
          <a:solidFill>
            <a:schemeClr val="accent1"/>
          </a:solidFill>
          <a:ln>
            <a:noFill/>
          </a:ln>
        </p:spPr>
        <p:txBody>
          <a:bodyPr vert="horz" wrap="square" lIns="72728" tIns="36364" rIns="72728" bIns="36364" numCol="1" anchor="t" anchorCtr="0" compatLnSpc="1"/>
          <a:lstStyle/>
          <a:p>
            <a:endParaRPr lang="zh-CN" altLang="en-US" sz="1350"/>
          </a:p>
        </p:txBody>
      </p:sp>
      <p:sp>
        <p:nvSpPr>
          <p:cNvPr id="42" name="Freeform 44"/>
          <p:cNvSpPr>
            <a:spLocks noEditPoints="1"/>
          </p:cNvSpPr>
          <p:nvPr/>
        </p:nvSpPr>
        <p:spPr bwMode="auto">
          <a:xfrm>
            <a:off x="3482289" y="2932246"/>
            <a:ext cx="342332" cy="298405"/>
          </a:xfrm>
          <a:custGeom>
            <a:avLst/>
            <a:gdLst>
              <a:gd name="T0" fmla="*/ 41 w 62"/>
              <a:gd name="T1" fmla="*/ 31 h 54"/>
              <a:gd name="T2" fmla="*/ 34 w 62"/>
              <a:gd name="T3" fmla="*/ 23 h 54"/>
              <a:gd name="T4" fmla="*/ 33 w 62"/>
              <a:gd name="T5" fmla="*/ 17 h 54"/>
              <a:gd name="T6" fmla="*/ 30 w 62"/>
              <a:gd name="T7" fmla="*/ 20 h 54"/>
              <a:gd name="T8" fmla="*/ 23 w 62"/>
              <a:gd name="T9" fmla="*/ 13 h 54"/>
              <a:gd name="T10" fmla="*/ 18 w 62"/>
              <a:gd name="T11" fmla="*/ 17 h 54"/>
              <a:gd name="T12" fmla="*/ 7 w 62"/>
              <a:gd name="T13" fmla="*/ 17 h 54"/>
              <a:gd name="T14" fmla="*/ 7 w 62"/>
              <a:gd name="T15" fmla="*/ 23 h 54"/>
              <a:gd name="T16" fmla="*/ 0 w 62"/>
              <a:gd name="T17" fmla="*/ 31 h 54"/>
              <a:gd name="T18" fmla="*/ 4 w 62"/>
              <a:gd name="T19" fmla="*/ 36 h 54"/>
              <a:gd name="T20" fmla="*/ 4 w 62"/>
              <a:gd name="T21" fmla="*/ 46 h 54"/>
              <a:gd name="T22" fmla="*/ 10 w 62"/>
              <a:gd name="T23" fmla="*/ 47 h 54"/>
              <a:gd name="T24" fmla="*/ 18 w 62"/>
              <a:gd name="T25" fmla="*/ 54 h 54"/>
              <a:gd name="T26" fmla="*/ 23 w 62"/>
              <a:gd name="T27" fmla="*/ 50 h 54"/>
              <a:gd name="T28" fmla="*/ 32 w 62"/>
              <a:gd name="T29" fmla="*/ 48 h 54"/>
              <a:gd name="T30" fmla="*/ 37 w 62"/>
              <a:gd name="T31" fmla="*/ 46 h 54"/>
              <a:gd name="T32" fmla="*/ 37 w 62"/>
              <a:gd name="T33" fmla="*/ 36 h 54"/>
              <a:gd name="T34" fmla="*/ 32 w 62"/>
              <a:gd name="T35" fmla="*/ 38 h 54"/>
              <a:gd name="T36" fmla="*/ 20 w 62"/>
              <a:gd name="T37" fmla="*/ 46 h 54"/>
              <a:gd name="T38" fmla="*/ 20 w 62"/>
              <a:gd name="T39" fmla="*/ 21 h 54"/>
              <a:gd name="T40" fmla="*/ 33 w 62"/>
              <a:gd name="T41" fmla="*/ 33 h 54"/>
              <a:gd name="T42" fmla="*/ 58 w 62"/>
              <a:gd name="T43" fmla="*/ 35 h 54"/>
              <a:gd name="T44" fmla="*/ 62 w 62"/>
              <a:gd name="T45" fmla="*/ 38 h 54"/>
              <a:gd name="T46" fmla="*/ 60 w 62"/>
              <a:gd name="T47" fmla="*/ 41 h 54"/>
              <a:gd name="T48" fmla="*/ 59 w 62"/>
              <a:gd name="T49" fmla="*/ 46 h 54"/>
              <a:gd name="T50" fmla="*/ 56 w 62"/>
              <a:gd name="T51" fmla="*/ 47 h 54"/>
              <a:gd name="T52" fmla="*/ 52 w 62"/>
              <a:gd name="T53" fmla="*/ 50 h 54"/>
              <a:gd name="T54" fmla="*/ 50 w 62"/>
              <a:gd name="T55" fmla="*/ 48 h 54"/>
              <a:gd name="T56" fmla="*/ 45 w 62"/>
              <a:gd name="T57" fmla="*/ 48 h 54"/>
              <a:gd name="T58" fmla="*/ 44 w 62"/>
              <a:gd name="T59" fmla="*/ 45 h 54"/>
              <a:gd name="T60" fmla="*/ 41 w 62"/>
              <a:gd name="T61" fmla="*/ 41 h 54"/>
              <a:gd name="T62" fmla="*/ 43 w 62"/>
              <a:gd name="T63" fmla="*/ 39 h 54"/>
              <a:gd name="T64" fmla="*/ 43 w 62"/>
              <a:gd name="T65" fmla="*/ 33 h 54"/>
              <a:gd name="T66" fmla="*/ 46 w 62"/>
              <a:gd name="T67" fmla="*/ 33 h 54"/>
              <a:gd name="T68" fmla="*/ 50 w 62"/>
              <a:gd name="T69" fmla="*/ 29 h 54"/>
              <a:gd name="T70" fmla="*/ 52 w 62"/>
              <a:gd name="T71" fmla="*/ 31 h 54"/>
              <a:gd name="T72" fmla="*/ 58 w 62"/>
              <a:gd name="T73" fmla="*/ 31 h 54"/>
              <a:gd name="T74" fmla="*/ 58 w 62"/>
              <a:gd name="T75" fmla="*/ 35 h 54"/>
              <a:gd name="T76" fmla="*/ 57 w 62"/>
              <a:gd name="T77" fmla="*/ 40 h 54"/>
              <a:gd name="T78" fmla="*/ 45 w 62"/>
              <a:gd name="T79" fmla="*/ 40 h 54"/>
              <a:gd name="T80" fmla="*/ 51 w 62"/>
              <a:gd name="T81" fmla="*/ 46 h 54"/>
              <a:gd name="T82" fmla="*/ 62 w 62"/>
              <a:gd name="T83" fmla="*/ 12 h 54"/>
              <a:gd name="T84" fmla="*/ 59 w 62"/>
              <a:gd name="T85" fmla="*/ 15 h 54"/>
              <a:gd name="T86" fmla="*/ 59 w 62"/>
              <a:gd name="T87" fmla="*/ 22 h 54"/>
              <a:gd name="T88" fmla="*/ 55 w 62"/>
              <a:gd name="T89" fmla="*/ 23 h 54"/>
              <a:gd name="T90" fmla="*/ 50 w 62"/>
              <a:gd name="T91" fmla="*/ 28 h 54"/>
              <a:gd name="T92" fmla="*/ 46 w 62"/>
              <a:gd name="T93" fmla="*/ 25 h 54"/>
              <a:gd name="T94" fmla="*/ 39 w 62"/>
              <a:gd name="T95" fmla="*/ 25 h 54"/>
              <a:gd name="T96" fmla="*/ 39 w 62"/>
              <a:gd name="T97" fmla="*/ 20 h 54"/>
              <a:gd name="T98" fmla="*/ 34 w 62"/>
              <a:gd name="T99" fmla="*/ 15 h 54"/>
              <a:gd name="T100" fmla="*/ 37 w 62"/>
              <a:gd name="T101" fmla="*/ 12 h 54"/>
              <a:gd name="T102" fmla="*/ 37 w 62"/>
              <a:gd name="T103" fmla="*/ 5 h 54"/>
              <a:gd name="T104" fmla="*/ 41 w 62"/>
              <a:gd name="T105" fmla="*/ 5 h 54"/>
              <a:gd name="T106" fmla="*/ 46 w 62"/>
              <a:gd name="T107" fmla="*/ 0 h 54"/>
              <a:gd name="T108" fmla="*/ 49 w 62"/>
              <a:gd name="T109" fmla="*/ 3 h 54"/>
              <a:gd name="T110" fmla="*/ 56 w 62"/>
              <a:gd name="T111" fmla="*/ 3 h 54"/>
              <a:gd name="T112" fmla="*/ 57 w 62"/>
              <a:gd name="T113" fmla="*/ 7 h 54"/>
              <a:gd name="T114" fmla="*/ 48 w 62"/>
              <a:gd name="T115" fmla="*/ 22 h 54"/>
              <a:gd name="T116" fmla="*/ 40 w 62"/>
              <a:gd name="T117" fmla="*/ 14 h 54"/>
              <a:gd name="T118" fmla="*/ 56 w 62"/>
              <a:gd name="T119" fmla="*/ 1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2" h="54">
                <a:moveTo>
                  <a:pt x="41" y="36"/>
                </a:moveTo>
                <a:cubicBezTo>
                  <a:pt x="41" y="31"/>
                  <a:pt x="41" y="31"/>
                  <a:pt x="41" y="31"/>
                </a:cubicBezTo>
                <a:cubicBezTo>
                  <a:pt x="37" y="31"/>
                  <a:pt x="37" y="31"/>
                  <a:pt x="37" y="31"/>
                </a:cubicBezTo>
                <a:cubicBezTo>
                  <a:pt x="37" y="28"/>
                  <a:pt x="36" y="25"/>
                  <a:pt x="34" y="23"/>
                </a:cubicBezTo>
                <a:cubicBezTo>
                  <a:pt x="37" y="20"/>
                  <a:pt x="37" y="20"/>
                  <a:pt x="37" y="20"/>
                </a:cubicBezTo>
                <a:cubicBezTo>
                  <a:pt x="33" y="17"/>
                  <a:pt x="33" y="17"/>
                  <a:pt x="33" y="17"/>
                </a:cubicBezTo>
                <a:cubicBezTo>
                  <a:pt x="32" y="18"/>
                  <a:pt x="32" y="18"/>
                  <a:pt x="32" y="18"/>
                </a:cubicBezTo>
                <a:cubicBezTo>
                  <a:pt x="30" y="20"/>
                  <a:pt x="30" y="20"/>
                  <a:pt x="30" y="20"/>
                </a:cubicBezTo>
                <a:cubicBezTo>
                  <a:pt x="28" y="18"/>
                  <a:pt x="26" y="17"/>
                  <a:pt x="23" y="17"/>
                </a:cubicBezTo>
                <a:cubicBezTo>
                  <a:pt x="23" y="13"/>
                  <a:pt x="23" y="13"/>
                  <a:pt x="23" y="13"/>
                </a:cubicBezTo>
                <a:cubicBezTo>
                  <a:pt x="18" y="13"/>
                  <a:pt x="18" y="13"/>
                  <a:pt x="18" y="13"/>
                </a:cubicBezTo>
                <a:cubicBezTo>
                  <a:pt x="18" y="17"/>
                  <a:pt x="18" y="17"/>
                  <a:pt x="18" y="17"/>
                </a:cubicBezTo>
                <a:cubicBezTo>
                  <a:pt x="15" y="17"/>
                  <a:pt x="12" y="18"/>
                  <a:pt x="10" y="20"/>
                </a:cubicBezTo>
                <a:cubicBezTo>
                  <a:pt x="7" y="17"/>
                  <a:pt x="7" y="17"/>
                  <a:pt x="7" y="17"/>
                </a:cubicBezTo>
                <a:cubicBezTo>
                  <a:pt x="4" y="20"/>
                  <a:pt x="4" y="20"/>
                  <a:pt x="4" y="20"/>
                </a:cubicBezTo>
                <a:cubicBezTo>
                  <a:pt x="7" y="23"/>
                  <a:pt x="7" y="23"/>
                  <a:pt x="7" y="23"/>
                </a:cubicBezTo>
                <a:cubicBezTo>
                  <a:pt x="5" y="26"/>
                  <a:pt x="4" y="28"/>
                  <a:pt x="4" y="31"/>
                </a:cubicBezTo>
                <a:cubicBezTo>
                  <a:pt x="0" y="31"/>
                  <a:pt x="0" y="31"/>
                  <a:pt x="0" y="31"/>
                </a:cubicBezTo>
                <a:cubicBezTo>
                  <a:pt x="0" y="36"/>
                  <a:pt x="0" y="36"/>
                  <a:pt x="0" y="36"/>
                </a:cubicBezTo>
                <a:cubicBezTo>
                  <a:pt x="4" y="36"/>
                  <a:pt x="4" y="36"/>
                  <a:pt x="4" y="36"/>
                </a:cubicBezTo>
                <a:cubicBezTo>
                  <a:pt x="4" y="39"/>
                  <a:pt x="5" y="41"/>
                  <a:pt x="7" y="44"/>
                </a:cubicBezTo>
                <a:cubicBezTo>
                  <a:pt x="4" y="46"/>
                  <a:pt x="4" y="46"/>
                  <a:pt x="4" y="46"/>
                </a:cubicBezTo>
                <a:cubicBezTo>
                  <a:pt x="7" y="50"/>
                  <a:pt x="7" y="50"/>
                  <a:pt x="7" y="50"/>
                </a:cubicBezTo>
                <a:cubicBezTo>
                  <a:pt x="10" y="47"/>
                  <a:pt x="10" y="47"/>
                  <a:pt x="10" y="47"/>
                </a:cubicBezTo>
                <a:cubicBezTo>
                  <a:pt x="12" y="49"/>
                  <a:pt x="15" y="50"/>
                  <a:pt x="18" y="50"/>
                </a:cubicBezTo>
                <a:cubicBezTo>
                  <a:pt x="18" y="54"/>
                  <a:pt x="18" y="54"/>
                  <a:pt x="18" y="54"/>
                </a:cubicBezTo>
                <a:cubicBezTo>
                  <a:pt x="23" y="54"/>
                  <a:pt x="23" y="54"/>
                  <a:pt x="23" y="54"/>
                </a:cubicBezTo>
                <a:cubicBezTo>
                  <a:pt x="23" y="50"/>
                  <a:pt x="23" y="50"/>
                  <a:pt x="23" y="50"/>
                </a:cubicBezTo>
                <a:cubicBezTo>
                  <a:pt x="26" y="50"/>
                  <a:pt x="28" y="49"/>
                  <a:pt x="31" y="47"/>
                </a:cubicBezTo>
                <a:cubicBezTo>
                  <a:pt x="32" y="48"/>
                  <a:pt x="32" y="48"/>
                  <a:pt x="32" y="48"/>
                </a:cubicBezTo>
                <a:cubicBezTo>
                  <a:pt x="33" y="50"/>
                  <a:pt x="33" y="50"/>
                  <a:pt x="33" y="50"/>
                </a:cubicBezTo>
                <a:cubicBezTo>
                  <a:pt x="37" y="46"/>
                  <a:pt x="37" y="46"/>
                  <a:pt x="37" y="46"/>
                </a:cubicBezTo>
                <a:cubicBezTo>
                  <a:pt x="34" y="43"/>
                  <a:pt x="34" y="43"/>
                  <a:pt x="34" y="43"/>
                </a:cubicBezTo>
                <a:cubicBezTo>
                  <a:pt x="36" y="41"/>
                  <a:pt x="37" y="39"/>
                  <a:pt x="37" y="36"/>
                </a:cubicBezTo>
                <a:cubicBezTo>
                  <a:pt x="41" y="36"/>
                  <a:pt x="41" y="36"/>
                  <a:pt x="41" y="36"/>
                </a:cubicBezTo>
                <a:close/>
                <a:moveTo>
                  <a:pt x="32" y="38"/>
                </a:moveTo>
                <a:cubicBezTo>
                  <a:pt x="32" y="38"/>
                  <a:pt x="32" y="38"/>
                  <a:pt x="32" y="38"/>
                </a:cubicBezTo>
                <a:cubicBezTo>
                  <a:pt x="30" y="43"/>
                  <a:pt x="26" y="46"/>
                  <a:pt x="20" y="46"/>
                </a:cubicBezTo>
                <a:cubicBezTo>
                  <a:pt x="14" y="46"/>
                  <a:pt x="8" y="40"/>
                  <a:pt x="8" y="33"/>
                </a:cubicBezTo>
                <a:cubicBezTo>
                  <a:pt x="8" y="27"/>
                  <a:pt x="14" y="21"/>
                  <a:pt x="20" y="21"/>
                </a:cubicBezTo>
                <a:cubicBezTo>
                  <a:pt x="26" y="21"/>
                  <a:pt x="30" y="24"/>
                  <a:pt x="32" y="29"/>
                </a:cubicBezTo>
                <a:cubicBezTo>
                  <a:pt x="32" y="30"/>
                  <a:pt x="33" y="32"/>
                  <a:pt x="33" y="33"/>
                </a:cubicBezTo>
                <a:cubicBezTo>
                  <a:pt x="33" y="35"/>
                  <a:pt x="32" y="37"/>
                  <a:pt x="32" y="38"/>
                </a:cubicBezTo>
                <a:close/>
                <a:moveTo>
                  <a:pt x="58" y="35"/>
                </a:moveTo>
                <a:cubicBezTo>
                  <a:pt x="59" y="36"/>
                  <a:pt x="59" y="37"/>
                  <a:pt x="60" y="38"/>
                </a:cubicBezTo>
                <a:cubicBezTo>
                  <a:pt x="62" y="38"/>
                  <a:pt x="62" y="38"/>
                  <a:pt x="62" y="38"/>
                </a:cubicBezTo>
                <a:cubicBezTo>
                  <a:pt x="62" y="41"/>
                  <a:pt x="62" y="41"/>
                  <a:pt x="62" y="41"/>
                </a:cubicBezTo>
                <a:cubicBezTo>
                  <a:pt x="60" y="41"/>
                  <a:pt x="60" y="41"/>
                  <a:pt x="60" y="41"/>
                </a:cubicBezTo>
                <a:cubicBezTo>
                  <a:pt x="59" y="42"/>
                  <a:pt x="59" y="44"/>
                  <a:pt x="58" y="45"/>
                </a:cubicBezTo>
                <a:cubicBezTo>
                  <a:pt x="59" y="46"/>
                  <a:pt x="59" y="46"/>
                  <a:pt x="59" y="46"/>
                </a:cubicBezTo>
                <a:cubicBezTo>
                  <a:pt x="58" y="48"/>
                  <a:pt x="58" y="48"/>
                  <a:pt x="58" y="48"/>
                </a:cubicBezTo>
                <a:cubicBezTo>
                  <a:pt x="56" y="47"/>
                  <a:pt x="56" y="47"/>
                  <a:pt x="56" y="47"/>
                </a:cubicBezTo>
                <a:cubicBezTo>
                  <a:pt x="55" y="47"/>
                  <a:pt x="54" y="48"/>
                  <a:pt x="52" y="48"/>
                </a:cubicBezTo>
                <a:cubicBezTo>
                  <a:pt x="52" y="50"/>
                  <a:pt x="52" y="50"/>
                  <a:pt x="52" y="50"/>
                </a:cubicBezTo>
                <a:cubicBezTo>
                  <a:pt x="50" y="50"/>
                  <a:pt x="50" y="50"/>
                  <a:pt x="50" y="50"/>
                </a:cubicBezTo>
                <a:cubicBezTo>
                  <a:pt x="50" y="48"/>
                  <a:pt x="50" y="48"/>
                  <a:pt x="50" y="48"/>
                </a:cubicBezTo>
                <a:cubicBezTo>
                  <a:pt x="49" y="48"/>
                  <a:pt x="47" y="47"/>
                  <a:pt x="46" y="47"/>
                </a:cubicBezTo>
                <a:cubicBezTo>
                  <a:pt x="45" y="48"/>
                  <a:pt x="45" y="48"/>
                  <a:pt x="45" y="48"/>
                </a:cubicBezTo>
                <a:cubicBezTo>
                  <a:pt x="43" y="46"/>
                  <a:pt x="43" y="46"/>
                  <a:pt x="43" y="46"/>
                </a:cubicBezTo>
                <a:cubicBezTo>
                  <a:pt x="44" y="45"/>
                  <a:pt x="44" y="45"/>
                  <a:pt x="44" y="45"/>
                </a:cubicBezTo>
                <a:cubicBezTo>
                  <a:pt x="43" y="44"/>
                  <a:pt x="43" y="42"/>
                  <a:pt x="43" y="41"/>
                </a:cubicBezTo>
                <a:cubicBezTo>
                  <a:pt x="41" y="41"/>
                  <a:pt x="41" y="41"/>
                  <a:pt x="41" y="41"/>
                </a:cubicBezTo>
                <a:cubicBezTo>
                  <a:pt x="41" y="39"/>
                  <a:pt x="41" y="39"/>
                  <a:pt x="41" y="39"/>
                </a:cubicBezTo>
                <a:cubicBezTo>
                  <a:pt x="43" y="39"/>
                  <a:pt x="43" y="39"/>
                  <a:pt x="43" y="39"/>
                </a:cubicBezTo>
                <a:cubicBezTo>
                  <a:pt x="43" y="37"/>
                  <a:pt x="43" y="36"/>
                  <a:pt x="44" y="35"/>
                </a:cubicBezTo>
                <a:cubicBezTo>
                  <a:pt x="43" y="33"/>
                  <a:pt x="43" y="33"/>
                  <a:pt x="43" y="33"/>
                </a:cubicBezTo>
                <a:cubicBezTo>
                  <a:pt x="45" y="32"/>
                  <a:pt x="45" y="32"/>
                  <a:pt x="45" y="32"/>
                </a:cubicBezTo>
                <a:cubicBezTo>
                  <a:pt x="46" y="33"/>
                  <a:pt x="46" y="33"/>
                  <a:pt x="46" y="33"/>
                </a:cubicBezTo>
                <a:cubicBezTo>
                  <a:pt x="47" y="32"/>
                  <a:pt x="48" y="32"/>
                  <a:pt x="50" y="31"/>
                </a:cubicBezTo>
                <a:cubicBezTo>
                  <a:pt x="50" y="29"/>
                  <a:pt x="50" y="29"/>
                  <a:pt x="50" y="29"/>
                </a:cubicBezTo>
                <a:cubicBezTo>
                  <a:pt x="52" y="29"/>
                  <a:pt x="52" y="29"/>
                  <a:pt x="52" y="29"/>
                </a:cubicBezTo>
                <a:cubicBezTo>
                  <a:pt x="52" y="31"/>
                  <a:pt x="52" y="31"/>
                  <a:pt x="52" y="31"/>
                </a:cubicBezTo>
                <a:cubicBezTo>
                  <a:pt x="54" y="32"/>
                  <a:pt x="55" y="32"/>
                  <a:pt x="56" y="33"/>
                </a:cubicBezTo>
                <a:cubicBezTo>
                  <a:pt x="58" y="31"/>
                  <a:pt x="58" y="31"/>
                  <a:pt x="58" y="31"/>
                </a:cubicBezTo>
                <a:cubicBezTo>
                  <a:pt x="59" y="33"/>
                  <a:pt x="59" y="33"/>
                  <a:pt x="59" y="33"/>
                </a:cubicBezTo>
                <a:cubicBezTo>
                  <a:pt x="58" y="35"/>
                  <a:pt x="58" y="35"/>
                  <a:pt x="58" y="35"/>
                </a:cubicBezTo>
                <a:close/>
                <a:moveTo>
                  <a:pt x="51" y="46"/>
                </a:moveTo>
                <a:cubicBezTo>
                  <a:pt x="55" y="46"/>
                  <a:pt x="57" y="43"/>
                  <a:pt x="57" y="40"/>
                </a:cubicBezTo>
                <a:cubicBezTo>
                  <a:pt x="57" y="36"/>
                  <a:pt x="55" y="34"/>
                  <a:pt x="51" y="34"/>
                </a:cubicBezTo>
                <a:cubicBezTo>
                  <a:pt x="48" y="34"/>
                  <a:pt x="45" y="36"/>
                  <a:pt x="45" y="40"/>
                </a:cubicBezTo>
                <a:cubicBezTo>
                  <a:pt x="45" y="43"/>
                  <a:pt x="48" y="46"/>
                  <a:pt x="51" y="46"/>
                </a:cubicBezTo>
                <a:cubicBezTo>
                  <a:pt x="51" y="46"/>
                  <a:pt x="51" y="46"/>
                  <a:pt x="51" y="46"/>
                </a:cubicBezTo>
                <a:close/>
                <a:moveTo>
                  <a:pt x="59" y="12"/>
                </a:moveTo>
                <a:cubicBezTo>
                  <a:pt x="62" y="12"/>
                  <a:pt x="62" y="12"/>
                  <a:pt x="62" y="12"/>
                </a:cubicBezTo>
                <a:cubicBezTo>
                  <a:pt x="62" y="15"/>
                  <a:pt x="62" y="15"/>
                  <a:pt x="62" y="15"/>
                </a:cubicBezTo>
                <a:cubicBezTo>
                  <a:pt x="59" y="15"/>
                  <a:pt x="59" y="15"/>
                  <a:pt x="59" y="15"/>
                </a:cubicBezTo>
                <a:cubicBezTo>
                  <a:pt x="59" y="17"/>
                  <a:pt x="58" y="19"/>
                  <a:pt x="57" y="20"/>
                </a:cubicBezTo>
                <a:cubicBezTo>
                  <a:pt x="59" y="22"/>
                  <a:pt x="59" y="22"/>
                  <a:pt x="59" y="22"/>
                </a:cubicBezTo>
                <a:cubicBezTo>
                  <a:pt x="56" y="25"/>
                  <a:pt x="56" y="25"/>
                  <a:pt x="56" y="25"/>
                </a:cubicBezTo>
                <a:cubicBezTo>
                  <a:pt x="55" y="23"/>
                  <a:pt x="55" y="23"/>
                  <a:pt x="55" y="23"/>
                </a:cubicBezTo>
                <a:cubicBezTo>
                  <a:pt x="53" y="24"/>
                  <a:pt x="51" y="25"/>
                  <a:pt x="50" y="25"/>
                </a:cubicBezTo>
                <a:cubicBezTo>
                  <a:pt x="50" y="28"/>
                  <a:pt x="50" y="28"/>
                  <a:pt x="50" y="28"/>
                </a:cubicBezTo>
                <a:cubicBezTo>
                  <a:pt x="46" y="28"/>
                  <a:pt x="46" y="28"/>
                  <a:pt x="46" y="28"/>
                </a:cubicBezTo>
                <a:cubicBezTo>
                  <a:pt x="46" y="25"/>
                  <a:pt x="46" y="25"/>
                  <a:pt x="46" y="25"/>
                </a:cubicBezTo>
                <a:cubicBezTo>
                  <a:pt x="44" y="25"/>
                  <a:pt x="43" y="24"/>
                  <a:pt x="41" y="23"/>
                </a:cubicBezTo>
                <a:cubicBezTo>
                  <a:pt x="39" y="25"/>
                  <a:pt x="39" y="25"/>
                  <a:pt x="39" y="25"/>
                </a:cubicBezTo>
                <a:cubicBezTo>
                  <a:pt x="37" y="22"/>
                  <a:pt x="37" y="22"/>
                  <a:pt x="37" y="22"/>
                </a:cubicBezTo>
                <a:cubicBezTo>
                  <a:pt x="39" y="20"/>
                  <a:pt x="39" y="20"/>
                  <a:pt x="39" y="20"/>
                </a:cubicBezTo>
                <a:cubicBezTo>
                  <a:pt x="38" y="19"/>
                  <a:pt x="37" y="17"/>
                  <a:pt x="37" y="15"/>
                </a:cubicBezTo>
                <a:cubicBezTo>
                  <a:pt x="34" y="15"/>
                  <a:pt x="34" y="15"/>
                  <a:pt x="34" y="15"/>
                </a:cubicBezTo>
                <a:cubicBezTo>
                  <a:pt x="34" y="12"/>
                  <a:pt x="34" y="12"/>
                  <a:pt x="34" y="12"/>
                </a:cubicBezTo>
                <a:cubicBezTo>
                  <a:pt x="37" y="12"/>
                  <a:pt x="37" y="12"/>
                  <a:pt x="37" y="12"/>
                </a:cubicBezTo>
                <a:cubicBezTo>
                  <a:pt x="37" y="10"/>
                  <a:pt x="38" y="9"/>
                  <a:pt x="39" y="7"/>
                </a:cubicBezTo>
                <a:cubicBezTo>
                  <a:pt x="37" y="5"/>
                  <a:pt x="37" y="5"/>
                  <a:pt x="37" y="5"/>
                </a:cubicBezTo>
                <a:cubicBezTo>
                  <a:pt x="39" y="3"/>
                  <a:pt x="39" y="3"/>
                  <a:pt x="39" y="3"/>
                </a:cubicBezTo>
                <a:cubicBezTo>
                  <a:pt x="41" y="5"/>
                  <a:pt x="41" y="5"/>
                  <a:pt x="41" y="5"/>
                </a:cubicBezTo>
                <a:cubicBezTo>
                  <a:pt x="43" y="4"/>
                  <a:pt x="44" y="3"/>
                  <a:pt x="46" y="3"/>
                </a:cubicBezTo>
                <a:cubicBezTo>
                  <a:pt x="46" y="0"/>
                  <a:pt x="46" y="0"/>
                  <a:pt x="46" y="0"/>
                </a:cubicBezTo>
                <a:cubicBezTo>
                  <a:pt x="49" y="0"/>
                  <a:pt x="49" y="0"/>
                  <a:pt x="49" y="0"/>
                </a:cubicBezTo>
                <a:cubicBezTo>
                  <a:pt x="49" y="3"/>
                  <a:pt x="49" y="3"/>
                  <a:pt x="49" y="3"/>
                </a:cubicBezTo>
                <a:cubicBezTo>
                  <a:pt x="51" y="3"/>
                  <a:pt x="53" y="4"/>
                  <a:pt x="54" y="5"/>
                </a:cubicBezTo>
                <a:cubicBezTo>
                  <a:pt x="56" y="3"/>
                  <a:pt x="56" y="3"/>
                  <a:pt x="56" y="3"/>
                </a:cubicBezTo>
                <a:cubicBezTo>
                  <a:pt x="59" y="5"/>
                  <a:pt x="59" y="5"/>
                  <a:pt x="59" y="5"/>
                </a:cubicBezTo>
                <a:cubicBezTo>
                  <a:pt x="57" y="7"/>
                  <a:pt x="57" y="7"/>
                  <a:pt x="57" y="7"/>
                </a:cubicBezTo>
                <a:cubicBezTo>
                  <a:pt x="58" y="8"/>
                  <a:pt x="59" y="10"/>
                  <a:pt x="59" y="12"/>
                </a:cubicBezTo>
                <a:close/>
                <a:moveTo>
                  <a:pt x="48" y="22"/>
                </a:moveTo>
                <a:cubicBezTo>
                  <a:pt x="48" y="22"/>
                  <a:pt x="48" y="22"/>
                  <a:pt x="48" y="22"/>
                </a:cubicBezTo>
                <a:cubicBezTo>
                  <a:pt x="43" y="22"/>
                  <a:pt x="40" y="18"/>
                  <a:pt x="40" y="14"/>
                </a:cubicBezTo>
                <a:cubicBezTo>
                  <a:pt x="40" y="9"/>
                  <a:pt x="43" y="6"/>
                  <a:pt x="48" y="6"/>
                </a:cubicBezTo>
                <a:cubicBezTo>
                  <a:pt x="52" y="6"/>
                  <a:pt x="56" y="9"/>
                  <a:pt x="56" y="14"/>
                </a:cubicBezTo>
                <a:cubicBezTo>
                  <a:pt x="56" y="18"/>
                  <a:pt x="52" y="22"/>
                  <a:pt x="48" y="22"/>
                </a:cubicBezTo>
                <a:close/>
              </a:path>
            </a:pathLst>
          </a:custGeom>
          <a:solidFill>
            <a:schemeClr val="accent1"/>
          </a:solidFill>
          <a:ln>
            <a:noFill/>
          </a:ln>
        </p:spPr>
        <p:txBody>
          <a:bodyPr vert="horz" wrap="square" lIns="72728" tIns="36364" rIns="72728" bIns="36364" numCol="1" anchor="t" anchorCtr="0" compatLnSpc="1"/>
          <a:lstStyle/>
          <a:p>
            <a:endParaRPr lang="zh-CN" altLang="en-US" sz="1350"/>
          </a:p>
        </p:txBody>
      </p:sp>
      <p:sp>
        <p:nvSpPr>
          <p:cNvPr id="43" name="Freeform 45"/>
          <p:cNvSpPr>
            <a:spLocks noEditPoints="1"/>
          </p:cNvSpPr>
          <p:nvPr/>
        </p:nvSpPr>
        <p:spPr bwMode="auto">
          <a:xfrm>
            <a:off x="6823575" y="2937782"/>
            <a:ext cx="253729" cy="282274"/>
          </a:xfrm>
          <a:custGeom>
            <a:avLst/>
            <a:gdLst>
              <a:gd name="T0" fmla="*/ 40 w 46"/>
              <a:gd name="T1" fmla="*/ 28 h 51"/>
              <a:gd name="T2" fmla="*/ 35 w 46"/>
              <a:gd name="T3" fmla="*/ 41 h 51"/>
              <a:gd name="T4" fmla="*/ 34 w 46"/>
              <a:gd name="T5" fmla="*/ 34 h 51"/>
              <a:gd name="T6" fmla="*/ 29 w 46"/>
              <a:gd name="T7" fmla="*/ 30 h 51"/>
              <a:gd name="T8" fmla="*/ 29 w 46"/>
              <a:gd name="T9" fmla="*/ 30 h 51"/>
              <a:gd name="T10" fmla="*/ 27 w 46"/>
              <a:gd name="T11" fmla="*/ 30 h 51"/>
              <a:gd name="T12" fmla="*/ 25 w 46"/>
              <a:gd name="T13" fmla="*/ 35 h 51"/>
              <a:gd name="T14" fmla="*/ 24 w 46"/>
              <a:gd name="T15" fmla="*/ 38 h 51"/>
              <a:gd name="T16" fmla="*/ 24 w 46"/>
              <a:gd name="T17" fmla="*/ 32 h 51"/>
              <a:gd name="T18" fmla="*/ 24 w 46"/>
              <a:gd name="T19" fmla="*/ 31 h 51"/>
              <a:gd name="T20" fmla="*/ 23 w 46"/>
              <a:gd name="T21" fmla="*/ 30 h 51"/>
              <a:gd name="T22" fmla="*/ 22 w 46"/>
              <a:gd name="T23" fmla="*/ 31 h 51"/>
              <a:gd name="T24" fmla="*/ 22 w 46"/>
              <a:gd name="T25" fmla="*/ 32 h 51"/>
              <a:gd name="T26" fmla="*/ 21 w 46"/>
              <a:gd name="T27" fmla="*/ 38 h 51"/>
              <a:gd name="T28" fmla="*/ 20 w 46"/>
              <a:gd name="T29" fmla="*/ 35 h 51"/>
              <a:gd name="T30" fmla="*/ 19 w 46"/>
              <a:gd name="T31" fmla="*/ 30 h 51"/>
              <a:gd name="T32" fmla="*/ 15 w 46"/>
              <a:gd name="T33" fmla="*/ 30 h 51"/>
              <a:gd name="T34" fmla="*/ 15 w 46"/>
              <a:gd name="T35" fmla="*/ 30 h 51"/>
              <a:gd name="T36" fmla="*/ 11 w 46"/>
              <a:gd name="T37" fmla="*/ 34 h 51"/>
              <a:gd name="T38" fmla="*/ 10 w 46"/>
              <a:gd name="T39" fmla="*/ 41 h 51"/>
              <a:gd name="T40" fmla="*/ 5 w 46"/>
              <a:gd name="T41" fmla="*/ 28 h 51"/>
              <a:gd name="T42" fmla="*/ 23 w 46"/>
              <a:gd name="T43" fmla="*/ 11 h 51"/>
              <a:gd name="T44" fmla="*/ 23 w 46"/>
              <a:gd name="T45" fmla="*/ 14 h 51"/>
              <a:gd name="T46" fmla="*/ 25 w 46"/>
              <a:gd name="T47" fmla="*/ 15 h 51"/>
              <a:gd name="T48" fmla="*/ 28 w 46"/>
              <a:gd name="T49" fmla="*/ 13 h 51"/>
              <a:gd name="T50" fmla="*/ 32 w 46"/>
              <a:gd name="T51" fmla="*/ 11 h 51"/>
              <a:gd name="T52" fmla="*/ 34 w 46"/>
              <a:gd name="T53" fmla="*/ 9 h 51"/>
              <a:gd name="T54" fmla="*/ 34 w 46"/>
              <a:gd name="T55" fmla="*/ 7 h 51"/>
              <a:gd name="T56" fmla="*/ 32 w 46"/>
              <a:gd name="T57" fmla="*/ 5 h 51"/>
              <a:gd name="T58" fmla="*/ 28 w 46"/>
              <a:gd name="T59" fmla="*/ 3 h 51"/>
              <a:gd name="T60" fmla="*/ 25 w 46"/>
              <a:gd name="T61" fmla="*/ 1 h 51"/>
              <a:gd name="T62" fmla="*/ 23 w 46"/>
              <a:gd name="T63" fmla="*/ 2 h 51"/>
              <a:gd name="T64" fmla="*/ 23 w 46"/>
              <a:gd name="T65" fmla="*/ 5 h 51"/>
              <a:gd name="T66" fmla="*/ 0 w 46"/>
              <a:gd name="T67" fmla="*/ 28 h 51"/>
              <a:gd name="T68" fmla="*/ 23 w 46"/>
              <a:gd name="T69" fmla="*/ 51 h 51"/>
              <a:gd name="T70" fmla="*/ 46 w 46"/>
              <a:gd name="T71" fmla="*/ 28 h 51"/>
              <a:gd name="T72" fmla="*/ 40 w 46"/>
              <a:gd name="T73" fmla="*/ 28 h 51"/>
              <a:gd name="T74" fmla="*/ 23 w 46"/>
              <a:gd name="T75" fmla="*/ 19 h 51"/>
              <a:gd name="T76" fmla="*/ 28 w 46"/>
              <a:gd name="T77" fmla="*/ 24 h 51"/>
              <a:gd name="T78" fmla="*/ 23 w 46"/>
              <a:gd name="T79" fmla="*/ 29 h 51"/>
              <a:gd name="T80" fmla="*/ 17 w 46"/>
              <a:gd name="T81" fmla="*/ 24 h 51"/>
              <a:gd name="T82" fmla="*/ 23 w 46"/>
              <a:gd name="T83" fmla="*/ 19 h 51"/>
              <a:gd name="T84" fmla="*/ 30 w 46"/>
              <a:gd name="T85" fmla="*/ 37 h 51"/>
              <a:gd name="T86" fmla="*/ 30 w 46"/>
              <a:gd name="T87" fmla="*/ 37 h 51"/>
              <a:gd name="T88" fmla="*/ 30 w 46"/>
              <a:gd name="T89" fmla="*/ 37 h 51"/>
              <a:gd name="T90" fmla="*/ 30 w 46"/>
              <a:gd name="T91" fmla="*/ 44 h 51"/>
              <a:gd name="T92" fmla="*/ 30 w 46"/>
              <a:gd name="T93" fmla="*/ 44 h 51"/>
              <a:gd name="T94" fmla="*/ 29 w 46"/>
              <a:gd name="T95" fmla="*/ 37 h 51"/>
              <a:gd name="T96" fmla="*/ 30 w 46"/>
              <a:gd name="T97" fmla="*/ 37 h 51"/>
              <a:gd name="T98" fmla="*/ 15 w 46"/>
              <a:gd name="T99" fmla="*/ 37 h 51"/>
              <a:gd name="T100" fmla="*/ 15 w 46"/>
              <a:gd name="T101" fmla="*/ 37 h 51"/>
              <a:gd name="T102" fmla="*/ 15 w 46"/>
              <a:gd name="T103" fmla="*/ 44 h 51"/>
              <a:gd name="T104" fmla="*/ 14 w 46"/>
              <a:gd name="T105" fmla="*/ 44 h 51"/>
              <a:gd name="T106" fmla="*/ 14 w 46"/>
              <a:gd name="T107" fmla="*/ 37 h 51"/>
              <a:gd name="T108" fmla="*/ 15 w 46"/>
              <a:gd name="T109" fmla="*/ 3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 h="51">
                <a:moveTo>
                  <a:pt x="40" y="28"/>
                </a:moveTo>
                <a:cubicBezTo>
                  <a:pt x="40" y="33"/>
                  <a:pt x="38" y="38"/>
                  <a:pt x="35" y="41"/>
                </a:cubicBezTo>
                <a:cubicBezTo>
                  <a:pt x="34" y="38"/>
                  <a:pt x="34" y="35"/>
                  <a:pt x="34" y="34"/>
                </a:cubicBezTo>
                <a:cubicBezTo>
                  <a:pt x="33" y="31"/>
                  <a:pt x="30" y="30"/>
                  <a:pt x="29" y="30"/>
                </a:cubicBezTo>
                <a:cubicBezTo>
                  <a:pt x="29" y="30"/>
                  <a:pt x="29" y="30"/>
                  <a:pt x="29" y="30"/>
                </a:cubicBezTo>
                <a:cubicBezTo>
                  <a:pt x="27" y="30"/>
                  <a:pt x="27" y="30"/>
                  <a:pt x="27" y="30"/>
                </a:cubicBezTo>
                <a:cubicBezTo>
                  <a:pt x="25" y="35"/>
                  <a:pt x="25" y="35"/>
                  <a:pt x="25" y="35"/>
                </a:cubicBezTo>
                <a:cubicBezTo>
                  <a:pt x="24" y="38"/>
                  <a:pt x="24" y="38"/>
                  <a:pt x="24" y="38"/>
                </a:cubicBezTo>
                <a:cubicBezTo>
                  <a:pt x="24" y="32"/>
                  <a:pt x="24" y="32"/>
                  <a:pt x="24" y="32"/>
                </a:cubicBezTo>
                <a:cubicBezTo>
                  <a:pt x="24" y="32"/>
                  <a:pt x="24" y="31"/>
                  <a:pt x="24" y="31"/>
                </a:cubicBezTo>
                <a:cubicBezTo>
                  <a:pt x="24" y="31"/>
                  <a:pt x="23" y="30"/>
                  <a:pt x="23" y="30"/>
                </a:cubicBezTo>
                <a:cubicBezTo>
                  <a:pt x="22" y="30"/>
                  <a:pt x="22" y="31"/>
                  <a:pt x="22" y="31"/>
                </a:cubicBezTo>
                <a:cubicBezTo>
                  <a:pt x="22" y="31"/>
                  <a:pt x="22" y="32"/>
                  <a:pt x="22" y="32"/>
                </a:cubicBezTo>
                <a:cubicBezTo>
                  <a:pt x="21" y="38"/>
                  <a:pt x="21" y="38"/>
                  <a:pt x="21" y="38"/>
                </a:cubicBezTo>
                <a:cubicBezTo>
                  <a:pt x="20" y="35"/>
                  <a:pt x="20" y="35"/>
                  <a:pt x="20" y="35"/>
                </a:cubicBezTo>
                <a:cubicBezTo>
                  <a:pt x="19" y="30"/>
                  <a:pt x="19" y="30"/>
                  <a:pt x="19" y="30"/>
                </a:cubicBezTo>
                <a:cubicBezTo>
                  <a:pt x="15" y="30"/>
                  <a:pt x="15" y="30"/>
                  <a:pt x="15" y="30"/>
                </a:cubicBezTo>
                <a:cubicBezTo>
                  <a:pt x="15" y="30"/>
                  <a:pt x="15" y="30"/>
                  <a:pt x="15" y="30"/>
                </a:cubicBezTo>
                <a:cubicBezTo>
                  <a:pt x="13" y="31"/>
                  <a:pt x="11" y="31"/>
                  <a:pt x="11" y="34"/>
                </a:cubicBezTo>
                <a:cubicBezTo>
                  <a:pt x="10" y="35"/>
                  <a:pt x="10" y="37"/>
                  <a:pt x="10" y="41"/>
                </a:cubicBezTo>
                <a:cubicBezTo>
                  <a:pt x="7" y="37"/>
                  <a:pt x="5" y="33"/>
                  <a:pt x="5" y="28"/>
                </a:cubicBezTo>
                <a:cubicBezTo>
                  <a:pt x="5" y="19"/>
                  <a:pt x="13" y="11"/>
                  <a:pt x="23" y="11"/>
                </a:cubicBezTo>
                <a:cubicBezTo>
                  <a:pt x="23" y="14"/>
                  <a:pt x="23" y="14"/>
                  <a:pt x="23" y="14"/>
                </a:cubicBezTo>
                <a:cubicBezTo>
                  <a:pt x="23" y="15"/>
                  <a:pt x="24" y="15"/>
                  <a:pt x="25" y="15"/>
                </a:cubicBezTo>
                <a:cubicBezTo>
                  <a:pt x="28" y="13"/>
                  <a:pt x="28" y="13"/>
                  <a:pt x="28" y="13"/>
                </a:cubicBezTo>
                <a:cubicBezTo>
                  <a:pt x="29" y="12"/>
                  <a:pt x="30" y="11"/>
                  <a:pt x="32" y="11"/>
                </a:cubicBezTo>
                <a:cubicBezTo>
                  <a:pt x="34" y="9"/>
                  <a:pt x="34" y="9"/>
                  <a:pt x="34" y="9"/>
                </a:cubicBezTo>
                <a:cubicBezTo>
                  <a:pt x="36" y="8"/>
                  <a:pt x="36" y="7"/>
                  <a:pt x="34" y="7"/>
                </a:cubicBezTo>
                <a:cubicBezTo>
                  <a:pt x="32" y="5"/>
                  <a:pt x="32" y="5"/>
                  <a:pt x="32" y="5"/>
                </a:cubicBezTo>
                <a:cubicBezTo>
                  <a:pt x="30" y="4"/>
                  <a:pt x="29" y="3"/>
                  <a:pt x="28" y="3"/>
                </a:cubicBezTo>
                <a:cubicBezTo>
                  <a:pt x="25" y="1"/>
                  <a:pt x="25" y="1"/>
                  <a:pt x="25" y="1"/>
                </a:cubicBezTo>
                <a:cubicBezTo>
                  <a:pt x="24" y="0"/>
                  <a:pt x="23" y="1"/>
                  <a:pt x="23" y="2"/>
                </a:cubicBezTo>
                <a:cubicBezTo>
                  <a:pt x="23" y="5"/>
                  <a:pt x="23" y="5"/>
                  <a:pt x="23" y="5"/>
                </a:cubicBezTo>
                <a:cubicBezTo>
                  <a:pt x="10" y="5"/>
                  <a:pt x="0" y="16"/>
                  <a:pt x="0" y="28"/>
                </a:cubicBezTo>
                <a:cubicBezTo>
                  <a:pt x="0" y="41"/>
                  <a:pt x="10" y="51"/>
                  <a:pt x="23" y="51"/>
                </a:cubicBezTo>
                <a:cubicBezTo>
                  <a:pt x="35" y="51"/>
                  <a:pt x="46" y="41"/>
                  <a:pt x="46" y="28"/>
                </a:cubicBezTo>
                <a:cubicBezTo>
                  <a:pt x="40" y="28"/>
                  <a:pt x="40" y="28"/>
                  <a:pt x="40" y="28"/>
                </a:cubicBezTo>
                <a:close/>
                <a:moveTo>
                  <a:pt x="23" y="19"/>
                </a:moveTo>
                <a:cubicBezTo>
                  <a:pt x="26" y="19"/>
                  <a:pt x="28" y="21"/>
                  <a:pt x="28" y="24"/>
                </a:cubicBezTo>
                <a:cubicBezTo>
                  <a:pt x="28" y="27"/>
                  <a:pt x="26" y="29"/>
                  <a:pt x="23" y="29"/>
                </a:cubicBezTo>
                <a:cubicBezTo>
                  <a:pt x="20" y="29"/>
                  <a:pt x="17" y="27"/>
                  <a:pt x="17" y="24"/>
                </a:cubicBezTo>
                <a:cubicBezTo>
                  <a:pt x="17" y="21"/>
                  <a:pt x="20" y="19"/>
                  <a:pt x="23" y="19"/>
                </a:cubicBezTo>
                <a:close/>
                <a:moveTo>
                  <a:pt x="30" y="37"/>
                </a:moveTo>
                <a:cubicBezTo>
                  <a:pt x="30" y="37"/>
                  <a:pt x="30" y="37"/>
                  <a:pt x="30" y="37"/>
                </a:cubicBezTo>
                <a:cubicBezTo>
                  <a:pt x="30" y="37"/>
                  <a:pt x="30" y="37"/>
                  <a:pt x="30" y="37"/>
                </a:cubicBezTo>
                <a:cubicBezTo>
                  <a:pt x="30" y="44"/>
                  <a:pt x="30" y="44"/>
                  <a:pt x="30" y="44"/>
                </a:cubicBezTo>
                <a:cubicBezTo>
                  <a:pt x="30" y="44"/>
                  <a:pt x="30" y="44"/>
                  <a:pt x="30" y="44"/>
                </a:cubicBezTo>
                <a:cubicBezTo>
                  <a:pt x="29" y="37"/>
                  <a:pt x="29" y="37"/>
                  <a:pt x="29" y="37"/>
                </a:cubicBezTo>
                <a:cubicBezTo>
                  <a:pt x="30" y="37"/>
                  <a:pt x="30" y="37"/>
                  <a:pt x="30" y="37"/>
                </a:cubicBezTo>
                <a:close/>
                <a:moveTo>
                  <a:pt x="15" y="37"/>
                </a:moveTo>
                <a:cubicBezTo>
                  <a:pt x="15" y="37"/>
                  <a:pt x="15" y="37"/>
                  <a:pt x="15" y="37"/>
                </a:cubicBezTo>
                <a:cubicBezTo>
                  <a:pt x="15" y="44"/>
                  <a:pt x="15" y="44"/>
                  <a:pt x="15" y="44"/>
                </a:cubicBezTo>
                <a:cubicBezTo>
                  <a:pt x="15" y="44"/>
                  <a:pt x="14" y="44"/>
                  <a:pt x="14" y="44"/>
                </a:cubicBezTo>
                <a:cubicBezTo>
                  <a:pt x="14" y="37"/>
                  <a:pt x="14" y="37"/>
                  <a:pt x="14" y="37"/>
                </a:cubicBezTo>
                <a:cubicBezTo>
                  <a:pt x="14" y="37"/>
                  <a:pt x="14" y="37"/>
                  <a:pt x="15" y="37"/>
                </a:cubicBezTo>
                <a:close/>
              </a:path>
            </a:pathLst>
          </a:custGeom>
          <a:solidFill>
            <a:schemeClr val="accent1"/>
          </a:solidFill>
          <a:ln>
            <a:noFill/>
          </a:ln>
        </p:spPr>
        <p:txBody>
          <a:bodyPr vert="horz" wrap="square" lIns="72728" tIns="36364" rIns="72728" bIns="36364" numCol="1" anchor="t" anchorCtr="0" compatLnSpc="1"/>
          <a:lstStyle/>
          <a:p>
            <a:endParaRPr lang="zh-CN" altLang="en-US" sz="1350"/>
          </a:p>
        </p:txBody>
      </p:sp>
      <p:sp>
        <p:nvSpPr>
          <p:cNvPr id="44" name="TextBox 43"/>
          <p:cNvSpPr txBox="1"/>
          <p:nvPr/>
        </p:nvSpPr>
        <p:spPr>
          <a:xfrm>
            <a:off x="1255603" y="3770535"/>
            <a:ext cx="1407791" cy="938419"/>
          </a:xfrm>
          <a:prstGeom prst="rect">
            <a:avLst/>
          </a:prstGeom>
          <a:noFill/>
        </p:spPr>
        <p:txBody>
          <a:bodyPr wrap="square" lIns="72728" tIns="36364" rIns="72728" bIns="36364" rtlCol="0">
            <a:spAutoFit/>
          </a:bodyPr>
          <a:lstStyle/>
          <a:p>
            <a:pPr algn="just"/>
            <a:r>
              <a:rPr lang="zh-CN" altLang="en-US" sz="1125"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您的内容打在这里，或者通过复制您的文本后。您的内容打在这里，或者通过复制您的文本后。</a:t>
            </a:r>
          </a:p>
        </p:txBody>
      </p:sp>
      <p:sp>
        <p:nvSpPr>
          <p:cNvPr id="45" name="TextBox 44"/>
          <p:cNvSpPr txBox="1"/>
          <p:nvPr/>
        </p:nvSpPr>
        <p:spPr>
          <a:xfrm>
            <a:off x="1613597" y="3465411"/>
            <a:ext cx="1411412" cy="215380"/>
          </a:xfrm>
          <a:prstGeom prst="rect">
            <a:avLst/>
          </a:prstGeom>
          <a:noFill/>
        </p:spPr>
        <p:txBody>
          <a:bodyPr wrap="square" lIns="72728" tIns="0" rIns="72728" bIns="0" rtlCol="0" anchor="t">
            <a:spAutoFit/>
          </a:bodyPr>
          <a:lstStyle/>
          <a:p>
            <a:r>
              <a:rPr lang="zh-CN" altLang="en-US" sz="2100" baseline="-3000" dirty="0">
                <a:solidFill>
                  <a:schemeClr val="tx1">
                    <a:lumMod val="85000"/>
                    <a:lumOff val="15000"/>
                  </a:schemeClr>
                </a:solidFill>
                <a:latin typeface="微软雅黑" panose="020B0503020204020204" pitchFamily="34" charset="-122"/>
                <a:ea typeface="微软雅黑" panose="020B0503020204020204" pitchFamily="34" charset="-122"/>
              </a:rPr>
              <a:t>添加标题</a:t>
            </a:r>
          </a:p>
        </p:txBody>
      </p:sp>
      <p:sp>
        <p:nvSpPr>
          <p:cNvPr id="46" name="TextBox 45"/>
          <p:cNvSpPr txBox="1"/>
          <p:nvPr/>
        </p:nvSpPr>
        <p:spPr>
          <a:xfrm>
            <a:off x="2893139" y="3770535"/>
            <a:ext cx="1407791" cy="938419"/>
          </a:xfrm>
          <a:prstGeom prst="rect">
            <a:avLst/>
          </a:prstGeom>
          <a:noFill/>
        </p:spPr>
        <p:txBody>
          <a:bodyPr wrap="square" lIns="72728" tIns="36364" rIns="72728" bIns="36364" rtlCol="0">
            <a:spAutoFit/>
          </a:bodyPr>
          <a:lstStyle/>
          <a:p>
            <a:pPr algn="just"/>
            <a:r>
              <a:rPr lang="zh-CN" altLang="en-US" sz="1125"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您的内容打在这里，或者通过复制您的文本后。您的内容打在这里，或者通过复制您的文本后。</a:t>
            </a:r>
          </a:p>
        </p:txBody>
      </p:sp>
      <p:sp>
        <p:nvSpPr>
          <p:cNvPr id="47" name="TextBox 46"/>
          <p:cNvSpPr txBox="1"/>
          <p:nvPr/>
        </p:nvSpPr>
        <p:spPr>
          <a:xfrm>
            <a:off x="3251132" y="3495632"/>
            <a:ext cx="1411412" cy="215380"/>
          </a:xfrm>
          <a:prstGeom prst="rect">
            <a:avLst/>
          </a:prstGeom>
          <a:noFill/>
        </p:spPr>
        <p:txBody>
          <a:bodyPr wrap="square" lIns="72728" tIns="0" rIns="72728" bIns="0" rtlCol="0" anchor="t">
            <a:spAutoFit/>
          </a:bodyPr>
          <a:lstStyle/>
          <a:p>
            <a:r>
              <a:rPr lang="zh-CN" altLang="en-US" sz="2100" baseline="-3000" dirty="0">
                <a:solidFill>
                  <a:schemeClr val="tx1">
                    <a:lumMod val="85000"/>
                    <a:lumOff val="15000"/>
                  </a:schemeClr>
                </a:solidFill>
                <a:latin typeface="微软雅黑" panose="020B0503020204020204" pitchFamily="34" charset="-122"/>
                <a:ea typeface="微软雅黑" panose="020B0503020204020204" pitchFamily="34" charset="-122"/>
              </a:rPr>
              <a:t>添加标题</a:t>
            </a:r>
          </a:p>
        </p:txBody>
      </p:sp>
      <p:sp>
        <p:nvSpPr>
          <p:cNvPr id="48" name="TextBox 47"/>
          <p:cNvSpPr txBox="1"/>
          <p:nvPr/>
        </p:nvSpPr>
        <p:spPr>
          <a:xfrm>
            <a:off x="4508664" y="3770535"/>
            <a:ext cx="1407791" cy="938419"/>
          </a:xfrm>
          <a:prstGeom prst="rect">
            <a:avLst/>
          </a:prstGeom>
          <a:noFill/>
        </p:spPr>
        <p:txBody>
          <a:bodyPr wrap="square" lIns="72728" tIns="36364" rIns="72728" bIns="36364" rtlCol="0">
            <a:spAutoFit/>
          </a:bodyPr>
          <a:lstStyle/>
          <a:p>
            <a:pPr algn="just"/>
            <a:r>
              <a:rPr lang="zh-CN" altLang="en-US" sz="1125"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您的内容打在这里，或者通过复制您的文本后。您的内容打在这里，或者通过复制您的文本后。</a:t>
            </a:r>
          </a:p>
        </p:txBody>
      </p:sp>
      <p:sp>
        <p:nvSpPr>
          <p:cNvPr id="49" name="TextBox 48"/>
          <p:cNvSpPr txBox="1"/>
          <p:nvPr/>
        </p:nvSpPr>
        <p:spPr>
          <a:xfrm>
            <a:off x="4866658" y="3495632"/>
            <a:ext cx="1411412" cy="215380"/>
          </a:xfrm>
          <a:prstGeom prst="rect">
            <a:avLst/>
          </a:prstGeom>
          <a:noFill/>
        </p:spPr>
        <p:txBody>
          <a:bodyPr wrap="square" lIns="72728" tIns="0" rIns="72728" bIns="0" rtlCol="0" anchor="t">
            <a:spAutoFit/>
          </a:bodyPr>
          <a:lstStyle/>
          <a:p>
            <a:r>
              <a:rPr lang="zh-CN" altLang="en-US" sz="2100" baseline="-3000" dirty="0">
                <a:solidFill>
                  <a:schemeClr val="tx1">
                    <a:lumMod val="85000"/>
                    <a:lumOff val="15000"/>
                  </a:schemeClr>
                </a:solidFill>
                <a:latin typeface="微软雅黑" panose="020B0503020204020204" pitchFamily="34" charset="-122"/>
                <a:ea typeface="微软雅黑" panose="020B0503020204020204" pitchFamily="34" charset="-122"/>
              </a:rPr>
              <a:t>添加标题</a:t>
            </a:r>
          </a:p>
        </p:txBody>
      </p:sp>
      <p:sp>
        <p:nvSpPr>
          <p:cNvPr id="50" name="TextBox 49"/>
          <p:cNvSpPr txBox="1"/>
          <p:nvPr/>
        </p:nvSpPr>
        <p:spPr>
          <a:xfrm>
            <a:off x="6186971" y="3783632"/>
            <a:ext cx="1407791" cy="938419"/>
          </a:xfrm>
          <a:prstGeom prst="rect">
            <a:avLst/>
          </a:prstGeom>
          <a:noFill/>
        </p:spPr>
        <p:txBody>
          <a:bodyPr wrap="square" lIns="72728" tIns="36364" rIns="72728" bIns="36364" rtlCol="0">
            <a:spAutoFit/>
          </a:bodyPr>
          <a:lstStyle/>
          <a:p>
            <a:pPr algn="just"/>
            <a:r>
              <a:rPr lang="zh-CN" altLang="en-US" sz="1125"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您的内容打在这里，或者通过复制您的文本后。您的内容打在这里，或者通过复制您的文本后。</a:t>
            </a:r>
          </a:p>
        </p:txBody>
      </p:sp>
      <p:sp>
        <p:nvSpPr>
          <p:cNvPr id="51" name="TextBox 50"/>
          <p:cNvSpPr txBox="1"/>
          <p:nvPr/>
        </p:nvSpPr>
        <p:spPr>
          <a:xfrm>
            <a:off x="6544965" y="3495632"/>
            <a:ext cx="1411412" cy="215380"/>
          </a:xfrm>
          <a:prstGeom prst="rect">
            <a:avLst/>
          </a:prstGeom>
          <a:noFill/>
        </p:spPr>
        <p:txBody>
          <a:bodyPr wrap="square" lIns="72728" tIns="0" rIns="72728" bIns="0" rtlCol="0" anchor="t">
            <a:spAutoFit/>
          </a:bodyPr>
          <a:lstStyle/>
          <a:p>
            <a:r>
              <a:rPr lang="zh-CN" altLang="en-US" sz="2100" baseline="-3000" dirty="0">
                <a:solidFill>
                  <a:schemeClr val="tx1">
                    <a:lumMod val="85000"/>
                    <a:lumOff val="15000"/>
                  </a:schemeClr>
                </a:solidFill>
                <a:latin typeface="微软雅黑" panose="020B0503020204020204" pitchFamily="34" charset="-122"/>
                <a:ea typeface="微软雅黑" panose="020B0503020204020204" pitchFamily="34" charset="-122"/>
              </a:rPr>
              <a:t>添加标题</a:t>
            </a:r>
          </a:p>
        </p:txBody>
      </p:sp>
      <p:sp>
        <p:nvSpPr>
          <p:cNvPr id="53" name="文本框 2"/>
          <p:cNvSpPr txBox="1"/>
          <p:nvPr/>
        </p:nvSpPr>
        <p:spPr>
          <a:xfrm>
            <a:off x="1293226"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3"/>
                                        </p:tgtEl>
                                        <p:attrNameLst>
                                          <p:attrName>style.visibility</p:attrName>
                                        </p:attrNameLst>
                                      </p:cBhvr>
                                      <p:to>
                                        <p:strVal val="visible"/>
                                      </p:to>
                                    </p:set>
                                    <p:anim calcmode="lin" valueType="num">
                                      <p:cBhvr>
                                        <p:cTn id="7" dur="500" fill="hold"/>
                                        <p:tgtEl>
                                          <p:spTgt spid="5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3"/>
                                        </p:tgtEl>
                                        <p:attrNameLst>
                                          <p:attrName>ppt_y</p:attrName>
                                        </p:attrNameLst>
                                      </p:cBhvr>
                                      <p:tavLst>
                                        <p:tav tm="0">
                                          <p:val>
                                            <p:strVal val="#ppt_y"/>
                                          </p:val>
                                        </p:tav>
                                        <p:tav tm="100000">
                                          <p:val>
                                            <p:strVal val="#ppt_y"/>
                                          </p:val>
                                        </p:tav>
                                      </p:tavLst>
                                    </p:anim>
                                    <p:anim calcmode="lin" valueType="num">
                                      <p:cBhvr>
                                        <p:cTn id="9" dur="500" fill="hold"/>
                                        <p:tgtEl>
                                          <p:spTgt spid="5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3"/>
                                        </p:tgtEl>
                                      </p:cBhvr>
                                    </p:animEffect>
                                  </p:childTnLst>
                                </p:cTn>
                              </p:par>
                            </p:childTnLst>
                          </p:cTn>
                        </p:par>
                        <p:par>
                          <p:cTn id="12" fill="hold">
                            <p:stCondLst>
                              <p:cond delay="850"/>
                            </p:stCondLst>
                            <p:childTnLst>
                              <p:par>
                                <p:cTn id="13" presetID="45" presetClass="entr" presetSubtype="0" fill="hold" grpId="0"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anim calcmode="lin" valueType="num">
                                      <p:cBhvr>
                                        <p:cTn id="16" dur="500" fill="hold"/>
                                        <p:tgtEl>
                                          <p:spTgt spid="36"/>
                                        </p:tgtEl>
                                        <p:attrNameLst>
                                          <p:attrName>ppt_w</p:attrName>
                                        </p:attrNameLst>
                                      </p:cBhvr>
                                      <p:tavLst>
                                        <p:tav tm="0" fmla="#ppt_w*sin(2.5*pi*$)">
                                          <p:val>
                                            <p:fltVal val="0"/>
                                          </p:val>
                                        </p:tav>
                                        <p:tav tm="100000">
                                          <p:val>
                                            <p:fltVal val="1"/>
                                          </p:val>
                                        </p:tav>
                                      </p:tavLst>
                                    </p:anim>
                                    <p:anim calcmode="lin" valueType="num">
                                      <p:cBhvr>
                                        <p:cTn id="17" dur="500" fill="hold"/>
                                        <p:tgtEl>
                                          <p:spTgt spid="36"/>
                                        </p:tgtEl>
                                        <p:attrNameLst>
                                          <p:attrName>ppt_h</p:attrName>
                                        </p:attrNameLst>
                                      </p:cBhvr>
                                      <p:tavLst>
                                        <p:tav tm="0">
                                          <p:val>
                                            <p:strVal val="#ppt_h"/>
                                          </p:val>
                                        </p:tav>
                                        <p:tav tm="100000">
                                          <p:val>
                                            <p:strVal val="#ppt_h"/>
                                          </p:val>
                                        </p:tav>
                                      </p:tavLst>
                                    </p:anim>
                                  </p:childTnLst>
                                </p:cTn>
                              </p:par>
                              <p:par>
                                <p:cTn id="18" presetID="45" presetClass="entr" presetSubtype="0" fill="hold" grpId="0" nodeType="with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fade">
                                      <p:cBhvr>
                                        <p:cTn id="20" dur="500"/>
                                        <p:tgtEl>
                                          <p:spTgt spid="37"/>
                                        </p:tgtEl>
                                      </p:cBhvr>
                                    </p:animEffect>
                                    <p:anim calcmode="lin" valueType="num">
                                      <p:cBhvr>
                                        <p:cTn id="21" dur="500" fill="hold"/>
                                        <p:tgtEl>
                                          <p:spTgt spid="37"/>
                                        </p:tgtEl>
                                        <p:attrNameLst>
                                          <p:attrName>ppt_w</p:attrName>
                                        </p:attrNameLst>
                                      </p:cBhvr>
                                      <p:tavLst>
                                        <p:tav tm="0" fmla="#ppt_w*sin(2.5*pi*$)">
                                          <p:val>
                                            <p:fltVal val="0"/>
                                          </p:val>
                                        </p:tav>
                                        <p:tav tm="100000">
                                          <p:val>
                                            <p:fltVal val="1"/>
                                          </p:val>
                                        </p:tav>
                                      </p:tavLst>
                                    </p:anim>
                                    <p:anim calcmode="lin" valueType="num">
                                      <p:cBhvr>
                                        <p:cTn id="22" dur="500" fill="hold"/>
                                        <p:tgtEl>
                                          <p:spTgt spid="37"/>
                                        </p:tgtEl>
                                        <p:attrNameLst>
                                          <p:attrName>ppt_h</p:attrName>
                                        </p:attrNameLst>
                                      </p:cBhvr>
                                      <p:tavLst>
                                        <p:tav tm="0">
                                          <p:val>
                                            <p:strVal val="#ppt_h"/>
                                          </p:val>
                                        </p:tav>
                                        <p:tav tm="100000">
                                          <p:val>
                                            <p:strVal val="#ppt_h"/>
                                          </p:val>
                                        </p:tav>
                                      </p:tavLst>
                                    </p:anim>
                                  </p:childTnLst>
                                </p:cTn>
                              </p:par>
                            </p:childTnLst>
                          </p:cTn>
                        </p:par>
                        <p:par>
                          <p:cTn id="23" fill="hold">
                            <p:stCondLst>
                              <p:cond delay="1350"/>
                            </p:stCondLst>
                            <p:childTnLst>
                              <p:par>
                                <p:cTn id="24" presetID="47" presetClass="entr" presetSubtype="0" fill="hold" grpId="0" nodeType="afterEffect">
                                  <p:stCondLst>
                                    <p:cond delay="0"/>
                                  </p:stCondLst>
                                  <p:childTnLst>
                                    <p:set>
                                      <p:cBhvr>
                                        <p:cTn id="25" dur="1" fill="hold">
                                          <p:stCondLst>
                                            <p:cond delay="0"/>
                                          </p:stCondLst>
                                        </p:cTn>
                                        <p:tgtEl>
                                          <p:spTgt spid="45"/>
                                        </p:tgtEl>
                                        <p:attrNameLst>
                                          <p:attrName>style.visibility</p:attrName>
                                        </p:attrNameLst>
                                      </p:cBhvr>
                                      <p:to>
                                        <p:strVal val="visible"/>
                                      </p:to>
                                    </p:set>
                                    <p:animEffect transition="in" filter="fade">
                                      <p:cBhvr>
                                        <p:cTn id="26" dur="1000"/>
                                        <p:tgtEl>
                                          <p:spTgt spid="45"/>
                                        </p:tgtEl>
                                      </p:cBhvr>
                                    </p:animEffect>
                                    <p:anim calcmode="lin" valueType="num">
                                      <p:cBhvr>
                                        <p:cTn id="27" dur="1000" fill="hold"/>
                                        <p:tgtEl>
                                          <p:spTgt spid="45"/>
                                        </p:tgtEl>
                                        <p:attrNameLst>
                                          <p:attrName>ppt_x</p:attrName>
                                        </p:attrNameLst>
                                      </p:cBhvr>
                                      <p:tavLst>
                                        <p:tav tm="0">
                                          <p:val>
                                            <p:strVal val="#ppt_x"/>
                                          </p:val>
                                        </p:tav>
                                        <p:tav tm="100000">
                                          <p:val>
                                            <p:strVal val="#ppt_x"/>
                                          </p:val>
                                        </p:tav>
                                      </p:tavLst>
                                    </p:anim>
                                    <p:anim calcmode="lin" valueType="num">
                                      <p:cBhvr>
                                        <p:cTn id="28" dur="1000" fill="hold"/>
                                        <p:tgtEl>
                                          <p:spTgt spid="45"/>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1000"/>
                                        <p:tgtEl>
                                          <p:spTgt spid="44"/>
                                        </p:tgtEl>
                                      </p:cBhvr>
                                    </p:animEffect>
                                    <p:anim calcmode="lin" valueType="num">
                                      <p:cBhvr>
                                        <p:cTn id="32" dur="1000" fill="hold"/>
                                        <p:tgtEl>
                                          <p:spTgt spid="44"/>
                                        </p:tgtEl>
                                        <p:attrNameLst>
                                          <p:attrName>ppt_x</p:attrName>
                                        </p:attrNameLst>
                                      </p:cBhvr>
                                      <p:tavLst>
                                        <p:tav tm="0">
                                          <p:val>
                                            <p:strVal val="#ppt_x"/>
                                          </p:val>
                                        </p:tav>
                                        <p:tav tm="100000">
                                          <p:val>
                                            <p:strVal val="#ppt_x"/>
                                          </p:val>
                                        </p:tav>
                                      </p:tavLst>
                                    </p:anim>
                                    <p:anim calcmode="lin" valueType="num">
                                      <p:cBhvr>
                                        <p:cTn id="33" dur="1000" fill="hold"/>
                                        <p:tgtEl>
                                          <p:spTgt spid="44"/>
                                        </p:tgtEl>
                                        <p:attrNameLst>
                                          <p:attrName>ppt_y</p:attrName>
                                        </p:attrNameLst>
                                      </p:cBhvr>
                                      <p:tavLst>
                                        <p:tav tm="0">
                                          <p:val>
                                            <p:strVal val="#ppt_y-.1"/>
                                          </p:val>
                                        </p:tav>
                                        <p:tav tm="100000">
                                          <p:val>
                                            <p:strVal val="#ppt_y"/>
                                          </p:val>
                                        </p:tav>
                                      </p:tavLst>
                                    </p:anim>
                                  </p:childTnLst>
                                </p:cTn>
                              </p:par>
                              <p:par>
                                <p:cTn id="34" presetID="22" presetClass="entr" presetSubtype="4" fill="hold" grpId="0" nodeType="with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ipe(down)">
                                      <p:cBhvr>
                                        <p:cTn id="36" dur="500"/>
                                        <p:tgtEl>
                                          <p:spTgt spid="4"/>
                                        </p:tgtEl>
                                      </p:cBhvr>
                                    </p:animEffect>
                                  </p:childTnLst>
                                </p:cTn>
                              </p:par>
                              <p:par>
                                <p:cTn id="37" presetID="22" presetClass="entr" presetSubtype="4" fill="hold" grpId="0" nodeType="withEffect">
                                  <p:stCondLst>
                                    <p:cond delay="200"/>
                                  </p:stCondLst>
                                  <p:childTnLst>
                                    <p:set>
                                      <p:cBhvr>
                                        <p:cTn id="38" dur="1" fill="hold">
                                          <p:stCondLst>
                                            <p:cond delay="0"/>
                                          </p:stCondLst>
                                        </p:cTn>
                                        <p:tgtEl>
                                          <p:spTgt spid="6"/>
                                        </p:tgtEl>
                                        <p:attrNameLst>
                                          <p:attrName>style.visibility</p:attrName>
                                        </p:attrNameLst>
                                      </p:cBhvr>
                                      <p:to>
                                        <p:strVal val="visible"/>
                                      </p:to>
                                    </p:set>
                                    <p:animEffect transition="in" filter="wipe(down)">
                                      <p:cBhvr>
                                        <p:cTn id="39" dur="500"/>
                                        <p:tgtEl>
                                          <p:spTgt spid="6"/>
                                        </p:tgtEl>
                                      </p:cBhvr>
                                    </p:animEffect>
                                  </p:childTnLst>
                                </p:cTn>
                              </p:par>
                              <p:par>
                                <p:cTn id="40" presetID="22" presetClass="entr" presetSubtype="4" fill="hold" grpId="0" nodeType="withEffect">
                                  <p:stCondLst>
                                    <p:cond delay="400"/>
                                  </p:stCondLst>
                                  <p:childTnLst>
                                    <p:set>
                                      <p:cBhvr>
                                        <p:cTn id="41" dur="1" fill="hold">
                                          <p:stCondLst>
                                            <p:cond delay="0"/>
                                          </p:stCondLst>
                                        </p:cTn>
                                        <p:tgtEl>
                                          <p:spTgt spid="7"/>
                                        </p:tgtEl>
                                        <p:attrNameLst>
                                          <p:attrName>style.visibility</p:attrName>
                                        </p:attrNameLst>
                                      </p:cBhvr>
                                      <p:to>
                                        <p:strVal val="visible"/>
                                      </p:to>
                                    </p:set>
                                    <p:animEffect transition="in" filter="wipe(down)">
                                      <p:cBhvr>
                                        <p:cTn id="42" dur="500"/>
                                        <p:tgtEl>
                                          <p:spTgt spid="7"/>
                                        </p:tgtEl>
                                      </p:cBhvr>
                                    </p:animEffect>
                                  </p:childTnLst>
                                </p:cTn>
                              </p:par>
                              <p:par>
                                <p:cTn id="43" presetID="22" presetClass="entr" presetSubtype="4" fill="hold" grpId="0" nodeType="withEffect">
                                  <p:stCondLst>
                                    <p:cond delay="600"/>
                                  </p:stCondLst>
                                  <p:childTnLst>
                                    <p:set>
                                      <p:cBhvr>
                                        <p:cTn id="44" dur="1" fill="hold">
                                          <p:stCondLst>
                                            <p:cond delay="0"/>
                                          </p:stCondLst>
                                        </p:cTn>
                                        <p:tgtEl>
                                          <p:spTgt spid="8"/>
                                        </p:tgtEl>
                                        <p:attrNameLst>
                                          <p:attrName>style.visibility</p:attrName>
                                        </p:attrNameLst>
                                      </p:cBhvr>
                                      <p:to>
                                        <p:strVal val="visible"/>
                                      </p:to>
                                    </p:set>
                                    <p:animEffect transition="in" filter="wipe(down)">
                                      <p:cBhvr>
                                        <p:cTn id="45" dur="500"/>
                                        <p:tgtEl>
                                          <p:spTgt spid="8"/>
                                        </p:tgtEl>
                                      </p:cBhvr>
                                    </p:animEffect>
                                  </p:childTnLst>
                                </p:cTn>
                              </p:par>
                            </p:childTnLst>
                          </p:cTn>
                        </p:par>
                        <p:par>
                          <p:cTn id="46" fill="hold">
                            <p:stCondLst>
                              <p:cond delay="2350"/>
                            </p:stCondLst>
                            <p:childTnLst>
                              <p:par>
                                <p:cTn id="47" presetID="22" presetClass="entr" presetSubtype="4" fill="hold" grpId="0" nodeType="after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wipe(down)">
                                      <p:cBhvr>
                                        <p:cTn id="49" dur="500"/>
                                        <p:tgtEl>
                                          <p:spTgt spid="5"/>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wipe(down)">
                                      <p:cBhvr>
                                        <p:cTn id="52" dur="500"/>
                                        <p:tgtEl>
                                          <p:spTgt spid="9"/>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wipe(down)">
                                      <p:cBhvr>
                                        <p:cTn id="55" dur="500"/>
                                        <p:tgtEl>
                                          <p:spTgt spid="10"/>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wipe(down)">
                                      <p:cBhvr>
                                        <p:cTn id="58" dur="500"/>
                                        <p:tgtEl>
                                          <p:spTgt spid="11"/>
                                        </p:tgtEl>
                                      </p:cBhvr>
                                    </p:animEffect>
                                  </p:childTnLst>
                                </p:cTn>
                              </p:par>
                            </p:childTnLst>
                          </p:cTn>
                        </p:par>
                        <p:par>
                          <p:cTn id="59" fill="hold">
                            <p:stCondLst>
                              <p:cond delay="2850"/>
                            </p:stCondLst>
                            <p:childTnLst>
                              <p:par>
                                <p:cTn id="60" presetID="45" presetClass="entr" presetSubtype="0" fill="hold" grpId="0" nodeType="afterEffect">
                                  <p:stCondLst>
                                    <p:cond delay="0"/>
                                  </p:stCondLst>
                                  <p:childTnLst>
                                    <p:set>
                                      <p:cBhvr>
                                        <p:cTn id="61" dur="1" fill="hold">
                                          <p:stCondLst>
                                            <p:cond delay="0"/>
                                          </p:stCondLst>
                                        </p:cTn>
                                        <p:tgtEl>
                                          <p:spTgt spid="38"/>
                                        </p:tgtEl>
                                        <p:attrNameLst>
                                          <p:attrName>style.visibility</p:attrName>
                                        </p:attrNameLst>
                                      </p:cBhvr>
                                      <p:to>
                                        <p:strVal val="visible"/>
                                      </p:to>
                                    </p:set>
                                    <p:animEffect transition="in" filter="fade">
                                      <p:cBhvr>
                                        <p:cTn id="62" dur="500"/>
                                        <p:tgtEl>
                                          <p:spTgt spid="38"/>
                                        </p:tgtEl>
                                      </p:cBhvr>
                                    </p:animEffect>
                                    <p:anim calcmode="lin" valueType="num">
                                      <p:cBhvr>
                                        <p:cTn id="63" dur="500" fill="hold"/>
                                        <p:tgtEl>
                                          <p:spTgt spid="38"/>
                                        </p:tgtEl>
                                        <p:attrNameLst>
                                          <p:attrName>ppt_w</p:attrName>
                                        </p:attrNameLst>
                                      </p:cBhvr>
                                      <p:tavLst>
                                        <p:tav tm="0" fmla="#ppt_w*sin(2.5*pi*$)">
                                          <p:val>
                                            <p:fltVal val="0"/>
                                          </p:val>
                                        </p:tav>
                                        <p:tav tm="100000">
                                          <p:val>
                                            <p:fltVal val="1"/>
                                          </p:val>
                                        </p:tav>
                                      </p:tavLst>
                                    </p:anim>
                                    <p:anim calcmode="lin" valueType="num">
                                      <p:cBhvr>
                                        <p:cTn id="64" dur="500" fill="hold"/>
                                        <p:tgtEl>
                                          <p:spTgt spid="38"/>
                                        </p:tgtEl>
                                        <p:attrNameLst>
                                          <p:attrName>ppt_h</p:attrName>
                                        </p:attrNameLst>
                                      </p:cBhvr>
                                      <p:tavLst>
                                        <p:tav tm="0">
                                          <p:val>
                                            <p:strVal val="#ppt_h"/>
                                          </p:val>
                                        </p:tav>
                                        <p:tav tm="100000">
                                          <p:val>
                                            <p:strVal val="#ppt_h"/>
                                          </p:val>
                                        </p:tav>
                                      </p:tavLst>
                                    </p:anim>
                                  </p:childTnLst>
                                </p:cTn>
                              </p:par>
                              <p:par>
                                <p:cTn id="65" presetID="45" presetClass="entr" presetSubtype="0" fill="hold" grpId="0" nodeType="with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500"/>
                                        <p:tgtEl>
                                          <p:spTgt spid="42"/>
                                        </p:tgtEl>
                                      </p:cBhvr>
                                    </p:animEffect>
                                    <p:anim calcmode="lin" valueType="num">
                                      <p:cBhvr>
                                        <p:cTn id="68" dur="500" fill="hold"/>
                                        <p:tgtEl>
                                          <p:spTgt spid="42"/>
                                        </p:tgtEl>
                                        <p:attrNameLst>
                                          <p:attrName>ppt_w</p:attrName>
                                        </p:attrNameLst>
                                      </p:cBhvr>
                                      <p:tavLst>
                                        <p:tav tm="0" fmla="#ppt_w*sin(2.5*pi*$)">
                                          <p:val>
                                            <p:fltVal val="0"/>
                                          </p:val>
                                        </p:tav>
                                        <p:tav tm="100000">
                                          <p:val>
                                            <p:fltVal val="1"/>
                                          </p:val>
                                        </p:tav>
                                      </p:tavLst>
                                    </p:anim>
                                    <p:anim calcmode="lin" valueType="num">
                                      <p:cBhvr>
                                        <p:cTn id="69" dur="500" fill="hold"/>
                                        <p:tgtEl>
                                          <p:spTgt spid="42"/>
                                        </p:tgtEl>
                                        <p:attrNameLst>
                                          <p:attrName>ppt_h</p:attrName>
                                        </p:attrNameLst>
                                      </p:cBhvr>
                                      <p:tavLst>
                                        <p:tav tm="0">
                                          <p:val>
                                            <p:strVal val="#ppt_h"/>
                                          </p:val>
                                        </p:tav>
                                        <p:tav tm="100000">
                                          <p:val>
                                            <p:strVal val="#ppt_h"/>
                                          </p:val>
                                        </p:tav>
                                      </p:tavLst>
                                    </p:anim>
                                  </p:childTnLst>
                                </p:cTn>
                              </p:par>
                            </p:childTnLst>
                          </p:cTn>
                        </p:par>
                        <p:par>
                          <p:cTn id="70" fill="hold">
                            <p:stCondLst>
                              <p:cond delay="3350"/>
                            </p:stCondLst>
                            <p:childTnLst>
                              <p:par>
                                <p:cTn id="71" presetID="47" presetClass="entr" presetSubtype="0" fill="hold" grpId="0" nodeType="afterEffect">
                                  <p:stCondLst>
                                    <p:cond delay="0"/>
                                  </p:stCondLst>
                                  <p:childTnLst>
                                    <p:set>
                                      <p:cBhvr>
                                        <p:cTn id="72" dur="1" fill="hold">
                                          <p:stCondLst>
                                            <p:cond delay="0"/>
                                          </p:stCondLst>
                                        </p:cTn>
                                        <p:tgtEl>
                                          <p:spTgt spid="47"/>
                                        </p:tgtEl>
                                        <p:attrNameLst>
                                          <p:attrName>style.visibility</p:attrName>
                                        </p:attrNameLst>
                                      </p:cBhvr>
                                      <p:to>
                                        <p:strVal val="visible"/>
                                      </p:to>
                                    </p:set>
                                    <p:animEffect transition="in" filter="fade">
                                      <p:cBhvr>
                                        <p:cTn id="73" dur="1000"/>
                                        <p:tgtEl>
                                          <p:spTgt spid="47"/>
                                        </p:tgtEl>
                                      </p:cBhvr>
                                    </p:animEffect>
                                    <p:anim calcmode="lin" valueType="num">
                                      <p:cBhvr>
                                        <p:cTn id="74" dur="1000" fill="hold"/>
                                        <p:tgtEl>
                                          <p:spTgt spid="47"/>
                                        </p:tgtEl>
                                        <p:attrNameLst>
                                          <p:attrName>ppt_x</p:attrName>
                                        </p:attrNameLst>
                                      </p:cBhvr>
                                      <p:tavLst>
                                        <p:tav tm="0">
                                          <p:val>
                                            <p:strVal val="#ppt_x"/>
                                          </p:val>
                                        </p:tav>
                                        <p:tav tm="100000">
                                          <p:val>
                                            <p:strVal val="#ppt_x"/>
                                          </p:val>
                                        </p:tav>
                                      </p:tavLst>
                                    </p:anim>
                                    <p:anim calcmode="lin" valueType="num">
                                      <p:cBhvr>
                                        <p:cTn id="75" dur="1000" fill="hold"/>
                                        <p:tgtEl>
                                          <p:spTgt spid="47"/>
                                        </p:tgtEl>
                                        <p:attrNameLst>
                                          <p:attrName>ppt_y</p:attrName>
                                        </p:attrNameLst>
                                      </p:cBhvr>
                                      <p:tavLst>
                                        <p:tav tm="0">
                                          <p:val>
                                            <p:strVal val="#ppt_y-.1"/>
                                          </p:val>
                                        </p:tav>
                                        <p:tav tm="100000">
                                          <p:val>
                                            <p:strVal val="#ppt_y"/>
                                          </p:val>
                                        </p:tav>
                                      </p:tavLst>
                                    </p:anim>
                                  </p:childTnLst>
                                </p:cTn>
                              </p:par>
                              <p:par>
                                <p:cTn id="76" presetID="47" presetClass="entr" presetSubtype="0" fill="hold" grpId="0" nodeType="withEffect">
                                  <p:stCondLst>
                                    <p:cond delay="0"/>
                                  </p:stCondLst>
                                  <p:childTnLst>
                                    <p:set>
                                      <p:cBhvr>
                                        <p:cTn id="77" dur="1" fill="hold">
                                          <p:stCondLst>
                                            <p:cond delay="0"/>
                                          </p:stCondLst>
                                        </p:cTn>
                                        <p:tgtEl>
                                          <p:spTgt spid="46"/>
                                        </p:tgtEl>
                                        <p:attrNameLst>
                                          <p:attrName>style.visibility</p:attrName>
                                        </p:attrNameLst>
                                      </p:cBhvr>
                                      <p:to>
                                        <p:strVal val="visible"/>
                                      </p:to>
                                    </p:set>
                                    <p:animEffect transition="in" filter="fade">
                                      <p:cBhvr>
                                        <p:cTn id="78" dur="1000"/>
                                        <p:tgtEl>
                                          <p:spTgt spid="46"/>
                                        </p:tgtEl>
                                      </p:cBhvr>
                                    </p:animEffect>
                                    <p:anim calcmode="lin" valueType="num">
                                      <p:cBhvr>
                                        <p:cTn id="79" dur="1000" fill="hold"/>
                                        <p:tgtEl>
                                          <p:spTgt spid="46"/>
                                        </p:tgtEl>
                                        <p:attrNameLst>
                                          <p:attrName>ppt_x</p:attrName>
                                        </p:attrNameLst>
                                      </p:cBhvr>
                                      <p:tavLst>
                                        <p:tav tm="0">
                                          <p:val>
                                            <p:strVal val="#ppt_x"/>
                                          </p:val>
                                        </p:tav>
                                        <p:tav tm="100000">
                                          <p:val>
                                            <p:strVal val="#ppt_x"/>
                                          </p:val>
                                        </p:tav>
                                      </p:tavLst>
                                    </p:anim>
                                    <p:anim calcmode="lin" valueType="num">
                                      <p:cBhvr>
                                        <p:cTn id="80" dur="1000" fill="hold"/>
                                        <p:tgtEl>
                                          <p:spTgt spid="46"/>
                                        </p:tgtEl>
                                        <p:attrNameLst>
                                          <p:attrName>ppt_y</p:attrName>
                                        </p:attrNameLst>
                                      </p:cBhvr>
                                      <p:tavLst>
                                        <p:tav tm="0">
                                          <p:val>
                                            <p:strVal val="#ppt_y-.1"/>
                                          </p:val>
                                        </p:tav>
                                        <p:tav tm="100000">
                                          <p:val>
                                            <p:strVal val="#ppt_y"/>
                                          </p:val>
                                        </p:tav>
                                      </p:tavLst>
                                    </p:anim>
                                  </p:childTnLst>
                                </p:cTn>
                              </p:par>
                              <p:par>
                                <p:cTn id="81" presetID="22" presetClass="entr" presetSubtype="4" fill="hold" grpId="0" nodeType="withEffect">
                                  <p:stCondLst>
                                    <p:cond delay="0"/>
                                  </p:stCondLst>
                                  <p:childTnLst>
                                    <p:set>
                                      <p:cBhvr>
                                        <p:cTn id="82" dur="1" fill="hold">
                                          <p:stCondLst>
                                            <p:cond delay="0"/>
                                          </p:stCondLst>
                                        </p:cTn>
                                        <p:tgtEl>
                                          <p:spTgt spid="12"/>
                                        </p:tgtEl>
                                        <p:attrNameLst>
                                          <p:attrName>style.visibility</p:attrName>
                                        </p:attrNameLst>
                                      </p:cBhvr>
                                      <p:to>
                                        <p:strVal val="visible"/>
                                      </p:to>
                                    </p:set>
                                    <p:animEffect transition="in" filter="wipe(down)">
                                      <p:cBhvr>
                                        <p:cTn id="83" dur="500"/>
                                        <p:tgtEl>
                                          <p:spTgt spid="12"/>
                                        </p:tgtEl>
                                      </p:cBhvr>
                                    </p:animEffect>
                                  </p:childTnLst>
                                </p:cTn>
                              </p:par>
                              <p:par>
                                <p:cTn id="84" presetID="22" presetClass="entr" presetSubtype="4" fill="hold" grpId="0" nodeType="withEffect">
                                  <p:stCondLst>
                                    <p:cond delay="200"/>
                                  </p:stCondLst>
                                  <p:childTnLst>
                                    <p:set>
                                      <p:cBhvr>
                                        <p:cTn id="85" dur="1" fill="hold">
                                          <p:stCondLst>
                                            <p:cond delay="0"/>
                                          </p:stCondLst>
                                        </p:cTn>
                                        <p:tgtEl>
                                          <p:spTgt spid="13"/>
                                        </p:tgtEl>
                                        <p:attrNameLst>
                                          <p:attrName>style.visibility</p:attrName>
                                        </p:attrNameLst>
                                      </p:cBhvr>
                                      <p:to>
                                        <p:strVal val="visible"/>
                                      </p:to>
                                    </p:set>
                                    <p:animEffect transition="in" filter="wipe(down)">
                                      <p:cBhvr>
                                        <p:cTn id="86" dur="500"/>
                                        <p:tgtEl>
                                          <p:spTgt spid="13"/>
                                        </p:tgtEl>
                                      </p:cBhvr>
                                    </p:animEffect>
                                  </p:childTnLst>
                                </p:cTn>
                              </p:par>
                              <p:par>
                                <p:cTn id="87" presetID="22" presetClass="entr" presetSubtype="4" fill="hold" grpId="0" nodeType="withEffect">
                                  <p:stCondLst>
                                    <p:cond delay="400"/>
                                  </p:stCondLst>
                                  <p:childTnLst>
                                    <p:set>
                                      <p:cBhvr>
                                        <p:cTn id="88" dur="1" fill="hold">
                                          <p:stCondLst>
                                            <p:cond delay="0"/>
                                          </p:stCondLst>
                                        </p:cTn>
                                        <p:tgtEl>
                                          <p:spTgt spid="14"/>
                                        </p:tgtEl>
                                        <p:attrNameLst>
                                          <p:attrName>style.visibility</p:attrName>
                                        </p:attrNameLst>
                                      </p:cBhvr>
                                      <p:to>
                                        <p:strVal val="visible"/>
                                      </p:to>
                                    </p:set>
                                    <p:animEffect transition="in" filter="wipe(down)">
                                      <p:cBhvr>
                                        <p:cTn id="89" dur="500"/>
                                        <p:tgtEl>
                                          <p:spTgt spid="14"/>
                                        </p:tgtEl>
                                      </p:cBhvr>
                                    </p:animEffect>
                                  </p:childTnLst>
                                </p:cTn>
                              </p:par>
                              <p:par>
                                <p:cTn id="90" presetID="22" presetClass="entr" presetSubtype="4" fill="hold" grpId="0" nodeType="withEffect">
                                  <p:stCondLst>
                                    <p:cond delay="600"/>
                                  </p:stCondLst>
                                  <p:childTnLst>
                                    <p:set>
                                      <p:cBhvr>
                                        <p:cTn id="91" dur="1" fill="hold">
                                          <p:stCondLst>
                                            <p:cond delay="0"/>
                                          </p:stCondLst>
                                        </p:cTn>
                                        <p:tgtEl>
                                          <p:spTgt spid="15"/>
                                        </p:tgtEl>
                                        <p:attrNameLst>
                                          <p:attrName>style.visibility</p:attrName>
                                        </p:attrNameLst>
                                      </p:cBhvr>
                                      <p:to>
                                        <p:strVal val="visible"/>
                                      </p:to>
                                    </p:set>
                                    <p:animEffect transition="in" filter="wipe(down)">
                                      <p:cBhvr>
                                        <p:cTn id="92" dur="500"/>
                                        <p:tgtEl>
                                          <p:spTgt spid="15"/>
                                        </p:tgtEl>
                                      </p:cBhvr>
                                    </p:animEffect>
                                  </p:childTnLst>
                                </p:cTn>
                              </p:par>
                            </p:childTnLst>
                          </p:cTn>
                        </p:par>
                        <p:par>
                          <p:cTn id="93" fill="hold">
                            <p:stCondLst>
                              <p:cond delay="4350"/>
                            </p:stCondLst>
                            <p:childTnLst>
                              <p:par>
                                <p:cTn id="94" presetID="22" presetClass="entr" presetSubtype="4" fill="hold" grpId="0" nodeType="afterEffect">
                                  <p:stCondLst>
                                    <p:cond delay="0"/>
                                  </p:stCondLst>
                                  <p:childTnLst>
                                    <p:set>
                                      <p:cBhvr>
                                        <p:cTn id="95" dur="1" fill="hold">
                                          <p:stCondLst>
                                            <p:cond delay="0"/>
                                          </p:stCondLst>
                                        </p:cTn>
                                        <p:tgtEl>
                                          <p:spTgt spid="16"/>
                                        </p:tgtEl>
                                        <p:attrNameLst>
                                          <p:attrName>style.visibility</p:attrName>
                                        </p:attrNameLst>
                                      </p:cBhvr>
                                      <p:to>
                                        <p:strVal val="visible"/>
                                      </p:to>
                                    </p:set>
                                    <p:animEffect transition="in" filter="wipe(down)">
                                      <p:cBhvr>
                                        <p:cTn id="96" dur="500"/>
                                        <p:tgtEl>
                                          <p:spTgt spid="16"/>
                                        </p:tgtEl>
                                      </p:cBhvr>
                                    </p:animEffect>
                                  </p:childTnLst>
                                </p:cTn>
                              </p:par>
                              <p:par>
                                <p:cTn id="97" presetID="22" presetClass="entr" presetSubtype="4" fill="hold" grpId="0" nodeType="withEffect">
                                  <p:stCondLst>
                                    <p:cond delay="0"/>
                                  </p:stCondLst>
                                  <p:childTnLst>
                                    <p:set>
                                      <p:cBhvr>
                                        <p:cTn id="98" dur="1" fill="hold">
                                          <p:stCondLst>
                                            <p:cond delay="0"/>
                                          </p:stCondLst>
                                        </p:cTn>
                                        <p:tgtEl>
                                          <p:spTgt spid="17"/>
                                        </p:tgtEl>
                                        <p:attrNameLst>
                                          <p:attrName>style.visibility</p:attrName>
                                        </p:attrNameLst>
                                      </p:cBhvr>
                                      <p:to>
                                        <p:strVal val="visible"/>
                                      </p:to>
                                    </p:set>
                                    <p:animEffect transition="in" filter="wipe(down)">
                                      <p:cBhvr>
                                        <p:cTn id="99" dur="500"/>
                                        <p:tgtEl>
                                          <p:spTgt spid="17"/>
                                        </p:tgtEl>
                                      </p:cBhvr>
                                    </p:animEffect>
                                  </p:childTnLst>
                                </p:cTn>
                              </p:par>
                              <p:par>
                                <p:cTn id="100" presetID="22" presetClass="entr" presetSubtype="4" fill="hold" grpId="0" nodeType="withEffect">
                                  <p:stCondLst>
                                    <p:cond delay="0"/>
                                  </p:stCondLst>
                                  <p:childTnLst>
                                    <p:set>
                                      <p:cBhvr>
                                        <p:cTn id="101" dur="1" fill="hold">
                                          <p:stCondLst>
                                            <p:cond delay="0"/>
                                          </p:stCondLst>
                                        </p:cTn>
                                        <p:tgtEl>
                                          <p:spTgt spid="18"/>
                                        </p:tgtEl>
                                        <p:attrNameLst>
                                          <p:attrName>style.visibility</p:attrName>
                                        </p:attrNameLst>
                                      </p:cBhvr>
                                      <p:to>
                                        <p:strVal val="visible"/>
                                      </p:to>
                                    </p:set>
                                    <p:animEffect transition="in" filter="wipe(down)">
                                      <p:cBhvr>
                                        <p:cTn id="102" dur="500"/>
                                        <p:tgtEl>
                                          <p:spTgt spid="18"/>
                                        </p:tgtEl>
                                      </p:cBhvr>
                                    </p:animEffect>
                                  </p:childTnLst>
                                </p:cTn>
                              </p:par>
                              <p:par>
                                <p:cTn id="103" presetID="22" presetClass="entr" presetSubtype="4" fill="hold" grpId="0" nodeType="withEffect">
                                  <p:stCondLst>
                                    <p:cond delay="0"/>
                                  </p:stCondLst>
                                  <p:childTnLst>
                                    <p:set>
                                      <p:cBhvr>
                                        <p:cTn id="104" dur="1" fill="hold">
                                          <p:stCondLst>
                                            <p:cond delay="0"/>
                                          </p:stCondLst>
                                        </p:cTn>
                                        <p:tgtEl>
                                          <p:spTgt spid="19"/>
                                        </p:tgtEl>
                                        <p:attrNameLst>
                                          <p:attrName>style.visibility</p:attrName>
                                        </p:attrNameLst>
                                      </p:cBhvr>
                                      <p:to>
                                        <p:strVal val="visible"/>
                                      </p:to>
                                    </p:set>
                                    <p:animEffect transition="in" filter="wipe(down)">
                                      <p:cBhvr>
                                        <p:cTn id="105" dur="500"/>
                                        <p:tgtEl>
                                          <p:spTgt spid="19"/>
                                        </p:tgtEl>
                                      </p:cBhvr>
                                    </p:animEffect>
                                  </p:childTnLst>
                                </p:cTn>
                              </p:par>
                            </p:childTnLst>
                          </p:cTn>
                        </p:par>
                        <p:par>
                          <p:cTn id="106" fill="hold">
                            <p:stCondLst>
                              <p:cond delay="4850"/>
                            </p:stCondLst>
                            <p:childTnLst>
                              <p:par>
                                <p:cTn id="107" presetID="45" presetClass="entr" presetSubtype="0" fill="hold" grpId="0" nodeType="afterEffect">
                                  <p:stCondLst>
                                    <p:cond delay="0"/>
                                  </p:stCondLst>
                                  <p:childTnLst>
                                    <p:set>
                                      <p:cBhvr>
                                        <p:cTn id="108" dur="1" fill="hold">
                                          <p:stCondLst>
                                            <p:cond delay="0"/>
                                          </p:stCondLst>
                                        </p:cTn>
                                        <p:tgtEl>
                                          <p:spTgt spid="39"/>
                                        </p:tgtEl>
                                        <p:attrNameLst>
                                          <p:attrName>style.visibility</p:attrName>
                                        </p:attrNameLst>
                                      </p:cBhvr>
                                      <p:to>
                                        <p:strVal val="visible"/>
                                      </p:to>
                                    </p:set>
                                    <p:animEffect transition="in" filter="fade">
                                      <p:cBhvr>
                                        <p:cTn id="109" dur="500"/>
                                        <p:tgtEl>
                                          <p:spTgt spid="39"/>
                                        </p:tgtEl>
                                      </p:cBhvr>
                                    </p:animEffect>
                                    <p:anim calcmode="lin" valueType="num">
                                      <p:cBhvr>
                                        <p:cTn id="110" dur="500" fill="hold"/>
                                        <p:tgtEl>
                                          <p:spTgt spid="39"/>
                                        </p:tgtEl>
                                        <p:attrNameLst>
                                          <p:attrName>ppt_w</p:attrName>
                                        </p:attrNameLst>
                                      </p:cBhvr>
                                      <p:tavLst>
                                        <p:tav tm="0" fmla="#ppt_w*sin(2.5*pi*$)">
                                          <p:val>
                                            <p:fltVal val="0"/>
                                          </p:val>
                                        </p:tav>
                                        <p:tav tm="100000">
                                          <p:val>
                                            <p:fltVal val="1"/>
                                          </p:val>
                                        </p:tav>
                                      </p:tavLst>
                                    </p:anim>
                                    <p:anim calcmode="lin" valueType="num">
                                      <p:cBhvr>
                                        <p:cTn id="111" dur="500" fill="hold"/>
                                        <p:tgtEl>
                                          <p:spTgt spid="39"/>
                                        </p:tgtEl>
                                        <p:attrNameLst>
                                          <p:attrName>ppt_h</p:attrName>
                                        </p:attrNameLst>
                                      </p:cBhvr>
                                      <p:tavLst>
                                        <p:tav tm="0">
                                          <p:val>
                                            <p:strVal val="#ppt_h"/>
                                          </p:val>
                                        </p:tav>
                                        <p:tav tm="100000">
                                          <p:val>
                                            <p:strVal val="#ppt_h"/>
                                          </p:val>
                                        </p:tav>
                                      </p:tavLst>
                                    </p:anim>
                                  </p:childTnLst>
                                </p:cTn>
                              </p:par>
                              <p:par>
                                <p:cTn id="112" presetID="45" presetClass="entr" presetSubtype="0" fill="hold" grpId="0" nodeType="withEffect">
                                  <p:stCondLst>
                                    <p:cond delay="0"/>
                                  </p:stCondLst>
                                  <p:childTnLst>
                                    <p:set>
                                      <p:cBhvr>
                                        <p:cTn id="113" dur="1" fill="hold">
                                          <p:stCondLst>
                                            <p:cond delay="0"/>
                                          </p:stCondLst>
                                        </p:cTn>
                                        <p:tgtEl>
                                          <p:spTgt spid="41"/>
                                        </p:tgtEl>
                                        <p:attrNameLst>
                                          <p:attrName>style.visibility</p:attrName>
                                        </p:attrNameLst>
                                      </p:cBhvr>
                                      <p:to>
                                        <p:strVal val="visible"/>
                                      </p:to>
                                    </p:set>
                                    <p:animEffect transition="in" filter="fade">
                                      <p:cBhvr>
                                        <p:cTn id="114" dur="500"/>
                                        <p:tgtEl>
                                          <p:spTgt spid="41"/>
                                        </p:tgtEl>
                                      </p:cBhvr>
                                    </p:animEffect>
                                    <p:anim calcmode="lin" valueType="num">
                                      <p:cBhvr>
                                        <p:cTn id="115" dur="500" fill="hold"/>
                                        <p:tgtEl>
                                          <p:spTgt spid="41"/>
                                        </p:tgtEl>
                                        <p:attrNameLst>
                                          <p:attrName>ppt_w</p:attrName>
                                        </p:attrNameLst>
                                      </p:cBhvr>
                                      <p:tavLst>
                                        <p:tav tm="0" fmla="#ppt_w*sin(2.5*pi*$)">
                                          <p:val>
                                            <p:fltVal val="0"/>
                                          </p:val>
                                        </p:tav>
                                        <p:tav tm="100000">
                                          <p:val>
                                            <p:fltVal val="1"/>
                                          </p:val>
                                        </p:tav>
                                      </p:tavLst>
                                    </p:anim>
                                    <p:anim calcmode="lin" valueType="num">
                                      <p:cBhvr>
                                        <p:cTn id="116" dur="500" fill="hold"/>
                                        <p:tgtEl>
                                          <p:spTgt spid="41"/>
                                        </p:tgtEl>
                                        <p:attrNameLst>
                                          <p:attrName>ppt_h</p:attrName>
                                        </p:attrNameLst>
                                      </p:cBhvr>
                                      <p:tavLst>
                                        <p:tav tm="0">
                                          <p:val>
                                            <p:strVal val="#ppt_h"/>
                                          </p:val>
                                        </p:tav>
                                        <p:tav tm="100000">
                                          <p:val>
                                            <p:strVal val="#ppt_h"/>
                                          </p:val>
                                        </p:tav>
                                      </p:tavLst>
                                    </p:anim>
                                  </p:childTnLst>
                                </p:cTn>
                              </p:par>
                            </p:childTnLst>
                          </p:cTn>
                        </p:par>
                        <p:par>
                          <p:cTn id="117" fill="hold">
                            <p:stCondLst>
                              <p:cond delay="5350"/>
                            </p:stCondLst>
                            <p:childTnLst>
                              <p:par>
                                <p:cTn id="118" presetID="47" presetClass="entr" presetSubtype="0" fill="hold" grpId="0" nodeType="afterEffect">
                                  <p:stCondLst>
                                    <p:cond delay="0"/>
                                  </p:stCondLst>
                                  <p:childTnLst>
                                    <p:set>
                                      <p:cBhvr>
                                        <p:cTn id="119" dur="1" fill="hold">
                                          <p:stCondLst>
                                            <p:cond delay="0"/>
                                          </p:stCondLst>
                                        </p:cTn>
                                        <p:tgtEl>
                                          <p:spTgt spid="49"/>
                                        </p:tgtEl>
                                        <p:attrNameLst>
                                          <p:attrName>style.visibility</p:attrName>
                                        </p:attrNameLst>
                                      </p:cBhvr>
                                      <p:to>
                                        <p:strVal val="visible"/>
                                      </p:to>
                                    </p:set>
                                    <p:animEffect transition="in" filter="fade">
                                      <p:cBhvr>
                                        <p:cTn id="120" dur="1000"/>
                                        <p:tgtEl>
                                          <p:spTgt spid="49"/>
                                        </p:tgtEl>
                                      </p:cBhvr>
                                    </p:animEffect>
                                    <p:anim calcmode="lin" valueType="num">
                                      <p:cBhvr>
                                        <p:cTn id="121" dur="1000" fill="hold"/>
                                        <p:tgtEl>
                                          <p:spTgt spid="49"/>
                                        </p:tgtEl>
                                        <p:attrNameLst>
                                          <p:attrName>ppt_x</p:attrName>
                                        </p:attrNameLst>
                                      </p:cBhvr>
                                      <p:tavLst>
                                        <p:tav tm="0">
                                          <p:val>
                                            <p:strVal val="#ppt_x"/>
                                          </p:val>
                                        </p:tav>
                                        <p:tav tm="100000">
                                          <p:val>
                                            <p:strVal val="#ppt_x"/>
                                          </p:val>
                                        </p:tav>
                                      </p:tavLst>
                                    </p:anim>
                                    <p:anim calcmode="lin" valueType="num">
                                      <p:cBhvr>
                                        <p:cTn id="122" dur="1000" fill="hold"/>
                                        <p:tgtEl>
                                          <p:spTgt spid="49"/>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0"/>
                                  </p:stCondLst>
                                  <p:childTnLst>
                                    <p:set>
                                      <p:cBhvr>
                                        <p:cTn id="124" dur="1" fill="hold">
                                          <p:stCondLst>
                                            <p:cond delay="0"/>
                                          </p:stCondLst>
                                        </p:cTn>
                                        <p:tgtEl>
                                          <p:spTgt spid="48"/>
                                        </p:tgtEl>
                                        <p:attrNameLst>
                                          <p:attrName>style.visibility</p:attrName>
                                        </p:attrNameLst>
                                      </p:cBhvr>
                                      <p:to>
                                        <p:strVal val="visible"/>
                                      </p:to>
                                    </p:set>
                                    <p:animEffect transition="in" filter="fade">
                                      <p:cBhvr>
                                        <p:cTn id="125" dur="1000"/>
                                        <p:tgtEl>
                                          <p:spTgt spid="48"/>
                                        </p:tgtEl>
                                      </p:cBhvr>
                                    </p:animEffect>
                                    <p:anim calcmode="lin" valueType="num">
                                      <p:cBhvr>
                                        <p:cTn id="126" dur="1000" fill="hold"/>
                                        <p:tgtEl>
                                          <p:spTgt spid="48"/>
                                        </p:tgtEl>
                                        <p:attrNameLst>
                                          <p:attrName>ppt_x</p:attrName>
                                        </p:attrNameLst>
                                      </p:cBhvr>
                                      <p:tavLst>
                                        <p:tav tm="0">
                                          <p:val>
                                            <p:strVal val="#ppt_x"/>
                                          </p:val>
                                        </p:tav>
                                        <p:tav tm="100000">
                                          <p:val>
                                            <p:strVal val="#ppt_x"/>
                                          </p:val>
                                        </p:tav>
                                      </p:tavLst>
                                    </p:anim>
                                    <p:anim calcmode="lin" valueType="num">
                                      <p:cBhvr>
                                        <p:cTn id="127" dur="1000" fill="hold"/>
                                        <p:tgtEl>
                                          <p:spTgt spid="48"/>
                                        </p:tgtEl>
                                        <p:attrNameLst>
                                          <p:attrName>ppt_y</p:attrName>
                                        </p:attrNameLst>
                                      </p:cBhvr>
                                      <p:tavLst>
                                        <p:tav tm="0">
                                          <p:val>
                                            <p:strVal val="#ppt_y-.1"/>
                                          </p:val>
                                        </p:tav>
                                        <p:tav tm="100000">
                                          <p:val>
                                            <p:strVal val="#ppt_y"/>
                                          </p:val>
                                        </p:tav>
                                      </p:tavLst>
                                    </p:anim>
                                  </p:childTnLst>
                                </p:cTn>
                              </p:par>
                              <p:par>
                                <p:cTn id="128" presetID="22" presetClass="entr" presetSubtype="4" fill="hold" grpId="0" nodeType="withEffect">
                                  <p:stCondLst>
                                    <p:cond delay="0"/>
                                  </p:stCondLst>
                                  <p:childTnLst>
                                    <p:set>
                                      <p:cBhvr>
                                        <p:cTn id="129" dur="1" fill="hold">
                                          <p:stCondLst>
                                            <p:cond delay="0"/>
                                          </p:stCondLst>
                                        </p:cTn>
                                        <p:tgtEl>
                                          <p:spTgt spid="20"/>
                                        </p:tgtEl>
                                        <p:attrNameLst>
                                          <p:attrName>style.visibility</p:attrName>
                                        </p:attrNameLst>
                                      </p:cBhvr>
                                      <p:to>
                                        <p:strVal val="visible"/>
                                      </p:to>
                                    </p:set>
                                    <p:animEffect transition="in" filter="wipe(down)">
                                      <p:cBhvr>
                                        <p:cTn id="130" dur="500"/>
                                        <p:tgtEl>
                                          <p:spTgt spid="20"/>
                                        </p:tgtEl>
                                      </p:cBhvr>
                                    </p:animEffect>
                                  </p:childTnLst>
                                </p:cTn>
                              </p:par>
                              <p:par>
                                <p:cTn id="131" presetID="22" presetClass="entr" presetSubtype="4" fill="hold" grpId="0" nodeType="withEffect">
                                  <p:stCondLst>
                                    <p:cond delay="200"/>
                                  </p:stCondLst>
                                  <p:childTnLst>
                                    <p:set>
                                      <p:cBhvr>
                                        <p:cTn id="132" dur="1" fill="hold">
                                          <p:stCondLst>
                                            <p:cond delay="0"/>
                                          </p:stCondLst>
                                        </p:cTn>
                                        <p:tgtEl>
                                          <p:spTgt spid="21"/>
                                        </p:tgtEl>
                                        <p:attrNameLst>
                                          <p:attrName>style.visibility</p:attrName>
                                        </p:attrNameLst>
                                      </p:cBhvr>
                                      <p:to>
                                        <p:strVal val="visible"/>
                                      </p:to>
                                    </p:set>
                                    <p:animEffect transition="in" filter="wipe(down)">
                                      <p:cBhvr>
                                        <p:cTn id="133" dur="500"/>
                                        <p:tgtEl>
                                          <p:spTgt spid="21"/>
                                        </p:tgtEl>
                                      </p:cBhvr>
                                    </p:animEffect>
                                  </p:childTnLst>
                                </p:cTn>
                              </p:par>
                              <p:par>
                                <p:cTn id="134" presetID="22" presetClass="entr" presetSubtype="4" fill="hold" grpId="0" nodeType="withEffect">
                                  <p:stCondLst>
                                    <p:cond delay="400"/>
                                  </p:stCondLst>
                                  <p:childTnLst>
                                    <p:set>
                                      <p:cBhvr>
                                        <p:cTn id="135" dur="1" fill="hold">
                                          <p:stCondLst>
                                            <p:cond delay="0"/>
                                          </p:stCondLst>
                                        </p:cTn>
                                        <p:tgtEl>
                                          <p:spTgt spid="22"/>
                                        </p:tgtEl>
                                        <p:attrNameLst>
                                          <p:attrName>style.visibility</p:attrName>
                                        </p:attrNameLst>
                                      </p:cBhvr>
                                      <p:to>
                                        <p:strVal val="visible"/>
                                      </p:to>
                                    </p:set>
                                    <p:animEffect transition="in" filter="wipe(down)">
                                      <p:cBhvr>
                                        <p:cTn id="136" dur="500"/>
                                        <p:tgtEl>
                                          <p:spTgt spid="22"/>
                                        </p:tgtEl>
                                      </p:cBhvr>
                                    </p:animEffect>
                                  </p:childTnLst>
                                </p:cTn>
                              </p:par>
                              <p:par>
                                <p:cTn id="137" presetID="22" presetClass="entr" presetSubtype="4" fill="hold" grpId="0" nodeType="withEffect">
                                  <p:stCondLst>
                                    <p:cond delay="600"/>
                                  </p:stCondLst>
                                  <p:childTnLst>
                                    <p:set>
                                      <p:cBhvr>
                                        <p:cTn id="138" dur="1" fill="hold">
                                          <p:stCondLst>
                                            <p:cond delay="0"/>
                                          </p:stCondLst>
                                        </p:cTn>
                                        <p:tgtEl>
                                          <p:spTgt spid="23"/>
                                        </p:tgtEl>
                                        <p:attrNameLst>
                                          <p:attrName>style.visibility</p:attrName>
                                        </p:attrNameLst>
                                      </p:cBhvr>
                                      <p:to>
                                        <p:strVal val="visible"/>
                                      </p:to>
                                    </p:set>
                                    <p:animEffect transition="in" filter="wipe(down)">
                                      <p:cBhvr>
                                        <p:cTn id="139" dur="500"/>
                                        <p:tgtEl>
                                          <p:spTgt spid="23"/>
                                        </p:tgtEl>
                                      </p:cBhvr>
                                    </p:animEffect>
                                  </p:childTnLst>
                                </p:cTn>
                              </p:par>
                            </p:childTnLst>
                          </p:cTn>
                        </p:par>
                        <p:par>
                          <p:cTn id="140" fill="hold">
                            <p:stCondLst>
                              <p:cond delay="6350"/>
                            </p:stCondLst>
                            <p:childTnLst>
                              <p:par>
                                <p:cTn id="141" presetID="22" presetClass="entr" presetSubtype="4" fill="hold" grpId="0" nodeType="afterEffect">
                                  <p:stCondLst>
                                    <p:cond delay="0"/>
                                  </p:stCondLst>
                                  <p:childTnLst>
                                    <p:set>
                                      <p:cBhvr>
                                        <p:cTn id="142" dur="1" fill="hold">
                                          <p:stCondLst>
                                            <p:cond delay="0"/>
                                          </p:stCondLst>
                                        </p:cTn>
                                        <p:tgtEl>
                                          <p:spTgt spid="27"/>
                                        </p:tgtEl>
                                        <p:attrNameLst>
                                          <p:attrName>style.visibility</p:attrName>
                                        </p:attrNameLst>
                                      </p:cBhvr>
                                      <p:to>
                                        <p:strVal val="visible"/>
                                      </p:to>
                                    </p:set>
                                    <p:animEffect transition="in" filter="wipe(down)">
                                      <p:cBhvr>
                                        <p:cTn id="143" dur="500"/>
                                        <p:tgtEl>
                                          <p:spTgt spid="27"/>
                                        </p:tgtEl>
                                      </p:cBhvr>
                                    </p:animEffect>
                                  </p:childTnLst>
                                </p:cTn>
                              </p:par>
                              <p:par>
                                <p:cTn id="144" presetID="22" presetClass="entr" presetSubtype="4" fill="hold" grpId="0" nodeType="withEffect">
                                  <p:stCondLst>
                                    <p:cond delay="0"/>
                                  </p:stCondLst>
                                  <p:childTnLst>
                                    <p:set>
                                      <p:cBhvr>
                                        <p:cTn id="145" dur="1" fill="hold">
                                          <p:stCondLst>
                                            <p:cond delay="0"/>
                                          </p:stCondLst>
                                        </p:cTn>
                                        <p:tgtEl>
                                          <p:spTgt spid="26"/>
                                        </p:tgtEl>
                                        <p:attrNameLst>
                                          <p:attrName>style.visibility</p:attrName>
                                        </p:attrNameLst>
                                      </p:cBhvr>
                                      <p:to>
                                        <p:strVal val="visible"/>
                                      </p:to>
                                    </p:set>
                                    <p:animEffect transition="in" filter="wipe(down)">
                                      <p:cBhvr>
                                        <p:cTn id="146" dur="500"/>
                                        <p:tgtEl>
                                          <p:spTgt spid="26"/>
                                        </p:tgtEl>
                                      </p:cBhvr>
                                    </p:animEffect>
                                  </p:childTnLst>
                                </p:cTn>
                              </p:par>
                              <p:par>
                                <p:cTn id="147" presetID="22" presetClass="entr" presetSubtype="4" fill="hold" grpId="0" nodeType="withEffect">
                                  <p:stCondLst>
                                    <p:cond delay="0"/>
                                  </p:stCondLst>
                                  <p:childTnLst>
                                    <p:set>
                                      <p:cBhvr>
                                        <p:cTn id="148" dur="1" fill="hold">
                                          <p:stCondLst>
                                            <p:cond delay="0"/>
                                          </p:stCondLst>
                                        </p:cTn>
                                        <p:tgtEl>
                                          <p:spTgt spid="25"/>
                                        </p:tgtEl>
                                        <p:attrNameLst>
                                          <p:attrName>style.visibility</p:attrName>
                                        </p:attrNameLst>
                                      </p:cBhvr>
                                      <p:to>
                                        <p:strVal val="visible"/>
                                      </p:to>
                                    </p:set>
                                    <p:animEffect transition="in" filter="wipe(down)">
                                      <p:cBhvr>
                                        <p:cTn id="149" dur="500"/>
                                        <p:tgtEl>
                                          <p:spTgt spid="25"/>
                                        </p:tgtEl>
                                      </p:cBhvr>
                                    </p:animEffect>
                                  </p:childTnLst>
                                </p:cTn>
                              </p:par>
                              <p:par>
                                <p:cTn id="150" presetID="22" presetClass="entr" presetSubtype="4" fill="hold" grpId="0" nodeType="withEffect">
                                  <p:stCondLst>
                                    <p:cond delay="0"/>
                                  </p:stCondLst>
                                  <p:childTnLst>
                                    <p:set>
                                      <p:cBhvr>
                                        <p:cTn id="151" dur="1" fill="hold">
                                          <p:stCondLst>
                                            <p:cond delay="0"/>
                                          </p:stCondLst>
                                        </p:cTn>
                                        <p:tgtEl>
                                          <p:spTgt spid="24"/>
                                        </p:tgtEl>
                                        <p:attrNameLst>
                                          <p:attrName>style.visibility</p:attrName>
                                        </p:attrNameLst>
                                      </p:cBhvr>
                                      <p:to>
                                        <p:strVal val="visible"/>
                                      </p:to>
                                    </p:set>
                                    <p:animEffect transition="in" filter="wipe(down)">
                                      <p:cBhvr>
                                        <p:cTn id="152" dur="500"/>
                                        <p:tgtEl>
                                          <p:spTgt spid="24"/>
                                        </p:tgtEl>
                                      </p:cBhvr>
                                    </p:animEffect>
                                  </p:childTnLst>
                                </p:cTn>
                              </p:par>
                            </p:childTnLst>
                          </p:cTn>
                        </p:par>
                        <p:par>
                          <p:cTn id="153" fill="hold">
                            <p:stCondLst>
                              <p:cond delay="6850"/>
                            </p:stCondLst>
                            <p:childTnLst>
                              <p:par>
                                <p:cTn id="154" presetID="45" presetClass="entr" presetSubtype="0" fill="hold" grpId="0" nodeType="afterEffect">
                                  <p:stCondLst>
                                    <p:cond delay="0"/>
                                  </p:stCondLst>
                                  <p:childTnLst>
                                    <p:set>
                                      <p:cBhvr>
                                        <p:cTn id="155" dur="1" fill="hold">
                                          <p:stCondLst>
                                            <p:cond delay="0"/>
                                          </p:stCondLst>
                                        </p:cTn>
                                        <p:tgtEl>
                                          <p:spTgt spid="40"/>
                                        </p:tgtEl>
                                        <p:attrNameLst>
                                          <p:attrName>style.visibility</p:attrName>
                                        </p:attrNameLst>
                                      </p:cBhvr>
                                      <p:to>
                                        <p:strVal val="visible"/>
                                      </p:to>
                                    </p:set>
                                    <p:animEffect transition="in" filter="fade">
                                      <p:cBhvr>
                                        <p:cTn id="156" dur="500"/>
                                        <p:tgtEl>
                                          <p:spTgt spid="40"/>
                                        </p:tgtEl>
                                      </p:cBhvr>
                                    </p:animEffect>
                                    <p:anim calcmode="lin" valueType="num">
                                      <p:cBhvr>
                                        <p:cTn id="157" dur="500" fill="hold"/>
                                        <p:tgtEl>
                                          <p:spTgt spid="40"/>
                                        </p:tgtEl>
                                        <p:attrNameLst>
                                          <p:attrName>ppt_w</p:attrName>
                                        </p:attrNameLst>
                                      </p:cBhvr>
                                      <p:tavLst>
                                        <p:tav tm="0" fmla="#ppt_w*sin(2.5*pi*$)">
                                          <p:val>
                                            <p:fltVal val="0"/>
                                          </p:val>
                                        </p:tav>
                                        <p:tav tm="100000">
                                          <p:val>
                                            <p:fltVal val="1"/>
                                          </p:val>
                                        </p:tav>
                                      </p:tavLst>
                                    </p:anim>
                                    <p:anim calcmode="lin" valueType="num">
                                      <p:cBhvr>
                                        <p:cTn id="158" dur="500" fill="hold"/>
                                        <p:tgtEl>
                                          <p:spTgt spid="40"/>
                                        </p:tgtEl>
                                        <p:attrNameLst>
                                          <p:attrName>ppt_h</p:attrName>
                                        </p:attrNameLst>
                                      </p:cBhvr>
                                      <p:tavLst>
                                        <p:tav tm="0">
                                          <p:val>
                                            <p:strVal val="#ppt_h"/>
                                          </p:val>
                                        </p:tav>
                                        <p:tav tm="100000">
                                          <p:val>
                                            <p:strVal val="#ppt_h"/>
                                          </p:val>
                                        </p:tav>
                                      </p:tavLst>
                                    </p:anim>
                                  </p:childTnLst>
                                </p:cTn>
                              </p:par>
                              <p:par>
                                <p:cTn id="159" presetID="45" presetClass="entr" presetSubtype="0" fill="hold" grpId="0" nodeType="withEffect">
                                  <p:stCondLst>
                                    <p:cond delay="0"/>
                                  </p:stCondLst>
                                  <p:childTnLst>
                                    <p:set>
                                      <p:cBhvr>
                                        <p:cTn id="160" dur="1" fill="hold">
                                          <p:stCondLst>
                                            <p:cond delay="0"/>
                                          </p:stCondLst>
                                        </p:cTn>
                                        <p:tgtEl>
                                          <p:spTgt spid="43"/>
                                        </p:tgtEl>
                                        <p:attrNameLst>
                                          <p:attrName>style.visibility</p:attrName>
                                        </p:attrNameLst>
                                      </p:cBhvr>
                                      <p:to>
                                        <p:strVal val="visible"/>
                                      </p:to>
                                    </p:set>
                                    <p:animEffect transition="in" filter="fade">
                                      <p:cBhvr>
                                        <p:cTn id="161" dur="500"/>
                                        <p:tgtEl>
                                          <p:spTgt spid="43"/>
                                        </p:tgtEl>
                                      </p:cBhvr>
                                    </p:animEffect>
                                    <p:anim calcmode="lin" valueType="num">
                                      <p:cBhvr>
                                        <p:cTn id="162" dur="500" fill="hold"/>
                                        <p:tgtEl>
                                          <p:spTgt spid="43"/>
                                        </p:tgtEl>
                                        <p:attrNameLst>
                                          <p:attrName>ppt_w</p:attrName>
                                        </p:attrNameLst>
                                      </p:cBhvr>
                                      <p:tavLst>
                                        <p:tav tm="0" fmla="#ppt_w*sin(2.5*pi*$)">
                                          <p:val>
                                            <p:fltVal val="0"/>
                                          </p:val>
                                        </p:tav>
                                        <p:tav tm="100000">
                                          <p:val>
                                            <p:fltVal val="1"/>
                                          </p:val>
                                        </p:tav>
                                      </p:tavLst>
                                    </p:anim>
                                    <p:anim calcmode="lin" valueType="num">
                                      <p:cBhvr>
                                        <p:cTn id="163" dur="500" fill="hold"/>
                                        <p:tgtEl>
                                          <p:spTgt spid="43"/>
                                        </p:tgtEl>
                                        <p:attrNameLst>
                                          <p:attrName>ppt_h</p:attrName>
                                        </p:attrNameLst>
                                      </p:cBhvr>
                                      <p:tavLst>
                                        <p:tav tm="0">
                                          <p:val>
                                            <p:strVal val="#ppt_h"/>
                                          </p:val>
                                        </p:tav>
                                        <p:tav tm="100000">
                                          <p:val>
                                            <p:strVal val="#ppt_h"/>
                                          </p:val>
                                        </p:tav>
                                      </p:tavLst>
                                    </p:anim>
                                  </p:childTnLst>
                                </p:cTn>
                              </p:par>
                            </p:childTnLst>
                          </p:cTn>
                        </p:par>
                        <p:par>
                          <p:cTn id="164" fill="hold">
                            <p:stCondLst>
                              <p:cond delay="7350"/>
                            </p:stCondLst>
                            <p:childTnLst>
                              <p:par>
                                <p:cTn id="165" presetID="47" presetClass="entr" presetSubtype="0" fill="hold" grpId="0" nodeType="afterEffect">
                                  <p:stCondLst>
                                    <p:cond delay="0"/>
                                  </p:stCondLst>
                                  <p:childTnLst>
                                    <p:set>
                                      <p:cBhvr>
                                        <p:cTn id="166" dur="1" fill="hold">
                                          <p:stCondLst>
                                            <p:cond delay="0"/>
                                          </p:stCondLst>
                                        </p:cTn>
                                        <p:tgtEl>
                                          <p:spTgt spid="51"/>
                                        </p:tgtEl>
                                        <p:attrNameLst>
                                          <p:attrName>style.visibility</p:attrName>
                                        </p:attrNameLst>
                                      </p:cBhvr>
                                      <p:to>
                                        <p:strVal val="visible"/>
                                      </p:to>
                                    </p:set>
                                    <p:animEffect transition="in" filter="fade">
                                      <p:cBhvr>
                                        <p:cTn id="167" dur="1000"/>
                                        <p:tgtEl>
                                          <p:spTgt spid="51"/>
                                        </p:tgtEl>
                                      </p:cBhvr>
                                    </p:animEffect>
                                    <p:anim calcmode="lin" valueType="num">
                                      <p:cBhvr>
                                        <p:cTn id="168" dur="1000" fill="hold"/>
                                        <p:tgtEl>
                                          <p:spTgt spid="51"/>
                                        </p:tgtEl>
                                        <p:attrNameLst>
                                          <p:attrName>ppt_x</p:attrName>
                                        </p:attrNameLst>
                                      </p:cBhvr>
                                      <p:tavLst>
                                        <p:tav tm="0">
                                          <p:val>
                                            <p:strVal val="#ppt_x"/>
                                          </p:val>
                                        </p:tav>
                                        <p:tav tm="100000">
                                          <p:val>
                                            <p:strVal val="#ppt_x"/>
                                          </p:val>
                                        </p:tav>
                                      </p:tavLst>
                                    </p:anim>
                                    <p:anim calcmode="lin" valueType="num">
                                      <p:cBhvr>
                                        <p:cTn id="169" dur="1000" fill="hold"/>
                                        <p:tgtEl>
                                          <p:spTgt spid="51"/>
                                        </p:tgtEl>
                                        <p:attrNameLst>
                                          <p:attrName>ppt_y</p:attrName>
                                        </p:attrNameLst>
                                      </p:cBhvr>
                                      <p:tavLst>
                                        <p:tav tm="0">
                                          <p:val>
                                            <p:strVal val="#ppt_y-.1"/>
                                          </p:val>
                                        </p:tav>
                                        <p:tav tm="100000">
                                          <p:val>
                                            <p:strVal val="#ppt_y"/>
                                          </p:val>
                                        </p:tav>
                                      </p:tavLst>
                                    </p:anim>
                                  </p:childTnLst>
                                </p:cTn>
                              </p:par>
                              <p:par>
                                <p:cTn id="170" presetID="47" presetClass="entr" presetSubtype="0" fill="hold" grpId="0" nodeType="withEffect">
                                  <p:stCondLst>
                                    <p:cond delay="0"/>
                                  </p:stCondLst>
                                  <p:childTnLst>
                                    <p:set>
                                      <p:cBhvr>
                                        <p:cTn id="171" dur="1" fill="hold">
                                          <p:stCondLst>
                                            <p:cond delay="0"/>
                                          </p:stCondLst>
                                        </p:cTn>
                                        <p:tgtEl>
                                          <p:spTgt spid="50"/>
                                        </p:tgtEl>
                                        <p:attrNameLst>
                                          <p:attrName>style.visibility</p:attrName>
                                        </p:attrNameLst>
                                      </p:cBhvr>
                                      <p:to>
                                        <p:strVal val="visible"/>
                                      </p:to>
                                    </p:set>
                                    <p:animEffect transition="in" filter="fade">
                                      <p:cBhvr>
                                        <p:cTn id="172" dur="1000"/>
                                        <p:tgtEl>
                                          <p:spTgt spid="50"/>
                                        </p:tgtEl>
                                      </p:cBhvr>
                                    </p:animEffect>
                                    <p:anim calcmode="lin" valueType="num">
                                      <p:cBhvr>
                                        <p:cTn id="173" dur="1000" fill="hold"/>
                                        <p:tgtEl>
                                          <p:spTgt spid="50"/>
                                        </p:tgtEl>
                                        <p:attrNameLst>
                                          <p:attrName>ppt_x</p:attrName>
                                        </p:attrNameLst>
                                      </p:cBhvr>
                                      <p:tavLst>
                                        <p:tav tm="0">
                                          <p:val>
                                            <p:strVal val="#ppt_x"/>
                                          </p:val>
                                        </p:tav>
                                        <p:tav tm="100000">
                                          <p:val>
                                            <p:strVal val="#ppt_x"/>
                                          </p:val>
                                        </p:tav>
                                      </p:tavLst>
                                    </p:anim>
                                    <p:anim calcmode="lin" valueType="num">
                                      <p:cBhvr>
                                        <p:cTn id="174" dur="1000" fill="hold"/>
                                        <p:tgtEl>
                                          <p:spTgt spid="50"/>
                                        </p:tgtEl>
                                        <p:attrNameLst>
                                          <p:attrName>ppt_y</p:attrName>
                                        </p:attrNameLst>
                                      </p:cBhvr>
                                      <p:tavLst>
                                        <p:tav tm="0">
                                          <p:val>
                                            <p:strVal val="#ppt_y-.1"/>
                                          </p:val>
                                        </p:tav>
                                        <p:tav tm="100000">
                                          <p:val>
                                            <p:strVal val="#ppt_y"/>
                                          </p:val>
                                        </p:tav>
                                      </p:tavLst>
                                    </p:anim>
                                  </p:childTnLst>
                                </p:cTn>
                              </p:par>
                              <p:par>
                                <p:cTn id="175" presetID="22" presetClass="entr" presetSubtype="4" fill="hold" grpId="0" nodeType="withEffect">
                                  <p:stCondLst>
                                    <p:cond delay="0"/>
                                  </p:stCondLst>
                                  <p:childTnLst>
                                    <p:set>
                                      <p:cBhvr>
                                        <p:cTn id="176" dur="1" fill="hold">
                                          <p:stCondLst>
                                            <p:cond delay="0"/>
                                          </p:stCondLst>
                                        </p:cTn>
                                        <p:tgtEl>
                                          <p:spTgt spid="28"/>
                                        </p:tgtEl>
                                        <p:attrNameLst>
                                          <p:attrName>style.visibility</p:attrName>
                                        </p:attrNameLst>
                                      </p:cBhvr>
                                      <p:to>
                                        <p:strVal val="visible"/>
                                      </p:to>
                                    </p:set>
                                    <p:animEffect transition="in" filter="wipe(down)">
                                      <p:cBhvr>
                                        <p:cTn id="177" dur="500"/>
                                        <p:tgtEl>
                                          <p:spTgt spid="28"/>
                                        </p:tgtEl>
                                      </p:cBhvr>
                                    </p:animEffect>
                                  </p:childTnLst>
                                </p:cTn>
                              </p:par>
                              <p:par>
                                <p:cTn id="178" presetID="22" presetClass="entr" presetSubtype="4" fill="hold" grpId="0" nodeType="withEffect">
                                  <p:stCondLst>
                                    <p:cond delay="200"/>
                                  </p:stCondLst>
                                  <p:childTnLst>
                                    <p:set>
                                      <p:cBhvr>
                                        <p:cTn id="179" dur="1" fill="hold">
                                          <p:stCondLst>
                                            <p:cond delay="0"/>
                                          </p:stCondLst>
                                        </p:cTn>
                                        <p:tgtEl>
                                          <p:spTgt spid="29"/>
                                        </p:tgtEl>
                                        <p:attrNameLst>
                                          <p:attrName>style.visibility</p:attrName>
                                        </p:attrNameLst>
                                      </p:cBhvr>
                                      <p:to>
                                        <p:strVal val="visible"/>
                                      </p:to>
                                    </p:set>
                                    <p:animEffect transition="in" filter="wipe(down)">
                                      <p:cBhvr>
                                        <p:cTn id="180" dur="500"/>
                                        <p:tgtEl>
                                          <p:spTgt spid="29"/>
                                        </p:tgtEl>
                                      </p:cBhvr>
                                    </p:animEffect>
                                  </p:childTnLst>
                                </p:cTn>
                              </p:par>
                              <p:par>
                                <p:cTn id="181" presetID="22" presetClass="entr" presetSubtype="4" fill="hold" grpId="0" nodeType="withEffect">
                                  <p:stCondLst>
                                    <p:cond delay="400"/>
                                  </p:stCondLst>
                                  <p:childTnLst>
                                    <p:set>
                                      <p:cBhvr>
                                        <p:cTn id="182" dur="1" fill="hold">
                                          <p:stCondLst>
                                            <p:cond delay="0"/>
                                          </p:stCondLst>
                                        </p:cTn>
                                        <p:tgtEl>
                                          <p:spTgt spid="30"/>
                                        </p:tgtEl>
                                        <p:attrNameLst>
                                          <p:attrName>style.visibility</p:attrName>
                                        </p:attrNameLst>
                                      </p:cBhvr>
                                      <p:to>
                                        <p:strVal val="visible"/>
                                      </p:to>
                                    </p:set>
                                    <p:animEffect transition="in" filter="wipe(down)">
                                      <p:cBhvr>
                                        <p:cTn id="183" dur="500"/>
                                        <p:tgtEl>
                                          <p:spTgt spid="30"/>
                                        </p:tgtEl>
                                      </p:cBhvr>
                                    </p:animEffect>
                                  </p:childTnLst>
                                </p:cTn>
                              </p:par>
                              <p:par>
                                <p:cTn id="184" presetID="22" presetClass="entr" presetSubtype="4" fill="hold" grpId="0" nodeType="withEffect">
                                  <p:stCondLst>
                                    <p:cond delay="600"/>
                                  </p:stCondLst>
                                  <p:childTnLst>
                                    <p:set>
                                      <p:cBhvr>
                                        <p:cTn id="185" dur="1" fill="hold">
                                          <p:stCondLst>
                                            <p:cond delay="0"/>
                                          </p:stCondLst>
                                        </p:cTn>
                                        <p:tgtEl>
                                          <p:spTgt spid="31"/>
                                        </p:tgtEl>
                                        <p:attrNameLst>
                                          <p:attrName>style.visibility</p:attrName>
                                        </p:attrNameLst>
                                      </p:cBhvr>
                                      <p:to>
                                        <p:strVal val="visible"/>
                                      </p:to>
                                    </p:set>
                                    <p:animEffect transition="in" filter="wipe(down)">
                                      <p:cBhvr>
                                        <p:cTn id="186" dur="500"/>
                                        <p:tgtEl>
                                          <p:spTgt spid="31"/>
                                        </p:tgtEl>
                                      </p:cBhvr>
                                    </p:animEffect>
                                  </p:childTnLst>
                                </p:cTn>
                              </p:par>
                            </p:childTnLst>
                          </p:cTn>
                        </p:par>
                        <p:par>
                          <p:cTn id="187" fill="hold">
                            <p:stCondLst>
                              <p:cond delay="8350"/>
                            </p:stCondLst>
                            <p:childTnLst>
                              <p:par>
                                <p:cTn id="188" presetID="22" presetClass="entr" presetSubtype="4" fill="hold" grpId="0" nodeType="afterEffect">
                                  <p:stCondLst>
                                    <p:cond delay="0"/>
                                  </p:stCondLst>
                                  <p:childTnLst>
                                    <p:set>
                                      <p:cBhvr>
                                        <p:cTn id="189" dur="1" fill="hold">
                                          <p:stCondLst>
                                            <p:cond delay="0"/>
                                          </p:stCondLst>
                                        </p:cTn>
                                        <p:tgtEl>
                                          <p:spTgt spid="35"/>
                                        </p:tgtEl>
                                        <p:attrNameLst>
                                          <p:attrName>style.visibility</p:attrName>
                                        </p:attrNameLst>
                                      </p:cBhvr>
                                      <p:to>
                                        <p:strVal val="visible"/>
                                      </p:to>
                                    </p:set>
                                    <p:animEffect transition="in" filter="wipe(down)">
                                      <p:cBhvr>
                                        <p:cTn id="190" dur="500"/>
                                        <p:tgtEl>
                                          <p:spTgt spid="35"/>
                                        </p:tgtEl>
                                      </p:cBhvr>
                                    </p:animEffect>
                                  </p:childTnLst>
                                </p:cTn>
                              </p:par>
                              <p:par>
                                <p:cTn id="191" presetID="22" presetClass="entr" presetSubtype="4" fill="hold" grpId="0" nodeType="withEffect">
                                  <p:stCondLst>
                                    <p:cond delay="0"/>
                                  </p:stCondLst>
                                  <p:childTnLst>
                                    <p:set>
                                      <p:cBhvr>
                                        <p:cTn id="192" dur="1" fill="hold">
                                          <p:stCondLst>
                                            <p:cond delay="0"/>
                                          </p:stCondLst>
                                        </p:cTn>
                                        <p:tgtEl>
                                          <p:spTgt spid="34"/>
                                        </p:tgtEl>
                                        <p:attrNameLst>
                                          <p:attrName>style.visibility</p:attrName>
                                        </p:attrNameLst>
                                      </p:cBhvr>
                                      <p:to>
                                        <p:strVal val="visible"/>
                                      </p:to>
                                    </p:set>
                                    <p:animEffect transition="in" filter="wipe(down)">
                                      <p:cBhvr>
                                        <p:cTn id="193" dur="500"/>
                                        <p:tgtEl>
                                          <p:spTgt spid="34"/>
                                        </p:tgtEl>
                                      </p:cBhvr>
                                    </p:animEffect>
                                  </p:childTnLst>
                                </p:cTn>
                              </p:par>
                              <p:par>
                                <p:cTn id="194" presetID="22" presetClass="entr" presetSubtype="4" fill="hold" grpId="0" nodeType="withEffect">
                                  <p:stCondLst>
                                    <p:cond delay="0"/>
                                  </p:stCondLst>
                                  <p:childTnLst>
                                    <p:set>
                                      <p:cBhvr>
                                        <p:cTn id="195" dur="1" fill="hold">
                                          <p:stCondLst>
                                            <p:cond delay="0"/>
                                          </p:stCondLst>
                                        </p:cTn>
                                        <p:tgtEl>
                                          <p:spTgt spid="33"/>
                                        </p:tgtEl>
                                        <p:attrNameLst>
                                          <p:attrName>style.visibility</p:attrName>
                                        </p:attrNameLst>
                                      </p:cBhvr>
                                      <p:to>
                                        <p:strVal val="visible"/>
                                      </p:to>
                                    </p:set>
                                    <p:animEffect transition="in" filter="wipe(down)">
                                      <p:cBhvr>
                                        <p:cTn id="196" dur="500"/>
                                        <p:tgtEl>
                                          <p:spTgt spid="33"/>
                                        </p:tgtEl>
                                      </p:cBhvr>
                                    </p:animEffect>
                                  </p:childTnLst>
                                </p:cTn>
                              </p:par>
                              <p:par>
                                <p:cTn id="197" presetID="22" presetClass="entr" presetSubtype="4" fill="hold" grpId="0" nodeType="withEffect">
                                  <p:stCondLst>
                                    <p:cond delay="0"/>
                                  </p:stCondLst>
                                  <p:childTnLst>
                                    <p:set>
                                      <p:cBhvr>
                                        <p:cTn id="198" dur="1" fill="hold">
                                          <p:stCondLst>
                                            <p:cond delay="0"/>
                                          </p:stCondLst>
                                        </p:cTn>
                                        <p:tgtEl>
                                          <p:spTgt spid="32"/>
                                        </p:tgtEl>
                                        <p:attrNameLst>
                                          <p:attrName>style.visibility</p:attrName>
                                        </p:attrNameLst>
                                      </p:cBhvr>
                                      <p:to>
                                        <p:strVal val="visible"/>
                                      </p:to>
                                    </p:set>
                                    <p:animEffect transition="in" filter="wipe(down)">
                                      <p:cBhvr>
                                        <p:cTn id="19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p:bldP spid="45" grpId="0"/>
      <p:bldP spid="46" grpId="0"/>
      <p:bldP spid="47" grpId="0"/>
      <p:bldP spid="48" grpId="0"/>
      <p:bldP spid="49" grpId="0"/>
      <p:bldP spid="50" grpId="0"/>
      <p:bldP spid="51" grpId="0"/>
      <p:bldP spid="53"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矩形 29"/>
          <p:cNvSpPr/>
          <p:nvPr/>
        </p:nvSpPr>
        <p:spPr>
          <a:xfrm>
            <a:off x="2519504" y="3081961"/>
            <a:ext cx="4699134" cy="100520"/>
          </a:xfrm>
          <a:prstGeom prst="rect">
            <a:avLst/>
          </a:prstGeom>
          <a:pattFill prst="ltUpDiag">
            <a:fgClr>
              <a:srgbClr val="414455"/>
            </a:fgClr>
            <a:bgClr>
              <a:srgbClr val="E8E8E6"/>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zh-CN" altLang="en-US" sz="1350"/>
          </a:p>
        </p:txBody>
      </p:sp>
      <p:sp>
        <p:nvSpPr>
          <p:cNvPr id="31" name="矩形 30"/>
          <p:cNvSpPr/>
          <p:nvPr/>
        </p:nvSpPr>
        <p:spPr>
          <a:xfrm>
            <a:off x="2087401" y="1307739"/>
            <a:ext cx="4699134" cy="100520"/>
          </a:xfrm>
          <a:prstGeom prst="rect">
            <a:avLst/>
          </a:prstGeom>
          <a:pattFill prst="ltUpDiag">
            <a:fgClr>
              <a:srgbClr val="414455"/>
            </a:fgClr>
            <a:bgClr>
              <a:srgbClr val="E8E8E6"/>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zh-CN" altLang="en-US" sz="1350"/>
          </a:p>
        </p:txBody>
      </p:sp>
      <p:sp>
        <p:nvSpPr>
          <p:cNvPr id="32" name="椭圆 64"/>
          <p:cNvSpPr>
            <a:spLocks noChangeArrowheads="1"/>
          </p:cNvSpPr>
          <p:nvPr/>
        </p:nvSpPr>
        <p:spPr bwMode="auto">
          <a:xfrm>
            <a:off x="953128" y="1060369"/>
            <a:ext cx="1244209" cy="1243177"/>
          </a:xfrm>
          <a:prstGeom prst="ellipse">
            <a:avLst/>
          </a:prstGeom>
          <a:solidFill>
            <a:schemeClr val="accent1"/>
          </a:solidFill>
          <a:ln w="190500" cap="sq" cmpd="sng">
            <a:solidFill>
              <a:schemeClr val="bg1">
                <a:lumMod val="65000"/>
              </a:schemeClr>
            </a:solidFill>
            <a:round/>
          </a:ln>
        </p:spPr>
        <p:txBody>
          <a:bodyPr lIns="68568" tIns="34284" rIns="68568" bIns="34284" anchor="ctr"/>
          <a:lstStyle/>
          <a:p>
            <a:pPr algn="ctr"/>
            <a:r>
              <a:rPr lang="zh-CN" altLang="en-US" sz="21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添加文字</a:t>
            </a:r>
            <a:endParaRPr lang="zh-CN" altLang="zh-CN" sz="21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33" name="TextBox 32"/>
          <p:cNvSpPr txBox="1"/>
          <p:nvPr/>
        </p:nvSpPr>
        <p:spPr>
          <a:xfrm>
            <a:off x="2436039" y="1432534"/>
            <a:ext cx="4429069" cy="1508478"/>
          </a:xfrm>
          <a:prstGeom prst="rect">
            <a:avLst/>
          </a:prstGeom>
          <a:noFill/>
        </p:spPr>
        <p:txBody>
          <a:bodyPr wrap="square" lIns="68568" tIns="34284" rIns="68568" bIns="34284" rtlCol="0">
            <a:spAutoFit/>
          </a:bodyPr>
          <a:lstStyle/>
          <a:p>
            <a:pPr>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1200" dirty="0">
              <a:solidFill>
                <a:sysClr val="windowText" lastClr="000000"/>
              </a:solidFill>
              <a:latin typeface="微软雅黑" panose="020B0503020204020204" pitchFamily="34" charset="-122"/>
              <a:ea typeface="微软雅黑" panose="020B0503020204020204" pitchFamily="34" charset="-122"/>
            </a:endParaRPr>
          </a:p>
          <a:p>
            <a:pPr>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a:t>
            </a:r>
          </a:p>
        </p:txBody>
      </p:sp>
      <p:sp>
        <p:nvSpPr>
          <p:cNvPr id="34" name="椭圆 64"/>
          <p:cNvSpPr>
            <a:spLocks noChangeArrowheads="1"/>
          </p:cNvSpPr>
          <p:nvPr/>
        </p:nvSpPr>
        <p:spPr bwMode="auto">
          <a:xfrm>
            <a:off x="7056600" y="2622343"/>
            <a:ext cx="1244209" cy="1243177"/>
          </a:xfrm>
          <a:prstGeom prst="ellipse">
            <a:avLst/>
          </a:prstGeom>
          <a:solidFill>
            <a:schemeClr val="accent1"/>
          </a:solidFill>
          <a:ln w="190500" cap="sq" cmpd="sng">
            <a:solidFill>
              <a:schemeClr val="bg1">
                <a:lumMod val="65000"/>
              </a:schemeClr>
            </a:solidFill>
            <a:round/>
          </a:ln>
        </p:spPr>
        <p:txBody>
          <a:bodyPr lIns="68568" tIns="34284" rIns="68568" bIns="34284" anchor="ctr"/>
          <a:lstStyle/>
          <a:p>
            <a:pPr algn="ctr"/>
            <a:r>
              <a:rPr lang="zh-CN" altLang="en-US" sz="21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添加文字</a:t>
            </a:r>
            <a:endParaRPr lang="zh-CN" altLang="zh-CN" sz="21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62" name="TextBox 61"/>
          <p:cNvSpPr txBox="1"/>
          <p:nvPr/>
        </p:nvSpPr>
        <p:spPr>
          <a:xfrm>
            <a:off x="2436039" y="3243933"/>
            <a:ext cx="4429069" cy="1508478"/>
          </a:xfrm>
          <a:prstGeom prst="rect">
            <a:avLst/>
          </a:prstGeom>
          <a:noFill/>
        </p:spPr>
        <p:txBody>
          <a:bodyPr wrap="square" lIns="68568" tIns="34284" rIns="68568" bIns="34284" rtlCol="0">
            <a:spAutoFit/>
          </a:bodyPr>
          <a:lstStyle/>
          <a:p>
            <a:pPr>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1200" dirty="0">
              <a:solidFill>
                <a:sysClr val="windowText" lastClr="000000"/>
              </a:solidFill>
              <a:latin typeface="微软雅黑" panose="020B0503020204020204" pitchFamily="34" charset="-122"/>
              <a:ea typeface="微软雅黑" panose="020B0503020204020204" pitchFamily="34" charset="-122"/>
            </a:endParaRPr>
          </a:p>
          <a:p>
            <a:pPr>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a:t>
            </a:r>
          </a:p>
        </p:txBody>
      </p:sp>
      <p:sp>
        <p:nvSpPr>
          <p:cNvPr id="10" name="文本框 2"/>
          <p:cNvSpPr txBox="1"/>
          <p:nvPr/>
        </p:nvSpPr>
        <p:spPr>
          <a:xfrm>
            <a:off x="1296902"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par>
                          <p:cTn id="12" fill="hold">
                            <p:stCondLst>
                              <p:cond delay="850"/>
                            </p:stCondLst>
                            <p:childTnLst>
                              <p:par>
                                <p:cTn id="13" presetID="2" presetClass="entr" presetSubtype="8"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 calcmode="lin" valueType="num">
                                      <p:cBhvr additive="base">
                                        <p:cTn id="15" dur="500" fill="hold"/>
                                        <p:tgtEl>
                                          <p:spTgt spid="32"/>
                                        </p:tgtEl>
                                        <p:attrNameLst>
                                          <p:attrName>ppt_x</p:attrName>
                                        </p:attrNameLst>
                                      </p:cBhvr>
                                      <p:tavLst>
                                        <p:tav tm="0">
                                          <p:val>
                                            <p:strVal val="0-#ppt_w/2"/>
                                          </p:val>
                                        </p:tav>
                                        <p:tav tm="100000">
                                          <p:val>
                                            <p:strVal val="#ppt_x"/>
                                          </p:val>
                                        </p:tav>
                                      </p:tavLst>
                                    </p:anim>
                                    <p:anim calcmode="lin" valueType="num">
                                      <p:cBhvr additive="base">
                                        <p:cTn id="16" dur="500" fill="hold"/>
                                        <p:tgtEl>
                                          <p:spTgt spid="32"/>
                                        </p:tgtEl>
                                        <p:attrNameLst>
                                          <p:attrName>ppt_y</p:attrName>
                                        </p:attrNameLst>
                                      </p:cBhvr>
                                      <p:tavLst>
                                        <p:tav tm="0">
                                          <p:val>
                                            <p:strVal val="#ppt_y"/>
                                          </p:val>
                                        </p:tav>
                                        <p:tav tm="100000">
                                          <p:val>
                                            <p:strVal val="#ppt_y"/>
                                          </p:val>
                                        </p:tav>
                                      </p:tavLst>
                                    </p:anim>
                                  </p:childTnLst>
                                </p:cTn>
                              </p:par>
                              <p:par>
                                <p:cTn id="17" presetID="8" presetClass="emph" presetSubtype="0" fill="hold" grpId="1" nodeType="withEffect">
                                  <p:stCondLst>
                                    <p:cond delay="0"/>
                                  </p:stCondLst>
                                  <p:childTnLst>
                                    <p:animRot by="21600000">
                                      <p:cBhvr>
                                        <p:cTn id="18" dur="500" fill="hold"/>
                                        <p:tgtEl>
                                          <p:spTgt spid="32"/>
                                        </p:tgtEl>
                                        <p:attrNameLst>
                                          <p:attrName>r</p:attrName>
                                        </p:attrNameLst>
                                      </p:cBhvr>
                                    </p:animRot>
                                  </p:childTnLst>
                                </p:cTn>
                              </p:par>
                            </p:childTnLst>
                          </p:cTn>
                        </p:par>
                        <p:par>
                          <p:cTn id="19" fill="hold">
                            <p:stCondLst>
                              <p:cond delay="1350"/>
                            </p:stCondLst>
                            <p:childTnLst>
                              <p:par>
                                <p:cTn id="20" presetID="22" presetClass="entr" presetSubtype="8" fill="hold" grpId="0" nodeType="after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wipe(left)">
                                      <p:cBhvr>
                                        <p:cTn id="22" dur="500"/>
                                        <p:tgtEl>
                                          <p:spTgt spid="31"/>
                                        </p:tgtEl>
                                      </p:cBhvr>
                                    </p:animEffect>
                                  </p:childTnLst>
                                </p:cTn>
                              </p:par>
                            </p:childTnLst>
                          </p:cTn>
                        </p:par>
                        <p:par>
                          <p:cTn id="23" fill="hold">
                            <p:stCondLst>
                              <p:cond delay="1850"/>
                            </p:stCondLst>
                            <p:childTnLst>
                              <p:par>
                                <p:cTn id="24" presetID="22" presetClass="entr" presetSubtype="8" fill="hold" grpId="0" nodeType="afterEffect">
                                  <p:stCondLst>
                                    <p:cond delay="0"/>
                                  </p:stCondLst>
                                  <p:iterate type="lt">
                                    <p:tmPct val="30000"/>
                                  </p:iterate>
                                  <p:childTnLst>
                                    <p:set>
                                      <p:cBhvr>
                                        <p:cTn id="25" dur="1" fill="hold">
                                          <p:stCondLst>
                                            <p:cond delay="0"/>
                                          </p:stCondLst>
                                        </p:cTn>
                                        <p:tgtEl>
                                          <p:spTgt spid="33"/>
                                        </p:tgtEl>
                                        <p:attrNameLst>
                                          <p:attrName>style.visibility</p:attrName>
                                        </p:attrNameLst>
                                      </p:cBhvr>
                                      <p:to>
                                        <p:strVal val="visible"/>
                                      </p:to>
                                    </p:set>
                                    <p:animEffect transition="in" filter="wipe(left)">
                                      <p:cBhvr>
                                        <p:cTn id="26" dur="100"/>
                                        <p:tgtEl>
                                          <p:spTgt spid="33"/>
                                        </p:tgtEl>
                                      </p:cBhvr>
                                    </p:animEffect>
                                  </p:childTnLst>
                                </p:cTn>
                              </p:par>
                              <p:par>
                                <p:cTn id="27" presetID="36" presetClass="emph" presetSubtype="0" fill="hold" grpId="1" nodeType="withEffect">
                                  <p:stCondLst>
                                    <p:cond delay="0"/>
                                  </p:stCondLst>
                                  <p:iterate type="lt">
                                    <p:tmPct val="30000"/>
                                  </p:iterate>
                                  <p:childTnLst>
                                    <p:animScale>
                                      <p:cBhvr>
                                        <p:cTn id="28" dur="50" autoRev="1" fill="hold">
                                          <p:stCondLst>
                                            <p:cond delay="0"/>
                                          </p:stCondLst>
                                        </p:cTn>
                                        <p:tgtEl>
                                          <p:spTgt spid="33"/>
                                        </p:tgtEl>
                                      </p:cBhvr>
                                      <p:to x="80000" y="100000"/>
                                    </p:animScale>
                                    <p:anim by="(#ppt_w*0.10)" calcmode="lin" valueType="num">
                                      <p:cBhvr>
                                        <p:cTn id="29" dur="50" autoRev="1" fill="hold">
                                          <p:stCondLst>
                                            <p:cond delay="0"/>
                                          </p:stCondLst>
                                        </p:cTn>
                                        <p:tgtEl>
                                          <p:spTgt spid="33"/>
                                        </p:tgtEl>
                                        <p:attrNameLst>
                                          <p:attrName>ppt_x</p:attrName>
                                        </p:attrNameLst>
                                      </p:cBhvr>
                                    </p:anim>
                                    <p:anim by="(-#ppt_w*0.10)" calcmode="lin" valueType="num">
                                      <p:cBhvr>
                                        <p:cTn id="30" dur="50" autoRev="1" fill="hold">
                                          <p:stCondLst>
                                            <p:cond delay="0"/>
                                          </p:stCondLst>
                                        </p:cTn>
                                        <p:tgtEl>
                                          <p:spTgt spid="33"/>
                                        </p:tgtEl>
                                        <p:attrNameLst>
                                          <p:attrName>ppt_y</p:attrName>
                                        </p:attrNameLst>
                                      </p:cBhvr>
                                    </p:anim>
                                    <p:animRot by="-480000">
                                      <p:cBhvr>
                                        <p:cTn id="31" dur="50" autoRev="1" fill="hold">
                                          <p:stCondLst>
                                            <p:cond delay="0"/>
                                          </p:stCondLst>
                                        </p:cTn>
                                        <p:tgtEl>
                                          <p:spTgt spid="33"/>
                                        </p:tgtEl>
                                        <p:attrNameLst>
                                          <p:attrName>r</p:attrName>
                                        </p:attrNameLst>
                                      </p:cBhvr>
                                    </p:animRot>
                                  </p:childTnLst>
                                </p:cTn>
                              </p:par>
                            </p:childTnLst>
                          </p:cTn>
                        </p:par>
                        <p:par>
                          <p:cTn id="32" fill="hold">
                            <p:stCondLst>
                              <p:cond delay="6059"/>
                            </p:stCondLst>
                            <p:childTnLst>
                              <p:par>
                                <p:cTn id="33" presetID="2" presetClass="entr" presetSubtype="2"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 calcmode="lin" valueType="num">
                                      <p:cBhvr additive="base">
                                        <p:cTn id="35" dur="500" fill="hold"/>
                                        <p:tgtEl>
                                          <p:spTgt spid="34"/>
                                        </p:tgtEl>
                                        <p:attrNameLst>
                                          <p:attrName>ppt_x</p:attrName>
                                        </p:attrNameLst>
                                      </p:cBhvr>
                                      <p:tavLst>
                                        <p:tav tm="0">
                                          <p:val>
                                            <p:strVal val="1+#ppt_w/2"/>
                                          </p:val>
                                        </p:tav>
                                        <p:tav tm="100000">
                                          <p:val>
                                            <p:strVal val="#ppt_x"/>
                                          </p:val>
                                        </p:tav>
                                      </p:tavLst>
                                    </p:anim>
                                    <p:anim calcmode="lin" valueType="num">
                                      <p:cBhvr additive="base">
                                        <p:cTn id="36" dur="500" fill="hold"/>
                                        <p:tgtEl>
                                          <p:spTgt spid="34"/>
                                        </p:tgtEl>
                                        <p:attrNameLst>
                                          <p:attrName>ppt_y</p:attrName>
                                        </p:attrNameLst>
                                      </p:cBhvr>
                                      <p:tavLst>
                                        <p:tav tm="0">
                                          <p:val>
                                            <p:strVal val="#ppt_y"/>
                                          </p:val>
                                        </p:tav>
                                        <p:tav tm="100000">
                                          <p:val>
                                            <p:strVal val="#ppt_y"/>
                                          </p:val>
                                        </p:tav>
                                      </p:tavLst>
                                    </p:anim>
                                  </p:childTnLst>
                                </p:cTn>
                              </p:par>
                              <p:par>
                                <p:cTn id="37" presetID="8" presetClass="emph" presetSubtype="0" fill="hold" grpId="1" nodeType="withEffect">
                                  <p:stCondLst>
                                    <p:cond delay="0"/>
                                  </p:stCondLst>
                                  <p:childTnLst>
                                    <p:animRot by="-21600000">
                                      <p:cBhvr>
                                        <p:cTn id="38" dur="500" fill="hold"/>
                                        <p:tgtEl>
                                          <p:spTgt spid="34"/>
                                        </p:tgtEl>
                                        <p:attrNameLst>
                                          <p:attrName>r</p:attrName>
                                        </p:attrNameLst>
                                      </p:cBhvr>
                                    </p:animRot>
                                  </p:childTnLst>
                                </p:cTn>
                              </p:par>
                            </p:childTnLst>
                          </p:cTn>
                        </p:par>
                        <p:par>
                          <p:cTn id="39" fill="hold">
                            <p:stCondLst>
                              <p:cond delay="6559"/>
                            </p:stCondLst>
                            <p:childTnLst>
                              <p:par>
                                <p:cTn id="40" presetID="22" presetClass="entr" presetSubtype="2" fill="hold" grpId="0" nodeType="after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wipe(right)">
                                      <p:cBhvr>
                                        <p:cTn id="42" dur="500"/>
                                        <p:tgtEl>
                                          <p:spTgt spid="30"/>
                                        </p:tgtEl>
                                      </p:cBhvr>
                                    </p:animEffect>
                                  </p:childTnLst>
                                </p:cTn>
                              </p:par>
                            </p:childTnLst>
                          </p:cTn>
                        </p:par>
                        <p:par>
                          <p:cTn id="43" fill="hold">
                            <p:stCondLst>
                              <p:cond delay="7059"/>
                            </p:stCondLst>
                            <p:childTnLst>
                              <p:par>
                                <p:cTn id="44" presetID="22" presetClass="entr" presetSubtype="8" fill="hold" grpId="0" nodeType="afterEffect">
                                  <p:stCondLst>
                                    <p:cond delay="0"/>
                                  </p:stCondLst>
                                  <p:iterate type="lt">
                                    <p:tmPct val="30000"/>
                                  </p:iterate>
                                  <p:childTnLst>
                                    <p:set>
                                      <p:cBhvr>
                                        <p:cTn id="45" dur="1" fill="hold">
                                          <p:stCondLst>
                                            <p:cond delay="0"/>
                                          </p:stCondLst>
                                        </p:cTn>
                                        <p:tgtEl>
                                          <p:spTgt spid="62"/>
                                        </p:tgtEl>
                                        <p:attrNameLst>
                                          <p:attrName>style.visibility</p:attrName>
                                        </p:attrNameLst>
                                      </p:cBhvr>
                                      <p:to>
                                        <p:strVal val="visible"/>
                                      </p:to>
                                    </p:set>
                                    <p:animEffect transition="in" filter="wipe(left)">
                                      <p:cBhvr>
                                        <p:cTn id="46" dur="100"/>
                                        <p:tgtEl>
                                          <p:spTgt spid="62"/>
                                        </p:tgtEl>
                                      </p:cBhvr>
                                    </p:animEffect>
                                  </p:childTnLst>
                                </p:cTn>
                              </p:par>
                              <p:par>
                                <p:cTn id="47" presetID="36" presetClass="emph" presetSubtype="0" fill="hold" grpId="1" nodeType="withEffect">
                                  <p:stCondLst>
                                    <p:cond delay="0"/>
                                  </p:stCondLst>
                                  <p:iterate type="lt">
                                    <p:tmPct val="30000"/>
                                  </p:iterate>
                                  <p:childTnLst>
                                    <p:animScale>
                                      <p:cBhvr>
                                        <p:cTn id="48" dur="50" autoRev="1" fill="hold">
                                          <p:stCondLst>
                                            <p:cond delay="0"/>
                                          </p:stCondLst>
                                        </p:cTn>
                                        <p:tgtEl>
                                          <p:spTgt spid="62"/>
                                        </p:tgtEl>
                                      </p:cBhvr>
                                      <p:to x="80000" y="100000"/>
                                    </p:animScale>
                                    <p:anim by="(#ppt_w*0.10)" calcmode="lin" valueType="num">
                                      <p:cBhvr>
                                        <p:cTn id="49" dur="50" autoRev="1" fill="hold">
                                          <p:stCondLst>
                                            <p:cond delay="0"/>
                                          </p:stCondLst>
                                        </p:cTn>
                                        <p:tgtEl>
                                          <p:spTgt spid="62"/>
                                        </p:tgtEl>
                                        <p:attrNameLst>
                                          <p:attrName>ppt_x</p:attrName>
                                        </p:attrNameLst>
                                      </p:cBhvr>
                                    </p:anim>
                                    <p:anim by="(-#ppt_w*0.10)" calcmode="lin" valueType="num">
                                      <p:cBhvr>
                                        <p:cTn id="50" dur="50" autoRev="1" fill="hold">
                                          <p:stCondLst>
                                            <p:cond delay="0"/>
                                          </p:stCondLst>
                                        </p:cTn>
                                        <p:tgtEl>
                                          <p:spTgt spid="62"/>
                                        </p:tgtEl>
                                        <p:attrNameLst>
                                          <p:attrName>ppt_y</p:attrName>
                                        </p:attrNameLst>
                                      </p:cBhvr>
                                    </p:anim>
                                    <p:animRot by="-480000">
                                      <p:cBhvr>
                                        <p:cTn id="51" dur="50" autoRev="1" fill="hold">
                                          <p:stCondLst>
                                            <p:cond delay="0"/>
                                          </p:stCondLst>
                                        </p:cTn>
                                        <p:tgtEl>
                                          <p:spTgt spid="6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2" grpId="1" animBg="1"/>
      <p:bldP spid="33" grpId="0"/>
      <p:bldP spid="33" grpId="1"/>
      <p:bldP spid="34" grpId="0" animBg="1"/>
      <p:bldP spid="34" grpId="1" animBg="1"/>
      <p:bldP spid="62" grpId="0"/>
      <p:bldP spid="62" grpId="1"/>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 name="圆角矩形 72"/>
          <p:cNvSpPr/>
          <p:nvPr/>
        </p:nvSpPr>
        <p:spPr>
          <a:xfrm>
            <a:off x="2876173" y="2953662"/>
            <a:ext cx="3832317" cy="72000"/>
          </a:xfrm>
          <a:prstGeom prst="roundRect">
            <a:avLst>
              <a:gd name="adj" fmla="val 7843"/>
            </a:avLst>
          </a:prstGeom>
          <a:solidFill>
            <a:schemeClr val="accent1"/>
          </a:solidFill>
          <a:ln w="12700">
            <a:gradFill flip="none" rotWithShape="1">
              <a:gsLst>
                <a:gs pos="0">
                  <a:schemeClr val="bg1"/>
                </a:gs>
                <a:gs pos="100000">
                  <a:schemeClr val="bg1">
                    <a:lumMod val="85000"/>
                  </a:schemeClr>
                </a:gs>
              </a:gsLst>
              <a:lin ang="2700000" scaled="1"/>
              <a:tileRect/>
            </a:gradFill>
          </a:ln>
          <a:effectLst>
            <a:outerShdw blurRad="139700" dist="50800" dir="2700000" sx="97000" sy="97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29" name="椭圆 28"/>
          <p:cNvSpPr/>
          <p:nvPr/>
        </p:nvSpPr>
        <p:spPr>
          <a:xfrm>
            <a:off x="3802635" y="508093"/>
            <a:ext cx="1699825" cy="1699826"/>
          </a:xfrm>
          <a:prstGeom prst="ellipse">
            <a:avLst/>
          </a:prstGeom>
          <a:gradFill>
            <a:gsLst>
              <a:gs pos="100000">
                <a:schemeClr val="bg1">
                  <a:lumMod val="95000"/>
                </a:schemeClr>
              </a:gs>
              <a:gs pos="0">
                <a:schemeClr val="bg1">
                  <a:lumMod val="75000"/>
                </a:schemeClr>
              </a:gs>
            </a:gsLst>
            <a:lin ang="2700000" scaled="1"/>
          </a:gradFill>
          <a:ln w="44450">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68000">
                    <a:srgbClr val="0070C0"/>
                  </a:gs>
                  <a:gs pos="0">
                    <a:srgbClr val="0070C0"/>
                  </a:gs>
                </a:gsLst>
                <a:lin ang="5400000" scaled="0"/>
              </a:gradFill>
            </a:endParaRPr>
          </a:p>
        </p:txBody>
      </p:sp>
      <p:sp>
        <p:nvSpPr>
          <p:cNvPr id="32" name="TextBox 31"/>
          <p:cNvSpPr txBox="1"/>
          <p:nvPr/>
        </p:nvSpPr>
        <p:spPr>
          <a:xfrm>
            <a:off x="3950235" y="621144"/>
            <a:ext cx="1463537" cy="1446550"/>
          </a:xfrm>
          <a:prstGeom prst="rect">
            <a:avLst/>
          </a:prstGeom>
          <a:noFill/>
        </p:spPr>
        <p:txBody>
          <a:bodyPr wrap="square" rtlCol="0">
            <a:spAutoFit/>
          </a:bodyPr>
          <a:lstStyle>
            <a:defPPr>
              <a:defRPr lang="zh-CN"/>
            </a:defPPr>
            <a:lvl1pPr>
              <a:defRPr sz="12000">
                <a:solidFill>
                  <a:schemeClr val="accent2"/>
                </a:solidFill>
                <a:latin typeface="Impact" panose="020B0806030902050204" pitchFamily="34" charset="0"/>
              </a:defRPr>
            </a:lvl1pPr>
          </a:lstStyle>
          <a:p>
            <a:r>
              <a:rPr lang="en-US" altLang="zh-CN" sz="8800" dirty="0">
                <a:solidFill>
                  <a:srgbClr val="0070C0"/>
                </a:solidFill>
              </a:rPr>
              <a:t>03</a:t>
            </a:r>
            <a:endParaRPr lang="zh-CN" altLang="en-US" sz="8800" dirty="0">
              <a:solidFill>
                <a:srgbClr val="0070C0"/>
              </a:solidFill>
            </a:endParaRPr>
          </a:p>
        </p:txBody>
      </p:sp>
      <p:sp>
        <p:nvSpPr>
          <p:cNvPr id="33" name="TextBox 32"/>
          <p:cNvSpPr txBox="1"/>
          <p:nvPr/>
        </p:nvSpPr>
        <p:spPr>
          <a:xfrm>
            <a:off x="3577300" y="2408570"/>
            <a:ext cx="2339102" cy="523220"/>
          </a:xfrm>
          <a:prstGeom prst="rect">
            <a:avLst/>
          </a:prstGeom>
          <a:noFill/>
        </p:spPr>
        <p:txBody>
          <a:bodyPr wrap="none" rtlCol="0">
            <a:spAutoFit/>
          </a:bodyPr>
          <a:lstStyle/>
          <a:p>
            <a:r>
              <a:rPr lang="zh-CN" altLang="en-US" sz="2800" b="1" dirty="0">
                <a:solidFill>
                  <a:schemeClr val="tx1">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成功项目展示</a:t>
            </a:r>
          </a:p>
        </p:txBody>
      </p:sp>
      <p:grpSp>
        <p:nvGrpSpPr>
          <p:cNvPr id="36" name="组合 35"/>
          <p:cNvGrpSpPr/>
          <p:nvPr/>
        </p:nvGrpSpPr>
        <p:grpSpPr>
          <a:xfrm>
            <a:off x="3641787" y="3128069"/>
            <a:ext cx="1154356" cy="307777"/>
            <a:chOff x="1694389" y="3210530"/>
            <a:chExt cx="1154356" cy="307777"/>
          </a:xfrm>
        </p:grpSpPr>
        <p:sp>
          <p:nvSpPr>
            <p:cNvPr id="41" name="矩形 40"/>
            <p:cNvSpPr/>
            <p:nvPr/>
          </p:nvSpPr>
          <p:spPr>
            <a:xfrm flipH="1">
              <a:off x="1694389" y="3363838"/>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6" name="TextBox 45"/>
            <p:cNvSpPr txBox="1"/>
            <p:nvPr/>
          </p:nvSpPr>
          <p:spPr>
            <a:xfrm>
              <a:off x="1766397" y="3210530"/>
              <a:ext cx="1082348" cy="307777"/>
            </a:xfrm>
            <a:prstGeom prst="rect">
              <a:avLst/>
            </a:prstGeom>
            <a:noFill/>
          </p:spPr>
          <p:txBody>
            <a:bodyPr wrap="none" rtlCol="0">
              <a:spAutoFit/>
            </a:bodyPr>
            <a:lstStyle/>
            <a:p>
              <a:r>
                <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成功项目一</a:t>
              </a:r>
            </a:p>
          </p:txBody>
        </p:sp>
      </p:grpSp>
      <p:grpSp>
        <p:nvGrpSpPr>
          <p:cNvPr id="47" name="组合 46"/>
          <p:cNvGrpSpPr/>
          <p:nvPr/>
        </p:nvGrpSpPr>
        <p:grpSpPr>
          <a:xfrm>
            <a:off x="5043232" y="3128069"/>
            <a:ext cx="1154356" cy="307777"/>
            <a:chOff x="1694389" y="3537387"/>
            <a:chExt cx="1154356" cy="307777"/>
          </a:xfrm>
        </p:grpSpPr>
        <p:sp>
          <p:nvSpPr>
            <p:cNvPr id="61" name="矩形 60"/>
            <p:cNvSpPr/>
            <p:nvPr/>
          </p:nvSpPr>
          <p:spPr>
            <a:xfrm flipH="1">
              <a:off x="1694389" y="3690695"/>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2" name="TextBox 61"/>
            <p:cNvSpPr txBox="1"/>
            <p:nvPr/>
          </p:nvSpPr>
          <p:spPr>
            <a:xfrm>
              <a:off x="1766397" y="3537387"/>
              <a:ext cx="1082348" cy="307777"/>
            </a:xfrm>
            <a:prstGeom prst="rect">
              <a:avLst/>
            </a:prstGeom>
            <a:noFill/>
          </p:spPr>
          <p:txBody>
            <a:bodyPr wrap="none" rtlCol="0">
              <a:spAutoFit/>
            </a:bodyPr>
            <a:lstStyle/>
            <a:p>
              <a:r>
                <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成功项目二</a:t>
              </a:r>
            </a:p>
          </p:txBody>
        </p:sp>
      </p:grpSp>
      <p:grpSp>
        <p:nvGrpSpPr>
          <p:cNvPr id="63" name="组合 62"/>
          <p:cNvGrpSpPr/>
          <p:nvPr/>
        </p:nvGrpSpPr>
        <p:grpSpPr>
          <a:xfrm>
            <a:off x="3641787" y="3488109"/>
            <a:ext cx="1154356" cy="307777"/>
            <a:chOff x="1694389" y="3875941"/>
            <a:chExt cx="1154356" cy="307777"/>
          </a:xfrm>
        </p:grpSpPr>
        <p:sp>
          <p:nvSpPr>
            <p:cNvPr id="66" name="矩形 65"/>
            <p:cNvSpPr/>
            <p:nvPr/>
          </p:nvSpPr>
          <p:spPr>
            <a:xfrm flipH="1">
              <a:off x="1694389" y="4029249"/>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8" name="TextBox 67"/>
            <p:cNvSpPr txBox="1"/>
            <p:nvPr/>
          </p:nvSpPr>
          <p:spPr>
            <a:xfrm>
              <a:off x="1766397" y="3875941"/>
              <a:ext cx="1082348" cy="307777"/>
            </a:xfrm>
            <a:prstGeom prst="rect">
              <a:avLst/>
            </a:prstGeom>
            <a:noFill/>
          </p:spPr>
          <p:txBody>
            <a:bodyPr wrap="none" rtlCol="0">
              <a:spAutoFit/>
            </a:bodyPr>
            <a:lstStyle/>
            <a:p>
              <a:r>
                <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成功项目三</a:t>
              </a:r>
            </a:p>
          </p:txBody>
        </p:sp>
      </p:grpSp>
      <p:grpSp>
        <p:nvGrpSpPr>
          <p:cNvPr id="69" name="组合 68"/>
          <p:cNvGrpSpPr/>
          <p:nvPr/>
        </p:nvGrpSpPr>
        <p:grpSpPr>
          <a:xfrm>
            <a:off x="5043232" y="3488109"/>
            <a:ext cx="1154356" cy="307777"/>
            <a:chOff x="1694389" y="4211992"/>
            <a:chExt cx="1154356" cy="307777"/>
          </a:xfrm>
        </p:grpSpPr>
        <p:sp>
          <p:nvSpPr>
            <p:cNvPr id="71" name="矩形 70"/>
            <p:cNvSpPr/>
            <p:nvPr/>
          </p:nvSpPr>
          <p:spPr>
            <a:xfrm flipH="1">
              <a:off x="1694389" y="4365300"/>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2" name="TextBox 71"/>
            <p:cNvSpPr txBox="1"/>
            <p:nvPr/>
          </p:nvSpPr>
          <p:spPr>
            <a:xfrm>
              <a:off x="1766397" y="4211992"/>
              <a:ext cx="1082348" cy="307777"/>
            </a:xfrm>
            <a:prstGeom prst="rect">
              <a:avLst/>
            </a:prstGeom>
            <a:noFill/>
          </p:spPr>
          <p:txBody>
            <a:bodyPr wrap="none" rtlCol="0">
              <a:spAutoFit/>
            </a:bodyPr>
            <a:lstStyle/>
            <a:p>
              <a:r>
                <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成功项目四</a:t>
              </a:r>
            </a:p>
          </p:txBody>
        </p:sp>
      </p:grpSp>
      <p:sp>
        <p:nvSpPr>
          <p:cNvPr id="74" name="椭圆 73"/>
          <p:cNvSpPr>
            <a:spLocks noChangeAspect="1"/>
          </p:cNvSpPr>
          <p:nvPr/>
        </p:nvSpPr>
        <p:spPr>
          <a:xfrm>
            <a:off x="605489" y="4849584"/>
            <a:ext cx="541997" cy="541997"/>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6" name="椭圆 75"/>
          <p:cNvSpPr>
            <a:spLocks noChangeAspect="1"/>
          </p:cNvSpPr>
          <p:nvPr/>
        </p:nvSpPr>
        <p:spPr>
          <a:xfrm>
            <a:off x="3108160" y="4386255"/>
            <a:ext cx="541997" cy="541997"/>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7" name="椭圆 76"/>
          <p:cNvSpPr>
            <a:spLocks noChangeAspect="1"/>
          </p:cNvSpPr>
          <p:nvPr/>
        </p:nvSpPr>
        <p:spPr>
          <a:xfrm>
            <a:off x="4850804" y="4702595"/>
            <a:ext cx="632419" cy="632419"/>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8" name="椭圆 77"/>
          <p:cNvSpPr>
            <a:spLocks noChangeAspect="1"/>
          </p:cNvSpPr>
          <p:nvPr/>
        </p:nvSpPr>
        <p:spPr>
          <a:xfrm>
            <a:off x="3335534" y="4702596"/>
            <a:ext cx="1083993" cy="1083993"/>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9" name="椭圆 78"/>
          <p:cNvSpPr>
            <a:spLocks noChangeAspect="1"/>
          </p:cNvSpPr>
          <p:nvPr/>
        </p:nvSpPr>
        <p:spPr>
          <a:xfrm>
            <a:off x="1358744" y="4349310"/>
            <a:ext cx="1098532" cy="1098532"/>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0" name="椭圆 79"/>
          <p:cNvSpPr>
            <a:spLocks noChangeAspect="1"/>
          </p:cNvSpPr>
          <p:nvPr/>
        </p:nvSpPr>
        <p:spPr>
          <a:xfrm>
            <a:off x="7394889" y="4011910"/>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1" name="椭圆 80"/>
          <p:cNvSpPr>
            <a:spLocks noChangeAspect="1"/>
          </p:cNvSpPr>
          <p:nvPr/>
        </p:nvSpPr>
        <p:spPr>
          <a:xfrm>
            <a:off x="6609416" y="4218749"/>
            <a:ext cx="948494" cy="948494"/>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2" name="椭圆 81"/>
          <p:cNvSpPr>
            <a:spLocks noChangeAspect="1"/>
          </p:cNvSpPr>
          <p:nvPr/>
        </p:nvSpPr>
        <p:spPr>
          <a:xfrm>
            <a:off x="5968304" y="4860257"/>
            <a:ext cx="418580" cy="418580"/>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4" name="椭圆 83"/>
          <p:cNvSpPr>
            <a:spLocks noChangeAspect="1"/>
          </p:cNvSpPr>
          <p:nvPr/>
        </p:nvSpPr>
        <p:spPr>
          <a:xfrm>
            <a:off x="7740352" y="4022563"/>
            <a:ext cx="948494" cy="948494"/>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5" name="椭圆 84"/>
          <p:cNvSpPr>
            <a:spLocks noChangeAspect="1"/>
          </p:cNvSpPr>
          <p:nvPr/>
        </p:nvSpPr>
        <p:spPr>
          <a:xfrm>
            <a:off x="2627784" y="4212582"/>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6" name="椭圆 85"/>
          <p:cNvSpPr>
            <a:spLocks noChangeAspect="1"/>
          </p:cNvSpPr>
          <p:nvPr/>
        </p:nvSpPr>
        <p:spPr>
          <a:xfrm>
            <a:off x="5614240" y="4520525"/>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strVal val="4/3*#ppt_w"/>
                                          </p:val>
                                        </p:tav>
                                        <p:tav tm="100000">
                                          <p:val>
                                            <p:strVal val="#ppt_w"/>
                                          </p:val>
                                        </p:tav>
                                      </p:tavLst>
                                    </p:anim>
                                    <p:anim calcmode="lin" valueType="num">
                                      <p:cBhvr>
                                        <p:cTn id="8" dur="500" fill="hold"/>
                                        <p:tgtEl>
                                          <p:spTgt spid="29"/>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3"/>
                                        </p:tgtEl>
                                        <p:attrNameLst>
                                          <p:attrName>style.visibility</p:attrName>
                                        </p:attrNameLst>
                                      </p:cBhvr>
                                      <p:to>
                                        <p:strVal val="visible"/>
                                      </p:to>
                                    </p:set>
                                    <p:animEffect transition="in" filter="wipe(left)">
                                      <p:cBhvr>
                                        <p:cTn id="17" dur="500"/>
                                        <p:tgtEl>
                                          <p:spTgt spid="73"/>
                                        </p:tgtEl>
                                      </p:cBhvr>
                                    </p:animEffect>
                                  </p:childTnLst>
                                </p:cTn>
                              </p:par>
                            </p:childTnLst>
                          </p:cTn>
                        </p:par>
                        <p:par>
                          <p:cTn id="18" fill="hold">
                            <p:stCondLst>
                              <p:cond delay="500"/>
                            </p:stCondLst>
                            <p:childTnLst>
                              <p:par>
                                <p:cTn id="19" presetID="12" presetClass="entr" presetSubtype="1"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additive="base">
                                        <p:cTn id="21" dur="500"/>
                                        <p:tgtEl>
                                          <p:spTgt spid="33"/>
                                        </p:tgtEl>
                                        <p:attrNameLst>
                                          <p:attrName>ppt_y</p:attrName>
                                        </p:attrNameLst>
                                      </p:cBhvr>
                                      <p:tavLst>
                                        <p:tav tm="0">
                                          <p:val>
                                            <p:strVal val="#ppt_y-#ppt_h*1.125000"/>
                                          </p:val>
                                        </p:tav>
                                        <p:tav tm="100000">
                                          <p:val>
                                            <p:strVal val="#ppt_y"/>
                                          </p:val>
                                        </p:tav>
                                      </p:tavLst>
                                    </p:anim>
                                    <p:animEffect transition="in" filter="wipe(down)">
                                      <p:cBhvr>
                                        <p:cTn id="22" dur="500"/>
                                        <p:tgtEl>
                                          <p:spTgt spid="33"/>
                                        </p:tgtEl>
                                      </p:cBhvr>
                                    </p:animEffect>
                                  </p:childTnLst>
                                </p:cTn>
                              </p:par>
                              <p:par>
                                <p:cTn id="23" presetID="42" presetClass="entr" presetSubtype="0" fill="hold" nodeType="withEffect">
                                  <p:stCondLst>
                                    <p:cond delay="20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anim calcmode="lin" valueType="num">
                                      <p:cBhvr>
                                        <p:cTn id="26" dur="500" fill="hold"/>
                                        <p:tgtEl>
                                          <p:spTgt spid="36"/>
                                        </p:tgtEl>
                                        <p:attrNameLst>
                                          <p:attrName>ppt_x</p:attrName>
                                        </p:attrNameLst>
                                      </p:cBhvr>
                                      <p:tavLst>
                                        <p:tav tm="0">
                                          <p:val>
                                            <p:strVal val="#ppt_x"/>
                                          </p:val>
                                        </p:tav>
                                        <p:tav tm="100000">
                                          <p:val>
                                            <p:strVal val="#ppt_x"/>
                                          </p:val>
                                        </p:tav>
                                      </p:tavLst>
                                    </p:anim>
                                    <p:anim calcmode="lin" valueType="num">
                                      <p:cBhvr>
                                        <p:cTn id="27" dur="500" fill="hold"/>
                                        <p:tgtEl>
                                          <p:spTgt spid="36"/>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400"/>
                                  </p:stCondLst>
                                  <p:childTnLst>
                                    <p:set>
                                      <p:cBhvr>
                                        <p:cTn id="29" dur="1" fill="hold">
                                          <p:stCondLst>
                                            <p:cond delay="0"/>
                                          </p:stCondLst>
                                        </p:cTn>
                                        <p:tgtEl>
                                          <p:spTgt spid="47"/>
                                        </p:tgtEl>
                                        <p:attrNameLst>
                                          <p:attrName>style.visibility</p:attrName>
                                        </p:attrNameLst>
                                      </p:cBhvr>
                                      <p:to>
                                        <p:strVal val="visible"/>
                                      </p:to>
                                    </p:set>
                                    <p:animEffect transition="in" filter="fade">
                                      <p:cBhvr>
                                        <p:cTn id="30" dur="500"/>
                                        <p:tgtEl>
                                          <p:spTgt spid="47"/>
                                        </p:tgtEl>
                                      </p:cBhvr>
                                    </p:animEffect>
                                    <p:anim calcmode="lin" valueType="num">
                                      <p:cBhvr>
                                        <p:cTn id="31" dur="500" fill="hold"/>
                                        <p:tgtEl>
                                          <p:spTgt spid="47"/>
                                        </p:tgtEl>
                                        <p:attrNameLst>
                                          <p:attrName>ppt_x</p:attrName>
                                        </p:attrNameLst>
                                      </p:cBhvr>
                                      <p:tavLst>
                                        <p:tav tm="0">
                                          <p:val>
                                            <p:strVal val="#ppt_x"/>
                                          </p:val>
                                        </p:tav>
                                        <p:tav tm="100000">
                                          <p:val>
                                            <p:strVal val="#ppt_x"/>
                                          </p:val>
                                        </p:tav>
                                      </p:tavLst>
                                    </p:anim>
                                    <p:anim calcmode="lin" valueType="num">
                                      <p:cBhvr>
                                        <p:cTn id="32" dur="500" fill="hold"/>
                                        <p:tgtEl>
                                          <p:spTgt spid="47"/>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600"/>
                                  </p:stCondLst>
                                  <p:childTnLst>
                                    <p:set>
                                      <p:cBhvr>
                                        <p:cTn id="34" dur="1" fill="hold">
                                          <p:stCondLst>
                                            <p:cond delay="0"/>
                                          </p:stCondLst>
                                        </p:cTn>
                                        <p:tgtEl>
                                          <p:spTgt spid="63"/>
                                        </p:tgtEl>
                                        <p:attrNameLst>
                                          <p:attrName>style.visibility</p:attrName>
                                        </p:attrNameLst>
                                      </p:cBhvr>
                                      <p:to>
                                        <p:strVal val="visible"/>
                                      </p:to>
                                    </p:set>
                                    <p:animEffect transition="in" filter="fade">
                                      <p:cBhvr>
                                        <p:cTn id="35" dur="500"/>
                                        <p:tgtEl>
                                          <p:spTgt spid="63"/>
                                        </p:tgtEl>
                                      </p:cBhvr>
                                    </p:animEffect>
                                    <p:anim calcmode="lin" valueType="num">
                                      <p:cBhvr>
                                        <p:cTn id="36" dur="500" fill="hold"/>
                                        <p:tgtEl>
                                          <p:spTgt spid="63"/>
                                        </p:tgtEl>
                                        <p:attrNameLst>
                                          <p:attrName>ppt_x</p:attrName>
                                        </p:attrNameLst>
                                      </p:cBhvr>
                                      <p:tavLst>
                                        <p:tav tm="0">
                                          <p:val>
                                            <p:strVal val="#ppt_x"/>
                                          </p:val>
                                        </p:tav>
                                        <p:tav tm="100000">
                                          <p:val>
                                            <p:strVal val="#ppt_x"/>
                                          </p:val>
                                        </p:tav>
                                      </p:tavLst>
                                    </p:anim>
                                    <p:anim calcmode="lin" valueType="num">
                                      <p:cBhvr>
                                        <p:cTn id="37" dur="500" fill="hold"/>
                                        <p:tgtEl>
                                          <p:spTgt spid="63"/>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800"/>
                                  </p:stCondLst>
                                  <p:childTnLst>
                                    <p:set>
                                      <p:cBhvr>
                                        <p:cTn id="39" dur="1" fill="hold">
                                          <p:stCondLst>
                                            <p:cond delay="0"/>
                                          </p:stCondLst>
                                        </p:cTn>
                                        <p:tgtEl>
                                          <p:spTgt spid="69"/>
                                        </p:tgtEl>
                                        <p:attrNameLst>
                                          <p:attrName>style.visibility</p:attrName>
                                        </p:attrNameLst>
                                      </p:cBhvr>
                                      <p:to>
                                        <p:strVal val="visible"/>
                                      </p:to>
                                    </p:set>
                                    <p:animEffect transition="in" filter="fade">
                                      <p:cBhvr>
                                        <p:cTn id="40" dur="500"/>
                                        <p:tgtEl>
                                          <p:spTgt spid="69"/>
                                        </p:tgtEl>
                                      </p:cBhvr>
                                    </p:animEffect>
                                    <p:anim calcmode="lin" valueType="num">
                                      <p:cBhvr>
                                        <p:cTn id="41" dur="500" fill="hold"/>
                                        <p:tgtEl>
                                          <p:spTgt spid="69"/>
                                        </p:tgtEl>
                                        <p:attrNameLst>
                                          <p:attrName>ppt_x</p:attrName>
                                        </p:attrNameLst>
                                      </p:cBhvr>
                                      <p:tavLst>
                                        <p:tav tm="0">
                                          <p:val>
                                            <p:strVal val="#ppt_x"/>
                                          </p:val>
                                        </p:tav>
                                        <p:tav tm="100000">
                                          <p:val>
                                            <p:strVal val="#ppt_x"/>
                                          </p:val>
                                        </p:tav>
                                      </p:tavLst>
                                    </p:anim>
                                    <p:anim calcmode="lin" valueType="num">
                                      <p:cBhvr>
                                        <p:cTn id="42" dur="500" fill="hold"/>
                                        <p:tgtEl>
                                          <p:spTgt spid="69"/>
                                        </p:tgtEl>
                                        <p:attrNameLst>
                                          <p:attrName>ppt_y</p:attrName>
                                        </p:attrNameLst>
                                      </p:cBhvr>
                                      <p:tavLst>
                                        <p:tav tm="0">
                                          <p:val>
                                            <p:strVal val="#ppt_y+.1"/>
                                          </p:val>
                                        </p:tav>
                                        <p:tav tm="100000">
                                          <p:val>
                                            <p:strVal val="#ppt_y"/>
                                          </p:val>
                                        </p:tav>
                                      </p:tavLst>
                                    </p:anim>
                                  </p:childTnLst>
                                </p:cTn>
                              </p:par>
                              <p:par>
                                <p:cTn id="43" presetID="15" presetClass="entr" presetSubtype="0" fill="hold" grpId="0" nodeType="withEffect">
                                  <p:stCondLst>
                                    <p:cond delay="0"/>
                                  </p:stCondLst>
                                  <p:childTnLst>
                                    <p:set>
                                      <p:cBhvr>
                                        <p:cTn id="44" dur="1" fill="hold">
                                          <p:stCondLst>
                                            <p:cond delay="0"/>
                                          </p:stCondLst>
                                        </p:cTn>
                                        <p:tgtEl>
                                          <p:spTgt spid="74"/>
                                        </p:tgtEl>
                                        <p:attrNameLst>
                                          <p:attrName>style.visibility</p:attrName>
                                        </p:attrNameLst>
                                      </p:cBhvr>
                                      <p:to>
                                        <p:strVal val="visible"/>
                                      </p:to>
                                    </p:set>
                                    <p:anim calcmode="lin" valueType="num">
                                      <p:cBhvr>
                                        <p:cTn id="45" dur="1000" fill="hold"/>
                                        <p:tgtEl>
                                          <p:spTgt spid="74"/>
                                        </p:tgtEl>
                                        <p:attrNameLst>
                                          <p:attrName>ppt_w</p:attrName>
                                        </p:attrNameLst>
                                      </p:cBhvr>
                                      <p:tavLst>
                                        <p:tav tm="0">
                                          <p:val>
                                            <p:fltVal val="0"/>
                                          </p:val>
                                        </p:tav>
                                        <p:tav tm="100000">
                                          <p:val>
                                            <p:strVal val="#ppt_w"/>
                                          </p:val>
                                        </p:tav>
                                      </p:tavLst>
                                    </p:anim>
                                    <p:anim calcmode="lin" valueType="num">
                                      <p:cBhvr>
                                        <p:cTn id="46" dur="1000" fill="hold"/>
                                        <p:tgtEl>
                                          <p:spTgt spid="74"/>
                                        </p:tgtEl>
                                        <p:attrNameLst>
                                          <p:attrName>ppt_h</p:attrName>
                                        </p:attrNameLst>
                                      </p:cBhvr>
                                      <p:tavLst>
                                        <p:tav tm="0">
                                          <p:val>
                                            <p:fltVal val="0"/>
                                          </p:val>
                                        </p:tav>
                                        <p:tav tm="100000">
                                          <p:val>
                                            <p:strVal val="#ppt_h"/>
                                          </p:val>
                                        </p:tav>
                                      </p:tavLst>
                                    </p:anim>
                                    <p:anim calcmode="lin" valueType="num">
                                      <p:cBhvr>
                                        <p:cTn id="47" dur="1000" fill="hold"/>
                                        <p:tgtEl>
                                          <p:spTgt spid="74"/>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74"/>
                                        </p:tgtEl>
                                        <p:attrNameLst>
                                          <p:attrName>ppt_y</p:attrName>
                                        </p:attrNameLst>
                                      </p:cBhvr>
                                      <p:tavLst>
                                        <p:tav tm="0" fmla="#ppt_y+(sin(-2*pi*(1-$))*-#ppt_x+cos(-2*pi*(1-$))*(1-#ppt_y))*(1-$)">
                                          <p:val>
                                            <p:fltVal val="0"/>
                                          </p:val>
                                        </p:tav>
                                        <p:tav tm="100000">
                                          <p:val>
                                            <p:fltVal val="1"/>
                                          </p:val>
                                        </p:tav>
                                      </p:tavLst>
                                    </p:anim>
                                  </p:childTnLst>
                                </p:cTn>
                              </p:par>
                              <p:par>
                                <p:cTn id="49" presetID="15" presetClass="entr" presetSubtype="0" fill="hold" grpId="0" nodeType="withEffect">
                                  <p:stCondLst>
                                    <p:cond delay="500"/>
                                  </p:stCondLst>
                                  <p:childTnLst>
                                    <p:set>
                                      <p:cBhvr>
                                        <p:cTn id="50" dur="1" fill="hold">
                                          <p:stCondLst>
                                            <p:cond delay="0"/>
                                          </p:stCondLst>
                                        </p:cTn>
                                        <p:tgtEl>
                                          <p:spTgt spid="76"/>
                                        </p:tgtEl>
                                        <p:attrNameLst>
                                          <p:attrName>style.visibility</p:attrName>
                                        </p:attrNameLst>
                                      </p:cBhvr>
                                      <p:to>
                                        <p:strVal val="visible"/>
                                      </p:to>
                                    </p:set>
                                    <p:anim calcmode="lin" valueType="num">
                                      <p:cBhvr>
                                        <p:cTn id="51" dur="1000" fill="hold"/>
                                        <p:tgtEl>
                                          <p:spTgt spid="76"/>
                                        </p:tgtEl>
                                        <p:attrNameLst>
                                          <p:attrName>ppt_w</p:attrName>
                                        </p:attrNameLst>
                                      </p:cBhvr>
                                      <p:tavLst>
                                        <p:tav tm="0">
                                          <p:val>
                                            <p:fltVal val="0"/>
                                          </p:val>
                                        </p:tav>
                                        <p:tav tm="100000">
                                          <p:val>
                                            <p:strVal val="#ppt_w"/>
                                          </p:val>
                                        </p:tav>
                                      </p:tavLst>
                                    </p:anim>
                                    <p:anim calcmode="lin" valueType="num">
                                      <p:cBhvr>
                                        <p:cTn id="52" dur="1000" fill="hold"/>
                                        <p:tgtEl>
                                          <p:spTgt spid="76"/>
                                        </p:tgtEl>
                                        <p:attrNameLst>
                                          <p:attrName>ppt_h</p:attrName>
                                        </p:attrNameLst>
                                      </p:cBhvr>
                                      <p:tavLst>
                                        <p:tav tm="0">
                                          <p:val>
                                            <p:fltVal val="0"/>
                                          </p:val>
                                        </p:tav>
                                        <p:tav tm="100000">
                                          <p:val>
                                            <p:strVal val="#ppt_h"/>
                                          </p:val>
                                        </p:tav>
                                      </p:tavLst>
                                    </p:anim>
                                    <p:anim calcmode="lin" valueType="num">
                                      <p:cBhvr>
                                        <p:cTn id="53" dur="1000" fill="hold"/>
                                        <p:tgtEl>
                                          <p:spTgt spid="76"/>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76"/>
                                        </p:tgtEl>
                                        <p:attrNameLst>
                                          <p:attrName>ppt_y</p:attrName>
                                        </p:attrNameLst>
                                      </p:cBhvr>
                                      <p:tavLst>
                                        <p:tav tm="0" fmla="#ppt_y+(sin(-2*pi*(1-$))*-#ppt_x+cos(-2*pi*(1-$))*(1-#ppt_y))*(1-$)">
                                          <p:val>
                                            <p:fltVal val="0"/>
                                          </p:val>
                                        </p:tav>
                                        <p:tav tm="100000">
                                          <p:val>
                                            <p:fltVal val="1"/>
                                          </p:val>
                                        </p:tav>
                                      </p:tavLst>
                                    </p:anim>
                                  </p:childTnLst>
                                </p:cTn>
                              </p:par>
                              <p:par>
                                <p:cTn id="55" presetID="15" presetClass="entr" presetSubtype="0" fill="hold" grpId="0" nodeType="withEffect">
                                  <p:stCondLst>
                                    <p:cond delay="750"/>
                                  </p:stCondLst>
                                  <p:childTnLst>
                                    <p:set>
                                      <p:cBhvr>
                                        <p:cTn id="56" dur="1" fill="hold">
                                          <p:stCondLst>
                                            <p:cond delay="0"/>
                                          </p:stCondLst>
                                        </p:cTn>
                                        <p:tgtEl>
                                          <p:spTgt spid="77"/>
                                        </p:tgtEl>
                                        <p:attrNameLst>
                                          <p:attrName>style.visibility</p:attrName>
                                        </p:attrNameLst>
                                      </p:cBhvr>
                                      <p:to>
                                        <p:strVal val="visible"/>
                                      </p:to>
                                    </p:set>
                                    <p:anim calcmode="lin" valueType="num">
                                      <p:cBhvr>
                                        <p:cTn id="57" dur="1000" fill="hold"/>
                                        <p:tgtEl>
                                          <p:spTgt spid="77"/>
                                        </p:tgtEl>
                                        <p:attrNameLst>
                                          <p:attrName>ppt_w</p:attrName>
                                        </p:attrNameLst>
                                      </p:cBhvr>
                                      <p:tavLst>
                                        <p:tav tm="0">
                                          <p:val>
                                            <p:fltVal val="0"/>
                                          </p:val>
                                        </p:tav>
                                        <p:tav tm="100000">
                                          <p:val>
                                            <p:strVal val="#ppt_w"/>
                                          </p:val>
                                        </p:tav>
                                      </p:tavLst>
                                    </p:anim>
                                    <p:anim calcmode="lin" valueType="num">
                                      <p:cBhvr>
                                        <p:cTn id="58" dur="1000" fill="hold"/>
                                        <p:tgtEl>
                                          <p:spTgt spid="77"/>
                                        </p:tgtEl>
                                        <p:attrNameLst>
                                          <p:attrName>ppt_h</p:attrName>
                                        </p:attrNameLst>
                                      </p:cBhvr>
                                      <p:tavLst>
                                        <p:tav tm="0">
                                          <p:val>
                                            <p:fltVal val="0"/>
                                          </p:val>
                                        </p:tav>
                                        <p:tav tm="100000">
                                          <p:val>
                                            <p:strVal val="#ppt_h"/>
                                          </p:val>
                                        </p:tav>
                                      </p:tavLst>
                                    </p:anim>
                                    <p:anim calcmode="lin" valueType="num">
                                      <p:cBhvr>
                                        <p:cTn id="59" dur="1000" fill="hold"/>
                                        <p:tgtEl>
                                          <p:spTgt spid="77"/>
                                        </p:tgtEl>
                                        <p:attrNameLst>
                                          <p:attrName>ppt_x</p:attrName>
                                        </p:attrNameLst>
                                      </p:cBhvr>
                                      <p:tavLst>
                                        <p:tav tm="0" fmla="#ppt_x+(cos(-2*pi*(1-$))*-#ppt_x-sin(-2*pi*(1-$))*(1-#ppt_y))*(1-$)">
                                          <p:val>
                                            <p:fltVal val="0"/>
                                          </p:val>
                                        </p:tav>
                                        <p:tav tm="100000">
                                          <p:val>
                                            <p:fltVal val="1"/>
                                          </p:val>
                                        </p:tav>
                                      </p:tavLst>
                                    </p:anim>
                                    <p:anim calcmode="lin" valueType="num">
                                      <p:cBhvr>
                                        <p:cTn id="60" dur="1000" fill="hold"/>
                                        <p:tgtEl>
                                          <p:spTgt spid="77"/>
                                        </p:tgtEl>
                                        <p:attrNameLst>
                                          <p:attrName>ppt_y</p:attrName>
                                        </p:attrNameLst>
                                      </p:cBhvr>
                                      <p:tavLst>
                                        <p:tav tm="0" fmla="#ppt_y+(sin(-2*pi*(1-$))*-#ppt_x+cos(-2*pi*(1-$))*(1-#ppt_y))*(1-$)">
                                          <p:val>
                                            <p:fltVal val="0"/>
                                          </p:val>
                                        </p:tav>
                                        <p:tav tm="100000">
                                          <p:val>
                                            <p:fltVal val="1"/>
                                          </p:val>
                                        </p:tav>
                                      </p:tavLst>
                                    </p:anim>
                                  </p:childTnLst>
                                </p:cTn>
                              </p:par>
                              <p:par>
                                <p:cTn id="61" presetID="15" presetClass="entr" presetSubtype="0" fill="hold" grpId="0" nodeType="withEffect">
                                  <p:stCondLst>
                                    <p:cond delay="1000"/>
                                  </p:stCondLst>
                                  <p:childTnLst>
                                    <p:set>
                                      <p:cBhvr>
                                        <p:cTn id="62" dur="1" fill="hold">
                                          <p:stCondLst>
                                            <p:cond delay="0"/>
                                          </p:stCondLst>
                                        </p:cTn>
                                        <p:tgtEl>
                                          <p:spTgt spid="79"/>
                                        </p:tgtEl>
                                        <p:attrNameLst>
                                          <p:attrName>style.visibility</p:attrName>
                                        </p:attrNameLst>
                                      </p:cBhvr>
                                      <p:to>
                                        <p:strVal val="visible"/>
                                      </p:to>
                                    </p:set>
                                    <p:anim calcmode="lin" valueType="num">
                                      <p:cBhvr>
                                        <p:cTn id="63" dur="1000" fill="hold"/>
                                        <p:tgtEl>
                                          <p:spTgt spid="79"/>
                                        </p:tgtEl>
                                        <p:attrNameLst>
                                          <p:attrName>ppt_w</p:attrName>
                                        </p:attrNameLst>
                                      </p:cBhvr>
                                      <p:tavLst>
                                        <p:tav tm="0">
                                          <p:val>
                                            <p:fltVal val="0"/>
                                          </p:val>
                                        </p:tav>
                                        <p:tav tm="100000">
                                          <p:val>
                                            <p:strVal val="#ppt_w"/>
                                          </p:val>
                                        </p:tav>
                                      </p:tavLst>
                                    </p:anim>
                                    <p:anim calcmode="lin" valueType="num">
                                      <p:cBhvr>
                                        <p:cTn id="64" dur="1000" fill="hold"/>
                                        <p:tgtEl>
                                          <p:spTgt spid="79"/>
                                        </p:tgtEl>
                                        <p:attrNameLst>
                                          <p:attrName>ppt_h</p:attrName>
                                        </p:attrNameLst>
                                      </p:cBhvr>
                                      <p:tavLst>
                                        <p:tav tm="0">
                                          <p:val>
                                            <p:fltVal val="0"/>
                                          </p:val>
                                        </p:tav>
                                        <p:tav tm="100000">
                                          <p:val>
                                            <p:strVal val="#ppt_h"/>
                                          </p:val>
                                        </p:tav>
                                      </p:tavLst>
                                    </p:anim>
                                    <p:anim calcmode="lin" valueType="num">
                                      <p:cBhvr>
                                        <p:cTn id="65" dur="1000" fill="hold"/>
                                        <p:tgtEl>
                                          <p:spTgt spid="79"/>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79"/>
                                        </p:tgtEl>
                                        <p:attrNameLst>
                                          <p:attrName>ppt_y</p:attrName>
                                        </p:attrNameLst>
                                      </p:cBhvr>
                                      <p:tavLst>
                                        <p:tav tm="0" fmla="#ppt_y+(sin(-2*pi*(1-$))*-#ppt_x+cos(-2*pi*(1-$))*(1-#ppt_y))*(1-$)">
                                          <p:val>
                                            <p:fltVal val="0"/>
                                          </p:val>
                                        </p:tav>
                                        <p:tav tm="100000">
                                          <p:val>
                                            <p:fltVal val="1"/>
                                          </p:val>
                                        </p:tav>
                                      </p:tavLst>
                                    </p:anim>
                                  </p:childTnLst>
                                </p:cTn>
                              </p:par>
                              <p:par>
                                <p:cTn id="67" presetID="15" presetClass="entr" presetSubtype="0" fill="hold" grpId="0" nodeType="withEffect">
                                  <p:stCondLst>
                                    <p:cond delay="1250"/>
                                  </p:stCondLst>
                                  <p:childTnLst>
                                    <p:set>
                                      <p:cBhvr>
                                        <p:cTn id="68" dur="1" fill="hold">
                                          <p:stCondLst>
                                            <p:cond delay="0"/>
                                          </p:stCondLst>
                                        </p:cTn>
                                        <p:tgtEl>
                                          <p:spTgt spid="78"/>
                                        </p:tgtEl>
                                        <p:attrNameLst>
                                          <p:attrName>style.visibility</p:attrName>
                                        </p:attrNameLst>
                                      </p:cBhvr>
                                      <p:to>
                                        <p:strVal val="visible"/>
                                      </p:to>
                                    </p:set>
                                    <p:anim calcmode="lin" valueType="num">
                                      <p:cBhvr>
                                        <p:cTn id="69" dur="1000" fill="hold"/>
                                        <p:tgtEl>
                                          <p:spTgt spid="78"/>
                                        </p:tgtEl>
                                        <p:attrNameLst>
                                          <p:attrName>ppt_w</p:attrName>
                                        </p:attrNameLst>
                                      </p:cBhvr>
                                      <p:tavLst>
                                        <p:tav tm="0">
                                          <p:val>
                                            <p:fltVal val="0"/>
                                          </p:val>
                                        </p:tav>
                                        <p:tav tm="100000">
                                          <p:val>
                                            <p:strVal val="#ppt_w"/>
                                          </p:val>
                                        </p:tav>
                                      </p:tavLst>
                                    </p:anim>
                                    <p:anim calcmode="lin" valueType="num">
                                      <p:cBhvr>
                                        <p:cTn id="70" dur="1000" fill="hold"/>
                                        <p:tgtEl>
                                          <p:spTgt spid="78"/>
                                        </p:tgtEl>
                                        <p:attrNameLst>
                                          <p:attrName>ppt_h</p:attrName>
                                        </p:attrNameLst>
                                      </p:cBhvr>
                                      <p:tavLst>
                                        <p:tav tm="0">
                                          <p:val>
                                            <p:fltVal val="0"/>
                                          </p:val>
                                        </p:tav>
                                        <p:tav tm="100000">
                                          <p:val>
                                            <p:strVal val="#ppt_h"/>
                                          </p:val>
                                        </p:tav>
                                      </p:tavLst>
                                    </p:anim>
                                    <p:anim calcmode="lin" valueType="num">
                                      <p:cBhvr>
                                        <p:cTn id="71" dur="1000" fill="hold"/>
                                        <p:tgtEl>
                                          <p:spTgt spid="78"/>
                                        </p:tgtEl>
                                        <p:attrNameLst>
                                          <p:attrName>ppt_x</p:attrName>
                                        </p:attrNameLst>
                                      </p:cBhvr>
                                      <p:tavLst>
                                        <p:tav tm="0" fmla="#ppt_x+(cos(-2*pi*(1-$))*-#ppt_x-sin(-2*pi*(1-$))*(1-#ppt_y))*(1-$)">
                                          <p:val>
                                            <p:fltVal val="0"/>
                                          </p:val>
                                        </p:tav>
                                        <p:tav tm="100000">
                                          <p:val>
                                            <p:fltVal val="1"/>
                                          </p:val>
                                        </p:tav>
                                      </p:tavLst>
                                    </p:anim>
                                    <p:anim calcmode="lin" valueType="num">
                                      <p:cBhvr>
                                        <p:cTn id="72" dur="1000" fill="hold"/>
                                        <p:tgtEl>
                                          <p:spTgt spid="78"/>
                                        </p:tgtEl>
                                        <p:attrNameLst>
                                          <p:attrName>ppt_y</p:attrName>
                                        </p:attrNameLst>
                                      </p:cBhvr>
                                      <p:tavLst>
                                        <p:tav tm="0" fmla="#ppt_y+(sin(-2*pi*(1-$))*-#ppt_x+cos(-2*pi*(1-$))*(1-#ppt_y))*(1-$)">
                                          <p:val>
                                            <p:fltVal val="0"/>
                                          </p:val>
                                        </p:tav>
                                        <p:tav tm="100000">
                                          <p:val>
                                            <p:fltVal val="1"/>
                                          </p:val>
                                        </p:tav>
                                      </p:tavLst>
                                    </p:anim>
                                  </p:childTnLst>
                                </p:cTn>
                              </p:par>
                              <p:par>
                                <p:cTn id="73" presetID="15" presetClass="entr" presetSubtype="0" fill="hold" grpId="0" nodeType="withEffect">
                                  <p:stCondLst>
                                    <p:cond delay="0"/>
                                  </p:stCondLst>
                                  <p:childTnLst>
                                    <p:set>
                                      <p:cBhvr>
                                        <p:cTn id="74" dur="1" fill="hold">
                                          <p:stCondLst>
                                            <p:cond delay="0"/>
                                          </p:stCondLst>
                                        </p:cTn>
                                        <p:tgtEl>
                                          <p:spTgt spid="80"/>
                                        </p:tgtEl>
                                        <p:attrNameLst>
                                          <p:attrName>style.visibility</p:attrName>
                                        </p:attrNameLst>
                                      </p:cBhvr>
                                      <p:to>
                                        <p:strVal val="visible"/>
                                      </p:to>
                                    </p:set>
                                    <p:anim calcmode="lin" valueType="num">
                                      <p:cBhvr>
                                        <p:cTn id="75" dur="1000" fill="hold"/>
                                        <p:tgtEl>
                                          <p:spTgt spid="80"/>
                                        </p:tgtEl>
                                        <p:attrNameLst>
                                          <p:attrName>ppt_w</p:attrName>
                                        </p:attrNameLst>
                                      </p:cBhvr>
                                      <p:tavLst>
                                        <p:tav tm="0">
                                          <p:val>
                                            <p:fltVal val="0"/>
                                          </p:val>
                                        </p:tav>
                                        <p:tav tm="100000">
                                          <p:val>
                                            <p:strVal val="#ppt_w"/>
                                          </p:val>
                                        </p:tav>
                                      </p:tavLst>
                                    </p:anim>
                                    <p:anim calcmode="lin" valueType="num">
                                      <p:cBhvr>
                                        <p:cTn id="76" dur="1000" fill="hold"/>
                                        <p:tgtEl>
                                          <p:spTgt spid="80"/>
                                        </p:tgtEl>
                                        <p:attrNameLst>
                                          <p:attrName>ppt_h</p:attrName>
                                        </p:attrNameLst>
                                      </p:cBhvr>
                                      <p:tavLst>
                                        <p:tav tm="0">
                                          <p:val>
                                            <p:fltVal val="0"/>
                                          </p:val>
                                        </p:tav>
                                        <p:tav tm="100000">
                                          <p:val>
                                            <p:strVal val="#ppt_h"/>
                                          </p:val>
                                        </p:tav>
                                      </p:tavLst>
                                    </p:anim>
                                    <p:anim calcmode="lin" valueType="num">
                                      <p:cBhvr>
                                        <p:cTn id="77" dur="1000" fill="hold"/>
                                        <p:tgtEl>
                                          <p:spTgt spid="80"/>
                                        </p:tgtEl>
                                        <p:attrNameLst>
                                          <p:attrName>ppt_x</p:attrName>
                                        </p:attrNameLst>
                                      </p:cBhvr>
                                      <p:tavLst>
                                        <p:tav tm="0" fmla="#ppt_x+(cos(-2*pi*(1-$))*-#ppt_x-sin(-2*pi*(1-$))*(1-#ppt_y))*(1-$)">
                                          <p:val>
                                            <p:fltVal val="0"/>
                                          </p:val>
                                        </p:tav>
                                        <p:tav tm="100000">
                                          <p:val>
                                            <p:fltVal val="1"/>
                                          </p:val>
                                        </p:tav>
                                      </p:tavLst>
                                    </p:anim>
                                    <p:anim calcmode="lin" valueType="num">
                                      <p:cBhvr>
                                        <p:cTn id="78" dur="1000" fill="hold"/>
                                        <p:tgtEl>
                                          <p:spTgt spid="80"/>
                                        </p:tgtEl>
                                        <p:attrNameLst>
                                          <p:attrName>ppt_y</p:attrName>
                                        </p:attrNameLst>
                                      </p:cBhvr>
                                      <p:tavLst>
                                        <p:tav tm="0" fmla="#ppt_y+(sin(-2*pi*(1-$))*-#ppt_x+cos(-2*pi*(1-$))*(1-#ppt_y))*(1-$)">
                                          <p:val>
                                            <p:fltVal val="0"/>
                                          </p:val>
                                        </p:tav>
                                        <p:tav tm="100000">
                                          <p:val>
                                            <p:fltVal val="1"/>
                                          </p:val>
                                        </p:tav>
                                      </p:tavLst>
                                    </p:anim>
                                  </p:childTnLst>
                                </p:cTn>
                              </p:par>
                              <p:par>
                                <p:cTn id="79" presetID="15" presetClass="entr" presetSubtype="0" fill="hold" grpId="0" nodeType="withEffect">
                                  <p:stCondLst>
                                    <p:cond delay="250"/>
                                  </p:stCondLst>
                                  <p:childTnLst>
                                    <p:set>
                                      <p:cBhvr>
                                        <p:cTn id="80" dur="1" fill="hold">
                                          <p:stCondLst>
                                            <p:cond delay="0"/>
                                          </p:stCondLst>
                                        </p:cTn>
                                        <p:tgtEl>
                                          <p:spTgt spid="81"/>
                                        </p:tgtEl>
                                        <p:attrNameLst>
                                          <p:attrName>style.visibility</p:attrName>
                                        </p:attrNameLst>
                                      </p:cBhvr>
                                      <p:to>
                                        <p:strVal val="visible"/>
                                      </p:to>
                                    </p:set>
                                    <p:anim calcmode="lin" valueType="num">
                                      <p:cBhvr>
                                        <p:cTn id="81" dur="1000" fill="hold"/>
                                        <p:tgtEl>
                                          <p:spTgt spid="81"/>
                                        </p:tgtEl>
                                        <p:attrNameLst>
                                          <p:attrName>ppt_w</p:attrName>
                                        </p:attrNameLst>
                                      </p:cBhvr>
                                      <p:tavLst>
                                        <p:tav tm="0">
                                          <p:val>
                                            <p:fltVal val="0"/>
                                          </p:val>
                                        </p:tav>
                                        <p:tav tm="100000">
                                          <p:val>
                                            <p:strVal val="#ppt_w"/>
                                          </p:val>
                                        </p:tav>
                                      </p:tavLst>
                                    </p:anim>
                                    <p:anim calcmode="lin" valueType="num">
                                      <p:cBhvr>
                                        <p:cTn id="82" dur="1000" fill="hold"/>
                                        <p:tgtEl>
                                          <p:spTgt spid="81"/>
                                        </p:tgtEl>
                                        <p:attrNameLst>
                                          <p:attrName>ppt_h</p:attrName>
                                        </p:attrNameLst>
                                      </p:cBhvr>
                                      <p:tavLst>
                                        <p:tav tm="0">
                                          <p:val>
                                            <p:fltVal val="0"/>
                                          </p:val>
                                        </p:tav>
                                        <p:tav tm="100000">
                                          <p:val>
                                            <p:strVal val="#ppt_h"/>
                                          </p:val>
                                        </p:tav>
                                      </p:tavLst>
                                    </p:anim>
                                    <p:anim calcmode="lin" valueType="num">
                                      <p:cBhvr>
                                        <p:cTn id="83" dur="1000" fill="hold"/>
                                        <p:tgtEl>
                                          <p:spTgt spid="81"/>
                                        </p:tgtEl>
                                        <p:attrNameLst>
                                          <p:attrName>ppt_x</p:attrName>
                                        </p:attrNameLst>
                                      </p:cBhvr>
                                      <p:tavLst>
                                        <p:tav tm="0" fmla="#ppt_x+(cos(-2*pi*(1-$))*-#ppt_x-sin(-2*pi*(1-$))*(1-#ppt_y))*(1-$)">
                                          <p:val>
                                            <p:fltVal val="0"/>
                                          </p:val>
                                        </p:tav>
                                        <p:tav tm="100000">
                                          <p:val>
                                            <p:fltVal val="1"/>
                                          </p:val>
                                        </p:tav>
                                      </p:tavLst>
                                    </p:anim>
                                    <p:anim calcmode="lin" valueType="num">
                                      <p:cBhvr>
                                        <p:cTn id="84" dur="1000" fill="hold"/>
                                        <p:tgtEl>
                                          <p:spTgt spid="81"/>
                                        </p:tgtEl>
                                        <p:attrNameLst>
                                          <p:attrName>ppt_y</p:attrName>
                                        </p:attrNameLst>
                                      </p:cBhvr>
                                      <p:tavLst>
                                        <p:tav tm="0" fmla="#ppt_y+(sin(-2*pi*(1-$))*-#ppt_x+cos(-2*pi*(1-$))*(1-#ppt_y))*(1-$)">
                                          <p:val>
                                            <p:fltVal val="0"/>
                                          </p:val>
                                        </p:tav>
                                        <p:tav tm="100000">
                                          <p:val>
                                            <p:fltVal val="1"/>
                                          </p:val>
                                        </p:tav>
                                      </p:tavLst>
                                    </p:anim>
                                  </p:childTnLst>
                                </p:cTn>
                              </p:par>
                              <p:par>
                                <p:cTn id="85" presetID="15" presetClass="entr" presetSubtype="0" fill="hold" grpId="0" nodeType="withEffect">
                                  <p:stCondLst>
                                    <p:cond delay="500"/>
                                  </p:stCondLst>
                                  <p:childTnLst>
                                    <p:set>
                                      <p:cBhvr>
                                        <p:cTn id="86" dur="1" fill="hold">
                                          <p:stCondLst>
                                            <p:cond delay="0"/>
                                          </p:stCondLst>
                                        </p:cTn>
                                        <p:tgtEl>
                                          <p:spTgt spid="82"/>
                                        </p:tgtEl>
                                        <p:attrNameLst>
                                          <p:attrName>style.visibility</p:attrName>
                                        </p:attrNameLst>
                                      </p:cBhvr>
                                      <p:to>
                                        <p:strVal val="visible"/>
                                      </p:to>
                                    </p:set>
                                    <p:anim calcmode="lin" valueType="num">
                                      <p:cBhvr>
                                        <p:cTn id="87" dur="1000" fill="hold"/>
                                        <p:tgtEl>
                                          <p:spTgt spid="82"/>
                                        </p:tgtEl>
                                        <p:attrNameLst>
                                          <p:attrName>ppt_w</p:attrName>
                                        </p:attrNameLst>
                                      </p:cBhvr>
                                      <p:tavLst>
                                        <p:tav tm="0">
                                          <p:val>
                                            <p:fltVal val="0"/>
                                          </p:val>
                                        </p:tav>
                                        <p:tav tm="100000">
                                          <p:val>
                                            <p:strVal val="#ppt_w"/>
                                          </p:val>
                                        </p:tav>
                                      </p:tavLst>
                                    </p:anim>
                                    <p:anim calcmode="lin" valueType="num">
                                      <p:cBhvr>
                                        <p:cTn id="88" dur="1000" fill="hold"/>
                                        <p:tgtEl>
                                          <p:spTgt spid="82"/>
                                        </p:tgtEl>
                                        <p:attrNameLst>
                                          <p:attrName>ppt_h</p:attrName>
                                        </p:attrNameLst>
                                      </p:cBhvr>
                                      <p:tavLst>
                                        <p:tav tm="0">
                                          <p:val>
                                            <p:fltVal val="0"/>
                                          </p:val>
                                        </p:tav>
                                        <p:tav tm="100000">
                                          <p:val>
                                            <p:strVal val="#ppt_h"/>
                                          </p:val>
                                        </p:tav>
                                      </p:tavLst>
                                    </p:anim>
                                    <p:anim calcmode="lin" valueType="num">
                                      <p:cBhvr>
                                        <p:cTn id="89" dur="1000" fill="hold"/>
                                        <p:tgtEl>
                                          <p:spTgt spid="82"/>
                                        </p:tgtEl>
                                        <p:attrNameLst>
                                          <p:attrName>ppt_x</p:attrName>
                                        </p:attrNameLst>
                                      </p:cBhvr>
                                      <p:tavLst>
                                        <p:tav tm="0" fmla="#ppt_x+(cos(-2*pi*(1-$))*-#ppt_x-sin(-2*pi*(1-$))*(1-#ppt_y))*(1-$)">
                                          <p:val>
                                            <p:fltVal val="0"/>
                                          </p:val>
                                        </p:tav>
                                        <p:tav tm="100000">
                                          <p:val>
                                            <p:fltVal val="1"/>
                                          </p:val>
                                        </p:tav>
                                      </p:tavLst>
                                    </p:anim>
                                    <p:anim calcmode="lin" valueType="num">
                                      <p:cBhvr>
                                        <p:cTn id="90" dur="1000" fill="hold"/>
                                        <p:tgtEl>
                                          <p:spTgt spid="82"/>
                                        </p:tgtEl>
                                        <p:attrNameLst>
                                          <p:attrName>ppt_y</p:attrName>
                                        </p:attrNameLst>
                                      </p:cBhvr>
                                      <p:tavLst>
                                        <p:tav tm="0" fmla="#ppt_y+(sin(-2*pi*(1-$))*-#ppt_x+cos(-2*pi*(1-$))*(1-#ppt_y))*(1-$)">
                                          <p:val>
                                            <p:fltVal val="0"/>
                                          </p:val>
                                        </p:tav>
                                        <p:tav tm="100000">
                                          <p:val>
                                            <p:fltVal val="1"/>
                                          </p:val>
                                        </p:tav>
                                      </p:tavLst>
                                    </p:anim>
                                  </p:childTnLst>
                                </p:cTn>
                              </p:par>
                              <p:par>
                                <p:cTn id="91" presetID="15" presetClass="entr" presetSubtype="0" fill="hold" grpId="0" nodeType="withEffect">
                                  <p:stCondLst>
                                    <p:cond delay="1000"/>
                                  </p:stCondLst>
                                  <p:childTnLst>
                                    <p:set>
                                      <p:cBhvr>
                                        <p:cTn id="92" dur="1" fill="hold">
                                          <p:stCondLst>
                                            <p:cond delay="0"/>
                                          </p:stCondLst>
                                        </p:cTn>
                                        <p:tgtEl>
                                          <p:spTgt spid="84"/>
                                        </p:tgtEl>
                                        <p:attrNameLst>
                                          <p:attrName>style.visibility</p:attrName>
                                        </p:attrNameLst>
                                      </p:cBhvr>
                                      <p:to>
                                        <p:strVal val="visible"/>
                                      </p:to>
                                    </p:set>
                                    <p:anim calcmode="lin" valueType="num">
                                      <p:cBhvr>
                                        <p:cTn id="93" dur="1000" fill="hold"/>
                                        <p:tgtEl>
                                          <p:spTgt spid="84"/>
                                        </p:tgtEl>
                                        <p:attrNameLst>
                                          <p:attrName>ppt_w</p:attrName>
                                        </p:attrNameLst>
                                      </p:cBhvr>
                                      <p:tavLst>
                                        <p:tav tm="0">
                                          <p:val>
                                            <p:fltVal val="0"/>
                                          </p:val>
                                        </p:tav>
                                        <p:tav tm="100000">
                                          <p:val>
                                            <p:strVal val="#ppt_w"/>
                                          </p:val>
                                        </p:tav>
                                      </p:tavLst>
                                    </p:anim>
                                    <p:anim calcmode="lin" valueType="num">
                                      <p:cBhvr>
                                        <p:cTn id="94" dur="1000" fill="hold"/>
                                        <p:tgtEl>
                                          <p:spTgt spid="84"/>
                                        </p:tgtEl>
                                        <p:attrNameLst>
                                          <p:attrName>ppt_h</p:attrName>
                                        </p:attrNameLst>
                                      </p:cBhvr>
                                      <p:tavLst>
                                        <p:tav tm="0">
                                          <p:val>
                                            <p:fltVal val="0"/>
                                          </p:val>
                                        </p:tav>
                                        <p:tav tm="100000">
                                          <p:val>
                                            <p:strVal val="#ppt_h"/>
                                          </p:val>
                                        </p:tav>
                                      </p:tavLst>
                                    </p:anim>
                                    <p:anim calcmode="lin" valueType="num">
                                      <p:cBhvr>
                                        <p:cTn id="95" dur="1000" fill="hold"/>
                                        <p:tgtEl>
                                          <p:spTgt spid="84"/>
                                        </p:tgtEl>
                                        <p:attrNameLst>
                                          <p:attrName>ppt_x</p:attrName>
                                        </p:attrNameLst>
                                      </p:cBhvr>
                                      <p:tavLst>
                                        <p:tav tm="0" fmla="#ppt_x+(cos(-2*pi*(1-$))*-#ppt_x-sin(-2*pi*(1-$))*(1-#ppt_y))*(1-$)">
                                          <p:val>
                                            <p:fltVal val="0"/>
                                          </p:val>
                                        </p:tav>
                                        <p:tav tm="100000">
                                          <p:val>
                                            <p:fltVal val="1"/>
                                          </p:val>
                                        </p:tav>
                                      </p:tavLst>
                                    </p:anim>
                                    <p:anim calcmode="lin" valueType="num">
                                      <p:cBhvr>
                                        <p:cTn id="96" dur="1000" fill="hold"/>
                                        <p:tgtEl>
                                          <p:spTgt spid="84"/>
                                        </p:tgtEl>
                                        <p:attrNameLst>
                                          <p:attrName>ppt_y</p:attrName>
                                        </p:attrNameLst>
                                      </p:cBhvr>
                                      <p:tavLst>
                                        <p:tav tm="0" fmla="#ppt_y+(sin(-2*pi*(1-$))*-#ppt_x+cos(-2*pi*(1-$))*(1-#ppt_y))*(1-$)">
                                          <p:val>
                                            <p:fltVal val="0"/>
                                          </p:val>
                                        </p:tav>
                                        <p:tav tm="100000">
                                          <p:val>
                                            <p:fltVal val="1"/>
                                          </p:val>
                                        </p:tav>
                                      </p:tavLst>
                                    </p:anim>
                                  </p:childTnLst>
                                </p:cTn>
                              </p:par>
                              <p:par>
                                <p:cTn id="97" presetID="15" presetClass="entr" presetSubtype="0" fill="hold" grpId="0" nodeType="withEffect">
                                  <p:stCondLst>
                                    <p:cond delay="0"/>
                                  </p:stCondLst>
                                  <p:childTnLst>
                                    <p:set>
                                      <p:cBhvr>
                                        <p:cTn id="98" dur="1" fill="hold">
                                          <p:stCondLst>
                                            <p:cond delay="0"/>
                                          </p:stCondLst>
                                        </p:cTn>
                                        <p:tgtEl>
                                          <p:spTgt spid="85"/>
                                        </p:tgtEl>
                                        <p:attrNameLst>
                                          <p:attrName>style.visibility</p:attrName>
                                        </p:attrNameLst>
                                      </p:cBhvr>
                                      <p:to>
                                        <p:strVal val="visible"/>
                                      </p:to>
                                    </p:set>
                                    <p:anim calcmode="lin" valueType="num">
                                      <p:cBhvr>
                                        <p:cTn id="99" dur="1000" fill="hold"/>
                                        <p:tgtEl>
                                          <p:spTgt spid="85"/>
                                        </p:tgtEl>
                                        <p:attrNameLst>
                                          <p:attrName>ppt_w</p:attrName>
                                        </p:attrNameLst>
                                      </p:cBhvr>
                                      <p:tavLst>
                                        <p:tav tm="0">
                                          <p:val>
                                            <p:fltVal val="0"/>
                                          </p:val>
                                        </p:tav>
                                        <p:tav tm="100000">
                                          <p:val>
                                            <p:strVal val="#ppt_w"/>
                                          </p:val>
                                        </p:tav>
                                      </p:tavLst>
                                    </p:anim>
                                    <p:anim calcmode="lin" valueType="num">
                                      <p:cBhvr>
                                        <p:cTn id="100" dur="1000" fill="hold"/>
                                        <p:tgtEl>
                                          <p:spTgt spid="85"/>
                                        </p:tgtEl>
                                        <p:attrNameLst>
                                          <p:attrName>ppt_h</p:attrName>
                                        </p:attrNameLst>
                                      </p:cBhvr>
                                      <p:tavLst>
                                        <p:tav tm="0">
                                          <p:val>
                                            <p:fltVal val="0"/>
                                          </p:val>
                                        </p:tav>
                                        <p:tav tm="100000">
                                          <p:val>
                                            <p:strVal val="#ppt_h"/>
                                          </p:val>
                                        </p:tav>
                                      </p:tavLst>
                                    </p:anim>
                                    <p:anim calcmode="lin" valueType="num">
                                      <p:cBhvr>
                                        <p:cTn id="101" dur="1000" fill="hold"/>
                                        <p:tgtEl>
                                          <p:spTgt spid="85"/>
                                        </p:tgtEl>
                                        <p:attrNameLst>
                                          <p:attrName>ppt_x</p:attrName>
                                        </p:attrNameLst>
                                      </p:cBhvr>
                                      <p:tavLst>
                                        <p:tav tm="0" fmla="#ppt_x+(cos(-2*pi*(1-$))*-#ppt_x-sin(-2*pi*(1-$))*(1-#ppt_y))*(1-$)">
                                          <p:val>
                                            <p:fltVal val="0"/>
                                          </p:val>
                                        </p:tav>
                                        <p:tav tm="100000">
                                          <p:val>
                                            <p:fltVal val="1"/>
                                          </p:val>
                                        </p:tav>
                                      </p:tavLst>
                                    </p:anim>
                                    <p:anim calcmode="lin" valueType="num">
                                      <p:cBhvr>
                                        <p:cTn id="102" dur="1000" fill="hold"/>
                                        <p:tgtEl>
                                          <p:spTgt spid="85"/>
                                        </p:tgtEl>
                                        <p:attrNameLst>
                                          <p:attrName>ppt_y</p:attrName>
                                        </p:attrNameLst>
                                      </p:cBhvr>
                                      <p:tavLst>
                                        <p:tav tm="0" fmla="#ppt_y+(sin(-2*pi*(1-$))*-#ppt_x+cos(-2*pi*(1-$))*(1-#ppt_y))*(1-$)">
                                          <p:val>
                                            <p:fltVal val="0"/>
                                          </p:val>
                                        </p:tav>
                                        <p:tav tm="100000">
                                          <p:val>
                                            <p:fltVal val="1"/>
                                          </p:val>
                                        </p:tav>
                                      </p:tavLst>
                                    </p:anim>
                                  </p:childTnLst>
                                </p:cTn>
                              </p:par>
                              <p:par>
                                <p:cTn id="103" presetID="15" presetClass="entr" presetSubtype="0" fill="hold" grpId="0" nodeType="withEffect">
                                  <p:stCondLst>
                                    <p:cond delay="0"/>
                                  </p:stCondLst>
                                  <p:childTnLst>
                                    <p:set>
                                      <p:cBhvr>
                                        <p:cTn id="104" dur="1" fill="hold">
                                          <p:stCondLst>
                                            <p:cond delay="0"/>
                                          </p:stCondLst>
                                        </p:cTn>
                                        <p:tgtEl>
                                          <p:spTgt spid="86"/>
                                        </p:tgtEl>
                                        <p:attrNameLst>
                                          <p:attrName>style.visibility</p:attrName>
                                        </p:attrNameLst>
                                      </p:cBhvr>
                                      <p:to>
                                        <p:strVal val="visible"/>
                                      </p:to>
                                    </p:set>
                                    <p:anim calcmode="lin" valueType="num">
                                      <p:cBhvr>
                                        <p:cTn id="105" dur="1000" fill="hold"/>
                                        <p:tgtEl>
                                          <p:spTgt spid="86"/>
                                        </p:tgtEl>
                                        <p:attrNameLst>
                                          <p:attrName>ppt_w</p:attrName>
                                        </p:attrNameLst>
                                      </p:cBhvr>
                                      <p:tavLst>
                                        <p:tav tm="0">
                                          <p:val>
                                            <p:fltVal val="0"/>
                                          </p:val>
                                        </p:tav>
                                        <p:tav tm="100000">
                                          <p:val>
                                            <p:strVal val="#ppt_w"/>
                                          </p:val>
                                        </p:tav>
                                      </p:tavLst>
                                    </p:anim>
                                    <p:anim calcmode="lin" valueType="num">
                                      <p:cBhvr>
                                        <p:cTn id="106" dur="1000" fill="hold"/>
                                        <p:tgtEl>
                                          <p:spTgt spid="86"/>
                                        </p:tgtEl>
                                        <p:attrNameLst>
                                          <p:attrName>ppt_h</p:attrName>
                                        </p:attrNameLst>
                                      </p:cBhvr>
                                      <p:tavLst>
                                        <p:tav tm="0">
                                          <p:val>
                                            <p:fltVal val="0"/>
                                          </p:val>
                                        </p:tav>
                                        <p:tav tm="100000">
                                          <p:val>
                                            <p:strVal val="#ppt_h"/>
                                          </p:val>
                                        </p:tav>
                                      </p:tavLst>
                                    </p:anim>
                                    <p:anim calcmode="lin" valueType="num">
                                      <p:cBhvr>
                                        <p:cTn id="107" dur="1000" fill="hold"/>
                                        <p:tgtEl>
                                          <p:spTgt spid="86"/>
                                        </p:tgtEl>
                                        <p:attrNameLst>
                                          <p:attrName>ppt_x</p:attrName>
                                        </p:attrNameLst>
                                      </p:cBhvr>
                                      <p:tavLst>
                                        <p:tav tm="0" fmla="#ppt_x+(cos(-2*pi*(1-$))*-#ppt_x-sin(-2*pi*(1-$))*(1-#ppt_y))*(1-$)">
                                          <p:val>
                                            <p:fltVal val="0"/>
                                          </p:val>
                                        </p:tav>
                                        <p:tav tm="100000">
                                          <p:val>
                                            <p:fltVal val="1"/>
                                          </p:val>
                                        </p:tav>
                                      </p:tavLst>
                                    </p:anim>
                                    <p:anim calcmode="lin" valueType="num">
                                      <p:cBhvr>
                                        <p:cTn id="108" dur="1000" fill="hold"/>
                                        <p:tgtEl>
                                          <p:spTgt spid="86"/>
                                        </p:tgtEl>
                                        <p:attrNameLst>
                                          <p:attrName>ppt_y</p:attrName>
                                        </p:attrNameLst>
                                      </p:cBhvr>
                                      <p:tavLst>
                                        <p:tav tm="0" fmla="#ppt_y+(sin(-2*pi*(1-$))*-#ppt_x+cos(-2*pi*(1-$))*(1-#ppt_y))*(1-$)">
                                          <p:val>
                                            <p:fltVal val="0"/>
                                          </p:val>
                                        </p:tav>
                                        <p:tav tm="100000">
                                          <p:val>
                                            <p:fltVal val="1"/>
                                          </p:val>
                                        </p:tav>
                                      </p:tavLst>
                                    </p:anim>
                                  </p:childTnLst>
                                </p:cTn>
                              </p:par>
                              <p:par>
                                <p:cTn id="109" presetID="27" presetClass="emph" presetSubtype="0" fill="remove" grpId="1" nodeType="withEffect">
                                  <p:stCondLst>
                                    <p:cond delay="2750"/>
                                  </p:stCondLst>
                                  <p:childTnLst>
                                    <p:animClr clrSpc="rgb" dir="cw">
                                      <p:cBhvr override="childStyle">
                                        <p:cTn id="110" dur="375" autoRev="1" fill="remove"/>
                                        <p:tgtEl>
                                          <p:spTgt spid="77"/>
                                        </p:tgtEl>
                                        <p:attrNameLst>
                                          <p:attrName>style.color</p:attrName>
                                        </p:attrNameLst>
                                      </p:cBhvr>
                                      <p:to>
                                        <a:schemeClr val="bg1"/>
                                      </p:to>
                                    </p:animClr>
                                    <p:animClr clrSpc="rgb" dir="cw">
                                      <p:cBhvr>
                                        <p:cTn id="111" dur="375" autoRev="1" fill="remove"/>
                                        <p:tgtEl>
                                          <p:spTgt spid="77"/>
                                        </p:tgtEl>
                                        <p:attrNameLst>
                                          <p:attrName>fillcolor</p:attrName>
                                        </p:attrNameLst>
                                      </p:cBhvr>
                                      <p:to>
                                        <a:schemeClr val="bg1"/>
                                      </p:to>
                                    </p:animClr>
                                    <p:set>
                                      <p:cBhvr>
                                        <p:cTn id="112" dur="375" autoRev="1" fill="remove"/>
                                        <p:tgtEl>
                                          <p:spTgt spid="77"/>
                                        </p:tgtEl>
                                        <p:attrNameLst>
                                          <p:attrName>fill.type</p:attrName>
                                        </p:attrNameLst>
                                      </p:cBhvr>
                                      <p:to>
                                        <p:strVal val="solid"/>
                                      </p:to>
                                    </p:set>
                                    <p:set>
                                      <p:cBhvr>
                                        <p:cTn id="113" dur="375" autoRev="1" fill="remove"/>
                                        <p:tgtEl>
                                          <p:spTgt spid="77"/>
                                        </p:tgtEl>
                                        <p:attrNameLst>
                                          <p:attrName>fill.on</p:attrName>
                                        </p:attrNameLst>
                                      </p:cBhvr>
                                      <p:to>
                                        <p:strVal val="true"/>
                                      </p:to>
                                    </p:set>
                                  </p:childTnLst>
                                </p:cTn>
                              </p:par>
                              <p:par>
                                <p:cTn id="114" presetID="27" presetClass="emph" presetSubtype="0" fill="remove" grpId="1" nodeType="withEffect">
                                  <p:stCondLst>
                                    <p:cond delay="2500"/>
                                  </p:stCondLst>
                                  <p:childTnLst>
                                    <p:animClr clrSpc="rgb" dir="cw">
                                      <p:cBhvr override="childStyle">
                                        <p:cTn id="115" dur="375" autoRev="1" fill="remove"/>
                                        <p:tgtEl>
                                          <p:spTgt spid="79"/>
                                        </p:tgtEl>
                                        <p:attrNameLst>
                                          <p:attrName>style.color</p:attrName>
                                        </p:attrNameLst>
                                      </p:cBhvr>
                                      <p:to>
                                        <a:schemeClr val="bg1"/>
                                      </p:to>
                                    </p:animClr>
                                    <p:animClr clrSpc="rgb" dir="cw">
                                      <p:cBhvr>
                                        <p:cTn id="116" dur="375" autoRev="1" fill="remove"/>
                                        <p:tgtEl>
                                          <p:spTgt spid="79"/>
                                        </p:tgtEl>
                                        <p:attrNameLst>
                                          <p:attrName>fillcolor</p:attrName>
                                        </p:attrNameLst>
                                      </p:cBhvr>
                                      <p:to>
                                        <a:schemeClr val="bg1"/>
                                      </p:to>
                                    </p:animClr>
                                    <p:set>
                                      <p:cBhvr>
                                        <p:cTn id="117" dur="375" autoRev="1" fill="remove"/>
                                        <p:tgtEl>
                                          <p:spTgt spid="79"/>
                                        </p:tgtEl>
                                        <p:attrNameLst>
                                          <p:attrName>fill.type</p:attrName>
                                        </p:attrNameLst>
                                      </p:cBhvr>
                                      <p:to>
                                        <p:strVal val="solid"/>
                                      </p:to>
                                    </p:set>
                                    <p:set>
                                      <p:cBhvr>
                                        <p:cTn id="118" dur="375" autoRev="1" fill="remove"/>
                                        <p:tgtEl>
                                          <p:spTgt spid="79"/>
                                        </p:tgtEl>
                                        <p:attrNameLst>
                                          <p:attrName>fill.on</p:attrName>
                                        </p:attrNameLst>
                                      </p:cBhvr>
                                      <p:to>
                                        <p:strVal val="true"/>
                                      </p:to>
                                    </p:set>
                                  </p:childTnLst>
                                </p:cTn>
                              </p:par>
                              <p:par>
                                <p:cTn id="119" presetID="27" presetClass="emph" presetSubtype="0" fill="remove" grpId="1" nodeType="withEffect">
                                  <p:stCondLst>
                                    <p:cond delay="2250"/>
                                  </p:stCondLst>
                                  <p:childTnLst>
                                    <p:animClr clrSpc="rgb" dir="cw">
                                      <p:cBhvr override="childStyle">
                                        <p:cTn id="120" dur="375" autoRev="1" fill="remove"/>
                                        <p:tgtEl>
                                          <p:spTgt spid="78"/>
                                        </p:tgtEl>
                                        <p:attrNameLst>
                                          <p:attrName>style.color</p:attrName>
                                        </p:attrNameLst>
                                      </p:cBhvr>
                                      <p:to>
                                        <a:schemeClr val="bg1"/>
                                      </p:to>
                                    </p:animClr>
                                    <p:animClr clrSpc="rgb" dir="cw">
                                      <p:cBhvr>
                                        <p:cTn id="121" dur="375" autoRev="1" fill="remove"/>
                                        <p:tgtEl>
                                          <p:spTgt spid="78"/>
                                        </p:tgtEl>
                                        <p:attrNameLst>
                                          <p:attrName>fillcolor</p:attrName>
                                        </p:attrNameLst>
                                      </p:cBhvr>
                                      <p:to>
                                        <a:schemeClr val="bg1"/>
                                      </p:to>
                                    </p:animClr>
                                    <p:set>
                                      <p:cBhvr>
                                        <p:cTn id="122" dur="375" autoRev="1" fill="remove"/>
                                        <p:tgtEl>
                                          <p:spTgt spid="78"/>
                                        </p:tgtEl>
                                        <p:attrNameLst>
                                          <p:attrName>fill.type</p:attrName>
                                        </p:attrNameLst>
                                      </p:cBhvr>
                                      <p:to>
                                        <p:strVal val="solid"/>
                                      </p:to>
                                    </p:set>
                                    <p:set>
                                      <p:cBhvr>
                                        <p:cTn id="123" dur="375" autoRev="1" fill="remove"/>
                                        <p:tgtEl>
                                          <p:spTgt spid="78"/>
                                        </p:tgtEl>
                                        <p:attrNameLst>
                                          <p:attrName>fill.on</p:attrName>
                                        </p:attrNameLst>
                                      </p:cBhvr>
                                      <p:to>
                                        <p:strVal val="true"/>
                                      </p:to>
                                    </p:set>
                                  </p:childTnLst>
                                </p:cTn>
                              </p:par>
                              <p:par>
                                <p:cTn id="124" presetID="27" presetClass="emph" presetSubtype="0" fill="remove" grpId="1" nodeType="withEffect">
                                  <p:stCondLst>
                                    <p:cond delay="2750"/>
                                  </p:stCondLst>
                                  <p:childTnLst>
                                    <p:animClr clrSpc="rgb" dir="cw">
                                      <p:cBhvr override="childStyle">
                                        <p:cTn id="125" dur="375" autoRev="1" fill="remove"/>
                                        <p:tgtEl>
                                          <p:spTgt spid="81"/>
                                        </p:tgtEl>
                                        <p:attrNameLst>
                                          <p:attrName>style.color</p:attrName>
                                        </p:attrNameLst>
                                      </p:cBhvr>
                                      <p:to>
                                        <a:schemeClr val="bg1"/>
                                      </p:to>
                                    </p:animClr>
                                    <p:animClr clrSpc="rgb" dir="cw">
                                      <p:cBhvr>
                                        <p:cTn id="126" dur="375" autoRev="1" fill="remove"/>
                                        <p:tgtEl>
                                          <p:spTgt spid="81"/>
                                        </p:tgtEl>
                                        <p:attrNameLst>
                                          <p:attrName>fillcolor</p:attrName>
                                        </p:attrNameLst>
                                      </p:cBhvr>
                                      <p:to>
                                        <a:schemeClr val="bg1"/>
                                      </p:to>
                                    </p:animClr>
                                    <p:set>
                                      <p:cBhvr>
                                        <p:cTn id="127" dur="375" autoRev="1" fill="remove"/>
                                        <p:tgtEl>
                                          <p:spTgt spid="81"/>
                                        </p:tgtEl>
                                        <p:attrNameLst>
                                          <p:attrName>fill.type</p:attrName>
                                        </p:attrNameLst>
                                      </p:cBhvr>
                                      <p:to>
                                        <p:strVal val="solid"/>
                                      </p:to>
                                    </p:set>
                                    <p:set>
                                      <p:cBhvr>
                                        <p:cTn id="128" dur="375" autoRev="1" fill="remove"/>
                                        <p:tgtEl>
                                          <p:spTgt spid="81"/>
                                        </p:tgtEl>
                                        <p:attrNameLst>
                                          <p:attrName>fill.on</p:attrName>
                                        </p:attrNameLst>
                                      </p:cBhvr>
                                      <p:to>
                                        <p:strVal val="true"/>
                                      </p:to>
                                    </p:set>
                                  </p:childTnLst>
                                </p:cTn>
                              </p:par>
                              <p:par>
                                <p:cTn id="129" presetID="27" presetClass="emph" presetSubtype="0" fill="remove" grpId="1" nodeType="withEffect">
                                  <p:stCondLst>
                                    <p:cond delay="2500"/>
                                  </p:stCondLst>
                                  <p:childTnLst>
                                    <p:animClr clrSpc="rgb" dir="cw">
                                      <p:cBhvr override="childStyle">
                                        <p:cTn id="130" dur="375" autoRev="1" fill="remove"/>
                                        <p:tgtEl>
                                          <p:spTgt spid="84"/>
                                        </p:tgtEl>
                                        <p:attrNameLst>
                                          <p:attrName>style.color</p:attrName>
                                        </p:attrNameLst>
                                      </p:cBhvr>
                                      <p:to>
                                        <a:schemeClr val="bg1"/>
                                      </p:to>
                                    </p:animClr>
                                    <p:animClr clrSpc="rgb" dir="cw">
                                      <p:cBhvr>
                                        <p:cTn id="131" dur="375" autoRev="1" fill="remove"/>
                                        <p:tgtEl>
                                          <p:spTgt spid="84"/>
                                        </p:tgtEl>
                                        <p:attrNameLst>
                                          <p:attrName>fillcolor</p:attrName>
                                        </p:attrNameLst>
                                      </p:cBhvr>
                                      <p:to>
                                        <a:schemeClr val="bg1"/>
                                      </p:to>
                                    </p:animClr>
                                    <p:set>
                                      <p:cBhvr>
                                        <p:cTn id="132" dur="375" autoRev="1" fill="remove"/>
                                        <p:tgtEl>
                                          <p:spTgt spid="84"/>
                                        </p:tgtEl>
                                        <p:attrNameLst>
                                          <p:attrName>fill.type</p:attrName>
                                        </p:attrNameLst>
                                      </p:cBhvr>
                                      <p:to>
                                        <p:strVal val="solid"/>
                                      </p:to>
                                    </p:set>
                                    <p:set>
                                      <p:cBhvr>
                                        <p:cTn id="133" dur="375" autoRev="1" fill="remove"/>
                                        <p:tgtEl>
                                          <p:spTgt spid="8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29" grpId="0" animBg="1"/>
      <p:bldP spid="32" grpId="0"/>
      <p:bldP spid="33" grpId="0"/>
      <p:bldP spid="74" grpId="0" animBg="1"/>
      <p:bldP spid="76" grpId="0" animBg="1"/>
      <p:bldP spid="77" grpId="0" animBg="1"/>
      <p:bldP spid="77" grpId="1" animBg="1"/>
      <p:bldP spid="78" grpId="0" animBg="1"/>
      <p:bldP spid="78" grpId="1" animBg="1"/>
      <p:bldP spid="79" grpId="0" animBg="1"/>
      <p:bldP spid="79" grpId="1" animBg="1"/>
      <p:bldP spid="80" grpId="0" animBg="1"/>
      <p:bldP spid="81" grpId="0" animBg="1"/>
      <p:bldP spid="81" grpId="1" animBg="1"/>
      <p:bldP spid="82" grpId="0" animBg="1"/>
      <p:bldP spid="84" grpId="0" animBg="1"/>
      <p:bldP spid="84" grpId="1" animBg="1"/>
      <p:bldP spid="85" grpId="0" animBg="1"/>
      <p:bldP spid="8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圆角矩形 5"/>
          <p:cNvSpPr/>
          <p:nvPr/>
        </p:nvSpPr>
        <p:spPr bwMode="auto">
          <a:xfrm>
            <a:off x="827046" y="835616"/>
            <a:ext cx="7510949" cy="3750897"/>
          </a:xfrm>
          <a:prstGeom prst="roundRect">
            <a:avLst>
              <a:gd name="adj" fmla="val 3926"/>
            </a:avLst>
          </a:prstGeom>
          <a:noFill/>
          <a:ln w="25400" cap="flat" cmpd="sng" algn="ctr">
            <a:solidFill>
              <a:schemeClr val="accent1"/>
            </a:solidFill>
            <a:prstDash val="solid"/>
            <a:round/>
            <a:headEnd type="none" w="med" len="med"/>
            <a:tailEnd type="none" w="med" len="med"/>
          </a:ln>
          <a:effectLst/>
        </p:spPr>
        <p:txBody>
          <a:bodyPr vert="horz" wrap="square" lIns="68543" tIns="34271" rIns="68543" bIns="34271" numCol="1" rtlCol="0" anchor="t" anchorCtr="0" compatLnSpc="1"/>
          <a:lstStyle/>
          <a:p>
            <a:pPr defTabSz="611505"/>
            <a:endParaRPr lang="zh-CN" altLang="en-US" sz="1350"/>
          </a:p>
        </p:txBody>
      </p:sp>
      <p:sp>
        <p:nvSpPr>
          <p:cNvPr id="7" name="Rectangle 11"/>
          <p:cNvSpPr>
            <a:spLocks noChangeArrowheads="1"/>
          </p:cNvSpPr>
          <p:nvPr/>
        </p:nvSpPr>
        <p:spPr bwMode="auto">
          <a:xfrm>
            <a:off x="1171393" y="1330259"/>
            <a:ext cx="4464706" cy="3013626"/>
          </a:xfrm>
          <a:prstGeom prst="rect">
            <a:avLst/>
          </a:prstGeom>
          <a:noFill/>
          <a:ln w="9525" cap="flat" cmpd="sng">
            <a:noFill/>
            <a:beve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4401" tIns="27200" rIns="54401" bIns="27200">
            <a:spAutoFit/>
          </a:bodyPr>
          <a:lstStyle>
            <a:defPPr>
              <a:defRPr lang="zh-CN"/>
            </a:defPPr>
            <a:lvl1pPr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9pPr>
          </a:lstStyle>
          <a:p>
            <a:pPr algn="just" eaLnBrk="0" hangingPunct="0">
              <a:lnSpc>
                <a:spcPct val="150000"/>
              </a:lnSpc>
            </a:pPr>
            <a:r>
              <a:rPr lang="zh-CN" altLang="en-US" sz="1425"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       岁月流转，时光飞逝，转眼间</a:t>
            </a:r>
            <a:r>
              <a:rPr lang="en-US" altLang="zh-CN" sz="1425"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202X</a:t>
            </a:r>
            <a:r>
              <a:rPr lang="zh-CN" altLang="en-US" sz="1425"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年的工作又接近尾声。</a:t>
            </a:r>
          </a:p>
          <a:p>
            <a:pPr algn="just" eaLnBrk="0" hangingPunct="0">
              <a:lnSpc>
                <a:spcPct val="150000"/>
              </a:lnSpc>
            </a:pPr>
            <a:r>
              <a:rPr lang="zh-CN" altLang="en-US" sz="1425"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       回首过去一年的工作，经过全体领导及员工的共同努力，公司经营业绩保持良好，行业地位、社会形象日渐提升，各项工作全面发展。</a:t>
            </a:r>
            <a:endParaRPr lang="en-US" altLang="zh-CN" sz="1425"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gn="just" eaLnBrk="0" hangingPunct="0">
              <a:lnSpc>
                <a:spcPct val="150000"/>
              </a:lnSpc>
            </a:pPr>
            <a:r>
              <a:rPr lang="en-US" altLang="zh-CN" sz="1425"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425"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新起点、新希望。站在</a:t>
            </a:r>
            <a:r>
              <a:rPr lang="en-US" altLang="zh-CN" sz="1425"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202X</a:t>
            </a:r>
            <a:r>
              <a:rPr lang="zh-CN" altLang="en-US" sz="1425"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年的起点，我们将继承和发扬过去工作中存在的优点，汲取经验，摒弃不足，满怀信心，以更清醒的头脑、更旺盛的斗志、更奋发的姿态和更充沛的干劲，向我们的既定目标进发！</a:t>
            </a:r>
          </a:p>
        </p:txBody>
      </p:sp>
      <p:grpSp>
        <p:nvGrpSpPr>
          <p:cNvPr id="8" name="组合 7"/>
          <p:cNvGrpSpPr/>
          <p:nvPr/>
        </p:nvGrpSpPr>
        <p:grpSpPr>
          <a:xfrm>
            <a:off x="1504746" y="545809"/>
            <a:ext cx="1625057" cy="579613"/>
            <a:chOff x="2332469" y="809238"/>
            <a:chExt cx="1859969" cy="608493"/>
          </a:xfrm>
          <a:solidFill>
            <a:srgbClr val="0070C0"/>
          </a:solidFill>
        </p:grpSpPr>
        <p:sp>
          <p:nvSpPr>
            <p:cNvPr id="9" name="圆角矩形 8"/>
            <p:cNvSpPr/>
            <p:nvPr/>
          </p:nvSpPr>
          <p:spPr bwMode="auto">
            <a:xfrm>
              <a:off x="2332469" y="809238"/>
              <a:ext cx="1859969" cy="608493"/>
            </a:xfrm>
            <a:prstGeom prst="roundRect">
              <a:avLst>
                <a:gd name="adj" fmla="val 50000"/>
              </a:avLst>
            </a:prstGeom>
            <a:solidFill>
              <a:schemeClr val="accent1"/>
            </a:solidFill>
            <a:ln w="19050" cap="flat" cmpd="sng" algn="ctr">
              <a:noFill/>
              <a:prstDash val="solid"/>
              <a:round/>
              <a:headEnd type="none" w="med" len="med"/>
              <a:tailEnd type="none" w="med" len="med"/>
            </a:ln>
            <a:effectLst/>
          </p:spPr>
          <p:txBody>
            <a:bodyPr vert="horz" wrap="square" lIns="81570" tIns="40785" rIns="81570" bIns="40785" numCol="1" rtlCol="0" anchor="t" anchorCtr="0" compatLnSpc="1"/>
            <a:lstStyle/>
            <a:p>
              <a:pPr algn="ctr" defTabSz="815975"/>
              <a:endParaRPr lang="zh-CN" altLang="en-US" sz="2775" dirty="0">
                <a:solidFill>
                  <a:schemeClr val="bg1"/>
                </a:solidFill>
                <a:latin typeface="+mj-lt"/>
                <a:ea typeface="微软雅黑" panose="020B0503020204020204" pitchFamily="34" charset="-122"/>
              </a:endParaRPr>
            </a:p>
          </p:txBody>
        </p:sp>
        <p:sp>
          <p:nvSpPr>
            <p:cNvPr id="10" name="矩形 9"/>
            <p:cNvSpPr/>
            <p:nvPr/>
          </p:nvSpPr>
          <p:spPr>
            <a:xfrm>
              <a:off x="2605177" y="923027"/>
              <a:ext cx="1276709" cy="379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775" b="1" dirty="0">
                  <a:latin typeface="微软雅黑" panose="020B0503020204020204" pitchFamily="34" charset="-122"/>
                  <a:ea typeface="微软雅黑" panose="020B0503020204020204" pitchFamily="34" charset="-122"/>
                </a:rPr>
                <a:t>前 言</a:t>
              </a:r>
            </a:p>
          </p:txBody>
        </p:sp>
      </p:grpSp>
      <p:sp>
        <p:nvSpPr>
          <p:cNvPr id="12" name="圆角矩形 11"/>
          <p:cNvSpPr/>
          <p:nvPr/>
        </p:nvSpPr>
        <p:spPr>
          <a:xfrm>
            <a:off x="5941890" y="1402416"/>
            <a:ext cx="1959078" cy="1242171"/>
          </a:xfrm>
          <a:prstGeom prst="round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8543" tIns="34271" rIns="68543" bIns="34271" rtlCol="0" anchor="ctr"/>
          <a:lstStyle/>
          <a:p>
            <a:pPr algn="ctr"/>
            <a:endParaRPr lang="zh-CN" altLang="en-US" sz="1350"/>
          </a:p>
        </p:txBody>
      </p:sp>
      <p:sp>
        <p:nvSpPr>
          <p:cNvPr id="13" name="圆角矩形 12"/>
          <p:cNvSpPr/>
          <p:nvPr/>
        </p:nvSpPr>
        <p:spPr>
          <a:xfrm>
            <a:off x="5941890" y="2789866"/>
            <a:ext cx="1959078" cy="1242171"/>
          </a:xfrm>
          <a:prstGeom prst="roundRect">
            <a:avLst/>
          </a:prstGeom>
          <a:blipFill dpi="0" rotWithShape="1">
            <a:blip r:embed="rId4"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8543" tIns="34271" rIns="68543" bIns="34271" rtlCol="0" anchor="ctr"/>
          <a:lstStyle/>
          <a:p>
            <a:pPr algn="ctr"/>
            <a:endParaRPr lang="zh-CN" altLang="en-US" sz="1350"/>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1000"/>
                                        <p:tgtEl>
                                          <p:spTgt spid="6"/>
                                        </p:tgtEl>
                                      </p:cBhvr>
                                    </p:animEffect>
                                  </p:childTnLst>
                                </p:cTn>
                              </p:par>
                            </p:childTnLst>
                          </p:cTn>
                        </p:par>
                        <p:par>
                          <p:cTn id="12" fill="hold">
                            <p:stCondLst>
                              <p:cond delay="1500"/>
                            </p:stCondLst>
                            <p:childTnLst>
                              <p:par>
                                <p:cTn id="13" presetID="14" presetClass="entr" presetSubtype="10" fill="hold"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randombar(horizontal)">
                                      <p:cBhvr>
                                        <p:cTn id="15" dur="1000"/>
                                        <p:tgtEl>
                                          <p:spTgt spid="7">
                                            <p:txEl>
                                              <p:pRg st="0" end="0"/>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Effect transition="in" filter="randombar(horizontal)">
                                      <p:cBhvr>
                                        <p:cTn id="18" dur="1000"/>
                                        <p:tgtEl>
                                          <p:spTgt spid="7">
                                            <p:txEl>
                                              <p:pRg st="1" end="1"/>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randombar(horizontal)">
                                      <p:cBhvr>
                                        <p:cTn id="21" dur="1000"/>
                                        <p:tgtEl>
                                          <p:spTgt spid="7">
                                            <p:txEl>
                                              <p:pRg st="2" end="2"/>
                                            </p:txEl>
                                          </p:spTgt>
                                        </p:tgtEl>
                                      </p:cBhvr>
                                    </p:animEffect>
                                  </p:childTnLst>
                                </p:cTn>
                              </p:par>
                            </p:childTnLst>
                          </p:cTn>
                        </p:par>
                        <p:par>
                          <p:cTn id="22" fill="hold">
                            <p:stCondLst>
                              <p:cond delay="2500"/>
                            </p:stCondLst>
                            <p:childTnLst>
                              <p:par>
                                <p:cTn id="23" presetID="42" presetClass="entr" presetSubtype="0"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 name="饼形 112"/>
          <p:cNvSpPr/>
          <p:nvPr/>
        </p:nvSpPr>
        <p:spPr>
          <a:xfrm>
            <a:off x="1154934" y="2018941"/>
            <a:ext cx="1564856" cy="1566047"/>
          </a:xfrm>
          <a:prstGeom prst="pie">
            <a:avLst>
              <a:gd name="adj1" fmla="val 0"/>
              <a:gd name="adj2" fmla="val 1781738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chemeClr val="tx1"/>
              </a:solidFill>
              <a:latin typeface="微软雅黑" panose="020B0503020204020204" pitchFamily="34" charset="-122"/>
              <a:ea typeface="微软雅黑" panose="020B0503020204020204" pitchFamily="34" charset="-122"/>
            </a:endParaRPr>
          </a:p>
        </p:txBody>
      </p:sp>
      <p:sp>
        <p:nvSpPr>
          <p:cNvPr id="114" name="饼形 113"/>
          <p:cNvSpPr/>
          <p:nvPr/>
        </p:nvSpPr>
        <p:spPr>
          <a:xfrm rot="17792835">
            <a:off x="1019868" y="1717276"/>
            <a:ext cx="2097980" cy="2025389"/>
          </a:xfrm>
          <a:prstGeom prst="pie">
            <a:avLst>
              <a:gd name="adj1" fmla="val 0"/>
              <a:gd name="adj2" fmla="val 3873493"/>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chemeClr val="tx1"/>
              </a:solidFill>
            </a:endParaRPr>
          </a:p>
        </p:txBody>
      </p:sp>
      <p:sp>
        <p:nvSpPr>
          <p:cNvPr id="115" name="饼形 114"/>
          <p:cNvSpPr/>
          <p:nvPr/>
        </p:nvSpPr>
        <p:spPr>
          <a:xfrm>
            <a:off x="3734865" y="2022512"/>
            <a:ext cx="1566047" cy="1564856"/>
          </a:xfrm>
          <a:prstGeom prst="pie">
            <a:avLst>
              <a:gd name="adj1" fmla="val 0"/>
              <a:gd name="adj2" fmla="val 1503185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chemeClr val="tx1"/>
              </a:solidFill>
              <a:latin typeface="微软雅黑" panose="020B0503020204020204" pitchFamily="34" charset="-122"/>
              <a:ea typeface="微软雅黑" panose="020B0503020204020204" pitchFamily="34" charset="-122"/>
            </a:endParaRPr>
          </a:p>
        </p:txBody>
      </p:sp>
      <p:sp>
        <p:nvSpPr>
          <p:cNvPr id="116" name="饼形 115"/>
          <p:cNvSpPr/>
          <p:nvPr/>
        </p:nvSpPr>
        <p:spPr>
          <a:xfrm rot="17792835">
            <a:off x="3533754" y="1702401"/>
            <a:ext cx="2097980" cy="2026579"/>
          </a:xfrm>
          <a:prstGeom prst="pie">
            <a:avLst>
              <a:gd name="adj1" fmla="val 18826865"/>
              <a:gd name="adj2" fmla="val 3873493"/>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chemeClr val="tx1"/>
              </a:solidFill>
            </a:endParaRPr>
          </a:p>
        </p:txBody>
      </p:sp>
      <p:sp>
        <p:nvSpPr>
          <p:cNvPr id="117" name="文本框 24"/>
          <p:cNvSpPr txBox="1">
            <a:spLocks noChangeArrowheads="1"/>
          </p:cNvSpPr>
          <p:nvPr/>
        </p:nvSpPr>
        <p:spPr bwMode="auto">
          <a:xfrm>
            <a:off x="1470472" y="2819129"/>
            <a:ext cx="1135171" cy="599844"/>
          </a:xfrm>
          <a:prstGeom prst="rect">
            <a:avLst/>
          </a:prstGeom>
          <a:noFill/>
          <a:ln w="9525">
            <a:noFill/>
            <a:miter lim="800000"/>
          </a:ln>
        </p:spPr>
        <p:txBody>
          <a:bodyPr wrap="square">
            <a:spAutoFit/>
          </a:bodyPr>
          <a:lstStyle/>
          <a:p>
            <a:r>
              <a:rPr lang="en-US" altLang="zh-CN" sz="3300" dirty="0">
                <a:solidFill>
                  <a:schemeClr val="bg1"/>
                </a:solidFill>
                <a:latin typeface="微软雅黑" panose="020B0503020204020204" pitchFamily="34" charset="-122"/>
                <a:ea typeface="微软雅黑" panose="020B0503020204020204" pitchFamily="34" charset="-122"/>
              </a:rPr>
              <a:t>17%</a:t>
            </a:r>
            <a:endParaRPr lang="zh-CN" altLang="en-US" sz="3300" dirty="0">
              <a:solidFill>
                <a:schemeClr val="bg1"/>
              </a:solidFill>
              <a:latin typeface="微软雅黑" panose="020B0503020204020204" pitchFamily="34" charset="-122"/>
              <a:ea typeface="微软雅黑" panose="020B0503020204020204" pitchFamily="34" charset="-122"/>
            </a:endParaRPr>
          </a:p>
        </p:txBody>
      </p:sp>
      <p:sp>
        <p:nvSpPr>
          <p:cNvPr id="118" name="文本框 25"/>
          <p:cNvSpPr txBox="1">
            <a:spLocks noChangeArrowheads="1"/>
          </p:cNvSpPr>
          <p:nvPr/>
        </p:nvSpPr>
        <p:spPr bwMode="auto">
          <a:xfrm>
            <a:off x="4055096" y="2819129"/>
            <a:ext cx="1260215" cy="599844"/>
          </a:xfrm>
          <a:prstGeom prst="rect">
            <a:avLst/>
          </a:prstGeom>
          <a:noFill/>
          <a:ln w="9525">
            <a:noFill/>
            <a:miter lim="800000"/>
          </a:ln>
        </p:spPr>
        <p:txBody>
          <a:bodyPr wrap="square">
            <a:spAutoFit/>
          </a:bodyPr>
          <a:lstStyle>
            <a:defPPr>
              <a:defRPr lang="zh-CN"/>
            </a:defPPr>
            <a:lvl1pPr>
              <a:defRPr sz="44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en-US" altLang="zh-CN" sz="3300" dirty="0">
                <a:solidFill>
                  <a:schemeClr val="bg1"/>
                </a:solidFill>
              </a:rPr>
              <a:t>32%</a:t>
            </a:r>
            <a:endParaRPr lang="zh-CN" altLang="en-US" sz="3300" dirty="0">
              <a:solidFill>
                <a:schemeClr val="bg1"/>
              </a:solidFill>
            </a:endParaRPr>
          </a:p>
        </p:txBody>
      </p:sp>
      <p:sp>
        <p:nvSpPr>
          <p:cNvPr id="119" name="饼形 118"/>
          <p:cNvSpPr/>
          <p:nvPr/>
        </p:nvSpPr>
        <p:spPr>
          <a:xfrm>
            <a:off x="6271956" y="2052261"/>
            <a:ext cx="1566047" cy="1566047"/>
          </a:xfrm>
          <a:prstGeom prst="pie">
            <a:avLst>
              <a:gd name="adj1" fmla="val 0"/>
              <a:gd name="adj2" fmla="val 1904277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chemeClr val="tx1"/>
              </a:solidFill>
              <a:latin typeface="微软雅黑" panose="020B0503020204020204" pitchFamily="34" charset="-122"/>
              <a:ea typeface="微软雅黑" panose="020B0503020204020204" pitchFamily="34" charset="-122"/>
            </a:endParaRPr>
          </a:p>
        </p:txBody>
      </p:sp>
      <p:sp>
        <p:nvSpPr>
          <p:cNvPr id="120" name="饼形 119"/>
          <p:cNvSpPr/>
          <p:nvPr/>
        </p:nvSpPr>
        <p:spPr>
          <a:xfrm rot="16431819">
            <a:off x="6405832" y="2000497"/>
            <a:ext cx="1662437" cy="1539867"/>
          </a:xfrm>
          <a:prstGeom prst="pie">
            <a:avLst>
              <a:gd name="adj1" fmla="val 2758241"/>
              <a:gd name="adj2" fmla="val 5162176"/>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chemeClr val="tx1"/>
              </a:solidFill>
              <a:latin typeface="微软雅黑" panose="020B0503020204020204" pitchFamily="34" charset="-122"/>
              <a:ea typeface="微软雅黑" panose="020B0503020204020204" pitchFamily="34" charset="-122"/>
            </a:endParaRPr>
          </a:p>
        </p:txBody>
      </p:sp>
      <p:sp>
        <p:nvSpPr>
          <p:cNvPr id="121" name="文本框 30"/>
          <p:cNvSpPr txBox="1">
            <a:spLocks noChangeArrowheads="1"/>
          </p:cNvSpPr>
          <p:nvPr/>
        </p:nvSpPr>
        <p:spPr bwMode="auto">
          <a:xfrm>
            <a:off x="6592882" y="2819129"/>
            <a:ext cx="1157433" cy="599844"/>
          </a:xfrm>
          <a:prstGeom prst="rect">
            <a:avLst/>
          </a:prstGeom>
          <a:noFill/>
          <a:ln w="9525">
            <a:noFill/>
            <a:miter lim="800000"/>
          </a:ln>
        </p:spPr>
        <p:txBody>
          <a:bodyPr wrap="square">
            <a:spAutoFit/>
          </a:bodyPr>
          <a:lstStyle>
            <a:defPPr>
              <a:defRPr lang="zh-CN"/>
            </a:defPPr>
            <a:lvl1pPr>
              <a:defRPr sz="44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en-US" altLang="zh-CN" sz="3300" dirty="0">
                <a:solidFill>
                  <a:schemeClr val="bg1"/>
                </a:solidFill>
              </a:rPr>
              <a:t>13%</a:t>
            </a:r>
            <a:endParaRPr lang="zh-CN" altLang="en-US" sz="3300" dirty="0">
              <a:solidFill>
                <a:schemeClr val="bg1"/>
              </a:solidFill>
            </a:endParaRPr>
          </a:p>
        </p:txBody>
      </p:sp>
      <p:sp>
        <p:nvSpPr>
          <p:cNvPr id="125" name="文本框 34"/>
          <p:cNvSpPr txBox="1">
            <a:spLocks noChangeArrowheads="1"/>
          </p:cNvSpPr>
          <p:nvPr/>
        </p:nvSpPr>
        <p:spPr bwMode="auto">
          <a:xfrm>
            <a:off x="1091058" y="3814547"/>
            <a:ext cx="1775612" cy="507575"/>
          </a:xfrm>
          <a:prstGeom prst="rect">
            <a:avLst/>
          </a:prstGeom>
          <a:noFill/>
          <a:ln w="9525">
            <a:noFill/>
            <a:miter lim="800000"/>
          </a:ln>
        </p:spPr>
        <p:txBody>
          <a:bodyPr wrap="square">
            <a:spAutoFit/>
          </a:bodyPr>
          <a:lstStyle/>
          <a:p>
            <a:r>
              <a:rPr lang="zh-CN" altLang="en-US" sz="1350" dirty="0">
                <a:solidFill>
                  <a:schemeClr val="tx1">
                    <a:lumMod val="85000"/>
                    <a:lumOff val="15000"/>
                  </a:schemeClr>
                </a:solidFill>
                <a:latin typeface="微软雅黑" panose="020B0503020204020204" pitchFamily="34" charset="-122"/>
                <a:ea typeface="微软雅黑" panose="020B0503020204020204" pitchFamily="34" charset="-122"/>
                <a:cs typeface="造字工房悦黑体验版常规体"/>
              </a:rPr>
              <a:t>请输入您想要的文字</a:t>
            </a:r>
            <a:endParaRPr lang="en-US" altLang="zh-CN" sz="1350" dirty="0">
              <a:solidFill>
                <a:schemeClr val="tx1">
                  <a:lumMod val="85000"/>
                  <a:lumOff val="15000"/>
                </a:schemeClr>
              </a:solidFill>
              <a:latin typeface="微软雅黑" panose="020B0503020204020204" pitchFamily="34" charset="-122"/>
              <a:ea typeface="微软雅黑" panose="020B0503020204020204" pitchFamily="34" charset="-122"/>
              <a:cs typeface="造字工房悦黑体验版常规体"/>
            </a:endParaRPr>
          </a:p>
          <a:p>
            <a:r>
              <a:rPr lang="zh-CN" altLang="en-US" sz="1350" dirty="0">
                <a:solidFill>
                  <a:schemeClr val="tx1">
                    <a:lumMod val="85000"/>
                    <a:lumOff val="15000"/>
                  </a:schemeClr>
                </a:solidFill>
                <a:latin typeface="微软雅黑" panose="020B0503020204020204" pitchFamily="34" charset="-122"/>
                <a:ea typeface="微软雅黑" panose="020B0503020204020204" pitchFamily="34" charset="-122"/>
                <a:cs typeface="造字工房悦黑体验版常规体"/>
              </a:rPr>
              <a:t>请输入您想要的文字</a:t>
            </a:r>
          </a:p>
        </p:txBody>
      </p:sp>
      <p:sp>
        <p:nvSpPr>
          <p:cNvPr id="126" name="文本框 36"/>
          <p:cNvSpPr txBox="1">
            <a:spLocks noChangeArrowheads="1"/>
          </p:cNvSpPr>
          <p:nvPr/>
        </p:nvSpPr>
        <p:spPr bwMode="auto">
          <a:xfrm>
            <a:off x="3693600" y="3812167"/>
            <a:ext cx="1763631" cy="507575"/>
          </a:xfrm>
          <a:prstGeom prst="rect">
            <a:avLst/>
          </a:prstGeom>
          <a:noFill/>
          <a:ln w="9525">
            <a:noFill/>
            <a:miter lim="800000"/>
          </a:ln>
        </p:spPr>
        <p:txBody>
          <a:bodyPr wrap="square">
            <a:spAutoFit/>
          </a:bodyPr>
          <a:lstStyle>
            <a:defPPr>
              <a:defRPr lang="zh-CN"/>
            </a:defPPr>
            <a:lvl1pP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造字工房悦黑体验版常规体"/>
              </a:defRPr>
            </a:lvl1pPr>
          </a:lstStyle>
          <a:p>
            <a:r>
              <a:rPr lang="zh-CN" altLang="en-US" sz="1350" dirty="0">
                <a:solidFill>
                  <a:schemeClr val="tx1">
                    <a:lumMod val="85000"/>
                    <a:lumOff val="15000"/>
                  </a:schemeClr>
                </a:solidFill>
              </a:rPr>
              <a:t>请输入您想要的文字</a:t>
            </a:r>
            <a:endParaRPr lang="en-US" altLang="zh-CN" sz="1350" dirty="0">
              <a:solidFill>
                <a:schemeClr val="tx1">
                  <a:lumMod val="85000"/>
                  <a:lumOff val="15000"/>
                </a:schemeClr>
              </a:solidFill>
            </a:endParaRPr>
          </a:p>
          <a:p>
            <a:r>
              <a:rPr lang="zh-CN" altLang="en-US" sz="1350" dirty="0">
                <a:solidFill>
                  <a:schemeClr val="tx1">
                    <a:lumMod val="85000"/>
                    <a:lumOff val="15000"/>
                  </a:schemeClr>
                </a:solidFill>
              </a:rPr>
              <a:t>请输入您想要的文字</a:t>
            </a:r>
          </a:p>
        </p:txBody>
      </p:sp>
      <p:sp>
        <p:nvSpPr>
          <p:cNvPr id="127" name="文本框 38"/>
          <p:cNvSpPr txBox="1">
            <a:spLocks noChangeArrowheads="1"/>
          </p:cNvSpPr>
          <p:nvPr/>
        </p:nvSpPr>
        <p:spPr bwMode="auto">
          <a:xfrm>
            <a:off x="6338981" y="3807407"/>
            <a:ext cx="1741581" cy="507575"/>
          </a:xfrm>
          <a:prstGeom prst="rect">
            <a:avLst/>
          </a:prstGeom>
          <a:noFill/>
          <a:ln w="9525">
            <a:noFill/>
            <a:miter lim="800000"/>
          </a:ln>
        </p:spPr>
        <p:txBody>
          <a:bodyPr wrap="square">
            <a:spAutoFit/>
          </a:bodyPr>
          <a:lstStyle>
            <a:defPPr>
              <a:defRPr lang="zh-CN"/>
            </a:defPPr>
            <a:lvl1pP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造字工房悦黑体验版常规体"/>
              </a:defRPr>
            </a:lvl1pPr>
          </a:lstStyle>
          <a:p>
            <a:r>
              <a:rPr lang="zh-CN" altLang="en-US" sz="1350" dirty="0">
                <a:solidFill>
                  <a:schemeClr val="tx1">
                    <a:lumMod val="85000"/>
                    <a:lumOff val="15000"/>
                  </a:schemeClr>
                </a:solidFill>
              </a:rPr>
              <a:t>请输入您想要的文字</a:t>
            </a:r>
            <a:endParaRPr lang="en-US" altLang="zh-CN" sz="1350" dirty="0">
              <a:solidFill>
                <a:schemeClr val="tx1">
                  <a:lumMod val="85000"/>
                  <a:lumOff val="15000"/>
                </a:schemeClr>
              </a:solidFill>
            </a:endParaRPr>
          </a:p>
          <a:p>
            <a:r>
              <a:rPr lang="zh-CN" altLang="en-US" sz="1350" dirty="0">
                <a:solidFill>
                  <a:schemeClr val="tx1">
                    <a:lumMod val="85000"/>
                    <a:lumOff val="15000"/>
                  </a:schemeClr>
                </a:solidFill>
              </a:rPr>
              <a:t>请输入您想要的文字</a:t>
            </a:r>
          </a:p>
        </p:txBody>
      </p:sp>
      <p:sp>
        <p:nvSpPr>
          <p:cNvPr id="15" name="矩形 14"/>
          <p:cNvSpPr/>
          <p:nvPr/>
        </p:nvSpPr>
        <p:spPr>
          <a:xfrm>
            <a:off x="3114597" y="1045924"/>
            <a:ext cx="2880301" cy="347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zh-CN" altLang="en-US" sz="1350" dirty="0">
                <a:latin typeface="微软雅黑" panose="020B0503020204020204" pitchFamily="34" charset="-122"/>
                <a:ea typeface="微软雅黑" panose="020B0503020204020204" pitchFamily="34" charset="-122"/>
              </a:rPr>
              <a:t>点击添加小标题</a:t>
            </a:r>
          </a:p>
        </p:txBody>
      </p:sp>
      <p:sp>
        <p:nvSpPr>
          <p:cNvPr id="16" name="文本框 2"/>
          <p:cNvSpPr txBox="1"/>
          <p:nvPr/>
        </p:nvSpPr>
        <p:spPr>
          <a:xfrm>
            <a:off x="1269435"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850"/>
                            </p:stCondLst>
                            <p:childTnLst>
                              <p:par>
                                <p:cTn id="13" presetID="16" presetClass="entr" presetSubtype="37"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arn(outVertical)">
                                      <p:cBhvr>
                                        <p:cTn id="15" dur="500"/>
                                        <p:tgtEl>
                                          <p:spTgt spid="15"/>
                                        </p:tgtEl>
                                      </p:cBhvr>
                                    </p:animEffect>
                                  </p:childTnLst>
                                </p:cTn>
                              </p:par>
                            </p:childTnLst>
                          </p:cTn>
                        </p:par>
                        <p:par>
                          <p:cTn id="16" fill="hold">
                            <p:stCondLst>
                              <p:cond delay="1350"/>
                            </p:stCondLst>
                            <p:childTnLst>
                              <p:par>
                                <p:cTn id="17" presetID="49" presetClass="entr" presetSubtype="0" decel="100000" fill="hold" grpId="0" nodeType="afterEffect">
                                  <p:stCondLst>
                                    <p:cond delay="0"/>
                                  </p:stCondLst>
                                  <p:childTnLst>
                                    <p:set>
                                      <p:cBhvr>
                                        <p:cTn id="18" dur="1" fill="hold">
                                          <p:stCondLst>
                                            <p:cond delay="0"/>
                                          </p:stCondLst>
                                        </p:cTn>
                                        <p:tgtEl>
                                          <p:spTgt spid="113"/>
                                        </p:tgtEl>
                                        <p:attrNameLst>
                                          <p:attrName>style.visibility</p:attrName>
                                        </p:attrNameLst>
                                      </p:cBhvr>
                                      <p:to>
                                        <p:strVal val="visible"/>
                                      </p:to>
                                    </p:set>
                                    <p:anim calcmode="lin" valueType="num">
                                      <p:cBhvr>
                                        <p:cTn id="19" dur="500" fill="hold"/>
                                        <p:tgtEl>
                                          <p:spTgt spid="113"/>
                                        </p:tgtEl>
                                        <p:attrNameLst>
                                          <p:attrName>ppt_w</p:attrName>
                                        </p:attrNameLst>
                                      </p:cBhvr>
                                      <p:tavLst>
                                        <p:tav tm="0">
                                          <p:val>
                                            <p:fltVal val="0"/>
                                          </p:val>
                                        </p:tav>
                                        <p:tav tm="100000">
                                          <p:val>
                                            <p:strVal val="#ppt_w"/>
                                          </p:val>
                                        </p:tav>
                                      </p:tavLst>
                                    </p:anim>
                                    <p:anim calcmode="lin" valueType="num">
                                      <p:cBhvr>
                                        <p:cTn id="20" dur="500" fill="hold"/>
                                        <p:tgtEl>
                                          <p:spTgt spid="113"/>
                                        </p:tgtEl>
                                        <p:attrNameLst>
                                          <p:attrName>ppt_h</p:attrName>
                                        </p:attrNameLst>
                                      </p:cBhvr>
                                      <p:tavLst>
                                        <p:tav tm="0">
                                          <p:val>
                                            <p:fltVal val="0"/>
                                          </p:val>
                                        </p:tav>
                                        <p:tav tm="100000">
                                          <p:val>
                                            <p:strVal val="#ppt_h"/>
                                          </p:val>
                                        </p:tav>
                                      </p:tavLst>
                                    </p:anim>
                                    <p:anim calcmode="lin" valueType="num">
                                      <p:cBhvr>
                                        <p:cTn id="21" dur="500" fill="hold"/>
                                        <p:tgtEl>
                                          <p:spTgt spid="113"/>
                                        </p:tgtEl>
                                        <p:attrNameLst>
                                          <p:attrName>style.rotation</p:attrName>
                                        </p:attrNameLst>
                                      </p:cBhvr>
                                      <p:tavLst>
                                        <p:tav tm="0">
                                          <p:val>
                                            <p:fltVal val="360"/>
                                          </p:val>
                                        </p:tav>
                                        <p:tav tm="100000">
                                          <p:val>
                                            <p:fltVal val="0"/>
                                          </p:val>
                                        </p:tav>
                                      </p:tavLst>
                                    </p:anim>
                                    <p:animEffect transition="in" filter="fade">
                                      <p:cBhvr>
                                        <p:cTn id="22" dur="500"/>
                                        <p:tgtEl>
                                          <p:spTgt spid="113"/>
                                        </p:tgtEl>
                                      </p:cBhvr>
                                    </p:animEffect>
                                  </p:childTnLst>
                                </p:cTn>
                              </p:par>
                            </p:childTnLst>
                          </p:cTn>
                        </p:par>
                        <p:par>
                          <p:cTn id="23" fill="hold">
                            <p:stCondLst>
                              <p:cond delay="1850"/>
                            </p:stCondLst>
                            <p:childTnLst>
                              <p:par>
                                <p:cTn id="24" presetID="2" presetClass="entr" presetSubtype="3" fill="hold" grpId="0" nodeType="afterEffect">
                                  <p:stCondLst>
                                    <p:cond delay="0"/>
                                  </p:stCondLst>
                                  <p:childTnLst>
                                    <p:set>
                                      <p:cBhvr>
                                        <p:cTn id="25" dur="1" fill="hold">
                                          <p:stCondLst>
                                            <p:cond delay="0"/>
                                          </p:stCondLst>
                                        </p:cTn>
                                        <p:tgtEl>
                                          <p:spTgt spid="114"/>
                                        </p:tgtEl>
                                        <p:attrNameLst>
                                          <p:attrName>style.visibility</p:attrName>
                                        </p:attrNameLst>
                                      </p:cBhvr>
                                      <p:to>
                                        <p:strVal val="visible"/>
                                      </p:to>
                                    </p:set>
                                    <p:anim calcmode="lin" valueType="num">
                                      <p:cBhvr additive="base">
                                        <p:cTn id="26" dur="500" fill="hold"/>
                                        <p:tgtEl>
                                          <p:spTgt spid="114"/>
                                        </p:tgtEl>
                                        <p:attrNameLst>
                                          <p:attrName>ppt_x</p:attrName>
                                        </p:attrNameLst>
                                      </p:cBhvr>
                                      <p:tavLst>
                                        <p:tav tm="0">
                                          <p:val>
                                            <p:strVal val="1+#ppt_w/2"/>
                                          </p:val>
                                        </p:tav>
                                        <p:tav tm="100000">
                                          <p:val>
                                            <p:strVal val="#ppt_x"/>
                                          </p:val>
                                        </p:tav>
                                      </p:tavLst>
                                    </p:anim>
                                    <p:anim calcmode="lin" valueType="num">
                                      <p:cBhvr additive="base">
                                        <p:cTn id="27" dur="500" fill="hold"/>
                                        <p:tgtEl>
                                          <p:spTgt spid="114"/>
                                        </p:tgtEl>
                                        <p:attrNameLst>
                                          <p:attrName>ppt_y</p:attrName>
                                        </p:attrNameLst>
                                      </p:cBhvr>
                                      <p:tavLst>
                                        <p:tav tm="0">
                                          <p:val>
                                            <p:strVal val="0-#ppt_h/2"/>
                                          </p:val>
                                        </p:tav>
                                        <p:tav tm="100000">
                                          <p:val>
                                            <p:strVal val="#ppt_y"/>
                                          </p:val>
                                        </p:tav>
                                      </p:tavLst>
                                    </p:anim>
                                  </p:childTnLst>
                                </p:cTn>
                              </p:par>
                            </p:childTnLst>
                          </p:cTn>
                        </p:par>
                        <p:par>
                          <p:cTn id="28" fill="hold">
                            <p:stCondLst>
                              <p:cond delay="2350"/>
                            </p:stCondLst>
                            <p:childTnLst>
                              <p:par>
                                <p:cTn id="29" presetID="16" presetClass="entr" presetSubtype="21" fill="hold" grpId="0" nodeType="afterEffect">
                                  <p:stCondLst>
                                    <p:cond delay="0"/>
                                  </p:stCondLst>
                                  <p:childTnLst>
                                    <p:set>
                                      <p:cBhvr>
                                        <p:cTn id="30" dur="1" fill="hold">
                                          <p:stCondLst>
                                            <p:cond delay="0"/>
                                          </p:stCondLst>
                                        </p:cTn>
                                        <p:tgtEl>
                                          <p:spTgt spid="117"/>
                                        </p:tgtEl>
                                        <p:attrNameLst>
                                          <p:attrName>style.visibility</p:attrName>
                                        </p:attrNameLst>
                                      </p:cBhvr>
                                      <p:to>
                                        <p:strVal val="visible"/>
                                      </p:to>
                                    </p:set>
                                    <p:animEffect transition="in" filter="barn(inVertical)">
                                      <p:cBhvr>
                                        <p:cTn id="31" dur="500"/>
                                        <p:tgtEl>
                                          <p:spTgt spid="117"/>
                                        </p:tgtEl>
                                      </p:cBhvr>
                                    </p:animEffect>
                                  </p:childTnLst>
                                </p:cTn>
                              </p:par>
                            </p:childTnLst>
                          </p:cTn>
                        </p:par>
                        <p:par>
                          <p:cTn id="32" fill="hold">
                            <p:stCondLst>
                              <p:cond delay="2850"/>
                            </p:stCondLst>
                            <p:childTnLst>
                              <p:par>
                                <p:cTn id="33" presetID="22" presetClass="entr" presetSubtype="4" fill="hold" grpId="0" nodeType="afterEffect">
                                  <p:stCondLst>
                                    <p:cond delay="0"/>
                                  </p:stCondLst>
                                  <p:childTnLst>
                                    <p:set>
                                      <p:cBhvr>
                                        <p:cTn id="34" dur="1" fill="hold">
                                          <p:stCondLst>
                                            <p:cond delay="0"/>
                                          </p:stCondLst>
                                        </p:cTn>
                                        <p:tgtEl>
                                          <p:spTgt spid="125"/>
                                        </p:tgtEl>
                                        <p:attrNameLst>
                                          <p:attrName>style.visibility</p:attrName>
                                        </p:attrNameLst>
                                      </p:cBhvr>
                                      <p:to>
                                        <p:strVal val="visible"/>
                                      </p:to>
                                    </p:set>
                                    <p:animEffect transition="in" filter="wipe(down)">
                                      <p:cBhvr>
                                        <p:cTn id="35" dur="500"/>
                                        <p:tgtEl>
                                          <p:spTgt spid="125"/>
                                        </p:tgtEl>
                                      </p:cBhvr>
                                    </p:animEffect>
                                  </p:childTnLst>
                                </p:cTn>
                              </p:par>
                            </p:childTnLst>
                          </p:cTn>
                        </p:par>
                        <p:par>
                          <p:cTn id="36" fill="hold">
                            <p:stCondLst>
                              <p:cond delay="3350"/>
                            </p:stCondLst>
                            <p:childTnLst>
                              <p:par>
                                <p:cTn id="37" presetID="49" presetClass="entr" presetSubtype="0" decel="100000" fill="hold" grpId="0" nodeType="afterEffect">
                                  <p:stCondLst>
                                    <p:cond delay="0"/>
                                  </p:stCondLst>
                                  <p:childTnLst>
                                    <p:set>
                                      <p:cBhvr>
                                        <p:cTn id="38" dur="1" fill="hold">
                                          <p:stCondLst>
                                            <p:cond delay="0"/>
                                          </p:stCondLst>
                                        </p:cTn>
                                        <p:tgtEl>
                                          <p:spTgt spid="115"/>
                                        </p:tgtEl>
                                        <p:attrNameLst>
                                          <p:attrName>style.visibility</p:attrName>
                                        </p:attrNameLst>
                                      </p:cBhvr>
                                      <p:to>
                                        <p:strVal val="visible"/>
                                      </p:to>
                                    </p:set>
                                    <p:anim calcmode="lin" valueType="num">
                                      <p:cBhvr>
                                        <p:cTn id="39" dur="500" fill="hold"/>
                                        <p:tgtEl>
                                          <p:spTgt spid="115"/>
                                        </p:tgtEl>
                                        <p:attrNameLst>
                                          <p:attrName>ppt_w</p:attrName>
                                        </p:attrNameLst>
                                      </p:cBhvr>
                                      <p:tavLst>
                                        <p:tav tm="0">
                                          <p:val>
                                            <p:fltVal val="0"/>
                                          </p:val>
                                        </p:tav>
                                        <p:tav tm="100000">
                                          <p:val>
                                            <p:strVal val="#ppt_w"/>
                                          </p:val>
                                        </p:tav>
                                      </p:tavLst>
                                    </p:anim>
                                    <p:anim calcmode="lin" valueType="num">
                                      <p:cBhvr>
                                        <p:cTn id="40" dur="500" fill="hold"/>
                                        <p:tgtEl>
                                          <p:spTgt spid="115"/>
                                        </p:tgtEl>
                                        <p:attrNameLst>
                                          <p:attrName>ppt_h</p:attrName>
                                        </p:attrNameLst>
                                      </p:cBhvr>
                                      <p:tavLst>
                                        <p:tav tm="0">
                                          <p:val>
                                            <p:fltVal val="0"/>
                                          </p:val>
                                        </p:tav>
                                        <p:tav tm="100000">
                                          <p:val>
                                            <p:strVal val="#ppt_h"/>
                                          </p:val>
                                        </p:tav>
                                      </p:tavLst>
                                    </p:anim>
                                    <p:anim calcmode="lin" valueType="num">
                                      <p:cBhvr>
                                        <p:cTn id="41" dur="500" fill="hold"/>
                                        <p:tgtEl>
                                          <p:spTgt spid="115"/>
                                        </p:tgtEl>
                                        <p:attrNameLst>
                                          <p:attrName>style.rotation</p:attrName>
                                        </p:attrNameLst>
                                      </p:cBhvr>
                                      <p:tavLst>
                                        <p:tav tm="0">
                                          <p:val>
                                            <p:fltVal val="360"/>
                                          </p:val>
                                        </p:tav>
                                        <p:tav tm="100000">
                                          <p:val>
                                            <p:fltVal val="0"/>
                                          </p:val>
                                        </p:tav>
                                      </p:tavLst>
                                    </p:anim>
                                    <p:animEffect transition="in" filter="fade">
                                      <p:cBhvr>
                                        <p:cTn id="42" dur="500"/>
                                        <p:tgtEl>
                                          <p:spTgt spid="115"/>
                                        </p:tgtEl>
                                      </p:cBhvr>
                                    </p:animEffect>
                                  </p:childTnLst>
                                </p:cTn>
                              </p:par>
                            </p:childTnLst>
                          </p:cTn>
                        </p:par>
                        <p:par>
                          <p:cTn id="43" fill="hold">
                            <p:stCondLst>
                              <p:cond delay="3850"/>
                            </p:stCondLst>
                            <p:childTnLst>
                              <p:par>
                                <p:cTn id="44" presetID="2" presetClass="entr" presetSubtype="3" fill="hold" grpId="0" nodeType="afterEffect">
                                  <p:stCondLst>
                                    <p:cond delay="0"/>
                                  </p:stCondLst>
                                  <p:childTnLst>
                                    <p:set>
                                      <p:cBhvr>
                                        <p:cTn id="45" dur="1" fill="hold">
                                          <p:stCondLst>
                                            <p:cond delay="0"/>
                                          </p:stCondLst>
                                        </p:cTn>
                                        <p:tgtEl>
                                          <p:spTgt spid="116"/>
                                        </p:tgtEl>
                                        <p:attrNameLst>
                                          <p:attrName>style.visibility</p:attrName>
                                        </p:attrNameLst>
                                      </p:cBhvr>
                                      <p:to>
                                        <p:strVal val="visible"/>
                                      </p:to>
                                    </p:set>
                                    <p:anim calcmode="lin" valueType="num">
                                      <p:cBhvr additive="base">
                                        <p:cTn id="46" dur="500" fill="hold"/>
                                        <p:tgtEl>
                                          <p:spTgt spid="116"/>
                                        </p:tgtEl>
                                        <p:attrNameLst>
                                          <p:attrName>ppt_x</p:attrName>
                                        </p:attrNameLst>
                                      </p:cBhvr>
                                      <p:tavLst>
                                        <p:tav tm="0">
                                          <p:val>
                                            <p:strVal val="1+#ppt_w/2"/>
                                          </p:val>
                                        </p:tav>
                                        <p:tav tm="100000">
                                          <p:val>
                                            <p:strVal val="#ppt_x"/>
                                          </p:val>
                                        </p:tav>
                                      </p:tavLst>
                                    </p:anim>
                                    <p:anim calcmode="lin" valueType="num">
                                      <p:cBhvr additive="base">
                                        <p:cTn id="47" dur="500" fill="hold"/>
                                        <p:tgtEl>
                                          <p:spTgt spid="116"/>
                                        </p:tgtEl>
                                        <p:attrNameLst>
                                          <p:attrName>ppt_y</p:attrName>
                                        </p:attrNameLst>
                                      </p:cBhvr>
                                      <p:tavLst>
                                        <p:tav tm="0">
                                          <p:val>
                                            <p:strVal val="0-#ppt_h/2"/>
                                          </p:val>
                                        </p:tav>
                                        <p:tav tm="100000">
                                          <p:val>
                                            <p:strVal val="#ppt_y"/>
                                          </p:val>
                                        </p:tav>
                                      </p:tavLst>
                                    </p:anim>
                                  </p:childTnLst>
                                </p:cTn>
                              </p:par>
                            </p:childTnLst>
                          </p:cTn>
                        </p:par>
                        <p:par>
                          <p:cTn id="48" fill="hold">
                            <p:stCondLst>
                              <p:cond delay="4350"/>
                            </p:stCondLst>
                            <p:childTnLst>
                              <p:par>
                                <p:cTn id="49" presetID="16" presetClass="entr" presetSubtype="21" fill="hold" grpId="0" nodeType="afterEffect">
                                  <p:stCondLst>
                                    <p:cond delay="0"/>
                                  </p:stCondLst>
                                  <p:childTnLst>
                                    <p:set>
                                      <p:cBhvr>
                                        <p:cTn id="50" dur="1" fill="hold">
                                          <p:stCondLst>
                                            <p:cond delay="0"/>
                                          </p:stCondLst>
                                        </p:cTn>
                                        <p:tgtEl>
                                          <p:spTgt spid="118"/>
                                        </p:tgtEl>
                                        <p:attrNameLst>
                                          <p:attrName>style.visibility</p:attrName>
                                        </p:attrNameLst>
                                      </p:cBhvr>
                                      <p:to>
                                        <p:strVal val="visible"/>
                                      </p:to>
                                    </p:set>
                                    <p:animEffect transition="in" filter="barn(inVertical)">
                                      <p:cBhvr>
                                        <p:cTn id="51" dur="500"/>
                                        <p:tgtEl>
                                          <p:spTgt spid="118"/>
                                        </p:tgtEl>
                                      </p:cBhvr>
                                    </p:animEffect>
                                  </p:childTnLst>
                                </p:cTn>
                              </p:par>
                            </p:childTnLst>
                          </p:cTn>
                        </p:par>
                        <p:par>
                          <p:cTn id="52" fill="hold">
                            <p:stCondLst>
                              <p:cond delay="4850"/>
                            </p:stCondLst>
                            <p:childTnLst>
                              <p:par>
                                <p:cTn id="53" presetID="22" presetClass="entr" presetSubtype="4" fill="hold" grpId="0" nodeType="afterEffect">
                                  <p:stCondLst>
                                    <p:cond delay="0"/>
                                  </p:stCondLst>
                                  <p:childTnLst>
                                    <p:set>
                                      <p:cBhvr>
                                        <p:cTn id="54" dur="1" fill="hold">
                                          <p:stCondLst>
                                            <p:cond delay="0"/>
                                          </p:stCondLst>
                                        </p:cTn>
                                        <p:tgtEl>
                                          <p:spTgt spid="126"/>
                                        </p:tgtEl>
                                        <p:attrNameLst>
                                          <p:attrName>style.visibility</p:attrName>
                                        </p:attrNameLst>
                                      </p:cBhvr>
                                      <p:to>
                                        <p:strVal val="visible"/>
                                      </p:to>
                                    </p:set>
                                    <p:animEffect transition="in" filter="wipe(down)">
                                      <p:cBhvr>
                                        <p:cTn id="55" dur="500"/>
                                        <p:tgtEl>
                                          <p:spTgt spid="126"/>
                                        </p:tgtEl>
                                      </p:cBhvr>
                                    </p:animEffect>
                                  </p:childTnLst>
                                </p:cTn>
                              </p:par>
                            </p:childTnLst>
                          </p:cTn>
                        </p:par>
                        <p:par>
                          <p:cTn id="56" fill="hold">
                            <p:stCondLst>
                              <p:cond delay="5350"/>
                            </p:stCondLst>
                            <p:childTnLst>
                              <p:par>
                                <p:cTn id="57" presetID="49" presetClass="entr" presetSubtype="0" decel="100000" fill="hold" grpId="0" nodeType="afterEffect">
                                  <p:stCondLst>
                                    <p:cond delay="0"/>
                                  </p:stCondLst>
                                  <p:childTnLst>
                                    <p:set>
                                      <p:cBhvr>
                                        <p:cTn id="58" dur="1" fill="hold">
                                          <p:stCondLst>
                                            <p:cond delay="0"/>
                                          </p:stCondLst>
                                        </p:cTn>
                                        <p:tgtEl>
                                          <p:spTgt spid="119"/>
                                        </p:tgtEl>
                                        <p:attrNameLst>
                                          <p:attrName>style.visibility</p:attrName>
                                        </p:attrNameLst>
                                      </p:cBhvr>
                                      <p:to>
                                        <p:strVal val="visible"/>
                                      </p:to>
                                    </p:set>
                                    <p:anim calcmode="lin" valueType="num">
                                      <p:cBhvr>
                                        <p:cTn id="59" dur="500" fill="hold"/>
                                        <p:tgtEl>
                                          <p:spTgt spid="119"/>
                                        </p:tgtEl>
                                        <p:attrNameLst>
                                          <p:attrName>ppt_w</p:attrName>
                                        </p:attrNameLst>
                                      </p:cBhvr>
                                      <p:tavLst>
                                        <p:tav tm="0">
                                          <p:val>
                                            <p:fltVal val="0"/>
                                          </p:val>
                                        </p:tav>
                                        <p:tav tm="100000">
                                          <p:val>
                                            <p:strVal val="#ppt_w"/>
                                          </p:val>
                                        </p:tav>
                                      </p:tavLst>
                                    </p:anim>
                                    <p:anim calcmode="lin" valueType="num">
                                      <p:cBhvr>
                                        <p:cTn id="60" dur="500" fill="hold"/>
                                        <p:tgtEl>
                                          <p:spTgt spid="119"/>
                                        </p:tgtEl>
                                        <p:attrNameLst>
                                          <p:attrName>ppt_h</p:attrName>
                                        </p:attrNameLst>
                                      </p:cBhvr>
                                      <p:tavLst>
                                        <p:tav tm="0">
                                          <p:val>
                                            <p:fltVal val="0"/>
                                          </p:val>
                                        </p:tav>
                                        <p:tav tm="100000">
                                          <p:val>
                                            <p:strVal val="#ppt_h"/>
                                          </p:val>
                                        </p:tav>
                                      </p:tavLst>
                                    </p:anim>
                                    <p:anim calcmode="lin" valueType="num">
                                      <p:cBhvr>
                                        <p:cTn id="61" dur="500" fill="hold"/>
                                        <p:tgtEl>
                                          <p:spTgt spid="119"/>
                                        </p:tgtEl>
                                        <p:attrNameLst>
                                          <p:attrName>style.rotation</p:attrName>
                                        </p:attrNameLst>
                                      </p:cBhvr>
                                      <p:tavLst>
                                        <p:tav tm="0">
                                          <p:val>
                                            <p:fltVal val="360"/>
                                          </p:val>
                                        </p:tav>
                                        <p:tav tm="100000">
                                          <p:val>
                                            <p:fltVal val="0"/>
                                          </p:val>
                                        </p:tav>
                                      </p:tavLst>
                                    </p:anim>
                                    <p:animEffect transition="in" filter="fade">
                                      <p:cBhvr>
                                        <p:cTn id="62" dur="500"/>
                                        <p:tgtEl>
                                          <p:spTgt spid="119"/>
                                        </p:tgtEl>
                                      </p:cBhvr>
                                    </p:animEffect>
                                  </p:childTnLst>
                                </p:cTn>
                              </p:par>
                            </p:childTnLst>
                          </p:cTn>
                        </p:par>
                        <p:par>
                          <p:cTn id="63" fill="hold">
                            <p:stCondLst>
                              <p:cond delay="5850"/>
                            </p:stCondLst>
                            <p:childTnLst>
                              <p:par>
                                <p:cTn id="64" presetID="2" presetClass="entr" presetSubtype="2" fill="hold" grpId="0" nodeType="afterEffect">
                                  <p:stCondLst>
                                    <p:cond delay="0"/>
                                  </p:stCondLst>
                                  <p:childTnLst>
                                    <p:set>
                                      <p:cBhvr>
                                        <p:cTn id="65" dur="1" fill="hold">
                                          <p:stCondLst>
                                            <p:cond delay="0"/>
                                          </p:stCondLst>
                                        </p:cTn>
                                        <p:tgtEl>
                                          <p:spTgt spid="120"/>
                                        </p:tgtEl>
                                        <p:attrNameLst>
                                          <p:attrName>style.visibility</p:attrName>
                                        </p:attrNameLst>
                                      </p:cBhvr>
                                      <p:to>
                                        <p:strVal val="visible"/>
                                      </p:to>
                                    </p:set>
                                    <p:anim calcmode="lin" valueType="num">
                                      <p:cBhvr additive="base">
                                        <p:cTn id="66" dur="500" fill="hold"/>
                                        <p:tgtEl>
                                          <p:spTgt spid="120"/>
                                        </p:tgtEl>
                                        <p:attrNameLst>
                                          <p:attrName>ppt_x</p:attrName>
                                        </p:attrNameLst>
                                      </p:cBhvr>
                                      <p:tavLst>
                                        <p:tav tm="0">
                                          <p:val>
                                            <p:strVal val="1+#ppt_w/2"/>
                                          </p:val>
                                        </p:tav>
                                        <p:tav tm="100000">
                                          <p:val>
                                            <p:strVal val="#ppt_x"/>
                                          </p:val>
                                        </p:tav>
                                      </p:tavLst>
                                    </p:anim>
                                    <p:anim calcmode="lin" valueType="num">
                                      <p:cBhvr additive="base">
                                        <p:cTn id="67" dur="500" fill="hold"/>
                                        <p:tgtEl>
                                          <p:spTgt spid="120"/>
                                        </p:tgtEl>
                                        <p:attrNameLst>
                                          <p:attrName>ppt_y</p:attrName>
                                        </p:attrNameLst>
                                      </p:cBhvr>
                                      <p:tavLst>
                                        <p:tav tm="0">
                                          <p:val>
                                            <p:strVal val="#ppt_y"/>
                                          </p:val>
                                        </p:tav>
                                        <p:tav tm="100000">
                                          <p:val>
                                            <p:strVal val="#ppt_y"/>
                                          </p:val>
                                        </p:tav>
                                      </p:tavLst>
                                    </p:anim>
                                  </p:childTnLst>
                                </p:cTn>
                              </p:par>
                            </p:childTnLst>
                          </p:cTn>
                        </p:par>
                        <p:par>
                          <p:cTn id="68" fill="hold">
                            <p:stCondLst>
                              <p:cond delay="6350"/>
                            </p:stCondLst>
                            <p:childTnLst>
                              <p:par>
                                <p:cTn id="69" presetID="16" presetClass="entr" presetSubtype="21" fill="hold" grpId="0" nodeType="afterEffect">
                                  <p:stCondLst>
                                    <p:cond delay="0"/>
                                  </p:stCondLst>
                                  <p:childTnLst>
                                    <p:set>
                                      <p:cBhvr>
                                        <p:cTn id="70" dur="1" fill="hold">
                                          <p:stCondLst>
                                            <p:cond delay="0"/>
                                          </p:stCondLst>
                                        </p:cTn>
                                        <p:tgtEl>
                                          <p:spTgt spid="121"/>
                                        </p:tgtEl>
                                        <p:attrNameLst>
                                          <p:attrName>style.visibility</p:attrName>
                                        </p:attrNameLst>
                                      </p:cBhvr>
                                      <p:to>
                                        <p:strVal val="visible"/>
                                      </p:to>
                                    </p:set>
                                    <p:animEffect transition="in" filter="barn(inVertical)">
                                      <p:cBhvr>
                                        <p:cTn id="71" dur="500"/>
                                        <p:tgtEl>
                                          <p:spTgt spid="121"/>
                                        </p:tgtEl>
                                      </p:cBhvr>
                                    </p:animEffect>
                                  </p:childTnLst>
                                </p:cTn>
                              </p:par>
                            </p:childTnLst>
                          </p:cTn>
                        </p:par>
                        <p:par>
                          <p:cTn id="72" fill="hold">
                            <p:stCondLst>
                              <p:cond delay="6850"/>
                            </p:stCondLst>
                            <p:childTnLst>
                              <p:par>
                                <p:cTn id="73" presetID="22" presetClass="entr" presetSubtype="4" fill="hold" grpId="0" nodeType="afterEffect">
                                  <p:stCondLst>
                                    <p:cond delay="0"/>
                                  </p:stCondLst>
                                  <p:childTnLst>
                                    <p:set>
                                      <p:cBhvr>
                                        <p:cTn id="74" dur="1" fill="hold">
                                          <p:stCondLst>
                                            <p:cond delay="0"/>
                                          </p:stCondLst>
                                        </p:cTn>
                                        <p:tgtEl>
                                          <p:spTgt spid="127"/>
                                        </p:tgtEl>
                                        <p:attrNameLst>
                                          <p:attrName>style.visibility</p:attrName>
                                        </p:attrNameLst>
                                      </p:cBhvr>
                                      <p:to>
                                        <p:strVal val="visible"/>
                                      </p:to>
                                    </p:set>
                                    <p:animEffect transition="in" filter="wipe(down)">
                                      <p:cBhvr>
                                        <p:cTn id="75" dur="5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0" animBg="1"/>
      <p:bldP spid="114" grpId="0" animBg="1"/>
      <p:bldP spid="115" grpId="0" animBg="1"/>
      <p:bldP spid="116" grpId="0" animBg="1"/>
      <p:bldP spid="117" grpId="0"/>
      <p:bldP spid="118" grpId="0"/>
      <p:bldP spid="119" grpId="0" animBg="1"/>
      <p:bldP spid="120" grpId="0" animBg="1"/>
      <p:bldP spid="121" grpId="0"/>
      <p:bldP spid="125" grpId="0"/>
      <p:bldP spid="126" grpId="0"/>
      <p:bldP spid="127" grpId="0"/>
      <p:bldP spid="15" grpId="0" animBg="1"/>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 name="Freeform 7"/>
          <p:cNvSpPr/>
          <p:nvPr/>
        </p:nvSpPr>
        <p:spPr bwMode="auto">
          <a:xfrm rot="18900000">
            <a:off x="5446814" y="1169655"/>
            <a:ext cx="1309559" cy="1309559"/>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noAutofit/>
          </a:bodyPr>
          <a:lstStyle/>
          <a:p>
            <a:pPr algn="ctr"/>
            <a:endParaRPr lang="ko-KR" altLang="en-US" sz="1350" dirty="0">
              <a:latin typeface="微软雅黑" panose="020B0503020204020204" pitchFamily="34" charset="-122"/>
            </a:endParaRPr>
          </a:p>
        </p:txBody>
      </p:sp>
      <p:sp>
        <p:nvSpPr>
          <p:cNvPr id="42" name="Freeform 6"/>
          <p:cNvSpPr/>
          <p:nvPr/>
        </p:nvSpPr>
        <p:spPr bwMode="auto">
          <a:xfrm rot="18900000">
            <a:off x="5935057" y="2117935"/>
            <a:ext cx="1311892" cy="1309559"/>
          </a:xfrm>
          <a:custGeom>
            <a:avLst/>
            <a:gdLst>
              <a:gd name="T0" fmla="*/ 720 w 721"/>
              <a:gd name="T1" fmla="*/ 356 h 720"/>
              <a:gd name="T2" fmla="*/ 721 w 721"/>
              <a:gd name="T3" fmla="*/ 542 h 720"/>
              <a:gd name="T4" fmla="*/ 535 w 721"/>
              <a:gd name="T5" fmla="*/ 542 h 720"/>
              <a:gd name="T6" fmla="*/ 526 w 721"/>
              <a:gd name="T7" fmla="*/ 543 h 720"/>
              <a:gd name="T8" fmla="*/ 506 w 721"/>
              <a:gd name="T9" fmla="*/ 603 h 720"/>
              <a:gd name="T10" fmla="*/ 522 w 721"/>
              <a:gd name="T11" fmla="*/ 643 h 720"/>
              <a:gd name="T12" fmla="*/ 445 w 721"/>
              <a:gd name="T13" fmla="*/ 720 h 720"/>
              <a:gd name="T14" fmla="*/ 369 w 721"/>
              <a:gd name="T15" fmla="*/ 643 h 720"/>
              <a:gd name="T16" fmla="*/ 385 w 721"/>
              <a:gd name="T17" fmla="*/ 603 h 720"/>
              <a:gd name="T18" fmla="*/ 365 w 721"/>
              <a:gd name="T19" fmla="*/ 543 h 720"/>
              <a:gd name="T20" fmla="*/ 356 w 721"/>
              <a:gd name="T21" fmla="*/ 542 h 720"/>
              <a:gd name="T22" fmla="*/ 179 w 721"/>
              <a:gd name="T23" fmla="*/ 542 h 720"/>
              <a:gd name="T24" fmla="*/ 179 w 721"/>
              <a:gd name="T25" fmla="*/ 356 h 720"/>
              <a:gd name="T26" fmla="*/ 177 w 721"/>
              <a:gd name="T27" fmla="*/ 346 h 720"/>
              <a:gd name="T28" fmla="*/ 143 w 721"/>
              <a:gd name="T29" fmla="*/ 296 h 720"/>
              <a:gd name="T30" fmla="*/ 110 w 721"/>
              <a:gd name="T31" fmla="*/ 314 h 720"/>
              <a:gd name="T32" fmla="*/ 104 w 721"/>
              <a:gd name="T33" fmla="*/ 321 h 720"/>
              <a:gd name="T34" fmla="*/ 69 w 721"/>
              <a:gd name="T35" fmla="*/ 335 h 720"/>
              <a:gd name="T36" fmla="*/ 68 w 721"/>
              <a:gd name="T37" fmla="*/ 335 h 720"/>
              <a:gd name="T38" fmla="*/ 0 w 721"/>
              <a:gd name="T39" fmla="*/ 267 h 720"/>
              <a:gd name="T40" fmla="*/ 68 w 721"/>
              <a:gd name="T41" fmla="*/ 198 h 720"/>
              <a:gd name="T42" fmla="*/ 69 w 721"/>
              <a:gd name="T43" fmla="*/ 198 h 720"/>
              <a:gd name="T44" fmla="*/ 82 w 721"/>
              <a:gd name="T45" fmla="*/ 200 h 720"/>
              <a:gd name="T46" fmla="*/ 104 w 721"/>
              <a:gd name="T47" fmla="*/ 213 h 720"/>
              <a:gd name="T48" fmla="*/ 110 w 721"/>
              <a:gd name="T49" fmla="*/ 219 h 720"/>
              <a:gd name="T50" fmla="*/ 143 w 721"/>
              <a:gd name="T51" fmla="*/ 238 h 720"/>
              <a:gd name="T52" fmla="*/ 177 w 721"/>
              <a:gd name="T53" fmla="*/ 188 h 720"/>
              <a:gd name="T54" fmla="*/ 179 w 721"/>
              <a:gd name="T55" fmla="*/ 177 h 720"/>
              <a:gd name="T56" fmla="*/ 179 w 721"/>
              <a:gd name="T57" fmla="*/ 0 h 720"/>
              <a:gd name="T58" fmla="*/ 179 w 721"/>
              <a:gd name="T59" fmla="*/ 0 h 720"/>
              <a:gd name="T60" fmla="*/ 179 w 721"/>
              <a:gd name="T61" fmla="*/ 0 h 720"/>
              <a:gd name="T62" fmla="*/ 356 w 721"/>
              <a:gd name="T63" fmla="*/ 0 h 720"/>
              <a:gd name="T64" fmla="*/ 363 w 721"/>
              <a:gd name="T65" fmla="*/ 1 h 720"/>
              <a:gd name="T66" fmla="*/ 400 w 721"/>
              <a:gd name="T67" fmla="*/ 18 h 720"/>
              <a:gd name="T68" fmla="*/ 386 w 721"/>
              <a:gd name="T69" fmla="*/ 40 h 720"/>
              <a:gd name="T70" fmla="*/ 379 w 721"/>
              <a:gd name="T71" fmla="*/ 47 h 720"/>
              <a:gd name="T72" fmla="*/ 360 w 721"/>
              <a:gd name="T73" fmla="*/ 93 h 720"/>
              <a:gd name="T74" fmla="*/ 445 w 721"/>
              <a:gd name="T75" fmla="*/ 178 h 720"/>
              <a:gd name="T76" fmla="*/ 530 w 721"/>
              <a:gd name="T77" fmla="*/ 93 h 720"/>
              <a:gd name="T78" fmla="*/ 512 w 721"/>
              <a:gd name="T79" fmla="*/ 47 h 720"/>
              <a:gd name="T80" fmla="*/ 505 w 721"/>
              <a:gd name="T81" fmla="*/ 40 h 720"/>
              <a:gd name="T82" fmla="*/ 491 w 721"/>
              <a:gd name="T83" fmla="*/ 18 h 720"/>
              <a:gd name="T84" fmla="*/ 528 w 721"/>
              <a:gd name="T85" fmla="*/ 1 h 720"/>
              <a:gd name="T86" fmla="*/ 535 w 721"/>
              <a:gd name="T87" fmla="*/ 0 h 720"/>
              <a:gd name="T88" fmla="*/ 721 w 721"/>
              <a:gd name="T89" fmla="*/ 0 h 720"/>
              <a:gd name="T90" fmla="*/ 720 w 721"/>
              <a:gd name="T91" fmla="*/ 177 h 720"/>
              <a:gd name="T92" fmla="*/ 719 w 721"/>
              <a:gd name="T93" fmla="*/ 186 h 720"/>
              <a:gd name="T94" fmla="*/ 693 w 721"/>
              <a:gd name="T95" fmla="*/ 229 h 720"/>
              <a:gd name="T96" fmla="*/ 659 w 721"/>
              <a:gd name="T97" fmla="*/ 206 h 720"/>
              <a:gd name="T98" fmla="*/ 620 w 721"/>
              <a:gd name="T99" fmla="*/ 190 h 720"/>
              <a:gd name="T100" fmla="*/ 619 w 721"/>
              <a:gd name="T101" fmla="*/ 190 h 720"/>
              <a:gd name="T102" fmla="*/ 542 w 721"/>
              <a:gd name="T103" fmla="*/ 267 h 720"/>
              <a:gd name="T104" fmla="*/ 619 w 721"/>
              <a:gd name="T105" fmla="*/ 343 h 720"/>
              <a:gd name="T106" fmla="*/ 620 w 721"/>
              <a:gd name="T107" fmla="*/ 343 h 720"/>
              <a:gd name="T108" fmla="*/ 659 w 721"/>
              <a:gd name="T109" fmla="*/ 327 h 720"/>
              <a:gd name="T110" fmla="*/ 693 w 721"/>
              <a:gd name="T111" fmla="*/ 304 h 720"/>
              <a:gd name="T112" fmla="*/ 719 w 721"/>
              <a:gd name="T113" fmla="*/ 348 h 720"/>
              <a:gd name="T114" fmla="*/ 720 w 721"/>
              <a:gd name="T115" fmla="*/ 356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1" h="720">
                <a:moveTo>
                  <a:pt x="720" y="356"/>
                </a:moveTo>
                <a:cubicBezTo>
                  <a:pt x="721" y="542"/>
                  <a:pt x="721" y="542"/>
                  <a:pt x="721" y="542"/>
                </a:cubicBezTo>
                <a:cubicBezTo>
                  <a:pt x="535" y="542"/>
                  <a:pt x="535" y="542"/>
                  <a:pt x="535" y="542"/>
                </a:cubicBezTo>
                <a:cubicBezTo>
                  <a:pt x="532" y="542"/>
                  <a:pt x="529" y="542"/>
                  <a:pt x="526" y="543"/>
                </a:cubicBezTo>
                <a:cubicBezTo>
                  <a:pt x="455" y="559"/>
                  <a:pt x="489" y="583"/>
                  <a:pt x="506" y="603"/>
                </a:cubicBezTo>
                <a:cubicBezTo>
                  <a:pt x="523" y="623"/>
                  <a:pt x="522" y="643"/>
                  <a:pt x="522" y="643"/>
                </a:cubicBezTo>
                <a:cubicBezTo>
                  <a:pt x="522" y="686"/>
                  <a:pt x="488" y="720"/>
                  <a:pt x="445" y="720"/>
                </a:cubicBezTo>
                <a:cubicBezTo>
                  <a:pt x="403" y="720"/>
                  <a:pt x="369" y="686"/>
                  <a:pt x="369" y="643"/>
                </a:cubicBezTo>
                <a:cubicBezTo>
                  <a:pt x="369" y="643"/>
                  <a:pt x="368" y="623"/>
                  <a:pt x="385" y="603"/>
                </a:cubicBezTo>
                <a:cubicBezTo>
                  <a:pt x="402" y="583"/>
                  <a:pt x="436" y="559"/>
                  <a:pt x="365" y="543"/>
                </a:cubicBezTo>
                <a:cubicBezTo>
                  <a:pt x="362" y="542"/>
                  <a:pt x="359" y="542"/>
                  <a:pt x="356" y="542"/>
                </a:cubicBezTo>
                <a:cubicBezTo>
                  <a:pt x="179" y="542"/>
                  <a:pt x="179" y="542"/>
                  <a:pt x="179" y="542"/>
                </a:cubicBezTo>
                <a:cubicBezTo>
                  <a:pt x="179" y="356"/>
                  <a:pt x="179" y="356"/>
                  <a:pt x="179" y="356"/>
                </a:cubicBezTo>
                <a:cubicBezTo>
                  <a:pt x="179" y="353"/>
                  <a:pt x="178" y="349"/>
                  <a:pt x="177" y="346"/>
                </a:cubicBezTo>
                <a:cubicBezTo>
                  <a:pt x="172" y="322"/>
                  <a:pt x="163" y="296"/>
                  <a:pt x="143" y="296"/>
                </a:cubicBezTo>
                <a:cubicBezTo>
                  <a:pt x="131" y="296"/>
                  <a:pt x="120" y="305"/>
                  <a:pt x="110" y="314"/>
                </a:cubicBezTo>
                <a:cubicBezTo>
                  <a:pt x="108" y="317"/>
                  <a:pt x="106" y="319"/>
                  <a:pt x="104" y="321"/>
                </a:cubicBezTo>
                <a:cubicBezTo>
                  <a:pt x="88" y="334"/>
                  <a:pt x="72" y="335"/>
                  <a:pt x="69" y="335"/>
                </a:cubicBezTo>
                <a:cubicBezTo>
                  <a:pt x="68" y="335"/>
                  <a:pt x="68" y="335"/>
                  <a:pt x="68" y="335"/>
                </a:cubicBezTo>
                <a:cubicBezTo>
                  <a:pt x="31" y="335"/>
                  <a:pt x="0" y="304"/>
                  <a:pt x="0" y="267"/>
                </a:cubicBezTo>
                <a:cubicBezTo>
                  <a:pt x="0" y="229"/>
                  <a:pt x="31" y="198"/>
                  <a:pt x="68" y="198"/>
                </a:cubicBezTo>
                <a:cubicBezTo>
                  <a:pt x="69" y="198"/>
                  <a:pt x="69" y="198"/>
                  <a:pt x="69" y="198"/>
                </a:cubicBezTo>
                <a:cubicBezTo>
                  <a:pt x="71" y="198"/>
                  <a:pt x="75" y="199"/>
                  <a:pt x="82" y="200"/>
                </a:cubicBezTo>
                <a:cubicBezTo>
                  <a:pt x="88" y="202"/>
                  <a:pt x="96" y="206"/>
                  <a:pt x="104" y="213"/>
                </a:cubicBezTo>
                <a:cubicBezTo>
                  <a:pt x="106" y="215"/>
                  <a:pt x="108" y="217"/>
                  <a:pt x="110" y="219"/>
                </a:cubicBezTo>
                <a:cubicBezTo>
                  <a:pt x="120" y="228"/>
                  <a:pt x="131" y="238"/>
                  <a:pt x="143" y="238"/>
                </a:cubicBezTo>
                <a:cubicBezTo>
                  <a:pt x="163" y="238"/>
                  <a:pt x="172" y="211"/>
                  <a:pt x="177" y="188"/>
                </a:cubicBezTo>
                <a:cubicBezTo>
                  <a:pt x="178" y="184"/>
                  <a:pt x="179" y="181"/>
                  <a:pt x="179" y="177"/>
                </a:cubicBezTo>
                <a:cubicBezTo>
                  <a:pt x="179" y="0"/>
                  <a:pt x="179" y="0"/>
                  <a:pt x="179" y="0"/>
                </a:cubicBezTo>
                <a:cubicBezTo>
                  <a:pt x="179" y="0"/>
                  <a:pt x="179" y="0"/>
                  <a:pt x="179" y="0"/>
                </a:cubicBezTo>
                <a:cubicBezTo>
                  <a:pt x="179" y="0"/>
                  <a:pt x="179" y="0"/>
                  <a:pt x="179" y="0"/>
                </a:cubicBezTo>
                <a:cubicBezTo>
                  <a:pt x="356" y="0"/>
                  <a:pt x="356" y="0"/>
                  <a:pt x="356" y="0"/>
                </a:cubicBezTo>
                <a:cubicBezTo>
                  <a:pt x="358" y="0"/>
                  <a:pt x="360" y="0"/>
                  <a:pt x="363" y="1"/>
                </a:cubicBezTo>
                <a:cubicBezTo>
                  <a:pt x="394" y="8"/>
                  <a:pt x="399" y="16"/>
                  <a:pt x="400" y="18"/>
                </a:cubicBezTo>
                <a:cubicBezTo>
                  <a:pt x="401" y="23"/>
                  <a:pt x="392" y="33"/>
                  <a:pt x="386" y="40"/>
                </a:cubicBezTo>
                <a:cubicBezTo>
                  <a:pt x="383" y="42"/>
                  <a:pt x="381" y="45"/>
                  <a:pt x="379" y="47"/>
                </a:cubicBezTo>
                <a:cubicBezTo>
                  <a:pt x="360" y="69"/>
                  <a:pt x="360" y="90"/>
                  <a:pt x="360" y="93"/>
                </a:cubicBezTo>
                <a:cubicBezTo>
                  <a:pt x="360" y="140"/>
                  <a:pt x="399" y="178"/>
                  <a:pt x="445" y="178"/>
                </a:cubicBezTo>
                <a:cubicBezTo>
                  <a:pt x="492" y="178"/>
                  <a:pt x="530" y="140"/>
                  <a:pt x="530" y="93"/>
                </a:cubicBezTo>
                <a:cubicBezTo>
                  <a:pt x="530" y="90"/>
                  <a:pt x="531" y="68"/>
                  <a:pt x="512" y="47"/>
                </a:cubicBezTo>
                <a:cubicBezTo>
                  <a:pt x="510" y="45"/>
                  <a:pt x="508" y="42"/>
                  <a:pt x="505" y="40"/>
                </a:cubicBezTo>
                <a:cubicBezTo>
                  <a:pt x="499" y="33"/>
                  <a:pt x="490" y="23"/>
                  <a:pt x="491" y="18"/>
                </a:cubicBezTo>
                <a:cubicBezTo>
                  <a:pt x="492" y="16"/>
                  <a:pt x="497" y="8"/>
                  <a:pt x="528" y="1"/>
                </a:cubicBezTo>
                <a:cubicBezTo>
                  <a:pt x="530" y="0"/>
                  <a:pt x="533" y="0"/>
                  <a:pt x="535" y="0"/>
                </a:cubicBezTo>
                <a:cubicBezTo>
                  <a:pt x="721" y="0"/>
                  <a:pt x="721" y="0"/>
                  <a:pt x="721" y="0"/>
                </a:cubicBezTo>
                <a:cubicBezTo>
                  <a:pt x="720" y="177"/>
                  <a:pt x="720" y="177"/>
                  <a:pt x="720" y="177"/>
                </a:cubicBezTo>
                <a:cubicBezTo>
                  <a:pt x="720" y="180"/>
                  <a:pt x="720" y="183"/>
                  <a:pt x="719" y="186"/>
                </a:cubicBezTo>
                <a:cubicBezTo>
                  <a:pt x="712" y="219"/>
                  <a:pt x="703" y="229"/>
                  <a:pt x="693" y="229"/>
                </a:cubicBezTo>
                <a:cubicBezTo>
                  <a:pt x="682" y="229"/>
                  <a:pt x="670" y="215"/>
                  <a:pt x="659" y="206"/>
                </a:cubicBezTo>
                <a:cubicBezTo>
                  <a:pt x="642" y="191"/>
                  <a:pt x="624" y="190"/>
                  <a:pt x="620" y="190"/>
                </a:cubicBezTo>
                <a:cubicBezTo>
                  <a:pt x="619" y="190"/>
                  <a:pt x="619" y="190"/>
                  <a:pt x="619" y="190"/>
                </a:cubicBezTo>
                <a:cubicBezTo>
                  <a:pt x="576" y="190"/>
                  <a:pt x="542" y="224"/>
                  <a:pt x="542" y="267"/>
                </a:cubicBezTo>
                <a:cubicBezTo>
                  <a:pt x="542" y="309"/>
                  <a:pt x="576" y="343"/>
                  <a:pt x="619" y="343"/>
                </a:cubicBezTo>
                <a:cubicBezTo>
                  <a:pt x="619" y="343"/>
                  <a:pt x="619" y="343"/>
                  <a:pt x="620" y="343"/>
                </a:cubicBezTo>
                <a:cubicBezTo>
                  <a:pt x="623" y="343"/>
                  <a:pt x="641" y="342"/>
                  <a:pt x="659" y="327"/>
                </a:cubicBezTo>
                <a:cubicBezTo>
                  <a:pt x="670" y="318"/>
                  <a:pt x="682" y="304"/>
                  <a:pt x="693" y="304"/>
                </a:cubicBezTo>
                <a:cubicBezTo>
                  <a:pt x="703" y="304"/>
                  <a:pt x="712" y="314"/>
                  <a:pt x="719" y="348"/>
                </a:cubicBezTo>
                <a:cubicBezTo>
                  <a:pt x="720" y="350"/>
                  <a:pt x="720" y="353"/>
                  <a:pt x="720" y="356"/>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noAutofit/>
          </a:bodyPr>
          <a:lstStyle/>
          <a:p>
            <a:pPr algn="ctr"/>
            <a:endParaRPr lang="ko-KR" altLang="en-US" sz="1350" dirty="0">
              <a:latin typeface="微软雅黑" panose="020B0503020204020204" pitchFamily="34" charset="-122"/>
            </a:endParaRPr>
          </a:p>
        </p:txBody>
      </p:sp>
      <p:sp>
        <p:nvSpPr>
          <p:cNvPr id="43" name="Freeform 5"/>
          <p:cNvSpPr/>
          <p:nvPr/>
        </p:nvSpPr>
        <p:spPr bwMode="auto">
          <a:xfrm rot="18900000">
            <a:off x="4988767" y="2608170"/>
            <a:ext cx="1309559" cy="1309559"/>
          </a:xfrm>
          <a:custGeom>
            <a:avLst/>
            <a:gdLst>
              <a:gd name="T0" fmla="*/ 720 w 720"/>
              <a:gd name="T1" fmla="*/ 534 h 720"/>
              <a:gd name="T2" fmla="*/ 720 w 720"/>
              <a:gd name="T3" fmla="*/ 720 h 720"/>
              <a:gd name="T4" fmla="*/ 720 w 720"/>
              <a:gd name="T5" fmla="*/ 720 h 720"/>
              <a:gd name="T6" fmla="*/ 543 w 720"/>
              <a:gd name="T7" fmla="*/ 720 h 720"/>
              <a:gd name="T8" fmla="*/ 534 w 720"/>
              <a:gd name="T9" fmla="*/ 719 h 720"/>
              <a:gd name="T10" fmla="*/ 513 w 720"/>
              <a:gd name="T11" fmla="*/ 659 h 720"/>
              <a:gd name="T12" fmla="*/ 530 w 720"/>
              <a:gd name="T13" fmla="*/ 618 h 720"/>
              <a:gd name="T14" fmla="*/ 453 w 720"/>
              <a:gd name="T15" fmla="*/ 541 h 720"/>
              <a:gd name="T16" fmla="*/ 376 w 720"/>
              <a:gd name="T17" fmla="*/ 618 h 720"/>
              <a:gd name="T18" fmla="*/ 393 w 720"/>
              <a:gd name="T19" fmla="*/ 659 h 720"/>
              <a:gd name="T20" fmla="*/ 372 w 720"/>
              <a:gd name="T21" fmla="*/ 719 h 720"/>
              <a:gd name="T22" fmla="*/ 363 w 720"/>
              <a:gd name="T23" fmla="*/ 720 h 720"/>
              <a:gd name="T24" fmla="*/ 178 w 720"/>
              <a:gd name="T25" fmla="*/ 720 h 720"/>
              <a:gd name="T26" fmla="*/ 178 w 720"/>
              <a:gd name="T27" fmla="*/ 534 h 720"/>
              <a:gd name="T28" fmla="*/ 177 w 720"/>
              <a:gd name="T29" fmla="*/ 526 h 720"/>
              <a:gd name="T30" fmla="*/ 150 w 720"/>
              <a:gd name="T31" fmla="*/ 482 h 720"/>
              <a:gd name="T32" fmla="*/ 117 w 720"/>
              <a:gd name="T33" fmla="*/ 505 h 720"/>
              <a:gd name="T34" fmla="*/ 77 w 720"/>
              <a:gd name="T35" fmla="*/ 521 h 720"/>
              <a:gd name="T36" fmla="*/ 76 w 720"/>
              <a:gd name="T37" fmla="*/ 521 h 720"/>
              <a:gd name="T38" fmla="*/ 0 w 720"/>
              <a:gd name="T39" fmla="*/ 445 h 720"/>
              <a:gd name="T40" fmla="*/ 76 w 720"/>
              <a:gd name="T41" fmla="*/ 368 h 720"/>
              <a:gd name="T42" fmla="*/ 77 w 720"/>
              <a:gd name="T43" fmla="*/ 368 h 720"/>
              <a:gd name="T44" fmla="*/ 117 w 720"/>
              <a:gd name="T45" fmla="*/ 384 h 720"/>
              <a:gd name="T46" fmla="*/ 150 w 720"/>
              <a:gd name="T47" fmla="*/ 407 h 720"/>
              <a:gd name="T48" fmla="*/ 177 w 720"/>
              <a:gd name="T49" fmla="*/ 364 h 720"/>
              <a:gd name="T50" fmla="*/ 178 w 720"/>
              <a:gd name="T51" fmla="*/ 355 h 720"/>
              <a:gd name="T52" fmla="*/ 178 w 720"/>
              <a:gd name="T53" fmla="*/ 178 h 720"/>
              <a:gd name="T54" fmla="*/ 363 w 720"/>
              <a:gd name="T55" fmla="*/ 178 h 720"/>
              <a:gd name="T56" fmla="*/ 374 w 720"/>
              <a:gd name="T57" fmla="*/ 177 h 720"/>
              <a:gd name="T58" fmla="*/ 423 w 720"/>
              <a:gd name="T59" fmla="*/ 148 h 720"/>
              <a:gd name="T60" fmla="*/ 405 w 720"/>
              <a:gd name="T61" fmla="*/ 110 h 720"/>
              <a:gd name="T62" fmla="*/ 399 w 720"/>
              <a:gd name="T63" fmla="*/ 103 h 720"/>
              <a:gd name="T64" fmla="*/ 385 w 720"/>
              <a:gd name="T65" fmla="*/ 68 h 720"/>
              <a:gd name="T66" fmla="*/ 453 w 720"/>
              <a:gd name="T67" fmla="*/ 0 h 720"/>
              <a:gd name="T68" fmla="*/ 521 w 720"/>
              <a:gd name="T69" fmla="*/ 68 h 720"/>
              <a:gd name="T70" fmla="*/ 521 w 720"/>
              <a:gd name="T71" fmla="*/ 68 h 720"/>
              <a:gd name="T72" fmla="*/ 507 w 720"/>
              <a:gd name="T73" fmla="*/ 103 h 720"/>
              <a:gd name="T74" fmla="*/ 501 w 720"/>
              <a:gd name="T75" fmla="*/ 110 h 720"/>
              <a:gd name="T76" fmla="*/ 483 w 720"/>
              <a:gd name="T77" fmla="*/ 148 h 720"/>
              <a:gd name="T78" fmla="*/ 532 w 720"/>
              <a:gd name="T79" fmla="*/ 177 h 720"/>
              <a:gd name="T80" fmla="*/ 543 w 720"/>
              <a:gd name="T81" fmla="*/ 178 h 720"/>
              <a:gd name="T82" fmla="*/ 720 w 720"/>
              <a:gd name="T83" fmla="*/ 178 h 720"/>
              <a:gd name="T84" fmla="*/ 720 w 720"/>
              <a:gd name="T85" fmla="*/ 355 h 720"/>
              <a:gd name="T86" fmla="*/ 719 w 720"/>
              <a:gd name="T87" fmla="*/ 362 h 720"/>
              <a:gd name="T88" fmla="*/ 701 w 720"/>
              <a:gd name="T89" fmla="*/ 399 h 720"/>
              <a:gd name="T90" fmla="*/ 680 w 720"/>
              <a:gd name="T91" fmla="*/ 385 h 720"/>
              <a:gd name="T92" fmla="*/ 672 w 720"/>
              <a:gd name="T93" fmla="*/ 378 h 720"/>
              <a:gd name="T94" fmla="*/ 627 w 720"/>
              <a:gd name="T95" fmla="*/ 360 h 720"/>
              <a:gd name="T96" fmla="*/ 626 w 720"/>
              <a:gd name="T97" fmla="*/ 360 h 720"/>
              <a:gd name="T98" fmla="*/ 541 w 720"/>
              <a:gd name="T99" fmla="*/ 445 h 720"/>
              <a:gd name="T100" fmla="*/ 626 w 720"/>
              <a:gd name="T101" fmla="*/ 530 h 720"/>
              <a:gd name="T102" fmla="*/ 627 w 720"/>
              <a:gd name="T103" fmla="*/ 530 h 720"/>
              <a:gd name="T104" fmla="*/ 673 w 720"/>
              <a:gd name="T105" fmla="*/ 511 h 720"/>
              <a:gd name="T106" fmla="*/ 680 w 720"/>
              <a:gd name="T107" fmla="*/ 505 h 720"/>
              <a:gd name="T108" fmla="*/ 701 w 720"/>
              <a:gd name="T109" fmla="*/ 490 h 720"/>
              <a:gd name="T110" fmla="*/ 719 w 720"/>
              <a:gd name="T111" fmla="*/ 527 h 720"/>
              <a:gd name="T112" fmla="*/ 720 w 720"/>
              <a:gd name="T113" fmla="*/ 53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534"/>
                </a:moveTo>
                <a:cubicBezTo>
                  <a:pt x="720" y="720"/>
                  <a:pt x="720" y="720"/>
                  <a:pt x="720" y="720"/>
                </a:cubicBezTo>
                <a:cubicBezTo>
                  <a:pt x="720" y="720"/>
                  <a:pt x="720" y="720"/>
                  <a:pt x="720" y="720"/>
                </a:cubicBezTo>
                <a:cubicBezTo>
                  <a:pt x="543" y="720"/>
                  <a:pt x="543" y="720"/>
                  <a:pt x="543" y="720"/>
                </a:cubicBezTo>
                <a:cubicBezTo>
                  <a:pt x="540" y="720"/>
                  <a:pt x="537" y="719"/>
                  <a:pt x="534" y="719"/>
                </a:cubicBezTo>
                <a:cubicBezTo>
                  <a:pt x="463" y="702"/>
                  <a:pt x="496" y="678"/>
                  <a:pt x="513" y="659"/>
                </a:cubicBezTo>
                <a:cubicBezTo>
                  <a:pt x="531" y="639"/>
                  <a:pt x="530" y="618"/>
                  <a:pt x="530" y="618"/>
                </a:cubicBezTo>
                <a:cubicBezTo>
                  <a:pt x="530" y="576"/>
                  <a:pt x="495" y="541"/>
                  <a:pt x="453" y="541"/>
                </a:cubicBezTo>
                <a:cubicBezTo>
                  <a:pt x="411" y="541"/>
                  <a:pt x="376" y="576"/>
                  <a:pt x="376" y="618"/>
                </a:cubicBezTo>
                <a:cubicBezTo>
                  <a:pt x="376" y="618"/>
                  <a:pt x="375" y="639"/>
                  <a:pt x="393" y="659"/>
                </a:cubicBezTo>
                <a:cubicBezTo>
                  <a:pt x="410" y="678"/>
                  <a:pt x="444" y="702"/>
                  <a:pt x="372" y="719"/>
                </a:cubicBezTo>
                <a:cubicBezTo>
                  <a:pt x="369" y="719"/>
                  <a:pt x="366" y="720"/>
                  <a:pt x="363" y="720"/>
                </a:cubicBezTo>
                <a:cubicBezTo>
                  <a:pt x="178" y="720"/>
                  <a:pt x="178" y="720"/>
                  <a:pt x="178" y="720"/>
                </a:cubicBezTo>
                <a:cubicBezTo>
                  <a:pt x="178" y="534"/>
                  <a:pt x="178" y="534"/>
                  <a:pt x="178" y="534"/>
                </a:cubicBezTo>
                <a:cubicBezTo>
                  <a:pt x="178" y="531"/>
                  <a:pt x="178" y="528"/>
                  <a:pt x="177" y="526"/>
                </a:cubicBezTo>
                <a:cubicBezTo>
                  <a:pt x="169" y="492"/>
                  <a:pt x="160" y="482"/>
                  <a:pt x="150" y="482"/>
                </a:cubicBezTo>
                <a:cubicBezTo>
                  <a:pt x="139" y="482"/>
                  <a:pt x="127" y="496"/>
                  <a:pt x="117" y="505"/>
                </a:cubicBezTo>
                <a:cubicBezTo>
                  <a:pt x="99" y="520"/>
                  <a:pt x="81" y="521"/>
                  <a:pt x="77" y="521"/>
                </a:cubicBezTo>
                <a:cubicBezTo>
                  <a:pt x="77" y="521"/>
                  <a:pt x="76" y="521"/>
                  <a:pt x="76" y="521"/>
                </a:cubicBezTo>
                <a:cubicBezTo>
                  <a:pt x="34" y="521"/>
                  <a:pt x="0" y="487"/>
                  <a:pt x="0" y="445"/>
                </a:cubicBezTo>
                <a:cubicBezTo>
                  <a:pt x="0" y="402"/>
                  <a:pt x="34" y="368"/>
                  <a:pt x="76" y="368"/>
                </a:cubicBezTo>
                <a:cubicBezTo>
                  <a:pt x="76" y="368"/>
                  <a:pt x="76" y="368"/>
                  <a:pt x="77" y="368"/>
                </a:cubicBezTo>
                <a:cubicBezTo>
                  <a:pt x="81" y="368"/>
                  <a:pt x="99" y="369"/>
                  <a:pt x="117" y="384"/>
                </a:cubicBezTo>
                <a:cubicBezTo>
                  <a:pt x="127" y="393"/>
                  <a:pt x="139" y="407"/>
                  <a:pt x="150" y="407"/>
                </a:cubicBezTo>
                <a:cubicBezTo>
                  <a:pt x="160" y="407"/>
                  <a:pt x="169" y="397"/>
                  <a:pt x="177" y="364"/>
                </a:cubicBezTo>
                <a:cubicBezTo>
                  <a:pt x="178" y="361"/>
                  <a:pt x="178" y="358"/>
                  <a:pt x="178" y="355"/>
                </a:cubicBezTo>
                <a:cubicBezTo>
                  <a:pt x="178" y="178"/>
                  <a:pt x="178" y="178"/>
                  <a:pt x="178" y="178"/>
                </a:cubicBezTo>
                <a:cubicBezTo>
                  <a:pt x="363" y="178"/>
                  <a:pt x="363" y="178"/>
                  <a:pt x="363" y="178"/>
                </a:cubicBezTo>
                <a:cubicBezTo>
                  <a:pt x="367" y="178"/>
                  <a:pt x="371" y="177"/>
                  <a:pt x="374" y="177"/>
                </a:cubicBezTo>
                <a:cubicBezTo>
                  <a:pt x="404" y="170"/>
                  <a:pt x="419" y="161"/>
                  <a:pt x="423" y="148"/>
                </a:cubicBezTo>
                <a:cubicBezTo>
                  <a:pt x="428" y="134"/>
                  <a:pt x="416" y="121"/>
                  <a:pt x="405" y="110"/>
                </a:cubicBezTo>
                <a:cubicBezTo>
                  <a:pt x="403" y="107"/>
                  <a:pt x="401" y="105"/>
                  <a:pt x="399" y="103"/>
                </a:cubicBezTo>
                <a:cubicBezTo>
                  <a:pt x="384" y="86"/>
                  <a:pt x="385" y="69"/>
                  <a:pt x="385" y="68"/>
                </a:cubicBezTo>
                <a:cubicBezTo>
                  <a:pt x="385" y="30"/>
                  <a:pt x="415" y="0"/>
                  <a:pt x="453" y="0"/>
                </a:cubicBezTo>
                <a:cubicBezTo>
                  <a:pt x="491" y="0"/>
                  <a:pt x="521" y="30"/>
                  <a:pt x="521" y="68"/>
                </a:cubicBezTo>
                <a:cubicBezTo>
                  <a:pt x="521" y="68"/>
                  <a:pt x="521" y="68"/>
                  <a:pt x="521" y="68"/>
                </a:cubicBezTo>
                <a:cubicBezTo>
                  <a:pt x="521" y="69"/>
                  <a:pt x="522" y="86"/>
                  <a:pt x="507" y="103"/>
                </a:cubicBezTo>
                <a:cubicBezTo>
                  <a:pt x="505" y="105"/>
                  <a:pt x="503" y="107"/>
                  <a:pt x="501" y="110"/>
                </a:cubicBezTo>
                <a:cubicBezTo>
                  <a:pt x="490" y="121"/>
                  <a:pt x="479" y="134"/>
                  <a:pt x="483" y="148"/>
                </a:cubicBezTo>
                <a:cubicBezTo>
                  <a:pt x="487" y="161"/>
                  <a:pt x="502" y="170"/>
                  <a:pt x="532" y="177"/>
                </a:cubicBezTo>
                <a:cubicBezTo>
                  <a:pt x="536" y="177"/>
                  <a:pt x="539" y="178"/>
                  <a:pt x="543" y="178"/>
                </a:cubicBezTo>
                <a:cubicBezTo>
                  <a:pt x="720" y="178"/>
                  <a:pt x="720" y="178"/>
                  <a:pt x="720" y="178"/>
                </a:cubicBezTo>
                <a:cubicBezTo>
                  <a:pt x="720" y="355"/>
                  <a:pt x="720" y="355"/>
                  <a:pt x="720" y="355"/>
                </a:cubicBezTo>
                <a:cubicBezTo>
                  <a:pt x="720" y="357"/>
                  <a:pt x="720" y="360"/>
                  <a:pt x="719" y="362"/>
                </a:cubicBezTo>
                <a:cubicBezTo>
                  <a:pt x="711" y="396"/>
                  <a:pt x="703" y="399"/>
                  <a:pt x="701" y="399"/>
                </a:cubicBezTo>
                <a:cubicBezTo>
                  <a:pt x="695" y="399"/>
                  <a:pt x="687" y="391"/>
                  <a:pt x="680" y="385"/>
                </a:cubicBezTo>
                <a:cubicBezTo>
                  <a:pt x="677" y="382"/>
                  <a:pt x="675" y="380"/>
                  <a:pt x="672" y="378"/>
                </a:cubicBezTo>
                <a:cubicBezTo>
                  <a:pt x="653" y="361"/>
                  <a:pt x="633" y="360"/>
                  <a:pt x="627" y="360"/>
                </a:cubicBezTo>
                <a:cubicBezTo>
                  <a:pt x="626" y="360"/>
                  <a:pt x="626" y="360"/>
                  <a:pt x="626" y="360"/>
                </a:cubicBezTo>
                <a:cubicBezTo>
                  <a:pt x="580" y="360"/>
                  <a:pt x="541" y="398"/>
                  <a:pt x="541" y="445"/>
                </a:cubicBezTo>
                <a:cubicBezTo>
                  <a:pt x="541" y="491"/>
                  <a:pt x="580" y="530"/>
                  <a:pt x="626" y="530"/>
                </a:cubicBezTo>
                <a:cubicBezTo>
                  <a:pt x="627" y="530"/>
                  <a:pt x="627" y="530"/>
                  <a:pt x="627" y="530"/>
                </a:cubicBezTo>
                <a:cubicBezTo>
                  <a:pt x="633" y="530"/>
                  <a:pt x="653" y="528"/>
                  <a:pt x="673" y="511"/>
                </a:cubicBezTo>
                <a:cubicBezTo>
                  <a:pt x="675" y="509"/>
                  <a:pt x="677" y="507"/>
                  <a:pt x="680" y="505"/>
                </a:cubicBezTo>
                <a:cubicBezTo>
                  <a:pt x="687" y="498"/>
                  <a:pt x="695" y="490"/>
                  <a:pt x="701" y="490"/>
                </a:cubicBezTo>
                <a:cubicBezTo>
                  <a:pt x="703" y="490"/>
                  <a:pt x="711" y="493"/>
                  <a:pt x="719" y="527"/>
                </a:cubicBezTo>
                <a:cubicBezTo>
                  <a:pt x="720" y="530"/>
                  <a:pt x="720" y="532"/>
                  <a:pt x="720" y="5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noAutofit/>
          </a:bodyPr>
          <a:lstStyle/>
          <a:p>
            <a:pPr algn="ctr"/>
            <a:endParaRPr lang="ko-KR" altLang="en-US" sz="1350" dirty="0">
              <a:latin typeface="微软雅黑" panose="020B0503020204020204" pitchFamily="34" charset="-122"/>
            </a:endParaRPr>
          </a:p>
        </p:txBody>
      </p:sp>
      <p:sp>
        <p:nvSpPr>
          <p:cNvPr id="44" name="Freeform 8"/>
          <p:cNvSpPr/>
          <p:nvPr/>
        </p:nvSpPr>
        <p:spPr bwMode="auto">
          <a:xfrm rot="18900000">
            <a:off x="4499358" y="1659887"/>
            <a:ext cx="1309559" cy="1309559"/>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noAutofit/>
          </a:bodyPr>
          <a:lstStyle/>
          <a:p>
            <a:pPr algn="ctr"/>
            <a:endParaRPr lang="ko-KR" altLang="en-US" sz="1350" dirty="0">
              <a:latin typeface="微软雅黑" panose="020B0503020204020204" pitchFamily="34" charset="-122"/>
            </a:endParaRPr>
          </a:p>
        </p:txBody>
      </p:sp>
      <p:cxnSp>
        <p:nvCxnSpPr>
          <p:cNvPr id="45" name="직선 연결선 250"/>
          <p:cNvCxnSpPr/>
          <p:nvPr/>
        </p:nvCxnSpPr>
        <p:spPr>
          <a:xfrm>
            <a:off x="4228139" y="2065018"/>
            <a:ext cx="244704" cy="0"/>
          </a:xfrm>
          <a:prstGeom prst="line">
            <a:avLst/>
          </a:prstGeom>
          <a:ln w="6350">
            <a:solidFill>
              <a:srgbClr val="414455"/>
            </a:soli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46" name="직선 연결선 250"/>
          <p:cNvCxnSpPr/>
          <p:nvPr/>
        </p:nvCxnSpPr>
        <p:spPr>
          <a:xfrm>
            <a:off x="4281796" y="3765251"/>
            <a:ext cx="893799" cy="0"/>
          </a:xfrm>
          <a:prstGeom prst="line">
            <a:avLst/>
          </a:prstGeom>
          <a:ln w="6350">
            <a:solidFill>
              <a:srgbClr val="414455"/>
            </a:soli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47" name="직선 연결선 250"/>
          <p:cNvCxnSpPr/>
          <p:nvPr/>
        </p:nvCxnSpPr>
        <p:spPr>
          <a:xfrm flipH="1">
            <a:off x="6532735" y="1338252"/>
            <a:ext cx="1069515" cy="0"/>
          </a:xfrm>
          <a:prstGeom prst="line">
            <a:avLst/>
          </a:prstGeom>
          <a:ln w="6350">
            <a:solidFill>
              <a:srgbClr val="414455"/>
            </a:soli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48" name="직선 연결선 250"/>
          <p:cNvCxnSpPr/>
          <p:nvPr/>
        </p:nvCxnSpPr>
        <p:spPr>
          <a:xfrm flipH="1">
            <a:off x="7262204" y="3040961"/>
            <a:ext cx="340045" cy="0"/>
          </a:xfrm>
          <a:prstGeom prst="line">
            <a:avLst/>
          </a:prstGeom>
          <a:ln w="6350">
            <a:solidFill>
              <a:srgbClr val="414455"/>
            </a:solidFill>
            <a:prstDash val="dash"/>
            <a:headEnd type="oval"/>
          </a:ln>
        </p:spPr>
        <p:style>
          <a:lnRef idx="1">
            <a:schemeClr val="accent1"/>
          </a:lnRef>
          <a:fillRef idx="0">
            <a:schemeClr val="accent1"/>
          </a:fillRef>
          <a:effectRef idx="0">
            <a:schemeClr val="accent1"/>
          </a:effectRef>
          <a:fontRef idx="minor">
            <a:schemeClr val="tx1"/>
          </a:fontRef>
        </p:style>
      </p:cxnSp>
      <p:sp>
        <p:nvSpPr>
          <p:cNvPr id="49" name="Text Placeholder 8"/>
          <p:cNvSpPr txBox="1"/>
          <p:nvPr/>
        </p:nvSpPr>
        <p:spPr>
          <a:xfrm>
            <a:off x="361725" y="1635853"/>
            <a:ext cx="2325208" cy="2553095"/>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just">
              <a:lnSpc>
                <a:spcPct val="130000"/>
              </a:lnSpc>
            </a:pPr>
            <a:r>
              <a:rPr lang="zh-CN" altLang="en-US" sz="1200" dirty="0">
                <a:solidFill>
                  <a:srgbClr val="414455"/>
                </a:solidFill>
                <a:latin typeface="微软雅黑" panose="020B0503020204020204" pitchFamily="34" charset="-122"/>
                <a:ea typeface="微软雅黑" panose="020B0503020204020204" pitchFamily="34" charset="-122"/>
              </a:rPr>
              <a:t>点击添加文字内容点击添加文字内容点击添加文字内容</a:t>
            </a:r>
            <a:endParaRPr lang="en-US" altLang="zh-CN" sz="1200" dirty="0">
              <a:solidFill>
                <a:srgbClr val="414455"/>
              </a:solidFill>
              <a:latin typeface="微软雅黑" panose="020B0503020204020204" pitchFamily="34" charset="-122"/>
              <a:ea typeface="微软雅黑" panose="020B0503020204020204" pitchFamily="34" charset="-122"/>
            </a:endParaRPr>
          </a:p>
          <a:p>
            <a:pPr algn="just">
              <a:lnSpc>
                <a:spcPct val="130000"/>
              </a:lnSpc>
            </a:pPr>
            <a:r>
              <a:rPr lang="zh-CN" altLang="en-US" sz="1200" dirty="0">
                <a:solidFill>
                  <a:srgbClr val="414455"/>
                </a:solidFill>
                <a:latin typeface="微软雅黑" panose="020B0503020204020204" pitchFamily="34" charset="-122"/>
                <a:ea typeface="微软雅黑" panose="020B0503020204020204" pitchFamily="34" charset="-122"/>
              </a:rPr>
              <a:t>点击添加文字内容点击添加文字内容点击添加文字内容</a:t>
            </a:r>
            <a:endParaRPr lang="en-US" altLang="zh-CN" sz="1200" dirty="0">
              <a:solidFill>
                <a:srgbClr val="414455"/>
              </a:solidFill>
              <a:latin typeface="微软雅黑" panose="020B0503020204020204" pitchFamily="34" charset="-122"/>
              <a:ea typeface="微软雅黑" panose="020B0503020204020204" pitchFamily="34" charset="-122"/>
            </a:endParaRPr>
          </a:p>
          <a:p>
            <a:pPr algn="just">
              <a:lnSpc>
                <a:spcPct val="130000"/>
              </a:lnSpc>
            </a:pPr>
            <a:r>
              <a:rPr lang="zh-CN" altLang="en-US" sz="1200" dirty="0">
                <a:solidFill>
                  <a:srgbClr val="414455"/>
                </a:solidFill>
                <a:latin typeface="微软雅黑" panose="020B0503020204020204" pitchFamily="34" charset="-122"/>
                <a:ea typeface="微软雅黑" panose="020B0503020204020204" pitchFamily="34" charset="-122"/>
              </a:rPr>
              <a:t>点击添加文字内容点击添加文字内容点击添加文字内容</a:t>
            </a:r>
            <a:endParaRPr lang="en-US" altLang="zh-CN" sz="1200" dirty="0">
              <a:solidFill>
                <a:srgbClr val="414455"/>
              </a:solidFill>
              <a:latin typeface="微软雅黑" panose="020B0503020204020204" pitchFamily="34" charset="-122"/>
              <a:ea typeface="微软雅黑" panose="020B0503020204020204" pitchFamily="34" charset="-122"/>
            </a:endParaRPr>
          </a:p>
          <a:p>
            <a:pPr algn="just">
              <a:lnSpc>
                <a:spcPct val="130000"/>
              </a:lnSpc>
            </a:pPr>
            <a:r>
              <a:rPr lang="zh-CN" altLang="en-US" sz="1200" dirty="0">
                <a:solidFill>
                  <a:srgbClr val="414455"/>
                </a:solidFill>
                <a:latin typeface="微软雅黑" panose="020B0503020204020204" pitchFamily="34" charset="-122"/>
                <a:ea typeface="微软雅黑" panose="020B0503020204020204" pitchFamily="34" charset="-122"/>
              </a:rPr>
              <a:t>点击添加文字内容点击添加文字内容点击添加文字内容</a:t>
            </a:r>
            <a:endParaRPr lang="en-US" sz="1200" dirty="0">
              <a:solidFill>
                <a:srgbClr val="414455"/>
              </a:solidFill>
              <a:latin typeface="微软雅黑" panose="020B0503020204020204" pitchFamily="34" charset="-122"/>
              <a:ea typeface="微软雅黑" panose="020B0503020204020204" pitchFamily="34" charset="-122"/>
            </a:endParaRPr>
          </a:p>
        </p:txBody>
      </p:sp>
      <p:cxnSp>
        <p:nvCxnSpPr>
          <p:cNvPr id="50" name="Straight Connector 59"/>
          <p:cNvCxnSpPr/>
          <p:nvPr/>
        </p:nvCxnSpPr>
        <p:spPr>
          <a:xfrm flipV="1">
            <a:off x="3002810" y="1104400"/>
            <a:ext cx="0" cy="3360812"/>
          </a:xfrm>
          <a:prstGeom prst="line">
            <a:avLst/>
          </a:prstGeom>
          <a:ln w="3175">
            <a:solidFill>
              <a:srgbClr val="414455"/>
            </a:solidFill>
          </a:ln>
        </p:spPr>
        <p:style>
          <a:lnRef idx="1">
            <a:schemeClr val="dk1"/>
          </a:lnRef>
          <a:fillRef idx="0">
            <a:schemeClr val="dk1"/>
          </a:fillRef>
          <a:effectRef idx="0">
            <a:schemeClr val="dk1"/>
          </a:effectRef>
          <a:fontRef idx="minor">
            <a:schemeClr val="tx1"/>
          </a:fontRef>
        </p:style>
      </p:cxnSp>
      <p:sp>
        <p:nvSpPr>
          <p:cNvPr id="51" name="矩形 10"/>
          <p:cNvSpPr>
            <a:spLocks noChangeArrowheads="1"/>
          </p:cNvSpPr>
          <p:nvPr/>
        </p:nvSpPr>
        <p:spPr bwMode="auto">
          <a:xfrm>
            <a:off x="3258168" y="1883397"/>
            <a:ext cx="877163" cy="507575"/>
          </a:xfrm>
          <a:prstGeom prst="rect">
            <a:avLst/>
          </a:prstGeom>
          <a:noFill/>
          <a:ln w="9525">
            <a:noFill/>
            <a:miter lim="800000"/>
          </a:ln>
        </p:spPr>
        <p:txBody>
          <a:bodyPr wrap="none">
            <a:spAutoFit/>
          </a:bodyPr>
          <a:lstStyle/>
          <a:p>
            <a:r>
              <a:rPr lang="zh-CN" altLang="en-US" sz="1350" dirty="0">
                <a:solidFill>
                  <a:srgbClr val="414455"/>
                </a:solidFill>
                <a:latin typeface="微软雅黑" panose="020B0503020204020204" pitchFamily="34" charset="-122"/>
                <a:ea typeface="微软雅黑" panose="020B0503020204020204" pitchFamily="34" charset="-122"/>
              </a:rPr>
              <a:t>点击此处</a:t>
            </a:r>
            <a:endParaRPr lang="en-US" altLang="zh-CN" sz="1350" dirty="0">
              <a:solidFill>
                <a:srgbClr val="414455"/>
              </a:solidFill>
              <a:latin typeface="微软雅黑" panose="020B0503020204020204" pitchFamily="34" charset="-122"/>
              <a:ea typeface="微软雅黑" panose="020B0503020204020204" pitchFamily="34" charset="-122"/>
            </a:endParaRPr>
          </a:p>
          <a:p>
            <a:r>
              <a:rPr lang="zh-CN" altLang="en-US" sz="1350" dirty="0">
                <a:solidFill>
                  <a:srgbClr val="414455"/>
                </a:solidFill>
                <a:latin typeface="微软雅黑" panose="020B0503020204020204" pitchFamily="34" charset="-122"/>
                <a:ea typeface="微软雅黑" panose="020B0503020204020204" pitchFamily="34" charset="-122"/>
              </a:rPr>
              <a:t>添加内容</a:t>
            </a:r>
          </a:p>
        </p:txBody>
      </p:sp>
      <p:sp>
        <p:nvSpPr>
          <p:cNvPr id="52" name="矩形 10"/>
          <p:cNvSpPr>
            <a:spLocks noChangeArrowheads="1"/>
          </p:cNvSpPr>
          <p:nvPr/>
        </p:nvSpPr>
        <p:spPr bwMode="auto">
          <a:xfrm>
            <a:off x="7717487" y="1146420"/>
            <a:ext cx="877163" cy="507575"/>
          </a:xfrm>
          <a:prstGeom prst="rect">
            <a:avLst/>
          </a:prstGeom>
          <a:noFill/>
          <a:ln w="9525">
            <a:noFill/>
            <a:miter lim="800000"/>
          </a:ln>
        </p:spPr>
        <p:txBody>
          <a:bodyPr wrap="none">
            <a:spAutoFit/>
          </a:bodyPr>
          <a:lstStyle/>
          <a:p>
            <a:r>
              <a:rPr lang="zh-CN" altLang="en-US" sz="1350" dirty="0">
                <a:solidFill>
                  <a:srgbClr val="414455"/>
                </a:solidFill>
                <a:latin typeface="微软雅黑" panose="020B0503020204020204" pitchFamily="34" charset="-122"/>
                <a:ea typeface="微软雅黑" panose="020B0503020204020204" pitchFamily="34" charset="-122"/>
              </a:rPr>
              <a:t>点击此处</a:t>
            </a:r>
            <a:endParaRPr lang="en-US" altLang="zh-CN" sz="1350" dirty="0">
              <a:solidFill>
                <a:srgbClr val="414455"/>
              </a:solidFill>
              <a:latin typeface="微软雅黑" panose="020B0503020204020204" pitchFamily="34" charset="-122"/>
              <a:ea typeface="微软雅黑" panose="020B0503020204020204" pitchFamily="34" charset="-122"/>
            </a:endParaRPr>
          </a:p>
          <a:p>
            <a:r>
              <a:rPr lang="zh-CN" altLang="en-US" sz="1350" dirty="0">
                <a:solidFill>
                  <a:srgbClr val="414455"/>
                </a:solidFill>
                <a:latin typeface="微软雅黑" panose="020B0503020204020204" pitchFamily="34" charset="-122"/>
                <a:ea typeface="微软雅黑" panose="020B0503020204020204" pitchFamily="34" charset="-122"/>
              </a:rPr>
              <a:t>添加内容</a:t>
            </a:r>
          </a:p>
        </p:txBody>
      </p:sp>
      <p:sp>
        <p:nvSpPr>
          <p:cNvPr id="53" name="矩形 10"/>
          <p:cNvSpPr>
            <a:spLocks noChangeArrowheads="1"/>
          </p:cNvSpPr>
          <p:nvPr/>
        </p:nvSpPr>
        <p:spPr bwMode="auto">
          <a:xfrm>
            <a:off x="3315650" y="3491514"/>
            <a:ext cx="877163" cy="507575"/>
          </a:xfrm>
          <a:prstGeom prst="rect">
            <a:avLst/>
          </a:prstGeom>
          <a:noFill/>
          <a:ln w="9525">
            <a:noFill/>
            <a:miter lim="800000"/>
          </a:ln>
        </p:spPr>
        <p:txBody>
          <a:bodyPr wrap="none">
            <a:spAutoFit/>
          </a:bodyPr>
          <a:lstStyle/>
          <a:p>
            <a:r>
              <a:rPr lang="zh-CN" altLang="en-US" sz="1350" dirty="0">
                <a:solidFill>
                  <a:srgbClr val="414455"/>
                </a:solidFill>
                <a:latin typeface="微软雅黑" panose="020B0503020204020204" pitchFamily="34" charset="-122"/>
                <a:ea typeface="微软雅黑" panose="020B0503020204020204" pitchFamily="34" charset="-122"/>
              </a:rPr>
              <a:t>点击此处</a:t>
            </a:r>
            <a:endParaRPr lang="en-US" altLang="zh-CN" sz="1350" dirty="0">
              <a:solidFill>
                <a:srgbClr val="414455"/>
              </a:solidFill>
              <a:latin typeface="微软雅黑" panose="020B0503020204020204" pitchFamily="34" charset="-122"/>
              <a:ea typeface="微软雅黑" panose="020B0503020204020204" pitchFamily="34" charset="-122"/>
            </a:endParaRPr>
          </a:p>
          <a:p>
            <a:r>
              <a:rPr lang="zh-CN" altLang="en-US" sz="1350" dirty="0">
                <a:solidFill>
                  <a:srgbClr val="414455"/>
                </a:solidFill>
                <a:latin typeface="微软雅黑" panose="020B0503020204020204" pitchFamily="34" charset="-122"/>
                <a:ea typeface="微软雅黑" panose="020B0503020204020204" pitchFamily="34" charset="-122"/>
              </a:rPr>
              <a:t>添加内容</a:t>
            </a:r>
          </a:p>
        </p:txBody>
      </p:sp>
      <p:sp>
        <p:nvSpPr>
          <p:cNvPr id="54" name="矩形 10"/>
          <p:cNvSpPr>
            <a:spLocks noChangeArrowheads="1"/>
          </p:cNvSpPr>
          <p:nvPr/>
        </p:nvSpPr>
        <p:spPr bwMode="auto">
          <a:xfrm>
            <a:off x="7768270" y="2847272"/>
            <a:ext cx="877163" cy="507575"/>
          </a:xfrm>
          <a:prstGeom prst="rect">
            <a:avLst/>
          </a:prstGeom>
          <a:noFill/>
          <a:ln w="9525">
            <a:noFill/>
            <a:miter lim="800000"/>
          </a:ln>
        </p:spPr>
        <p:txBody>
          <a:bodyPr wrap="none">
            <a:spAutoFit/>
          </a:bodyPr>
          <a:lstStyle/>
          <a:p>
            <a:r>
              <a:rPr lang="zh-CN" altLang="en-US" sz="1350" dirty="0">
                <a:solidFill>
                  <a:srgbClr val="414455"/>
                </a:solidFill>
                <a:latin typeface="微软雅黑" panose="020B0503020204020204" pitchFamily="34" charset="-122"/>
                <a:ea typeface="微软雅黑" panose="020B0503020204020204" pitchFamily="34" charset="-122"/>
              </a:rPr>
              <a:t>点击此处</a:t>
            </a:r>
            <a:endParaRPr lang="en-US" altLang="zh-CN" sz="1350" dirty="0">
              <a:solidFill>
                <a:srgbClr val="414455"/>
              </a:solidFill>
              <a:latin typeface="微软雅黑" panose="020B0503020204020204" pitchFamily="34" charset="-122"/>
              <a:ea typeface="微软雅黑" panose="020B0503020204020204" pitchFamily="34" charset="-122"/>
            </a:endParaRPr>
          </a:p>
          <a:p>
            <a:r>
              <a:rPr lang="zh-CN" altLang="en-US" sz="1350" dirty="0">
                <a:solidFill>
                  <a:srgbClr val="414455"/>
                </a:solidFill>
                <a:latin typeface="微软雅黑" panose="020B0503020204020204" pitchFamily="34" charset="-122"/>
                <a:ea typeface="微软雅黑" panose="020B0503020204020204" pitchFamily="34" charset="-122"/>
              </a:rPr>
              <a:t>添加内容</a:t>
            </a:r>
          </a:p>
        </p:txBody>
      </p:sp>
      <p:sp>
        <p:nvSpPr>
          <p:cNvPr id="17" name="文本框 2"/>
          <p:cNvSpPr txBox="1"/>
          <p:nvPr/>
        </p:nvSpPr>
        <p:spPr>
          <a:xfrm>
            <a:off x="1274279"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7"/>
                                        </p:tgtEl>
                                        <p:attrNameLst>
                                          <p:attrName>ppt_y</p:attrName>
                                        </p:attrNameLst>
                                      </p:cBhvr>
                                      <p:tavLst>
                                        <p:tav tm="0">
                                          <p:val>
                                            <p:strVal val="#ppt_y"/>
                                          </p:val>
                                        </p:tav>
                                        <p:tav tm="100000">
                                          <p:val>
                                            <p:strVal val="#ppt_y"/>
                                          </p:val>
                                        </p:tav>
                                      </p:tavLst>
                                    </p:anim>
                                    <p:anim calcmode="lin" valueType="num">
                                      <p:cBhvr>
                                        <p:cTn id="9"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7"/>
                                        </p:tgtEl>
                                      </p:cBhvr>
                                    </p:animEffect>
                                  </p:childTnLst>
                                </p:cTn>
                              </p:par>
                            </p:childTnLst>
                          </p:cTn>
                        </p:par>
                        <p:par>
                          <p:cTn id="12" fill="hold">
                            <p:stCondLst>
                              <p:cond delay="850"/>
                            </p:stCondLst>
                            <p:childTnLst>
                              <p:par>
                                <p:cTn id="13" presetID="49" presetClass="entr" presetSubtype="0" decel="100000" fill="hold" grpId="0" nodeType="after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p:cTn id="15" dur="500" fill="hold"/>
                                        <p:tgtEl>
                                          <p:spTgt spid="41"/>
                                        </p:tgtEl>
                                        <p:attrNameLst>
                                          <p:attrName>ppt_w</p:attrName>
                                        </p:attrNameLst>
                                      </p:cBhvr>
                                      <p:tavLst>
                                        <p:tav tm="0">
                                          <p:val>
                                            <p:fltVal val="0"/>
                                          </p:val>
                                        </p:tav>
                                        <p:tav tm="100000">
                                          <p:val>
                                            <p:strVal val="#ppt_w"/>
                                          </p:val>
                                        </p:tav>
                                      </p:tavLst>
                                    </p:anim>
                                    <p:anim calcmode="lin" valueType="num">
                                      <p:cBhvr>
                                        <p:cTn id="16" dur="500" fill="hold"/>
                                        <p:tgtEl>
                                          <p:spTgt spid="41"/>
                                        </p:tgtEl>
                                        <p:attrNameLst>
                                          <p:attrName>ppt_h</p:attrName>
                                        </p:attrNameLst>
                                      </p:cBhvr>
                                      <p:tavLst>
                                        <p:tav tm="0">
                                          <p:val>
                                            <p:fltVal val="0"/>
                                          </p:val>
                                        </p:tav>
                                        <p:tav tm="100000">
                                          <p:val>
                                            <p:strVal val="#ppt_h"/>
                                          </p:val>
                                        </p:tav>
                                      </p:tavLst>
                                    </p:anim>
                                    <p:anim calcmode="lin" valueType="num">
                                      <p:cBhvr>
                                        <p:cTn id="17" dur="500" fill="hold"/>
                                        <p:tgtEl>
                                          <p:spTgt spid="41"/>
                                        </p:tgtEl>
                                        <p:attrNameLst>
                                          <p:attrName>style.rotation</p:attrName>
                                        </p:attrNameLst>
                                      </p:cBhvr>
                                      <p:tavLst>
                                        <p:tav tm="0">
                                          <p:val>
                                            <p:fltVal val="360"/>
                                          </p:val>
                                        </p:tav>
                                        <p:tav tm="100000">
                                          <p:val>
                                            <p:fltVal val="0"/>
                                          </p:val>
                                        </p:tav>
                                      </p:tavLst>
                                    </p:anim>
                                    <p:animEffect transition="in" filter="fade">
                                      <p:cBhvr>
                                        <p:cTn id="18" dur="500"/>
                                        <p:tgtEl>
                                          <p:spTgt spid="41"/>
                                        </p:tgtEl>
                                      </p:cBhvr>
                                    </p:animEffect>
                                  </p:childTnLst>
                                </p:cTn>
                              </p:par>
                            </p:childTnLst>
                          </p:cTn>
                        </p:par>
                        <p:par>
                          <p:cTn id="19" fill="hold">
                            <p:stCondLst>
                              <p:cond delay="1350"/>
                            </p:stCondLst>
                            <p:childTnLst>
                              <p:par>
                                <p:cTn id="20" presetID="22" presetClass="entr" presetSubtype="8" fill="hold" nodeType="after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wipe(left)">
                                      <p:cBhvr>
                                        <p:cTn id="22" dur="500"/>
                                        <p:tgtEl>
                                          <p:spTgt spid="47"/>
                                        </p:tgtEl>
                                      </p:cBhvr>
                                    </p:animEffect>
                                  </p:childTnLst>
                                </p:cTn>
                              </p:par>
                            </p:childTnLst>
                          </p:cTn>
                        </p:par>
                        <p:par>
                          <p:cTn id="23" fill="hold">
                            <p:stCondLst>
                              <p:cond delay="1850"/>
                            </p:stCondLst>
                            <p:childTnLst>
                              <p:par>
                                <p:cTn id="24" presetID="22" presetClass="entr" presetSubtype="4" fill="hold" grpId="0" nodeType="afterEffect">
                                  <p:stCondLst>
                                    <p:cond delay="0"/>
                                  </p:stCondLst>
                                  <p:childTnLst>
                                    <p:set>
                                      <p:cBhvr>
                                        <p:cTn id="25" dur="1" fill="hold">
                                          <p:stCondLst>
                                            <p:cond delay="0"/>
                                          </p:stCondLst>
                                        </p:cTn>
                                        <p:tgtEl>
                                          <p:spTgt spid="52"/>
                                        </p:tgtEl>
                                        <p:attrNameLst>
                                          <p:attrName>style.visibility</p:attrName>
                                        </p:attrNameLst>
                                      </p:cBhvr>
                                      <p:to>
                                        <p:strVal val="visible"/>
                                      </p:to>
                                    </p:set>
                                    <p:animEffect transition="in" filter="wipe(down)">
                                      <p:cBhvr>
                                        <p:cTn id="26" dur="500"/>
                                        <p:tgtEl>
                                          <p:spTgt spid="52"/>
                                        </p:tgtEl>
                                      </p:cBhvr>
                                    </p:animEffect>
                                  </p:childTnLst>
                                </p:cTn>
                              </p:par>
                            </p:childTnLst>
                          </p:cTn>
                        </p:par>
                        <p:par>
                          <p:cTn id="27" fill="hold">
                            <p:stCondLst>
                              <p:cond delay="2350"/>
                            </p:stCondLst>
                            <p:childTnLst>
                              <p:par>
                                <p:cTn id="28" presetID="49" presetClass="entr" presetSubtype="0" decel="100000" fill="hold" grpId="0" nodeType="afterEffect">
                                  <p:stCondLst>
                                    <p:cond delay="0"/>
                                  </p:stCondLst>
                                  <p:childTnLst>
                                    <p:set>
                                      <p:cBhvr>
                                        <p:cTn id="29" dur="1" fill="hold">
                                          <p:stCondLst>
                                            <p:cond delay="0"/>
                                          </p:stCondLst>
                                        </p:cTn>
                                        <p:tgtEl>
                                          <p:spTgt spid="44"/>
                                        </p:tgtEl>
                                        <p:attrNameLst>
                                          <p:attrName>style.visibility</p:attrName>
                                        </p:attrNameLst>
                                      </p:cBhvr>
                                      <p:to>
                                        <p:strVal val="visible"/>
                                      </p:to>
                                    </p:set>
                                    <p:anim calcmode="lin" valueType="num">
                                      <p:cBhvr>
                                        <p:cTn id="30" dur="500" fill="hold"/>
                                        <p:tgtEl>
                                          <p:spTgt spid="44"/>
                                        </p:tgtEl>
                                        <p:attrNameLst>
                                          <p:attrName>ppt_w</p:attrName>
                                        </p:attrNameLst>
                                      </p:cBhvr>
                                      <p:tavLst>
                                        <p:tav tm="0">
                                          <p:val>
                                            <p:fltVal val="0"/>
                                          </p:val>
                                        </p:tav>
                                        <p:tav tm="100000">
                                          <p:val>
                                            <p:strVal val="#ppt_w"/>
                                          </p:val>
                                        </p:tav>
                                      </p:tavLst>
                                    </p:anim>
                                    <p:anim calcmode="lin" valueType="num">
                                      <p:cBhvr>
                                        <p:cTn id="31" dur="500" fill="hold"/>
                                        <p:tgtEl>
                                          <p:spTgt spid="44"/>
                                        </p:tgtEl>
                                        <p:attrNameLst>
                                          <p:attrName>ppt_h</p:attrName>
                                        </p:attrNameLst>
                                      </p:cBhvr>
                                      <p:tavLst>
                                        <p:tav tm="0">
                                          <p:val>
                                            <p:fltVal val="0"/>
                                          </p:val>
                                        </p:tav>
                                        <p:tav tm="100000">
                                          <p:val>
                                            <p:strVal val="#ppt_h"/>
                                          </p:val>
                                        </p:tav>
                                      </p:tavLst>
                                    </p:anim>
                                    <p:anim calcmode="lin" valueType="num">
                                      <p:cBhvr>
                                        <p:cTn id="32" dur="500" fill="hold"/>
                                        <p:tgtEl>
                                          <p:spTgt spid="44"/>
                                        </p:tgtEl>
                                        <p:attrNameLst>
                                          <p:attrName>style.rotation</p:attrName>
                                        </p:attrNameLst>
                                      </p:cBhvr>
                                      <p:tavLst>
                                        <p:tav tm="0">
                                          <p:val>
                                            <p:fltVal val="360"/>
                                          </p:val>
                                        </p:tav>
                                        <p:tav tm="100000">
                                          <p:val>
                                            <p:fltVal val="0"/>
                                          </p:val>
                                        </p:tav>
                                      </p:tavLst>
                                    </p:anim>
                                    <p:animEffect transition="in" filter="fade">
                                      <p:cBhvr>
                                        <p:cTn id="33" dur="500"/>
                                        <p:tgtEl>
                                          <p:spTgt spid="44"/>
                                        </p:tgtEl>
                                      </p:cBhvr>
                                    </p:animEffect>
                                  </p:childTnLst>
                                </p:cTn>
                              </p:par>
                            </p:childTnLst>
                          </p:cTn>
                        </p:par>
                        <p:par>
                          <p:cTn id="34" fill="hold">
                            <p:stCondLst>
                              <p:cond delay="2850"/>
                            </p:stCondLst>
                            <p:childTnLst>
                              <p:par>
                                <p:cTn id="35" presetID="22" presetClass="entr" presetSubtype="2" fill="hold" nodeType="after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wipe(right)">
                                      <p:cBhvr>
                                        <p:cTn id="37" dur="500"/>
                                        <p:tgtEl>
                                          <p:spTgt spid="45"/>
                                        </p:tgtEl>
                                      </p:cBhvr>
                                    </p:animEffect>
                                  </p:childTnLst>
                                </p:cTn>
                              </p:par>
                            </p:childTnLst>
                          </p:cTn>
                        </p:par>
                        <p:par>
                          <p:cTn id="38" fill="hold">
                            <p:stCondLst>
                              <p:cond delay="3350"/>
                            </p:stCondLst>
                            <p:childTnLst>
                              <p:par>
                                <p:cTn id="39" presetID="22" presetClass="entr" presetSubtype="8" fill="hold" grpId="0" nodeType="after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wipe(left)">
                                      <p:cBhvr>
                                        <p:cTn id="41" dur="500"/>
                                        <p:tgtEl>
                                          <p:spTgt spid="51"/>
                                        </p:tgtEl>
                                      </p:cBhvr>
                                    </p:animEffect>
                                  </p:childTnLst>
                                </p:cTn>
                              </p:par>
                            </p:childTnLst>
                          </p:cTn>
                        </p:par>
                        <p:par>
                          <p:cTn id="42" fill="hold">
                            <p:stCondLst>
                              <p:cond delay="3850"/>
                            </p:stCondLst>
                            <p:childTnLst>
                              <p:par>
                                <p:cTn id="43" presetID="49" presetClass="entr" presetSubtype="0" decel="100000" fill="hold" grpId="0" nodeType="after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p:cTn id="45" dur="500" fill="hold"/>
                                        <p:tgtEl>
                                          <p:spTgt spid="43"/>
                                        </p:tgtEl>
                                        <p:attrNameLst>
                                          <p:attrName>ppt_w</p:attrName>
                                        </p:attrNameLst>
                                      </p:cBhvr>
                                      <p:tavLst>
                                        <p:tav tm="0">
                                          <p:val>
                                            <p:fltVal val="0"/>
                                          </p:val>
                                        </p:tav>
                                        <p:tav tm="100000">
                                          <p:val>
                                            <p:strVal val="#ppt_w"/>
                                          </p:val>
                                        </p:tav>
                                      </p:tavLst>
                                    </p:anim>
                                    <p:anim calcmode="lin" valueType="num">
                                      <p:cBhvr>
                                        <p:cTn id="46" dur="500" fill="hold"/>
                                        <p:tgtEl>
                                          <p:spTgt spid="43"/>
                                        </p:tgtEl>
                                        <p:attrNameLst>
                                          <p:attrName>ppt_h</p:attrName>
                                        </p:attrNameLst>
                                      </p:cBhvr>
                                      <p:tavLst>
                                        <p:tav tm="0">
                                          <p:val>
                                            <p:fltVal val="0"/>
                                          </p:val>
                                        </p:tav>
                                        <p:tav tm="100000">
                                          <p:val>
                                            <p:strVal val="#ppt_h"/>
                                          </p:val>
                                        </p:tav>
                                      </p:tavLst>
                                    </p:anim>
                                    <p:anim calcmode="lin" valueType="num">
                                      <p:cBhvr>
                                        <p:cTn id="47" dur="500" fill="hold"/>
                                        <p:tgtEl>
                                          <p:spTgt spid="43"/>
                                        </p:tgtEl>
                                        <p:attrNameLst>
                                          <p:attrName>style.rotation</p:attrName>
                                        </p:attrNameLst>
                                      </p:cBhvr>
                                      <p:tavLst>
                                        <p:tav tm="0">
                                          <p:val>
                                            <p:fltVal val="360"/>
                                          </p:val>
                                        </p:tav>
                                        <p:tav tm="100000">
                                          <p:val>
                                            <p:fltVal val="0"/>
                                          </p:val>
                                        </p:tav>
                                      </p:tavLst>
                                    </p:anim>
                                    <p:animEffect transition="in" filter="fade">
                                      <p:cBhvr>
                                        <p:cTn id="48" dur="500"/>
                                        <p:tgtEl>
                                          <p:spTgt spid="43"/>
                                        </p:tgtEl>
                                      </p:cBhvr>
                                    </p:animEffect>
                                  </p:childTnLst>
                                </p:cTn>
                              </p:par>
                            </p:childTnLst>
                          </p:cTn>
                        </p:par>
                        <p:par>
                          <p:cTn id="49" fill="hold">
                            <p:stCondLst>
                              <p:cond delay="4350"/>
                            </p:stCondLst>
                            <p:childTnLst>
                              <p:par>
                                <p:cTn id="50" presetID="22" presetClass="entr" presetSubtype="2" fill="hold" nodeType="after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wipe(right)">
                                      <p:cBhvr>
                                        <p:cTn id="52" dur="500"/>
                                        <p:tgtEl>
                                          <p:spTgt spid="46"/>
                                        </p:tgtEl>
                                      </p:cBhvr>
                                    </p:animEffect>
                                  </p:childTnLst>
                                </p:cTn>
                              </p:par>
                            </p:childTnLst>
                          </p:cTn>
                        </p:par>
                        <p:par>
                          <p:cTn id="53" fill="hold">
                            <p:stCondLst>
                              <p:cond delay="4850"/>
                            </p:stCondLst>
                            <p:childTnLst>
                              <p:par>
                                <p:cTn id="54" presetID="22" presetClass="entr" presetSubtype="4" fill="hold" grpId="0" nodeType="afterEffect">
                                  <p:stCondLst>
                                    <p:cond delay="0"/>
                                  </p:stCondLst>
                                  <p:childTnLst>
                                    <p:set>
                                      <p:cBhvr>
                                        <p:cTn id="55" dur="1" fill="hold">
                                          <p:stCondLst>
                                            <p:cond delay="0"/>
                                          </p:stCondLst>
                                        </p:cTn>
                                        <p:tgtEl>
                                          <p:spTgt spid="53"/>
                                        </p:tgtEl>
                                        <p:attrNameLst>
                                          <p:attrName>style.visibility</p:attrName>
                                        </p:attrNameLst>
                                      </p:cBhvr>
                                      <p:to>
                                        <p:strVal val="visible"/>
                                      </p:to>
                                    </p:set>
                                    <p:animEffect transition="in" filter="wipe(down)">
                                      <p:cBhvr>
                                        <p:cTn id="56" dur="500"/>
                                        <p:tgtEl>
                                          <p:spTgt spid="53"/>
                                        </p:tgtEl>
                                      </p:cBhvr>
                                    </p:animEffect>
                                  </p:childTnLst>
                                </p:cTn>
                              </p:par>
                            </p:childTnLst>
                          </p:cTn>
                        </p:par>
                        <p:par>
                          <p:cTn id="57" fill="hold">
                            <p:stCondLst>
                              <p:cond delay="5350"/>
                            </p:stCondLst>
                            <p:childTnLst>
                              <p:par>
                                <p:cTn id="58" presetID="49" presetClass="entr" presetSubtype="0" decel="100000" fill="hold" grpId="0" nodeType="afterEffect">
                                  <p:stCondLst>
                                    <p:cond delay="0"/>
                                  </p:stCondLst>
                                  <p:childTnLst>
                                    <p:set>
                                      <p:cBhvr>
                                        <p:cTn id="59" dur="1" fill="hold">
                                          <p:stCondLst>
                                            <p:cond delay="0"/>
                                          </p:stCondLst>
                                        </p:cTn>
                                        <p:tgtEl>
                                          <p:spTgt spid="42"/>
                                        </p:tgtEl>
                                        <p:attrNameLst>
                                          <p:attrName>style.visibility</p:attrName>
                                        </p:attrNameLst>
                                      </p:cBhvr>
                                      <p:to>
                                        <p:strVal val="visible"/>
                                      </p:to>
                                    </p:set>
                                    <p:anim calcmode="lin" valueType="num">
                                      <p:cBhvr>
                                        <p:cTn id="60" dur="500" fill="hold"/>
                                        <p:tgtEl>
                                          <p:spTgt spid="42"/>
                                        </p:tgtEl>
                                        <p:attrNameLst>
                                          <p:attrName>ppt_w</p:attrName>
                                        </p:attrNameLst>
                                      </p:cBhvr>
                                      <p:tavLst>
                                        <p:tav tm="0">
                                          <p:val>
                                            <p:fltVal val="0"/>
                                          </p:val>
                                        </p:tav>
                                        <p:tav tm="100000">
                                          <p:val>
                                            <p:strVal val="#ppt_w"/>
                                          </p:val>
                                        </p:tav>
                                      </p:tavLst>
                                    </p:anim>
                                    <p:anim calcmode="lin" valueType="num">
                                      <p:cBhvr>
                                        <p:cTn id="61" dur="500" fill="hold"/>
                                        <p:tgtEl>
                                          <p:spTgt spid="42"/>
                                        </p:tgtEl>
                                        <p:attrNameLst>
                                          <p:attrName>ppt_h</p:attrName>
                                        </p:attrNameLst>
                                      </p:cBhvr>
                                      <p:tavLst>
                                        <p:tav tm="0">
                                          <p:val>
                                            <p:fltVal val="0"/>
                                          </p:val>
                                        </p:tav>
                                        <p:tav tm="100000">
                                          <p:val>
                                            <p:strVal val="#ppt_h"/>
                                          </p:val>
                                        </p:tav>
                                      </p:tavLst>
                                    </p:anim>
                                    <p:anim calcmode="lin" valueType="num">
                                      <p:cBhvr>
                                        <p:cTn id="62" dur="500" fill="hold"/>
                                        <p:tgtEl>
                                          <p:spTgt spid="42"/>
                                        </p:tgtEl>
                                        <p:attrNameLst>
                                          <p:attrName>style.rotation</p:attrName>
                                        </p:attrNameLst>
                                      </p:cBhvr>
                                      <p:tavLst>
                                        <p:tav tm="0">
                                          <p:val>
                                            <p:fltVal val="360"/>
                                          </p:val>
                                        </p:tav>
                                        <p:tav tm="100000">
                                          <p:val>
                                            <p:fltVal val="0"/>
                                          </p:val>
                                        </p:tav>
                                      </p:tavLst>
                                    </p:anim>
                                    <p:animEffect transition="in" filter="fade">
                                      <p:cBhvr>
                                        <p:cTn id="63" dur="500"/>
                                        <p:tgtEl>
                                          <p:spTgt spid="42"/>
                                        </p:tgtEl>
                                      </p:cBhvr>
                                    </p:animEffect>
                                  </p:childTnLst>
                                </p:cTn>
                              </p:par>
                            </p:childTnLst>
                          </p:cTn>
                        </p:par>
                        <p:par>
                          <p:cTn id="64" fill="hold">
                            <p:stCondLst>
                              <p:cond delay="5850"/>
                            </p:stCondLst>
                            <p:childTnLst>
                              <p:par>
                                <p:cTn id="65" presetID="22" presetClass="entr" presetSubtype="8" fill="hold" nodeType="afterEffect">
                                  <p:stCondLst>
                                    <p:cond delay="0"/>
                                  </p:stCondLst>
                                  <p:childTnLst>
                                    <p:set>
                                      <p:cBhvr>
                                        <p:cTn id="66" dur="1" fill="hold">
                                          <p:stCondLst>
                                            <p:cond delay="0"/>
                                          </p:stCondLst>
                                        </p:cTn>
                                        <p:tgtEl>
                                          <p:spTgt spid="48"/>
                                        </p:tgtEl>
                                        <p:attrNameLst>
                                          <p:attrName>style.visibility</p:attrName>
                                        </p:attrNameLst>
                                      </p:cBhvr>
                                      <p:to>
                                        <p:strVal val="visible"/>
                                      </p:to>
                                    </p:set>
                                    <p:animEffect transition="in" filter="wipe(left)">
                                      <p:cBhvr>
                                        <p:cTn id="67" dur="500"/>
                                        <p:tgtEl>
                                          <p:spTgt spid="48"/>
                                        </p:tgtEl>
                                      </p:cBhvr>
                                    </p:animEffect>
                                  </p:childTnLst>
                                </p:cTn>
                              </p:par>
                            </p:childTnLst>
                          </p:cTn>
                        </p:par>
                        <p:par>
                          <p:cTn id="68" fill="hold">
                            <p:stCondLst>
                              <p:cond delay="6350"/>
                            </p:stCondLst>
                            <p:childTnLst>
                              <p:par>
                                <p:cTn id="69" presetID="22" presetClass="entr" presetSubtype="8" fill="hold" grpId="0" nodeType="afterEffect">
                                  <p:stCondLst>
                                    <p:cond delay="0"/>
                                  </p:stCondLst>
                                  <p:childTnLst>
                                    <p:set>
                                      <p:cBhvr>
                                        <p:cTn id="70" dur="1" fill="hold">
                                          <p:stCondLst>
                                            <p:cond delay="0"/>
                                          </p:stCondLst>
                                        </p:cTn>
                                        <p:tgtEl>
                                          <p:spTgt spid="54"/>
                                        </p:tgtEl>
                                        <p:attrNameLst>
                                          <p:attrName>style.visibility</p:attrName>
                                        </p:attrNameLst>
                                      </p:cBhvr>
                                      <p:to>
                                        <p:strVal val="visible"/>
                                      </p:to>
                                    </p:set>
                                    <p:animEffect transition="in" filter="wipe(left)">
                                      <p:cBhvr>
                                        <p:cTn id="71" dur="500"/>
                                        <p:tgtEl>
                                          <p:spTgt spid="54"/>
                                        </p:tgtEl>
                                      </p:cBhvr>
                                    </p:animEffect>
                                  </p:childTnLst>
                                </p:cTn>
                              </p:par>
                            </p:childTnLst>
                          </p:cTn>
                        </p:par>
                        <p:par>
                          <p:cTn id="72" fill="hold">
                            <p:stCondLst>
                              <p:cond delay="6850"/>
                            </p:stCondLst>
                            <p:childTnLst>
                              <p:par>
                                <p:cTn id="73" presetID="22" presetClass="entr" presetSubtype="1" fill="hold" nodeType="afterEffect">
                                  <p:stCondLst>
                                    <p:cond delay="0"/>
                                  </p:stCondLst>
                                  <p:childTnLst>
                                    <p:set>
                                      <p:cBhvr>
                                        <p:cTn id="74" dur="1" fill="hold">
                                          <p:stCondLst>
                                            <p:cond delay="0"/>
                                          </p:stCondLst>
                                        </p:cTn>
                                        <p:tgtEl>
                                          <p:spTgt spid="50"/>
                                        </p:tgtEl>
                                        <p:attrNameLst>
                                          <p:attrName>style.visibility</p:attrName>
                                        </p:attrNameLst>
                                      </p:cBhvr>
                                      <p:to>
                                        <p:strVal val="visible"/>
                                      </p:to>
                                    </p:set>
                                    <p:animEffect transition="in" filter="wipe(up)">
                                      <p:cBhvr>
                                        <p:cTn id="75" dur="500"/>
                                        <p:tgtEl>
                                          <p:spTgt spid="50"/>
                                        </p:tgtEl>
                                      </p:cBhvr>
                                    </p:animEffect>
                                  </p:childTnLst>
                                </p:cTn>
                              </p:par>
                            </p:childTnLst>
                          </p:cTn>
                        </p:par>
                        <p:par>
                          <p:cTn id="76" fill="hold">
                            <p:stCondLst>
                              <p:cond delay="735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animBg="1"/>
      <p:bldP spid="43" grpId="0" animBg="1"/>
      <p:bldP spid="44" grpId="0" animBg="1"/>
      <p:bldP spid="49" grpId="0"/>
      <p:bldP spid="51" grpId="0"/>
      <p:bldP spid="52" grpId="0"/>
      <p:bldP spid="53" grpId="0"/>
      <p:bldP spid="54" grpId="0"/>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等腰三角形 21"/>
          <p:cNvSpPr/>
          <p:nvPr/>
        </p:nvSpPr>
        <p:spPr bwMode="auto">
          <a:xfrm rot="16200000" flipH="1">
            <a:off x="4581509" y="1557155"/>
            <a:ext cx="2127836" cy="2168038"/>
          </a:xfrm>
          <a:custGeom>
            <a:avLst/>
            <a:gdLst>
              <a:gd name="connsiteX0" fmla="*/ 0 w 3169466"/>
              <a:gd name="connsiteY0" fmla="*/ 3096344 h 3096344"/>
              <a:gd name="connsiteX1" fmla="*/ 1508539 w 3169466"/>
              <a:gd name="connsiteY1" fmla="*/ 0 h 3096344"/>
              <a:gd name="connsiteX2" fmla="*/ 3169466 w 3169466"/>
              <a:gd name="connsiteY2" fmla="*/ 3096344 h 3096344"/>
              <a:gd name="connsiteX3" fmla="*/ 0 w 3169466"/>
              <a:gd name="connsiteY3" fmla="*/ 3096344 h 3096344"/>
              <a:gd name="connsiteX0-1" fmla="*/ 0 w 3017066"/>
              <a:gd name="connsiteY0-2" fmla="*/ 3083644 h 3096344"/>
              <a:gd name="connsiteX1-3" fmla="*/ 1356139 w 3017066"/>
              <a:gd name="connsiteY1-4" fmla="*/ 0 h 3096344"/>
              <a:gd name="connsiteX2-5" fmla="*/ 3017066 w 3017066"/>
              <a:gd name="connsiteY2-6" fmla="*/ 3096344 h 3096344"/>
              <a:gd name="connsiteX3-7" fmla="*/ 0 w 3017066"/>
              <a:gd name="connsiteY3-8" fmla="*/ 3083644 h 3096344"/>
              <a:gd name="connsiteX0-9" fmla="*/ 0 w 3017066"/>
              <a:gd name="connsiteY0-10" fmla="*/ 3083644 h 3096344"/>
              <a:gd name="connsiteX1-11" fmla="*/ 181393 w 3017066"/>
              <a:gd name="connsiteY1-12" fmla="*/ 2273423 h 3096344"/>
              <a:gd name="connsiteX2-13" fmla="*/ 1356139 w 3017066"/>
              <a:gd name="connsiteY2-14" fmla="*/ 0 h 3096344"/>
              <a:gd name="connsiteX3-15" fmla="*/ 3017066 w 3017066"/>
              <a:gd name="connsiteY3-16" fmla="*/ 3096344 h 3096344"/>
              <a:gd name="connsiteX4" fmla="*/ 0 w 3017066"/>
              <a:gd name="connsiteY4" fmla="*/ 3083644 h 3096344"/>
              <a:gd name="connsiteX0-17" fmla="*/ 0 w 3017066"/>
              <a:gd name="connsiteY0-18" fmla="*/ 3083644 h 3096344"/>
              <a:gd name="connsiteX1-19" fmla="*/ 181393 w 3017066"/>
              <a:gd name="connsiteY1-20" fmla="*/ 2222623 h 3096344"/>
              <a:gd name="connsiteX2-21" fmla="*/ 1356139 w 3017066"/>
              <a:gd name="connsiteY2-22" fmla="*/ 0 h 3096344"/>
              <a:gd name="connsiteX3-23" fmla="*/ 3017066 w 3017066"/>
              <a:gd name="connsiteY3-24" fmla="*/ 3096344 h 3096344"/>
              <a:gd name="connsiteX4-25" fmla="*/ 0 w 3017066"/>
              <a:gd name="connsiteY4-26" fmla="*/ 3083644 h 3096344"/>
              <a:gd name="connsiteX0-27" fmla="*/ 0 w 3017066"/>
              <a:gd name="connsiteY0-28" fmla="*/ 3083644 h 3096344"/>
              <a:gd name="connsiteX1-29" fmla="*/ 105193 w 3017066"/>
              <a:gd name="connsiteY1-30" fmla="*/ 2425823 h 3096344"/>
              <a:gd name="connsiteX2-31" fmla="*/ 1356139 w 3017066"/>
              <a:gd name="connsiteY2-32" fmla="*/ 0 h 3096344"/>
              <a:gd name="connsiteX3-33" fmla="*/ 3017066 w 3017066"/>
              <a:gd name="connsiteY3-34" fmla="*/ 3096344 h 3096344"/>
              <a:gd name="connsiteX4-35" fmla="*/ 0 w 3017066"/>
              <a:gd name="connsiteY4-36" fmla="*/ 3083644 h 3096344"/>
              <a:gd name="connsiteX0-37" fmla="*/ 0 w 3017066"/>
              <a:gd name="connsiteY0-38" fmla="*/ 2601044 h 2613744"/>
              <a:gd name="connsiteX1-39" fmla="*/ 105193 w 3017066"/>
              <a:gd name="connsiteY1-40" fmla="*/ 1943223 h 2613744"/>
              <a:gd name="connsiteX2-41" fmla="*/ 1368839 w 3017066"/>
              <a:gd name="connsiteY2-42" fmla="*/ 0 h 2613744"/>
              <a:gd name="connsiteX3-43" fmla="*/ 3017066 w 3017066"/>
              <a:gd name="connsiteY3-44" fmla="*/ 2613744 h 2613744"/>
              <a:gd name="connsiteX4-45" fmla="*/ 0 w 3017066"/>
              <a:gd name="connsiteY4-46" fmla="*/ 2601044 h 2613744"/>
              <a:gd name="connsiteX0-47" fmla="*/ 537730 w 2919796"/>
              <a:gd name="connsiteY0-48" fmla="*/ 2702644 h 2702644"/>
              <a:gd name="connsiteX1-49" fmla="*/ 7923 w 2919796"/>
              <a:gd name="connsiteY1-50" fmla="*/ 1943223 h 2702644"/>
              <a:gd name="connsiteX2-51" fmla="*/ 1271569 w 2919796"/>
              <a:gd name="connsiteY2-52" fmla="*/ 0 h 2702644"/>
              <a:gd name="connsiteX3-53" fmla="*/ 2919796 w 2919796"/>
              <a:gd name="connsiteY3-54" fmla="*/ 2613744 h 2702644"/>
              <a:gd name="connsiteX4-55" fmla="*/ 537730 w 2919796"/>
              <a:gd name="connsiteY4-56" fmla="*/ 2702644 h 2702644"/>
              <a:gd name="connsiteX0-57" fmla="*/ 552634 w 2934700"/>
              <a:gd name="connsiteY0-58" fmla="*/ 2702644 h 2702644"/>
              <a:gd name="connsiteX1-59" fmla="*/ 22827 w 2934700"/>
              <a:gd name="connsiteY1-60" fmla="*/ 1943223 h 2702644"/>
              <a:gd name="connsiteX2-61" fmla="*/ 1286473 w 2934700"/>
              <a:gd name="connsiteY2-62" fmla="*/ 0 h 2702644"/>
              <a:gd name="connsiteX3-63" fmla="*/ 2934700 w 2934700"/>
              <a:gd name="connsiteY3-64" fmla="*/ 2613744 h 2702644"/>
              <a:gd name="connsiteX4-65" fmla="*/ 552634 w 2934700"/>
              <a:gd name="connsiteY4-66" fmla="*/ 2702644 h 2702644"/>
              <a:gd name="connsiteX0-67" fmla="*/ 529807 w 2911873"/>
              <a:gd name="connsiteY0-68" fmla="*/ 2702644 h 2702644"/>
              <a:gd name="connsiteX1-69" fmla="*/ 0 w 2911873"/>
              <a:gd name="connsiteY1-70" fmla="*/ 1943223 h 2702644"/>
              <a:gd name="connsiteX2-71" fmla="*/ 1263646 w 2911873"/>
              <a:gd name="connsiteY2-72" fmla="*/ 0 h 2702644"/>
              <a:gd name="connsiteX3-73" fmla="*/ 2911873 w 2911873"/>
              <a:gd name="connsiteY3-74" fmla="*/ 2613744 h 2702644"/>
              <a:gd name="connsiteX4-75" fmla="*/ 529807 w 2911873"/>
              <a:gd name="connsiteY4-76" fmla="*/ 2702644 h 2702644"/>
              <a:gd name="connsiteX0-77" fmla="*/ 529807 w 2911873"/>
              <a:gd name="connsiteY0-78" fmla="*/ 2702644 h 2702644"/>
              <a:gd name="connsiteX1-79" fmla="*/ 0 w 2911873"/>
              <a:gd name="connsiteY1-80" fmla="*/ 1943223 h 2702644"/>
              <a:gd name="connsiteX2-81" fmla="*/ 1263646 w 2911873"/>
              <a:gd name="connsiteY2-82" fmla="*/ 0 h 2702644"/>
              <a:gd name="connsiteX3-83" fmla="*/ 2911873 w 2911873"/>
              <a:gd name="connsiteY3-84" fmla="*/ 2613744 h 2702644"/>
              <a:gd name="connsiteX4-85" fmla="*/ 529807 w 2911873"/>
              <a:gd name="connsiteY4-86" fmla="*/ 2702644 h 2702644"/>
              <a:gd name="connsiteX0-87" fmla="*/ 529807 w 2911873"/>
              <a:gd name="connsiteY0-88" fmla="*/ 2702644 h 2844923"/>
              <a:gd name="connsiteX1-89" fmla="*/ 0 w 2911873"/>
              <a:gd name="connsiteY1-90" fmla="*/ 1943223 h 2844923"/>
              <a:gd name="connsiteX2-91" fmla="*/ 1263646 w 2911873"/>
              <a:gd name="connsiteY2-92" fmla="*/ 0 h 2844923"/>
              <a:gd name="connsiteX3-93" fmla="*/ 2911873 w 2911873"/>
              <a:gd name="connsiteY3-94" fmla="*/ 2613744 h 2844923"/>
              <a:gd name="connsiteX4-95" fmla="*/ 1241478 w 2911873"/>
              <a:gd name="connsiteY4-96" fmla="*/ 2844923 h 2844923"/>
              <a:gd name="connsiteX5" fmla="*/ 529807 w 2911873"/>
              <a:gd name="connsiteY5" fmla="*/ 2702644 h 2844923"/>
              <a:gd name="connsiteX0-97" fmla="*/ 529807 w 2619773"/>
              <a:gd name="connsiteY0-98" fmla="*/ 2702644 h 2844923"/>
              <a:gd name="connsiteX1-99" fmla="*/ 0 w 2619773"/>
              <a:gd name="connsiteY1-100" fmla="*/ 1943223 h 2844923"/>
              <a:gd name="connsiteX2-101" fmla="*/ 1263646 w 2619773"/>
              <a:gd name="connsiteY2-102" fmla="*/ 0 h 2844923"/>
              <a:gd name="connsiteX3-103" fmla="*/ 2619773 w 2619773"/>
              <a:gd name="connsiteY3-104" fmla="*/ 2143844 h 2844923"/>
              <a:gd name="connsiteX4-105" fmla="*/ 1241478 w 2619773"/>
              <a:gd name="connsiteY4-106" fmla="*/ 2844923 h 2844923"/>
              <a:gd name="connsiteX5-107" fmla="*/ 529807 w 2619773"/>
              <a:gd name="connsiteY5-108" fmla="*/ 2702644 h 2844923"/>
              <a:gd name="connsiteX0-109" fmla="*/ 529807 w 2619773"/>
              <a:gd name="connsiteY0-110" fmla="*/ 2702644 h 2959223"/>
              <a:gd name="connsiteX1-111" fmla="*/ 0 w 2619773"/>
              <a:gd name="connsiteY1-112" fmla="*/ 1943223 h 2959223"/>
              <a:gd name="connsiteX2-113" fmla="*/ 1263646 w 2619773"/>
              <a:gd name="connsiteY2-114" fmla="*/ 0 h 2959223"/>
              <a:gd name="connsiteX3-115" fmla="*/ 2619773 w 2619773"/>
              <a:gd name="connsiteY3-116" fmla="*/ 2143844 h 2959223"/>
              <a:gd name="connsiteX4-117" fmla="*/ 1216078 w 2619773"/>
              <a:gd name="connsiteY4-118" fmla="*/ 2959223 h 2959223"/>
              <a:gd name="connsiteX5-119" fmla="*/ 529807 w 2619773"/>
              <a:gd name="connsiteY5-120" fmla="*/ 2702644 h 2959223"/>
              <a:gd name="connsiteX0-121" fmla="*/ 529807 w 2619773"/>
              <a:gd name="connsiteY0-122" fmla="*/ 2702644 h 2959223"/>
              <a:gd name="connsiteX1-123" fmla="*/ 0 w 2619773"/>
              <a:gd name="connsiteY1-124" fmla="*/ 1943223 h 2959223"/>
              <a:gd name="connsiteX2-125" fmla="*/ 1263646 w 2619773"/>
              <a:gd name="connsiteY2-126" fmla="*/ 0 h 2959223"/>
              <a:gd name="connsiteX3-127" fmla="*/ 2619773 w 2619773"/>
              <a:gd name="connsiteY3-128" fmla="*/ 2143844 h 2959223"/>
              <a:gd name="connsiteX4-129" fmla="*/ 1216078 w 2619773"/>
              <a:gd name="connsiteY4-130" fmla="*/ 2959223 h 2959223"/>
              <a:gd name="connsiteX5-131" fmla="*/ 529807 w 2619773"/>
              <a:gd name="connsiteY5-132" fmla="*/ 2702644 h 2959223"/>
              <a:gd name="connsiteX0-133" fmla="*/ 529807 w 2619773"/>
              <a:gd name="connsiteY0-134" fmla="*/ 2702644 h 2959223"/>
              <a:gd name="connsiteX1-135" fmla="*/ 0 w 2619773"/>
              <a:gd name="connsiteY1-136" fmla="*/ 1943223 h 2959223"/>
              <a:gd name="connsiteX2-137" fmla="*/ 1263646 w 2619773"/>
              <a:gd name="connsiteY2-138" fmla="*/ 0 h 2959223"/>
              <a:gd name="connsiteX3-139" fmla="*/ 2619773 w 2619773"/>
              <a:gd name="connsiteY3-140" fmla="*/ 2143844 h 2959223"/>
              <a:gd name="connsiteX4-141" fmla="*/ 1216078 w 2619773"/>
              <a:gd name="connsiteY4-142" fmla="*/ 2959223 h 2959223"/>
              <a:gd name="connsiteX5-143" fmla="*/ 529807 w 2619773"/>
              <a:gd name="connsiteY5-144" fmla="*/ 2702644 h 2959223"/>
              <a:gd name="connsiteX0-145" fmla="*/ 529807 w 2708673"/>
              <a:gd name="connsiteY0-146" fmla="*/ 2702644 h 2959223"/>
              <a:gd name="connsiteX1-147" fmla="*/ 0 w 2708673"/>
              <a:gd name="connsiteY1-148" fmla="*/ 1943223 h 2959223"/>
              <a:gd name="connsiteX2-149" fmla="*/ 1263646 w 2708673"/>
              <a:gd name="connsiteY2-150" fmla="*/ 0 h 2959223"/>
              <a:gd name="connsiteX3-151" fmla="*/ 2708673 w 2708673"/>
              <a:gd name="connsiteY3-152" fmla="*/ 2258144 h 2959223"/>
              <a:gd name="connsiteX4-153" fmla="*/ 1216078 w 2708673"/>
              <a:gd name="connsiteY4-154" fmla="*/ 2959223 h 2959223"/>
              <a:gd name="connsiteX5-155" fmla="*/ 529807 w 2708673"/>
              <a:gd name="connsiteY5-156" fmla="*/ 2702644 h 2959223"/>
              <a:gd name="connsiteX0-157" fmla="*/ 529807 w 2708673"/>
              <a:gd name="connsiteY0-158" fmla="*/ 2702644 h 3035423"/>
              <a:gd name="connsiteX1-159" fmla="*/ 0 w 2708673"/>
              <a:gd name="connsiteY1-160" fmla="*/ 1943223 h 3035423"/>
              <a:gd name="connsiteX2-161" fmla="*/ 1263646 w 2708673"/>
              <a:gd name="connsiteY2-162" fmla="*/ 0 h 3035423"/>
              <a:gd name="connsiteX3-163" fmla="*/ 2708673 w 2708673"/>
              <a:gd name="connsiteY3-164" fmla="*/ 2258144 h 3035423"/>
              <a:gd name="connsiteX4-165" fmla="*/ 1216078 w 2708673"/>
              <a:gd name="connsiteY4-166" fmla="*/ 3035423 h 3035423"/>
              <a:gd name="connsiteX5-167" fmla="*/ 529807 w 2708673"/>
              <a:gd name="connsiteY5-168" fmla="*/ 2702644 h 3035423"/>
              <a:gd name="connsiteX0-169" fmla="*/ 631407 w 2810273"/>
              <a:gd name="connsiteY0-170" fmla="*/ 2702644 h 3035423"/>
              <a:gd name="connsiteX1-171" fmla="*/ 0 w 2810273"/>
              <a:gd name="connsiteY1-172" fmla="*/ 1994023 h 3035423"/>
              <a:gd name="connsiteX2-173" fmla="*/ 1365246 w 2810273"/>
              <a:gd name="connsiteY2-174" fmla="*/ 0 h 3035423"/>
              <a:gd name="connsiteX3-175" fmla="*/ 2810273 w 2810273"/>
              <a:gd name="connsiteY3-176" fmla="*/ 2258144 h 3035423"/>
              <a:gd name="connsiteX4-177" fmla="*/ 1317678 w 2810273"/>
              <a:gd name="connsiteY4-178" fmla="*/ 3035423 h 3035423"/>
              <a:gd name="connsiteX5-179" fmla="*/ 631407 w 2810273"/>
              <a:gd name="connsiteY5-180" fmla="*/ 2702644 h 3035423"/>
              <a:gd name="connsiteX0-181" fmla="*/ 631407 w 2899173"/>
              <a:gd name="connsiteY0-182" fmla="*/ 2702644 h 3035423"/>
              <a:gd name="connsiteX1-183" fmla="*/ 0 w 2899173"/>
              <a:gd name="connsiteY1-184" fmla="*/ 1994023 h 3035423"/>
              <a:gd name="connsiteX2-185" fmla="*/ 1365246 w 2899173"/>
              <a:gd name="connsiteY2-186" fmla="*/ 0 h 3035423"/>
              <a:gd name="connsiteX3-187" fmla="*/ 2899173 w 2899173"/>
              <a:gd name="connsiteY3-188" fmla="*/ 2461344 h 3035423"/>
              <a:gd name="connsiteX4-189" fmla="*/ 1317678 w 2899173"/>
              <a:gd name="connsiteY4-190" fmla="*/ 3035423 h 3035423"/>
              <a:gd name="connsiteX5-191" fmla="*/ 631407 w 2899173"/>
              <a:gd name="connsiteY5-192" fmla="*/ 2702644 h 3035423"/>
              <a:gd name="connsiteX0-193" fmla="*/ 631407 w 2899173"/>
              <a:gd name="connsiteY0-194" fmla="*/ 2702644 h 3035423"/>
              <a:gd name="connsiteX1-195" fmla="*/ 0 w 2899173"/>
              <a:gd name="connsiteY1-196" fmla="*/ 1994023 h 3035423"/>
              <a:gd name="connsiteX2-197" fmla="*/ 1365246 w 2899173"/>
              <a:gd name="connsiteY2-198" fmla="*/ 0 h 3035423"/>
              <a:gd name="connsiteX3-199" fmla="*/ 2899173 w 2899173"/>
              <a:gd name="connsiteY3-200" fmla="*/ 2461344 h 3035423"/>
              <a:gd name="connsiteX4-201" fmla="*/ 1317678 w 2899173"/>
              <a:gd name="connsiteY4-202" fmla="*/ 3035423 h 3035423"/>
              <a:gd name="connsiteX5-203" fmla="*/ 631407 w 2899173"/>
              <a:gd name="connsiteY5-204" fmla="*/ 2702644 h 3035423"/>
              <a:gd name="connsiteX0-205" fmla="*/ 631407 w 2899173"/>
              <a:gd name="connsiteY0-206" fmla="*/ 2702644 h 3086223"/>
              <a:gd name="connsiteX1-207" fmla="*/ 0 w 2899173"/>
              <a:gd name="connsiteY1-208" fmla="*/ 1994023 h 3086223"/>
              <a:gd name="connsiteX2-209" fmla="*/ 1365246 w 2899173"/>
              <a:gd name="connsiteY2-210" fmla="*/ 0 h 3086223"/>
              <a:gd name="connsiteX3-211" fmla="*/ 2899173 w 2899173"/>
              <a:gd name="connsiteY3-212" fmla="*/ 2461344 h 3086223"/>
              <a:gd name="connsiteX4-213" fmla="*/ 1330378 w 2899173"/>
              <a:gd name="connsiteY4-214" fmla="*/ 3086223 h 3086223"/>
              <a:gd name="connsiteX5-215" fmla="*/ 631407 w 2899173"/>
              <a:gd name="connsiteY5-216" fmla="*/ 2702644 h 3086223"/>
              <a:gd name="connsiteX0-217" fmla="*/ 631407 w 2899173"/>
              <a:gd name="connsiteY0-218" fmla="*/ 2702644 h 3060823"/>
              <a:gd name="connsiteX1-219" fmla="*/ 0 w 2899173"/>
              <a:gd name="connsiteY1-220" fmla="*/ 1994023 h 3060823"/>
              <a:gd name="connsiteX2-221" fmla="*/ 1365246 w 2899173"/>
              <a:gd name="connsiteY2-222" fmla="*/ 0 h 3060823"/>
              <a:gd name="connsiteX3-223" fmla="*/ 2899173 w 2899173"/>
              <a:gd name="connsiteY3-224" fmla="*/ 2461344 h 3060823"/>
              <a:gd name="connsiteX4-225" fmla="*/ 1508178 w 2899173"/>
              <a:gd name="connsiteY4-226" fmla="*/ 3060823 h 3060823"/>
              <a:gd name="connsiteX5-227" fmla="*/ 631407 w 2899173"/>
              <a:gd name="connsiteY5-228" fmla="*/ 2702644 h 3060823"/>
              <a:gd name="connsiteX0-229" fmla="*/ 631407 w 2899173"/>
              <a:gd name="connsiteY0-230" fmla="*/ 2702644 h 3060823"/>
              <a:gd name="connsiteX1-231" fmla="*/ 0 w 2899173"/>
              <a:gd name="connsiteY1-232" fmla="*/ 1994023 h 3060823"/>
              <a:gd name="connsiteX2-233" fmla="*/ 1365246 w 2899173"/>
              <a:gd name="connsiteY2-234" fmla="*/ 0 h 3060823"/>
              <a:gd name="connsiteX3-235" fmla="*/ 2899173 w 2899173"/>
              <a:gd name="connsiteY3-236" fmla="*/ 2461344 h 3060823"/>
              <a:gd name="connsiteX4-237" fmla="*/ 1508178 w 2899173"/>
              <a:gd name="connsiteY4-238" fmla="*/ 3060823 h 3060823"/>
              <a:gd name="connsiteX5-239" fmla="*/ 631407 w 2899173"/>
              <a:gd name="connsiteY5-240" fmla="*/ 2702644 h 3060823"/>
              <a:gd name="connsiteX0-241" fmla="*/ 631407 w 2899173"/>
              <a:gd name="connsiteY0-242" fmla="*/ 2702644 h 3060823"/>
              <a:gd name="connsiteX1-243" fmla="*/ 0 w 2899173"/>
              <a:gd name="connsiteY1-244" fmla="*/ 1994023 h 3060823"/>
              <a:gd name="connsiteX2-245" fmla="*/ 1365246 w 2899173"/>
              <a:gd name="connsiteY2-246" fmla="*/ 0 h 3060823"/>
              <a:gd name="connsiteX3-247" fmla="*/ 2899173 w 2899173"/>
              <a:gd name="connsiteY3-248" fmla="*/ 2461344 h 3060823"/>
              <a:gd name="connsiteX4-249" fmla="*/ 1508178 w 2899173"/>
              <a:gd name="connsiteY4-250" fmla="*/ 3060823 h 3060823"/>
              <a:gd name="connsiteX5-251" fmla="*/ 631407 w 2899173"/>
              <a:gd name="connsiteY5-252" fmla="*/ 2702644 h 3060823"/>
              <a:gd name="connsiteX0-253" fmla="*/ 663159 w 2930925"/>
              <a:gd name="connsiteY0-254" fmla="*/ 2702644 h 3060823"/>
              <a:gd name="connsiteX1-255" fmla="*/ 0 w 2930925"/>
              <a:gd name="connsiteY1-256" fmla="*/ 2032204 h 3060823"/>
              <a:gd name="connsiteX2-257" fmla="*/ 1396998 w 2930925"/>
              <a:gd name="connsiteY2-258" fmla="*/ 0 h 3060823"/>
              <a:gd name="connsiteX3-259" fmla="*/ 2930925 w 2930925"/>
              <a:gd name="connsiteY3-260" fmla="*/ 2461344 h 3060823"/>
              <a:gd name="connsiteX4-261" fmla="*/ 1539930 w 2930925"/>
              <a:gd name="connsiteY4-262" fmla="*/ 3060823 h 3060823"/>
              <a:gd name="connsiteX5-263" fmla="*/ 663159 w 2930925"/>
              <a:gd name="connsiteY5-264" fmla="*/ 2702644 h 3060823"/>
              <a:gd name="connsiteX0-265" fmla="*/ 663159 w 2930925"/>
              <a:gd name="connsiteY0-266" fmla="*/ 2702644 h 3060823"/>
              <a:gd name="connsiteX1-267" fmla="*/ 0 w 2930925"/>
              <a:gd name="connsiteY1-268" fmla="*/ 2032204 h 3060823"/>
              <a:gd name="connsiteX2-269" fmla="*/ 1396998 w 2930925"/>
              <a:gd name="connsiteY2-270" fmla="*/ 0 h 3060823"/>
              <a:gd name="connsiteX3-271" fmla="*/ 2930925 w 2930925"/>
              <a:gd name="connsiteY3-272" fmla="*/ 2461344 h 3060823"/>
              <a:gd name="connsiteX4-273" fmla="*/ 1539930 w 2930925"/>
              <a:gd name="connsiteY4-274" fmla="*/ 3060823 h 3060823"/>
              <a:gd name="connsiteX5-275" fmla="*/ 663159 w 2930925"/>
              <a:gd name="connsiteY5-276" fmla="*/ 2702644 h 3060823"/>
              <a:gd name="connsiteX0-277" fmla="*/ 663159 w 2930925"/>
              <a:gd name="connsiteY0-278" fmla="*/ 2702644 h 3060823"/>
              <a:gd name="connsiteX1-279" fmla="*/ 0 w 2930925"/>
              <a:gd name="connsiteY1-280" fmla="*/ 2032204 h 3060823"/>
              <a:gd name="connsiteX2-281" fmla="*/ 1396998 w 2930925"/>
              <a:gd name="connsiteY2-282" fmla="*/ 0 h 3060823"/>
              <a:gd name="connsiteX3-283" fmla="*/ 2930925 w 2930925"/>
              <a:gd name="connsiteY3-284" fmla="*/ 2461344 h 3060823"/>
              <a:gd name="connsiteX4-285" fmla="*/ 1539930 w 2930925"/>
              <a:gd name="connsiteY4-286" fmla="*/ 3060823 h 3060823"/>
              <a:gd name="connsiteX5-287" fmla="*/ 663159 w 2930925"/>
              <a:gd name="connsiteY5-288" fmla="*/ 2702644 h 3060823"/>
              <a:gd name="connsiteX0-289" fmla="*/ 663159 w 2930925"/>
              <a:gd name="connsiteY0-290" fmla="*/ 2702644 h 3060823"/>
              <a:gd name="connsiteX1-291" fmla="*/ 0 w 2930925"/>
              <a:gd name="connsiteY1-292" fmla="*/ 2032204 h 3060823"/>
              <a:gd name="connsiteX2-293" fmla="*/ 1396998 w 2930925"/>
              <a:gd name="connsiteY2-294" fmla="*/ 0 h 3060823"/>
              <a:gd name="connsiteX3-295" fmla="*/ 2930925 w 2930925"/>
              <a:gd name="connsiteY3-296" fmla="*/ 2461344 h 3060823"/>
              <a:gd name="connsiteX4-297" fmla="*/ 1539930 w 2930925"/>
              <a:gd name="connsiteY4-298" fmla="*/ 3060823 h 3060823"/>
              <a:gd name="connsiteX5-299" fmla="*/ 663159 w 2930925"/>
              <a:gd name="connsiteY5-300" fmla="*/ 2702644 h 3060823"/>
              <a:gd name="connsiteX0-301" fmla="*/ 663159 w 2930925"/>
              <a:gd name="connsiteY0-302" fmla="*/ 2702644 h 2908539"/>
              <a:gd name="connsiteX1-303" fmla="*/ 0 w 2930925"/>
              <a:gd name="connsiteY1-304" fmla="*/ 2032204 h 2908539"/>
              <a:gd name="connsiteX2-305" fmla="*/ 1396998 w 2930925"/>
              <a:gd name="connsiteY2-306" fmla="*/ 0 h 2908539"/>
              <a:gd name="connsiteX3-307" fmla="*/ 2930925 w 2930925"/>
              <a:gd name="connsiteY3-308" fmla="*/ 2461344 h 2908539"/>
              <a:gd name="connsiteX4-309" fmla="*/ 1559196 w 2930925"/>
              <a:gd name="connsiteY4-310" fmla="*/ 2908539 h 2908539"/>
              <a:gd name="connsiteX5-311" fmla="*/ 663159 w 2930925"/>
              <a:gd name="connsiteY5-312" fmla="*/ 2702644 h 2908539"/>
              <a:gd name="connsiteX0-313" fmla="*/ 663159 w 2930925"/>
              <a:gd name="connsiteY0-314" fmla="*/ 2702644 h 2959458"/>
              <a:gd name="connsiteX1-315" fmla="*/ 0 w 2930925"/>
              <a:gd name="connsiteY1-316" fmla="*/ 2032204 h 2959458"/>
              <a:gd name="connsiteX2-317" fmla="*/ 1396998 w 2930925"/>
              <a:gd name="connsiteY2-318" fmla="*/ 0 h 2959458"/>
              <a:gd name="connsiteX3-319" fmla="*/ 2930925 w 2930925"/>
              <a:gd name="connsiteY3-320" fmla="*/ 2461344 h 2959458"/>
              <a:gd name="connsiteX4-321" fmla="*/ 1559412 w 2930925"/>
              <a:gd name="connsiteY4-322" fmla="*/ 2959458 h 2959458"/>
              <a:gd name="connsiteX5-323" fmla="*/ 663159 w 2930925"/>
              <a:gd name="connsiteY5-324" fmla="*/ 2702644 h 2959458"/>
              <a:gd name="connsiteX0-325" fmla="*/ 663159 w 2930925"/>
              <a:gd name="connsiteY0-326" fmla="*/ 2702644 h 2959458"/>
              <a:gd name="connsiteX1-327" fmla="*/ 0 w 2930925"/>
              <a:gd name="connsiteY1-328" fmla="*/ 2032204 h 2959458"/>
              <a:gd name="connsiteX2-329" fmla="*/ 1396998 w 2930925"/>
              <a:gd name="connsiteY2-330" fmla="*/ 0 h 2959458"/>
              <a:gd name="connsiteX3-331" fmla="*/ 2930925 w 2930925"/>
              <a:gd name="connsiteY3-332" fmla="*/ 2461344 h 2959458"/>
              <a:gd name="connsiteX4-333" fmla="*/ 1559412 w 2930925"/>
              <a:gd name="connsiteY4-334" fmla="*/ 2959458 h 2959458"/>
              <a:gd name="connsiteX5-335" fmla="*/ 663159 w 2930925"/>
              <a:gd name="connsiteY5-336" fmla="*/ 2702644 h 2959458"/>
              <a:gd name="connsiteX0-337" fmla="*/ 663159 w 2893222"/>
              <a:gd name="connsiteY0-338" fmla="*/ 2702644 h 2959458"/>
              <a:gd name="connsiteX1-339" fmla="*/ 0 w 2893222"/>
              <a:gd name="connsiteY1-340" fmla="*/ 2032204 h 2959458"/>
              <a:gd name="connsiteX2-341" fmla="*/ 1396998 w 2893222"/>
              <a:gd name="connsiteY2-342" fmla="*/ 0 h 2959458"/>
              <a:gd name="connsiteX3-343" fmla="*/ 2893222 w 2893222"/>
              <a:gd name="connsiteY3-344" fmla="*/ 2404291 h 2959458"/>
              <a:gd name="connsiteX4-345" fmla="*/ 1559412 w 2893222"/>
              <a:gd name="connsiteY4-346" fmla="*/ 2959458 h 2959458"/>
              <a:gd name="connsiteX5-347" fmla="*/ 663159 w 2893222"/>
              <a:gd name="connsiteY5-348" fmla="*/ 2702644 h 2959458"/>
              <a:gd name="connsiteX0-349" fmla="*/ 663159 w 2893222"/>
              <a:gd name="connsiteY0-350" fmla="*/ 2702644 h 2959458"/>
              <a:gd name="connsiteX1-351" fmla="*/ 0 w 2893222"/>
              <a:gd name="connsiteY1-352" fmla="*/ 2032204 h 2959458"/>
              <a:gd name="connsiteX2-353" fmla="*/ 1396998 w 2893222"/>
              <a:gd name="connsiteY2-354" fmla="*/ 0 h 2959458"/>
              <a:gd name="connsiteX3-355" fmla="*/ 2893222 w 2893222"/>
              <a:gd name="connsiteY3-356" fmla="*/ 2404291 h 2959458"/>
              <a:gd name="connsiteX4-357" fmla="*/ 1559412 w 2893222"/>
              <a:gd name="connsiteY4-358" fmla="*/ 2959458 h 2959458"/>
              <a:gd name="connsiteX5-359" fmla="*/ 663159 w 2893222"/>
              <a:gd name="connsiteY5-360" fmla="*/ 2702644 h 2959458"/>
              <a:gd name="connsiteX0-361" fmla="*/ 663159 w 2893222"/>
              <a:gd name="connsiteY0-362" fmla="*/ 2702644 h 2959458"/>
              <a:gd name="connsiteX1-363" fmla="*/ 0 w 2893222"/>
              <a:gd name="connsiteY1-364" fmla="*/ 2032204 h 2959458"/>
              <a:gd name="connsiteX2-365" fmla="*/ 1396998 w 2893222"/>
              <a:gd name="connsiteY2-366" fmla="*/ 0 h 2959458"/>
              <a:gd name="connsiteX3-367" fmla="*/ 2893222 w 2893222"/>
              <a:gd name="connsiteY3-368" fmla="*/ 2404291 h 2959458"/>
              <a:gd name="connsiteX4-369" fmla="*/ 1559412 w 2893222"/>
              <a:gd name="connsiteY4-370" fmla="*/ 2959458 h 2959458"/>
              <a:gd name="connsiteX5-371" fmla="*/ 663159 w 2893222"/>
              <a:gd name="connsiteY5-372" fmla="*/ 2702644 h 2959458"/>
            </a:gdLst>
            <a:ahLst/>
            <a:cxnLst>
              <a:cxn ang="0">
                <a:pos x="connsiteX0-1" y="connsiteY0-2"/>
              </a:cxn>
              <a:cxn ang="0">
                <a:pos x="connsiteX1-3" y="connsiteY1-4"/>
              </a:cxn>
              <a:cxn ang="0">
                <a:pos x="connsiteX2-5" y="connsiteY2-6"/>
              </a:cxn>
              <a:cxn ang="0">
                <a:pos x="connsiteX3-7" y="connsiteY3-8"/>
              </a:cxn>
              <a:cxn ang="0">
                <a:pos x="connsiteX4-25" y="connsiteY4-26"/>
              </a:cxn>
              <a:cxn ang="0">
                <a:pos x="connsiteX5-107" y="connsiteY5-108"/>
              </a:cxn>
            </a:cxnLst>
            <a:rect l="l" t="t" r="r" b="b"/>
            <a:pathLst>
              <a:path w="2893222" h="2959458">
                <a:moveTo>
                  <a:pt x="663159" y="2702644"/>
                </a:moveTo>
                <a:cubicBezTo>
                  <a:pt x="270694" y="2413616"/>
                  <a:pt x="297292" y="2480177"/>
                  <a:pt x="0" y="2032204"/>
                </a:cubicBezTo>
                <a:lnTo>
                  <a:pt x="1396998" y="0"/>
                </a:lnTo>
                <a:lnTo>
                  <a:pt x="2893222" y="2404291"/>
                </a:lnTo>
                <a:cubicBezTo>
                  <a:pt x="2180089" y="2991587"/>
                  <a:pt x="1930209" y="2931200"/>
                  <a:pt x="1559412" y="2959458"/>
                </a:cubicBezTo>
                <a:cubicBezTo>
                  <a:pt x="1254627" y="2941783"/>
                  <a:pt x="930144" y="2872952"/>
                  <a:pt x="663159" y="2702644"/>
                </a:cubicBezTo>
                <a:close/>
              </a:path>
            </a:pathLst>
          </a:custGeom>
          <a:solidFill>
            <a:schemeClr val="bg1">
              <a:lumMod val="85000"/>
            </a:schemeClr>
          </a:solidFill>
          <a:ln w="9525" cap="rnd">
            <a:solidFill>
              <a:srgbClr val="E6E6E6"/>
            </a:solidFill>
            <a:prstDash val="solid"/>
            <a:round/>
          </a:ln>
        </p:spPr>
        <p:txBody>
          <a:bodyPr vert="eaVert" lIns="67073" tIns="33536" rIns="67073" bIns="33536" anchor="ctr"/>
          <a:lstStyle/>
          <a:p>
            <a:pPr>
              <a:defRPr/>
            </a:pPr>
            <a:endParaRPr lang="zh-CN" altLang="en-US" sz="1125" kern="0">
              <a:solidFill>
                <a:sysClr val="window" lastClr="FFFFFF"/>
              </a:solidFill>
              <a:latin typeface="微软雅黑" panose="020B0503020204020204" pitchFamily="34" charset="-122"/>
              <a:ea typeface="微软雅黑" panose="020B0503020204020204" pitchFamily="34" charset="-122"/>
            </a:endParaRPr>
          </a:p>
        </p:txBody>
      </p:sp>
      <p:sp>
        <p:nvSpPr>
          <p:cNvPr id="5" name="等腰三角形 21"/>
          <p:cNvSpPr/>
          <p:nvPr/>
        </p:nvSpPr>
        <p:spPr bwMode="auto">
          <a:xfrm rot="5400000">
            <a:off x="2482175" y="1557155"/>
            <a:ext cx="2127836" cy="2168038"/>
          </a:xfrm>
          <a:custGeom>
            <a:avLst/>
            <a:gdLst>
              <a:gd name="connsiteX0" fmla="*/ 0 w 3169466"/>
              <a:gd name="connsiteY0" fmla="*/ 3096344 h 3096344"/>
              <a:gd name="connsiteX1" fmla="*/ 1508539 w 3169466"/>
              <a:gd name="connsiteY1" fmla="*/ 0 h 3096344"/>
              <a:gd name="connsiteX2" fmla="*/ 3169466 w 3169466"/>
              <a:gd name="connsiteY2" fmla="*/ 3096344 h 3096344"/>
              <a:gd name="connsiteX3" fmla="*/ 0 w 3169466"/>
              <a:gd name="connsiteY3" fmla="*/ 3096344 h 3096344"/>
              <a:gd name="connsiteX0-1" fmla="*/ 0 w 3017066"/>
              <a:gd name="connsiteY0-2" fmla="*/ 3083644 h 3096344"/>
              <a:gd name="connsiteX1-3" fmla="*/ 1356139 w 3017066"/>
              <a:gd name="connsiteY1-4" fmla="*/ 0 h 3096344"/>
              <a:gd name="connsiteX2-5" fmla="*/ 3017066 w 3017066"/>
              <a:gd name="connsiteY2-6" fmla="*/ 3096344 h 3096344"/>
              <a:gd name="connsiteX3-7" fmla="*/ 0 w 3017066"/>
              <a:gd name="connsiteY3-8" fmla="*/ 3083644 h 3096344"/>
              <a:gd name="connsiteX0-9" fmla="*/ 0 w 3017066"/>
              <a:gd name="connsiteY0-10" fmla="*/ 3083644 h 3096344"/>
              <a:gd name="connsiteX1-11" fmla="*/ 181393 w 3017066"/>
              <a:gd name="connsiteY1-12" fmla="*/ 2273423 h 3096344"/>
              <a:gd name="connsiteX2-13" fmla="*/ 1356139 w 3017066"/>
              <a:gd name="connsiteY2-14" fmla="*/ 0 h 3096344"/>
              <a:gd name="connsiteX3-15" fmla="*/ 3017066 w 3017066"/>
              <a:gd name="connsiteY3-16" fmla="*/ 3096344 h 3096344"/>
              <a:gd name="connsiteX4" fmla="*/ 0 w 3017066"/>
              <a:gd name="connsiteY4" fmla="*/ 3083644 h 3096344"/>
              <a:gd name="connsiteX0-17" fmla="*/ 0 w 3017066"/>
              <a:gd name="connsiteY0-18" fmla="*/ 3083644 h 3096344"/>
              <a:gd name="connsiteX1-19" fmla="*/ 181393 w 3017066"/>
              <a:gd name="connsiteY1-20" fmla="*/ 2222623 h 3096344"/>
              <a:gd name="connsiteX2-21" fmla="*/ 1356139 w 3017066"/>
              <a:gd name="connsiteY2-22" fmla="*/ 0 h 3096344"/>
              <a:gd name="connsiteX3-23" fmla="*/ 3017066 w 3017066"/>
              <a:gd name="connsiteY3-24" fmla="*/ 3096344 h 3096344"/>
              <a:gd name="connsiteX4-25" fmla="*/ 0 w 3017066"/>
              <a:gd name="connsiteY4-26" fmla="*/ 3083644 h 3096344"/>
              <a:gd name="connsiteX0-27" fmla="*/ 0 w 3017066"/>
              <a:gd name="connsiteY0-28" fmla="*/ 3083644 h 3096344"/>
              <a:gd name="connsiteX1-29" fmla="*/ 105193 w 3017066"/>
              <a:gd name="connsiteY1-30" fmla="*/ 2425823 h 3096344"/>
              <a:gd name="connsiteX2-31" fmla="*/ 1356139 w 3017066"/>
              <a:gd name="connsiteY2-32" fmla="*/ 0 h 3096344"/>
              <a:gd name="connsiteX3-33" fmla="*/ 3017066 w 3017066"/>
              <a:gd name="connsiteY3-34" fmla="*/ 3096344 h 3096344"/>
              <a:gd name="connsiteX4-35" fmla="*/ 0 w 3017066"/>
              <a:gd name="connsiteY4-36" fmla="*/ 3083644 h 3096344"/>
              <a:gd name="connsiteX0-37" fmla="*/ 0 w 3017066"/>
              <a:gd name="connsiteY0-38" fmla="*/ 2601044 h 2613744"/>
              <a:gd name="connsiteX1-39" fmla="*/ 105193 w 3017066"/>
              <a:gd name="connsiteY1-40" fmla="*/ 1943223 h 2613744"/>
              <a:gd name="connsiteX2-41" fmla="*/ 1368839 w 3017066"/>
              <a:gd name="connsiteY2-42" fmla="*/ 0 h 2613744"/>
              <a:gd name="connsiteX3-43" fmla="*/ 3017066 w 3017066"/>
              <a:gd name="connsiteY3-44" fmla="*/ 2613744 h 2613744"/>
              <a:gd name="connsiteX4-45" fmla="*/ 0 w 3017066"/>
              <a:gd name="connsiteY4-46" fmla="*/ 2601044 h 2613744"/>
              <a:gd name="connsiteX0-47" fmla="*/ 537730 w 2919796"/>
              <a:gd name="connsiteY0-48" fmla="*/ 2702644 h 2702644"/>
              <a:gd name="connsiteX1-49" fmla="*/ 7923 w 2919796"/>
              <a:gd name="connsiteY1-50" fmla="*/ 1943223 h 2702644"/>
              <a:gd name="connsiteX2-51" fmla="*/ 1271569 w 2919796"/>
              <a:gd name="connsiteY2-52" fmla="*/ 0 h 2702644"/>
              <a:gd name="connsiteX3-53" fmla="*/ 2919796 w 2919796"/>
              <a:gd name="connsiteY3-54" fmla="*/ 2613744 h 2702644"/>
              <a:gd name="connsiteX4-55" fmla="*/ 537730 w 2919796"/>
              <a:gd name="connsiteY4-56" fmla="*/ 2702644 h 2702644"/>
              <a:gd name="connsiteX0-57" fmla="*/ 552634 w 2934700"/>
              <a:gd name="connsiteY0-58" fmla="*/ 2702644 h 2702644"/>
              <a:gd name="connsiteX1-59" fmla="*/ 22827 w 2934700"/>
              <a:gd name="connsiteY1-60" fmla="*/ 1943223 h 2702644"/>
              <a:gd name="connsiteX2-61" fmla="*/ 1286473 w 2934700"/>
              <a:gd name="connsiteY2-62" fmla="*/ 0 h 2702644"/>
              <a:gd name="connsiteX3-63" fmla="*/ 2934700 w 2934700"/>
              <a:gd name="connsiteY3-64" fmla="*/ 2613744 h 2702644"/>
              <a:gd name="connsiteX4-65" fmla="*/ 552634 w 2934700"/>
              <a:gd name="connsiteY4-66" fmla="*/ 2702644 h 2702644"/>
              <a:gd name="connsiteX0-67" fmla="*/ 529807 w 2911873"/>
              <a:gd name="connsiteY0-68" fmla="*/ 2702644 h 2702644"/>
              <a:gd name="connsiteX1-69" fmla="*/ 0 w 2911873"/>
              <a:gd name="connsiteY1-70" fmla="*/ 1943223 h 2702644"/>
              <a:gd name="connsiteX2-71" fmla="*/ 1263646 w 2911873"/>
              <a:gd name="connsiteY2-72" fmla="*/ 0 h 2702644"/>
              <a:gd name="connsiteX3-73" fmla="*/ 2911873 w 2911873"/>
              <a:gd name="connsiteY3-74" fmla="*/ 2613744 h 2702644"/>
              <a:gd name="connsiteX4-75" fmla="*/ 529807 w 2911873"/>
              <a:gd name="connsiteY4-76" fmla="*/ 2702644 h 2702644"/>
              <a:gd name="connsiteX0-77" fmla="*/ 529807 w 2911873"/>
              <a:gd name="connsiteY0-78" fmla="*/ 2702644 h 2702644"/>
              <a:gd name="connsiteX1-79" fmla="*/ 0 w 2911873"/>
              <a:gd name="connsiteY1-80" fmla="*/ 1943223 h 2702644"/>
              <a:gd name="connsiteX2-81" fmla="*/ 1263646 w 2911873"/>
              <a:gd name="connsiteY2-82" fmla="*/ 0 h 2702644"/>
              <a:gd name="connsiteX3-83" fmla="*/ 2911873 w 2911873"/>
              <a:gd name="connsiteY3-84" fmla="*/ 2613744 h 2702644"/>
              <a:gd name="connsiteX4-85" fmla="*/ 529807 w 2911873"/>
              <a:gd name="connsiteY4-86" fmla="*/ 2702644 h 2702644"/>
              <a:gd name="connsiteX0-87" fmla="*/ 529807 w 2911873"/>
              <a:gd name="connsiteY0-88" fmla="*/ 2702644 h 2844923"/>
              <a:gd name="connsiteX1-89" fmla="*/ 0 w 2911873"/>
              <a:gd name="connsiteY1-90" fmla="*/ 1943223 h 2844923"/>
              <a:gd name="connsiteX2-91" fmla="*/ 1263646 w 2911873"/>
              <a:gd name="connsiteY2-92" fmla="*/ 0 h 2844923"/>
              <a:gd name="connsiteX3-93" fmla="*/ 2911873 w 2911873"/>
              <a:gd name="connsiteY3-94" fmla="*/ 2613744 h 2844923"/>
              <a:gd name="connsiteX4-95" fmla="*/ 1241478 w 2911873"/>
              <a:gd name="connsiteY4-96" fmla="*/ 2844923 h 2844923"/>
              <a:gd name="connsiteX5" fmla="*/ 529807 w 2911873"/>
              <a:gd name="connsiteY5" fmla="*/ 2702644 h 2844923"/>
              <a:gd name="connsiteX0-97" fmla="*/ 529807 w 2619773"/>
              <a:gd name="connsiteY0-98" fmla="*/ 2702644 h 2844923"/>
              <a:gd name="connsiteX1-99" fmla="*/ 0 w 2619773"/>
              <a:gd name="connsiteY1-100" fmla="*/ 1943223 h 2844923"/>
              <a:gd name="connsiteX2-101" fmla="*/ 1263646 w 2619773"/>
              <a:gd name="connsiteY2-102" fmla="*/ 0 h 2844923"/>
              <a:gd name="connsiteX3-103" fmla="*/ 2619773 w 2619773"/>
              <a:gd name="connsiteY3-104" fmla="*/ 2143844 h 2844923"/>
              <a:gd name="connsiteX4-105" fmla="*/ 1241478 w 2619773"/>
              <a:gd name="connsiteY4-106" fmla="*/ 2844923 h 2844923"/>
              <a:gd name="connsiteX5-107" fmla="*/ 529807 w 2619773"/>
              <a:gd name="connsiteY5-108" fmla="*/ 2702644 h 2844923"/>
              <a:gd name="connsiteX0-109" fmla="*/ 529807 w 2619773"/>
              <a:gd name="connsiteY0-110" fmla="*/ 2702644 h 2959223"/>
              <a:gd name="connsiteX1-111" fmla="*/ 0 w 2619773"/>
              <a:gd name="connsiteY1-112" fmla="*/ 1943223 h 2959223"/>
              <a:gd name="connsiteX2-113" fmla="*/ 1263646 w 2619773"/>
              <a:gd name="connsiteY2-114" fmla="*/ 0 h 2959223"/>
              <a:gd name="connsiteX3-115" fmla="*/ 2619773 w 2619773"/>
              <a:gd name="connsiteY3-116" fmla="*/ 2143844 h 2959223"/>
              <a:gd name="connsiteX4-117" fmla="*/ 1216078 w 2619773"/>
              <a:gd name="connsiteY4-118" fmla="*/ 2959223 h 2959223"/>
              <a:gd name="connsiteX5-119" fmla="*/ 529807 w 2619773"/>
              <a:gd name="connsiteY5-120" fmla="*/ 2702644 h 2959223"/>
              <a:gd name="connsiteX0-121" fmla="*/ 529807 w 2619773"/>
              <a:gd name="connsiteY0-122" fmla="*/ 2702644 h 2959223"/>
              <a:gd name="connsiteX1-123" fmla="*/ 0 w 2619773"/>
              <a:gd name="connsiteY1-124" fmla="*/ 1943223 h 2959223"/>
              <a:gd name="connsiteX2-125" fmla="*/ 1263646 w 2619773"/>
              <a:gd name="connsiteY2-126" fmla="*/ 0 h 2959223"/>
              <a:gd name="connsiteX3-127" fmla="*/ 2619773 w 2619773"/>
              <a:gd name="connsiteY3-128" fmla="*/ 2143844 h 2959223"/>
              <a:gd name="connsiteX4-129" fmla="*/ 1216078 w 2619773"/>
              <a:gd name="connsiteY4-130" fmla="*/ 2959223 h 2959223"/>
              <a:gd name="connsiteX5-131" fmla="*/ 529807 w 2619773"/>
              <a:gd name="connsiteY5-132" fmla="*/ 2702644 h 2959223"/>
              <a:gd name="connsiteX0-133" fmla="*/ 529807 w 2619773"/>
              <a:gd name="connsiteY0-134" fmla="*/ 2702644 h 2959223"/>
              <a:gd name="connsiteX1-135" fmla="*/ 0 w 2619773"/>
              <a:gd name="connsiteY1-136" fmla="*/ 1943223 h 2959223"/>
              <a:gd name="connsiteX2-137" fmla="*/ 1263646 w 2619773"/>
              <a:gd name="connsiteY2-138" fmla="*/ 0 h 2959223"/>
              <a:gd name="connsiteX3-139" fmla="*/ 2619773 w 2619773"/>
              <a:gd name="connsiteY3-140" fmla="*/ 2143844 h 2959223"/>
              <a:gd name="connsiteX4-141" fmla="*/ 1216078 w 2619773"/>
              <a:gd name="connsiteY4-142" fmla="*/ 2959223 h 2959223"/>
              <a:gd name="connsiteX5-143" fmla="*/ 529807 w 2619773"/>
              <a:gd name="connsiteY5-144" fmla="*/ 2702644 h 2959223"/>
              <a:gd name="connsiteX0-145" fmla="*/ 529807 w 2708673"/>
              <a:gd name="connsiteY0-146" fmla="*/ 2702644 h 2959223"/>
              <a:gd name="connsiteX1-147" fmla="*/ 0 w 2708673"/>
              <a:gd name="connsiteY1-148" fmla="*/ 1943223 h 2959223"/>
              <a:gd name="connsiteX2-149" fmla="*/ 1263646 w 2708673"/>
              <a:gd name="connsiteY2-150" fmla="*/ 0 h 2959223"/>
              <a:gd name="connsiteX3-151" fmla="*/ 2708673 w 2708673"/>
              <a:gd name="connsiteY3-152" fmla="*/ 2258144 h 2959223"/>
              <a:gd name="connsiteX4-153" fmla="*/ 1216078 w 2708673"/>
              <a:gd name="connsiteY4-154" fmla="*/ 2959223 h 2959223"/>
              <a:gd name="connsiteX5-155" fmla="*/ 529807 w 2708673"/>
              <a:gd name="connsiteY5-156" fmla="*/ 2702644 h 2959223"/>
              <a:gd name="connsiteX0-157" fmla="*/ 529807 w 2708673"/>
              <a:gd name="connsiteY0-158" fmla="*/ 2702644 h 3035423"/>
              <a:gd name="connsiteX1-159" fmla="*/ 0 w 2708673"/>
              <a:gd name="connsiteY1-160" fmla="*/ 1943223 h 3035423"/>
              <a:gd name="connsiteX2-161" fmla="*/ 1263646 w 2708673"/>
              <a:gd name="connsiteY2-162" fmla="*/ 0 h 3035423"/>
              <a:gd name="connsiteX3-163" fmla="*/ 2708673 w 2708673"/>
              <a:gd name="connsiteY3-164" fmla="*/ 2258144 h 3035423"/>
              <a:gd name="connsiteX4-165" fmla="*/ 1216078 w 2708673"/>
              <a:gd name="connsiteY4-166" fmla="*/ 3035423 h 3035423"/>
              <a:gd name="connsiteX5-167" fmla="*/ 529807 w 2708673"/>
              <a:gd name="connsiteY5-168" fmla="*/ 2702644 h 3035423"/>
              <a:gd name="connsiteX0-169" fmla="*/ 631407 w 2810273"/>
              <a:gd name="connsiteY0-170" fmla="*/ 2702644 h 3035423"/>
              <a:gd name="connsiteX1-171" fmla="*/ 0 w 2810273"/>
              <a:gd name="connsiteY1-172" fmla="*/ 1994023 h 3035423"/>
              <a:gd name="connsiteX2-173" fmla="*/ 1365246 w 2810273"/>
              <a:gd name="connsiteY2-174" fmla="*/ 0 h 3035423"/>
              <a:gd name="connsiteX3-175" fmla="*/ 2810273 w 2810273"/>
              <a:gd name="connsiteY3-176" fmla="*/ 2258144 h 3035423"/>
              <a:gd name="connsiteX4-177" fmla="*/ 1317678 w 2810273"/>
              <a:gd name="connsiteY4-178" fmla="*/ 3035423 h 3035423"/>
              <a:gd name="connsiteX5-179" fmla="*/ 631407 w 2810273"/>
              <a:gd name="connsiteY5-180" fmla="*/ 2702644 h 3035423"/>
              <a:gd name="connsiteX0-181" fmla="*/ 631407 w 2899173"/>
              <a:gd name="connsiteY0-182" fmla="*/ 2702644 h 3035423"/>
              <a:gd name="connsiteX1-183" fmla="*/ 0 w 2899173"/>
              <a:gd name="connsiteY1-184" fmla="*/ 1994023 h 3035423"/>
              <a:gd name="connsiteX2-185" fmla="*/ 1365246 w 2899173"/>
              <a:gd name="connsiteY2-186" fmla="*/ 0 h 3035423"/>
              <a:gd name="connsiteX3-187" fmla="*/ 2899173 w 2899173"/>
              <a:gd name="connsiteY3-188" fmla="*/ 2461344 h 3035423"/>
              <a:gd name="connsiteX4-189" fmla="*/ 1317678 w 2899173"/>
              <a:gd name="connsiteY4-190" fmla="*/ 3035423 h 3035423"/>
              <a:gd name="connsiteX5-191" fmla="*/ 631407 w 2899173"/>
              <a:gd name="connsiteY5-192" fmla="*/ 2702644 h 3035423"/>
              <a:gd name="connsiteX0-193" fmla="*/ 631407 w 2899173"/>
              <a:gd name="connsiteY0-194" fmla="*/ 2702644 h 3035423"/>
              <a:gd name="connsiteX1-195" fmla="*/ 0 w 2899173"/>
              <a:gd name="connsiteY1-196" fmla="*/ 1994023 h 3035423"/>
              <a:gd name="connsiteX2-197" fmla="*/ 1365246 w 2899173"/>
              <a:gd name="connsiteY2-198" fmla="*/ 0 h 3035423"/>
              <a:gd name="connsiteX3-199" fmla="*/ 2899173 w 2899173"/>
              <a:gd name="connsiteY3-200" fmla="*/ 2461344 h 3035423"/>
              <a:gd name="connsiteX4-201" fmla="*/ 1317678 w 2899173"/>
              <a:gd name="connsiteY4-202" fmla="*/ 3035423 h 3035423"/>
              <a:gd name="connsiteX5-203" fmla="*/ 631407 w 2899173"/>
              <a:gd name="connsiteY5-204" fmla="*/ 2702644 h 3035423"/>
              <a:gd name="connsiteX0-205" fmla="*/ 631407 w 2899173"/>
              <a:gd name="connsiteY0-206" fmla="*/ 2702644 h 3086223"/>
              <a:gd name="connsiteX1-207" fmla="*/ 0 w 2899173"/>
              <a:gd name="connsiteY1-208" fmla="*/ 1994023 h 3086223"/>
              <a:gd name="connsiteX2-209" fmla="*/ 1365246 w 2899173"/>
              <a:gd name="connsiteY2-210" fmla="*/ 0 h 3086223"/>
              <a:gd name="connsiteX3-211" fmla="*/ 2899173 w 2899173"/>
              <a:gd name="connsiteY3-212" fmla="*/ 2461344 h 3086223"/>
              <a:gd name="connsiteX4-213" fmla="*/ 1330378 w 2899173"/>
              <a:gd name="connsiteY4-214" fmla="*/ 3086223 h 3086223"/>
              <a:gd name="connsiteX5-215" fmla="*/ 631407 w 2899173"/>
              <a:gd name="connsiteY5-216" fmla="*/ 2702644 h 3086223"/>
              <a:gd name="connsiteX0-217" fmla="*/ 631407 w 2899173"/>
              <a:gd name="connsiteY0-218" fmla="*/ 2702644 h 3060823"/>
              <a:gd name="connsiteX1-219" fmla="*/ 0 w 2899173"/>
              <a:gd name="connsiteY1-220" fmla="*/ 1994023 h 3060823"/>
              <a:gd name="connsiteX2-221" fmla="*/ 1365246 w 2899173"/>
              <a:gd name="connsiteY2-222" fmla="*/ 0 h 3060823"/>
              <a:gd name="connsiteX3-223" fmla="*/ 2899173 w 2899173"/>
              <a:gd name="connsiteY3-224" fmla="*/ 2461344 h 3060823"/>
              <a:gd name="connsiteX4-225" fmla="*/ 1508178 w 2899173"/>
              <a:gd name="connsiteY4-226" fmla="*/ 3060823 h 3060823"/>
              <a:gd name="connsiteX5-227" fmla="*/ 631407 w 2899173"/>
              <a:gd name="connsiteY5-228" fmla="*/ 2702644 h 3060823"/>
              <a:gd name="connsiteX0-229" fmla="*/ 631407 w 2899173"/>
              <a:gd name="connsiteY0-230" fmla="*/ 2702644 h 3060823"/>
              <a:gd name="connsiteX1-231" fmla="*/ 0 w 2899173"/>
              <a:gd name="connsiteY1-232" fmla="*/ 1994023 h 3060823"/>
              <a:gd name="connsiteX2-233" fmla="*/ 1365246 w 2899173"/>
              <a:gd name="connsiteY2-234" fmla="*/ 0 h 3060823"/>
              <a:gd name="connsiteX3-235" fmla="*/ 2899173 w 2899173"/>
              <a:gd name="connsiteY3-236" fmla="*/ 2461344 h 3060823"/>
              <a:gd name="connsiteX4-237" fmla="*/ 1508178 w 2899173"/>
              <a:gd name="connsiteY4-238" fmla="*/ 3060823 h 3060823"/>
              <a:gd name="connsiteX5-239" fmla="*/ 631407 w 2899173"/>
              <a:gd name="connsiteY5-240" fmla="*/ 2702644 h 3060823"/>
              <a:gd name="connsiteX0-241" fmla="*/ 631407 w 2899173"/>
              <a:gd name="connsiteY0-242" fmla="*/ 2702644 h 3060823"/>
              <a:gd name="connsiteX1-243" fmla="*/ 0 w 2899173"/>
              <a:gd name="connsiteY1-244" fmla="*/ 1994023 h 3060823"/>
              <a:gd name="connsiteX2-245" fmla="*/ 1365246 w 2899173"/>
              <a:gd name="connsiteY2-246" fmla="*/ 0 h 3060823"/>
              <a:gd name="connsiteX3-247" fmla="*/ 2899173 w 2899173"/>
              <a:gd name="connsiteY3-248" fmla="*/ 2461344 h 3060823"/>
              <a:gd name="connsiteX4-249" fmla="*/ 1508178 w 2899173"/>
              <a:gd name="connsiteY4-250" fmla="*/ 3060823 h 3060823"/>
              <a:gd name="connsiteX5-251" fmla="*/ 631407 w 2899173"/>
              <a:gd name="connsiteY5-252" fmla="*/ 2702644 h 3060823"/>
              <a:gd name="connsiteX0-253" fmla="*/ 663159 w 2930925"/>
              <a:gd name="connsiteY0-254" fmla="*/ 2702644 h 3060823"/>
              <a:gd name="connsiteX1-255" fmla="*/ 0 w 2930925"/>
              <a:gd name="connsiteY1-256" fmla="*/ 2032204 h 3060823"/>
              <a:gd name="connsiteX2-257" fmla="*/ 1396998 w 2930925"/>
              <a:gd name="connsiteY2-258" fmla="*/ 0 h 3060823"/>
              <a:gd name="connsiteX3-259" fmla="*/ 2930925 w 2930925"/>
              <a:gd name="connsiteY3-260" fmla="*/ 2461344 h 3060823"/>
              <a:gd name="connsiteX4-261" fmla="*/ 1539930 w 2930925"/>
              <a:gd name="connsiteY4-262" fmla="*/ 3060823 h 3060823"/>
              <a:gd name="connsiteX5-263" fmla="*/ 663159 w 2930925"/>
              <a:gd name="connsiteY5-264" fmla="*/ 2702644 h 3060823"/>
              <a:gd name="connsiteX0-265" fmla="*/ 663159 w 2930925"/>
              <a:gd name="connsiteY0-266" fmla="*/ 2702644 h 3060823"/>
              <a:gd name="connsiteX1-267" fmla="*/ 0 w 2930925"/>
              <a:gd name="connsiteY1-268" fmla="*/ 2032204 h 3060823"/>
              <a:gd name="connsiteX2-269" fmla="*/ 1396998 w 2930925"/>
              <a:gd name="connsiteY2-270" fmla="*/ 0 h 3060823"/>
              <a:gd name="connsiteX3-271" fmla="*/ 2930925 w 2930925"/>
              <a:gd name="connsiteY3-272" fmla="*/ 2461344 h 3060823"/>
              <a:gd name="connsiteX4-273" fmla="*/ 1539930 w 2930925"/>
              <a:gd name="connsiteY4-274" fmla="*/ 3060823 h 3060823"/>
              <a:gd name="connsiteX5-275" fmla="*/ 663159 w 2930925"/>
              <a:gd name="connsiteY5-276" fmla="*/ 2702644 h 3060823"/>
              <a:gd name="connsiteX0-277" fmla="*/ 663159 w 2930925"/>
              <a:gd name="connsiteY0-278" fmla="*/ 2702644 h 3060823"/>
              <a:gd name="connsiteX1-279" fmla="*/ 0 w 2930925"/>
              <a:gd name="connsiteY1-280" fmla="*/ 2032204 h 3060823"/>
              <a:gd name="connsiteX2-281" fmla="*/ 1396998 w 2930925"/>
              <a:gd name="connsiteY2-282" fmla="*/ 0 h 3060823"/>
              <a:gd name="connsiteX3-283" fmla="*/ 2930925 w 2930925"/>
              <a:gd name="connsiteY3-284" fmla="*/ 2461344 h 3060823"/>
              <a:gd name="connsiteX4-285" fmla="*/ 1539930 w 2930925"/>
              <a:gd name="connsiteY4-286" fmla="*/ 3060823 h 3060823"/>
              <a:gd name="connsiteX5-287" fmla="*/ 663159 w 2930925"/>
              <a:gd name="connsiteY5-288" fmla="*/ 2702644 h 3060823"/>
              <a:gd name="connsiteX0-289" fmla="*/ 663159 w 2930925"/>
              <a:gd name="connsiteY0-290" fmla="*/ 2702644 h 3060823"/>
              <a:gd name="connsiteX1-291" fmla="*/ 0 w 2930925"/>
              <a:gd name="connsiteY1-292" fmla="*/ 2032204 h 3060823"/>
              <a:gd name="connsiteX2-293" fmla="*/ 1396998 w 2930925"/>
              <a:gd name="connsiteY2-294" fmla="*/ 0 h 3060823"/>
              <a:gd name="connsiteX3-295" fmla="*/ 2930925 w 2930925"/>
              <a:gd name="connsiteY3-296" fmla="*/ 2461344 h 3060823"/>
              <a:gd name="connsiteX4-297" fmla="*/ 1539930 w 2930925"/>
              <a:gd name="connsiteY4-298" fmla="*/ 3060823 h 3060823"/>
              <a:gd name="connsiteX5-299" fmla="*/ 663159 w 2930925"/>
              <a:gd name="connsiteY5-300" fmla="*/ 2702644 h 3060823"/>
              <a:gd name="connsiteX0-301" fmla="*/ 663159 w 2930925"/>
              <a:gd name="connsiteY0-302" fmla="*/ 2702644 h 2908539"/>
              <a:gd name="connsiteX1-303" fmla="*/ 0 w 2930925"/>
              <a:gd name="connsiteY1-304" fmla="*/ 2032204 h 2908539"/>
              <a:gd name="connsiteX2-305" fmla="*/ 1396998 w 2930925"/>
              <a:gd name="connsiteY2-306" fmla="*/ 0 h 2908539"/>
              <a:gd name="connsiteX3-307" fmla="*/ 2930925 w 2930925"/>
              <a:gd name="connsiteY3-308" fmla="*/ 2461344 h 2908539"/>
              <a:gd name="connsiteX4-309" fmla="*/ 1559196 w 2930925"/>
              <a:gd name="connsiteY4-310" fmla="*/ 2908539 h 2908539"/>
              <a:gd name="connsiteX5-311" fmla="*/ 663159 w 2930925"/>
              <a:gd name="connsiteY5-312" fmla="*/ 2702644 h 2908539"/>
              <a:gd name="connsiteX0-313" fmla="*/ 663159 w 2930925"/>
              <a:gd name="connsiteY0-314" fmla="*/ 2702644 h 2959458"/>
              <a:gd name="connsiteX1-315" fmla="*/ 0 w 2930925"/>
              <a:gd name="connsiteY1-316" fmla="*/ 2032204 h 2959458"/>
              <a:gd name="connsiteX2-317" fmla="*/ 1396998 w 2930925"/>
              <a:gd name="connsiteY2-318" fmla="*/ 0 h 2959458"/>
              <a:gd name="connsiteX3-319" fmla="*/ 2930925 w 2930925"/>
              <a:gd name="connsiteY3-320" fmla="*/ 2461344 h 2959458"/>
              <a:gd name="connsiteX4-321" fmla="*/ 1559412 w 2930925"/>
              <a:gd name="connsiteY4-322" fmla="*/ 2959458 h 2959458"/>
              <a:gd name="connsiteX5-323" fmla="*/ 663159 w 2930925"/>
              <a:gd name="connsiteY5-324" fmla="*/ 2702644 h 2959458"/>
              <a:gd name="connsiteX0-325" fmla="*/ 663159 w 2930925"/>
              <a:gd name="connsiteY0-326" fmla="*/ 2702644 h 2959458"/>
              <a:gd name="connsiteX1-327" fmla="*/ 0 w 2930925"/>
              <a:gd name="connsiteY1-328" fmla="*/ 2032204 h 2959458"/>
              <a:gd name="connsiteX2-329" fmla="*/ 1396998 w 2930925"/>
              <a:gd name="connsiteY2-330" fmla="*/ 0 h 2959458"/>
              <a:gd name="connsiteX3-331" fmla="*/ 2930925 w 2930925"/>
              <a:gd name="connsiteY3-332" fmla="*/ 2461344 h 2959458"/>
              <a:gd name="connsiteX4-333" fmla="*/ 1559412 w 2930925"/>
              <a:gd name="connsiteY4-334" fmla="*/ 2959458 h 2959458"/>
              <a:gd name="connsiteX5-335" fmla="*/ 663159 w 2930925"/>
              <a:gd name="connsiteY5-336" fmla="*/ 2702644 h 2959458"/>
              <a:gd name="connsiteX0-337" fmla="*/ 663159 w 2893222"/>
              <a:gd name="connsiteY0-338" fmla="*/ 2702644 h 2959458"/>
              <a:gd name="connsiteX1-339" fmla="*/ 0 w 2893222"/>
              <a:gd name="connsiteY1-340" fmla="*/ 2032204 h 2959458"/>
              <a:gd name="connsiteX2-341" fmla="*/ 1396998 w 2893222"/>
              <a:gd name="connsiteY2-342" fmla="*/ 0 h 2959458"/>
              <a:gd name="connsiteX3-343" fmla="*/ 2893222 w 2893222"/>
              <a:gd name="connsiteY3-344" fmla="*/ 2404291 h 2959458"/>
              <a:gd name="connsiteX4-345" fmla="*/ 1559412 w 2893222"/>
              <a:gd name="connsiteY4-346" fmla="*/ 2959458 h 2959458"/>
              <a:gd name="connsiteX5-347" fmla="*/ 663159 w 2893222"/>
              <a:gd name="connsiteY5-348" fmla="*/ 2702644 h 2959458"/>
              <a:gd name="connsiteX0-349" fmla="*/ 663159 w 2893222"/>
              <a:gd name="connsiteY0-350" fmla="*/ 2702644 h 2959458"/>
              <a:gd name="connsiteX1-351" fmla="*/ 0 w 2893222"/>
              <a:gd name="connsiteY1-352" fmla="*/ 2032204 h 2959458"/>
              <a:gd name="connsiteX2-353" fmla="*/ 1396998 w 2893222"/>
              <a:gd name="connsiteY2-354" fmla="*/ 0 h 2959458"/>
              <a:gd name="connsiteX3-355" fmla="*/ 2893222 w 2893222"/>
              <a:gd name="connsiteY3-356" fmla="*/ 2404291 h 2959458"/>
              <a:gd name="connsiteX4-357" fmla="*/ 1559412 w 2893222"/>
              <a:gd name="connsiteY4-358" fmla="*/ 2959458 h 2959458"/>
              <a:gd name="connsiteX5-359" fmla="*/ 663159 w 2893222"/>
              <a:gd name="connsiteY5-360" fmla="*/ 2702644 h 2959458"/>
              <a:gd name="connsiteX0-361" fmla="*/ 663159 w 2893222"/>
              <a:gd name="connsiteY0-362" fmla="*/ 2702644 h 2959458"/>
              <a:gd name="connsiteX1-363" fmla="*/ 0 w 2893222"/>
              <a:gd name="connsiteY1-364" fmla="*/ 2032204 h 2959458"/>
              <a:gd name="connsiteX2-365" fmla="*/ 1396998 w 2893222"/>
              <a:gd name="connsiteY2-366" fmla="*/ 0 h 2959458"/>
              <a:gd name="connsiteX3-367" fmla="*/ 2893222 w 2893222"/>
              <a:gd name="connsiteY3-368" fmla="*/ 2404291 h 2959458"/>
              <a:gd name="connsiteX4-369" fmla="*/ 1559412 w 2893222"/>
              <a:gd name="connsiteY4-370" fmla="*/ 2959458 h 2959458"/>
              <a:gd name="connsiteX5-371" fmla="*/ 663159 w 2893222"/>
              <a:gd name="connsiteY5-372" fmla="*/ 2702644 h 2959458"/>
            </a:gdLst>
            <a:ahLst/>
            <a:cxnLst>
              <a:cxn ang="0">
                <a:pos x="connsiteX0-1" y="connsiteY0-2"/>
              </a:cxn>
              <a:cxn ang="0">
                <a:pos x="connsiteX1-3" y="connsiteY1-4"/>
              </a:cxn>
              <a:cxn ang="0">
                <a:pos x="connsiteX2-5" y="connsiteY2-6"/>
              </a:cxn>
              <a:cxn ang="0">
                <a:pos x="connsiteX3-7" y="connsiteY3-8"/>
              </a:cxn>
              <a:cxn ang="0">
                <a:pos x="connsiteX4-25" y="connsiteY4-26"/>
              </a:cxn>
              <a:cxn ang="0">
                <a:pos x="connsiteX5-107" y="connsiteY5-108"/>
              </a:cxn>
            </a:cxnLst>
            <a:rect l="l" t="t" r="r" b="b"/>
            <a:pathLst>
              <a:path w="2893222" h="2959458">
                <a:moveTo>
                  <a:pt x="663159" y="2702644"/>
                </a:moveTo>
                <a:cubicBezTo>
                  <a:pt x="270694" y="2413616"/>
                  <a:pt x="297292" y="2480177"/>
                  <a:pt x="0" y="2032204"/>
                </a:cubicBezTo>
                <a:lnTo>
                  <a:pt x="1396998" y="0"/>
                </a:lnTo>
                <a:lnTo>
                  <a:pt x="2893222" y="2404291"/>
                </a:lnTo>
                <a:cubicBezTo>
                  <a:pt x="2180089" y="2991587"/>
                  <a:pt x="1930209" y="2931200"/>
                  <a:pt x="1559412" y="2959458"/>
                </a:cubicBezTo>
                <a:cubicBezTo>
                  <a:pt x="1254627" y="2941783"/>
                  <a:pt x="930144" y="2872952"/>
                  <a:pt x="663159" y="2702644"/>
                </a:cubicBezTo>
                <a:close/>
              </a:path>
            </a:pathLst>
          </a:custGeom>
          <a:solidFill>
            <a:schemeClr val="bg1">
              <a:lumMod val="85000"/>
            </a:schemeClr>
          </a:solidFill>
          <a:ln w="9525" cap="rnd">
            <a:solidFill>
              <a:srgbClr val="E6E6E6"/>
            </a:solidFill>
            <a:prstDash val="solid"/>
            <a:round/>
          </a:ln>
        </p:spPr>
        <p:txBody>
          <a:bodyPr vert="eaVert" lIns="67073" tIns="33536" rIns="67073" bIns="33536" anchor="ctr"/>
          <a:lstStyle/>
          <a:p>
            <a:pPr>
              <a:defRPr/>
            </a:pPr>
            <a:endParaRPr lang="zh-CN" altLang="en-US" sz="1125" kern="0">
              <a:solidFill>
                <a:sysClr val="window" lastClr="FFFFFF"/>
              </a:solidFill>
              <a:latin typeface="微软雅黑" panose="020B0503020204020204" pitchFamily="34" charset="-122"/>
              <a:ea typeface="微软雅黑" panose="020B0503020204020204" pitchFamily="34" charset="-122"/>
            </a:endParaRPr>
          </a:p>
        </p:txBody>
      </p:sp>
      <p:sp>
        <p:nvSpPr>
          <p:cNvPr id="6" name="椭圆 5"/>
          <p:cNvSpPr/>
          <p:nvPr/>
        </p:nvSpPr>
        <p:spPr bwMode="auto">
          <a:xfrm>
            <a:off x="2463415" y="1399766"/>
            <a:ext cx="2672612" cy="2683365"/>
          </a:xfrm>
          <a:prstGeom prst="ellipse">
            <a:avLst/>
          </a:prstGeom>
          <a:noFill/>
          <a:ln w="25400" cap="flat" cmpd="sng" algn="ctr">
            <a:solidFill>
              <a:schemeClr val="bg1">
                <a:lumMod val="50000"/>
              </a:schemeClr>
            </a:solidFill>
            <a:prstDash val="solid"/>
          </a:ln>
          <a:effectLst/>
        </p:spPr>
        <p:txBody>
          <a:bodyPr lIns="67073" tIns="33536" rIns="67073" bIns="33536"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7" name="椭圆 6"/>
          <p:cNvSpPr/>
          <p:nvPr/>
        </p:nvSpPr>
        <p:spPr bwMode="auto">
          <a:xfrm>
            <a:off x="4062562" y="1399766"/>
            <a:ext cx="2673775" cy="2683365"/>
          </a:xfrm>
          <a:prstGeom prst="ellipse">
            <a:avLst/>
          </a:prstGeom>
          <a:noFill/>
          <a:ln w="25400" cap="flat" cmpd="sng" algn="ctr">
            <a:solidFill>
              <a:schemeClr val="bg1">
                <a:lumMod val="50000"/>
              </a:schemeClr>
            </a:solidFill>
            <a:prstDash val="solid"/>
          </a:ln>
          <a:effectLst/>
        </p:spPr>
        <p:txBody>
          <a:bodyPr lIns="67073" tIns="33536" rIns="67073" bIns="33536"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cxnSp>
        <p:nvCxnSpPr>
          <p:cNvPr id="8" name="直接连接符 7"/>
          <p:cNvCxnSpPr>
            <a:cxnSpLocks noChangeShapeType="1"/>
          </p:cNvCxnSpPr>
          <p:nvPr/>
        </p:nvCxnSpPr>
        <p:spPr bwMode="auto">
          <a:xfrm>
            <a:off x="3197278" y="2054844"/>
            <a:ext cx="418686" cy="197340"/>
          </a:xfrm>
          <a:prstGeom prst="line">
            <a:avLst/>
          </a:prstGeom>
          <a:noFill/>
          <a:ln w="28575" algn="ctr">
            <a:solidFill>
              <a:schemeClr val="bg1">
                <a:lumMod val="50000"/>
              </a:schemeClr>
            </a:solidFill>
            <a:round/>
            <a:headEnd type="none" w="med" len="med"/>
            <a:tailEnd type="arrow" w="med" len="med"/>
          </a:ln>
        </p:spPr>
      </p:cxnSp>
      <p:cxnSp>
        <p:nvCxnSpPr>
          <p:cNvPr id="9" name="直接连接符 8"/>
          <p:cNvCxnSpPr>
            <a:cxnSpLocks noChangeShapeType="1"/>
          </p:cNvCxnSpPr>
          <p:nvPr/>
        </p:nvCxnSpPr>
        <p:spPr bwMode="auto">
          <a:xfrm>
            <a:off x="2973978" y="2660876"/>
            <a:ext cx="432642" cy="0"/>
          </a:xfrm>
          <a:prstGeom prst="line">
            <a:avLst/>
          </a:prstGeom>
          <a:noFill/>
          <a:ln w="28575" algn="ctr">
            <a:solidFill>
              <a:schemeClr val="bg1">
                <a:lumMod val="50000"/>
              </a:schemeClr>
            </a:solidFill>
            <a:round/>
            <a:headEnd type="none" w="med" len="med"/>
            <a:tailEnd type="arrow" w="med" len="med"/>
          </a:ln>
        </p:spPr>
      </p:cxnSp>
      <p:cxnSp>
        <p:nvCxnSpPr>
          <p:cNvPr id="10" name="直接连接符 9"/>
          <p:cNvCxnSpPr>
            <a:cxnSpLocks noChangeShapeType="1"/>
          </p:cNvCxnSpPr>
          <p:nvPr/>
        </p:nvCxnSpPr>
        <p:spPr bwMode="auto">
          <a:xfrm flipV="1">
            <a:off x="3197277" y="3053223"/>
            <a:ext cx="432642" cy="230036"/>
          </a:xfrm>
          <a:prstGeom prst="line">
            <a:avLst/>
          </a:prstGeom>
          <a:noFill/>
          <a:ln w="28575" algn="ctr">
            <a:solidFill>
              <a:schemeClr val="bg1">
                <a:lumMod val="50000"/>
              </a:schemeClr>
            </a:solidFill>
            <a:round/>
            <a:headEnd type="none" w="med" len="med"/>
            <a:tailEnd type="arrow" w="med" len="med"/>
          </a:ln>
        </p:spPr>
      </p:cxnSp>
      <p:cxnSp>
        <p:nvCxnSpPr>
          <p:cNvPr id="11" name="直接连接符 10"/>
          <p:cNvCxnSpPr>
            <a:cxnSpLocks noChangeShapeType="1"/>
          </p:cNvCxnSpPr>
          <p:nvPr/>
        </p:nvCxnSpPr>
        <p:spPr bwMode="auto">
          <a:xfrm flipH="1" flipV="1">
            <a:off x="5638448" y="3043882"/>
            <a:ext cx="432642" cy="230036"/>
          </a:xfrm>
          <a:prstGeom prst="line">
            <a:avLst/>
          </a:prstGeom>
          <a:noFill/>
          <a:ln w="28575" algn="ctr">
            <a:solidFill>
              <a:schemeClr val="bg1">
                <a:lumMod val="50000"/>
              </a:schemeClr>
            </a:solidFill>
            <a:round/>
            <a:headEnd type="none" w="med" len="med"/>
            <a:tailEnd type="arrow" w="med" len="med"/>
          </a:ln>
        </p:spPr>
      </p:cxnSp>
      <p:cxnSp>
        <p:nvCxnSpPr>
          <p:cNvPr id="12" name="直接连接符 11"/>
          <p:cNvCxnSpPr>
            <a:cxnSpLocks noChangeShapeType="1"/>
          </p:cNvCxnSpPr>
          <p:nvPr/>
        </p:nvCxnSpPr>
        <p:spPr bwMode="auto">
          <a:xfrm flipH="1">
            <a:off x="5854769" y="2658541"/>
            <a:ext cx="432642" cy="0"/>
          </a:xfrm>
          <a:prstGeom prst="line">
            <a:avLst/>
          </a:prstGeom>
          <a:noFill/>
          <a:ln w="28575" algn="ctr">
            <a:solidFill>
              <a:schemeClr val="bg1">
                <a:lumMod val="50000"/>
              </a:schemeClr>
            </a:solidFill>
            <a:round/>
            <a:headEnd type="none" w="med" len="med"/>
            <a:tailEnd type="arrow" w="med" len="med"/>
          </a:ln>
        </p:spPr>
      </p:cxnSp>
      <p:cxnSp>
        <p:nvCxnSpPr>
          <p:cNvPr id="13" name="直接连接符 12"/>
          <p:cNvCxnSpPr>
            <a:cxnSpLocks noChangeShapeType="1"/>
          </p:cNvCxnSpPr>
          <p:nvPr/>
        </p:nvCxnSpPr>
        <p:spPr bwMode="auto">
          <a:xfrm flipH="1">
            <a:off x="5652405" y="2054844"/>
            <a:ext cx="418686" cy="197340"/>
          </a:xfrm>
          <a:prstGeom prst="line">
            <a:avLst/>
          </a:prstGeom>
          <a:noFill/>
          <a:ln w="28575" algn="ctr">
            <a:solidFill>
              <a:schemeClr val="bg1">
                <a:lumMod val="50000"/>
              </a:schemeClr>
            </a:solidFill>
            <a:round/>
            <a:headEnd type="none" w="med" len="med"/>
            <a:tailEnd type="arrow" w="med" len="med"/>
          </a:ln>
        </p:spPr>
      </p:cxnSp>
      <p:grpSp>
        <p:nvGrpSpPr>
          <p:cNvPr id="14" name="组合 13"/>
          <p:cNvGrpSpPr/>
          <p:nvPr/>
        </p:nvGrpSpPr>
        <p:grpSpPr>
          <a:xfrm>
            <a:off x="3829960" y="1891366"/>
            <a:ext cx="1542159" cy="1548364"/>
            <a:chOff x="5014912" y="2584450"/>
            <a:chExt cx="2105025" cy="2105025"/>
          </a:xfrm>
        </p:grpSpPr>
        <p:sp>
          <p:nvSpPr>
            <p:cNvPr id="15" name="Oval 19"/>
            <p:cNvSpPr>
              <a:spLocks noChangeArrowheads="1"/>
            </p:cNvSpPr>
            <p:nvPr/>
          </p:nvSpPr>
          <p:spPr bwMode="auto">
            <a:xfrm>
              <a:off x="5014912" y="2584450"/>
              <a:ext cx="2105025" cy="2105025"/>
            </a:xfrm>
            <a:prstGeom prst="ellipse">
              <a:avLst/>
            </a:prstGeom>
            <a:solidFill>
              <a:schemeClr val="accent1"/>
            </a:solidFill>
            <a:ln w="3175" cap="flat" cmpd="sng" algn="ctr">
              <a:noFill/>
              <a:prstDash val="solid"/>
            </a:ln>
            <a:effectLst/>
          </p:spPr>
          <p:txBody>
            <a:bodyPr anchor="ctr"/>
            <a:lstStyle/>
            <a:p>
              <a:pPr algn="ctr">
                <a:lnSpc>
                  <a:spcPct val="120000"/>
                </a:lnSpc>
                <a:defRPr/>
              </a:pPr>
              <a:endParaRPr lang="zh-CN" altLang="en-US" sz="675" kern="0" dirty="0">
                <a:solidFill>
                  <a:srgbClr val="4D4D4D"/>
                </a:solidFill>
                <a:latin typeface="微软雅黑" panose="020B0503020204020204" pitchFamily="34" charset="-122"/>
                <a:ea typeface="微软雅黑" panose="020B0503020204020204" pitchFamily="34" charset="-122"/>
              </a:endParaRPr>
            </a:p>
          </p:txBody>
        </p:sp>
        <p:sp>
          <p:nvSpPr>
            <p:cNvPr id="16" name="Oval 19"/>
            <p:cNvSpPr>
              <a:spLocks noChangeArrowheads="1"/>
            </p:cNvSpPr>
            <p:nvPr/>
          </p:nvSpPr>
          <p:spPr bwMode="auto">
            <a:xfrm>
              <a:off x="5497512" y="3066331"/>
              <a:ext cx="1139825" cy="1139825"/>
            </a:xfrm>
            <a:prstGeom prst="ellipse">
              <a:avLst/>
            </a:prstGeom>
            <a:solidFill>
              <a:schemeClr val="bg1">
                <a:lumMod val="95000"/>
              </a:schemeClr>
            </a:solidFill>
            <a:ln w="3175" cap="flat" cmpd="sng" algn="ctr">
              <a:solidFill>
                <a:srgbClr val="D7D7D7"/>
              </a:solidFill>
              <a:prstDash val="solid"/>
            </a:ln>
            <a:effectLst/>
          </p:spPr>
          <p:txBody>
            <a:bodyPr anchor="ctr"/>
            <a:lstStyle/>
            <a:p>
              <a:pPr algn="ctr">
                <a:defRPr/>
              </a:pPr>
              <a:r>
                <a:rPr lang="zh-CN" altLang="en-US" sz="1575" b="1" kern="0" dirty="0">
                  <a:solidFill>
                    <a:srgbClr val="4D4D4D"/>
                  </a:solidFill>
                  <a:latin typeface="Impact" panose="020B0806030902050204" pitchFamily="34" charset="0"/>
                  <a:ea typeface="微软雅黑" panose="020B0503020204020204" pitchFamily="34" charset="-122"/>
                </a:rPr>
                <a:t>存在不足</a:t>
              </a:r>
            </a:p>
          </p:txBody>
        </p:sp>
      </p:grpSp>
      <p:sp>
        <p:nvSpPr>
          <p:cNvPr id="17" name="Oval 19"/>
          <p:cNvSpPr>
            <a:spLocks noChangeArrowheads="1"/>
          </p:cNvSpPr>
          <p:nvPr/>
        </p:nvSpPr>
        <p:spPr bwMode="auto">
          <a:xfrm>
            <a:off x="2476206" y="1462822"/>
            <a:ext cx="726886" cy="729809"/>
          </a:xfrm>
          <a:prstGeom prst="ellipse">
            <a:avLst/>
          </a:prstGeom>
          <a:solidFill>
            <a:schemeClr val="accent1"/>
          </a:solidFill>
          <a:ln w="9525">
            <a:noFill/>
            <a:round/>
          </a:ln>
          <a:effectLst/>
        </p:spPr>
        <p:txBody>
          <a:bodyPr lIns="67073" tIns="33536" rIns="67073" bIns="33536" anchor="ctr"/>
          <a:lstStyle/>
          <a:p>
            <a:pPr algn="ctr">
              <a:lnSpc>
                <a:spcPct val="120000"/>
              </a:lnSpc>
              <a:defRPr/>
            </a:pPr>
            <a:r>
              <a:rPr lang="zh-CN" altLang="en-US" sz="1425" kern="0" dirty="0">
                <a:solidFill>
                  <a:sysClr val="window" lastClr="FFFFFF"/>
                </a:solidFill>
                <a:latin typeface="Arial" panose="020B0604020202020204" pitchFamily="34" charset="0"/>
                <a:ea typeface="微软雅黑" panose="020B0503020204020204" pitchFamily="34" charset="-122"/>
              </a:rPr>
              <a:t>添加文本</a:t>
            </a:r>
          </a:p>
        </p:txBody>
      </p:sp>
      <p:sp>
        <p:nvSpPr>
          <p:cNvPr id="18" name="Oval 19"/>
          <p:cNvSpPr>
            <a:spLocks noChangeArrowheads="1"/>
          </p:cNvSpPr>
          <p:nvPr/>
        </p:nvSpPr>
        <p:spPr bwMode="auto">
          <a:xfrm>
            <a:off x="6033876" y="1474499"/>
            <a:ext cx="726885" cy="730977"/>
          </a:xfrm>
          <a:prstGeom prst="ellipse">
            <a:avLst/>
          </a:prstGeom>
          <a:solidFill>
            <a:schemeClr val="accent1"/>
          </a:solidFill>
          <a:ln w="9525">
            <a:noFill/>
            <a:round/>
          </a:ln>
          <a:effectLst/>
        </p:spPr>
        <p:txBody>
          <a:bodyPr lIns="67073" tIns="33536" rIns="67073" bIns="33536" anchor="ctr"/>
          <a:lstStyle/>
          <a:p>
            <a:pPr algn="ctr">
              <a:lnSpc>
                <a:spcPct val="120000"/>
              </a:lnSpc>
              <a:defRPr/>
            </a:pPr>
            <a:r>
              <a:rPr lang="zh-CN" altLang="en-US" sz="1425" kern="0" dirty="0">
                <a:solidFill>
                  <a:schemeClr val="bg1"/>
                </a:solidFill>
                <a:latin typeface="Arial" panose="020B0604020202020204" pitchFamily="34" charset="0"/>
                <a:ea typeface="微软雅黑" panose="020B0503020204020204" pitchFamily="34" charset="-122"/>
              </a:rPr>
              <a:t>添加文本</a:t>
            </a:r>
          </a:p>
        </p:txBody>
      </p:sp>
      <p:sp>
        <p:nvSpPr>
          <p:cNvPr id="19" name="Oval 19"/>
          <p:cNvSpPr>
            <a:spLocks noChangeArrowheads="1"/>
          </p:cNvSpPr>
          <p:nvPr/>
        </p:nvSpPr>
        <p:spPr bwMode="auto">
          <a:xfrm>
            <a:off x="6364172" y="2322246"/>
            <a:ext cx="728048" cy="730977"/>
          </a:xfrm>
          <a:prstGeom prst="ellipse">
            <a:avLst/>
          </a:prstGeom>
          <a:solidFill>
            <a:schemeClr val="accent1"/>
          </a:solidFill>
          <a:ln w="9525">
            <a:noFill/>
            <a:round/>
          </a:ln>
          <a:effectLst/>
        </p:spPr>
        <p:txBody>
          <a:bodyPr lIns="67073" tIns="33536" rIns="67073" bIns="33536" anchor="ctr"/>
          <a:lstStyle/>
          <a:p>
            <a:pPr algn="ctr">
              <a:lnSpc>
                <a:spcPct val="120000"/>
              </a:lnSpc>
              <a:defRPr/>
            </a:pPr>
            <a:r>
              <a:rPr lang="zh-CN" altLang="en-US" sz="1425" kern="0" dirty="0">
                <a:solidFill>
                  <a:schemeClr val="bg1"/>
                </a:solidFill>
                <a:latin typeface="Arial" panose="020B0604020202020204" pitchFamily="34" charset="0"/>
                <a:ea typeface="微软雅黑" panose="020B0503020204020204" pitchFamily="34" charset="-122"/>
              </a:rPr>
              <a:t>添加文本</a:t>
            </a:r>
          </a:p>
        </p:txBody>
      </p:sp>
      <p:sp>
        <p:nvSpPr>
          <p:cNvPr id="20" name="Oval 19"/>
          <p:cNvSpPr>
            <a:spLocks noChangeArrowheads="1"/>
          </p:cNvSpPr>
          <p:nvPr/>
        </p:nvSpPr>
        <p:spPr bwMode="auto">
          <a:xfrm>
            <a:off x="6069927" y="3160652"/>
            <a:ext cx="728048" cy="730977"/>
          </a:xfrm>
          <a:prstGeom prst="ellipse">
            <a:avLst/>
          </a:prstGeom>
          <a:solidFill>
            <a:schemeClr val="accent1"/>
          </a:solidFill>
          <a:ln w="9525">
            <a:noFill/>
            <a:round/>
          </a:ln>
          <a:effectLst/>
        </p:spPr>
        <p:txBody>
          <a:bodyPr lIns="67073" tIns="33536" rIns="67073" bIns="33536" anchor="ctr"/>
          <a:lstStyle/>
          <a:p>
            <a:pPr algn="ctr">
              <a:lnSpc>
                <a:spcPct val="120000"/>
              </a:lnSpc>
              <a:defRPr/>
            </a:pPr>
            <a:r>
              <a:rPr lang="zh-CN" altLang="en-US" sz="1425" kern="0" dirty="0">
                <a:solidFill>
                  <a:schemeClr val="bg1"/>
                </a:solidFill>
                <a:latin typeface="Arial" panose="020B0604020202020204" pitchFamily="34" charset="0"/>
                <a:ea typeface="微软雅黑" panose="020B0503020204020204" pitchFamily="34" charset="-122"/>
              </a:rPr>
              <a:t>添加文本</a:t>
            </a:r>
          </a:p>
        </p:txBody>
      </p:sp>
      <p:sp>
        <p:nvSpPr>
          <p:cNvPr id="21" name="Oval 19"/>
          <p:cNvSpPr>
            <a:spLocks noChangeArrowheads="1"/>
          </p:cNvSpPr>
          <p:nvPr/>
        </p:nvSpPr>
        <p:spPr bwMode="auto">
          <a:xfrm>
            <a:off x="2150562" y="2294221"/>
            <a:ext cx="728048" cy="730977"/>
          </a:xfrm>
          <a:prstGeom prst="ellipse">
            <a:avLst/>
          </a:prstGeom>
          <a:solidFill>
            <a:schemeClr val="accent1"/>
          </a:solidFill>
          <a:ln w="9525">
            <a:noFill/>
            <a:round/>
          </a:ln>
          <a:effectLst/>
        </p:spPr>
        <p:txBody>
          <a:bodyPr lIns="67073" tIns="33536" rIns="67073" bIns="33536" anchor="ctr"/>
          <a:lstStyle/>
          <a:p>
            <a:pPr algn="ctr">
              <a:lnSpc>
                <a:spcPct val="120000"/>
              </a:lnSpc>
              <a:defRPr/>
            </a:pPr>
            <a:r>
              <a:rPr lang="zh-CN" altLang="en-US" sz="1425" kern="0" dirty="0">
                <a:solidFill>
                  <a:sysClr val="window" lastClr="FFFFFF"/>
                </a:solidFill>
                <a:latin typeface="Arial" panose="020B0604020202020204" pitchFamily="34" charset="0"/>
                <a:ea typeface="微软雅黑" panose="020B0503020204020204" pitchFamily="34" charset="-122"/>
              </a:rPr>
              <a:t>添加文本</a:t>
            </a:r>
          </a:p>
        </p:txBody>
      </p:sp>
      <p:sp>
        <p:nvSpPr>
          <p:cNvPr id="22" name="Oval 19"/>
          <p:cNvSpPr>
            <a:spLocks noChangeArrowheads="1"/>
          </p:cNvSpPr>
          <p:nvPr/>
        </p:nvSpPr>
        <p:spPr bwMode="auto">
          <a:xfrm>
            <a:off x="2448295" y="3155980"/>
            <a:ext cx="728048" cy="730977"/>
          </a:xfrm>
          <a:prstGeom prst="ellipse">
            <a:avLst/>
          </a:prstGeom>
          <a:solidFill>
            <a:schemeClr val="accent1"/>
          </a:solidFill>
          <a:ln w="9525">
            <a:noFill/>
            <a:round/>
          </a:ln>
          <a:effectLst/>
        </p:spPr>
        <p:txBody>
          <a:bodyPr lIns="67073" tIns="33536" rIns="67073" bIns="33536" anchor="ctr"/>
          <a:lstStyle/>
          <a:p>
            <a:pPr algn="ctr">
              <a:lnSpc>
                <a:spcPct val="120000"/>
              </a:lnSpc>
              <a:defRPr/>
            </a:pPr>
            <a:r>
              <a:rPr lang="zh-CN" altLang="en-US" sz="1425" kern="0" dirty="0">
                <a:solidFill>
                  <a:sysClr val="window" lastClr="FFFFFF"/>
                </a:solidFill>
                <a:latin typeface="Arial" panose="020B0604020202020204" pitchFamily="34" charset="0"/>
                <a:ea typeface="微软雅黑" panose="020B0503020204020204" pitchFamily="34" charset="-122"/>
              </a:rPr>
              <a:t>添加文本</a:t>
            </a:r>
          </a:p>
        </p:txBody>
      </p:sp>
      <p:sp>
        <p:nvSpPr>
          <p:cNvPr id="23" name="TextBox 22"/>
          <p:cNvSpPr txBox="1"/>
          <p:nvPr/>
        </p:nvSpPr>
        <p:spPr>
          <a:xfrm>
            <a:off x="696054" y="1484962"/>
            <a:ext cx="1593307" cy="517466"/>
          </a:xfrm>
          <a:prstGeom prst="rect">
            <a:avLst/>
          </a:prstGeom>
          <a:noFill/>
        </p:spPr>
        <p:txBody>
          <a:bodyPr wrap="square" lIns="67073" tIns="33536" rIns="67073" bIns="33536" rtlCol="0">
            <a:spAutoFit/>
          </a:bodyPr>
          <a:lstStyle/>
          <a:p>
            <a:pPr>
              <a:lnSpc>
                <a:spcPct val="130000"/>
              </a:lnSpc>
            </a:pPr>
            <a:r>
              <a:rPr lang="zh-CN" altLang="en-US" sz="1125"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a:t>
            </a:r>
          </a:p>
        </p:txBody>
      </p:sp>
      <p:sp>
        <p:nvSpPr>
          <p:cNvPr id="24" name="TextBox 23"/>
          <p:cNvSpPr txBox="1"/>
          <p:nvPr/>
        </p:nvSpPr>
        <p:spPr>
          <a:xfrm>
            <a:off x="6922083" y="1484962"/>
            <a:ext cx="1571743" cy="517466"/>
          </a:xfrm>
          <a:prstGeom prst="rect">
            <a:avLst/>
          </a:prstGeom>
          <a:noFill/>
        </p:spPr>
        <p:txBody>
          <a:bodyPr wrap="square" lIns="67073" tIns="33536" rIns="67073" bIns="33536" rtlCol="0">
            <a:spAutoFit/>
          </a:bodyPr>
          <a:lstStyle/>
          <a:p>
            <a:pPr>
              <a:lnSpc>
                <a:spcPct val="130000"/>
              </a:lnSpc>
            </a:pPr>
            <a:r>
              <a:rPr lang="zh-CN" altLang="en-US" sz="1125" dirty="0">
                <a:solidFill>
                  <a:sysClr val="windowText" lastClr="000000"/>
                </a:solidFill>
                <a:latin typeface="微软雅黑" panose="020B0503020204020204" pitchFamily="34" charset="-122"/>
                <a:ea typeface="微软雅黑" panose="020B0503020204020204" pitchFamily="34" charset="-122"/>
              </a:rPr>
              <a:t>您的内容打在这里，或者通过复制您的</a:t>
            </a:r>
            <a:r>
              <a:rPr lang="zh-CN" altLang="en-US" sz="1125">
                <a:solidFill>
                  <a:sysClr val="windowText" lastClr="000000"/>
                </a:solidFill>
                <a:latin typeface="微软雅黑" panose="020B0503020204020204" pitchFamily="34" charset="-122"/>
                <a:ea typeface="微软雅黑" panose="020B0503020204020204" pitchFamily="34" charset="-122"/>
              </a:rPr>
              <a:t>文本后。</a:t>
            </a:r>
          </a:p>
        </p:txBody>
      </p:sp>
      <p:sp>
        <p:nvSpPr>
          <p:cNvPr id="25" name="TextBox 24"/>
          <p:cNvSpPr txBox="1"/>
          <p:nvPr/>
        </p:nvSpPr>
        <p:spPr>
          <a:xfrm>
            <a:off x="401096" y="2447763"/>
            <a:ext cx="1571743" cy="517466"/>
          </a:xfrm>
          <a:prstGeom prst="rect">
            <a:avLst/>
          </a:prstGeom>
          <a:noFill/>
        </p:spPr>
        <p:txBody>
          <a:bodyPr wrap="square" lIns="67073" tIns="33536" rIns="67073" bIns="33536" rtlCol="0">
            <a:spAutoFit/>
          </a:bodyPr>
          <a:lstStyle/>
          <a:p>
            <a:pPr>
              <a:lnSpc>
                <a:spcPct val="130000"/>
              </a:lnSpc>
            </a:pPr>
            <a:r>
              <a:rPr lang="zh-CN" altLang="en-US" sz="1125"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a:t>
            </a:r>
          </a:p>
        </p:txBody>
      </p:sp>
      <p:sp>
        <p:nvSpPr>
          <p:cNvPr id="26" name="TextBox 25"/>
          <p:cNvSpPr txBox="1"/>
          <p:nvPr/>
        </p:nvSpPr>
        <p:spPr>
          <a:xfrm>
            <a:off x="7264510" y="2447763"/>
            <a:ext cx="1571743" cy="517466"/>
          </a:xfrm>
          <a:prstGeom prst="rect">
            <a:avLst/>
          </a:prstGeom>
          <a:noFill/>
        </p:spPr>
        <p:txBody>
          <a:bodyPr wrap="square" lIns="67073" tIns="33536" rIns="67073" bIns="33536" rtlCol="0">
            <a:spAutoFit/>
          </a:bodyPr>
          <a:lstStyle/>
          <a:p>
            <a:pPr>
              <a:lnSpc>
                <a:spcPct val="130000"/>
              </a:lnSpc>
            </a:pPr>
            <a:r>
              <a:rPr lang="zh-CN" altLang="en-US" sz="1125" dirty="0">
                <a:solidFill>
                  <a:sysClr val="windowText" lastClr="000000"/>
                </a:solidFill>
                <a:latin typeface="微软雅黑" panose="020B0503020204020204" pitchFamily="34" charset="-122"/>
                <a:ea typeface="微软雅黑" panose="020B0503020204020204" pitchFamily="34" charset="-122"/>
              </a:rPr>
              <a:t>您的内容打在这里，或者通过复制您的</a:t>
            </a:r>
            <a:r>
              <a:rPr lang="zh-CN" altLang="en-US" sz="1125">
                <a:solidFill>
                  <a:sysClr val="windowText" lastClr="000000"/>
                </a:solidFill>
                <a:latin typeface="微软雅黑" panose="020B0503020204020204" pitchFamily="34" charset="-122"/>
                <a:ea typeface="微软雅黑" panose="020B0503020204020204" pitchFamily="34" charset="-122"/>
              </a:rPr>
              <a:t>文本后。</a:t>
            </a:r>
          </a:p>
        </p:txBody>
      </p:sp>
      <p:sp>
        <p:nvSpPr>
          <p:cNvPr id="27" name="TextBox 26"/>
          <p:cNvSpPr txBox="1"/>
          <p:nvPr/>
        </p:nvSpPr>
        <p:spPr>
          <a:xfrm>
            <a:off x="6940989" y="3286169"/>
            <a:ext cx="1571743" cy="517466"/>
          </a:xfrm>
          <a:prstGeom prst="rect">
            <a:avLst/>
          </a:prstGeom>
          <a:noFill/>
        </p:spPr>
        <p:txBody>
          <a:bodyPr wrap="square" lIns="67073" tIns="33536" rIns="67073" bIns="33536" rtlCol="0">
            <a:spAutoFit/>
          </a:bodyPr>
          <a:lstStyle/>
          <a:p>
            <a:pPr>
              <a:lnSpc>
                <a:spcPct val="130000"/>
              </a:lnSpc>
            </a:pPr>
            <a:r>
              <a:rPr lang="zh-CN" altLang="en-US" sz="1125" dirty="0">
                <a:solidFill>
                  <a:sysClr val="windowText" lastClr="000000"/>
                </a:solidFill>
                <a:latin typeface="微软雅黑" panose="020B0503020204020204" pitchFamily="34" charset="-122"/>
                <a:ea typeface="微软雅黑" panose="020B0503020204020204" pitchFamily="34" charset="-122"/>
              </a:rPr>
              <a:t>您的内容打在这里，或者通过复制您的</a:t>
            </a:r>
            <a:r>
              <a:rPr lang="zh-CN" altLang="en-US" sz="1125">
                <a:solidFill>
                  <a:sysClr val="windowText" lastClr="000000"/>
                </a:solidFill>
                <a:latin typeface="微软雅黑" panose="020B0503020204020204" pitchFamily="34" charset="-122"/>
                <a:ea typeface="微软雅黑" panose="020B0503020204020204" pitchFamily="34" charset="-122"/>
              </a:rPr>
              <a:t>文本后。</a:t>
            </a:r>
          </a:p>
        </p:txBody>
      </p:sp>
      <p:sp>
        <p:nvSpPr>
          <p:cNvPr id="28" name="TextBox 27"/>
          <p:cNvSpPr txBox="1"/>
          <p:nvPr/>
        </p:nvSpPr>
        <p:spPr>
          <a:xfrm>
            <a:off x="696054" y="3286169"/>
            <a:ext cx="1571743" cy="517466"/>
          </a:xfrm>
          <a:prstGeom prst="rect">
            <a:avLst/>
          </a:prstGeom>
          <a:noFill/>
        </p:spPr>
        <p:txBody>
          <a:bodyPr wrap="square" lIns="67073" tIns="33536" rIns="67073" bIns="33536" rtlCol="0">
            <a:spAutoFit/>
          </a:bodyPr>
          <a:lstStyle/>
          <a:p>
            <a:pPr>
              <a:lnSpc>
                <a:spcPct val="130000"/>
              </a:lnSpc>
            </a:pPr>
            <a:r>
              <a:rPr lang="zh-CN" altLang="en-US" sz="1125" dirty="0">
                <a:solidFill>
                  <a:sysClr val="windowText" lastClr="000000"/>
                </a:solidFill>
                <a:latin typeface="微软雅黑" panose="020B0503020204020204" pitchFamily="34" charset="-122"/>
                <a:ea typeface="微软雅黑" panose="020B0503020204020204" pitchFamily="34" charset="-122"/>
              </a:rPr>
              <a:t>您的内容打在这里，或者通过复制您的</a:t>
            </a:r>
            <a:r>
              <a:rPr lang="zh-CN" altLang="en-US" sz="1125">
                <a:solidFill>
                  <a:sysClr val="windowText" lastClr="000000"/>
                </a:solidFill>
                <a:latin typeface="微软雅黑" panose="020B0503020204020204" pitchFamily="34" charset="-122"/>
                <a:ea typeface="微软雅黑" panose="020B0503020204020204" pitchFamily="34" charset="-122"/>
              </a:rPr>
              <a:t>文本后。</a:t>
            </a:r>
          </a:p>
        </p:txBody>
      </p:sp>
      <p:sp>
        <p:nvSpPr>
          <p:cNvPr id="30" name="文本框 2"/>
          <p:cNvSpPr txBox="1"/>
          <p:nvPr/>
        </p:nvSpPr>
        <p:spPr>
          <a:xfrm>
            <a:off x="1281871"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10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0"/>
                                        </p:tgtEl>
                                        <p:attrNameLst>
                                          <p:attrName>ppt_y</p:attrName>
                                        </p:attrNameLst>
                                      </p:cBhvr>
                                      <p:tavLst>
                                        <p:tav tm="0">
                                          <p:val>
                                            <p:strVal val="#ppt_y"/>
                                          </p:val>
                                        </p:tav>
                                        <p:tav tm="100000">
                                          <p:val>
                                            <p:strVal val="#ppt_y"/>
                                          </p:val>
                                        </p:tav>
                                      </p:tavLst>
                                    </p:anim>
                                    <p:anim calcmode="lin" valueType="num">
                                      <p:cBhvr>
                                        <p:cTn id="9" dur="5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0"/>
                                        </p:tgtEl>
                                      </p:cBhvr>
                                    </p:animEffect>
                                  </p:childTnLst>
                                </p:cTn>
                              </p:par>
                            </p:childTnLst>
                          </p:cTn>
                        </p:par>
                        <p:par>
                          <p:cTn id="12" fill="hold">
                            <p:stCondLst>
                              <p:cond delay="850"/>
                            </p:stCondLst>
                            <p:childTnLst>
                              <p:par>
                                <p:cTn id="13" presetID="49" presetClass="entr" presetSubtype="0" decel="10000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fltVal val="0"/>
                                          </p:val>
                                        </p:tav>
                                        <p:tav tm="100000">
                                          <p:val>
                                            <p:strVal val="#ppt_w"/>
                                          </p:val>
                                        </p:tav>
                                      </p:tavLst>
                                    </p:anim>
                                    <p:anim calcmode="lin" valueType="num">
                                      <p:cBhvr>
                                        <p:cTn id="16" dur="500" fill="hold"/>
                                        <p:tgtEl>
                                          <p:spTgt spid="14"/>
                                        </p:tgtEl>
                                        <p:attrNameLst>
                                          <p:attrName>ppt_h</p:attrName>
                                        </p:attrNameLst>
                                      </p:cBhvr>
                                      <p:tavLst>
                                        <p:tav tm="0">
                                          <p:val>
                                            <p:fltVal val="0"/>
                                          </p:val>
                                        </p:tav>
                                        <p:tav tm="100000">
                                          <p:val>
                                            <p:strVal val="#ppt_h"/>
                                          </p:val>
                                        </p:tav>
                                      </p:tavLst>
                                    </p:anim>
                                    <p:anim calcmode="lin" valueType="num">
                                      <p:cBhvr>
                                        <p:cTn id="17" dur="500" fill="hold"/>
                                        <p:tgtEl>
                                          <p:spTgt spid="14"/>
                                        </p:tgtEl>
                                        <p:attrNameLst>
                                          <p:attrName>style.rotation</p:attrName>
                                        </p:attrNameLst>
                                      </p:cBhvr>
                                      <p:tavLst>
                                        <p:tav tm="0">
                                          <p:val>
                                            <p:fltVal val="360"/>
                                          </p:val>
                                        </p:tav>
                                        <p:tav tm="100000">
                                          <p:val>
                                            <p:fltVal val="0"/>
                                          </p:val>
                                        </p:tav>
                                      </p:tavLst>
                                    </p:anim>
                                    <p:animEffect transition="in" filter="fade">
                                      <p:cBhvr>
                                        <p:cTn id="18" dur="500"/>
                                        <p:tgtEl>
                                          <p:spTgt spid="14"/>
                                        </p:tgtEl>
                                      </p:cBhvr>
                                    </p:animEffect>
                                  </p:childTnLst>
                                </p:cTn>
                              </p:par>
                            </p:childTnLst>
                          </p:cTn>
                        </p:par>
                        <p:par>
                          <p:cTn id="19" fill="hold">
                            <p:stCondLst>
                              <p:cond delay="1350"/>
                            </p:stCondLst>
                            <p:childTnLst>
                              <p:par>
                                <p:cTn id="20" presetID="22" presetClass="entr" presetSubtype="8"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right)">
                                      <p:cBhvr>
                                        <p:cTn id="25" dur="500"/>
                                        <p:tgtEl>
                                          <p:spTgt spid="6"/>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right)">
                                      <p:cBhvr>
                                        <p:cTn id="28" dur="500"/>
                                        <p:tgtEl>
                                          <p:spTgt spid="4"/>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right)">
                                      <p:cBhvr>
                                        <p:cTn id="31" dur="500"/>
                                        <p:tgtEl>
                                          <p:spTgt spid="5"/>
                                        </p:tgtEl>
                                      </p:cBhvr>
                                    </p:animEffect>
                                  </p:childTnLst>
                                </p:cTn>
                              </p:par>
                            </p:childTnLst>
                          </p:cTn>
                        </p:par>
                        <p:par>
                          <p:cTn id="32" fill="hold">
                            <p:stCondLst>
                              <p:cond delay="1850"/>
                            </p:stCondLst>
                            <p:childTnLst>
                              <p:par>
                                <p:cTn id="33" presetID="52" presetClass="entr" presetSubtype="0"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Scale>
                                      <p:cBhvr>
                                        <p:cTn id="35" dur="1000" decel="50000" fill="hold">
                                          <p:stCondLst>
                                            <p:cond delay="0"/>
                                          </p:stCondLst>
                                        </p:cTn>
                                        <p:tgtEl>
                                          <p:spTgt spid="1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17"/>
                                        </p:tgtEl>
                                        <p:attrNameLst>
                                          <p:attrName>ppt_x</p:attrName>
                                          <p:attrName>ppt_y</p:attrName>
                                        </p:attrNameLst>
                                      </p:cBhvr>
                                    </p:animMotion>
                                    <p:animEffect transition="in" filter="fade">
                                      <p:cBhvr>
                                        <p:cTn id="37" dur="1000"/>
                                        <p:tgtEl>
                                          <p:spTgt spid="17"/>
                                        </p:tgtEl>
                                      </p:cBhvr>
                                    </p:animEffect>
                                  </p:childTnLst>
                                </p:cTn>
                              </p:par>
                              <p:par>
                                <p:cTn id="38" presetID="52" presetClass="entr" presetSubtype="0" fill="hold" grpId="0" nodeType="withEffect">
                                  <p:stCondLst>
                                    <p:cond delay="200"/>
                                  </p:stCondLst>
                                  <p:childTnLst>
                                    <p:set>
                                      <p:cBhvr>
                                        <p:cTn id="39" dur="1" fill="hold">
                                          <p:stCondLst>
                                            <p:cond delay="0"/>
                                          </p:stCondLst>
                                        </p:cTn>
                                        <p:tgtEl>
                                          <p:spTgt spid="18"/>
                                        </p:tgtEl>
                                        <p:attrNameLst>
                                          <p:attrName>style.visibility</p:attrName>
                                        </p:attrNameLst>
                                      </p:cBhvr>
                                      <p:to>
                                        <p:strVal val="visible"/>
                                      </p:to>
                                    </p:set>
                                    <p:animScale>
                                      <p:cBhvr>
                                        <p:cTn id="40" dur="1000" decel="50000" fill="hold">
                                          <p:stCondLst>
                                            <p:cond delay="0"/>
                                          </p:stCondLst>
                                        </p:cTn>
                                        <p:tgtEl>
                                          <p:spTgt spid="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18"/>
                                        </p:tgtEl>
                                        <p:attrNameLst>
                                          <p:attrName>ppt_x</p:attrName>
                                          <p:attrName>ppt_y</p:attrName>
                                        </p:attrNameLst>
                                      </p:cBhvr>
                                    </p:animMotion>
                                    <p:animEffect transition="in" filter="fade">
                                      <p:cBhvr>
                                        <p:cTn id="42" dur="1000"/>
                                        <p:tgtEl>
                                          <p:spTgt spid="18"/>
                                        </p:tgtEl>
                                      </p:cBhvr>
                                    </p:animEffect>
                                  </p:childTnLst>
                                </p:cTn>
                              </p:par>
                              <p:par>
                                <p:cTn id="43" presetID="52" presetClass="entr" presetSubtype="0" fill="hold" grpId="0" nodeType="withEffect">
                                  <p:stCondLst>
                                    <p:cond delay="400"/>
                                  </p:stCondLst>
                                  <p:childTnLst>
                                    <p:set>
                                      <p:cBhvr>
                                        <p:cTn id="44" dur="1" fill="hold">
                                          <p:stCondLst>
                                            <p:cond delay="0"/>
                                          </p:stCondLst>
                                        </p:cTn>
                                        <p:tgtEl>
                                          <p:spTgt spid="21"/>
                                        </p:tgtEl>
                                        <p:attrNameLst>
                                          <p:attrName>style.visibility</p:attrName>
                                        </p:attrNameLst>
                                      </p:cBhvr>
                                      <p:to>
                                        <p:strVal val="visible"/>
                                      </p:to>
                                    </p:set>
                                    <p:animScale>
                                      <p:cBhvr>
                                        <p:cTn id="45"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6" dur="1000" decel="50000" fill="hold">
                                          <p:stCondLst>
                                            <p:cond delay="0"/>
                                          </p:stCondLst>
                                        </p:cTn>
                                        <p:tgtEl>
                                          <p:spTgt spid="21"/>
                                        </p:tgtEl>
                                        <p:attrNameLst>
                                          <p:attrName>ppt_x</p:attrName>
                                          <p:attrName>ppt_y</p:attrName>
                                        </p:attrNameLst>
                                      </p:cBhvr>
                                    </p:animMotion>
                                    <p:animEffect transition="in" filter="fade">
                                      <p:cBhvr>
                                        <p:cTn id="47" dur="1000"/>
                                        <p:tgtEl>
                                          <p:spTgt spid="21"/>
                                        </p:tgtEl>
                                      </p:cBhvr>
                                    </p:animEffect>
                                  </p:childTnLst>
                                </p:cTn>
                              </p:par>
                              <p:par>
                                <p:cTn id="48" presetID="52" presetClass="entr" presetSubtype="0" fill="hold" grpId="0" nodeType="withEffect">
                                  <p:stCondLst>
                                    <p:cond delay="600"/>
                                  </p:stCondLst>
                                  <p:childTnLst>
                                    <p:set>
                                      <p:cBhvr>
                                        <p:cTn id="49" dur="1" fill="hold">
                                          <p:stCondLst>
                                            <p:cond delay="0"/>
                                          </p:stCondLst>
                                        </p:cTn>
                                        <p:tgtEl>
                                          <p:spTgt spid="19"/>
                                        </p:tgtEl>
                                        <p:attrNameLst>
                                          <p:attrName>style.visibility</p:attrName>
                                        </p:attrNameLst>
                                      </p:cBhvr>
                                      <p:to>
                                        <p:strVal val="visible"/>
                                      </p:to>
                                    </p:set>
                                    <p:animScale>
                                      <p:cBhvr>
                                        <p:cTn id="50"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1" dur="1000" decel="50000" fill="hold">
                                          <p:stCondLst>
                                            <p:cond delay="0"/>
                                          </p:stCondLst>
                                        </p:cTn>
                                        <p:tgtEl>
                                          <p:spTgt spid="19"/>
                                        </p:tgtEl>
                                        <p:attrNameLst>
                                          <p:attrName>ppt_x</p:attrName>
                                          <p:attrName>ppt_y</p:attrName>
                                        </p:attrNameLst>
                                      </p:cBhvr>
                                    </p:animMotion>
                                    <p:animEffect transition="in" filter="fade">
                                      <p:cBhvr>
                                        <p:cTn id="52" dur="1000"/>
                                        <p:tgtEl>
                                          <p:spTgt spid="19"/>
                                        </p:tgtEl>
                                      </p:cBhvr>
                                    </p:animEffect>
                                  </p:childTnLst>
                                </p:cTn>
                              </p:par>
                              <p:par>
                                <p:cTn id="53" presetID="52" presetClass="entr" presetSubtype="0" fill="hold" grpId="0" nodeType="withEffect">
                                  <p:stCondLst>
                                    <p:cond delay="800"/>
                                  </p:stCondLst>
                                  <p:childTnLst>
                                    <p:set>
                                      <p:cBhvr>
                                        <p:cTn id="54" dur="1" fill="hold">
                                          <p:stCondLst>
                                            <p:cond delay="0"/>
                                          </p:stCondLst>
                                        </p:cTn>
                                        <p:tgtEl>
                                          <p:spTgt spid="22"/>
                                        </p:tgtEl>
                                        <p:attrNameLst>
                                          <p:attrName>style.visibility</p:attrName>
                                        </p:attrNameLst>
                                      </p:cBhvr>
                                      <p:to>
                                        <p:strVal val="visible"/>
                                      </p:to>
                                    </p:set>
                                    <p:animScale>
                                      <p:cBhvr>
                                        <p:cTn id="55" dur="1000" decel="50000" fill="hold">
                                          <p:stCondLst>
                                            <p:cond delay="0"/>
                                          </p:stCondLst>
                                        </p:cTn>
                                        <p:tgtEl>
                                          <p:spTgt spid="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6" dur="1000" decel="50000" fill="hold">
                                          <p:stCondLst>
                                            <p:cond delay="0"/>
                                          </p:stCondLst>
                                        </p:cTn>
                                        <p:tgtEl>
                                          <p:spTgt spid="22"/>
                                        </p:tgtEl>
                                        <p:attrNameLst>
                                          <p:attrName>ppt_x</p:attrName>
                                          <p:attrName>ppt_y</p:attrName>
                                        </p:attrNameLst>
                                      </p:cBhvr>
                                    </p:animMotion>
                                    <p:animEffect transition="in" filter="fade">
                                      <p:cBhvr>
                                        <p:cTn id="57" dur="1000"/>
                                        <p:tgtEl>
                                          <p:spTgt spid="22"/>
                                        </p:tgtEl>
                                      </p:cBhvr>
                                    </p:animEffect>
                                  </p:childTnLst>
                                </p:cTn>
                              </p:par>
                              <p:par>
                                <p:cTn id="58" presetID="52" presetClass="entr" presetSubtype="0" fill="hold" grpId="0" nodeType="withEffect">
                                  <p:stCondLst>
                                    <p:cond delay="1000"/>
                                  </p:stCondLst>
                                  <p:childTnLst>
                                    <p:set>
                                      <p:cBhvr>
                                        <p:cTn id="59" dur="1" fill="hold">
                                          <p:stCondLst>
                                            <p:cond delay="0"/>
                                          </p:stCondLst>
                                        </p:cTn>
                                        <p:tgtEl>
                                          <p:spTgt spid="20"/>
                                        </p:tgtEl>
                                        <p:attrNameLst>
                                          <p:attrName>style.visibility</p:attrName>
                                        </p:attrNameLst>
                                      </p:cBhvr>
                                      <p:to>
                                        <p:strVal val="visible"/>
                                      </p:to>
                                    </p:set>
                                    <p:animScale>
                                      <p:cBhvr>
                                        <p:cTn id="60" dur="10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1" dur="1000" decel="50000" fill="hold">
                                          <p:stCondLst>
                                            <p:cond delay="0"/>
                                          </p:stCondLst>
                                        </p:cTn>
                                        <p:tgtEl>
                                          <p:spTgt spid="20"/>
                                        </p:tgtEl>
                                        <p:attrNameLst>
                                          <p:attrName>ppt_x</p:attrName>
                                          <p:attrName>ppt_y</p:attrName>
                                        </p:attrNameLst>
                                      </p:cBhvr>
                                    </p:animMotion>
                                    <p:animEffect transition="in" filter="fade">
                                      <p:cBhvr>
                                        <p:cTn id="62" dur="1000"/>
                                        <p:tgtEl>
                                          <p:spTgt spid="20"/>
                                        </p:tgtEl>
                                      </p:cBhvr>
                                    </p:animEffect>
                                  </p:childTnLst>
                                </p:cTn>
                              </p:par>
                            </p:childTnLst>
                          </p:cTn>
                        </p:par>
                        <p:par>
                          <p:cTn id="63" fill="hold">
                            <p:stCondLst>
                              <p:cond delay="2850"/>
                            </p:stCondLst>
                            <p:childTnLst>
                              <p:par>
                                <p:cTn id="64" presetID="12" presetClass="entr" presetSubtype="8" fill="hold" nodeType="afterEffect">
                                  <p:stCondLst>
                                    <p:cond delay="0"/>
                                  </p:stCondLst>
                                  <p:childTnLst>
                                    <p:set>
                                      <p:cBhvr>
                                        <p:cTn id="65" dur="1" fill="hold">
                                          <p:stCondLst>
                                            <p:cond delay="0"/>
                                          </p:stCondLst>
                                        </p:cTn>
                                        <p:tgtEl>
                                          <p:spTgt spid="8"/>
                                        </p:tgtEl>
                                        <p:attrNameLst>
                                          <p:attrName>style.visibility</p:attrName>
                                        </p:attrNameLst>
                                      </p:cBhvr>
                                      <p:to>
                                        <p:strVal val="visible"/>
                                      </p:to>
                                    </p:set>
                                    <p:anim calcmode="lin" valueType="num">
                                      <p:cBhvr additive="base">
                                        <p:cTn id="66" dur="500"/>
                                        <p:tgtEl>
                                          <p:spTgt spid="8"/>
                                        </p:tgtEl>
                                        <p:attrNameLst>
                                          <p:attrName>ppt_x</p:attrName>
                                        </p:attrNameLst>
                                      </p:cBhvr>
                                      <p:tavLst>
                                        <p:tav tm="0">
                                          <p:val>
                                            <p:strVal val="#ppt_x-#ppt_w*1.125000"/>
                                          </p:val>
                                        </p:tav>
                                        <p:tav tm="100000">
                                          <p:val>
                                            <p:strVal val="#ppt_x"/>
                                          </p:val>
                                        </p:tav>
                                      </p:tavLst>
                                    </p:anim>
                                    <p:animEffect transition="in" filter="wipe(right)">
                                      <p:cBhvr>
                                        <p:cTn id="67" dur="500"/>
                                        <p:tgtEl>
                                          <p:spTgt spid="8"/>
                                        </p:tgtEl>
                                      </p:cBhvr>
                                    </p:animEffect>
                                  </p:childTnLst>
                                </p:cTn>
                              </p:par>
                              <p:par>
                                <p:cTn id="68" presetID="12" presetClass="entr" presetSubtype="8" fill="hold" nodeType="withEffect">
                                  <p:stCondLst>
                                    <p:cond delay="0"/>
                                  </p:stCondLst>
                                  <p:childTnLst>
                                    <p:set>
                                      <p:cBhvr>
                                        <p:cTn id="69" dur="1" fill="hold">
                                          <p:stCondLst>
                                            <p:cond delay="0"/>
                                          </p:stCondLst>
                                        </p:cTn>
                                        <p:tgtEl>
                                          <p:spTgt spid="9"/>
                                        </p:tgtEl>
                                        <p:attrNameLst>
                                          <p:attrName>style.visibility</p:attrName>
                                        </p:attrNameLst>
                                      </p:cBhvr>
                                      <p:to>
                                        <p:strVal val="visible"/>
                                      </p:to>
                                    </p:set>
                                    <p:anim calcmode="lin" valueType="num">
                                      <p:cBhvr additive="base">
                                        <p:cTn id="70" dur="500"/>
                                        <p:tgtEl>
                                          <p:spTgt spid="9"/>
                                        </p:tgtEl>
                                        <p:attrNameLst>
                                          <p:attrName>ppt_x</p:attrName>
                                        </p:attrNameLst>
                                      </p:cBhvr>
                                      <p:tavLst>
                                        <p:tav tm="0">
                                          <p:val>
                                            <p:strVal val="#ppt_x-#ppt_w*1.125000"/>
                                          </p:val>
                                        </p:tav>
                                        <p:tav tm="100000">
                                          <p:val>
                                            <p:strVal val="#ppt_x"/>
                                          </p:val>
                                        </p:tav>
                                      </p:tavLst>
                                    </p:anim>
                                    <p:animEffect transition="in" filter="wipe(right)">
                                      <p:cBhvr>
                                        <p:cTn id="71" dur="500"/>
                                        <p:tgtEl>
                                          <p:spTgt spid="9"/>
                                        </p:tgtEl>
                                      </p:cBhvr>
                                    </p:animEffect>
                                  </p:childTnLst>
                                </p:cTn>
                              </p:par>
                              <p:par>
                                <p:cTn id="72" presetID="12" presetClass="entr" presetSubtype="8" fill="hold" nodeType="withEffect">
                                  <p:stCondLst>
                                    <p:cond delay="0"/>
                                  </p:stCondLst>
                                  <p:childTnLst>
                                    <p:set>
                                      <p:cBhvr>
                                        <p:cTn id="73" dur="1" fill="hold">
                                          <p:stCondLst>
                                            <p:cond delay="0"/>
                                          </p:stCondLst>
                                        </p:cTn>
                                        <p:tgtEl>
                                          <p:spTgt spid="10"/>
                                        </p:tgtEl>
                                        <p:attrNameLst>
                                          <p:attrName>style.visibility</p:attrName>
                                        </p:attrNameLst>
                                      </p:cBhvr>
                                      <p:to>
                                        <p:strVal val="visible"/>
                                      </p:to>
                                    </p:set>
                                    <p:anim calcmode="lin" valueType="num">
                                      <p:cBhvr additive="base">
                                        <p:cTn id="74" dur="500"/>
                                        <p:tgtEl>
                                          <p:spTgt spid="10"/>
                                        </p:tgtEl>
                                        <p:attrNameLst>
                                          <p:attrName>ppt_x</p:attrName>
                                        </p:attrNameLst>
                                      </p:cBhvr>
                                      <p:tavLst>
                                        <p:tav tm="0">
                                          <p:val>
                                            <p:strVal val="#ppt_x-#ppt_w*1.125000"/>
                                          </p:val>
                                        </p:tav>
                                        <p:tav tm="100000">
                                          <p:val>
                                            <p:strVal val="#ppt_x"/>
                                          </p:val>
                                        </p:tav>
                                      </p:tavLst>
                                    </p:anim>
                                    <p:animEffect transition="in" filter="wipe(right)">
                                      <p:cBhvr>
                                        <p:cTn id="75" dur="500"/>
                                        <p:tgtEl>
                                          <p:spTgt spid="10"/>
                                        </p:tgtEl>
                                      </p:cBhvr>
                                    </p:animEffect>
                                  </p:childTnLst>
                                </p:cTn>
                              </p:par>
                              <p:par>
                                <p:cTn id="76" presetID="12" presetClass="entr" presetSubtype="2" fill="hold" nodeType="withEffect">
                                  <p:stCondLst>
                                    <p:cond delay="0"/>
                                  </p:stCondLst>
                                  <p:childTnLst>
                                    <p:set>
                                      <p:cBhvr>
                                        <p:cTn id="77" dur="1" fill="hold">
                                          <p:stCondLst>
                                            <p:cond delay="0"/>
                                          </p:stCondLst>
                                        </p:cTn>
                                        <p:tgtEl>
                                          <p:spTgt spid="13"/>
                                        </p:tgtEl>
                                        <p:attrNameLst>
                                          <p:attrName>style.visibility</p:attrName>
                                        </p:attrNameLst>
                                      </p:cBhvr>
                                      <p:to>
                                        <p:strVal val="visible"/>
                                      </p:to>
                                    </p:set>
                                    <p:anim calcmode="lin" valueType="num">
                                      <p:cBhvr additive="base">
                                        <p:cTn id="78" dur="500"/>
                                        <p:tgtEl>
                                          <p:spTgt spid="13"/>
                                        </p:tgtEl>
                                        <p:attrNameLst>
                                          <p:attrName>ppt_x</p:attrName>
                                        </p:attrNameLst>
                                      </p:cBhvr>
                                      <p:tavLst>
                                        <p:tav tm="0">
                                          <p:val>
                                            <p:strVal val="#ppt_x+#ppt_w*1.125000"/>
                                          </p:val>
                                        </p:tav>
                                        <p:tav tm="100000">
                                          <p:val>
                                            <p:strVal val="#ppt_x"/>
                                          </p:val>
                                        </p:tav>
                                      </p:tavLst>
                                    </p:anim>
                                    <p:animEffect transition="in" filter="wipe(left)">
                                      <p:cBhvr>
                                        <p:cTn id="79" dur="500"/>
                                        <p:tgtEl>
                                          <p:spTgt spid="13"/>
                                        </p:tgtEl>
                                      </p:cBhvr>
                                    </p:animEffect>
                                  </p:childTnLst>
                                </p:cTn>
                              </p:par>
                              <p:par>
                                <p:cTn id="80" presetID="12" presetClass="entr" presetSubtype="2" fill="hold" nodeType="withEffect">
                                  <p:stCondLst>
                                    <p:cond delay="0"/>
                                  </p:stCondLst>
                                  <p:childTnLst>
                                    <p:set>
                                      <p:cBhvr>
                                        <p:cTn id="81" dur="1" fill="hold">
                                          <p:stCondLst>
                                            <p:cond delay="0"/>
                                          </p:stCondLst>
                                        </p:cTn>
                                        <p:tgtEl>
                                          <p:spTgt spid="12"/>
                                        </p:tgtEl>
                                        <p:attrNameLst>
                                          <p:attrName>style.visibility</p:attrName>
                                        </p:attrNameLst>
                                      </p:cBhvr>
                                      <p:to>
                                        <p:strVal val="visible"/>
                                      </p:to>
                                    </p:set>
                                    <p:anim calcmode="lin" valueType="num">
                                      <p:cBhvr additive="base">
                                        <p:cTn id="82" dur="500"/>
                                        <p:tgtEl>
                                          <p:spTgt spid="12"/>
                                        </p:tgtEl>
                                        <p:attrNameLst>
                                          <p:attrName>ppt_x</p:attrName>
                                        </p:attrNameLst>
                                      </p:cBhvr>
                                      <p:tavLst>
                                        <p:tav tm="0">
                                          <p:val>
                                            <p:strVal val="#ppt_x+#ppt_w*1.125000"/>
                                          </p:val>
                                        </p:tav>
                                        <p:tav tm="100000">
                                          <p:val>
                                            <p:strVal val="#ppt_x"/>
                                          </p:val>
                                        </p:tav>
                                      </p:tavLst>
                                    </p:anim>
                                    <p:animEffect transition="in" filter="wipe(left)">
                                      <p:cBhvr>
                                        <p:cTn id="83" dur="500"/>
                                        <p:tgtEl>
                                          <p:spTgt spid="12"/>
                                        </p:tgtEl>
                                      </p:cBhvr>
                                    </p:animEffect>
                                  </p:childTnLst>
                                </p:cTn>
                              </p:par>
                              <p:par>
                                <p:cTn id="84" presetID="12" presetClass="entr" presetSubtype="2" fill="hold" nodeType="withEffect">
                                  <p:stCondLst>
                                    <p:cond delay="0"/>
                                  </p:stCondLst>
                                  <p:childTnLst>
                                    <p:set>
                                      <p:cBhvr>
                                        <p:cTn id="85" dur="1" fill="hold">
                                          <p:stCondLst>
                                            <p:cond delay="0"/>
                                          </p:stCondLst>
                                        </p:cTn>
                                        <p:tgtEl>
                                          <p:spTgt spid="11"/>
                                        </p:tgtEl>
                                        <p:attrNameLst>
                                          <p:attrName>style.visibility</p:attrName>
                                        </p:attrNameLst>
                                      </p:cBhvr>
                                      <p:to>
                                        <p:strVal val="visible"/>
                                      </p:to>
                                    </p:set>
                                    <p:anim calcmode="lin" valueType="num">
                                      <p:cBhvr additive="base">
                                        <p:cTn id="86" dur="500"/>
                                        <p:tgtEl>
                                          <p:spTgt spid="11"/>
                                        </p:tgtEl>
                                        <p:attrNameLst>
                                          <p:attrName>ppt_x</p:attrName>
                                        </p:attrNameLst>
                                      </p:cBhvr>
                                      <p:tavLst>
                                        <p:tav tm="0">
                                          <p:val>
                                            <p:strVal val="#ppt_x+#ppt_w*1.125000"/>
                                          </p:val>
                                        </p:tav>
                                        <p:tav tm="100000">
                                          <p:val>
                                            <p:strVal val="#ppt_x"/>
                                          </p:val>
                                        </p:tav>
                                      </p:tavLst>
                                    </p:anim>
                                    <p:animEffect transition="in" filter="wipe(left)">
                                      <p:cBhvr>
                                        <p:cTn id="87" dur="500"/>
                                        <p:tgtEl>
                                          <p:spTgt spid="11"/>
                                        </p:tgtEl>
                                      </p:cBhvr>
                                    </p:animEffect>
                                  </p:childTnLst>
                                </p:cTn>
                              </p:par>
                            </p:childTnLst>
                          </p:cTn>
                        </p:par>
                        <p:par>
                          <p:cTn id="88" fill="hold">
                            <p:stCondLst>
                              <p:cond delay="3350"/>
                            </p:stCondLst>
                            <p:childTnLst>
                              <p:par>
                                <p:cTn id="89" presetID="22" presetClass="entr" presetSubtype="8" fill="hold" grpId="0" nodeType="after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wipe(left)">
                                      <p:cBhvr>
                                        <p:cTn id="91" dur="500"/>
                                        <p:tgtEl>
                                          <p:spTgt spid="23"/>
                                        </p:tgtEl>
                                      </p:cBhvr>
                                    </p:animEffect>
                                  </p:childTnLst>
                                </p:cTn>
                              </p:par>
                              <p:par>
                                <p:cTn id="92" presetID="22" presetClass="entr" presetSubtype="8" fill="hold" grpId="0" nodeType="with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wipe(left)">
                                      <p:cBhvr>
                                        <p:cTn id="94" dur="500"/>
                                        <p:tgtEl>
                                          <p:spTgt spid="24"/>
                                        </p:tgtEl>
                                      </p:cBhvr>
                                    </p:animEffect>
                                  </p:childTnLst>
                                </p:cTn>
                              </p:par>
                              <p:par>
                                <p:cTn id="95" presetID="22" presetClass="entr" presetSubtype="8" fill="hold" grpId="0" nodeType="with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wipe(left)">
                                      <p:cBhvr>
                                        <p:cTn id="97" dur="500"/>
                                        <p:tgtEl>
                                          <p:spTgt spid="25"/>
                                        </p:tgtEl>
                                      </p:cBhvr>
                                    </p:animEffect>
                                  </p:childTnLst>
                                </p:cTn>
                              </p:par>
                              <p:par>
                                <p:cTn id="98" presetID="22" presetClass="entr" presetSubtype="8" fill="hold" grpId="0" nodeType="withEffect">
                                  <p:stCondLst>
                                    <p:cond delay="0"/>
                                  </p:stCondLst>
                                  <p:childTnLst>
                                    <p:set>
                                      <p:cBhvr>
                                        <p:cTn id="99" dur="1" fill="hold">
                                          <p:stCondLst>
                                            <p:cond delay="0"/>
                                          </p:stCondLst>
                                        </p:cTn>
                                        <p:tgtEl>
                                          <p:spTgt spid="26"/>
                                        </p:tgtEl>
                                        <p:attrNameLst>
                                          <p:attrName>style.visibility</p:attrName>
                                        </p:attrNameLst>
                                      </p:cBhvr>
                                      <p:to>
                                        <p:strVal val="visible"/>
                                      </p:to>
                                    </p:set>
                                    <p:animEffect transition="in" filter="wipe(left)">
                                      <p:cBhvr>
                                        <p:cTn id="100" dur="500"/>
                                        <p:tgtEl>
                                          <p:spTgt spid="26"/>
                                        </p:tgtEl>
                                      </p:cBhvr>
                                    </p:animEffect>
                                  </p:childTnLst>
                                </p:cTn>
                              </p:par>
                              <p:par>
                                <p:cTn id="101" presetID="22" presetClass="entr" presetSubtype="8" fill="hold" grpId="0" nodeType="withEffect">
                                  <p:stCondLst>
                                    <p:cond delay="0"/>
                                  </p:stCondLst>
                                  <p:childTnLst>
                                    <p:set>
                                      <p:cBhvr>
                                        <p:cTn id="102" dur="1" fill="hold">
                                          <p:stCondLst>
                                            <p:cond delay="0"/>
                                          </p:stCondLst>
                                        </p:cTn>
                                        <p:tgtEl>
                                          <p:spTgt spid="27"/>
                                        </p:tgtEl>
                                        <p:attrNameLst>
                                          <p:attrName>style.visibility</p:attrName>
                                        </p:attrNameLst>
                                      </p:cBhvr>
                                      <p:to>
                                        <p:strVal val="visible"/>
                                      </p:to>
                                    </p:set>
                                    <p:animEffect transition="in" filter="wipe(left)">
                                      <p:cBhvr>
                                        <p:cTn id="103" dur="500"/>
                                        <p:tgtEl>
                                          <p:spTgt spid="27"/>
                                        </p:tgtEl>
                                      </p:cBhvr>
                                    </p:animEffect>
                                  </p:childTnLst>
                                </p:cTn>
                              </p:par>
                              <p:par>
                                <p:cTn id="104" presetID="22" presetClass="entr" presetSubtype="8" fill="hold" grpId="0" nodeType="withEffect">
                                  <p:stCondLst>
                                    <p:cond delay="0"/>
                                  </p:stCondLst>
                                  <p:childTnLst>
                                    <p:set>
                                      <p:cBhvr>
                                        <p:cTn id="105" dur="1" fill="hold">
                                          <p:stCondLst>
                                            <p:cond delay="0"/>
                                          </p:stCondLst>
                                        </p:cTn>
                                        <p:tgtEl>
                                          <p:spTgt spid="28"/>
                                        </p:tgtEl>
                                        <p:attrNameLst>
                                          <p:attrName>style.visibility</p:attrName>
                                        </p:attrNameLst>
                                      </p:cBhvr>
                                      <p:to>
                                        <p:strVal val="visible"/>
                                      </p:to>
                                    </p:set>
                                    <p:animEffect transition="in" filter="wipe(left)">
                                      <p:cBhvr>
                                        <p:cTn id="10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7" grpId="0" animBg="1"/>
      <p:bldP spid="18" grpId="0" animBg="1"/>
      <p:bldP spid="19" grpId="0" animBg="1"/>
      <p:bldP spid="20" grpId="0" animBg="1"/>
      <p:bldP spid="21" grpId="0" animBg="1"/>
      <p:bldP spid="22" grpId="0" animBg="1"/>
      <p:bldP spid="23" grpId="0"/>
      <p:bldP spid="24" grpId="0"/>
      <p:bldP spid="25" grpId="0"/>
      <p:bldP spid="26" grpId="0"/>
      <p:bldP spid="27" grpId="0"/>
      <p:bldP spid="28" grpId="0"/>
      <p:bldP spid="30"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1" name="箭头3"/>
          <p:cNvSpPr/>
          <p:nvPr/>
        </p:nvSpPr>
        <p:spPr bwMode="gray">
          <a:xfrm flipV="1">
            <a:off x="1890274" y="2625728"/>
            <a:ext cx="1206386" cy="1406586"/>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165">
              <a:defRPr/>
            </a:pPr>
            <a:endParaRPr lang="zh-CN" altLang="en-US" sz="1350">
              <a:solidFill>
                <a:sysClr val="windowText" lastClr="000000"/>
              </a:solidFill>
              <a:latin typeface="Calibri" panose="020F0502020204030204"/>
              <a:ea typeface="宋体" panose="02010600030101010101" pitchFamily="2" charset="-122"/>
            </a:endParaRPr>
          </a:p>
        </p:txBody>
      </p:sp>
      <p:sp>
        <p:nvSpPr>
          <p:cNvPr id="212" name="箭头2"/>
          <p:cNvSpPr/>
          <p:nvPr/>
        </p:nvSpPr>
        <p:spPr bwMode="gray">
          <a:xfrm rot="16200000">
            <a:off x="2208343" y="2107498"/>
            <a:ext cx="358192" cy="1433957"/>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165">
              <a:defRPr/>
            </a:pPr>
            <a:endParaRPr lang="zh-CN" altLang="en-US" sz="1350">
              <a:solidFill>
                <a:sysClr val="windowText" lastClr="000000"/>
              </a:solidFill>
              <a:latin typeface="Calibri" panose="020F0502020204030204"/>
              <a:ea typeface="宋体" panose="02010600030101010101" pitchFamily="2" charset="-122"/>
            </a:endParaRPr>
          </a:p>
        </p:txBody>
      </p:sp>
      <p:sp>
        <p:nvSpPr>
          <p:cNvPr id="213" name="箭头1"/>
          <p:cNvSpPr/>
          <p:nvPr/>
        </p:nvSpPr>
        <p:spPr bwMode="gray">
          <a:xfrm>
            <a:off x="1882515" y="1543009"/>
            <a:ext cx="1206386" cy="1406586"/>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165">
              <a:defRPr/>
            </a:pPr>
            <a:endParaRPr lang="zh-CN" altLang="en-US" sz="1350">
              <a:solidFill>
                <a:sysClr val="windowText" lastClr="000000"/>
              </a:solidFill>
              <a:latin typeface="Calibri" panose="020F0502020204030204"/>
              <a:ea typeface="宋体" panose="02010600030101010101" pitchFamily="2" charset="-122"/>
            </a:endParaRPr>
          </a:p>
        </p:txBody>
      </p:sp>
      <p:sp>
        <p:nvSpPr>
          <p:cNvPr id="214" name="文本1"/>
          <p:cNvSpPr>
            <a:spLocks noChangeArrowheads="1"/>
          </p:cNvSpPr>
          <p:nvPr/>
        </p:nvSpPr>
        <p:spPr bwMode="gray">
          <a:xfrm>
            <a:off x="5165637" y="1276280"/>
            <a:ext cx="2534581" cy="866249"/>
          </a:xfrm>
          <a:prstGeom prst="roundRect">
            <a:avLst>
              <a:gd name="adj" fmla="val 11505"/>
            </a:avLst>
          </a:prstGeom>
          <a:solidFill>
            <a:schemeClr val="bg1">
              <a:lumMod val="85000"/>
            </a:schemeClr>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lnSpc>
                <a:spcPct val="120000"/>
              </a:lnSpc>
              <a:spcBef>
                <a:spcPct val="0"/>
              </a:spcBef>
              <a:spcAft>
                <a:spcPct val="0"/>
              </a:spcAft>
              <a:defRPr/>
            </a:pPr>
            <a:r>
              <a:rPr lang="zh-CN" altLang="en-US" sz="1200" dirty="0">
                <a:solidFill>
                  <a:srgbClr val="4D4D4D"/>
                </a:solidFill>
                <a:latin typeface="微软雅黑" panose="020B0503020204020204" pitchFamily="34" charset="-122"/>
                <a:ea typeface="微软雅黑" panose="020B0503020204020204" pitchFamily="34" charset="-122"/>
              </a:rPr>
              <a:t>    点击添加文字，点击添加文字</a:t>
            </a:r>
            <a:endParaRPr lang="zh-CN" altLang="zh-CN" sz="1200" dirty="0">
              <a:solidFill>
                <a:srgbClr val="4D4D4D"/>
              </a:solidFill>
              <a:latin typeface="微软雅黑" panose="020B0503020204020204" pitchFamily="34" charset="-122"/>
              <a:ea typeface="微软雅黑" panose="020B0503020204020204" pitchFamily="34" charset="-122"/>
            </a:endParaRPr>
          </a:p>
        </p:txBody>
      </p:sp>
      <p:sp>
        <p:nvSpPr>
          <p:cNvPr id="215" name="标题1"/>
          <p:cNvSpPr>
            <a:spLocks noChangeArrowheads="1"/>
          </p:cNvSpPr>
          <p:nvPr/>
        </p:nvSpPr>
        <p:spPr bwMode="gray">
          <a:xfrm>
            <a:off x="3172247" y="1276280"/>
            <a:ext cx="1993390" cy="866249"/>
          </a:xfrm>
          <a:prstGeom prst="roundRect">
            <a:avLst>
              <a:gd name="adj" fmla="val 11921"/>
            </a:avLst>
          </a:prstGeom>
          <a:solidFill>
            <a:schemeClr val="accent1"/>
          </a:solidFill>
          <a:ln w="25400" cap="flat" cmpd="sng" algn="ctr">
            <a:noFill/>
            <a:prstDash val="solid"/>
          </a:ln>
          <a:effectLst/>
          <a:scene3d>
            <a:camera prst="orthographicFront">
              <a:rot lat="0" lon="0" rev="0"/>
            </a:camera>
            <a:lightRig rig="contrasting" dir="t">
              <a:rot lat="0" lon="0" rev="7800000"/>
            </a:lightRig>
          </a:scene3d>
          <a:sp3d/>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lnSpc>
                <a:spcPct val="120000"/>
              </a:lnSpc>
              <a:spcBef>
                <a:spcPct val="0"/>
              </a:spcBef>
              <a:spcAft>
                <a:spcPct val="0"/>
              </a:spcAft>
              <a:defRPr/>
            </a:pPr>
            <a:r>
              <a:rPr lang="zh-CN" altLang="en-US" sz="1350" b="1" dirty="0">
                <a:solidFill>
                  <a:sysClr val="window" lastClr="FFFFFF">
                    <a:lumMod val="95000"/>
                  </a:sysClr>
                </a:solidFill>
                <a:latin typeface="微软雅黑" panose="020B0503020204020204" pitchFamily="34" charset="-122"/>
                <a:ea typeface="微软雅黑" panose="020B0503020204020204" pitchFamily="34" charset="-122"/>
              </a:rPr>
              <a:t>        点击添加文本</a:t>
            </a:r>
            <a:endParaRPr lang="zh-CN" altLang="zh-CN" sz="1350" b="1" dirty="0">
              <a:solidFill>
                <a:sysClr val="window" lastClr="FFFFFF">
                  <a:lumMod val="95000"/>
                </a:sysClr>
              </a:solidFill>
              <a:latin typeface="微软雅黑" panose="020B0503020204020204" pitchFamily="34" charset="-122"/>
              <a:ea typeface="微软雅黑" panose="020B0503020204020204" pitchFamily="34" charset="-122"/>
            </a:endParaRPr>
          </a:p>
        </p:txBody>
      </p:sp>
      <p:sp>
        <p:nvSpPr>
          <p:cNvPr id="216" name="文本2"/>
          <p:cNvSpPr>
            <a:spLocks noChangeArrowheads="1"/>
          </p:cNvSpPr>
          <p:nvPr/>
        </p:nvSpPr>
        <p:spPr bwMode="gray">
          <a:xfrm>
            <a:off x="5165637" y="2353235"/>
            <a:ext cx="2534581" cy="866249"/>
          </a:xfrm>
          <a:prstGeom prst="roundRect">
            <a:avLst>
              <a:gd name="adj" fmla="val 11505"/>
            </a:avLst>
          </a:prstGeom>
          <a:solidFill>
            <a:schemeClr val="bg1">
              <a:lumMod val="85000"/>
            </a:schemeClr>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endParaRPr lang="en-US" altLang="zh-CN" sz="1200" dirty="0">
              <a:solidFill>
                <a:srgbClr val="4D4D4D"/>
              </a:solidFill>
              <a:latin typeface="微软雅黑" panose="020B0503020204020204" pitchFamily="34" charset="-122"/>
              <a:ea typeface="微软雅黑" panose="020B0503020204020204" pitchFamily="34" charset="-122"/>
            </a:endParaRPr>
          </a:p>
          <a:p>
            <a:pPr fontAlgn="base">
              <a:lnSpc>
                <a:spcPct val="120000"/>
              </a:lnSpc>
              <a:spcBef>
                <a:spcPct val="0"/>
              </a:spcBef>
              <a:spcAft>
                <a:spcPct val="0"/>
              </a:spcAft>
              <a:defRPr/>
            </a:pPr>
            <a:r>
              <a:rPr lang="en-US" altLang="zh-CN" sz="1200" dirty="0">
                <a:solidFill>
                  <a:srgbClr val="4D4D4D"/>
                </a:solidFill>
                <a:latin typeface="微软雅黑" panose="020B0503020204020204" pitchFamily="34" charset="-122"/>
                <a:ea typeface="微软雅黑" panose="020B0503020204020204" pitchFamily="34" charset="-122"/>
              </a:rPr>
              <a:t>    </a:t>
            </a:r>
            <a:r>
              <a:rPr lang="zh-CN" altLang="en-US" sz="1200" dirty="0">
                <a:solidFill>
                  <a:srgbClr val="4D4D4D"/>
                </a:solidFill>
                <a:latin typeface="微软雅黑" panose="020B0503020204020204" pitchFamily="34" charset="-122"/>
                <a:ea typeface="微软雅黑" panose="020B0503020204020204" pitchFamily="34" charset="-122"/>
              </a:rPr>
              <a:t>点击添加文字，点击添加文字</a:t>
            </a:r>
            <a:endParaRPr lang="zh-CN" altLang="zh-CN" sz="1200" dirty="0">
              <a:solidFill>
                <a:srgbClr val="4D4D4D"/>
              </a:solidFill>
              <a:latin typeface="微软雅黑" panose="020B0503020204020204" pitchFamily="34" charset="-122"/>
              <a:ea typeface="微软雅黑" panose="020B0503020204020204" pitchFamily="34" charset="-122"/>
            </a:endParaRPr>
          </a:p>
          <a:p>
            <a:pPr lvl="0" fontAlgn="base">
              <a:lnSpc>
                <a:spcPct val="120000"/>
              </a:lnSpc>
              <a:spcBef>
                <a:spcPct val="0"/>
              </a:spcBef>
              <a:spcAft>
                <a:spcPct val="0"/>
              </a:spcAft>
              <a:defRPr/>
            </a:pPr>
            <a:endParaRPr lang="zh-CN" altLang="zh-CN" sz="1200" dirty="0">
              <a:solidFill>
                <a:srgbClr val="4D4D4D"/>
              </a:solidFill>
              <a:latin typeface="微软雅黑" panose="020B0503020204020204" pitchFamily="34" charset="-122"/>
              <a:ea typeface="微软雅黑" panose="020B0503020204020204" pitchFamily="34" charset="-122"/>
            </a:endParaRPr>
          </a:p>
        </p:txBody>
      </p:sp>
      <p:sp>
        <p:nvSpPr>
          <p:cNvPr id="217" name="标题2"/>
          <p:cNvSpPr>
            <a:spLocks noChangeArrowheads="1"/>
          </p:cNvSpPr>
          <p:nvPr/>
        </p:nvSpPr>
        <p:spPr bwMode="gray">
          <a:xfrm>
            <a:off x="3181768" y="2353235"/>
            <a:ext cx="1983869" cy="866249"/>
          </a:xfrm>
          <a:prstGeom prst="roundRect">
            <a:avLst>
              <a:gd name="adj" fmla="val 11921"/>
            </a:avLst>
          </a:prstGeom>
          <a:solidFill>
            <a:schemeClr val="accent1"/>
          </a:solidFill>
          <a:ln w="25400" cap="flat" cmpd="sng" algn="ctr">
            <a:noFill/>
            <a:prstDash val="solid"/>
          </a:ln>
          <a:effectLst/>
          <a:scene3d>
            <a:camera prst="orthographicFront">
              <a:rot lat="0" lon="0" rev="0"/>
            </a:camera>
            <a:lightRig rig="contrasting" dir="t">
              <a:rot lat="0" lon="0" rev="7800000"/>
            </a:lightRig>
          </a:scene3d>
          <a:sp3d/>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fontAlgn="base">
              <a:lnSpc>
                <a:spcPct val="120000"/>
              </a:lnSpc>
              <a:spcBef>
                <a:spcPct val="0"/>
              </a:spcBef>
              <a:spcAft>
                <a:spcPct val="0"/>
              </a:spcAft>
              <a:defRPr/>
            </a:pPr>
            <a:r>
              <a:rPr lang="zh-CN" altLang="en-US" sz="1350" b="1" dirty="0">
                <a:solidFill>
                  <a:sysClr val="window" lastClr="FFFFFF">
                    <a:lumMod val="95000"/>
                  </a:sysClr>
                </a:solidFill>
                <a:latin typeface="微软雅黑" panose="020B0503020204020204" pitchFamily="34" charset="-122"/>
                <a:ea typeface="微软雅黑" panose="020B0503020204020204" pitchFamily="34" charset="-122"/>
              </a:rPr>
              <a:t>点击添加文本</a:t>
            </a:r>
            <a:endParaRPr lang="zh-CN" altLang="zh-CN" sz="1350" b="1" dirty="0">
              <a:solidFill>
                <a:sysClr val="window" lastClr="FFFFFF">
                  <a:lumMod val="95000"/>
                </a:sysClr>
              </a:solidFill>
              <a:latin typeface="微软雅黑" panose="020B0503020204020204" pitchFamily="34" charset="-122"/>
              <a:ea typeface="微软雅黑" panose="020B0503020204020204" pitchFamily="34" charset="-122"/>
            </a:endParaRPr>
          </a:p>
        </p:txBody>
      </p:sp>
      <p:sp>
        <p:nvSpPr>
          <p:cNvPr id="218" name="文本3"/>
          <p:cNvSpPr>
            <a:spLocks noChangeArrowheads="1"/>
          </p:cNvSpPr>
          <p:nvPr/>
        </p:nvSpPr>
        <p:spPr bwMode="ltGray">
          <a:xfrm>
            <a:off x="5165637" y="3440714"/>
            <a:ext cx="2536961" cy="858328"/>
          </a:xfrm>
          <a:prstGeom prst="roundRect">
            <a:avLst>
              <a:gd name="adj" fmla="val 11505"/>
            </a:avLst>
          </a:prstGeom>
          <a:solidFill>
            <a:schemeClr val="bg1">
              <a:lumMod val="85000"/>
            </a:schemeClr>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lnSpc>
                <a:spcPct val="120000"/>
              </a:lnSpc>
              <a:spcBef>
                <a:spcPct val="0"/>
              </a:spcBef>
              <a:spcAft>
                <a:spcPct val="0"/>
              </a:spcAft>
              <a:defRPr/>
            </a:pPr>
            <a:r>
              <a:rPr lang="zh-CN" altLang="en-US" sz="1200" dirty="0">
                <a:solidFill>
                  <a:srgbClr val="4D4D4D"/>
                </a:solidFill>
                <a:latin typeface="微软雅黑" panose="020B0503020204020204" pitchFamily="34" charset="-122"/>
                <a:ea typeface="微软雅黑" panose="020B0503020204020204" pitchFamily="34" charset="-122"/>
              </a:rPr>
              <a:t>    点击添加文字，点击添加文字</a:t>
            </a:r>
            <a:endParaRPr lang="zh-CN" altLang="zh-CN" sz="1200" dirty="0">
              <a:solidFill>
                <a:srgbClr val="4D4D4D"/>
              </a:solidFill>
              <a:latin typeface="微软雅黑" panose="020B0503020204020204" pitchFamily="34" charset="-122"/>
              <a:ea typeface="微软雅黑" panose="020B0503020204020204" pitchFamily="34" charset="-122"/>
            </a:endParaRPr>
          </a:p>
        </p:txBody>
      </p:sp>
      <p:sp>
        <p:nvSpPr>
          <p:cNvPr id="219" name="标题3"/>
          <p:cNvSpPr>
            <a:spLocks noChangeArrowheads="1"/>
          </p:cNvSpPr>
          <p:nvPr/>
        </p:nvSpPr>
        <p:spPr bwMode="gray">
          <a:xfrm>
            <a:off x="3167487" y="3433574"/>
            <a:ext cx="1998150" cy="865468"/>
          </a:xfrm>
          <a:prstGeom prst="roundRect">
            <a:avLst>
              <a:gd name="adj" fmla="val 11921"/>
            </a:avLst>
          </a:prstGeom>
          <a:solidFill>
            <a:schemeClr val="accent1"/>
          </a:solidFill>
          <a:ln w="25400" cap="flat" cmpd="sng" algn="ctr">
            <a:noFill/>
            <a:prstDash val="solid"/>
          </a:ln>
          <a:effectLst/>
          <a:scene3d>
            <a:camera prst="orthographicFront">
              <a:rot lat="0" lon="0" rev="0"/>
            </a:camera>
            <a:lightRig rig="contrasting" dir="t">
              <a:rot lat="0" lon="0" rev="7800000"/>
            </a:lightRig>
          </a:scene3d>
          <a:sp3d/>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fontAlgn="base">
              <a:lnSpc>
                <a:spcPct val="120000"/>
              </a:lnSpc>
              <a:spcBef>
                <a:spcPct val="0"/>
              </a:spcBef>
              <a:spcAft>
                <a:spcPct val="0"/>
              </a:spcAft>
              <a:defRPr/>
            </a:pPr>
            <a:r>
              <a:rPr lang="zh-CN" altLang="en-US" sz="1350" b="1" dirty="0">
                <a:solidFill>
                  <a:sysClr val="window" lastClr="FFFFFF">
                    <a:lumMod val="95000"/>
                  </a:sysClr>
                </a:solidFill>
                <a:latin typeface="微软雅黑" panose="020B0503020204020204" pitchFamily="34" charset="-122"/>
                <a:ea typeface="微软雅黑" panose="020B0503020204020204" pitchFamily="34" charset="-122"/>
              </a:rPr>
              <a:t>点击添加文本</a:t>
            </a:r>
            <a:endParaRPr lang="zh-CN" altLang="zh-CN" sz="1350" b="1" dirty="0">
              <a:solidFill>
                <a:sysClr val="window" lastClr="FFFFFF">
                  <a:lumMod val="95000"/>
                </a:sysClr>
              </a:solidFill>
              <a:latin typeface="微软雅黑" panose="020B0503020204020204" pitchFamily="34" charset="-122"/>
              <a:ea typeface="微软雅黑" panose="020B0503020204020204" pitchFamily="34" charset="-122"/>
            </a:endParaRPr>
          </a:p>
        </p:txBody>
      </p:sp>
      <p:sp>
        <p:nvSpPr>
          <p:cNvPr id="220" name="Oval 19"/>
          <p:cNvSpPr>
            <a:spLocks noChangeArrowheads="1"/>
          </p:cNvSpPr>
          <p:nvPr/>
        </p:nvSpPr>
        <p:spPr bwMode="auto">
          <a:xfrm>
            <a:off x="1495260" y="2248002"/>
            <a:ext cx="1079438" cy="1079438"/>
          </a:xfrm>
          <a:prstGeom prst="roundRect">
            <a:avLst/>
          </a:prstGeom>
          <a:solidFill>
            <a:schemeClr val="accent1"/>
          </a:solidFill>
          <a:ln w="3175" cap="flat" cmpd="sng" algn="ctr">
            <a:noFill/>
            <a:prstDash val="solid"/>
          </a:ln>
          <a:effectLst/>
        </p:spPr>
        <p:txBody>
          <a:bodyPr lIns="94451" rIns="94451" bIns="134930" anchor="ctr"/>
          <a:lstStyle/>
          <a:p>
            <a:pPr algn="ctr">
              <a:lnSpc>
                <a:spcPct val="120000"/>
              </a:lnSpc>
            </a:pPr>
            <a:r>
              <a:rPr lang="zh-CN" altLang="en-US" sz="1500" b="1" kern="0" dirty="0">
                <a:solidFill>
                  <a:srgbClr val="F9F9F9"/>
                </a:solidFill>
                <a:latin typeface="微软雅黑" panose="020B0503020204020204" pitchFamily="34" charset="-122"/>
                <a:ea typeface="微软雅黑" panose="020B0503020204020204" pitchFamily="34" charset="-122"/>
              </a:rPr>
              <a:t>添加内容</a:t>
            </a:r>
          </a:p>
        </p:txBody>
      </p:sp>
      <p:sp>
        <p:nvSpPr>
          <p:cNvPr id="14" name="文本框 2"/>
          <p:cNvSpPr txBox="1"/>
          <p:nvPr/>
        </p:nvSpPr>
        <p:spPr>
          <a:xfrm>
            <a:off x="1260752"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4"/>
                                        </p:tgtEl>
                                        <p:attrNameLst>
                                          <p:attrName>ppt_y</p:attrName>
                                        </p:attrNameLst>
                                      </p:cBhvr>
                                      <p:tavLst>
                                        <p:tav tm="0">
                                          <p:val>
                                            <p:strVal val="#ppt_y"/>
                                          </p:val>
                                        </p:tav>
                                        <p:tav tm="100000">
                                          <p:val>
                                            <p:strVal val="#ppt_y"/>
                                          </p:val>
                                        </p:tav>
                                      </p:tavLst>
                                    </p:anim>
                                    <p:anim calcmode="lin" valueType="num">
                                      <p:cBhvr>
                                        <p:cTn id="9"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4"/>
                                        </p:tgtEl>
                                      </p:cBhvr>
                                    </p:animEffect>
                                  </p:childTnLst>
                                </p:cTn>
                              </p:par>
                            </p:childTnLst>
                          </p:cTn>
                        </p:par>
                        <p:par>
                          <p:cTn id="12" fill="hold">
                            <p:stCondLst>
                              <p:cond delay="850"/>
                            </p:stCondLst>
                            <p:childTnLst>
                              <p:par>
                                <p:cTn id="13" presetID="21" presetClass="entr" presetSubtype="1" fill="hold" grpId="0" nodeType="afterEffect">
                                  <p:stCondLst>
                                    <p:cond delay="0"/>
                                  </p:stCondLst>
                                  <p:childTnLst>
                                    <p:set>
                                      <p:cBhvr>
                                        <p:cTn id="14" dur="1" fill="hold">
                                          <p:stCondLst>
                                            <p:cond delay="0"/>
                                          </p:stCondLst>
                                        </p:cTn>
                                        <p:tgtEl>
                                          <p:spTgt spid="220"/>
                                        </p:tgtEl>
                                        <p:attrNameLst>
                                          <p:attrName>style.visibility</p:attrName>
                                        </p:attrNameLst>
                                      </p:cBhvr>
                                      <p:to>
                                        <p:strVal val="visible"/>
                                      </p:to>
                                    </p:set>
                                    <p:animEffect transition="in" filter="wheel(1)">
                                      <p:cBhvr>
                                        <p:cTn id="15" dur="500"/>
                                        <p:tgtEl>
                                          <p:spTgt spid="220"/>
                                        </p:tgtEl>
                                      </p:cBhvr>
                                    </p:animEffect>
                                  </p:childTnLst>
                                </p:cTn>
                              </p:par>
                            </p:childTnLst>
                          </p:cTn>
                        </p:par>
                        <p:par>
                          <p:cTn id="16" fill="hold">
                            <p:stCondLst>
                              <p:cond delay="1350"/>
                            </p:stCondLst>
                            <p:childTnLst>
                              <p:par>
                                <p:cTn id="17" presetID="22" presetClass="entr" presetSubtype="8" fill="hold" grpId="0" nodeType="afterEffect">
                                  <p:stCondLst>
                                    <p:cond delay="0"/>
                                  </p:stCondLst>
                                  <p:childTnLst>
                                    <p:set>
                                      <p:cBhvr>
                                        <p:cTn id="18" dur="1" fill="hold">
                                          <p:stCondLst>
                                            <p:cond delay="0"/>
                                          </p:stCondLst>
                                        </p:cTn>
                                        <p:tgtEl>
                                          <p:spTgt spid="213"/>
                                        </p:tgtEl>
                                        <p:attrNameLst>
                                          <p:attrName>style.visibility</p:attrName>
                                        </p:attrNameLst>
                                      </p:cBhvr>
                                      <p:to>
                                        <p:strVal val="visible"/>
                                      </p:to>
                                    </p:set>
                                    <p:animEffect transition="in" filter="wipe(left)">
                                      <p:cBhvr>
                                        <p:cTn id="19" dur="500"/>
                                        <p:tgtEl>
                                          <p:spTgt spid="213"/>
                                        </p:tgtEl>
                                      </p:cBhvr>
                                    </p:animEffect>
                                  </p:childTnLst>
                                </p:cTn>
                              </p:par>
                            </p:childTnLst>
                          </p:cTn>
                        </p:par>
                        <p:par>
                          <p:cTn id="20" fill="hold">
                            <p:stCondLst>
                              <p:cond delay="1850"/>
                            </p:stCondLst>
                            <p:childTnLst>
                              <p:par>
                                <p:cTn id="21" presetID="22" presetClass="entr" presetSubtype="8" fill="hold" grpId="0" nodeType="afterEffect">
                                  <p:stCondLst>
                                    <p:cond delay="0"/>
                                  </p:stCondLst>
                                  <p:childTnLst>
                                    <p:set>
                                      <p:cBhvr>
                                        <p:cTn id="22" dur="1" fill="hold">
                                          <p:stCondLst>
                                            <p:cond delay="0"/>
                                          </p:stCondLst>
                                        </p:cTn>
                                        <p:tgtEl>
                                          <p:spTgt spid="215"/>
                                        </p:tgtEl>
                                        <p:attrNameLst>
                                          <p:attrName>style.visibility</p:attrName>
                                        </p:attrNameLst>
                                      </p:cBhvr>
                                      <p:to>
                                        <p:strVal val="visible"/>
                                      </p:to>
                                    </p:set>
                                    <p:animEffect transition="in" filter="wipe(left)">
                                      <p:cBhvr>
                                        <p:cTn id="23" dur="500"/>
                                        <p:tgtEl>
                                          <p:spTgt spid="215"/>
                                        </p:tgtEl>
                                      </p:cBhvr>
                                    </p:animEffect>
                                  </p:childTnLst>
                                </p:cTn>
                              </p:par>
                            </p:childTnLst>
                          </p:cTn>
                        </p:par>
                        <p:par>
                          <p:cTn id="24" fill="hold">
                            <p:stCondLst>
                              <p:cond delay="2350"/>
                            </p:stCondLst>
                            <p:childTnLst>
                              <p:par>
                                <p:cTn id="25" presetID="22" presetClass="entr" presetSubtype="8" fill="hold" grpId="0" nodeType="afterEffect">
                                  <p:stCondLst>
                                    <p:cond delay="0"/>
                                  </p:stCondLst>
                                  <p:childTnLst>
                                    <p:set>
                                      <p:cBhvr>
                                        <p:cTn id="26" dur="1" fill="hold">
                                          <p:stCondLst>
                                            <p:cond delay="0"/>
                                          </p:stCondLst>
                                        </p:cTn>
                                        <p:tgtEl>
                                          <p:spTgt spid="214"/>
                                        </p:tgtEl>
                                        <p:attrNameLst>
                                          <p:attrName>style.visibility</p:attrName>
                                        </p:attrNameLst>
                                      </p:cBhvr>
                                      <p:to>
                                        <p:strVal val="visible"/>
                                      </p:to>
                                    </p:set>
                                    <p:animEffect transition="in" filter="wipe(left)">
                                      <p:cBhvr>
                                        <p:cTn id="27" dur="500"/>
                                        <p:tgtEl>
                                          <p:spTgt spid="214"/>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12"/>
                                        </p:tgtEl>
                                        <p:attrNameLst>
                                          <p:attrName>style.visibility</p:attrName>
                                        </p:attrNameLst>
                                      </p:cBhvr>
                                      <p:to>
                                        <p:strVal val="visible"/>
                                      </p:to>
                                    </p:set>
                                    <p:animEffect transition="in" filter="wipe(left)">
                                      <p:cBhvr>
                                        <p:cTn id="30" dur="500"/>
                                        <p:tgtEl>
                                          <p:spTgt spid="212"/>
                                        </p:tgtEl>
                                      </p:cBhvr>
                                    </p:animEffect>
                                  </p:childTnLst>
                                </p:cTn>
                              </p:par>
                            </p:childTnLst>
                          </p:cTn>
                        </p:par>
                        <p:par>
                          <p:cTn id="31" fill="hold">
                            <p:stCondLst>
                              <p:cond delay="2850"/>
                            </p:stCondLst>
                            <p:childTnLst>
                              <p:par>
                                <p:cTn id="32" presetID="22" presetClass="entr" presetSubtype="8" fill="hold" grpId="0" nodeType="afterEffect">
                                  <p:stCondLst>
                                    <p:cond delay="0"/>
                                  </p:stCondLst>
                                  <p:childTnLst>
                                    <p:set>
                                      <p:cBhvr>
                                        <p:cTn id="33" dur="1" fill="hold">
                                          <p:stCondLst>
                                            <p:cond delay="0"/>
                                          </p:stCondLst>
                                        </p:cTn>
                                        <p:tgtEl>
                                          <p:spTgt spid="217"/>
                                        </p:tgtEl>
                                        <p:attrNameLst>
                                          <p:attrName>style.visibility</p:attrName>
                                        </p:attrNameLst>
                                      </p:cBhvr>
                                      <p:to>
                                        <p:strVal val="visible"/>
                                      </p:to>
                                    </p:set>
                                    <p:animEffect transition="in" filter="wipe(left)">
                                      <p:cBhvr>
                                        <p:cTn id="34" dur="500"/>
                                        <p:tgtEl>
                                          <p:spTgt spid="217"/>
                                        </p:tgtEl>
                                      </p:cBhvr>
                                    </p:animEffect>
                                  </p:childTnLst>
                                </p:cTn>
                              </p:par>
                            </p:childTnLst>
                          </p:cTn>
                        </p:par>
                        <p:par>
                          <p:cTn id="35" fill="hold">
                            <p:stCondLst>
                              <p:cond delay="3350"/>
                            </p:stCondLst>
                            <p:childTnLst>
                              <p:par>
                                <p:cTn id="36" presetID="22" presetClass="entr" presetSubtype="8" fill="hold" grpId="0" nodeType="afterEffect">
                                  <p:stCondLst>
                                    <p:cond delay="0"/>
                                  </p:stCondLst>
                                  <p:childTnLst>
                                    <p:set>
                                      <p:cBhvr>
                                        <p:cTn id="37" dur="1" fill="hold">
                                          <p:stCondLst>
                                            <p:cond delay="0"/>
                                          </p:stCondLst>
                                        </p:cTn>
                                        <p:tgtEl>
                                          <p:spTgt spid="216"/>
                                        </p:tgtEl>
                                        <p:attrNameLst>
                                          <p:attrName>style.visibility</p:attrName>
                                        </p:attrNameLst>
                                      </p:cBhvr>
                                      <p:to>
                                        <p:strVal val="visible"/>
                                      </p:to>
                                    </p:set>
                                    <p:animEffect transition="in" filter="wipe(left)">
                                      <p:cBhvr>
                                        <p:cTn id="38" dur="500"/>
                                        <p:tgtEl>
                                          <p:spTgt spid="216"/>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211"/>
                                        </p:tgtEl>
                                        <p:attrNameLst>
                                          <p:attrName>style.visibility</p:attrName>
                                        </p:attrNameLst>
                                      </p:cBhvr>
                                      <p:to>
                                        <p:strVal val="visible"/>
                                      </p:to>
                                    </p:set>
                                    <p:animEffect transition="in" filter="wipe(left)">
                                      <p:cBhvr>
                                        <p:cTn id="41" dur="500"/>
                                        <p:tgtEl>
                                          <p:spTgt spid="211"/>
                                        </p:tgtEl>
                                      </p:cBhvr>
                                    </p:animEffect>
                                  </p:childTnLst>
                                </p:cTn>
                              </p:par>
                            </p:childTnLst>
                          </p:cTn>
                        </p:par>
                        <p:par>
                          <p:cTn id="42" fill="hold">
                            <p:stCondLst>
                              <p:cond delay="3850"/>
                            </p:stCondLst>
                            <p:childTnLst>
                              <p:par>
                                <p:cTn id="43" presetID="22" presetClass="entr" presetSubtype="8" fill="hold" grpId="0" nodeType="afterEffect">
                                  <p:stCondLst>
                                    <p:cond delay="0"/>
                                  </p:stCondLst>
                                  <p:childTnLst>
                                    <p:set>
                                      <p:cBhvr>
                                        <p:cTn id="44" dur="1" fill="hold">
                                          <p:stCondLst>
                                            <p:cond delay="0"/>
                                          </p:stCondLst>
                                        </p:cTn>
                                        <p:tgtEl>
                                          <p:spTgt spid="219"/>
                                        </p:tgtEl>
                                        <p:attrNameLst>
                                          <p:attrName>style.visibility</p:attrName>
                                        </p:attrNameLst>
                                      </p:cBhvr>
                                      <p:to>
                                        <p:strVal val="visible"/>
                                      </p:to>
                                    </p:set>
                                    <p:animEffect transition="in" filter="wipe(left)">
                                      <p:cBhvr>
                                        <p:cTn id="45" dur="500"/>
                                        <p:tgtEl>
                                          <p:spTgt spid="219"/>
                                        </p:tgtEl>
                                      </p:cBhvr>
                                    </p:animEffect>
                                  </p:childTnLst>
                                </p:cTn>
                              </p:par>
                            </p:childTnLst>
                          </p:cTn>
                        </p:par>
                        <p:par>
                          <p:cTn id="46" fill="hold">
                            <p:stCondLst>
                              <p:cond delay="4350"/>
                            </p:stCondLst>
                            <p:childTnLst>
                              <p:par>
                                <p:cTn id="47" presetID="22" presetClass="entr" presetSubtype="8" fill="hold" grpId="0" nodeType="afterEffect">
                                  <p:stCondLst>
                                    <p:cond delay="0"/>
                                  </p:stCondLst>
                                  <p:childTnLst>
                                    <p:set>
                                      <p:cBhvr>
                                        <p:cTn id="48" dur="1" fill="hold">
                                          <p:stCondLst>
                                            <p:cond delay="0"/>
                                          </p:stCondLst>
                                        </p:cTn>
                                        <p:tgtEl>
                                          <p:spTgt spid="218"/>
                                        </p:tgtEl>
                                        <p:attrNameLst>
                                          <p:attrName>style.visibility</p:attrName>
                                        </p:attrNameLst>
                                      </p:cBhvr>
                                      <p:to>
                                        <p:strVal val="visible"/>
                                      </p:to>
                                    </p:set>
                                    <p:animEffect transition="in" filter="wipe(left)">
                                      <p:cBhvr>
                                        <p:cTn id="49" dur="500"/>
                                        <p:tgtEl>
                                          <p:spTgt spid="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右箭头 3"/>
          <p:cNvSpPr>
            <a:spLocks noChangeArrowheads="1"/>
          </p:cNvSpPr>
          <p:nvPr/>
        </p:nvSpPr>
        <p:spPr bwMode="auto">
          <a:xfrm>
            <a:off x="2673364" y="1570854"/>
            <a:ext cx="3558591" cy="394381"/>
          </a:xfrm>
          <a:prstGeom prst="rightArrow">
            <a:avLst>
              <a:gd name="adj1" fmla="val 50000"/>
              <a:gd name="adj2" fmla="val 50092"/>
            </a:avLst>
          </a:prstGeom>
          <a:solidFill>
            <a:schemeClr val="accent1"/>
          </a:solidFill>
          <a:ln>
            <a:noFill/>
          </a:ln>
          <a:effectLst/>
        </p:spPr>
        <p:txBody>
          <a:bodyPr lIns="96172" tIns="48084" rIns="96172" bIns="48084" anchor="ctr"/>
          <a:lstStyle/>
          <a:p>
            <a:pPr>
              <a:lnSpc>
                <a:spcPct val="120000"/>
              </a:lnSpc>
              <a:defRPr/>
            </a:pPr>
            <a:endParaRPr lang="zh-CN" altLang="en-US" sz="1875" b="1" kern="0" dirty="0">
              <a:solidFill>
                <a:sysClr val="window" lastClr="FFFFFF"/>
              </a:solidFill>
              <a:latin typeface="微软雅黑" panose="020B0503020204020204" pitchFamily="34" charset="-122"/>
              <a:ea typeface="微软雅黑" panose="020B0503020204020204" pitchFamily="34" charset="-122"/>
            </a:endParaRPr>
          </a:p>
        </p:txBody>
      </p:sp>
      <p:sp>
        <p:nvSpPr>
          <p:cNvPr id="5" name="右箭头 4"/>
          <p:cNvSpPr>
            <a:spLocks noChangeArrowheads="1"/>
          </p:cNvSpPr>
          <p:nvPr/>
        </p:nvSpPr>
        <p:spPr bwMode="auto">
          <a:xfrm flipH="1">
            <a:off x="2804609" y="2162424"/>
            <a:ext cx="3684853" cy="392696"/>
          </a:xfrm>
          <a:prstGeom prst="rightArrow">
            <a:avLst>
              <a:gd name="adj1" fmla="val 50000"/>
              <a:gd name="adj2" fmla="val 50064"/>
            </a:avLst>
          </a:prstGeom>
          <a:solidFill>
            <a:schemeClr val="accent1"/>
          </a:solidFill>
          <a:ln>
            <a:noFill/>
          </a:ln>
          <a:effectLst/>
        </p:spPr>
        <p:txBody>
          <a:bodyPr lIns="96172" tIns="48084" rIns="96172" bIns="48084" anchor="ctr"/>
          <a:lstStyle/>
          <a:p>
            <a:pPr>
              <a:lnSpc>
                <a:spcPct val="120000"/>
              </a:lnSpc>
              <a:defRPr/>
            </a:pPr>
            <a:endParaRPr lang="zh-CN" altLang="en-US" sz="1875" b="1" kern="0" dirty="0">
              <a:solidFill>
                <a:sysClr val="window" lastClr="FFFFFF"/>
              </a:solidFill>
              <a:latin typeface="微软雅黑" panose="020B0503020204020204" pitchFamily="34" charset="-122"/>
              <a:ea typeface="微软雅黑" panose="020B0503020204020204" pitchFamily="34" charset="-122"/>
            </a:endParaRPr>
          </a:p>
        </p:txBody>
      </p:sp>
      <p:sp>
        <p:nvSpPr>
          <p:cNvPr id="6" name="椭圆 5"/>
          <p:cNvSpPr>
            <a:spLocks noChangeArrowheads="1"/>
          </p:cNvSpPr>
          <p:nvPr/>
        </p:nvSpPr>
        <p:spPr bwMode="auto">
          <a:xfrm>
            <a:off x="928954" y="1078722"/>
            <a:ext cx="1875654" cy="1902801"/>
          </a:xfrm>
          <a:prstGeom prst="ellipse">
            <a:avLst/>
          </a:prstGeom>
          <a:solidFill>
            <a:schemeClr val="accent1"/>
          </a:solidFill>
          <a:ln>
            <a:noFill/>
          </a:ln>
          <a:effectLst/>
        </p:spPr>
        <p:txBody>
          <a:bodyPr lIns="96172" tIns="48084" rIns="96172" bIns="48084" anchor="ctr"/>
          <a:lstStyle/>
          <a:p>
            <a:pPr>
              <a:lnSpc>
                <a:spcPct val="120000"/>
              </a:lnSpc>
              <a:defRPr/>
            </a:pPr>
            <a:r>
              <a:rPr lang="zh-CN" altLang="en-US" sz="1875" kern="0" dirty="0">
                <a:solidFill>
                  <a:srgbClr val="FFFFFF"/>
                </a:solidFill>
                <a:latin typeface="微软雅黑" panose="020B0503020204020204" pitchFamily="34" charset="-122"/>
                <a:ea typeface="微软雅黑" panose="020B0503020204020204" pitchFamily="34" charset="-122"/>
              </a:rPr>
              <a:t>  添加内容</a:t>
            </a:r>
          </a:p>
        </p:txBody>
      </p:sp>
      <p:sp>
        <p:nvSpPr>
          <p:cNvPr id="7" name="椭圆 6"/>
          <p:cNvSpPr>
            <a:spLocks noChangeArrowheads="1"/>
          </p:cNvSpPr>
          <p:nvPr/>
        </p:nvSpPr>
        <p:spPr bwMode="auto">
          <a:xfrm>
            <a:off x="6295085" y="1078722"/>
            <a:ext cx="1877315" cy="1902801"/>
          </a:xfrm>
          <a:prstGeom prst="ellipse">
            <a:avLst/>
          </a:prstGeom>
          <a:solidFill>
            <a:schemeClr val="accent1"/>
          </a:solidFill>
          <a:ln>
            <a:noFill/>
          </a:ln>
          <a:effectLst/>
        </p:spPr>
        <p:txBody>
          <a:bodyPr lIns="96172" tIns="48084" rIns="96172" bIns="48084" anchor="ctr"/>
          <a:lstStyle/>
          <a:p>
            <a:pPr>
              <a:lnSpc>
                <a:spcPct val="120000"/>
              </a:lnSpc>
              <a:defRPr/>
            </a:pPr>
            <a:r>
              <a:rPr lang="zh-CN" altLang="en-US" sz="1875" kern="0" dirty="0">
                <a:solidFill>
                  <a:srgbClr val="FFFFFF"/>
                </a:solidFill>
                <a:latin typeface="微软雅黑" panose="020B0503020204020204" pitchFamily="34" charset="-122"/>
                <a:ea typeface="微软雅黑" panose="020B0503020204020204" pitchFamily="34" charset="-122"/>
              </a:rPr>
              <a:t>  添加内容</a:t>
            </a:r>
          </a:p>
        </p:txBody>
      </p:sp>
      <p:sp>
        <p:nvSpPr>
          <p:cNvPr id="8" name="矩形 7"/>
          <p:cNvSpPr/>
          <p:nvPr/>
        </p:nvSpPr>
        <p:spPr>
          <a:xfrm>
            <a:off x="3676813" y="1441080"/>
            <a:ext cx="1486900" cy="1245501"/>
          </a:xfrm>
          <a:prstGeom prst="rect">
            <a:avLst/>
          </a:prstGeom>
          <a:gradFill>
            <a:gsLst>
              <a:gs pos="33000">
                <a:srgbClr val="F9F9F9"/>
              </a:gs>
              <a:gs pos="100000">
                <a:srgbClr val="D7D7D7"/>
              </a:gs>
            </a:gsLst>
            <a:lin ang="5400000" scaled="0"/>
          </a:gradFill>
          <a:ln w="3175" cap="flat" cmpd="sng" algn="ctr">
            <a:noFill/>
            <a:prstDash val="solid"/>
          </a:ln>
          <a:effectLst/>
        </p:spPr>
        <p:txBody>
          <a:bodyPr lIns="96172" tIns="48084" rIns="96172" bIns="48084" anchor="ctr"/>
          <a:lstStyle/>
          <a:p>
            <a:pPr>
              <a:lnSpc>
                <a:spcPct val="120000"/>
              </a:lnSpc>
              <a:defRPr/>
            </a:pPr>
            <a:r>
              <a:rPr lang="zh-CN" altLang="en-US" sz="1350" kern="0" dirty="0">
                <a:solidFill>
                  <a:srgbClr val="414455"/>
                </a:solidFill>
                <a:latin typeface="微软雅黑" panose="020B0503020204020204" pitchFamily="34" charset="-122"/>
                <a:ea typeface="微软雅黑" panose="020B0503020204020204" pitchFamily="34" charset="-122"/>
              </a:rPr>
              <a:t>   添加内容</a:t>
            </a:r>
          </a:p>
        </p:txBody>
      </p:sp>
      <p:sp>
        <p:nvSpPr>
          <p:cNvPr id="9" name="下箭头 8"/>
          <p:cNvSpPr>
            <a:spLocks noChangeArrowheads="1"/>
          </p:cNvSpPr>
          <p:nvPr/>
        </p:nvSpPr>
        <p:spPr bwMode="auto">
          <a:xfrm>
            <a:off x="4025694" y="3020287"/>
            <a:ext cx="842301" cy="589884"/>
          </a:xfrm>
          <a:prstGeom prst="downArrow">
            <a:avLst>
              <a:gd name="adj1" fmla="val 50000"/>
              <a:gd name="adj2" fmla="val 50000"/>
            </a:avLst>
          </a:prstGeom>
          <a:solidFill>
            <a:schemeClr val="accent1"/>
          </a:solidFill>
          <a:ln>
            <a:noFill/>
          </a:ln>
          <a:effectLst/>
        </p:spPr>
        <p:txBody>
          <a:bodyPr lIns="96172" tIns="48084" rIns="96172" bIns="48084" anchor="ctr"/>
          <a:lstStyle/>
          <a:p>
            <a:pPr>
              <a:lnSpc>
                <a:spcPct val="120000"/>
              </a:lnSpc>
              <a:defRPr/>
            </a:pPr>
            <a:endParaRPr lang="zh-CN" altLang="en-US" sz="1875" b="1" kern="0" dirty="0">
              <a:solidFill>
                <a:sysClr val="window" lastClr="FFFFFF"/>
              </a:solidFill>
              <a:latin typeface="微软雅黑" panose="020B0503020204020204" pitchFamily="34" charset="-122"/>
              <a:ea typeface="微软雅黑" panose="020B0503020204020204" pitchFamily="34" charset="-122"/>
            </a:endParaRPr>
          </a:p>
        </p:txBody>
      </p:sp>
      <p:sp>
        <p:nvSpPr>
          <p:cNvPr id="10" name="TextBox 9"/>
          <p:cNvSpPr txBox="1"/>
          <p:nvPr/>
        </p:nvSpPr>
        <p:spPr bwMode="auto">
          <a:xfrm>
            <a:off x="1033753" y="3182083"/>
            <a:ext cx="1551692" cy="1296474"/>
          </a:xfrm>
          <a:prstGeom prst="rect">
            <a:avLst/>
          </a:prstGeom>
          <a:noFill/>
        </p:spPr>
        <p:txBody>
          <a:bodyPr lIns="96172" tIns="48084" rIns="96172" bIns="48084">
            <a:spAutoFit/>
          </a:bodyPr>
          <a:lstStyle/>
          <a:p>
            <a:pPr>
              <a:lnSpc>
                <a:spcPct val="13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1" name="TextBox 10"/>
          <p:cNvSpPr txBox="1"/>
          <p:nvPr/>
        </p:nvSpPr>
        <p:spPr bwMode="auto">
          <a:xfrm>
            <a:off x="6458031" y="3246128"/>
            <a:ext cx="1553354" cy="1296474"/>
          </a:xfrm>
          <a:prstGeom prst="rect">
            <a:avLst/>
          </a:prstGeom>
          <a:noFill/>
        </p:spPr>
        <p:txBody>
          <a:bodyPr lIns="96172" tIns="48084" rIns="96172" bIns="48084">
            <a:spAutoFit/>
          </a:bodyPr>
          <a:lstStyle/>
          <a:p>
            <a:pPr>
              <a:lnSpc>
                <a:spcPct val="13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2" name="TextBox 19"/>
          <p:cNvSpPr txBox="1">
            <a:spLocks noChangeArrowheads="1"/>
          </p:cNvSpPr>
          <p:nvPr/>
        </p:nvSpPr>
        <p:spPr bwMode="auto">
          <a:xfrm>
            <a:off x="3970174" y="3802305"/>
            <a:ext cx="1177890" cy="678548"/>
          </a:xfrm>
          <a:prstGeom prst="rect">
            <a:avLst/>
          </a:prstGeom>
          <a:noFill/>
          <a:ln>
            <a:noFill/>
          </a:ln>
        </p:spPr>
        <p:txBody>
          <a:bodyPr lIns="96172" tIns="48084" rIns="96172" bIns="48084">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defRPr/>
            </a:pPr>
            <a:r>
              <a:rPr lang="zh-CN" altLang="en-US" sz="1575" kern="0" dirty="0">
                <a:solidFill>
                  <a:srgbClr val="4D4D4D"/>
                </a:solidFill>
                <a:latin typeface="微软雅黑" panose="020B0503020204020204" pitchFamily="34" charset="-122"/>
                <a:ea typeface="微软雅黑" panose="020B0503020204020204" pitchFamily="34" charset="-122"/>
              </a:rPr>
              <a:t>单击此处添加标题</a:t>
            </a:r>
          </a:p>
        </p:txBody>
      </p:sp>
      <p:sp>
        <p:nvSpPr>
          <p:cNvPr id="14" name="文本框 2"/>
          <p:cNvSpPr txBox="1"/>
          <p:nvPr/>
        </p:nvSpPr>
        <p:spPr>
          <a:xfrm>
            <a:off x="1279349"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4"/>
                                        </p:tgtEl>
                                        <p:attrNameLst>
                                          <p:attrName>ppt_y</p:attrName>
                                        </p:attrNameLst>
                                      </p:cBhvr>
                                      <p:tavLst>
                                        <p:tav tm="0">
                                          <p:val>
                                            <p:strVal val="#ppt_y"/>
                                          </p:val>
                                        </p:tav>
                                        <p:tav tm="100000">
                                          <p:val>
                                            <p:strVal val="#ppt_y"/>
                                          </p:val>
                                        </p:tav>
                                      </p:tavLst>
                                    </p:anim>
                                    <p:anim calcmode="lin" valueType="num">
                                      <p:cBhvr>
                                        <p:cTn id="9"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4"/>
                                        </p:tgtEl>
                                      </p:cBhvr>
                                    </p:animEffect>
                                  </p:childTnLst>
                                </p:cTn>
                              </p:par>
                            </p:childTnLst>
                          </p:cTn>
                        </p:par>
                        <p:par>
                          <p:cTn id="12" fill="hold">
                            <p:stCondLst>
                              <p:cond delay="850"/>
                            </p:stCondLst>
                            <p:childTnLst>
                              <p:par>
                                <p:cTn id="13" presetID="49" presetClass="entr" presetSubtype="0" decel="10000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 calcmode="lin" valueType="num">
                                      <p:cBhvr>
                                        <p:cTn id="17" dur="500" fill="hold"/>
                                        <p:tgtEl>
                                          <p:spTgt spid="6"/>
                                        </p:tgtEl>
                                        <p:attrNameLst>
                                          <p:attrName>style.rotation</p:attrName>
                                        </p:attrNameLst>
                                      </p:cBhvr>
                                      <p:tavLst>
                                        <p:tav tm="0">
                                          <p:val>
                                            <p:fltVal val="360"/>
                                          </p:val>
                                        </p:tav>
                                        <p:tav tm="100000">
                                          <p:val>
                                            <p:fltVal val="0"/>
                                          </p:val>
                                        </p:tav>
                                      </p:tavLst>
                                    </p:anim>
                                    <p:animEffect transition="in" filter="fade">
                                      <p:cBhvr>
                                        <p:cTn id="18" dur="500"/>
                                        <p:tgtEl>
                                          <p:spTgt spid="6"/>
                                        </p:tgtEl>
                                      </p:cBhvr>
                                    </p:animEffect>
                                  </p:childTnLst>
                                </p:cTn>
                              </p:par>
                              <p:par>
                                <p:cTn id="19" presetID="49" presetClass="entr" presetSubtype="0" decel="10000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 calcmode="lin" valueType="num">
                                      <p:cBhvr>
                                        <p:cTn id="23" dur="500" fill="hold"/>
                                        <p:tgtEl>
                                          <p:spTgt spid="7"/>
                                        </p:tgtEl>
                                        <p:attrNameLst>
                                          <p:attrName>style.rotation</p:attrName>
                                        </p:attrNameLst>
                                      </p:cBhvr>
                                      <p:tavLst>
                                        <p:tav tm="0">
                                          <p:val>
                                            <p:fltVal val="360"/>
                                          </p:val>
                                        </p:tav>
                                        <p:tav tm="100000">
                                          <p:val>
                                            <p:fltVal val="0"/>
                                          </p:val>
                                        </p:tav>
                                      </p:tavLst>
                                    </p:anim>
                                    <p:animEffect transition="in" filter="fade">
                                      <p:cBhvr>
                                        <p:cTn id="24" dur="500"/>
                                        <p:tgtEl>
                                          <p:spTgt spid="7"/>
                                        </p:tgtEl>
                                      </p:cBhvr>
                                    </p:animEffect>
                                  </p:childTnLst>
                                </p:cTn>
                              </p:par>
                            </p:childTnLst>
                          </p:cTn>
                        </p:par>
                        <p:par>
                          <p:cTn id="25" fill="hold">
                            <p:stCondLst>
                              <p:cond delay="1350"/>
                            </p:stCondLst>
                            <p:childTnLst>
                              <p:par>
                                <p:cTn id="26" presetID="12" presetClass="entr" presetSubtype="8"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slide(fromLeft)">
                                      <p:cBhvr>
                                        <p:cTn id="28" dur="500"/>
                                        <p:tgtEl>
                                          <p:spTgt spid="4"/>
                                        </p:tgtEl>
                                      </p:cBhvr>
                                    </p:animEffect>
                                  </p:childTnLst>
                                </p:cTn>
                              </p:par>
                              <p:par>
                                <p:cTn id="29" presetID="12" presetClass="entr" presetSubtype="2"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slide(fromRight)">
                                      <p:cBhvr>
                                        <p:cTn id="31" dur="500"/>
                                        <p:tgtEl>
                                          <p:spTgt spid="5"/>
                                        </p:tgtEl>
                                      </p:cBhvr>
                                    </p:animEffect>
                                  </p:childTnLst>
                                </p:cTn>
                              </p:par>
                            </p:childTnLst>
                          </p:cTn>
                        </p:par>
                        <p:par>
                          <p:cTn id="32" fill="hold">
                            <p:stCondLst>
                              <p:cond delay="1850"/>
                            </p:stCondLst>
                            <p:childTnLst>
                              <p:par>
                                <p:cTn id="33" presetID="17" presetClass="entr" presetSubtype="10"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strVal val="#ppt_h"/>
                                          </p:val>
                                        </p:tav>
                                        <p:tav tm="100000">
                                          <p:val>
                                            <p:strVal val="#ppt_h"/>
                                          </p:val>
                                        </p:tav>
                                      </p:tavLst>
                                    </p:anim>
                                  </p:childTnLst>
                                </p:cTn>
                              </p:par>
                            </p:childTnLst>
                          </p:cTn>
                        </p:par>
                        <p:par>
                          <p:cTn id="37" fill="hold">
                            <p:stCondLst>
                              <p:cond delay="2350"/>
                            </p:stCondLst>
                            <p:childTnLst>
                              <p:par>
                                <p:cTn id="38" presetID="47" presetClass="entr" presetSubtype="0"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anim calcmode="lin" valueType="num">
                                      <p:cBhvr>
                                        <p:cTn id="41" dur="1000" fill="hold"/>
                                        <p:tgtEl>
                                          <p:spTgt spid="9"/>
                                        </p:tgtEl>
                                        <p:attrNameLst>
                                          <p:attrName>ppt_x</p:attrName>
                                        </p:attrNameLst>
                                      </p:cBhvr>
                                      <p:tavLst>
                                        <p:tav tm="0">
                                          <p:val>
                                            <p:strVal val="#ppt_x"/>
                                          </p:val>
                                        </p:tav>
                                        <p:tav tm="100000">
                                          <p:val>
                                            <p:strVal val="#ppt_x"/>
                                          </p:val>
                                        </p:tav>
                                      </p:tavLst>
                                    </p:anim>
                                    <p:anim calcmode="lin" valueType="num">
                                      <p:cBhvr>
                                        <p:cTn id="42" dur="1000" fill="hold"/>
                                        <p:tgtEl>
                                          <p:spTgt spid="9"/>
                                        </p:tgtEl>
                                        <p:attrNameLst>
                                          <p:attrName>ppt_y</p:attrName>
                                        </p:attrNameLst>
                                      </p:cBhvr>
                                      <p:tavLst>
                                        <p:tav tm="0">
                                          <p:val>
                                            <p:strVal val="#ppt_y-.1"/>
                                          </p:val>
                                        </p:tav>
                                        <p:tav tm="100000">
                                          <p:val>
                                            <p:strVal val="#ppt_y"/>
                                          </p:val>
                                        </p:tav>
                                      </p:tavLst>
                                    </p:anim>
                                  </p:childTnLst>
                                </p:cTn>
                              </p:par>
                            </p:childTnLst>
                          </p:cTn>
                        </p:par>
                        <p:par>
                          <p:cTn id="43" fill="hold">
                            <p:stCondLst>
                              <p:cond delay="3350"/>
                            </p:stCondLst>
                            <p:childTnLst>
                              <p:par>
                                <p:cTn id="44" presetID="8" presetClass="entr" presetSubtype="16"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diamond(in)">
                                      <p:cBhvr>
                                        <p:cTn id="46" dur="500"/>
                                        <p:tgtEl>
                                          <p:spTgt spid="12"/>
                                        </p:tgtEl>
                                      </p:cBhvr>
                                    </p:animEffect>
                                  </p:childTnLst>
                                </p:cTn>
                              </p:par>
                              <p:par>
                                <p:cTn id="47" presetID="8" presetClass="entr" presetSubtype="16"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diamond(in)">
                                      <p:cBhvr>
                                        <p:cTn id="49" dur="500"/>
                                        <p:tgtEl>
                                          <p:spTgt spid="10"/>
                                        </p:tgtEl>
                                      </p:cBhvr>
                                    </p:animEffect>
                                  </p:childTnLst>
                                </p:cTn>
                              </p:par>
                              <p:par>
                                <p:cTn id="50" presetID="8" presetClass="entr" presetSubtype="16"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diamond(in)">
                                      <p:cBhvr>
                                        <p:cTn id="5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p:bldP spid="11" grpId="0"/>
      <p:bldP spid="12" grpId="0"/>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 name="圆角矩形 72"/>
          <p:cNvSpPr/>
          <p:nvPr/>
        </p:nvSpPr>
        <p:spPr>
          <a:xfrm>
            <a:off x="2876173" y="2953662"/>
            <a:ext cx="3832317" cy="72000"/>
          </a:xfrm>
          <a:prstGeom prst="roundRect">
            <a:avLst>
              <a:gd name="adj" fmla="val 7843"/>
            </a:avLst>
          </a:prstGeom>
          <a:solidFill>
            <a:schemeClr val="accent1"/>
          </a:solidFill>
          <a:ln w="12700">
            <a:gradFill flip="none" rotWithShape="1">
              <a:gsLst>
                <a:gs pos="0">
                  <a:schemeClr val="bg1"/>
                </a:gs>
                <a:gs pos="100000">
                  <a:schemeClr val="bg1">
                    <a:lumMod val="85000"/>
                  </a:schemeClr>
                </a:gs>
              </a:gsLst>
              <a:lin ang="2700000" scaled="1"/>
              <a:tileRect/>
            </a:gradFill>
          </a:ln>
          <a:effectLst>
            <a:outerShdw blurRad="139700" dist="50800" dir="2700000" sx="97000" sy="97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29" name="椭圆 28"/>
          <p:cNvSpPr/>
          <p:nvPr/>
        </p:nvSpPr>
        <p:spPr>
          <a:xfrm>
            <a:off x="3802635" y="508093"/>
            <a:ext cx="1699825" cy="1699826"/>
          </a:xfrm>
          <a:prstGeom prst="ellipse">
            <a:avLst/>
          </a:prstGeom>
          <a:gradFill>
            <a:gsLst>
              <a:gs pos="100000">
                <a:schemeClr val="bg1">
                  <a:lumMod val="95000"/>
                </a:schemeClr>
              </a:gs>
              <a:gs pos="0">
                <a:schemeClr val="bg1">
                  <a:lumMod val="75000"/>
                </a:schemeClr>
              </a:gs>
            </a:gsLst>
            <a:lin ang="2700000" scaled="1"/>
          </a:gradFill>
          <a:ln w="44450">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68000">
                    <a:srgbClr val="0070C0"/>
                  </a:gs>
                  <a:gs pos="0">
                    <a:srgbClr val="0070C0"/>
                  </a:gs>
                </a:gsLst>
                <a:lin ang="5400000" scaled="0"/>
              </a:gradFill>
            </a:endParaRPr>
          </a:p>
        </p:txBody>
      </p:sp>
      <p:sp>
        <p:nvSpPr>
          <p:cNvPr id="32" name="TextBox 31"/>
          <p:cNvSpPr txBox="1"/>
          <p:nvPr/>
        </p:nvSpPr>
        <p:spPr>
          <a:xfrm>
            <a:off x="3973386" y="621144"/>
            <a:ext cx="1357798" cy="1446550"/>
          </a:xfrm>
          <a:prstGeom prst="rect">
            <a:avLst/>
          </a:prstGeom>
          <a:noFill/>
        </p:spPr>
        <p:txBody>
          <a:bodyPr wrap="square" rtlCol="0">
            <a:spAutoFit/>
          </a:bodyPr>
          <a:lstStyle>
            <a:defPPr>
              <a:defRPr lang="zh-CN"/>
            </a:defPPr>
            <a:lvl1pPr>
              <a:defRPr sz="12000">
                <a:solidFill>
                  <a:schemeClr val="accent2"/>
                </a:solidFill>
                <a:latin typeface="Impact" panose="020B0806030902050204" pitchFamily="34" charset="0"/>
              </a:defRPr>
            </a:lvl1pPr>
          </a:lstStyle>
          <a:p>
            <a:r>
              <a:rPr lang="en-US" altLang="zh-CN" sz="8800" dirty="0">
                <a:solidFill>
                  <a:srgbClr val="0070C0"/>
                </a:solidFill>
              </a:rPr>
              <a:t>04</a:t>
            </a:r>
            <a:endParaRPr lang="zh-CN" altLang="en-US" sz="8800" dirty="0">
              <a:solidFill>
                <a:srgbClr val="0070C0"/>
              </a:solidFill>
            </a:endParaRPr>
          </a:p>
        </p:txBody>
      </p:sp>
      <p:sp>
        <p:nvSpPr>
          <p:cNvPr id="33" name="TextBox 32"/>
          <p:cNvSpPr txBox="1"/>
          <p:nvPr/>
        </p:nvSpPr>
        <p:spPr>
          <a:xfrm>
            <a:off x="3577300" y="2408570"/>
            <a:ext cx="2339102" cy="523220"/>
          </a:xfrm>
          <a:prstGeom prst="rect">
            <a:avLst/>
          </a:prstGeom>
          <a:noFill/>
        </p:spPr>
        <p:txBody>
          <a:bodyPr wrap="none" rtlCol="0">
            <a:spAutoFit/>
          </a:bodyPr>
          <a:lstStyle/>
          <a:p>
            <a:r>
              <a:rPr lang="zh-CN" altLang="en-US" sz="2800" b="1" dirty="0">
                <a:solidFill>
                  <a:schemeClr val="tx1">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明年工作计划</a:t>
            </a:r>
          </a:p>
        </p:txBody>
      </p:sp>
      <p:grpSp>
        <p:nvGrpSpPr>
          <p:cNvPr id="36" name="组合 35"/>
          <p:cNvGrpSpPr/>
          <p:nvPr/>
        </p:nvGrpSpPr>
        <p:grpSpPr>
          <a:xfrm>
            <a:off x="3641787" y="3128069"/>
            <a:ext cx="1333892" cy="307777"/>
            <a:chOff x="1694389" y="3210530"/>
            <a:chExt cx="1333892" cy="307777"/>
          </a:xfrm>
        </p:grpSpPr>
        <p:sp>
          <p:nvSpPr>
            <p:cNvPr id="41" name="矩形 40"/>
            <p:cNvSpPr/>
            <p:nvPr/>
          </p:nvSpPr>
          <p:spPr>
            <a:xfrm flipH="1">
              <a:off x="1694389" y="3363838"/>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6" name="TextBox 45"/>
            <p:cNvSpPr txBox="1"/>
            <p:nvPr/>
          </p:nvSpPr>
          <p:spPr>
            <a:xfrm>
              <a:off x="1766397" y="3210530"/>
              <a:ext cx="1261884" cy="307777"/>
            </a:xfrm>
            <a:prstGeom prst="rect">
              <a:avLst/>
            </a:prstGeom>
            <a:noFill/>
          </p:spPr>
          <p:txBody>
            <a:bodyPr wrap="none" rtlCol="0">
              <a:spAutoFit/>
            </a:bodyPr>
            <a:lstStyle/>
            <a:p>
              <a:r>
                <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明年重点项目</a:t>
              </a:r>
            </a:p>
          </p:txBody>
        </p:sp>
      </p:grpSp>
      <p:grpSp>
        <p:nvGrpSpPr>
          <p:cNvPr id="47" name="组合 46"/>
          <p:cNvGrpSpPr/>
          <p:nvPr/>
        </p:nvGrpSpPr>
        <p:grpSpPr>
          <a:xfrm>
            <a:off x="5043232" y="3128069"/>
            <a:ext cx="1333892" cy="307777"/>
            <a:chOff x="1694389" y="3537387"/>
            <a:chExt cx="1333892" cy="307777"/>
          </a:xfrm>
        </p:grpSpPr>
        <p:sp>
          <p:nvSpPr>
            <p:cNvPr id="61" name="矩形 60"/>
            <p:cNvSpPr/>
            <p:nvPr/>
          </p:nvSpPr>
          <p:spPr>
            <a:xfrm flipH="1">
              <a:off x="1694389" y="3690695"/>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2" name="TextBox 61"/>
            <p:cNvSpPr txBox="1"/>
            <p:nvPr/>
          </p:nvSpPr>
          <p:spPr>
            <a:xfrm>
              <a:off x="1766397" y="3537387"/>
              <a:ext cx="1261884" cy="307777"/>
            </a:xfrm>
            <a:prstGeom prst="rect">
              <a:avLst/>
            </a:prstGeom>
            <a:noFill/>
          </p:spPr>
          <p:txBody>
            <a:bodyPr wrap="none" rtlCol="0">
              <a:spAutoFit/>
            </a:bodyPr>
            <a:lstStyle/>
            <a:p>
              <a:r>
                <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详细工作计划</a:t>
              </a:r>
            </a:p>
          </p:txBody>
        </p:sp>
      </p:grpSp>
      <p:grpSp>
        <p:nvGrpSpPr>
          <p:cNvPr id="63" name="组合 62"/>
          <p:cNvGrpSpPr/>
          <p:nvPr/>
        </p:nvGrpSpPr>
        <p:grpSpPr>
          <a:xfrm>
            <a:off x="3641787" y="3488109"/>
            <a:ext cx="974819" cy="307777"/>
            <a:chOff x="1694389" y="3875941"/>
            <a:chExt cx="974819" cy="307777"/>
          </a:xfrm>
        </p:grpSpPr>
        <p:sp>
          <p:nvSpPr>
            <p:cNvPr id="66" name="矩形 65"/>
            <p:cNvSpPr/>
            <p:nvPr/>
          </p:nvSpPr>
          <p:spPr>
            <a:xfrm flipH="1">
              <a:off x="1694389" y="4029249"/>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8" name="TextBox 67"/>
            <p:cNvSpPr txBox="1"/>
            <p:nvPr/>
          </p:nvSpPr>
          <p:spPr>
            <a:xfrm>
              <a:off x="1766397" y="3875941"/>
              <a:ext cx="902811" cy="307777"/>
            </a:xfrm>
            <a:prstGeom prst="rect">
              <a:avLst/>
            </a:prstGeom>
            <a:noFill/>
          </p:spPr>
          <p:txBody>
            <a:bodyPr wrap="none" rtlCol="0">
              <a:spAutoFit/>
            </a:bodyPr>
            <a:lstStyle/>
            <a:p>
              <a:r>
                <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目标客户</a:t>
              </a:r>
            </a:p>
          </p:txBody>
        </p:sp>
      </p:grpSp>
      <p:grpSp>
        <p:nvGrpSpPr>
          <p:cNvPr id="69" name="组合 68"/>
          <p:cNvGrpSpPr/>
          <p:nvPr/>
        </p:nvGrpSpPr>
        <p:grpSpPr>
          <a:xfrm>
            <a:off x="5043232" y="3488109"/>
            <a:ext cx="974819" cy="307777"/>
            <a:chOff x="1694389" y="4211992"/>
            <a:chExt cx="974819" cy="307777"/>
          </a:xfrm>
        </p:grpSpPr>
        <p:sp>
          <p:nvSpPr>
            <p:cNvPr id="71" name="矩形 70"/>
            <p:cNvSpPr/>
            <p:nvPr/>
          </p:nvSpPr>
          <p:spPr>
            <a:xfrm flipH="1">
              <a:off x="1694389" y="4365300"/>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2" name="TextBox 71"/>
            <p:cNvSpPr txBox="1"/>
            <p:nvPr/>
          </p:nvSpPr>
          <p:spPr>
            <a:xfrm>
              <a:off x="1766397" y="4211992"/>
              <a:ext cx="902811" cy="307777"/>
            </a:xfrm>
            <a:prstGeom prst="rect">
              <a:avLst/>
            </a:prstGeom>
            <a:noFill/>
          </p:spPr>
          <p:txBody>
            <a:bodyPr wrap="none" rtlCol="0">
              <a:spAutoFit/>
            </a:bodyPr>
            <a:lstStyle/>
            <a:p>
              <a:r>
                <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市场预期</a:t>
              </a:r>
            </a:p>
          </p:txBody>
        </p:sp>
      </p:grpSp>
      <p:sp>
        <p:nvSpPr>
          <p:cNvPr id="74" name="椭圆 73"/>
          <p:cNvSpPr>
            <a:spLocks noChangeAspect="1"/>
          </p:cNvSpPr>
          <p:nvPr/>
        </p:nvSpPr>
        <p:spPr>
          <a:xfrm>
            <a:off x="605489" y="4849584"/>
            <a:ext cx="541997" cy="541997"/>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6" name="椭圆 75"/>
          <p:cNvSpPr>
            <a:spLocks noChangeAspect="1"/>
          </p:cNvSpPr>
          <p:nvPr/>
        </p:nvSpPr>
        <p:spPr>
          <a:xfrm>
            <a:off x="3108160" y="4386255"/>
            <a:ext cx="541997" cy="541997"/>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7" name="椭圆 76"/>
          <p:cNvSpPr>
            <a:spLocks noChangeAspect="1"/>
          </p:cNvSpPr>
          <p:nvPr/>
        </p:nvSpPr>
        <p:spPr>
          <a:xfrm>
            <a:off x="4850804" y="4702595"/>
            <a:ext cx="632419" cy="632419"/>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8" name="椭圆 77"/>
          <p:cNvSpPr>
            <a:spLocks noChangeAspect="1"/>
          </p:cNvSpPr>
          <p:nvPr/>
        </p:nvSpPr>
        <p:spPr>
          <a:xfrm>
            <a:off x="3335534" y="4702596"/>
            <a:ext cx="1083993" cy="1083993"/>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9" name="椭圆 78"/>
          <p:cNvSpPr>
            <a:spLocks noChangeAspect="1"/>
          </p:cNvSpPr>
          <p:nvPr/>
        </p:nvSpPr>
        <p:spPr>
          <a:xfrm>
            <a:off x="1358744" y="4349310"/>
            <a:ext cx="1098532" cy="1098532"/>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0" name="椭圆 79"/>
          <p:cNvSpPr>
            <a:spLocks noChangeAspect="1"/>
          </p:cNvSpPr>
          <p:nvPr/>
        </p:nvSpPr>
        <p:spPr>
          <a:xfrm>
            <a:off x="7394889" y="4011910"/>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1" name="椭圆 80"/>
          <p:cNvSpPr>
            <a:spLocks noChangeAspect="1"/>
          </p:cNvSpPr>
          <p:nvPr/>
        </p:nvSpPr>
        <p:spPr>
          <a:xfrm>
            <a:off x="6609416" y="4218749"/>
            <a:ext cx="948494" cy="948494"/>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2" name="椭圆 81"/>
          <p:cNvSpPr>
            <a:spLocks noChangeAspect="1"/>
          </p:cNvSpPr>
          <p:nvPr/>
        </p:nvSpPr>
        <p:spPr>
          <a:xfrm>
            <a:off x="5968304" y="4860257"/>
            <a:ext cx="418580" cy="418580"/>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4" name="椭圆 83"/>
          <p:cNvSpPr>
            <a:spLocks noChangeAspect="1"/>
          </p:cNvSpPr>
          <p:nvPr/>
        </p:nvSpPr>
        <p:spPr>
          <a:xfrm>
            <a:off x="7740352" y="4022563"/>
            <a:ext cx="948494" cy="948494"/>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5" name="椭圆 84"/>
          <p:cNvSpPr>
            <a:spLocks noChangeAspect="1"/>
          </p:cNvSpPr>
          <p:nvPr/>
        </p:nvSpPr>
        <p:spPr>
          <a:xfrm>
            <a:off x="2627784" y="4212582"/>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6" name="椭圆 85"/>
          <p:cNvSpPr>
            <a:spLocks noChangeAspect="1"/>
          </p:cNvSpPr>
          <p:nvPr/>
        </p:nvSpPr>
        <p:spPr>
          <a:xfrm>
            <a:off x="5614240" y="4520525"/>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strVal val="4/3*#ppt_w"/>
                                          </p:val>
                                        </p:tav>
                                        <p:tav tm="100000">
                                          <p:val>
                                            <p:strVal val="#ppt_w"/>
                                          </p:val>
                                        </p:tav>
                                      </p:tavLst>
                                    </p:anim>
                                    <p:anim calcmode="lin" valueType="num">
                                      <p:cBhvr>
                                        <p:cTn id="8" dur="500" fill="hold"/>
                                        <p:tgtEl>
                                          <p:spTgt spid="29"/>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3"/>
                                        </p:tgtEl>
                                        <p:attrNameLst>
                                          <p:attrName>style.visibility</p:attrName>
                                        </p:attrNameLst>
                                      </p:cBhvr>
                                      <p:to>
                                        <p:strVal val="visible"/>
                                      </p:to>
                                    </p:set>
                                    <p:animEffect transition="in" filter="wipe(left)">
                                      <p:cBhvr>
                                        <p:cTn id="17" dur="500"/>
                                        <p:tgtEl>
                                          <p:spTgt spid="73"/>
                                        </p:tgtEl>
                                      </p:cBhvr>
                                    </p:animEffect>
                                  </p:childTnLst>
                                </p:cTn>
                              </p:par>
                            </p:childTnLst>
                          </p:cTn>
                        </p:par>
                        <p:par>
                          <p:cTn id="18" fill="hold">
                            <p:stCondLst>
                              <p:cond delay="500"/>
                            </p:stCondLst>
                            <p:childTnLst>
                              <p:par>
                                <p:cTn id="19" presetID="12" presetClass="entr" presetSubtype="1"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additive="base">
                                        <p:cTn id="21" dur="500"/>
                                        <p:tgtEl>
                                          <p:spTgt spid="33"/>
                                        </p:tgtEl>
                                        <p:attrNameLst>
                                          <p:attrName>ppt_y</p:attrName>
                                        </p:attrNameLst>
                                      </p:cBhvr>
                                      <p:tavLst>
                                        <p:tav tm="0">
                                          <p:val>
                                            <p:strVal val="#ppt_y-#ppt_h*1.125000"/>
                                          </p:val>
                                        </p:tav>
                                        <p:tav tm="100000">
                                          <p:val>
                                            <p:strVal val="#ppt_y"/>
                                          </p:val>
                                        </p:tav>
                                      </p:tavLst>
                                    </p:anim>
                                    <p:animEffect transition="in" filter="wipe(down)">
                                      <p:cBhvr>
                                        <p:cTn id="22" dur="500"/>
                                        <p:tgtEl>
                                          <p:spTgt spid="33"/>
                                        </p:tgtEl>
                                      </p:cBhvr>
                                    </p:animEffect>
                                  </p:childTnLst>
                                </p:cTn>
                              </p:par>
                              <p:par>
                                <p:cTn id="23" presetID="42" presetClass="entr" presetSubtype="0" fill="hold" nodeType="withEffect">
                                  <p:stCondLst>
                                    <p:cond delay="20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anim calcmode="lin" valueType="num">
                                      <p:cBhvr>
                                        <p:cTn id="26" dur="500" fill="hold"/>
                                        <p:tgtEl>
                                          <p:spTgt spid="36"/>
                                        </p:tgtEl>
                                        <p:attrNameLst>
                                          <p:attrName>ppt_x</p:attrName>
                                        </p:attrNameLst>
                                      </p:cBhvr>
                                      <p:tavLst>
                                        <p:tav tm="0">
                                          <p:val>
                                            <p:strVal val="#ppt_x"/>
                                          </p:val>
                                        </p:tav>
                                        <p:tav tm="100000">
                                          <p:val>
                                            <p:strVal val="#ppt_x"/>
                                          </p:val>
                                        </p:tav>
                                      </p:tavLst>
                                    </p:anim>
                                    <p:anim calcmode="lin" valueType="num">
                                      <p:cBhvr>
                                        <p:cTn id="27" dur="500" fill="hold"/>
                                        <p:tgtEl>
                                          <p:spTgt spid="36"/>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400"/>
                                  </p:stCondLst>
                                  <p:childTnLst>
                                    <p:set>
                                      <p:cBhvr>
                                        <p:cTn id="29" dur="1" fill="hold">
                                          <p:stCondLst>
                                            <p:cond delay="0"/>
                                          </p:stCondLst>
                                        </p:cTn>
                                        <p:tgtEl>
                                          <p:spTgt spid="47"/>
                                        </p:tgtEl>
                                        <p:attrNameLst>
                                          <p:attrName>style.visibility</p:attrName>
                                        </p:attrNameLst>
                                      </p:cBhvr>
                                      <p:to>
                                        <p:strVal val="visible"/>
                                      </p:to>
                                    </p:set>
                                    <p:animEffect transition="in" filter="fade">
                                      <p:cBhvr>
                                        <p:cTn id="30" dur="500"/>
                                        <p:tgtEl>
                                          <p:spTgt spid="47"/>
                                        </p:tgtEl>
                                      </p:cBhvr>
                                    </p:animEffect>
                                    <p:anim calcmode="lin" valueType="num">
                                      <p:cBhvr>
                                        <p:cTn id="31" dur="500" fill="hold"/>
                                        <p:tgtEl>
                                          <p:spTgt spid="47"/>
                                        </p:tgtEl>
                                        <p:attrNameLst>
                                          <p:attrName>ppt_x</p:attrName>
                                        </p:attrNameLst>
                                      </p:cBhvr>
                                      <p:tavLst>
                                        <p:tav tm="0">
                                          <p:val>
                                            <p:strVal val="#ppt_x"/>
                                          </p:val>
                                        </p:tav>
                                        <p:tav tm="100000">
                                          <p:val>
                                            <p:strVal val="#ppt_x"/>
                                          </p:val>
                                        </p:tav>
                                      </p:tavLst>
                                    </p:anim>
                                    <p:anim calcmode="lin" valueType="num">
                                      <p:cBhvr>
                                        <p:cTn id="32" dur="500" fill="hold"/>
                                        <p:tgtEl>
                                          <p:spTgt spid="47"/>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600"/>
                                  </p:stCondLst>
                                  <p:childTnLst>
                                    <p:set>
                                      <p:cBhvr>
                                        <p:cTn id="34" dur="1" fill="hold">
                                          <p:stCondLst>
                                            <p:cond delay="0"/>
                                          </p:stCondLst>
                                        </p:cTn>
                                        <p:tgtEl>
                                          <p:spTgt spid="63"/>
                                        </p:tgtEl>
                                        <p:attrNameLst>
                                          <p:attrName>style.visibility</p:attrName>
                                        </p:attrNameLst>
                                      </p:cBhvr>
                                      <p:to>
                                        <p:strVal val="visible"/>
                                      </p:to>
                                    </p:set>
                                    <p:animEffect transition="in" filter="fade">
                                      <p:cBhvr>
                                        <p:cTn id="35" dur="500"/>
                                        <p:tgtEl>
                                          <p:spTgt spid="63"/>
                                        </p:tgtEl>
                                      </p:cBhvr>
                                    </p:animEffect>
                                    <p:anim calcmode="lin" valueType="num">
                                      <p:cBhvr>
                                        <p:cTn id="36" dur="500" fill="hold"/>
                                        <p:tgtEl>
                                          <p:spTgt spid="63"/>
                                        </p:tgtEl>
                                        <p:attrNameLst>
                                          <p:attrName>ppt_x</p:attrName>
                                        </p:attrNameLst>
                                      </p:cBhvr>
                                      <p:tavLst>
                                        <p:tav tm="0">
                                          <p:val>
                                            <p:strVal val="#ppt_x"/>
                                          </p:val>
                                        </p:tav>
                                        <p:tav tm="100000">
                                          <p:val>
                                            <p:strVal val="#ppt_x"/>
                                          </p:val>
                                        </p:tav>
                                      </p:tavLst>
                                    </p:anim>
                                    <p:anim calcmode="lin" valueType="num">
                                      <p:cBhvr>
                                        <p:cTn id="37" dur="500" fill="hold"/>
                                        <p:tgtEl>
                                          <p:spTgt spid="63"/>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800"/>
                                  </p:stCondLst>
                                  <p:childTnLst>
                                    <p:set>
                                      <p:cBhvr>
                                        <p:cTn id="39" dur="1" fill="hold">
                                          <p:stCondLst>
                                            <p:cond delay="0"/>
                                          </p:stCondLst>
                                        </p:cTn>
                                        <p:tgtEl>
                                          <p:spTgt spid="69"/>
                                        </p:tgtEl>
                                        <p:attrNameLst>
                                          <p:attrName>style.visibility</p:attrName>
                                        </p:attrNameLst>
                                      </p:cBhvr>
                                      <p:to>
                                        <p:strVal val="visible"/>
                                      </p:to>
                                    </p:set>
                                    <p:animEffect transition="in" filter="fade">
                                      <p:cBhvr>
                                        <p:cTn id="40" dur="500"/>
                                        <p:tgtEl>
                                          <p:spTgt spid="69"/>
                                        </p:tgtEl>
                                      </p:cBhvr>
                                    </p:animEffect>
                                    <p:anim calcmode="lin" valueType="num">
                                      <p:cBhvr>
                                        <p:cTn id="41" dur="500" fill="hold"/>
                                        <p:tgtEl>
                                          <p:spTgt spid="69"/>
                                        </p:tgtEl>
                                        <p:attrNameLst>
                                          <p:attrName>ppt_x</p:attrName>
                                        </p:attrNameLst>
                                      </p:cBhvr>
                                      <p:tavLst>
                                        <p:tav tm="0">
                                          <p:val>
                                            <p:strVal val="#ppt_x"/>
                                          </p:val>
                                        </p:tav>
                                        <p:tav tm="100000">
                                          <p:val>
                                            <p:strVal val="#ppt_x"/>
                                          </p:val>
                                        </p:tav>
                                      </p:tavLst>
                                    </p:anim>
                                    <p:anim calcmode="lin" valueType="num">
                                      <p:cBhvr>
                                        <p:cTn id="42" dur="500" fill="hold"/>
                                        <p:tgtEl>
                                          <p:spTgt spid="69"/>
                                        </p:tgtEl>
                                        <p:attrNameLst>
                                          <p:attrName>ppt_y</p:attrName>
                                        </p:attrNameLst>
                                      </p:cBhvr>
                                      <p:tavLst>
                                        <p:tav tm="0">
                                          <p:val>
                                            <p:strVal val="#ppt_y+.1"/>
                                          </p:val>
                                        </p:tav>
                                        <p:tav tm="100000">
                                          <p:val>
                                            <p:strVal val="#ppt_y"/>
                                          </p:val>
                                        </p:tav>
                                      </p:tavLst>
                                    </p:anim>
                                  </p:childTnLst>
                                </p:cTn>
                              </p:par>
                              <p:par>
                                <p:cTn id="43" presetID="15" presetClass="entr" presetSubtype="0" fill="hold" grpId="0" nodeType="withEffect">
                                  <p:stCondLst>
                                    <p:cond delay="0"/>
                                  </p:stCondLst>
                                  <p:childTnLst>
                                    <p:set>
                                      <p:cBhvr>
                                        <p:cTn id="44" dur="1" fill="hold">
                                          <p:stCondLst>
                                            <p:cond delay="0"/>
                                          </p:stCondLst>
                                        </p:cTn>
                                        <p:tgtEl>
                                          <p:spTgt spid="74"/>
                                        </p:tgtEl>
                                        <p:attrNameLst>
                                          <p:attrName>style.visibility</p:attrName>
                                        </p:attrNameLst>
                                      </p:cBhvr>
                                      <p:to>
                                        <p:strVal val="visible"/>
                                      </p:to>
                                    </p:set>
                                    <p:anim calcmode="lin" valueType="num">
                                      <p:cBhvr>
                                        <p:cTn id="45" dur="1000" fill="hold"/>
                                        <p:tgtEl>
                                          <p:spTgt spid="74"/>
                                        </p:tgtEl>
                                        <p:attrNameLst>
                                          <p:attrName>ppt_w</p:attrName>
                                        </p:attrNameLst>
                                      </p:cBhvr>
                                      <p:tavLst>
                                        <p:tav tm="0">
                                          <p:val>
                                            <p:fltVal val="0"/>
                                          </p:val>
                                        </p:tav>
                                        <p:tav tm="100000">
                                          <p:val>
                                            <p:strVal val="#ppt_w"/>
                                          </p:val>
                                        </p:tav>
                                      </p:tavLst>
                                    </p:anim>
                                    <p:anim calcmode="lin" valueType="num">
                                      <p:cBhvr>
                                        <p:cTn id="46" dur="1000" fill="hold"/>
                                        <p:tgtEl>
                                          <p:spTgt spid="74"/>
                                        </p:tgtEl>
                                        <p:attrNameLst>
                                          <p:attrName>ppt_h</p:attrName>
                                        </p:attrNameLst>
                                      </p:cBhvr>
                                      <p:tavLst>
                                        <p:tav tm="0">
                                          <p:val>
                                            <p:fltVal val="0"/>
                                          </p:val>
                                        </p:tav>
                                        <p:tav tm="100000">
                                          <p:val>
                                            <p:strVal val="#ppt_h"/>
                                          </p:val>
                                        </p:tav>
                                      </p:tavLst>
                                    </p:anim>
                                    <p:anim calcmode="lin" valueType="num">
                                      <p:cBhvr>
                                        <p:cTn id="47" dur="1000" fill="hold"/>
                                        <p:tgtEl>
                                          <p:spTgt spid="74"/>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74"/>
                                        </p:tgtEl>
                                        <p:attrNameLst>
                                          <p:attrName>ppt_y</p:attrName>
                                        </p:attrNameLst>
                                      </p:cBhvr>
                                      <p:tavLst>
                                        <p:tav tm="0" fmla="#ppt_y+(sin(-2*pi*(1-$))*-#ppt_x+cos(-2*pi*(1-$))*(1-#ppt_y))*(1-$)">
                                          <p:val>
                                            <p:fltVal val="0"/>
                                          </p:val>
                                        </p:tav>
                                        <p:tav tm="100000">
                                          <p:val>
                                            <p:fltVal val="1"/>
                                          </p:val>
                                        </p:tav>
                                      </p:tavLst>
                                    </p:anim>
                                  </p:childTnLst>
                                </p:cTn>
                              </p:par>
                              <p:par>
                                <p:cTn id="49" presetID="15" presetClass="entr" presetSubtype="0" fill="hold" grpId="0" nodeType="withEffect">
                                  <p:stCondLst>
                                    <p:cond delay="500"/>
                                  </p:stCondLst>
                                  <p:childTnLst>
                                    <p:set>
                                      <p:cBhvr>
                                        <p:cTn id="50" dur="1" fill="hold">
                                          <p:stCondLst>
                                            <p:cond delay="0"/>
                                          </p:stCondLst>
                                        </p:cTn>
                                        <p:tgtEl>
                                          <p:spTgt spid="76"/>
                                        </p:tgtEl>
                                        <p:attrNameLst>
                                          <p:attrName>style.visibility</p:attrName>
                                        </p:attrNameLst>
                                      </p:cBhvr>
                                      <p:to>
                                        <p:strVal val="visible"/>
                                      </p:to>
                                    </p:set>
                                    <p:anim calcmode="lin" valueType="num">
                                      <p:cBhvr>
                                        <p:cTn id="51" dur="1000" fill="hold"/>
                                        <p:tgtEl>
                                          <p:spTgt spid="76"/>
                                        </p:tgtEl>
                                        <p:attrNameLst>
                                          <p:attrName>ppt_w</p:attrName>
                                        </p:attrNameLst>
                                      </p:cBhvr>
                                      <p:tavLst>
                                        <p:tav tm="0">
                                          <p:val>
                                            <p:fltVal val="0"/>
                                          </p:val>
                                        </p:tav>
                                        <p:tav tm="100000">
                                          <p:val>
                                            <p:strVal val="#ppt_w"/>
                                          </p:val>
                                        </p:tav>
                                      </p:tavLst>
                                    </p:anim>
                                    <p:anim calcmode="lin" valueType="num">
                                      <p:cBhvr>
                                        <p:cTn id="52" dur="1000" fill="hold"/>
                                        <p:tgtEl>
                                          <p:spTgt spid="76"/>
                                        </p:tgtEl>
                                        <p:attrNameLst>
                                          <p:attrName>ppt_h</p:attrName>
                                        </p:attrNameLst>
                                      </p:cBhvr>
                                      <p:tavLst>
                                        <p:tav tm="0">
                                          <p:val>
                                            <p:fltVal val="0"/>
                                          </p:val>
                                        </p:tav>
                                        <p:tav tm="100000">
                                          <p:val>
                                            <p:strVal val="#ppt_h"/>
                                          </p:val>
                                        </p:tav>
                                      </p:tavLst>
                                    </p:anim>
                                    <p:anim calcmode="lin" valueType="num">
                                      <p:cBhvr>
                                        <p:cTn id="53" dur="1000" fill="hold"/>
                                        <p:tgtEl>
                                          <p:spTgt spid="76"/>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76"/>
                                        </p:tgtEl>
                                        <p:attrNameLst>
                                          <p:attrName>ppt_y</p:attrName>
                                        </p:attrNameLst>
                                      </p:cBhvr>
                                      <p:tavLst>
                                        <p:tav tm="0" fmla="#ppt_y+(sin(-2*pi*(1-$))*-#ppt_x+cos(-2*pi*(1-$))*(1-#ppt_y))*(1-$)">
                                          <p:val>
                                            <p:fltVal val="0"/>
                                          </p:val>
                                        </p:tav>
                                        <p:tav tm="100000">
                                          <p:val>
                                            <p:fltVal val="1"/>
                                          </p:val>
                                        </p:tav>
                                      </p:tavLst>
                                    </p:anim>
                                  </p:childTnLst>
                                </p:cTn>
                              </p:par>
                              <p:par>
                                <p:cTn id="55" presetID="15" presetClass="entr" presetSubtype="0" fill="hold" grpId="0" nodeType="withEffect">
                                  <p:stCondLst>
                                    <p:cond delay="750"/>
                                  </p:stCondLst>
                                  <p:childTnLst>
                                    <p:set>
                                      <p:cBhvr>
                                        <p:cTn id="56" dur="1" fill="hold">
                                          <p:stCondLst>
                                            <p:cond delay="0"/>
                                          </p:stCondLst>
                                        </p:cTn>
                                        <p:tgtEl>
                                          <p:spTgt spid="77"/>
                                        </p:tgtEl>
                                        <p:attrNameLst>
                                          <p:attrName>style.visibility</p:attrName>
                                        </p:attrNameLst>
                                      </p:cBhvr>
                                      <p:to>
                                        <p:strVal val="visible"/>
                                      </p:to>
                                    </p:set>
                                    <p:anim calcmode="lin" valueType="num">
                                      <p:cBhvr>
                                        <p:cTn id="57" dur="1000" fill="hold"/>
                                        <p:tgtEl>
                                          <p:spTgt spid="77"/>
                                        </p:tgtEl>
                                        <p:attrNameLst>
                                          <p:attrName>ppt_w</p:attrName>
                                        </p:attrNameLst>
                                      </p:cBhvr>
                                      <p:tavLst>
                                        <p:tav tm="0">
                                          <p:val>
                                            <p:fltVal val="0"/>
                                          </p:val>
                                        </p:tav>
                                        <p:tav tm="100000">
                                          <p:val>
                                            <p:strVal val="#ppt_w"/>
                                          </p:val>
                                        </p:tav>
                                      </p:tavLst>
                                    </p:anim>
                                    <p:anim calcmode="lin" valueType="num">
                                      <p:cBhvr>
                                        <p:cTn id="58" dur="1000" fill="hold"/>
                                        <p:tgtEl>
                                          <p:spTgt spid="77"/>
                                        </p:tgtEl>
                                        <p:attrNameLst>
                                          <p:attrName>ppt_h</p:attrName>
                                        </p:attrNameLst>
                                      </p:cBhvr>
                                      <p:tavLst>
                                        <p:tav tm="0">
                                          <p:val>
                                            <p:fltVal val="0"/>
                                          </p:val>
                                        </p:tav>
                                        <p:tav tm="100000">
                                          <p:val>
                                            <p:strVal val="#ppt_h"/>
                                          </p:val>
                                        </p:tav>
                                      </p:tavLst>
                                    </p:anim>
                                    <p:anim calcmode="lin" valueType="num">
                                      <p:cBhvr>
                                        <p:cTn id="59" dur="1000" fill="hold"/>
                                        <p:tgtEl>
                                          <p:spTgt spid="77"/>
                                        </p:tgtEl>
                                        <p:attrNameLst>
                                          <p:attrName>ppt_x</p:attrName>
                                        </p:attrNameLst>
                                      </p:cBhvr>
                                      <p:tavLst>
                                        <p:tav tm="0" fmla="#ppt_x+(cos(-2*pi*(1-$))*-#ppt_x-sin(-2*pi*(1-$))*(1-#ppt_y))*(1-$)">
                                          <p:val>
                                            <p:fltVal val="0"/>
                                          </p:val>
                                        </p:tav>
                                        <p:tav tm="100000">
                                          <p:val>
                                            <p:fltVal val="1"/>
                                          </p:val>
                                        </p:tav>
                                      </p:tavLst>
                                    </p:anim>
                                    <p:anim calcmode="lin" valueType="num">
                                      <p:cBhvr>
                                        <p:cTn id="60" dur="1000" fill="hold"/>
                                        <p:tgtEl>
                                          <p:spTgt spid="77"/>
                                        </p:tgtEl>
                                        <p:attrNameLst>
                                          <p:attrName>ppt_y</p:attrName>
                                        </p:attrNameLst>
                                      </p:cBhvr>
                                      <p:tavLst>
                                        <p:tav tm="0" fmla="#ppt_y+(sin(-2*pi*(1-$))*-#ppt_x+cos(-2*pi*(1-$))*(1-#ppt_y))*(1-$)">
                                          <p:val>
                                            <p:fltVal val="0"/>
                                          </p:val>
                                        </p:tav>
                                        <p:tav tm="100000">
                                          <p:val>
                                            <p:fltVal val="1"/>
                                          </p:val>
                                        </p:tav>
                                      </p:tavLst>
                                    </p:anim>
                                  </p:childTnLst>
                                </p:cTn>
                              </p:par>
                              <p:par>
                                <p:cTn id="61" presetID="15" presetClass="entr" presetSubtype="0" fill="hold" grpId="0" nodeType="withEffect">
                                  <p:stCondLst>
                                    <p:cond delay="1000"/>
                                  </p:stCondLst>
                                  <p:childTnLst>
                                    <p:set>
                                      <p:cBhvr>
                                        <p:cTn id="62" dur="1" fill="hold">
                                          <p:stCondLst>
                                            <p:cond delay="0"/>
                                          </p:stCondLst>
                                        </p:cTn>
                                        <p:tgtEl>
                                          <p:spTgt spid="79"/>
                                        </p:tgtEl>
                                        <p:attrNameLst>
                                          <p:attrName>style.visibility</p:attrName>
                                        </p:attrNameLst>
                                      </p:cBhvr>
                                      <p:to>
                                        <p:strVal val="visible"/>
                                      </p:to>
                                    </p:set>
                                    <p:anim calcmode="lin" valueType="num">
                                      <p:cBhvr>
                                        <p:cTn id="63" dur="1000" fill="hold"/>
                                        <p:tgtEl>
                                          <p:spTgt spid="79"/>
                                        </p:tgtEl>
                                        <p:attrNameLst>
                                          <p:attrName>ppt_w</p:attrName>
                                        </p:attrNameLst>
                                      </p:cBhvr>
                                      <p:tavLst>
                                        <p:tav tm="0">
                                          <p:val>
                                            <p:fltVal val="0"/>
                                          </p:val>
                                        </p:tav>
                                        <p:tav tm="100000">
                                          <p:val>
                                            <p:strVal val="#ppt_w"/>
                                          </p:val>
                                        </p:tav>
                                      </p:tavLst>
                                    </p:anim>
                                    <p:anim calcmode="lin" valueType="num">
                                      <p:cBhvr>
                                        <p:cTn id="64" dur="1000" fill="hold"/>
                                        <p:tgtEl>
                                          <p:spTgt spid="79"/>
                                        </p:tgtEl>
                                        <p:attrNameLst>
                                          <p:attrName>ppt_h</p:attrName>
                                        </p:attrNameLst>
                                      </p:cBhvr>
                                      <p:tavLst>
                                        <p:tav tm="0">
                                          <p:val>
                                            <p:fltVal val="0"/>
                                          </p:val>
                                        </p:tav>
                                        <p:tav tm="100000">
                                          <p:val>
                                            <p:strVal val="#ppt_h"/>
                                          </p:val>
                                        </p:tav>
                                      </p:tavLst>
                                    </p:anim>
                                    <p:anim calcmode="lin" valueType="num">
                                      <p:cBhvr>
                                        <p:cTn id="65" dur="1000" fill="hold"/>
                                        <p:tgtEl>
                                          <p:spTgt spid="79"/>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79"/>
                                        </p:tgtEl>
                                        <p:attrNameLst>
                                          <p:attrName>ppt_y</p:attrName>
                                        </p:attrNameLst>
                                      </p:cBhvr>
                                      <p:tavLst>
                                        <p:tav tm="0" fmla="#ppt_y+(sin(-2*pi*(1-$))*-#ppt_x+cos(-2*pi*(1-$))*(1-#ppt_y))*(1-$)">
                                          <p:val>
                                            <p:fltVal val="0"/>
                                          </p:val>
                                        </p:tav>
                                        <p:tav tm="100000">
                                          <p:val>
                                            <p:fltVal val="1"/>
                                          </p:val>
                                        </p:tav>
                                      </p:tavLst>
                                    </p:anim>
                                  </p:childTnLst>
                                </p:cTn>
                              </p:par>
                              <p:par>
                                <p:cTn id="67" presetID="15" presetClass="entr" presetSubtype="0" fill="hold" grpId="0" nodeType="withEffect">
                                  <p:stCondLst>
                                    <p:cond delay="1250"/>
                                  </p:stCondLst>
                                  <p:childTnLst>
                                    <p:set>
                                      <p:cBhvr>
                                        <p:cTn id="68" dur="1" fill="hold">
                                          <p:stCondLst>
                                            <p:cond delay="0"/>
                                          </p:stCondLst>
                                        </p:cTn>
                                        <p:tgtEl>
                                          <p:spTgt spid="78"/>
                                        </p:tgtEl>
                                        <p:attrNameLst>
                                          <p:attrName>style.visibility</p:attrName>
                                        </p:attrNameLst>
                                      </p:cBhvr>
                                      <p:to>
                                        <p:strVal val="visible"/>
                                      </p:to>
                                    </p:set>
                                    <p:anim calcmode="lin" valueType="num">
                                      <p:cBhvr>
                                        <p:cTn id="69" dur="1000" fill="hold"/>
                                        <p:tgtEl>
                                          <p:spTgt spid="78"/>
                                        </p:tgtEl>
                                        <p:attrNameLst>
                                          <p:attrName>ppt_w</p:attrName>
                                        </p:attrNameLst>
                                      </p:cBhvr>
                                      <p:tavLst>
                                        <p:tav tm="0">
                                          <p:val>
                                            <p:fltVal val="0"/>
                                          </p:val>
                                        </p:tav>
                                        <p:tav tm="100000">
                                          <p:val>
                                            <p:strVal val="#ppt_w"/>
                                          </p:val>
                                        </p:tav>
                                      </p:tavLst>
                                    </p:anim>
                                    <p:anim calcmode="lin" valueType="num">
                                      <p:cBhvr>
                                        <p:cTn id="70" dur="1000" fill="hold"/>
                                        <p:tgtEl>
                                          <p:spTgt spid="78"/>
                                        </p:tgtEl>
                                        <p:attrNameLst>
                                          <p:attrName>ppt_h</p:attrName>
                                        </p:attrNameLst>
                                      </p:cBhvr>
                                      <p:tavLst>
                                        <p:tav tm="0">
                                          <p:val>
                                            <p:fltVal val="0"/>
                                          </p:val>
                                        </p:tav>
                                        <p:tav tm="100000">
                                          <p:val>
                                            <p:strVal val="#ppt_h"/>
                                          </p:val>
                                        </p:tav>
                                      </p:tavLst>
                                    </p:anim>
                                    <p:anim calcmode="lin" valueType="num">
                                      <p:cBhvr>
                                        <p:cTn id="71" dur="1000" fill="hold"/>
                                        <p:tgtEl>
                                          <p:spTgt spid="78"/>
                                        </p:tgtEl>
                                        <p:attrNameLst>
                                          <p:attrName>ppt_x</p:attrName>
                                        </p:attrNameLst>
                                      </p:cBhvr>
                                      <p:tavLst>
                                        <p:tav tm="0" fmla="#ppt_x+(cos(-2*pi*(1-$))*-#ppt_x-sin(-2*pi*(1-$))*(1-#ppt_y))*(1-$)">
                                          <p:val>
                                            <p:fltVal val="0"/>
                                          </p:val>
                                        </p:tav>
                                        <p:tav tm="100000">
                                          <p:val>
                                            <p:fltVal val="1"/>
                                          </p:val>
                                        </p:tav>
                                      </p:tavLst>
                                    </p:anim>
                                    <p:anim calcmode="lin" valueType="num">
                                      <p:cBhvr>
                                        <p:cTn id="72" dur="1000" fill="hold"/>
                                        <p:tgtEl>
                                          <p:spTgt spid="78"/>
                                        </p:tgtEl>
                                        <p:attrNameLst>
                                          <p:attrName>ppt_y</p:attrName>
                                        </p:attrNameLst>
                                      </p:cBhvr>
                                      <p:tavLst>
                                        <p:tav tm="0" fmla="#ppt_y+(sin(-2*pi*(1-$))*-#ppt_x+cos(-2*pi*(1-$))*(1-#ppt_y))*(1-$)">
                                          <p:val>
                                            <p:fltVal val="0"/>
                                          </p:val>
                                        </p:tav>
                                        <p:tav tm="100000">
                                          <p:val>
                                            <p:fltVal val="1"/>
                                          </p:val>
                                        </p:tav>
                                      </p:tavLst>
                                    </p:anim>
                                  </p:childTnLst>
                                </p:cTn>
                              </p:par>
                              <p:par>
                                <p:cTn id="73" presetID="15" presetClass="entr" presetSubtype="0" fill="hold" grpId="0" nodeType="withEffect">
                                  <p:stCondLst>
                                    <p:cond delay="0"/>
                                  </p:stCondLst>
                                  <p:childTnLst>
                                    <p:set>
                                      <p:cBhvr>
                                        <p:cTn id="74" dur="1" fill="hold">
                                          <p:stCondLst>
                                            <p:cond delay="0"/>
                                          </p:stCondLst>
                                        </p:cTn>
                                        <p:tgtEl>
                                          <p:spTgt spid="80"/>
                                        </p:tgtEl>
                                        <p:attrNameLst>
                                          <p:attrName>style.visibility</p:attrName>
                                        </p:attrNameLst>
                                      </p:cBhvr>
                                      <p:to>
                                        <p:strVal val="visible"/>
                                      </p:to>
                                    </p:set>
                                    <p:anim calcmode="lin" valueType="num">
                                      <p:cBhvr>
                                        <p:cTn id="75" dur="1000" fill="hold"/>
                                        <p:tgtEl>
                                          <p:spTgt spid="80"/>
                                        </p:tgtEl>
                                        <p:attrNameLst>
                                          <p:attrName>ppt_w</p:attrName>
                                        </p:attrNameLst>
                                      </p:cBhvr>
                                      <p:tavLst>
                                        <p:tav tm="0">
                                          <p:val>
                                            <p:fltVal val="0"/>
                                          </p:val>
                                        </p:tav>
                                        <p:tav tm="100000">
                                          <p:val>
                                            <p:strVal val="#ppt_w"/>
                                          </p:val>
                                        </p:tav>
                                      </p:tavLst>
                                    </p:anim>
                                    <p:anim calcmode="lin" valueType="num">
                                      <p:cBhvr>
                                        <p:cTn id="76" dur="1000" fill="hold"/>
                                        <p:tgtEl>
                                          <p:spTgt spid="80"/>
                                        </p:tgtEl>
                                        <p:attrNameLst>
                                          <p:attrName>ppt_h</p:attrName>
                                        </p:attrNameLst>
                                      </p:cBhvr>
                                      <p:tavLst>
                                        <p:tav tm="0">
                                          <p:val>
                                            <p:fltVal val="0"/>
                                          </p:val>
                                        </p:tav>
                                        <p:tav tm="100000">
                                          <p:val>
                                            <p:strVal val="#ppt_h"/>
                                          </p:val>
                                        </p:tav>
                                      </p:tavLst>
                                    </p:anim>
                                    <p:anim calcmode="lin" valueType="num">
                                      <p:cBhvr>
                                        <p:cTn id="77" dur="1000" fill="hold"/>
                                        <p:tgtEl>
                                          <p:spTgt spid="80"/>
                                        </p:tgtEl>
                                        <p:attrNameLst>
                                          <p:attrName>ppt_x</p:attrName>
                                        </p:attrNameLst>
                                      </p:cBhvr>
                                      <p:tavLst>
                                        <p:tav tm="0" fmla="#ppt_x+(cos(-2*pi*(1-$))*-#ppt_x-sin(-2*pi*(1-$))*(1-#ppt_y))*(1-$)">
                                          <p:val>
                                            <p:fltVal val="0"/>
                                          </p:val>
                                        </p:tav>
                                        <p:tav tm="100000">
                                          <p:val>
                                            <p:fltVal val="1"/>
                                          </p:val>
                                        </p:tav>
                                      </p:tavLst>
                                    </p:anim>
                                    <p:anim calcmode="lin" valueType="num">
                                      <p:cBhvr>
                                        <p:cTn id="78" dur="1000" fill="hold"/>
                                        <p:tgtEl>
                                          <p:spTgt spid="80"/>
                                        </p:tgtEl>
                                        <p:attrNameLst>
                                          <p:attrName>ppt_y</p:attrName>
                                        </p:attrNameLst>
                                      </p:cBhvr>
                                      <p:tavLst>
                                        <p:tav tm="0" fmla="#ppt_y+(sin(-2*pi*(1-$))*-#ppt_x+cos(-2*pi*(1-$))*(1-#ppt_y))*(1-$)">
                                          <p:val>
                                            <p:fltVal val="0"/>
                                          </p:val>
                                        </p:tav>
                                        <p:tav tm="100000">
                                          <p:val>
                                            <p:fltVal val="1"/>
                                          </p:val>
                                        </p:tav>
                                      </p:tavLst>
                                    </p:anim>
                                  </p:childTnLst>
                                </p:cTn>
                              </p:par>
                              <p:par>
                                <p:cTn id="79" presetID="15" presetClass="entr" presetSubtype="0" fill="hold" grpId="0" nodeType="withEffect">
                                  <p:stCondLst>
                                    <p:cond delay="250"/>
                                  </p:stCondLst>
                                  <p:childTnLst>
                                    <p:set>
                                      <p:cBhvr>
                                        <p:cTn id="80" dur="1" fill="hold">
                                          <p:stCondLst>
                                            <p:cond delay="0"/>
                                          </p:stCondLst>
                                        </p:cTn>
                                        <p:tgtEl>
                                          <p:spTgt spid="81"/>
                                        </p:tgtEl>
                                        <p:attrNameLst>
                                          <p:attrName>style.visibility</p:attrName>
                                        </p:attrNameLst>
                                      </p:cBhvr>
                                      <p:to>
                                        <p:strVal val="visible"/>
                                      </p:to>
                                    </p:set>
                                    <p:anim calcmode="lin" valueType="num">
                                      <p:cBhvr>
                                        <p:cTn id="81" dur="1000" fill="hold"/>
                                        <p:tgtEl>
                                          <p:spTgt spid="81"/>
                                        </p:tgtEl>
                                        <p:attrNameLst>
                                          <p:attrName>ppt_w</p:attrName>
                                        </p:attrNameLst>
                                      </p:cBhvr>
                                      <p:tavLst>
                                        <p:tav tm="0">
                                          <p:val>
                                            <p:fltVal val="0"/>
                                          </p:val>
                                        </p:tav>
                                        <p:tav tm="100000">
                                          <p:val>
                                            <p:strVal val="#ppt_w"/>
                                          </p:val>
                                        </p:tav>
                                      </p:tavLst>
                                    </p:anim>
                                    <p:anim calcmode="lin" valueType="num">
                                      <p:cBhvr>
                                        <p:cTn id="82" dur="1000" fill="hold"/>
                                        <p:tgtEl>
                                          <p:spTgt spid="81"/>
                                        </p:tgtEl>
                                        <p:attrNameLst>
                                          <p:attrName>ppt_h</p:attrName>
                                        </p:attrNameLst>
                                      </p:cBhvr>
                                      <p:tavLst>
                                        <p:tav tm="0">
                                          <p:val>
                                            <p:fltVal val="0"/>
                                          </p:val>
                                        </p:tav>
                                        <p:tav tm="100000">
                                          <p:val>
                                            <p:strVal val="#ppt_h"/>
                                          </p:val>
                                        </p:tav>
                                      </p:tavLst>
                                    </p:anim>
                                    <p:anim calcmode="lin" valueType="num">
                                      <p:cBhvr>
                                        <p:cTn id="83" dur="1000" fill="hold"/>
                                        <p:tgtEl>
                                          <p:spTgt spid="81"/>
                                        </p:tgtEl>
                                        <p:attrNameLst>
                                          <p:attrName>ppt_x</p:attrName>
                                        </p:attrNameLst>
                                      </p:cBhvr>
                                      <p:tavLst>
                                        <p:tav tm="0" fmla="#ppt_x+(cos(-2*pi*(1-$))*-#ppt_x-sin(-2*pi*(1-$))*(1-#ppt_y))*(1-$)">
                                          <p:val>
                                            <p:fltVal val="0"/>
                                          </p:val>
                                        </p:tav>
                                        <p:tav tm="100000">
                                          <p:val>
                                            <p:fltVal val="1"/>
                                          </p:val>
                                        </p:tav>
                                      </p:tavLst>
                                    </p:anim>
                                    <p:anim calcmode="lin" valueType="num">
                                      <p:cBhvr>
                                        <p:cTn id="84" dur="1000" fill="hold"/>
                                        <p:tgtEl>
                                          <p:spTgt spid="81"/>
                                        </p:tgtEl>
                                        <p:attrNameLst>
                                          <p:attrName>ppt_y</p:attrName>
                                        </p:attrNameLst>
                                      </p:cBhvr>
                                      <p:tavLst>
                                        <p:tav tm="0" fmla="#ppt_y+(sin(-2*pi*(1-$))*-#ppt_x+cos(-2*pi*(1-$))*(1-#ppt_y))*(1-$)">
                                          <p:val>
                                            <p:fltVal val="0"/>
                                          </p:val>
                                        </p:tav>
                                        <p:tav tm="100000">
                                          <p:val>
                                            <p:fltVal val="1"/>
                                          </p:val>
                                        </p:tav>
                                      </p:tavLst>
                                    </p:anim>
                                  </p:childTnLst>
                                </p:cTn>
                              </p:par>
                              <p:par>
                                <p:cTn id="85" presetID="15" presetClass="entr" presetSubtype="0" fill="hold" grpId="0" nodeType="withEffect">
                                  <p:stCondLst>
                                    <p:cond delay="500"/>
                                  </p:stCondLst>
                                  <p:childTnLst>
                                    <p:set>
                                      <p:cBhvr>
                                        <p:cTn id="86" dur="1" fill="hold">
                                          <p:stCondLst>
                                            <p:cond delay="0"/>
                                          </p:stCondLst>
                                        </p:cTn>
                                        <p:tgtEl>
                                          <p:spTgt spid="82"/>
                                        </p:tgtEl>
                                        <p:attrNameLst>
                                          <p:attrName>style.visibility</p:attrName>
                                        </p:attrNameLst>
                                      </p:cBhvr>
                                      <p:to>
                                        <p:strVal val="visible"/>
                                      </p:to>
                                    </p:set>
                                    <p:anim calcmode="lin" valueType="num">
                                      <p:cBhvr>
                                        <p:cTn id="87" dur="1000" fill="hold"/>
                                        <p:tgtEl>
                                          <p:spTgt spid="82"/>
                                        </p:tgtEl>
                                        <p:attrNameLst>
                                          <p:attrName>ppt_w</p:attrName>
                                        </p:attrNameLst>
                                      </p:cBhvr>
                                      <p:tavLst>
                                        <p:tav tm="0">
                                          <p:val>
                                            <p:fltVal val="0"/>
                                          </p:val>
                                        </p:tav>
                                        <p:tav tm="100000">
                                          <p:val>
                                            <p:strVal val="#ppt_w"/>
                                          </p:val>
                                        </p:tav>
                                      </p:tavLst>
                                    </p:anim>
                                    <p:anim calcmode="lin" valueType="num">
                                      <p:cBhvr>
                                        <p:cTn id="88" dur="1000" fill="hold"/>
                                        <p:tgtEl>
                                          <p:spTgt spid="82"/>
                                        </p:tgtEl>
                                        <p:attrNameLst>
                                          <p:attrName>ppt_h</p:attrName>
                                        </p:attrNameLst>
                                      </p:cBhvr>
                                      <p:tavLst>
                                        <p:tav tm="0">
                                          <p:val>
                                            <p:fltVal val="0"/>
                                          </p:val>
                                        </p:tav>
                                        <p:tav tm="100000">
                                          <p:val>
                                            <p:strVal val="#ppt_h"/>
                                          </p:val>
                                        </p:tav>
                                      </p:tavLst>
                                    </p:anim>
                                    <p:anim calcmode="lin" valueType="num">
                                      <p:cBhvr>
                                        <p:cTn id="89" dur="1000" fill="hold"/>
                                        <p:tgtEl>
                                          <p:spTgt spid="82"/>
                                        </p:tgtEl>
                                        <p:attrNameLst>
                                          <p:attrName>ppt_x</p:attrName>
                                        </p:attrNameLst>
                                      </p:cBhvr>
                                      <p:tavLst>
                                        <p:tav tm="0" fmla="#ppt_x+(cos(-2*pi*(1-$))*-#ppt_x-sin(-2*pi*(1-$))*(1-#ppt_y))*(1-$)">
                                          <p:val>
                                            <p:fltVal val="0"/>
                                          </p:val>
                                        </p:tav>
                                        <p:tav tm="100000">
                                          <p:val>
                                            <p:fltVal val="1"/>
                                          </p:val>
                                        </p:tav>
                                      </p:tavLst>
                                    </p:anim>
                                    <p:anim calcmode="lin" valueType="num">
                                      <p:cBhvr>
                                        <p:cTn id="90" dur="1000" fill="hold"/>
                                        <p:tgtEl>
                                          <p:spTgt spid="82"/>
                                        </p:tgtEl>
                                        <p:attrNameLst>
                                          <p:attrName>ppt_y</p:attrName>
                                        </p:attrNameLst>
                                      </p:cBhvr>
                                      <p:tavLst>
                                        <p:tav tm="0" fmla="#ppt_y+(sin(-2*pi*(1-$))*-#ppt_x+cos(-2*pi*(1-$))*(1-#ppt_y))*(1-$)">
                                          <p:val>
                                            <p:fltVal val="0"/>
                                          </p:val>
                                        </p:tav>
                                        <p:tav tm="100000">
                                          <p:val>
                                            <p:fltVal val="1"/>
                                          </p:val>
                                        </p:tav>
                                      </p:tavLst>
                                    </p:anim>
                                  </p:childTnLst>
                                </p:cTn>
                              </p:par>
                              <p:par>
                                <p:cTn id="91" presetID="15" presetClass="entr" presetSubtype="0" fill="hold" grpId="0" nodeType="withEffect">
                                  <p:stCondLst>
                                    <p:cond delay="1000"/>
                                  </p:stCondLst>
                                  <p:childTnLst>
                                    <p:set>
                                      <p:cBhvr>
                                        <p:cTn id="92" dur="1" fill="hold">
                                          <p:stCondLst>
                                            <p:cond delay="0"/>
                                          </p:stCondLst>
                                        </p:cTn>
                                        <p:tgtEl>
                                          <p:spTgt spid="84"/>
                                        </p:tgtEl>
                                        <p:attrNameLst>
                                          <p:attrName>style.visibility</p:attrName>
                                        </p:attrNameLst>
                                      </p:cBhvr>
                                      <p:to>
                                        <p:strVal val="visible"/>
                                      </p:to>
                                    </p:set>
                                    <p:anim calcmode="lin" valueType="num">
                                      <p:cBhvr>
                                        <p:cTn id="93" dur="1000" fill="hold"/>
                                        <p:tgtEl>
                                          <p:spTgt spid="84"/>
                                        </p:tgtEl>
                                        <p:attrNameLst>
                                          <p:attrName>ppt_w</p:attrName>
                                        </p:attrNameLst>
                                      </p:cBhvr>
                                      <p:tavLst>
                                        <p:tav tm="0">
                                          <p:val>
                                            <p:fltVal val="0"/>
                                          </p:val>
                                        </p:tav>
                                        <p:tav tm="100000">
                                          <p:val>
                                            <p:strVal val="#ppt_w"/>
                                          </p:val>
                                        </p:tav>
                                      </p:tavLst>
                                    </p:anim>
                                    <p:anim calcmode="lin" valueType="num">
                                      <p:cBhvr>
                                        <p:cTn id="94" dur="1000" fill="hold"/>
                                        <p:tgtEl>
                                          <p:spTgt spid="84"/>
                                        </p:tgtEl>
                                        <p:attrNameLst>
                                          <p:attrName>ppt_h</p:attrName>
                                        </p:attrNameLst>
                                      </p:cBhvr>
                                      <p:tavLst>
                                        <p:tav tm="0">
                                          <p:val>
                                            <p:fltVal val="0"/>
                                          </p:val>
                                        </p:tav>
                                        <p:tav tm="100000">
                                          <p:val>
                                            <p:strVal val="#ppt_h"/>
                                          </p:val>
                                        </p:tav>
                                      </p:tavLst>
                                    </p:anim>
                                    <p:anim calcmode="lin" valueType="num">
                                      <p:cBhvr>
                                        <p:cTn id="95" dur="1000" fill="hold"/>
                                        <p:tgtEl>
                                          <p:spTgt spid="84"/>
                                        </p:tgtEl>
                                        <p:attrNameLst>
                                          <p:attrName>ppt_x</p:attrName>
                                        </p:attrNameLst>
                                      </p:cBhvr>
                                      <p:tavLst>
                                        <p:tav tm="0" fmla="#ppt_x+(cos(-2*pi*(1-$))*-#ppt_x-sin(-2*pi*(1-$))*(1-#ppt_y))*(1-$)">
                                          <p:val>
                                            <p:fltVal val="0"/>
                                          </p:val>
                                        </p:tav>
                                        <p:tav tm="100000">
                                          <p:val>
                                            <p:fltVal val="1"/>
                                          </p:val>
                                        </p:tav>
                                      </p:tavLst>
                                    </p:anim>
                                    <p:anim calcmode="lin" valueType="num">
                                      <p:cBhvr>
                                        <p:cTn id="96" dur="1000" fill="hold"/>
                                        <p:tgtEl>
                                          <p:spTgt spid="84"/>
                                        </p:tgtEl>
                                        <p:attrNameLst>
                                          <p:attrName>ppt_y</p:attrName>
                                        </p:attrNameLst>
                                      </p:cBhvr>
                                      <p:tavLst>
                                        <p:tav tm="0" fmla="#ppt_y+(sin(-2*pi*(1-$))*-#ppt_x+cos(-2*pi*(1-$))*(1-#ppt_y))*(1-$)">
                                          <p:val>
                                            <p:fltVal val="0"/>
                                          </p:val>
                                        </p:tav>
                                        <p:tav tm="100000">
                                          <p:val>
                                            <p:fltVal val="1"/>
                                          </p:val>
                                        </p:tav>
                                      </p:tavLst>
                                    </p:anim>
                                  </p:childTnLst>
                                </p:cTn>
                              </p:par>
                              <p:par>
                                <p:cTn id="97" presetID="15" presetClass="entr" presetSubtype="0" fill="hold" grpId="0" nodeType="withEffect">
                                  <p:stCondLst>
                                    <p:cond delay="0"/>
                                  </p:stCondLst>
                                  <p:childTnLst>
                                    <p:set>
                                      <p:cBhvr>
                                        <p:cTn id="98" dur="1" fill="hold">
                                          <p:stCondLst>
                                            <p:cond delay="0"/>
                                          </p:stCondLst>
                                        </p:cTn>
                                        <p:tgtEl>
                                          <p:spTgt spid="85"/>
                                        </p:tgtEl>
                                        <p:attrNameLst>
                                          <p:attrName>style.visibility</p:attrName>
                                        </p:attrNameLst>
                                      </p:cBhvr>
                                      <p:to>
                                        <p:strVal val="visible"/>
                                      </p:to>
                                    </p:set>
                                    <p:anim calcmode="lin" valueType="num">
                                      <p:cBhvr>
                                        <p:cTn id="99" dur="1000" fill="hold"/>
                                        <p:tgtEl>
                                          <p:spTgt spid="85"/>
                                        </p:tgtEl>
                                        <p:attrNameLst>
                                          <p:attrName>ppt_w</p:attrName>
                                        </p:attrNameLst>
                                      </p:cBhvr>
                                      <p:tavLst>
                                        <p:tav tm="0">
                                          <p:val>
                                            <p:fltVal val="0"/>
                                          </p:val>
                                        </p:tav>
                                        <p:tav tm="100000">
                                          <p:val>
                                            <p:strVal val="#ppt_w"/>
                                          </p:val>
                                        </p:tav>
                                      </p:tavLst>
                                    </p:anim>
                                    <p:anim calcmode="lin" valueType="num">
                                      <p:cBhvr>
                                        <p:cTn id="100" dur="1000" fill="hold"/>
                                        <p:tgtEl>
                                          <p:spTgt spid="85"/>
                                        </p:tgtEl>
                                        <p:attrNameLst>
                                          <p:attrName>ppt_h</p:attrName>
                                        </p:attrNameLst>
                                      </p:cBhvr>
                                      <p:tavLst>
                                        <p:tav tm="0">
                                          <p:val>
                                            <p:fltVal val="0"/>
                                          </p:val>
                                        </p:tav>
                                        <p:tav tm="100000">
                                          <p:val>
                                            <p:strVal val="#ppt_h"/>
                                          </p:val>
                                        </p:tav>
                                      </p:tavLst>
                                    </p:anim>
                                    <p:anim calcmode="lin" valueType="num">
                                      <p:cBhvr>
                                        <p:cTn id="101" dur="1000" fill="hold"/>
                                        <p:tgtEl>
                                          <p:spTgt spid="85"/>
                                        </p:tgtEl>
                                        <p:attrNameLst>
                                          <p:attrName>ppt_x</p:attrName>
                                        </p:attrNameLst>
                                      </p:cBhvr>
                                      <p:tavLst>
                                        <p:tav tm="0" fmla="#ppt_x+(cos(-2*pi*(1-$))*-#ppt_x-sin(-2*pi*(1-$))*(1-#ppt_y))*(1-$)">
                                          <p:val>
                                            <p:fltVal val="0"/>
                                          </p:val>
                                        </p:tav>
                                        <p:tav tm="100000">
                                          <p:val>
                                            <p:fltVal val="1"/>
                                          </p:val>
                                        </p:tav>
                                      </p:tavLst>
                                    </p:anim>
                                    <p:anim calcmode="lin" valueType="num">
                                      <p:cBhvr>
                                        <p:cTn id="102" dur="1000" fill="hold"/>
                                        <p:tgtEl>
                                          <p:spTgt spid="85"/>
                                        </p:tgtEl>
                                        <p:attrNameLst>
                                          <p:attrName>ppt_y</p:attrName>
                                        </p:attrNameLst>
                                      </p:cBhvr>
                                      <p:tavLst>
                                        <p:tav tm="0" fmla="#ppt_y+(sin(-2*pi*(1-$))*-#ppt_x+cos(-2*pi*(1-$))*(1-#ppt_y))*(1-$)">
                                          <p:val>
                                            <p:fltVal val="0"/>
                                          </p:val>
                                        </p:tav>
                                        <p:tav tm="100000">
                                          <p:val>
                                            <p:fltVal val="1"/>
                                          </p:val>
                                        </p:tav>
                                      </p:tavLst>
                                    </p:anim>
                                  </p:childTnLst>
                                </p:cTn>
                              </p:par>
                              <p:par>
                                <p:cTn id="103" presetID="15" presetClass="entr" presetSubtype="0" fill="hold" grpId="0" nodeType="withEffect">
                                  <p:stCondLst>
                                    <p:cond delay="0"/>
                                  </p:stCondLst>
                                  <p:childTnLst>
                                    <p:set>
                                      <p:cBhvr>
                                        <p:cTn id="104" dur="1" fill="hold">
                                          <p:stCondLst>
                                            <p:cond delay="0"/>
                                          </p:stCondLst>
                                        </p:cTn>
                                        <p:tgtEl>
                                          <p:spTgt spid="86"/>
                                        </p:tgtEl>
                                        <p:attrNameLst>
                                          <p:attrName>style.visibility</p:attrName>
                                        </p:attrNameLst>
                                      </p:cBhvr>
                                      <p:to>
                                        <p:strVal val="visible"/>
                                      </p:to>
                                    </p:set>
                                    <p:anim calcmode="lin" valueType="num">
                                      <p:cBhvr>
                                        <p:cTn id="105" dur="1000" fill="hold"/>
                                        <p:tgtEl>
                                          <p:spTgt spid="86"/>
                                        </p:tgtEl>
                                        <p:attrNameLst>
                                          <p:attrName>ppt_w</p:attrName>
                                        </p:attrNameLst>
                                      </p:cBhvr>
                                      <p:tavLst>
                                        <p:tav tm="0">
                                          <p:val>
                                            <p:fltVal val="0"/>
                                          </p:val>
                                        </p:tav>
                                        <p:tav tm="100000">
                                          <p:val>
                                            <p:strVal val="#ppt_w"/>
                                          </p:val>
                                        </p:tav>
                                      </p:tavLst>
                                    </p:anim>
                                    <p:anim calcmode="lin" valueType="num">
                                      <p:cBhvr>
                                        <p:cTn id="106" dur="1000" fill="hold"/>
                                        <p:tgtEl>
                                          <p:spTgt spid="86"/>
                                        </p:tgtEl>
                                        <p:attrNameLst>
                                          <p:attrName>ppt_h</p:attrName>
                                        </p:attrNameLst>
                                      </p:cBhvr>
                                      <p:tavLst>
                                        <p:tav tm="0">
                                          <p:val>
                                            <p:fltVal val="0"/>
                                          </p:val>
                                        </p:tav>
                                        <p:tav tm="100000">
                                          <p:val>
                                            <p:strVal val="#ppt_h"/>
                                          </p:val>
                                        </p:tav>
                                      </p:tavLst>
                                    </p:anim>
                                    <p:anim calcmode="lin" valueType="num">
                                      <p:cBhvr>
                                        <p:cTn id="107" dur="1000" fill="hold"/>
                                        <p:tgtEl>
                                          <p:spTgt spid="86"/>
                                        </p:tgtEl>
                                        <p:attrNameLst>
                                          <p:attrName>ppt_x</p:attrName>
                                        </p:attrNameLst>
                                      </p:cBhvr>
                                      <p:tavLst>
                                        <p:tav tm="0" fmla="#ppt_x+(cos(-2*pi*(1-$))*-#ppt_x-sin(-2*pi*(1-$))*(1-#ppt_y))*(1-$)">
                                          <p:val>
                                            <p:fltVal val="0"/>
                                          </p:val>
                                        </p:tav>
                                        <p:tav tm="100000">
                                          <p:val>
                                            <p:fltVal val="1"/>
                                          </p:val>
                                        </p:tav>
                                      </p:tavLst>
                                    </p:anim>
                                    <p:anim calcmode="lin" valueType="num">
                                      <p:cBhvr>
                                        <p:cTn id="108" dur="1000" fill="hold"/>
                                        <p:tgtEl>
                                          <p:spTgt spid="86"/>
                                        </p:tgtEl>
                                        <p:attrNameLst>
                                          <p:attrName>ppt_y</p:attrName>
                                        </p:attrNameLst>
                                      </p:cBhvr>
                                      <p:tavLst>
                                        <p:tav tm="0" fmla="#ppt_y+(sin(-2*pi*(1-$))*-#ppt_x+cos(-2*pi*(1-$))*(1-#ppt_y))*(1-$)">
                                          <p:val>
                                            <p:fltVal val="0"/>
                                          </p:val>
                                        </p:tav>
                                        <p:tav tm="100000">
                                          <p:val>
                                            <p:fltVal val="1"/>
                                          </p:val>
                                        </p:tav>
                                      </p:tavLst>
                                    </p:anim>
                                  </p:childTnLst>
                                </p:cTn>
                              </p:par>
                              <p:par>
                                <p:cTn id="109" presetID="27" presetClass="emph" presetSubtype="0" fill="remove" grpId="1" nodeType="withEffect">
                                  <p:stCondLst>
                                    <p:cond delay="2750"/>
                                  </p:stCondLst>
                                  <p:childTnLst>
                                    <p:animClr clrSpc="rgb" dir="cw">
                                      <p:cBhvr override="childStyle">
                                        <p:cTn id="110" dur="375" autoRev="1" fill="remove"/>
                                        <p:tgtEl>
                                          <p:spTgt spid="77"/>
                                        </p:tgtEl>
                                        <p:attrNameLst>
                                          <p:attrName>style.color</p:attrName>
                                        </p:attrNameLst>
                                      </p:cBhvr>
                                      <p:to>
                                        <a:schemeClr val="bg1"/>
                                      </p:to>
                                    </p:animClr>
                                    <p:animClr clrSpc="rgb" dir="cw">
                                      <p:cBhvr>
                                        <p:cTn id="111" dur="375" autoRev="1" fill="remove"/>
                                        <p:tgtEl>
                                          <p:spTgt spid="77"/>
                                        </p:tgtEl>
                                        <p:attrNameLst>
                                          <p:attrName>fillcolor</p:attrName>
                                        </p:attrNameLst>
                                      </p:cBhvr>
                                      <p:to>
                                        <a:schemeClr val="bg1"/>
                                      </p:to>
                                    </p:animClr>
                                    <p:set>
                                      <p:cBhvr>
                                        <p:cTn id="112" dur="375" autoRev="1" fill="remove"/>
                                        <p:tgtEl>
                                          <p:spTgt spid="77"/>
                                        </p:tgtEl>
                                        <p:attrNameLst>
                                          <p:attrName>fill.type</p:attrName>
                                        </p:attrNameLst>
                                      </p:cBhvr>
                                      <p:to>
                                        <p:strVal val="solid"/>
                                      </p:to>
                                    </p:set>
                                    <p:set>
                                      <p:cBhvr>
                                        <p:cTn id="113" dur="375" autoRev="1" fill="remove"/>
                                        <p:tgtEl>
                                          <p:spTgt spid="77"/>
                                        </p:tgtEl>
                                        <p:attrNameLst>
                                          <p:attrName>fill.on</p:attrName>
                                        </p:attrNameLst>
                                      </p:cBhvr>
                                      <p:to>
                                        <p:strVal val="true"/>
                                      </p:to>
                                    </p:set>
                                  </p:childTnLst>
                                </p:cTn>
                              </p:par>
                              <p:par>
                                <p:cTn id="114" presetID="27" presetClass="emph" presetSubtype="0" fill="remove" grpId="1" nodeType="withEffect">
                                  <p:stCondLst>
                                    <p:cond delay="2500"/>
                                  </p:stCondLst>
                                  <p:childTnLst>
                                    <p:animClr clrSpc="rgb" dir="cw">
                                      <p:cBhvr override="childStyle">
                                        <p:cTn id="115" dur="375" autoRev="1" fill="remove"/>
                                        <p:tgtEl>
                                          <p:spTgt spid="79"/>
                                        </p:tgtEl>
                                        <p:attrNameLst>
                                          <p:attrName>style.color</p:attrName>
                                        </p:attrNameLst>
                                      </p:cBhvr>
                                      <p:to>
                                        <a:schemeClr val="bg1"/>
                                      </p:to>
                                    </p:animClr>
                                    <p:animClr clrSpc="rgb" dir="cw">
                                      <p:cBhvr>
                                        <p:cTn id="116" dur="375" autoRev="1" fill="remove"/>
                                        <p:tgtEl>
                                          <p:spTgt spid="79"/>
                                        </p:tgtEl>
                                        <p:attrNameLst>
                                          <p:attrName>fillcolor</p:attrName>
                                        </p:attrNameLst>
                                      </p:cBhvr>
                                      <p:to>
                                        <a:schemeClr val="bg1"/>
                                      </p:to>
                                    </p:animClr>
                                    <p:set>
                                      <p:cBhvr>
                                        <p:cTn id="117" dur="375" autoRev="1" fill="remove"/>
                                        <p:tgtEl>
                                          <p:spTgt spid="79"/>
                                        </p:tgtEl>
                                        <p:attrNameLst>
                                          <p:attrName>fill.type</p:attrName>
                                        </p:attrNameLst>
                                      </p:cBhvr>
                                      <p:to>
                                        <p:strVal val="solid"/>
                                      </p:to>
                                    </p:set>
                                    <p:set>
                                      <p:cBhvr>
                                        <p:cTn id="118" dur="375" autoRev="1" fill="remove"/>
                                        <p:tgtEl>
                                          <p:spTgt spid="79"/>
                                        </p:tgtEl>
                                        <p:attrNameLst>
                                          <p:attrName>fill.on</p:attrName>
                                        </p:attrNameLst>
                                      </p:cBhvr>
                                      <p:to>
                                        <p:strVal val="true"/>
                                      </p:to>
                                    </p:set>
                                  </p:childTnLst>
                                </p:cTn>
                              </p:par>
                              <p:par>
                                <p:cTn id="119" presetID="27" presetClass="emph" presetSubtype="0" fill="remove" grpId="1" nodeType="withEffect">
                                  <p:stCondLst>
                                    <p:cond delay="2250"/>
                                  </p:stCondLst>
                                  <p:childTnLst>
                                    <p:animClr clrSpc="rgb" dir="cw">
                                      <p:cBhvr override="childStyle">
                                        <p:cTn id="120" dur="375" autoRev="1" fill="remove"/>
                                        <p:tgtEl>
                                          <p:spTgt spid="78"/>
                                        </p:tgtEl>
                                        <p:attrNameLst>
                                          <p:attrName>style.color</p:attrName>
                                        </p:attrNameLst>
                                      </p:cBhvr>
                                      <p:to>
                                        <a:schemeClr val="bg1"/>
                                      </p:to>
                                    </p:animClr>
                                    <p:animClr clrSpc="rgb" dir="cw">
                                      <p:cBhvr>
                                        <p:cTn id="121" dur="375" autoRev="1" fill="remove"/>
                                        <p:tgtEl>
                                          <p:spTgt spid="78"/>
                                        </p:tgtEl>
                                        <p:attrNameLst>
                                          <p:attrName>fillcolor</p:attrName>
                                        </p:attrNameLst>
                                      </p:cBhvr>
                                      <p:to>
                                        <a:schemeClr val="bg1"/>
                                      </p:to>
                                    </p:animClr>
                                    <p:set>
                                      <p:cBhvr>
                                        <p:cTn id="122" dur="375" autoRev="1" fill="remove"/>
                                        <p:tgtEl>
                                          <p:spTgt spid="78"/>
                                        </p:tgtEl>
                                        <p:attrNameLst>
                                          <p:attrName>fill.type</p:attrName>
                                        </p:attrNameLst>
                                      </p:cBhvr>
                                      <p:to>
                                        <p:strVal val="solid"/>
                                      </p:to>
                                    </p:set>
                                    <p:set>
                                      <p:cBhvr>
                                        <p:cTn id="123" dur="375" autoRev="1" fill="remove"/>
                                        <p:tgtEl>
                                          <p:spTgt spid="78"/>
                                        </p:tgtEl>
                                        <p:attrNameLst>
                                          <p:attrName>fill.on</p:attrName>
                                        </p:attrNameLst>
                                      </p:cBhvr>
                                      <p:to>
                                        <p:strVal val="true"/>
                                      </p:to>
                                    </p:set>
                                  </p:childTnLst>
                                </p:cTn>
                              </p:par>
                              <p:par>
                                <p:cTn id="124" presetID="27" presetClass="emph" presetSubtype="0" fill="remove" grpId="1" nodeType="withEffect">
                                  <p:stCondLst>
                                    <p:cond delay="2750"/>
                                  </p:stCondLst>
                                  <p:childTnLst>
                                    <p:animClr clrSpc="rgb" dir="cw">
                                      <p:cBhvr override="childStyle">
                                        <p:cTn id="125" dur="375" autoRev="1" fill="remove"/>
                                        <p:tgtEl>
                                          <p:spTgt spid="81"/>
                                        </p:tgtEl>
                                        <p:attrNameLst>
                                          <p:attrName>style.color</p:attrName>
                                        </p:attrNameLst>
                                      </p:cBhvr>
                                      <p:to>
                                        <a:schemeClr val="bg1"/>
                                      </p:to>
                                    </p:animClr>
                                    <p:animClr clrSpc="rgb" dir="cw">
                                      <p:cBhvr>
                                        <p:cTn id="126" dur="375" autoRev="1" fill="remove"/>
                                        <p:tgtEl>
                                          <p:spTgt spid="81"/>
                                        </p:tgtEl>
                                        <p:attrNameLst>
                                          <p:attrName>fillcolor</p:attrName>
                                        </p:attrNameLst>
                                      </p:cBhvr>
                                      <p:to>
                                        <a:schemeClr val="bg1"/>
                                      </p:to>
                                    </p:animClr>
                                    <p:set>
                                      <p:cBhvr>
                                        <p:cTn id="127" dur="375" autoRev="1" fill="remove"/>
                                        <p:tgtEl>
                                          <p:spTgt spid="81"/>
                                        </p:tgtEl>
                                        <p:attrNameLst>
                                          <p:attrName>fill.type</p:attrName>
                                        </p:attrNameLst>
                                      </p:cBhvr>
                                      <p:to>
                                        <p:strVal val="solid"/>
                                      </p:to>
                                    </p:set>
                                    <p:set>
                                      <p:cBhvr>
                                        <p:cTn id="128" dur="375" autoRev="1" fill="remove"/>
                                        <p:tgtEl>
                                          <p:spTgt spid="81"/>
                                        </p:tgtEl>
                                        <p:attrNameLst>
                                          <p:attrName>fill.on</p:attrName>
                                        </p:attrNameLst>
                                      </p:cBhvr>
                                      <p:to>
                                        <p:strVal val="true"/>
                                      </p:to>
                                    </p:set>
                                  </p:childTnLst>
                                </p:cTn>
                              </p:par>
                              <p:par>
                                <p:cTn id="129" presetID="27" presetClass="emph" presetSubtype="0" fill="remove" grpId="1" nodeType="withEffect">
                                  <p:stCondLst>
                                    <p:cond delay="2500"/>
                                  </p:stCondLst>
                                  <p:childTnLst>
                                    <p:animClr clrSpc="rgb" dir="cw">
                                      <p:cBhvr override="childStyle">
                                        <p:cTn id="130" dur="375" autoRev="1" fill="remove"/>
                                        <p:tgtEl>
                                          <p:spTgt spid="84"/>
                                        </p:tgtEl>
                                        <p:attrNameLst>
                                          <p:attrName>style.color</p:attrName>
                                        </p:attrNameLst>
                                      </p:cBhvr>
                                      <p:to>
                                        <a:schemeClr val="bg1"/>
                                      </p:to>
                                    </p:animClr>
                                    <p:animClr clrSpc="rgb" dir="cw">
                                      <p:cBhvr>
                                        <p:cTn id="131" dur="375" autoRev="1" fill="remove"/>
                                        <p:tgtEl>
                                          <p:spTgt spid="84"/>
                                        </p:tgtEl>
                                        <p:attrNameLst>
                                          <p:attrName>fillcolor</p:attrName>
                                        </p:attrNameLst>
                                      </p:cBhvr>
                                      <p:to>
                                        <a:schemeClr val="bg1"/>
                                      </p:to>
                                    </p:animClr>
                                    <p:set>
                                      <p:cBhvr>
                                        <p:cTn id="132" dur="375" autoRev="1" fill="remove"/>
                                        <p:tgtEl>
                                          <p:spTgt spid="84"/>
                                        </p:tgtEl>
                                        <p:attrNameLst>
                                          <p:attrName>fill.type</p:attrName>
                                        </p:attrNameLst>
                                      </p:cBhvr>
                                      <p:to>
                                        <p:strVal val="solid"/>
                                      </p:to>
                                    </p:set>
                                    <p:set>
                                      <p:cBhvr>
                                        <p:cTn id="133" dur="375" autoRev="1" fill="remove"/>
                                        <p:tgtEl>
                                          <p:spTgt spid="8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29" grpId="0" animBg="1"/>
      <p:bldP spid="32" grpId="0"/>
      <p:bldP spid="33" grpId="0"/>
      <p:bldP spid="74" grpId="0" animBg="1"/>
      <p:bldP spid="76" grpId="0" animBg="1"/>
      <p:bldP spid="77" grpId="0" animBg="1"/>
      <p:bldP spid="77" grpId="1" animBg="1"/>
      <p:bldP spid="78" grpId="0" animBg="1"/>
      <p:bldP spid="78" grpId="1" animBg="1"/>
      <p:bldP spid="79" grpId="0" animBg="1"/>
      <p:bldP spid="79" grpId="1" animBg="1"/>
      <p:bldP spid="80" grpId="0" animBg="1"/>
      <p:bldP spid="81" grpId="0" animBg="1"/>
      <p:bldP spid="81" grpId="1" animBg="1"/>
      <p:bldP spid="82" grpId="0" animBg="1"/>
      <p:bldP spid="84" grpId="0" animBg="1"/>
      <p:bldP spid="84" grpId="1" animBg="1"/>
      <p:bldP spid="85" grpId="0" animBg="1"/>
      <p:bldP spid="86"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矩形 3"/>
          <p:cNvSpPr/>
          <p:nvPr/>
        </p:nvSpPr>
        <p:spPr>
          <a:xfrm>
            <a:off x="1487719" y="1336996"/>
            <a:ext cx="6231994" cy="3019059"/>
          </a:xfrm>
          <a:prstGeom prst="rect">
            <a:avLst/>
          </a:prstGeom>
          <a:noFill/>
          <a:ln>
            <a:solidFill>
              <a:srgbClr val="7F7F7F"/>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350"/>
          </a:p>
        </p:txBody>
      </p:sp>
      <p:sp>
        <p:nvSpPr>
          <p:cNvPr id="5" name="椭圆 4"/>
          <p:cNvSpPr/>
          <p:nvPr/>
        </p:nvSpPr>
        <p:spPr>
          <a:xfrm>
            <a:off x="851145" y="2237418"/>
            <a:ext cx="1213335" cy="121821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r>
              <a:rPr lang="zh-CN" altLang="en-US" sz="1500">
                <a:latin typeface="微软雅黑" panose="020B0503020204020204" pitchFamily="34" charset="-122"/>
                <a:ea typeface="微软雅黑" panose="020B0503020204020204" pitchFamily="34" charset="-122"/>
              </a:rPr>
              <a:t>点击添加文本</a:t>
            </a:r>
          </a:p>
        </p:txBody>
      </p:sp>
      <p:sp>
        <p:nvSpPr>
          <p:cNvPr id="6" name="椭圆 5"/>
          <p:cNvSpPr/>
          <p:nvPr/>
        </p:nvSpPr>
        <p:spPr>
          <a:xfrm>
            <a:off x="7083139" y="2237418"/>
            <a:ext cx="1213335" cy="121821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r>
              <a:rPr lang="zh-CN" altLang="en-US" sz="1500">
                <a:latin typeface="微软雅黑" panose="020B0503020204020204" pitchFamily="34" charset="-122"/>
                <a:ea typeface="微软雅黑" panose="020B0503020204020204" pitchFamily="34" charset="-122"/>
              </a:rPr>
              <a:t>点击添加文本</a:t>
            </a:r>
          </a:p>
        </p:txBody>
      </p:sp>
      <p:sp>
        <p:nvSpPr>
          <p:cNvPr id="7" name="矩形 6"/>
          <p:cNvSpPr/>
          <p:nvPr/>
        </p:nvSpPr>
        <p:spPr>
          <a:xfrm>
            <a:off x="4009019" y="2230583"/>
            <a:ext cx="1347326" cy="309973"/>
          </a:xfrm>
          <a:prstGeom prst="rect">
            <a:avLst/>
          </a:prstGeom>
        </p:spPr>
        <p:txBody>
          <a:bodyPr wrap="none" lIns="67073" tIns="33536" rIns="67073" bIns="33536">
            <a:spAutoFit/>
          </a:bodyPr>
          <a:lstStyle/>
          <a:p>
            <a:r>
              <a:rPr lang="zh-CN" altLang="en-US" sz="1575">
                <a:solidFill>
                  <a:srgbClr val="666666"/>
                </a:solidFill>
                <a:latin typeface="微软雅黑" panose="020B0503020204020204" pitchFamily="34" charset="-122"/>
                <a:ea typeface="微软雅黑" panose="020B0503020204020204" pitchFamily="34" charset="-122"/>
              </a:rPr>
              <a:t>点击添加标题</a:t>
            </a:r>
            <a:endParaRPr lang="zh-CN" altLang="en-US" sz="1575"/>
          </a:p>
        </p:txBody>
      </p:sp>
      <p:sp>
        <p:nvSpPr>
          <p:cNvPr id="8" name="矩形 7"/>
          <p:cNvSpPr/>
          <p:nvPr/>
        </p:nvSpPr>
        <p:spPr>
          <a:xfrm>
            <a:off x="4009019" y="3190805"/>
            <a:ext cx="1347326" cy="309973"/>
          </a:xfrm>
          <a:prstGeom prst="rect">
            <a:avLst/>
          </a:prstGeom>
        </p:spPr>
        <p:txBody>
          <a:bodyPr wrap="none" lIns="67073" tIns="33536" rIns="67073" bIns="33536">
            <a:spAutoFit/>
          </a:bodyPr>
          <a:lstStyle/>
          <a:p>
            <a:r>
              <a:rPr lang="zh-CN" altLang="en-US" sz="1575">
                <a:solidFill>
                  <a:srgbClr val="666666"/>
                </a:solidFill>
                <a:latin typeface="微软雅黑" panose="020B0503020204020204" pitchFamily="34" charset="-122"/>
                <a:ea typeface="微软雅黑" panose="020B0503020204020204" pitchFamily="34" charset="-122"/>
              </a:rPr>
              <a:t>点击添加标题</a:t>
            </a:r>
            <a:endParaRPr lang="zh-CN" altLang="en-US" sz="1575"/>
          </a:p>
        </p:txBody>
      </p:sp>
      <p:sp>
        <p:nvSpPr>
          <p:cNvPr id="9" name="上箭头 8"/>
          <p:cNvSpPr/>
          <p:nvPr/>
        </p:nvSpPr>
        <p:spPr>
          <a:xfrm>
            <a:off x="4049801" y="1624893"/>
            <a:ext cx="1107828" cy="529660"/>
          </a:xfrm>
          <a:prstGeom prst="upArrow">
            <a:avLst/>
          </a:prstGeom>
          <a:noFill/>
          <a:ln>
            <a:solidFill>
              <a:srgbClr val="666666"/>
            </a:solid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350"/>
          </a:p>
        </p:txBody>
      </p:sp>
      <p:sp>
        <p:nvSpPr>
          <p:cNvPr id="10" name="上箭头 9"/>
          <p:cNvSpPr/>
          <p:nvPr/>
        </p:nvSpPr>
        <p:spPr>
          <a:xfrm flipV="1">
            <a:off x="4049801" y="3561566"/>
            <a:ext cx="1107828" cy="529660"/>
          </a:xfrm>
          <a:prstGeom prst="upArrow">
            <a:avLst/>
          </a:prstGeom>
          <a:noFill/>
          <a:ln>
            <a:solidFill>
              <a:srgbClr val="414455"/>
            </a:solid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350"/>
          </a:p>
        </p:txBody>
      </p:sp>
      <p:sp>
        <p:nvSpPr>
          <p:cNvPr id="11" name="矩形 10"/>
          <p:cNvSpPr/>
          <p:nvPr/>
        </p:nvSpPr>
        <p:spPr>
          <a:xfrm>
            <a:off x="2895874" y="4197158"/>
            <a:ext cx="3323483" cy="3177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r>
              <a:rPr lang="zh-CN" altLang="en-US" sz="1575">
                <a:latin typeface="微软雅黑" panose="020B0503020204020204" pitchFamily="34" charset="-122"/>
                <a:ea typeface="微软雅黑" panose="020B0503020204020204" pitchFamily="34" charset="-122"/>
              </a:rPr>
              <a:t>点击添加文本</a:t>
            </a:r>
          </a:p>
        </p:txBody>
      </p:sp>
      <p:sp>
        <p:nvSpPr>
          <p:cNvPr id="12" name="矩形 11"/>
          <p:cNvSpPr/>
          <p:nvPr/>
        </p:nvSpPr>
        <p:spPr>
          <a:xfrm>
            <a:off x="2895874" y="1178099"/>
            <a:ext cx="3323483" cy="3177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r>
              <a:rPr lang="zh-CN" altLang="en-US" sz="1575" dirty="0">
                <a:latin typeface="微软雅黑" panose="020B0503020204020204" pitchFamily="34" charset="-122"/>
                <a:ea typeface="微软雅黑" panose="020B0503020204020204" pitchFamily="34" charset="-122"/>
              </a:rPr>
              <a:t>点击添加文本</a:t>
            </a:r>
          </a:p>
        </p:txBody>
      </p:sp>
      <p:sp>
        <p:nvSpPr>
          <p:cNvPr id="13" name="五边形 2"/>
          <p:cNvSpPr/>
          <p:nvPr/>
        </p:nvSpPr>
        <p:spPr>
          <a:xfrm>
            <a:off x="2434221" y="2886251"/>
            <a:ext cx="4338991" cy="238347"/>
          </a:xfrm>
          <a:custGeom>
            <a:avLst/>
            <a:gdLst/>
            <a:ahLst/>
            <a:cxnLst/>
            <a:rect l="l" t="t" r="r" b="b"/>
            <a:pathLst>
              <a:path w="5922658" h="324036">
                <a:moveTo>
                  <a:pt x="0" y="0"/>
                </a:moveTo>
                <a:lnTo>
                  <a:pt x="5760640" y="0"/>
                </a:lnTo>
                <a:lnTo>
                  <a:pt x="5922658" y="162018"/>
                </a:lnTo>
                <a:lnTo>
                  <a:pt x="5760640" y="324036"/>
                </a:lnTo>
                <a:lnTo>
                  <a:pt x="0" y="324036"/>
                </a:lnTo>
                <a:lnTo>
                  <a:pt x="162018" y="16201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350"/>
          </a:p>
        </p:txBody>
      </p:sp>
      <p:sp>
        <p:nvSpPr>
          <p:cNvPr id="14" name="五边形 2"/>
          <p:cNvSpPr/>
          <p:nvPr/>
        </p:nvSpPr>
        <p:spPr>
          <a:xfrm flipH="1">
            <a:off x="2434221" y="2568455"/>
            <a:ext cx="4338991" cy="238347"/>
          </a:xfrm>
          <a:custGeom>
            <a:avLst/>
            <a:gdLst/>
            <a:ahLst/>
            <a:cxnLst/>
            <a:rect l="l" t="t" r="r" b="b"/>
            <a:pathLst>
              <a:path w="5922658" h="324036">
                <a:moveTo>
                  <a:pt x="0" y="0"/>
                </a:moveTo>
                <a:lnTo>
                  <a:pt x="5760640" y="0"/>
                </a:lnTo>
                <a:lnTo>
                  <a:pt x="5922658" y="162018"/>
                </a:lnTo>
                <a:lnTo>
                  <a:pt x="5760640" y="324036"/>
                </a:lnTo>
                <a:lnTo>
                  <a:pt x="0" y="324036"/>
                </a:lnTo>
                <a:lnTo>
                  <a:pt x="162018" y="16201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350"/>
          </a:p>
        </p:txBody>
      </p:sp>
      <p:sp>
        <p:nvSpPr>
          <p:cNvPr id="16" name="文本框 2"/>
          <p:cNvSpPr txBox="1"/>
          <p:nvPr/>
        </p:nvSpPr>
        <p:spPr>
          <a:xfrm>
            <a:off x="1296902"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850"/>
                            </p:stCondLst>
                            <p:childTnLst>
                              <p:par>
                                <p:cTn id="13" presetID="53" presetClass="entr" presetSubtype="16"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animEffect transition="in" filter="fade">
                                      <p:cBhvr>
                                        <p:cTn id="22" dur="500"/>
                                        <p:tgtEl>
                                          <p:spTgt spid="6"/>
                                        </p:tgtEl>
                                      </p:cBhvr>
                                    </p:animEffect>
                                  </p:childTnLst>
                                </p:cTn>
                              </p:par>
                            </p:childTnLst>
                          </p:cTn>
                        </p:par>
                        <p:par>
                          <p:cTn id="23" fill="hold">
                            <p:stCondLst>
                              <p:cond delay="1350"/>
                            </p:stCondLst>
                            <p:childTnLst>
                              <p:par>
                                <p:cTn id="24" presetID="22" presetClass="entr" presetSubtype="8"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left)">
                                      <p:cBhvr>
                                        <p:cTn id="26" dur="500"/>
                                        <p:tgtEl>
                                          <p:spTgt spid="13"/>
                                        </p:tgtEl>
                                      </p:cBhvr>
                                    </p:animEffect>
                                  </p:childTnLst>
                                </p:cTn>
                              </p:par>
                              <p:par>
                                <p:cTn id="27" presetID="22" presetClass="entr" presetSubtype="2"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right)">
                                      <p:cBhvr>
                                        <p:cTn id="29" dur="500"/>
                                        <p:tgtEl>
                                          <p:spTgt spid="14"/>
                                        </p:tgtEl>
                                      </p:cBhvr>
                                    </p:animEffect>
                                  </p:childTnLst>
                                </p:cTn>
                              </p:par>
                            </p:childTnLst>
                          </p:cTn>
                        </p:par>
                        <p:par>
                          <p:cTn id="30" fill="hold">
                            <p:stCondLst>
                              <p:cond delay="1850"/>
                            </p:stCondLst>
                            <p:childTnLst>
                              <p:par>
                                <p:cTn id="31" presetID="47"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childTnLst>
                          </p:cTn>
                        </p:par>
                        <p:par>
                          <p:cTn id="41" fill="hold">
                            <p:stCondLst>
                              <p:cond delay="2850"/>
                            </p:stCondLst>
                            <p:childTnLst>
                              <p:par>
                                <p:cTn id="42" presetID="22" presetClass="entr" presetSubtype="4" fill="hold" grpId="0" nodeType="after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wipe(down)">
                                      <p:cBhvr>
                                        <p:cTn id="44" dur="500"/>
                                        <p:tgtEl>
                                          <p:spTgt spid="9"/>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up)">
                                      <p:cBhvr>
                                        <p:cTn id="47" dur="500"/>
                                        <p:tgtEl>
                                          <p:spTgt spid="10"/>
                                        </p:tgtEl>
                                      </p:cBhvr>
                                    </p:animEffect>
                                  </p:childTnLst>
                                </p:cTn>
                              </p:par>
                            </p:childTnLst>
                          </p:cTn>
                        </p:par>
                        <p:par>
                          <p:cTn id="48" fill="hold">
                            <p:stCondLst>
                              <p:cond delay="3350"/>
                            </p:stCondLst>
                            <p:childTnLst>
                              <p:par>
                                <p:cTn id="49" presetID="16" presetClass="entr" presetSubtype="37"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barn(outVertical)">
                                      <p:cBhvr>
                                        <p:cTn id="51" dur="500"/>
                                        <p:tgtEl>
                                          <p:spTgt spid="12"/>
                                        </p:tgtEl>
                                      </p:cBhvr>
                                    </p:animEffect>
                                  </p:childTnLst>
                                </p:cTn>
                              </p:par>
                              <p:par>
                                <p:cTn id="52" presetID="16" presetClass="entr" presetSubtype="37"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barn(outVertical)">
                                      <p:cBhvr>
                                        <p:cTn id="54" dur="500"/>
                                        <p:tgtEl>
                                          <p:spTgt spid="11"/>
                                        </p:tgtEl>
                                      </p:cBhvr>
                                    </p:animEffect>
                                  </p:childTnLst>
                                </p:cTn>
                              </p:par>
                            </p:childTnLst>
                          </p:cTn>
                        </p:par>
                        <p:par>
                          <p:cTn id="55" fill="hold">
                            <p:stCondLst>
                              <p:cond delay="3850"/>
                            </p:stCondLst>
                            <p:childTnLst>
                              <p:par>
                                <p:cTn id="56" presetID="16" presetClass="entr" presetSubtype="37" fill="hold" grpId="0" nodeType="afterEffect">
                                  <p:stCondLst>
                                    <p:cond delay="0"/>
                                  </p:stCondLst>
                                  <p:childTnLst>
                                    <p:set>
                                      <p:cBhvr>
                                        <p:cTn id="57" dur="1" fill="hold">
                                          <p:stCondLst>
                                            <p:cond delay="0"/>
                                          </p:stCondLst>
                                        </p:cTn>
                                        <p:tgtEl>
                                          <p:spTgt spid="4"/>
                                        </p:tgtEl>
                                        <p:attrNameLst>
                                          <p:attrName>style.visibility</p:attrName>
                                        </p:attrNameLst>
                                      </p:cBhvr>
                                      <p:to>
                                        <p:strVal val="visible"/>
                                      </p:to>
                                    </p:set>
                                    <p:animEffect transition="in" filter="barn(outVertical)">
                                      <p:cBhvr>
                                        <p:cTn id="5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animBg="1"/>
      <p:bldP spid="10" grpId="0" animBg="1"/>
      <p:bldP spid="11" grpId="0" animBg="1"/>
      <p:bldP spid="12" grpId="0" animBg="1"/>
      <p:bldP spid="13" grpId="0" animBg="1"/>
      <p:bldP spid="14" grpId="0" animBg="1"/>
      <p:bldP spid="16"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 name="矩形 45"/>
          <p:cNvSpPr/>
          <p:nvPr/>
        </p:nvSpPr>
        <p:spPr>
          <a:xfrm>
            <a:off x="1180421" y="1054352"/>
            <a:ext cx="1318842" cy="1324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575"/>
          </a:p>
        </p:txBody>
      </p:sp>
      <p:sp>
        <p:nvSpPr>
          <p:cNvPr id="47" name="矩形 46"/>
          <p:cNvSpPr/>
          <p:nvPr/>
        </p:nvSpPr>
        <p:spPr>
          <a:xfrm>
            <a:off x="1180421" y="2378502"/>
            <a:ext cx="1318842" cy="79448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点击添加标题</a:t>
            </a:r>
          </a:p>
        </p:txBody>
      </p:sp>
      <p:sp>
        <p:nvSpPr>
          <p:cNvPr id="48" name="矩形 47"/>
          <p:cNvSpPr/>
          <p:nvPr/>
        </p:nvSpPr>
        <p:spPr>
          <a:xfrm>
            <a:off x="2670712" y="1054352"/>
            <a:ext cx="1318842" cy="1324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575"/>
          </a:p>
        </p:txBody>
      </p:sp>
      <p:sp>
        <p:nvSpPr>
          <p:cNvPr id="49" name="矩形 48"/>
          <p:cNvSpPr/>
          <p:nvPr/>
        </p:nvSpPr>
        <p:spPr>
          <a:xfrm>
            <a:off x="2670712" y="2378502"/>
            <a:ext cx="1318842" cy="79448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r>
              <a:rPr lang="zh-CN" altLang="en-US" sz="120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120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点击添加标题</a:t>
            </a:r>
          </a:p>
        </p:txBody>
      </p:sp>
      <p:sp>
        <p:nvSpPr>
          <p:cNvPr id="50" name="矩形 49"/>
          <p:cNvSpPr/>
          <p:nvPr/>
        </p:nvSpPr>
        <p:spPr>
          <a:xfrm>
            <a:off x="4161005" y="1054352"/>
            <a:ext cx="1318842" cy="1324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575"/>
          </a:p>
        </p:txBody>
      </p:sp>
      <p:sp>
        <p:nvSpPr>
          <p:cNvPr id="51" name="矩形 50"/>
          <p:cNvSpPr/>
          <p:nvPr/>
        </p:nvSpPr>
        <p:spPr>
          <a:xfrm>
            <a:off x="4161005" y="2378502"/>
            <a:ext cx="1318842" cy="79448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r>
              <a:rPr lang="zh-CN" altLang="en-US" sz="120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120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点击添加标题</a:t>
            </a:r>
          </a:p>
        </p:txBody>
      </p:sp>
      <p:sp>
        <p:nvSpPr>
          <p:cNvPr id="52" name="矩形 51"/>
          <p:cNvSpPr/>
          <p:nvPr/>
        </p:nvSpPr>
        <p:spPr>
          <a:xfrm>
            <a:off x="5651297" y="1054352"/>
            <a:ext cx="1318842" cy="1324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575"/>
          </a:p>
        </p:txBody>
      </p:sp>
      <p:sp>
        <p:nvSpPr>
          <p:cNvPr id="53" name="矩形 52"/>
          <p:cNvSpPr/>
          <p:nvPr/>
        </p:nvSpPr>
        <p:spPr>
          <a:xfrm>
            <a:off x="5651297" y="2378502"/>
            <a:ext cx="1318842" cy="79448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r>
              <a:rPr lang="zh-CN" altLang="en-US" sz="120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120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点击添加标题</a:t>
            </a:r>
          </a:p>
        </p:txBody>
      </p:sp>
      <p:sp>
        <p:nvSpPr>
          <p:cNvPr id="54" name="矩形 53"/>
          <p:cNvSpPr/>
          <p:nvPr/>
        </p:nvSpPr>
        <p:spPr>
          <a:xfrm>
            <a:off x="7141588" y="1054352"/>
            <a:ext cx="1318842" cy="132414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575"/>
          </a:p>
        </p:txBody>
      </p:sp>
      <p:sp>
        <p:nvSpPr>
          <p:cNvPr id="55" name="矩形 54"/>
          <p:cNvSpPr/>
          <p:nvPr/>
        </p:nvSpPr>
        <p:spPr>
          <a:xfrm>
            <a:off x="7141588" y="2378502"/>
            <a:ext cx="1318842" cy="7944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点击添加标题</a:t>
            </a:r>
          </a:p>
        </p:txBody>
      </p:sp>
      <p:grpSp>
        <p:nvGrpSpPr>
          <p:cNvPr id="56" name="组合 55"/>
          <p:cNvGrpSpPr/>
          <p:nvPr/>
        </p:nvGrpSpPr>
        <p:grpSpPr>
          <a:xfrm>
            <a:off x="1602644" y="1213249"/>
            <a:ext cx="474396" cy="612263"/>
            <a:chOff x="3095876" y="2479873"/>
            <a:chExt cx="366231" cy="470769"/>
          </a:xfrm>
        </p:grpSpPr>
        <p:sp>
          <p:nvSpPr>
            <p:cNvPr id="57" name="Freeform 108"/>
            <p:cNvSpPr/>
            <p:nvPr/>
          </p:nvSpPr>
          <p:spPr bwMode="auto">
            <a:xfrm flipH="1">
              <a:off x="3095876" y="2898027"/>
              <a:ext cx="51923" cy="52615"/>
            </a:xfrm>
            <a:custGeom>
              <a:avLst/>
              <a:gdLst>
                <a:gd name="T0" fmla="*/ 0 w 32"/>
                <a:gd name="T1" fmla="*/ 32 h 32"/>
                <a:gd name="T2" fmla="*/ 16 w 32"/>
                <a:gd name="T3" fmla="*/ 32 h 32"/>
                <a:gd name="T4" fmla="*/ 32 w 32"/>
                <a:gd name="T5" fmla="*/ 16 h 32"/>
                <a:gd name="T6" fmla="*/ 32 w 32"/>
                <a:gd name="T7" fmla="*/ 0 h 32"/>
                <a:gd name="T8" fmla="*/ 0 w 32"/>
                <a:gd name="T9" fmla="*/ 0 h 32"/>
                <a:gd name="T10" fmla="*/ 0 w 32"/>
                <a:gd name="T11" fmla="*/ 32 h 32"/>
              </a:gdLst>
              <a:ahLst/>
              <a:cxnLst>
                <a:cxn ang="0">
                  <a:pos x="T0" y="T1"/>
                </a:cxn>
                <a:cxn ang="0">
                  <a:pos x="T2" y="T3"/>
                </a:cxn>
                <a:cxn ang="0">
                  <a:pos x="T4" y="T5"/>
                </a:cxn>
                <a:cxn ang="0">
                  <a:pos x="T6" y="T7"/>
                </a:cxn>
                <a:cxn ang="0">
                  <a:pos x="T8" y="T9"/>
                </a:cxn>
                <a:cxn ang="0">
                  <a:pos x="T10" y="T11"/>
                </a:cxn>
              </a:cxnLst>
              <a:rect l="0" t="0" r="r" b="b"/>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44" tIns="34272" rIns="68544" bIns="34272"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a:solidFill>
                  <a:sysClr val="windowText" lastClr="000000"/>
                </a:solidFill>
                <a:latin typeface="Calibri" panose="020F0502020204030204"/>
                <a:ea typeface="宋体" panose="02010600030101010101" pitchFamily="2" charset="-122"/>
              </a:endParaRPr>
            </a:p>
          </p:txBody>
        </p:sp>
        <p:sp>
          <p:nvSpPr>
            <p:cNvPr id="58" name="Freeform 109"/>
            <p:cNvSpPr>
              <a:spLocks noEditPoints="1"/>
            </p:cNvSpPr>
            <p:nvPr/>
          </p:nvSpPr>
          <p:spPr bwMode="auto">
            <a:xfrm flipH="1">
              <a:off x="3095876" y="2479873"/>
              <a:ext cx="366231" cy="470769"/>
            </a:xfrm>
            <a:custGeom>
              <a:avLst/>
              <a:gdLst>
                <a:gd name="T0" fmla="*/ 208 w 224"/>
                <a:gd name="T1" fmla="*/ 0 h 288"/>
                <a:gd name="T2" fmla="*/ 16 w 224"/>
                <a:gd name="T3" fmla="*/ 0 h 288"/>
                <a:gd name="T4" fmla="*/ 0 w 224"/>
                <a:gd name="T5" fmla="*/ 16 h 288"/>
                <a:gd name="T6" fmla="*/ 0 w 224"/>
                <a:gd name="T7" fmla="*/ 272 h 288"/>
                <a:gd name="T8" fmla="*/ 16 w 224"/>
                <a:gd name="T9" fmla="*/ 288 h 288"/>
                <a:gd name="T10" fmla="*/ 176 w 224"/>
                <a:gd name="T11" fmla="*/ 288 h 288"/>
                <a:gd name="T12" fmla="*/ 176 w 224"/>
                <a:gd name="T13" fmla="*/ 144 h 288"/>
                <a:gd name="T14" fmla="*/ 224 w 224"/>
                <a:gd name="T15" fmla="*/ 144 h 288"/>
                <a:gd name="T16" fmla="*/ 224 w 224"/>
                <a:gd name="T17" fmla="*/ 16 h 288"/>
                <a:gd name="T18" fmla="*/ 208 w 224"/>
                <a:gd name="T19" fmla="*/ 0 h 288"/>
                <a:gd name="T20" fmla="*/ 168 w 224"/>
                <a:gd name="T21" fmla="*/ 104 h 288"/>
                <a:gd name="T22" fmla="*/ 56 w 224"/>
                <a:gd name="T23" fmla="*/ 104 h 288"/>
                <a:gd name="T24" fmla="*/ 56 w 224"/>
                <a:gd name="T25" fmla="*/ 88 h 288"/>
                <a:gd name="T26" fmla="*/ 168 w 224"/>
                <a:gd name="T27" fmla="*/ 88 h 288"/>
                <a:gd name="T28" fmla="*/ 168 w 224"/>
                <a:gd name="T29" fmla="*/ 104 h 288"/>
                <a:gd name="T30" fmla="*/ 168 w 224"/>
                <a:gd name="T31" fmla="*/ 72 h 288"/>
                <a:gd name="T32" fmla="*/ 56 w 224"/>
                <a:gd name="T33" fmla="*/ 72 h 288"/>
                <a:gd name="T34" fmla="*/ 56 w 224"/>
                <a:gd name="T35" fmla="*/ 56 h 288"/>
                <a:gd name="T36" fmla="*/ 168 w 224"/>
                <a:gd name="T37" fmla="*/ 56 h 288"/>
                <a:gd name="T38" fmla="*/ 168 w 224"/>
                <a:gd name="T39" fmla="*/ 72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44" tIns="34272" rIns="68544" bIns="34272"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a:solidFill>
                  <a:sysClr val="windowText" lastClr="000000"/>
                </a:solidFill>
                <a:latin typeface="Calibri" panose="020F0502020204030204"/>
                <a:ea typeface="宋体" panose="02010600030101010101" pitchFamily="2" charset="-122"/>
              </a:endParaRPr>
            </a:p>
          </p:txBody>
        </p:sp>
        <p:sp>
          <p:nvSpPr>
            <p:cNvPr id="59" name="Rectangle 110"/>
            <p:cNvSpPr>
              <a:spLocks noChangeArrowheads="1"/>
            </p:cNvSpPr>
            <p:nvPr/>
          </p:nvSpPr>
          <p:spPr bwMode="auto">
            <a:xfrm flipH="1">
              <a:off x="3095876" y="2741565"/>
              <a:ext cx="51923" cy="519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44" tIns="34272" rIns="68544" bIns="34272"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a:solidFill>
                  <a:sysClr val="windowText" lastClr="000000"/>
                </a:solidFill>
                <a:latin typeface="Calibri" panose="020F0502020204030204"/>
                <a:ea typeface="宋体" panose="02010600030101010101" pitchFamily="2" charset="-122"/>
              </a:endParaRPr>
            </a:p>
          </p:txBody>
        </p:sp>
        <p:sp>
          <p:nvSpPr>
            <p:cNvPr id="60" name="Rectangle 111"/>
            <p:cNvSpPr>
              <a:spLocks noChangeArrowheads="1"/>
            </p:cNvSpPr>
            <p:nvPr/>
          </p:nvSpPr>
          <p:spPr bwMode="auto">
            <a:xfrm flipH="1">
              <a:off x="3095876" y="2819796"/>
              <a:ext cx="51923" cy="526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44" tIns="34272" rIns="68544" bIns="34272"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a:solidFill>
                  <a:sysClr val="windowText" lastClr="000000"/>
                </a:solidFill>
                <a:latin typeface="Calibri" panose="020F0502020204030204"/>
                <a:ea typeface="宋体" panose="02010600030101010101" pitchFamily="2" charset="-122"/>
              </a:endParaRPr>
            </a:p>
          </p:txBody>
        </p:sp>
      </p:grpSp>
      <p:sp>
        <p:nvSpPr>
          <p:cNvPr id="61" name="Freeform 64"/>
          <p:cNvSpPr>
            <a:spLocks noEditPoints="1"/>
          </p:cNvSpPr>
          <p:nvPr/>
        </p:nvSpPr>
        <p:spPr bwMode="auto">
          <a:xfrm flipH="1">
            <a:off x="3003601" y="1247584"/>
            <a:ext cx="653068" cy="543591"/>
          </a:xfrm>
          <a:custGeom>
            <a:avLst/>
            <a:gdLst>
              <a:gd name="T0" fmla="*/ 188 w 308"/>
              <a:gd name="T1" fmla="*/ 19 h 256"/>
              <a:gd name="T2" fmla="*/ 154 w 308"/>
              <a:gd name="T3" fmla="*/ 0 h 256"/>
              <a:gd name="T4" fmla="*/ 120 w 308"/>
              <a:gd name="T5" fmla="*/ 19 h 256"/>
              <a:gd name="T6" fmla="*/ 8 w 308"/>
              <a:gd name="T7" fmla="*/ 195 h 256"/>
              <a:gd name="T8" fmla="*/ 7 w 308"/>
              <a:gd name="T9" fmla="*/ 235 h 256"/>
              <a:gd name="T10" fmla="*/ 42 w 308"/>
              <a:gd name="T11" fmla="*/ 256 h 256"/>
              <a:gd name="T12" fmla="*/ 266 w 308"/>
              <a:gd name="T13" fmla="*/ 256 h 256"/>
              <a:gd name="T14" fmla="*/ 301 w 308"/>
              <a:gd name="T15" fmla="*/ 235 h 256"/>
              <a:gd name="T16" fmla="*/ 300 w 308"/>
              <a:gd name="T17" fmla="*/ 195 h 256"/>
              <a:gd name="T18" fmla="*/ 188 w 308"/>
              <a:gd name="T19" fmla="*/ 19 h 256"/>
              <a:gd name="T20" fmla="*/ 154 w 308"/>
              <a:gd name="T21" fmla="*/ 216 h 256"/>
              <a:gd name="T22" fmla="*/ 138 w 308"/>
              <a:gd name="T23" fmla="*/ 200 h 256"/>
              <a:gd name="T24" fmla="*/ 154 w 308"/>
              <a:gd name="T25" fmla="*/ 184 h 256"/>
              <a:gd name="T26" fmla="*/ 170 w 308"/>
              <a:gd name="T27" fmla="*/ 200 h 256"/>
              <a:gd name="T28" fmla="*/ 154 w 308"/>
              <a:gd name="T29" fmla="*/ 216 h 256"/>
              <a:gd name="T30" fmla="*/ 170 w 308"/>
              <a:gd name="T31" fmla="*/ 152 h 256"/>
              <a:gd name="T32" fmla="*/ 154 w 308"/>
              <a:gd name="T33" fmla="*/ 168 h 256"/>
              <a:gd name="T34" fmla="*/ 138 w 308"/>
              <a:gd name="T35" fmla="*/ 152 h 256"/>
              <a:gd name="T36" fmla="*/ 138 w 308"/>
              <a:gd name="T37" fmla="*/ 96 h 256"/>
              <a:gd name="T38" fmla="*/ 154 w 308"/>
              <a:gd name="T39" fmla="*/ 80 h 256"/>
              <a:gd name="T40" fmla="*/ 170 w 308"/>
              <a:gd name="T41" fmla="*/ 96 h 256"/>
              <a:gd name="T42" fmla="*/ 170 w 308"/>
              <a:gd name="T43" fmla="*/ 15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8" h="256">
                <a:moveTo>
                  <a:pt x="188" y="19"/>
                </a:moveTo>
                <a:cubicBezTo>
                  <a:pt x="180" y="7"/>
                  <a:pt x="168" y="0"/>
                  <a:pt x="154" y="0"/>
                </a:cubicBezTo>
                <a:cubicBezTo>
                  <a:pt x="140" y="0"/>
                  <a:pt x="128" y="7"/>
                  <a:pt x="120" y="19"/>
                </a:cubicBezTo>
                <a:cubicBezTo>
                  <a:pt x="8" y="195"/>
                  <a:pt x="8" y="195"/>
                  <a:pt x="8" y="195"/>
                </a:cubicBezTo>
                <a:cubicBezTo>
                  <a:pt x="0" y="207"/>
                  <a:pt x="0" y="222"/>
                  <a:pt x="7" y="235"/>
                </a:cubicBezTo>
                <a:cubicBezTo>
                  <a:pt x="14" y="248"/>
                  <a:pt x="27" y="256"/>
                  <a:pt x="42" y="256"/>
                </a:cubicBezTo>
                <a:cubicBezTo>
                  <a:pt x="266" y="256"/>
                  <a:pt x="266" y="256"/>
                  <a:pt x="266" y="256"/>
                </a:cubicBezTo>
                <a:cubicBezTo>
                  <a:pt x="281" y="256"/>
                  <a:pt x="294" y="248"/>
                  <a:pt x="301" y="235"/>
                </a:cubicBezTo>
                <a:cubicBezTo>
                  <a:pt x="308" y="222"/>
                  <a:pt x="308" y="207"/>
                  <a:pt x="300" y="195"/>
                </a:cubicBezTo>
                <a:lnTo>
                  <a:pt x="188" y="19"/>
                </a:lnTo>
                <a:close/>
                <a:moveTo>
                  <a:pt x="154" y="216"/>
                </a:moveTo>
                <a:cubicBezTo>
                  <a:pt x="145" y="216"/>
                  <a:pt x="138" y="209"/>
                  <a:pt x="138" y="200"/>
                </a:cubicBezTo>
                <a:cubicBezTo>
                  <a:pt x="138" y="191"/>
                  <a:pt x="145" y="184"/>
                  <a:pt x="154" y="184"/>
                </a:cubicBezTo>
                <a:cubicBezTo>
                  <a:pt x="163" y="184"/>
                  <a:pt x="170" y="191"/>
                  <a:pt x="170" y="200"/>
                </a:cubicBezTo>
                <a:cubicBezTo>
                  <a:pt x="170" y="209"/>
                  <a:pt x="163" y="216"/>
                  <a:pt x="154" y="216"/>
                </a:cubicBezTo>
                <a:close/>
                <a:moveTo>
                  <a:pt x="170" y="152"/>
                </a:moveTo>
                <a:cubicBezTo>
                  <a:pt x="170" y="161"/>
                  <a:pt x="163" y="168"/>
                  <a:pt x="154" y="168"/>
                </a:cubicBezTo>
                <a:cubicBezTo>
                  <a:pt x="145" y="168"/>
                  <a:pt x="138" y="161"/>
                  <a:pt x="138" y="152"/>
                </a:cubicBezTo>
                <a:cubicBezTo>
                  <a:pt x="138" y="96"/>
                  <a:pt x="138" y="96"/>
                  <a:pt x="138" y="96"/>
                </a:cubicBezTo>
                <a:cubicBezTo>
                  <a:pt x="138" y="87"/>
                  <a:pt x="145" y="80"/>
                  <a:pt x="154" y="80"/>
                </a:cubicBezTo>
                <a:cubicBezTo>
                  <a:pt x="163" y="80"/>
                  <a:pt x="170" y="87"/>
                  <a:pt x="170" y="96"/>
                </a:cubicBezTo>
                <a:lnTo>
                  <a:pt x="170" y="15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7073" tIns="33536" rIns="67073" bIns="33536"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a:solidFill>
                <a:sysClr val="windowText" lastClr="000000"/>
              </a:solidFill>
              <a:latin typeface="Calibri" panose="020F0502020204030204"/>
              <a:ea typeface="宋体" panose="02010600030101010101" pitchFamily="2" charset="-122"/>
            </a:endParaRPr>
          </a:p>
        </p:txBody>
      </p:sp>
      <p:grpSp>
        <p:nvGrpSpPr>
          <p:cNvPr id="62" name="组合 61"/>
          <p:cNvGrpSpPr/>
          <p:nvPr/>
        </p:nvGrpSpPr>
        <p:grpSpPr>
          <a:xfrm>
            <a:off x="4616584" y="1221515"/>
            <a:ext cx="407684" cy="595733"/>
            <a:chOff x="5690315" y="3674507"/>
            <a:chExt cx="314729" cy="458061"/>
          </a:xfrm>
        </p:grpSpPr>
        <p:sp>
          <p:nvSpPr>
            <p:cNvPr id="63" name="Freeform 36"/>
            <p:cNvSpPr/>
            <p:nvPr/>
          </p:nvSpPr>
          <p:spPr bwMode="auto">
            <a:xfrm flipH="1">
              <a:off x="5782528" y="4054387"/>
              <a:ext cx="130302" cy="78181"/>
            </a:xfrm>
            <a:custGeom>
              <a:avLst/>
              <a:gdLst>
                <a:gd name="T0" fmla="*/ 73 w 80"/>
                <a:gd name="T1" fmla="*/ 2 h 48"/>
                <a:gd name="T2" fmla="*/ 44 w 80"/>
                <a:gd name="T3" fmla="*/ 8 h 48"/>
                <a:gd name="T4" fmla="*/ 40 w 80"/>
                <a:gd name="T5" fmla="*/ 8 h 48"/>
                <a:gd name="T6" fmla="*/ 36 w 80"/>
                <a:gd name="T7" fmla="*/ 8 h 48"/>
                <a:gd name="T8" fmla="*/ 7 w 80"/>
                <a:gd name="T9" fmla="*/ 2 h 48"/>
                <a:gd name="T10" fmla="*/ 0 w 80"/>
                <a:gd name="T11" fmla="*/ 0 h 48"/>
                <a:gd name="T12" fmla="*/ 0 w 80"/>
                <a:gd name="T13" fmla="*/ 0 h 48"/>
                <a:gd name="T14" fmla="*/ 40 w 80"/>
                <a:gd name="T15" fmla="*/ 48 h 48"/>
                <a:gd name="T16" fmla="*/ 80 w 80"/>
                <a:gd name="T17" fmla="*/ 0 h 48"/>
                <a:gd name="T18" fmla="*/ 80 w 80"/>
                <a:gd name="T19" fmla="*/ 0 h 48"/>
                <a:gd name="T20" fmla="*/ 73 w 80"/>
                <a:gd name="T21" fmla="*/ 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44" tIns="34272" rIns="68544" bIns="34272"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a:solidFill>
                  <a:sysClr val="windowText" lastClr="000000"/>
                </a:solidFill>
                <a:latin typeface="Calibri" panose="020F0502020204030204"/>
                <a:ea typeface="宋体" panose="02010600030101010101" pitchFamily="2" charset="-122"/>
              </a:endParaRPr>
            </a:p>
          </p:txBody>
        </p:sp>
        <p:sp>
          <p:nvSpPr>
            <p:cNvPr id="64" name="Freeform 37"/>
            <p:cNvSpPr>
              <a:spLocks noEditPoints="1"/>
            </p:cNvSpPr>
            <p:nvPr/>
          </p:nvSpPr>
          <p:spPr bwMode="auto">
            <a:xfrm flipH="1">
              <a:off x="5690315" y="3674507"/>
              <a:ext cx="314729" cy="366849"/>
            </a:xfrm>
            <a:custGeom>
              <a:avLst/>
              <a:gdLst>
                <a:gd name="T0" fmla="*/ 96 w 192"/>
                <a:gd name="T1" fmla="*/ 0 h 224"/>
                <a:gd name="T2" fmla="*/ 0 w 192"/>
                <a:gd name="T3" fmla="*/ 96 h 224"/>
                <a:gd name="T4" fmla="*/ 48 w 192"/>
                <a:gd name="T5" fmla="*/ 200 h 224"/>
                <a:gd name="T6" fmla="*/ 67 w 192"/>
                <a:gd name="T7" fmla="*/ 219 h 224"/>
                <a:gd name="T8" fmla="*/ 90 w 192"/>
                <a:gd name="T9" fmla="*/ 224 h 224"/>
                <a:gd name="T10" fmla="*/ 96 w 192"/>
                <a:gd name="T11" fmla="*/ 224 h 224"/>
                <a:gd name="T12" fmla="*/ 125 w 192"/>
                <a:gd name="T13" fmla="*/ 218 h 224"/>
                <a:gd name="T14" fmla="*/ 144 w 192"/>
                <a:gd name="T15" fmla="*/ 200 h 224"/>
                <a:gd name="T16" fmla="*/ 192 w 192"/>
                <a:gd name="T17" fmla="*/ 96 h 224"/>
                <a:gd name="T18" fmla="*/ 96 w 192"/>
                <a:gd name="T19" fmla="*/ 0 h 224"/>
                <a:gd name="T20" fmla="*/ 113 w 192"/>
                <a:gd name="T21" fmla="*/ 40 h 224"/>
                <a:gd name="T22" fmla="*/ 31 w 192"/>
                <a:gd name="T23" fmla="*/ 121 h 224"/>
                <a:gd name="T24" fmla="*/ 31 w 192"/>
                <a:gd name="T25" fmla="*/ 128 h 224"/>
                <a:gd name="T26" fmla="*/ 24 w 192"/>
                <a:gd name="T27" fmla="*/ 98 h 224"/>
                <a:gd name="T28" fmla="*/ 99 w 192"/>
                <a:gd name="T29" fmla="*/ 24 h 224"/>
                <a:gd name="T30" fmla="*/ 160 w 192"/>
                <a:gd name="T31" fmla="*/ 54 h 224"/>
                <a:gd name="T32" fmla="*/ 113 w 192"/>
                <a:gd name="T33" fmla="*/ 4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44" tIns="34272" rIns="68544" bIns="34272"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a:solidFill>
                  <a:sysClr val="windowText" lastClr="000000"/>
                </a:solidFill>
                <a:latin typeface="Calibri" panose="020F0502020204030204"/>
                <a:ea typeface="宋体" panose="02010600030101010101" pitchFamily="2" charset="-122"/>
              </a:endParaRPr>
            </a:p>
          </p:txBody>
        </p:sp>
      </p:grpSp>
      <p:sp>
        <p:nvSpPr>
          <p:cNvPr id="65" name="Freeform 9"/>
          <p:cNvSpPr/>
          <p:nvPr/>
        </p:nvSpPr>
        <p:spPr bwMode="auto">
          <a:xfrm flipH="1">
            <a:off x="5971851" y="1306246"/>
            <a:ext cx="677736" cy="426270"/>
          </a:xfrm>
          <a:custGeom>
            <a:avLst/>
            <a:gdLst>
              <a:gd name="T0" fmla="*/ 262 w 320"/>
              <a:gd name="T1" fmla="*/ 70 h 200"/>
              <a:gd name="T2" fmla="*/ 163 w 320"/>
              <a:gd name="T3" fmla="*/ 0 h 200"/>
              <a:gd name="T4" fmla="*/ 63 w 320"/>
              <a:gd name="T5" fmla="*/ 94 h 200"/>
              <a:gd name="T6" fmla="*/ 54 w 320"/>
              <a:gd name="T7" fmla="*/ 93 h 200"/>
              <a:gd name="T8" fmla="*/ 0 w 320"/>
              <a:gd name="T9" fmla="*/ 146 h 200"/>
              <a:gd name="T10" fmla="*/ 43 w 320"/>
              <a:gd name="T11" fmla="*/ 200 h 200"/>
              <a:gd name="T12" fmla="*/ 251 w 320"/>
              <a:gd name="T13" fmla="*/ 200 h 200"/>
              <a:gd name="T14" fmla="*/ 320 w 320"/>
              <a:gd name="T15" fmla="*/ 134 h 200"/>
              <a:gd name="T16" fmla="*/ 262 w 320"/>
              <a:gd name="T17" fmla="*/ 7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0" h="200">
                <a:moveTo>
                  <a:pt x="262" y="70"/>
                </a:moveTo>
                <a:cubicBezTo>
                  <a:pt x="249" y="29"/>
                  <a:pt x="209" y="0"/>
                  <a:pt x="163" y="0"/>
                </a:cubicBezTo>
                <a:cubicBezTo>
                  <a:pt x="108" y="0"/>
                  <a:pt x="66" y="41"/>
                  <a:pt x="63" y="94"/>
                </a:cubicBezTo>
                <a:cubicBezTo>
                  <a:pt x="60" y="94"/>
                  <a:pt x="57" y="93"/>
                  <a:pt x="54" y="93"/>
                </a:cubicBezTo>
                <a:cubicBezTo>
                  <a:pt x="24" y="93"/>
                  <a:pt x="0" y="117"/>
                  <a:pt x="0" y="146"/>
                </a:cubicBezTo>
                <a:cubicBezTo>
                  <a:pt x="0" y="171"/>
                  <a:pt x="19" y="195"/>
                  <a:pt x="43" y="200"/>
                </a:cubicBezTo>
                <a:cubicBezTo>
                  <a:pt x="251" y="200"/>
                  <a:pt x="251" y="200"/>
                  <a:pt x="251" y="200"/>
                </a:cubicBezTo>
                <a:cubicBezTo>
                  <a:pt x="287" y="200"/>
                  <a:pt x="320" y="170"/>
                  <a:pt x="320" y="134"/>
                </a:cubicBezTo>
                <a:cubicBezTo>
                  <a:pt x="320" y="101"/>
                  <a:pt x="295" y="74"/>
                  <a:pt x="262" y="7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7073" tIns="33536" rIns="67073" bIns="33536"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a:solidFill>
                <a:sysClr val="windowText" lastClr="000000"/>
              </a:solidFill>
              <a:latin typeface="Calibri" panose="020F0502020204030204"/>
              <a:ea typeface="宋体" panose="02010600030101010101" pitchFamily="2" charset="-122"/>
            </a:endParaRPr>
          </a:p>
        </p:txBody>
      </p:sp>
      <p:grpSp>
        <p:nvGrpSpPr>
          <p:cNvPr id="66" name="组合 65"/>
          <p:cNvGrpSpPr/>
          <p:nvPr/>
        </p:nvGrpSpPr>
        <p:grpSpPr>
          <a:xfrm>
            <a:off x="7512129" y="1246933"/>
            <a:ext cx="577765" cy="544896"/>
            <a:chOff x="1784487" y="2486066"/>
            <a:chExt cx="446032" cy="418971"/>
          </a:xfrm>
          <a:solidFill>
            <a:schemeClr val="tx1">
              <a:lumMod val="65000"/>
              <a:lumOff val="35000"/>
            </a:schemeClr>
          </a:solidFill>
        </p:grpSpPr>
        <p:sp>
          <p:nvSpPr>
            <p:cNvPr id="67" name="Freeform 68"/>
            <p:cNvSpPr/>
            <p:nvPr/>
          </p:nvSpPr>
          <p:spPr bwMode="auto">
            <a:xfrm flipH="1">
              <a:off x="1784487" y="2669491"/>
              <a:ext cx="66153" cy="235546"/>
            </a:xfrm>
            <a:custGeom>
              <a:avLst/>
              <a:gdLst>
                <a:gd name="T0" fmla="*/ 24 w 40"/>
                <a:gd name="T1" fmla="*/ 0 h 144"/>
                <a:gd name="T2" fmla="*/ 0 w 40"/>
                <a:gd name="T3" fmla="*/ 0 h 144"/>
                <a:gd name="T4" fmla="*/ 0 w 40"/>
                <a:gd name="T5" fmla="*/ 100 h 144"/>
                <a:gd name="T6" fmla="*/ 9 w 40"/>
                <a:gd name="T7" fmla="*/ 108 h 144"/>
                <a:gd name="T8" fmla="*/ 9 w 40"/>
                <a:gd name="T9" fmla="*/ 109 h 144"/>
                <a:gd name="T10" fmla="*/ 11 w 40"/>
                <a:gd name="T11" fmla="*/ 111 h 144"/>
                <a:gd name="T12" fmla="*/ 12 w 40"/>
                <a:gd name="T13" fmla="*/ 113 h 144"/>
                <a:gd name="T14" fmla="*/ 13 w 40"/>
                <a:gd name="T15" fmla="*/ 115 h 144"/>
                <a:gd name="T16" fmla="*/ 14 w 40"/>
                <a:gd name="T17" fmla="*/ 117 h 144"/>
                <a:gd name="T18" fmla="*/ 15 w 40"/>
                <a:gd name="T19" fmla="*/ 119 h 144"/>
                <a:gd name="T20" fmla="*/ 15 w 40"/>
                <a:gd name="T21" fmla="*/ 122 h 144"/>
                <a:gd name="T22" fmla="*/ 16 w 40"/>
                <a:gd name="T23" fmla="*/ 123 h 144"/>
                <a:gd name="T24" fmla="*/ 16 w 40"/>
                <a:gd name="T25" fmla="*/ 128 h 144"/>
                <a:gd name="T26" fmla="*/ 15 w 40"/>
                <a:gd name="T27" fmla="*/ 133 h 144"/>
                <a:gd name="T28" fmla="*/ 15 w 40"/>
                <a:gd name="T29" fmla="*/ 136 h 144"/>
                <a:gd name="T30" fmla="*/ 14 w 40"/>
                <a:gd name="T31" fmla="*/ 138 h 144"/>
                <a:gd name="T32" fmla="*/ 12 w 40"/>
                <a:gd name="T33" fmla="*/ 144 h 144"/>
                <a:gd name="T34" fmla="*/ 24 w 40"/>
                <a:gd name="T35" fmla="*/ 144 h 144"/>
                <a:gd name="T36" fmla="*/ 40 w 40"/>
                <a:gd name="T37" fmla="*/ 128 h 144"/>
                <a:gd name="T38" fmla="*/ 40 w 40"/>
                <a:gd name="T39" fmla="*/ 16 h 144"/>
                <a:gd name="T40" fmla="*/ 24 w 40"/>
                <a:gd name="T41"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144">
                  <a:moveTo>
                    <a:pt x="24" y="0"/>
                  </a:moveTo>
                  <a:cubicBezTo>
                    <a:pt x="0" y="0"/>
                    <a:pt x="0" y="0"/>
                    <a:pt x="0" y="0"/>
                  </a:cubicBezTo>
                  <a:cubicBezTo>
                    <a:pt x="0" y="100"/>
                    <a:pt x="0" y="100"/>
                    <a:pt x="0" y="100"/>
                  </a:cubicBezTo>
                  <a:cubicBezTo>
                    <a:pt x="3" y="102"/>
                    <a:pt x="6" y="105"/>
                    <a:pt x="9" y="108"/>
                  </a:cubicBezTo>
                  <a:cubicBezTo>
                    <a:pt x="9" y="109"/>
                    <a:pt x="9" y="109"/>
                    <a:pt x="9" y="109"/>
                  </a:cubicBezTo>
                  <a:cubicBezTo>
                    <a:pt x="10" y="109"/>
                    <a:pt x="10" y="110"/>
                    <a:pt x="11" y="111"/>
                  </a:cubicBezTo>
                  <a:cubicBezTo>
                    <a:pt x="11" y="112"/>
                    <a:pt x="12" y="112"/>
                    <a:pt x="12" y="113"/>
                  </a:cubicBezTo>
                  <a:cubicBezTo>
                    <a:pt x="12" y="113"/>
                    <a:pt x="13" y="114"/>
                    <a:pt x="13" y="115"/>
                  </a:cubicBezTo>
                  <a:cubicBezTo>
                    <a:pt x="13" y="115"/>
                    <a:pt x="14" y="116"/>
                    <a:pt x="14" y="117"/>
                  </a:cubicBezTo>
                  <a:cubicBezTo>
                    <a:pt x="14" y="118"/>
                    <a:pt x="14" y="118"/>
                    <a:pt x="15" y="119"/>
                  </a:cubicBezTo>
                  <a:cubicBezTo>
                    <a:pt x="15" y="120"/>
                    <a:pt x="15" y="121"/>
                    <a:pt x="15" y="122"/>
                  </a:cubicBezTo>
                  <a:cubicBezTo>
                    <a:pt x="15" y="122"/>
                    <a:pt x="16" y="123"/>
                    <a:pt x="16" y="123"/>
                  </a:cubicBezTo>
                  <a:cubicBezTo>
                    <a:pt x="16" y="125"/>
                    <a:pt x="16" y="126"/>
                    <a:pt x="16" y="128"/>
                  </a:cubicBezTo>
                  <a:cubicBezTo>
                    <a:pt x="16" y="130"/>
                    <a:pt x="16" y="132"/>
                    <a:pt x="15" y="133"/>
                  </a:cubicBezTo>
                  <a:cubicBezTo>
                    <a:pt x="15" y="134"/>
                    <a:pt x="15" y="135"/>
                    <a:pt x="15" y="136"/>
                  </a:cubicBezTo>
                  <a:cubicBezTo>
                    <a:pt x="15" y="136"/>
                    <a:pt x="15" y="137"/>
                    <a:pt x="14" y="138"/>
                  </a:cubicBezTo>
                  <a:cubicBezTo>
                    <a:pt x="14" y="140"/>
                    <a:pt x="13" y="142"/>
                    <a:pt x="12" y="144"/>
                  </a:cubicBezTo>
                  <a:cubicBezTo>
                    <a:pt x="24" y="144"/>
                    <a:pt x="24" y="144"/>
                    <a:pt x="24" y="144"/>
                  </a:cubicBezTo>
                  <a:cubicBezTo>
                    <a:pt x="33" y="144"/>
                    <a:pt x="40" y="137"/>
                    <a:pt x="40" y="128"/>
                  </a:cubicBezTo>
                  <a:cubicBezTo>
                    <a:pt x="40" y="16"/>
                    <a:pt x="40" y="16"/>
                    <a:pt x="40" y="16"/>
                  </a:cubicBezTo>
                  <a:cubicBezTo>
                    <a:pt x="40" y="7"/>
                    <a:pt x="33" y="0"/>
                    <a:pt x="2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44" tIns="34272" rIns="68544" bIns="34272"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a:solidFill>
                  <a:sysClr val="windowText" lastClr="000000"/>
                </a:solidFill>
                <a:latin typeface="Calibri" panose="020F0502020204030204"/>
                <a:ea typeface="宋体" panose="02010600030101010101" pitchFamily="2" charset="-122"/>
              </a:endParaRPr>
            </a:p>
          </p:txBody>
        </p:sp>
        <p:sp>
          <p:nvSpPr>
            <p:cNvPr id="68" name="Freeform 69"/>
            <p:cNvSpPr/>
            <p:nvPr/>
          </p:nvSpPr>
          <p:spPr bwMode="auto">
            <a:xfrm flipH="1">
              <a:off x="1850640" y="2852915"/>
              <a:ext cx="313727" cy="52121"/>
            </a:xfrm>
            <a:custGeom>
              <a:avLst/>
              <a:gdLst>
                <a:gd name="T0" fmla="*/ 191 w 192"/>
                <a:gd name="T1" fmla="*/ 10 h 32"/>
                <a:gd name="T2" fmla="*/ 189 w 192"/>
                <a:gd name="T3" fmla="*/ 8 h 32"/>
                <a:gd name="T4" fmla="*/ 188 w 192"/>
                <a:gd name="T5" fmla="*/ 6 h 32"/>
                <a:gd name="T6" fmla="*/ 187 w 192"/>
                <a:gd name="T7" fmla="*/ 4 h 32"/>
                <a:gd name="T8" fmla="*/ 184 w 192"/>
                <a:gd name="T9" fmla="*/ 3 h 32"/>
                <a:gd name="T10" fmla="*/ 181 w 192"/>
                <a:gd name="T11" fmla="*/ 1 h 32"/>
                <a:gd name="T12" fmla="*/ 176 w 192"/>
                <a:gd name="T13" fmla="*/ 0 h 32"/>
                <a:gd name="T14" fmla="*/ 16 w 192"/>
                <a:gd name="T15" fmla="*/ 0 h 32"/>
                <a:gd name="T16" fmla="*/ 11 w 192"/>
                <a:gd name="T17" fmla="*/ 1 h 32"/>
                <a:gd name="T18" fmla="*/ 8 w 192"/>
                <a:gd name="T19" fmla="*/ 3 h 32"/>
                <a:gd name="T20" fmla="*/ 5 w 192"/>
                <a:gd name="T21" fmla="*/ 4 h 32"/>
                <a:gd name="T22" fmla="*/ 4 w 192"/>
                <a:gd name="T23" fmla="*/ 6 h 32"/>
                <a:gd name="T24" fmla="*/ 3 w 192"/>
                <a:gd name="T25" fmla="*/ 8 h 32"/>
                <a:gd name="T26" fmla="*/ 1 w 192"/>
                <a:gd name="T27" fmla="*/ 10 h 32"/>
                <a:gd name="T28" fmla="*/ 1 w 192"/>
                <a:gd name="T29" fmla="*/ 11 h 32"/>
                <a:gd name="T30" fmla="*/ 0 w 192"/>
                <a:gd name="T31" fmla="*/ 16 h 32"/>
                <a:gd name="T32" fmla="*/ 2 w 192"/>
                <a:gd name="T33" fmla="*/ 24 h 32"/>
                <a:gd name="T34" fmla="*/ 3 w 192"/>
                <a:gd name="T35" fmla="*/ 25 h 32"/>
                <a:gd name="T36" fmla="*/ 16 w 192"/>
                <a:gd name="T37" fmla="*/ 32 h 32"/>
                <a:gd name="T38" fmla="*/ 176 w 192"/>
                <a:gd name="T39" fmla="*/ 32 h 32"/>
                <a:gd name="T40" fmla="*/ 189 w 192"/>
                <a:gd name="T41" fmla="*/ 25 h 32"/>
                <a:gd name="T42" fmla="*/ 190 w 192"/>
                <a:gd name="T43" fmla="*/ 24 h 32"/>
                <a:gd name="T44" fmla="*/ 192 w 192"/>
                <a:gd name="T45" fmla="*/ 16 h 32"/>
                <a:gd name="T46" fmla="*/ 191 w 192"/>
                <a:gd name="T47" fmla="*/ 11 h 32"/>
                <a:gd name="T48" fmla="*/ 191 w 192"/>
                <a:gd name="T49" fmla="*/ 1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2" h="32">
                  <a:moveTo>
                    <a:pt x="191" y="10"/>
                  </a:moveTo>
                  <a:cubicBezTo>
                    <a:pt x="190" y="9"/>
                    <a:pt x="190" y="8"/>
                    <a:pt x="189" y="8"/>
                  </a:cubicBezTo>
                  <a:cubicBezTo>
                    <a:pt x="189" y="7"/>
                    <a:pt x="188" y="6"/>
                    <a:pt x="188" y="6"/>
                  </a:cubicBezTo>
                  <a:cubicBezTo>
                    <a:pt x="188" y="5"/>
                    <a:pt x="187" y="5"/>
                    <a:pt x="187" y="4"/>
                  </a:cubicBezTo>
                  <a:cubicBezTo>
                    <a:pt x="186" y="4"/>
                    <a:pt x="185" y="3"/>
                    <a:pt x="184" y="3"/>
                  </a:cubicBezTo>
                  <a:cubicBezTo>
                    <a:pt x="183" y="2"/>
                    <a:pt x="182" y="1"/>
                    <a:pt x="181" y="1"/>
                  </a:cubicBezTo>
                  <a:cubicBezTo>
                    <a:pt x="180" y="0"/>
                    <a:pt x="178" y="0"/>
                    <a:pt x="176" y="0"/>
                  </a:cubicBezTo>
                  <a:cubicBezTo>
                    <a:pt x="16" y="0"/>
                    <a:pt x="16" y="0"/>
                    <a:pt x="16" y="0"/>
                  </a:cubicBezTo>
                  <a:cubicBezTo>
                    <a:pt x="14" y="0"/>
                    <a:pt x="12" y="0"/>
                    <a:pt x="11" y="1"/>
                  </a:cubicBezTo>
                  <a:cubicBezTo>
                    <a:pt x="10" y="1"/>
                    <a:pt x="9" y="2"/>
                    <a:pt x="8" y="3"/>
                  </a:cubicBezTo>
                  <a:cubicBezTo>
                    <a:pt x="7" y="3"/>
                    <a:pt x="6" y="4"/>
                    <a:pt x="5" y="4"/>
                  </a:cubicBezTo>
                  <a:cubicBezTo>
                    <a:pt x="5" y="5"/>
                    <a:pt x="4" y="5"/>
                    <a:pt x="4" y="6"/>
                  </a:cubicBezTo>
                  <a:cubicBezTo>
                    <a:pt x="4" y="6"/>
                    <a:pt x="3" y="7"/>
                    <a:pt x="3" y="8"/>
                  </a:cubicBezTo>
                  <a:cubicBezTo>
                    <a:pt x="2" y="8"/>
                    <a:pt x="2" y="9"/>
                    <a:pt x="1" y="10"/>
                  </a:cubicBezTo>
                  <a:cubicBezTo>
                    <a:pt x="1" y="10"/>
                    <a:pt x="1" y="11"/>
                    <a:pt x="1" y="11"/>
                  </a:cubicBezTo>
                  <a:cubicBezTo>
                    <a:pt x="0" y="13"/>
                    <a:pt x="0" y="14"/>
                    <a:pt x="0" y="16"/>
                  </a:cubicBezTo>
                  <a:cubicBezTo>
                    <a:pt x="0" y="19"/>
                    <a:pt x="1" y="21"/>
                    <a:pt x="2" y="24"/>
                  </a:cubicBezTo>
                  <a:cubicBezTo>
                    <a:pt x="3" y="25"/>
                    <a:pt x="3" y="25"/>
                    <a:pt x="3" y="25"/>
                  </a:cubicBezTo>
                  <a:cubicBezTo>
                    <a:pt x="5" y="29"/>
                    <a:pt x="10" y="32"/>
                    <a:pt x="16" y="32"/>
                  </a:cubicBezTo>
                  <a:cubicBezTo>
                    <a:pt x="176" y="32"/>
                    <a:pt x="176" y="32"/>
                    <a:pt x="176" y="32"/>
                  </a:cubicBezTo>
                  <a:cubicBezTo>
                    <a:pt x="182" y="32"/>
                    <a:pt x="187" y="29"/>
                    <a:pt x="189" y="25"/>
                  </a:cubicBezTo>
                  <a:cubicBezTo>
                    <a:pt x="190" y="24"/>
                    <a:pt x="190" y="24"/>
                    <a:pt x="190" y="24"/>
                  </a:cubicBezTo>
                  <a:cubicBezTo>
                    <a:pt x="191" y="21"/>
                    <a:pt x="192" y="19"/>
                    <a:pt x="192" y="16"/>
                  </a:cubicBezTo>
                  <a:cubicBezTo>
                    <a:pt x="192" y="14"/>
                    <a:pt x="192" y="13"/>
                    <a:pt x="191" y="11"/>
                  </a:cubicBezTo>
                  <a:cubicBezTo>
                    <a:pt x="191" y="11"/>
                    <a:pt x="191" y="10"/>
                    <a:pt x="191"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44" tIns="34272" rIns="68544" bIns="34272"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a:solidFill>
                  <a:sysClr val="windowText" lastClr="000000"/>
                </a:solidFill>
                <a:latin typeface="Calibri" panose="020F0502020204030204"/>
                <a:ea typeface="宋体" panose="02010600030101010101" pitchFamily="2" charset="-122"/>
              </a:endParaRPr>
            </a:p>
          </p:txBody>
        </p:sp>
        <p:sp>
          <p:nvSpPr>
            <p:cNvPr id="69" name="Freeform 70"/>
            <p:cNvSpPr/>
            <p:nvPr/>
          </p:nvSpPr>
          <p:spPr bwMode="auto">
            <a:xfrm flipH="1">
              <a:off x="2164366" y="2669491"/>
              <a:ext cx="66153" cy="235546"/>
            </a:xfrm>
            <a:custGeom>
              <a:avLst/>
              <a:gdLst>
                <a:gd name="T0" fmla="*/ 40 w 40"/>
                <a:gd name="T1" fmla="*/ 96 h 144"/>
                <a:gd name="T2" fmla="*/ 40 w 40"/>
                <a:gd name="T3" fmla="*/ 64 h 144"/>
                <a:gd name="T4" fmla="*/ 24 w 40"/>
                <a:gd name="T5" fmla="*/ 64 h 144"/>
                <a:gd name="T6" fmla="*/ 24 w 40"/>
                <a:gd name="T7" fmla="*/ 48 h 144"/>
                <a:gd name="T8" fmla="*/ 40 w 40"/>
                <a:gd name="T9" fmla="*/ 48 h 144"/>
                <a:gd name="T10" fmla="*/ 40 w 40"/>
                <a:gd name="T11" fmla="*/ 32 h 144"/>
                <a:gd name="T12" fmla="*/ 24 w 40"/>
                <a:gd name="T13" fmla="*/ 32 h 144"/>
                <a:gd name="T14" fmla="*/ 24 w 40"/>
                <a:gd name="T15" fmla="*/ 16 h 144"/>
                <a:gd name="T16" fmla="*/ 40 w 40"/>
                <a:gd name="T17" fmla="*/ 16 h 144"/>
                <a:gd name="T18" fmla="*/ 40 w 40"/>
                <a:gd name="T19" fmla="*/ 0 h 144"/>
                <a:gd name="T20" fmla="*/ 16 w 40"/>
                <a:gd name="T21" fmla="*/ 0 h 144"/>
                <a:gd name="T22" fmla="*/ 0 w 40"/>
                <a:gd name="T23" fmla="*/ 16 h 144"/>
                <a:gd name="T24" fmla="*/ 0 w 40"/>
                <a:gd name="T25" fmla="*/ 128 h 144"/>
                <a:gd name="T26" fmla="*/ 16 w 40"/>
                <a:gd name="T27" fmla="*/ 144 h 144"/>
                <a:gd name="T28" fmla="*/ 28 w 40"/>
                <a:gd name="T29" fmla="*/ 144 h 144"/>
                <a:gd name="T30" fmla="*/ 26 w 40"/>
                <a:gd name="T31" fmla="*/ 138 h 144"/>
                <a:gd name="T32" fmla="*/ 25 w 40"/>
                <a:gd name="T33" fmla="*/ 136 h 144"/>
                <a:gd name="T34" fmla="*/ 25 w 40"/>
                <a:gd name="T35" fmla="*/ 133 h 144"/>
                <a:gd name="T36" fmla="*/ 24 w 40"/>
                <a:gd name="T37" fmla="*/ 128 h 144"/>
                <a:gd name="T38" fmla="*/ 24 w 40"/>
                <a:gd name="T39" fmla="*/ 123 h 144"/>
                <a:gd name="T40" fmla="*/ 25 w 40"/>
                <a:gd name="T41" fmla="*/ 122 h 144"/>
                <a:gd name="T42" fmla="*/ 25 w 40"/>
                <a:gd name="T43" fmla="*/ 119 h 144"/>
                <a:gd name="T44" fmla="*/ 26 w 40"/>
                <a:gd name="T45" fmla="*/ 117 h 144"/>
                <a:gd name="T46" fmla="*/ 27 w 40"/>
                <a:gd name="T47" fmla="*/ 115 h 144"/>
                <a:gd name="T48" fmla="*/ 28 w 40"/>
                <a:gd name="T49" fmla="*/ 113 h 144"/>
                <a:gd name="T50" fmla="*/ 29 w 40"/>
                <a:gd name="T51" fmla="*/ 111 h 144"/>
                <a:gd name="T52" fmla="*/ 31 w 40"/>
                <a:gd name="T53" fmla="*/ 109 h 144"/>
                <a:gd name="T54" fmla="*/ 31 w 40"/>
                <a:gd name="T55" fmla="*/ 108 h 144"/>
                <a:gd name="T56" fmla="*/ 40 w 40"/>
                <a:gd name="T57" fmla="*/ 100 h 144"/>
                <a:gd name="T58" fmla="*/ 40 w 40"/>
                <a:gd name="T59" fmla="*/ 9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0" h="144">
                  <a:moveTo>
                    <a:pt x="40" y="96"/>
                  </a:moveTo>
                  <a:cubicBezTo>
                    <a:pt x="40" y="64"/>
                    <a:pt x="40" y="64"/>
                    <a:pt x="40" y="64"/>
                  </a:cubicBezTo>
                  <a:cubicBezTo>
                    <a:pt x="24" y="64"/>
                    <a:pt x="24" y="64"/>
                    <a:pt x="24" y="64"/>
                  </a:cubicBezTo>
                  <a:cubicBezTo>
                    <a:pt x="24" y="48"/>
                    <a:pt x="24" y="48"/>
                    <a:pt x="24" y="48"/>
                  </a:cubicBezTo>
                  <a:cubicBezTo>
                    <a:pt x="40" y="48"/>
                    <a:pt x="40" y="48"/>
                    <a:pt x="40" y="48"/>
                  </a:cubicBezTo>
                  <a:cubicBezTo>
                    <a:pt x="40" y="32"/>
                    <a:pt x="40" y="32"/>
                    <a:pt x="40" y="32"/>
                  </a:cubicBezTo>
                  <a:cubicBezTo>
                    <a:pt x="24" y="32"/>
                    <a:pt x="24" y="32"/>
                    <a:pt x="24" y="32"/>
                  </a:cubicBezTo>
                  <a:cubicBezTo>
                    <a:pt x="24" y="16"/>
                    <a:pt x="24" y="16"/>
                    <a:pt x="24" y="16"/>
                  </a:cubicBezTo>
                  <a:cubicBezTo>
                    <a:pt x="40" y="16"/>
                    <a:pt x="40" y="16"/>
                    <a:pt x="40" y="16"/>
                  </a:cubicBezTo>
                  <a:cubicBezTo>
                    <a:pt x="40" y="0"/>
                    <a:pt x="40" y="0"/>
                    <a:pt x="40" y="0"/>
                  </a:cubicBezTo>
                  <a:cubicBezTo>
                    <a:pt x="16" y="0"/>
                    <a:pt x="16" y="0"/>
                    <a:pt x="16" y="0"/>
                  </a:cubicBezTo>
                  <a:cubicBezTo>
                    <a:pt x="7" y="0"/>
                    <a:pt x="0" y="7"/>
                    <a:pt x="0" y="16"/>
                  </a:cubicBezTo>
                  <a:cubicBezTo>
                    <a:pt x="0" y="128"/>
                    <a:pt x="0" y="128"/>
                    <a:pt x="0" y="128"/>
                  </a:cubicBezTo>
                  <a:cubicBezTo>
                    <a:pt x="0" y="137"/>
                    <a:pt x="7" y="144"/>
                    <a:pt x="16" y="144"/>
                  </a:cubicBezTo>
                  <a:cubicBezTo>
                    <a:pt x="28" y="144"/>
                    <a:pt x="28" y="144"/>
                    <a:pt x="28" y="144"/>
                  </a:cubicBezTo>
                  <a:cubicBezTo>
                    <a:pt x="27" y="142"/>
                    <a:pt x="26" y="140"/>
                    <a:pt x="26" y="138"/>
                  </a:cubicBezTo>
                  <a:cubicBezTo>
                    <a:pt x="25" y="137"/>
                    <a:pt x="25" y="136"/>
                    <a:pt x="25" y="136"/>
                  </a:cubicBezTo>
                  <a:cubicBezTo>
                    <a:pt x="25" y="135"/>
                    <a:pt x="25" y="134"/>
                    <a:pt x="25" y="133"/>
                  </a:cubicBezTo>
                  <a:cubicBezTo>
                    <a:pt x="24" y="132"/>
                    <a:pt x="24" y="130"/>
                    <a:pt x="24" y="128"/>
                  </a:cubicBezTo>
                  <a:cubicBezTo>
                    <a:pt x="24" y="126"/>
                    <a:pt x="24" y="125"/>
                    <a:pt x="24" y="123"/>
                  </a:cubicBezTo>
                  <a:cubicBezTo>
                    <a:pt x="24" y="123"/>
                    <a:pt x="25" y="122"/>
                    <a:pt x="25" y="122"/>
                  </a:cubicBezTo>
                  <a:cubicBezTo>
                    <a:pt x="25" y="121"/>
                    <a:pt x="25" y="120"/>
                    <a:pt x="25" y="119"/>
                  </a:cubicBezTo>
                  <a:cubicBezTo>
                    <a:pt x="26" y="118"/>
                    <a:pt x="26" y="118"/>
                    <a:pt x="26" y="117"/>
                  </a:cubicBezTo>
                  <a:cubicBezTo>
                    <a:pt x="26" y="116"/>
                    <a:pt x="27" y="115"/>
                    <a:pt x="27" y="115"/>
                  </a:cubicBezTo>
                  <a:cubicBezTo>
                    <a:pt x="27" y="114"/>
                    <a:pt x="28" y="113"/>
                    <a:pt x="28" y="113"/>
                  </a:cubicBezTo>
                  <a:cubicBezTo>
                    <a:pt x="28" y="112"/>
                    <a:pt x="29" y="112"/>
                    <a:pt x="29" y="111"/>
                  </a:cubicBezTo>
                  <a:cubicBezTo>
                    <a:pt x="30" y="110"/>
                    <a:pt x="30" y="109"/>
                    <a:pt x="31" y="109"/>
                  </a:cubicBezTo>
                  <a:cubicBezTo>
                    <a:pt x="31" y="108"/>
                    <a:pt x="31" y="108"/>
                    <a:pt x="31" y="108"/>
                  </a:cubicBezTo>
                  <a:cubicBezTo>
                    <a:pt x="34" y="105"/>
                    <a:pt x="37" y="102"/>
                    <a:pt x="40" y="100"/>
                  </a:cubicBezTo>
                  <a:lnTo>
                    <a:pt x="40" y="9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44" tIns="34272" rIns="68544" bIns="34272"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a:solidFill>
                  <a:sysClr val="windowText" lastClr="000000"/>
                </a:solidFill>
                <a:latin typeface="Calibri" panose="020F0502020204030204"/>
                <a:ea typeface="宋体" panose="02010600030101010101" pitchFamily="2" charset="-122"/>
              </a:endParaRPr>
            </a:p>
          </p:txBody>
        </p:sp>
        <p:sp>
          <p:nvSpPr>
            <p:cNvPr id="70" name="Freeform 71"/>
            <p:cNvSpPr/>
            <p:nvPr/>
          </p:nvSpPr>
          <p:spPr bwMode="auto">
            <a:xfrm flipH="1">
              <a:off x="1863670" y="2486066"/>
              <a:ext cx="91211" cy="91211"/>
            </a:xfrm>
            <a:custGeom>
              <a:avLst/>
              <a:gdLst>
                <a:gd name="T0" fmla="*/ 16 w 56"/>
                <a:gd name="T1" fmla="*/ 56 h 56"/>
                <a:gd name="T2" fmla="*/ 56 w 56"/>
                <a:gd name="T3" fmla="*/ 56 h 56"/>
                <a:gd name="T4" fmla="*/ 0 w 56"/>
                <a:gd name="T5" fmla="*/ 0 h 56"/>
                <a:gd name="T6" fmla="*/ 0 w 56"/>
                <a:gd name="T7" fmla="*/ 40 h 56"/>
                <a:gd name="T8" fmla="*/ 16 w 56"/>
                <a:gd name="T9" fmla="*/ 56 h 56"/>
              </a:gdLst>
              <a:ahLst/>
              <a:cxnLst>
                <a:cxn ang="0">
                  <a:pos x="T0" y="T1"/>
                </a:cxn>
                <a:cxn ang="0">
                  <a:pos x="T2" y="T3"/>
                </a:cxn>
                <a:cxn ang="0">
                  <a:pos x="T4" y="T5"/>
                </a:cxn>
                <a:cxn ang="0">
                  <a:pos x="T6" y="T7"/>
                </a:cxn>
                <a:cxn ang="0">
                  <a:pos x="T8" y="T9"/>
                </a:cxn>
              </a:cxnLst>
              <a:rect l="0" t="0" r="r" b="b"/>
              <a:pathLst>
                <a:path w="56" h="56">
                  <a:moveTo>
                    <a:pt x="16" y="56"/>
                  </a:moveTo>
                  <a:cubicBezTo>
                    <a:pt x="56" y="56"/>
                    <a:pt x="56" y="56"/>
                    <a:pt x="56" y="56"/>
                  </a:cubicBezTo>
                  <a:cubicBezTo>
                    <a:pt x="0" y="0"/>
                    <a:pt x="0" y="0"/>
                    <a:pt x="0" y="0"/>
                  </a:cubicBezTo>
                  <a:cubicBezTo>
                    <a:pt x="0" y="40"/>
                    <a:pt x="0" y="40"/>
                    <a:pt x="0" y="40"/>
                  </a:cubicBezTo>
                  <a:cubicBezTo>
                    <a:pt x="0" y="49"/>
                    <a:pt x="7" y="56"/>
                    <a:pt x="16"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44" tIns="34272" rIns="68544" bIns="34272"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a:solidFill>
                  <a:sysClr val="windowText" lastClr="000000"/>
                </a:solidFill>
                <a:latin typeface="Calibri" panose="020F0502020204030204"/>
                <a:ea typeface="宋体" panose="02010600030101010101" pitchFamily="2" charset="-122"/>
              </a:endParaRPr>
            </a:p>
          </p:txBody>
        </p:sp>
        <p:sp>
          <p:nvSpPr>
            <p:cNvPr id="71" name="Freeform 72"/>
            <p:cNvSpPr/>
            <p:nvPr/>
          </p:nvSpPr>
          <p:spPr bwMode="auto">
            <a:xfrm flipH="1">
              <a:off x="1863670" y="2486066"/>
              <a:ext cx="287666" cy="157365"/>
            </a:xfrm>
            <a:custGeom>
              <a:avLst/>
              <a:gdLst>
                <a:gd name="T0" fmla="*/ 176 w 176"/>
                <a:gd name="T1" fmla="*/ 72 h 96"/>
                <a:gd name="T2" fmla="*/ 120 w 176"/>
                <a:gd name="T3" fmla="*/ 72 h 96"/>
                <a:gd name="T4" fmla="*/ 104 w 176"/>
                <a:gd name="T5" fmla="*/ 56 h 96"/>
                <a:gd name="T6" fmla="*/ 104 w 176"/>
                <a:gd name="T7" fmla="*/ 40 h 96"/>
                <a:gd name="T8" fmla="*/ 104 w 176"/>
                <a:gd name="T9" fmla="*/ 0 h 96"/>
                <a:gd name="T10" fmla="*/ 16 w 176"/>
                <a:gd name="T11" fmla="*/ 0 h 96"/>
                <a:gd name="T12" fmla="*/ 0 w 176"/>
                <a:gd name="T13" fmla="*/ 16 h 96"/>
                <a:gd name="T14" fmla="*/ 0 w 176"/>
                <a:gd name="T15" fmla="*/ 96 h 96"/>
                <a:gd name="T16" fmla="*/ 176 w 176"/>
                <a:gd name="T17" fmla="*/ 96 h 96"/>
                <a:gd name="T18" fmla="*/ 176 w 176"/>
                <a:gd name="T19" fmla="*/ 7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6" h="96">
                  <a:moveTo>
                    <a:pt x="176" y="72"/>
                  </a:moveTo>
                  <a:cubicBezTo>
                    <a:pt x="120" y="72"/>
                    <a:pt x="120" y="72"/>
                    <a:pt x="120" y="72"/>
                  </a:cubicBezTo>
                  <a:cubicBezTo>
                    <a:pt x="111" y="72"/>
                    <a:pt x="104" y="65"/>
                    <a:pt x="104" y="56"/>
                  </a:cubicBezTo>
                  <a:cubicBezTo>
                    <a:pt x="104" y="40"/>
                    <a:pt x="104" y="40"/>
                    <a:pt x="104" y="40"/>
                  </a:cubicBezTo>
                  <a:cubicBezTo>
                    <a:pt x="104" y="0"/>
                    <a:pt x="104" y="0"/>
                    <a:pt x="104" y="0"/>
                  </a:cubicBezTo>
                  <a:cubicBezTo>
                    <a:pt x="16" y="0"/>
                    <a:pt x="16" y="0"/>
                    <a:pt x="16" y="0"/>
                  </a:cubicBezTo>
                  <a:cubicBezTo>
                    <a:pt x="7" y="0"/>
                    <a:pt x="0" y="7"/>
                    <a:pt x="0" y="16"/>
                  </a:cubicBezTo>
                  <a:cubicBezTo>
                    <a:pt x="0" y="96"/>
                    <a:pt x="0" y="96"/>
                    <a:pt x="0" y="96"/>
                  </a:cubicBezTo>
                  <a:cubicBezTo>
                    <a:pt x="176" y="96"/>
                    <a:pt x="176" y="96"/>
                    <a:pt x="176" y="96"/>
                  </a:cubicBezTo>
                  <a:lnTo>
                    <a:pt x="176"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44" tIns="34272" rIns="68544" bIns="34272"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a:solidFill>
                  <a:sysClr val="windowText" lastClr="000000"/>
                </a:solidFill>
                <a:latin typeface="Calibri" panose="020F0502020204030204"/>
                <a:ea typeface="宋体" panose="02010600030101010101" pitchFamily="2" charset="-122"/>
              </a:endParaRPr>
            </a:p>
          </p:txBody>
        </p:sp>
        <p:sp>
          <p:nvSpPr>
            <p:cNvPr id="72" name="Rectangle 73"/>
            <p:cNvSpPr>
              <a:spLocks noChangeArrowheads="1"/>
            </p:cNvSpPr>
            <p:nvPr/>
          </p:nvSpPr>
          <p:spPr bwMode="auto">
            <a:xfrm flipH="1">
              <a:off x="1876700" y="2669491"/>
              <a:ext cx="261606" cy="1563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44" tIns="34272" rIns="68544" bIns="34272"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a:solidFill>
                  <a:sysClr val="windowText" lastClr="000000"/>
                </a:solidFill>
                <a:latin typeface="Calibri" panose="020F0502020204030204"/>
                <a:ea typeface="宋体" panose="02010600030101010101" pitchFamily="2" charset="-122"/>
              </a:endParaRPr>
            </a:p>
          </p:txBody>
        </p:sp>
      </p:grpSp>
      <p:grpSp>
        <p:nvGrpSpPr>
          <p:cNvPr id="73" name="组合 72"/>
          <p:cNvGrpSpPr/>
          <p:nvPr/>
        </p:nvGrpSpPr>
        <p:grpSpPr>
          <a:xfrm>
            <a:off x="1760713" y="2007738"/>
            <a:ext cx="6119428" cy="158898"/>
            <a:chOff x="1918742" y="3212976"/>
            <a:chExt cx="8352927" cy="216024"/>
          </a:xfrm>
        </p:grpSpPr>
        <p:sp>
          <p:nvSpPr>
            <p:cNvPr id="74" name="椭圆 73"/>
            <p:cNvSpPr/>
            <p:nvPr/>
          </p:nvSpPr>
          <p:spPr>
            <a:xfrm>
              <a:off x="1918742" y="3212976"/>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a:p>
          </p:txBody>
        </p:sp>
        <p:sp>
          <p:nvSpPr>
            <p:cNvPr id="75" name="椭圆 74"/>
            <p:cNvSpPr/>
            <p:nvPr/>
          </p:nvSpPr>
          <p:spPr>
            <a:xfrm>
              <a:off x="3913428" y="3212976"/>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a:p>
          </p:txBody>
        </p:sp>
        <p:sp>
          <p:nvSpPr>
            <p:cNvPr id="76" name="椭圆 75"/>
            <p:cNvSpPr/>
            <p:nvPr/>
          </p:nvSpPr>
          <p:spPr>
            <a:xfrm>
              <a:off x="5987194" y="3212976"/>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a:p>
          </p:txBody>
        </p:sp>
        <p:sp>
          <p:nvSpPr>
            <p:cNvPr id="77" name="椭圆 76"/>
            <p:cNvSpPr/>
            <p:nvPr/>
          </p:nvSpPr>
          <p:spPr>
            <a:xfrm>
              <a:off x="8021420" y="3212976"/>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a:p>
          </p:txBody>
        </p:sp>
        <p:sp>
          <p:nvSpPr>
            <p:cNvPr id="78" name="椭圆 77"/>
            <p:cNvSpPr/>
            <p:nvPr/>
          </p:nvSpPr>
          <p:spPr>
            <a:xfrm>
              <a:off x="10055645" y="3212976"/>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a:p>
          </p:txBody>
        </p:sp>
        <p:sp>
          <p:nvSpPr>
            <p:cNvPr id="79" name="矩形 78"/>
            <p:cNvSpPr/>
            <p:nvPr/>
          </p:nvSpPr>
          <p:spPr>
            <a:xfrm>
              <a:off x="1959948" y="3298129"/>
              <a:ext cx="813690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a:p>
          </p:txBody>
        </p:sp>
      </p:grpSp>
      <p:sp>
        <p:nvSpPr>
          <p:cNvPr id="80" name="等腰三角形 79"/>
          <p:cNvSpPr/>
          <p:nvPr/>
        </p:nvSpPr>
        <p:spPr>
          <a:xfrm flipV="1">
            <a:off x="1748052" y="3172989"/>
            <a:ext cx="183583" cy="158898"/>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575"/>
          </a:p>
        </p:txBody>
      </p:sp>
      <p:sp>
        <p:nvSpPr>
          <p:cNvPr id="81" name="等腰三角形 80"/>
          <p:cNvSpPr/>
          <p:nvPr/>
        </p:nvSpPr>
        <p:spPr>
          <a:xfrm flipV="1">
            <a:off x="3238344" y="3172989"/>
            <a:ext cx="183583" cy="158898"/>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575"/>
          </a:p>
        </p:txBody>
      </p:sp>
      <p:sp>
        <p:nvSpPr>
          <p:cNvPr id="82" name="等腰三角形 81"/>
          <p:cNvSpPr/>
          <p:nvPr/>
        </p:nvSpPr>
        <p:spPr>
          <a:xfrm flipV="1">
            <a:off x="4728636" y="3172989"/>
            <a:ext cx="183583" cy="158898"/>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575"/>
          </a:p>
        </p:txBody>
      </p:sp>
      <p:sp>
        <p:nvSpPr>
          <p:cNvPr id="83" name="等腰三角形 82"/>
          <p:cNvSpPr/>
          <p:nvPr/>
        </p:nvSpPr>
        <p:spPr>
          <a:xfrm flipV="1">
            <a:off x="6218927" y="3172989"/>
            <a:ext cx="183583" cy="158898"/>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575"/>
          </a:p>
        </p:txBody>
      </p:sp>
      <p:sp>
        <p:nvSpPr>
          <p:cNvPr id="84" name="等腰三角形 83"/>
          <p:cNvSpPr/>
          <p:nvPr/>
        </p:nvSpPr>
        <p:spPr>
          <a:xfrm flipV="1">
            <a:off x="7709220" y="3172989"/>
            <a:ext cx="183583" cy="15889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575"/>
          </a:p>
        </p:txBody>
      </p:sp>
      <p:sp>
        <p:nvSpPr>
          <p:cNvPr id="85" name="TextBox 84"/>
          <p:cNvSpPr txBox="1"/>
          <p:nvPr/>
        </p:nvSpPr>
        <p:spPr>
          <a:xfrm>
            <a:off x="1368158" y="3430985"/>
            <a:ext cx="943371" cy="309973"/>
          </a:xfrm>
          <a:prstGeom prst="rect">
            <a:avLst/>
          </a:prstGeom>
          <a:noFill/>
        </p:spPr>
        <p:txBody>
          <a:bodyPr wrap="none" lIns="67073" tIns="33536" rIns="67073" bIns="33536" rtlCol="0">
            <a:spAutoFit/>
          </a:bodyPr>
          <a:lstStyle/>
          <a:p>
            <a:pPr algn="ctr"/>
            <a:r>
              <a:rPr lang="zh-CN" altLang="en-US" sz="1575">
                <a:solidFill>
                  <a:schemeClr val="tx1">
                    <a:lumMod val="85000"/>
                    <a:lumOff val="15000"/>
                  </a:schemeClr>
                </a:solidFill>
                <a:latin typeface="微软雅黑" panose="020B0503020204020204" pitchFamily="34" charset="-122"/>
                <a:ea typeface="微软雅黑" panose="020B0503020204020204" pitchFamily="34" charset="-122"/>
              </a:rPr>
              <a:t>添加文字</a:t>
            </a:r>
          </a:p>
        </p:txBody>
      </p:sp>
      <p:sp>
        <p:nvSpPr>
          <p:cNvPr id="86" name="TextBox 85"/>
          <p:cNvSpPr txBox="1"/>
          <p:nvPr/>
        </p:nvSpPr>
        <p:spPr>
          <a:xfrm>
            <a:off x="2858450" y="3430985"/>
            <a:ext cx="943371" cy="309973"/>
          </a:xfrm>
          <a:prstGeom prst="rect">
            <a:avLst/>
          </a:prstGeom>
          <a:noFill/>
        </p:spPr>
        <p:txBody>
          <a:bodyPr wrap="none" lIns="67073" tIns="33536" rIns="67073" bIns="33536" rtlCol="0">
            <a:spAutoFit/>
          </a:bodyPr>
          <a:lstStyle/>
          <a:p>
            <a:pPr algn="ctr"/>
            <a:r>
              <a:rPr lang="zh-CN" altLang="en-US" sz="1575">
                <a:solidFill>
                  <a:schemeClr val="tx1">
                    <a:lumMod val="85000"/>
                    <a:lumOff val="15000"/>
                  </a:schemeClr>
                </a:solidFill>
                <a:latin typeface="微软雅黑" panose="020B0503020204020204" pitchFamily="34" charset="-122"/>
                <a:ea typeface="微软雅黑" panose="020B0503020204020204" pitchFamily="34" charset="-122"/>
              </a:rPr>
              <a:t>添加文字</a:t>
            </a:r>
          </a:p>
        </p:txBody>
      </p:sp>
      <p:sp>
        <p:nvSpPr>
          <p:cNvPr id="87" name="TextBox 86"/>
          <p:cNvSpPr txBox="1"/>
          <p:nvPr/>
        </p:nvSpPr>
        <p:spPr>
          <a:xfrm>
            <a:off x="4348743" y="3430985"/>
            <a:ext cx="943371" cy="309973"/>
          </a:xfrm>
          <a:prstGeom prst="rect">
            <a:avLst/>
          </a:prstGeom>
          <a:noFill/>
        </p:spPr>
        <p:txBody>
          <a:bodyPr wrap="none" lIns="67073" tIns="33536" rIns="67073" bIns="33536" rtlCol="0">
            <a:spAutoFit/>
          </a:bodyPr>
          <a:lstStyle/>
          <a:p>
            <a:pPr algn="ctr"/>
            <a:r>
              <a:rPr lang="zh-CN" altLang="en-US" sz="1575">
                <a:solidFill>
                  <a:schemeClr val="tx1">
                    <a:lumMod val="85000"/>
                    <a:lumOff val="15000"/>
                  </a:schemeClr>
                </a:solidFill>
                <a:latin typeface="微软雅黑" panose="020B0503020204020204" pitchFamily="34" charset="-122"/>
                <a:ea typeface="微软雅黑" panose="020B0503020204020204" pitchFamily="34" charset="-122"/>
              </a:rPr>
              <a:t>添加文字</a:t>
            </a:r>
          </a:p>
        </p:txBody>
      </p:sp>
      <p:sp>
        <p:nvSpPr>
          <p:cNvPr id="88" name="TextBox 87"/>
          <p:cNvSpPr txBox="1"/>
          <p:nvPr/>
        </p:nvSpPr>
        <p:spPr>
          <a:xfrm>
            <a:off x="5839035" y="3430985"/>
            <a:ext cx="943371" cy="309973"/>
          </a:xfrm>
          <a:prstGeom prst="rect">
            <a:avLst/>
          </a:prstGeom>
          <a:noFill/>
        </p:spPr>
        <p:txBody>
          <a:bodyPr wrap="none" lIns="67073" tIns="33536" rIns="67073" bIns="33536" rtlCol="0">
            <a:spAutoFit/>
          </a:bodyPr>
          <a:lstStyle/>
          <a:p>
            <a:pPr algn="ctr"/>
            <a:r>
              <a:rPr lang="zh-CN" altLang="en-US" sz="1575">
                <a:solidFill>
                  <a:schemeClr val="tx1">
                    <a:lumMod val="85000"/>
                    <a:lumOff val="15000"/>
                  </a:schemeClr>
                </a:solidFill>
                <a:latin typeface="微软雅黑" panose="020B0503020204020204" pitchFamily="34" charset="-122"/>
                <a:ea typeface="微软雅黑" panose="020B0503020204020204" pitchFamily="34" charset="-122"/>
              </a:rPr>
              <a:t>添加文字</a:t>
            </a:r>
          </a:p>
        </p:txBody>
      </p:sp>
      <p:sp>
        <p:nvSpPr>
          <p:cNvPr id="89" name="TextBox 88"/>
          <p:cNvSpPr txBox="1"/>
          <p:nvPr/>
        </p:nvSpPr>
        <p:spPr>
          <a:xfrm>
            <a:off x="7329325" y="3430985"/>
            <a:ext cx="943371" cy="309973"/>
          </a:xfrm>
          <a:prstGeom prst="rect">
            <a:avLst/>
          </a:prstGeom>
          <a:noFill/>
        </p:spPr>
        <p:txBody>
          <a:bodyPr wrap="none" lIns="67073" tIns="33536" rIns="67073" bIns="33536" rtlCol="0">
            <a:spAutoFit/>
          </a:bodyPr>
          <a:lstStyle/>
          <a:p>
            <a:pPr algn="ctr"/>
            <a:r>
              <a:rPr lang="zh-CN" altLang="en-US" sz="1575">
                <a:solidFill>
                  <a:schemeClr val="tx1">
                    <a:lumMod val="85000"/>
                    <a:lumOff val="15000"/>
                  </a:schemeClr>
                </a:solidFill>
                <a:latin typeface="微软雅黑" panose="020B0503020204020204" pitchFamily="34" charset="-122"/>
                <a:ea typeface="微软雅黑" panose="020B0503020204020204" pitchFamily="34" charset="-122"/>
              </a:rPr>
              <a:t>添加文字</a:t>
            </a:r>
          </a:p>
        </p:txBody>
      </p:sp>
      <p:sp>
        <p:nvSpPr>
          <p:cNvPr id="90" name="矩形 89"/>
          <p:cNvSpPr/>
          <p:nvPr/>
        </p:nvSpPr>
        <p:spPr>
          <a:xfrm>
            <a:off x="1180422" y="3808582"/>
            <a:ext cx="7280010" cy="4333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r>
              <a:rPr lang="zh-CN" altLang="en-US" sz="1350" dirty="0">
                <a:latin typeface="微软雅黑" panose="020B0503020204020204" pitchFamily="34" charset="-122"/>
                <a:ea typeface="微软雅黑" panose="020B0503020204020204" pitchFamily="34" charset="-122"/>
              </a:rPr>
              <a:t>点击添加标题</a:t>
            </a:r>
          </a:p>
        </p:txBody>
      </p:sp>
      <p:sp>
        <p:nvSpPr>
          <p:cNvPr id="92" name="文本框 2"/>
          <p:cNvSpPr txBox="1"/>
          <p:nvPr/>
        </p:nvSpPr>
        <p:spPr>
          <a:xfrm>
            <a:off x="1266548"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92"/>
                                        </p:tgtEl>
                                        <p:attrNameLst>
                                          <p:attrName>style.visibility</p:attrName>
                                        </p:attrNameLst>
                                      </p:cBhvr>
                                      <p:to>
                                        <p:strVal val="visible"/>
                                      </p:to>
                                    </p:set>
                                    <p:anim calcmode="lin" valueType="num">
                                      <p:cBhvr>
                                        <p:cTn id="7" dur="500" fill="hold"/>
                                        <p:tgtEl>
                                          <p:spTgt spid="9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2"/>
                                        </p:tgtEl>
                                        <p:attrNameLst>
                                          <p:attrName>ppt_y</p:attrName>
                                        </p:attrNameLst>
                                      </p:cBhvr>
                                      <p:tavLst>
                                        <p:tav tm="0">
                                          <p:val>
                                            <p:strVal val="#ppt_y"/>
                                          </p:val>
                                        </p:tav>
                                        <p:tav tm="100000">
                                          <p:val>
                                            <p:strVal val="#ppt_y"/>
                                          </p:val>
                                        </p:tav>
                                      </p:tavLst>
                                    </p:anim>
                                    <p:anim calcmode="lin" valueType="num">
                                      <p:cBhvr>
                                        <p:cTn id="9" dur="500" fill="hold"/>
                                        <p:tgtEl>
                                          <p:spTgt spid="9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2"/>
                                        </p:tgtEl>
                                      </p:cBhvr>
                                    </p:animEffect>
                                  </p:childTnLst>
                                </p:cTn>
                              </p:par>
                            </p:childTnLst>
                          </p:cTn>
                        </p:par>
                        <p:par>
                          <p:cTn id="12" fill="hold">
                            <p:stCondLst>
                              <p:cond delay="850"/>
                            </p:stCondLst>
                            <p:childTnLst>
                              <p:par>
                                <p:cTn id="13" presetID="2" presetClass="entr" presetSubtype="4" fill="hold" grpId="0" nodeType="afterEffect">
                                  <p:stCondLst>
                                    <p:cond delay="0"/>
                                  </p:stCondLst>
                                  <p:childTnLst>
                                    <p:set>
                                      <p:cBhvr>
                                        <p:cTn id="14" dur="1" fill="hold">
                                          <p:stCondLst>
                                            <p:cond delay="0"/>
                                          </p:stCondLst>
                                        </p:cTn>
                                        <p:tgtEl>
                                          <p:spTgt spid="46"/>
                                        </p:tgtEl>
                                        <p:attrNameLst>
                                          <p:attrName>style.visibility</p:attrName>
                                        </p:attrNameLst>
                                      </p:cBhvr>
                                      <p:to>
                                        <p:strVal val="visible"/>
                                      </p:to>
                                    </p:set>
                                    <p:anim calcmode="lin" valueType="num">
                                      <p:cBhvr additive="base">
                                        <p:cTn id="15" dur="500" fill="hold"/>
                                        <p:tgtEl>
                                          <p:spTgt spid="46"/>
                                        </p:tgtEl>
                                        <p:attrNameLst>
                                          <p:attrName>ppt_x</p:attrName>
                                        </p:attrNameLst>
                                      </p:cBhvr>
                                      <p:tavLst>
                                        <p:tav tm="0">
                                          <p:val>
                                            <p:strVal val="#ppt_x"/>
                                          </p:val>
                                        </p:tav>
                                        <p:tav tm="100000">
                                          <p:val>
                                            <p:strVal val="#ppt_x"/>
                                          </p:val>
                                        </p:tav>
                                      </p:tavLst>
                                    </p:anim>
                                    <p:anim calcmode="lin" valueType="num">
                                      <p:cBhvr additive="base">
                                        <p:cTn id="16" dur="500" fill="hold"/>
                                        <p:tgtEl>
                                          <p:spTgt spid="46"/>
                                        </p:tgtEl>
                                        <p:attrNameLst>
                                          <p:attrName>ppt_y</p:attrName>
                                        </p:attrNameLst>
                                      </p:cBhvr>
                                      <p:tavLst>
                                        <p:tav tm="0">
                                          <p:val>
                                            <p:strVal val="1+#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47"/>
                                        </p:tgtEl>
                                        <p:attrNameLst>
                                          <p:attrName>style.visibility</p:attrName>
                                        </p:attrNameLst>
                                      </p:cBhvr>
                                      <p:to>
                                        <p:strVal val="visible"/>
                                      </p:to>
                                    </p:set>
                                    <p:anim calcmode="lin" valueType="num">
                                      <p:cBhvr additive="base">
                                        <p:cTn id="19" dur="500" fill="hold"/>
                                        <p:tgtEl>
                                          <p:spTgt spid="47"/>
                                        </p:tgtEl>
                                        <p:attrNameLst>
                                          <p:attrName>ppt_x</p:attrName>
                                        </p:attrNameLst>
                                      </p:cBhvr>
                                      <p:tavLst>
                                        <p:tav tm="0">
                                          <p:val>
                                            <p:strVal val="#ppt_x"/>
                                          </p:val>
                                        </p:tav>
                                        <p:tav tm="100000">
                                          <p:val>
                                            <p:strVal val="#ppt_x"/>
                                          </p:val>
                                        </p:tav>
                                      </p:tavLst>
                                    </p:anim>
                                    <p:anim calcmode="lin" valueType="num">
                                      <p:cBhvr additive="base">
                                        <p:cTn id="20" dur="500" fill="hold"/>
                                        <p:tgtEl>
                                          <p:spTgt spid="47"/>
                                        </p:tgtEl>
                                        <p:attrNameLst>
                                          <p:attrName>ppt_y</p:attrName>
                                        </p:attrNameLst>
                                      </p:cBhvr>
                                      <p:tavLst>
                                        <p:tav tm="0">
                                          <p:val>
                                            <p:strVal val="0-#ppt_h/2"/>
                                          </p:val>
                                        </p:tav>
                                        <p:tav tm="100000">
                                          <p:val>
                                            <p:strVal val="#ppt_y"/>
                                          </p:val>
                                        </p:tav>
                                      </p:tavLst>
                                    </p:anim>
                                  </p:childTnLst>
                                </p:cTn>
                              </p:par>
                              <p:par>
                                <p:cTn id="21" presetID="2" presetClass="entr" presetSubtype="4" fill="hold" grpId="0" nodeType="withEffect">
                                  <p:stCondLst>
                                    <p:cond delay="500"/>
                                  </p:stCondLst>
                                  <p:childTnLst>
                                    <p:set>
                                      <p:cBhvr>
                                        <p:cTn id="22" dur="1" fill="hold">
                                          <p:stCondLst>
                                            <p:cond delay="0"/>
                                          </p:stCondLst>
                                        </p:cTn>
                                        <p:tgtEl>
                                          <p:spTgt spid="48"/>
                                        </p:tgtEl>
                                        <p:attrNameLst>
                                          <p:attrName>style.visibility</p:attrName>
                                        </p:attrNameLst>
                                      </p:cBhvr>
                                      <p:to>
                                        <p:strVal val="visible"/>
                                      </p:to>
                                    </p:set>
                                    <p:anim calcmode="lin" valueType="num">
                                      <p:cBhvr additive="base">
                                        <p:cTn id="23" dur="500" fill="hold"/>
                                        <p:tgtEl>
                                          <p:spTgt spid="48"/>
                                        </p:tgtEl>
                                        <p:attrNameLst>
                                          <p:attrName>ppt_x</p:attrName>
                                        </p:attrNameLst>
                                      </p:cBhvr>
                                      <p:tavLst>
                                        <p:tav tm="0">
                                          <p:val>
                                            <p:strVal val="#ppt_x"/>
                                          </p:val>
                                        </p:tav>
                                        <p:tav tm="100000">
                                          <p:val>
                                            <p:strVal val="#ppt_x"/>
                                          </p:val>
                                        </p:tav>
                                      </p:tavLst>
                                    </p:anim>
                                    <p:anim calcmode="lin" valueType="num">
                                      <p:cBhvr additive="base">
                                        <p:cTn id="24" dur="500" fill="hold"/>
                                        <p:tgtEl>
                                          <p:spTgt spid="48"/>
                                        </p:tgtEl>
                                        <p:attrNameLst>
                                          <p:attrName>ppt_y</p:attrName>
                                        </p:attrNameLst>
                                      </p:cBhvr>
                                      <p:tavLst>
                                        <p:tav tm="0">
                                          <p:val>
                                            <p:strVal val="1+#ppt_h/2"/>
                                          </p:val>
                                        </p:tav>
                                        <p:tav tm="100000">
                                          <p:val>
                                            <p:strVal val="#ppt_y"/>
                                          </p:val>
                                        </p:tav>
                                      </p:tavLst>
                                    </p:anim>
                                  </p:childTnLst>
                                </p:cTn>
                              </p:par>
                              <p:par>
                                <p:cTn id="25" presetID="2" presetClass="entr" presetSubtype="1" fill="hold" grpId="0" nodeType="withEffect">
                                  <p:stCondLst>
                                    <p:cond delay="500"/>
                                  </p:stCondLst>
                                  <p:childTnLst>
                                    <p:set>
                                      <p:cBhvr>
                                        <p:cTn id="26" dur="1" fill="hold">
                                          <p:stCondLst>
                                            <p:cond delay="0"/>
                                          </p:stCondLst>
                                        </p:cTn>
                                        <p:tgtEl>
                                          <p:spTgt spid="49"/>
                                        </p:tgtEl>
                                        <p:attrNameLst>
                                          <p:attrName>style.visibility</p:attrName>
                                        </p:attrNameLst>
                                      </p:cBhvr>
                                      <p:to>
                                        <p:strVal val="visible"/>
                                      </p:to>
                                    </p:set>
                                    <p:anim calcmode="lin" valueType="num">
                                      <p:cBhvr additive="base">
                                        <p:cTn id="27" dur="500" fill="hold"/>
                                        <p:tgtEl>
                                          <p:spTgt spid="49"/>
                                        </p:tgtEl>
                                        <p:attrNameLst>
                                          <p:attrName>ppt_x</p:attrName>
                                        </p:attrNameLst>
                                      </p:cBhvr>
                                      <p:tavLst>
                                        <p:tav tm="0">
                                          <p:val>
                                            <p:strVal val="#ppt_x"/>
                                          </p:val>
                                        </p:tav>
                                        <p:tav tm="100000">
                                          <p:val>
                                            <p:strVal val="#ppt_x"/>
                                          </p:val>
                                        </p:tav>
                                      </p:tavLst>
                                    </p:anim>
                                    <p:anim calcmode="lin" valueType="num">
                                      <p:cBhvr additive="base">
                                        <p:cTn id="28" dur="500" fill="hold"/>
                                        <p:tgtEl>
                                          <p:spTgt spid="49"/>
                                        </p:tgtEl>
                                        <p:attrNameLst>
                                          <p:attrName>ppt_y</p:attrName>
                                        </p:attrNameLst>
                                      </p:cBhvr>
                                      <p:tavLst>
                                        <p:tav tm="0">
                                          <p:val>
                                            <p:strVal val="0-#ppt_h/2"/>
                                          </p:val>
                                        </p:tav>
                                        <p:tav tm="100000">
                                          <p:val>
                                            <p:strVal val="#ppt_y"/>
                                          </p:val>
                                        </p:tav>
                                      </p:tavLst>
                                    </p:anim>
                                  </p:childTnLst>
                                </p:cTn>
                              </p:par>
                              <p:par>
                                <p:cTn id="29" presetID="2" presetClass="entr" presetSubtype="4" fill="hold" grpId="0" nodeType="withEffect">
                                  <p:stCondLst>
                                    <p:cond delay="1000"/>
                                  </p:stCondLst>
                                  <p:childTnLst>
                                    <p:set>
                                      <p:cBhvr>
                                        <p:cTn id="30" dur="1" fill="hold">
                                          <p:stCondLst>
                                            <p:cond delay="0"/>
                                          </p:stCondLst>
                                        </p:cTn>
                                        <p:tgtEl>
                                          <p:spTgt spid="50"/>
                                        </p:tgtEl>
                                        <p:attrNameLst>
                                          <p:attrName>style.visibility</p:attrName>
                                        </p:attrNameLst>
                                      </p:cBhvr>
                                      <p:to>
                                        <p:strVal val="visible"/>
                                      </p:to>
                                    </p:set>
                                    <p:anim calcmode="lin" valueType="num">
                                      <p:cBhvr additive="base">
                                        <p:cTn id="31" dur="500" fill="hold"/>
                                        <p:tgtEl>
                                          <p:spTgt spid="50"/>
                                        </p:tgtEl>
                                        <p:attrNameLst>
                                          <p:attrName>ppt_x</p:attrName>
                                        </p:attrNameLst>
                                      </p:cBhvr>
                                      <p:tavLst>
                                        <p:tav tm="0">
                                          <p:val>
                                            <p:strVal val="#ppt_x"/>
                                          </p:val>
                                        </p:tav>
                                        <p:tav tm="100000">
                                          <p:val>
                                            <p:strVal val="#ppt_x"/>
                                          </p:val>
                                        </p:tav>
                                      </p:tavLst>
                                    </p:anim>
                                    <p:anim calcmode="lin" valueType="num">
                                      <p:cBhvr additive="base">
                                        <p:cTn id="32" dur="500" fill="hold"/>
                                        <p:tgtEl>
                                          <p:spTgt spid="50"/>
                                        </p:tgtEl>
                                        <p:attrNameLst>
                                          <p:attrName>ppt_y</p:attrName>
                                        </p:attrNameLst>
                                      </p:cBhvr>
                                      <p:tavLst>
                                        <p:tav tm="0">
                                          <p:val>
                                            <p:strVal val="1+#ppt_h/2"/>
                                          </p:val>
                                        </p:tav>
                                        <p:tav tm="100000">
                                          <p:val>
                                            <p:strVal val="#ppt_y"/>
                                          </p:val>
                                        </p:tav>
                                      </p:tavLst>
                                    </p:anim>
                                  </p:childTnLst>
                                </p:cTn>
                              </p:par>
                              <p:par>
                                <p:cTn id="33" presetID="2" presetClass="entr" presetSubtype="1" fill="hold" grpId="0" nodeType="withEffect">
                                  <p:stCondLst>
                                    <p:cond delay="1000"/>
                                  </p:stCondLst>
                                  <p:childTnLst>
                                    <p:set>
                                      <p:cBhvr>
                                        <p:cTn id="34" dur="1" fill="hold">
                                          <p:stCondLst>
                                            <p:cond delay="0"/>
                                          </p:stCondLst>
                                        </p:cTn>
                                        <p:tgtEl>
                                          <p:spTgt spid="51"/>
                                        </p:tgtEl>
                                        <p:attrNameLst>
                                          <p:attrName>style.visibility</p:attrName>
                                        </p:attrNameLst>
                                      </p:cBhvr>
                                      <p:to>
                                        <p:strVal val="visible"/>
                                      </p:to>
                                    </p:set>
                                    <p:anim calcmode="lin" valueType="num">
                                      <p:cBhvr additive="base">
                                        <p:cTn id="35" dur="500" fill="hold"/>
                                        <p:tgtEl>
                                          <p:spTgt spid="51"/>
                                        </p:tgtEl>
                                        <p:attrNameLst>
                                          <p:attrName>ppt_x</p:attrName>
                                        </p:attrNameLst>
                                      </p:cBhvr>
                                      <p:tavLst>
                                        <p:tav tm="0">
                                          <p:val>
                                            <p:strVal val="#ppt_x"/>
                                          </p:val>
                                        </p:tav>
                                        <p:tav tm="100000">
                                          <p:val>
                                            <p:strVal val="#ppt_x"/>
                                          </p:val>
                                        </p:tav>
                                      </p:tavLst>
                                    </p:anim>
                                    <p:anim calcmode="lin" valueType="num">
                                      <p:cBhvr additive="base">
                                        <p:cTn id="36" dur="500" fill="hold"/>
                                        <p:tgtEl>
                                          <p:spTgt spid="51"/>
                                        </p:tgtEl>
                                        <p:attrNameLst>
                                          <p:attrName>ppt_y</p:attrName>
                                        </p:attrNameLst>
                                      </p:cBhvr>
                                      <p:tavLst>
                                        <p:tav tm="0">
                                          <p:val>
                                            <p:strVal val="0-#ppt_h/2"/>
                                          </p:val>
                                        </p:tav>
                                        <p:tav tm="100000">
                                          <p:val>
                                            <p:strVal val="#ppt_y"/>
                                          </p:val>
                                        </p:tav>
                                      </p:tavLst>
                                    </p:anim>
                                  </p:childTnLst>
                                </p:cTn>
                              </p:par>
                              <p:par>
                                <p:cTn id="37" presetID="2" presetClass="entr" presetSubtype="4" fill="hold" grpId="0" nodeType="withEffect">
                                  <p:stCondLst>
                                    <p:cond delay="1500"/>
                                  </p:stCondLst>
                                  <p:childTnLst>
                                    <p:set>
                                      <p:cBhvr>
                                        <p:cTn id="38" dur="1" fill="hold">
                                          <p:stCondLst>
                                            <p:cond delay="0"/>
                                          </p:stCondLst>
                                        </p:cTn>
                                        <p:tgtEl>
                                          <p:spTgt spid="52"/>
                                        </p:tgtEl>
                                        <p:attrNameLst>
                                          <p:attrName>style.visibility</p:attrName>
                                        </p:attrNameLst>
                                      </p:cBhvr>
                                      <p:to>
                                        <p:strVal val="visible"/>
                                      </p:to>
                                    </p:set>
                                    <p:anim calcmode="lin" valueType="num">
                                      <p:cBhvr additive="base">
                                        <p:cTn id="39" dur="500" fill="hold"/>
                                        <p:tgtEl>
                                          <p:spTgt spid="52"/>
                                        </p:tgtEl>
                                        <p:attrNameLst>
                                          <p:attrName>ppt_x</p:attrName>
                                        </p:attrNameLst>
                                      </p:cBhvr>
                                      <p:tavLst>
                                        <p:tav tm="0">
                                          <p:val>
                                            <p:strVal val="#ppt_x"/>
                                          </p:val>
                                        </p:tav>
                                        <p:tav tm="100000">
                                          <p:val>
                                            <p:strVal val="#ppt_x"/>
                                          </p:val>
                                        </p:tav>
                                      </p:tavLst>
                                    </p:anim>
                                    <p:anim calcmode="lin" valueType="num">
                                      <p:cBhvr additive="base">
                                        <p:cTn id="40" dur="500" fill="hold"/>
                                        <p:tgtEl>
                                          <p:spTgt spid="52"/>
                                        </p:tgtEl>
                                        <p:attrNameLst>
                                          <p:attrName>ppt_y</p:attrName>
                                        </p:attrNameLst>
                                      </p:cBhvr>
                                      <p:tavLst>
                                        <p:tav tm="0">
                                          <p:val>
                                            <p:strVal val="1+#ppt_h/2"/>
                                          </p:val>
                                        </p:tav>
                                        <p:tav tm="100000">
                                          <p:val>
                                            <p:strVal val="#ppt_y"/>
                                          </p:val>
                                        </p:tav>
                                      </p:tavLst>
                                    </p:anim>
                                  </p:childTnLst>
                                </p:cTn>
                              </p:par>
                              <p:par>
                                <p:cTn id="41" presetID="2" presetClass="entr" presetSubtype="1" fill="hold" grpId="0" nodeType="withEffect">
                                  <p:stCondLst>
                                    <p:cond delay="1500"/>
                                  </p:stCondLst>
                                  <p:childTnLst>
                                    <p:set>
                                      <p:cBhvr>
                                        <p:cTn id="42" dur="1" fill="hold">
                                          <p:stCondLst>
                                            <p:cond delay="0"/>
                                          </p:stCondLst>
                                        </p:cTn>
                                        <p:tgtEl>
                                          <p:spTgt spid="53"/>
                                        </p:tgtEl>
                                        <p:attrNameLst>
                                          <p:attrName>style.visibility</p:attrName>
                                        </p:attrNameLst>
                                      </p:cBhvr>
                                      <p:to>
                                        <p:strVal val="visible"/>
                                      </p:to>
                                    </p:set>
                                    <p:anim calcmode="lin" valueType="num">
                                      <p:cBhvr additive="base">
                                        <p:cTn id="43" dur="500" fill="hold"/>
                                        <p:tgtEl>
                                          <p:spTgt spid="53"/>
                                        </p:tgtEl>
                                        <p:attrNameLst>
                                          <p:attrName>ppt_x</p:attrName>
                                        </p:attrNameLst>
                                      </p:cBhvr>
                                      <p:tavLst>
                                        <p:tav tm="0">
                                          <p:val>
                                            <p:strVal val="#ppt_x"/>
                                          </p:val>
                                        </p:tav>
                                        <p:tav tm="100000">
                                          <p:val>
                                            <p:strVal val="#ppt_x"/>
                                          </p:val>
                                        </p:tav>
                                      </p:tavLst>
                                    </p:anim>
                                    <p:anim calcmode="lin" valueType="num">
                                      <p:cBhvr additive="base">
                                        <p:cTn id="44" dur="500" fill="hold"/>
                                        <p:tgtEl>
                                          <p:spTgt spid="53"/>
                                        </p:tgtEl>
                                        <p:attrNameLst>
                                          <p:attrName>ppt_y</p:attrName>
                                        </p:attrNameLst>
                                      </p:cBhvr>
                                      <p:tavLst>
                                        <p:tav tm="0">
                                          <p:val>
                                            <p:strVal val="0-#ppt_h/2"/>
                                          </p:val>
                                        </p:tav>
                                        <p:tav tm="100000">
                                          <p:val>
                                            <p:strVal val="#ppt_y"/>
                                          </p:val>
                                        </p:tav>
                                      </p:tavLst>
                                    </p:anim>
                                  </p:childTnLst>
                                </p:cTn>
                              </p:par>
                              <p:par>
                                <p:cTn id="45" presetID="2" presetClass="entr" presetSubtype="4" fill="hold" grpId="0" nodeType="withEffect">
                                  <p:stCondLst>
                                    <p:cond delay="2000"/>
                                  </p:stCondLst>
                                  <p:childTnLst>
                                    <p:set>
                                      <p:cBhvr>
                                        <p:cTn id="46" dur="1" fill="hold">
                                          <p:stCondLst>
                                            <p:cond delay="0"/>
                                          </p:stCondLst>
                                        </p:cTn>
                                        <p:tgtEl>
                                          <p:spTgt spid="54"/>
                                        </p:tgtEl>
                                        <p:attrNameLst>
                                          <p:attrName>style.visibility</p:attrName>
                                        </p:attrNameLst>
                                      </p:cBhvr>
                                      <p:to>
                                        <p:strVal val="visible"/>
                                      </p:to>
                                    </p:set>
                                    <p:anim calcmode="lin" valueType="num">
                                      <p:cBhvr additive="base">
                                        <p:cTn id="47" dur="500" fill="hold"/>
                                        <p:tgtEl>
                                          <p:spTgt spid="54"/>
                                        </p:tgtEl>
                                        <p:attrNameLst>
                                          <p:attrName>ppt_x</p:attrName>
                                        </p:attrNameLst>
                                      </p:cBhvr>
                                      <p:tavLst>
                                        <p:tav tm="0">
                                          <p:val>
                                            <p:strVal val="#ppt_x"/>
                                          </p:val>
                                        </p:tav>
                                        <p:tav tm="100000">
                                          <p:val>
                                            <p:strVal val="#ppt_x"/>
                                          </p:val>
                                        </p:tav>
                                      </p:tavLst>
                                    </p:anim>
                                    <p:anim calcmode="lin" valueType="num">
                                      <p:cBhvr additive="base">
                                        <p:cTn id="48" dur="500" fill="hold"/>
                                        <p:tgtEl>
                                          <p:spTgt spid="54"/>
                                        </p:tgtEl>
                                        <p:attrNameLst>
                                          <p:attrName>ppt_y</p:attrName>
                                        </p:attrNameLst>
                                      </p:cBhvr>
                                      <p:tavLst>
                                        <p:tav tm="0">
                                          <p:val>
                                            <p:strVal val="1+#ppt_h/2"/>
                                          </p:val>
                                        </p:tav>
                                        <p:tav tm="100000">
                                          <p:val>
                                            <p:strVal val="#ppt_y"/>
                                          </p:val>
                                        </p:tav>
                                      </p:tavLst>
                                    </p:anim>
                                  </p:childTnLst>
                                </p:cTn>
                              </p:par>
                              <p:par>
                                <p:cTn id="49" presetID="2" presetClass="entr" presetSubtype="1" fill="hold" grpId="0" nodeType="withEffect">
                                  <p:stCondLst>
                                    <p:cond delay="2000"/>
                                  </p:stCondLst>
                                  <p:childTnLst>
                                    <p:set>
                                      <p:cBhvr>
                                        <p:cTn id="50" dur="1" fill="hold">
                                          <p:stCondLst>
                                            <p:cond delay="0"/>
                                          </p:stCondLst>
                                        </p:cTn>
                                        <p:tgtEl>
                                          <p:spTgt spid="55"/>
                                        </p:tgtEl>
                                        <p:attrNameLst>
                                          <p:attrName>style.visibility</p:attrName>
                                        </p:attrNameLst>
                                      </p:cBhvr>
                                      <p:to>
                                        <p:strVal val="visible"/>
                                      </p:to>
                                    </p:set>
                                    <p:anim calcmode="lin" valueType="num">
                                      <p:cBhvr additive="base">
                                        <p:cTn id="51" dur="500" fill="hold"/>
                                        <p:tgtEl>
                                          <p:spTgt spid="55"/>
                                        </p:tgtEl>
                                        <p:attrNameLst>
                                          <p:attrName>ppt_x</p:attrName>
                                        </p:attrNameLst>
                                      </p:cBhvr>
                                      <p:tavLst>
                                        <p:tav tm="0">
                                          <p:val>
                                            <p:strVal val="#ppt_x"/>
                                          </p:val>
                                        </p:tav>
                                        <p:tav tm="100000">
                                          <p:val>
                                            <p:strVal val="#ppt_x"/>
                                          </p:val>
                                        </p:tav>
                                      </p:tavLst>
                                    </p:anim>
                                    <p:anim calcmode="lin" valueType="num">
                                      <p:cBhvr additive="base">
                                        <p:cTn id="52" dur="500" fill="hold"/>
                                        <p:tgtEl>
                                          <p:spTgt spid="55"/>
                                        </p:tgtEl>
                                        <p:attrNameLst>
                                          <p:attrName>ppt_y</p:attrName>
                                        </p:attrNameLst>
                                      </p:cBhvr>
                                      <p:tavLst>
                                        <p:tav tm="0">
                                          <p:val>
                                            <p:strVal val="0-#ppt_h/2"/>
                                          </p:val>
                                        </p:tav>
                                        <p:tav tm="100000">
                                          <p:val>
                                            <p:strVal val="#ppt_y"/>
                                          </p:val>
                                        </p:tav>
                                      </p:tavLst>
                                    </p:anim>
                                  </p:childTnLst>
                                </p:cTn>
                              </p:par>
                              <p:par>
                                <p:cTn id="53" presetID="42" presetClass="entr" presetSubtype="0" fill="hold" nodeType="withEffect">
                                  <p:stCondLst>
                                    <p:cond delay="2500"/>
                                  </p:stCondLst>
                                  <p:childTnLst>
                                    <p:set>
                                      <p:cBhvr>
                                        <p:cTn id="54" dur="1" fill="hold">
                                          <p:stCondLst>
                                            <p:cond delay="0"/>
                                          </p:stCondLst>
                                        </p:cTn>
                                        <p:tgtEl>
                                          <p:spTgt spid="56"/>
                                        </p:tgtEl>
                                        <p:attrNameLst>
                                          <p:attrName>style.visibility</p:attrName>
                                        </p:attrNameLst>
                                      </p:cBhvr>
                                      <p:to>
                                        <p:strVal val="visible"/>
                                      </p:to>
                                    </p:set>
                                    <p:animEffect transition="in" filter="fade">
                                      <p:cBhvr>
                                        <p:cTn id="55" dur="1000"/>
                                        <p:tgtEl>
                                          <p:spTgt spid="56"/>
                                        </p:tgtEl>
                                      </p:cBhvr>
                                    </p:animEffect>
                                    <p:anim calcmode="lin" valueType="num">
                                      <p:cBhvr>
                                        <p:cTn id="56" dur="1000" fill="hold"/>
                                        <p:tgtEl>
                                          <p:spTgt spid="56"/>
                                        </p:tgtEl>
                                        <p:attrNameLst>
                                          <p:attrName>ppt_x</p:attrName>
                                        </p:attrNameLst>
                                      </p:cBhvr>
                                      <p:tavLst>
                                        <p:tav tm="0">
                                          <p:val>
                                            <p:strVal val="#ppt_x"/>
                                          </p:val>
                                        </p:tav>
                                        <p:tav tm="100000">
                                          <p:val>
                                            <p:strVal val="#ppt_x"/>
                                          </p:val>
                                        </p:tav>
                                      </p:tavLst>
                                    </p:anim>
                                    <p:anim calcmode="lin" valueType="num">
                                      <p:cBhvr>
                                        <p:cTn id="57" dur="1000" fill="hold"/>
                                        <p:tgtEl>
                                          <p:spTgt spid="56"/>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2500"/>
                                  </p:stCondLst>
                                  <p:childTnLst>
                                    <p:set>
                                      <p:cBhvr>
                                        <p:cTn id="59" dur="1" fill="hold">
                                          <p:stCondLst>
                                            <p:cond delay="0"/>
                                          </p:stCondLst>
                                        </p:cTn>
                                        <p:tgtEl>
                                          <p:spTgt spid="61"/>
                                        </p:tgtEl>
                                        <p:attrNameLst>
                                          <p:attrName>style.visibility</p:attrName>
                                        </p:attrNameLst>
                                      </p:cBhvr>
                                      <p:to>
                                        <p:strVal val="visible"/>
                                      </p:to>
                                    </p:set>
                                    <p:animEffect transition="in" filter="fade">
                                      <p:cBhvr>
                                        <p:cTn id="60" dur="1000"/>
                                        <p:tgtEl>
                                          <p:spTgt spid="61"/>
                                        </p:tgtEl>
                                      </p:cBhvr>
                                    </p:animEffect>
                                    <p:anim calcmode="lin" valueType="num">
                                      <p:cBhvr>
                                        <p:cTn id="61" dur="1000" fill="hold"/>
                                        <p:tgtEl>
                                          <p:spTgt spid="61"/>
                                        </p:tgtEl>
                                        <p:attrNameLst>
                                          <p:attrName>ppt_x</p:attrName>
                                        </p:attrNameLst>
                                      </p:cBhvr>
                                      <p:tavLst>
                                        <p:tav tm="0">
                                          <p:val>
                                            <p:strVal val="#ppt_x"/>
                                          </p:val>
                                        </p:tav>
                                        <p:tav tm="100000">
                                          <p:val>
                                            <p:strVal val="#ppt_x"/>
                                          </p:val>
                                        </p:tav>
                                      </p:tavLst>
                                    </p:anim>
                                    <p:anim calcmode="lin" valueType="num">
                                      <p:cBhvr>
                                        <p:cTn id="62" dur="1000" fill="hold"/>
                                        <p:tgtEl>
                                          <p:spTgt spid="61"/>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2500"/>
                                  </p:stCondLst>
                                  <p:childTnLst>
                                    <p:set>
                                      <p:cBhvr>
                                        <p:cTn id="64" dur="1" fill="hold">
                                          <p:stCondLst>
                                            <p:cond delay="0"/>
                                          </p:stCondLst>
                                        </p:cTn>
                                        <p:tgtEl>
                                          <p:spTgt spid="62"/>
                                        </p:tgtEl>
                                        <p:attrNameLst>
                                          <p:attrName>style.visibility</p:attrName>
                                        </p:attrNameLst>
                                      </p:cBhvr>
                                      <p:to>
                                        <p:strVal val="visible"/>
                                      </p:to>
                                    </p:set>
                                    <p:animEffect transition="in" filter="fade">
                                      <p:cBhvr>
                                        <p:cTn id="65" dur="1000"/>
                                        <p:tgtEl>
                                          <p:spTgt spid="62"/>
                                        </p:tgtEl>
                                      </p:cBhvr>
                                    </p:animEffect>
                                    <p:anim calcmode="lin" valueType="num">
                                      <p:cBhvr>
                                        <p:cTn id="66" dur="1000" fill="hold"/>
                                        <p:tgtEl>
                                          <p:spTgt spid="62"/>
                                        </p:tgtEl>
                                        <p:attrNameLst>
                                          <p:attrName>ppt_x</p:attrName>
                                        </p:attrNameLst>
                                      </p:cBhvr>
                                      <p:tavLst>
                                        <p:tav tm="0">
                                          <p:val>
                                            <p:strVal val="#ppt_x"/>
                                          </p:val>
                                        </p:tav>
                                        <p:tav tm="100000">
                                          <p:val>
                                            <p:strVal val="#ppt_x"/>
                                          </p:val>
                                        </p:tav>
                                      </p:tavLst>
                                    </p:anim>
                                    <p:anim calcmode="lin" valueType="num">
                                      <p:cBhvr>
                                        <p:cTn id="67" dur="1000" fill="hold"/>
                                        <p:tgtEl>
                                          <p:spTgt spid="62"/>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2500"/>
                                  </p:stCondLst>
                                  <p:childTnLst>
                                    <p:set>
                                      <p:cBhvr>
                                        <p:cTn id="69" dur="1" fill="hold">
                                          <p:stCondLst>
                                            <p:cond delay="0"/>
                                          </p:stCondLst>
                                        </p:cTn>
                                        <p:tgtEl>
                                          <p:spTgt spid="65"/>
                                        </p:tgtEl>
                                        <p:attrNameLst>
                                          <p:attrName>style.visibility</p:attrName>
                                        </p:attrNameLst>
                                      </p:cBhvr>
                                      <p:to>
                                        <p:strVal val="visible"/>
                                      </p:to>
                                    </p:set>
                                    <p:animEffect transition="in" filter="fade">
                                      <p:cBhvr>
                                        <p:cTn id="70" dur="1000"/>
                                        <p:tgtEl>
                                          <p:spTgt spid="65"/>
                                        </p:tgtEl>
                                      </p:cBhvr>
                                    </p:animEffect>
                                    <p:anim calcmode="lin" valueType="num">
                                      <p:cBhvr>
                                        <p:cTn id="71" dur="1000" fill="hold"/>
                                        <p:tgtEl>
                                          <p:spTgt spid="65"/>
                                        </p:tgtEl>
                                        <p:attrNameLst>
                                          <p:attrName>ppt_x</p:attrName>
                                        </p:attrNameLst>
                                      </p:cBhvr>
                                      <p:tavLst>
                                        <p:tav tm="0">
                                          <p:val>
                                            <p:strVal val="#ppt_x"/>
                                          </p:val>
                                        </p:tav>
                                        <p:tav tm="100000">
                                          <p:val>
                                            <p:strVal val="#ppt_x"/>
                                          </p:val>
                                        </p:tav>
                                      </p:tavLst>
                                    </p:anim>
                                    <p:anim calcmode="lin" valueType="num">
                                      <p:cBhvr>
                                        <p:cTn id="72" dur="1000" fill="hold"/>
                                        <p:tgtEl>
                                          <p:spTgt spid="65"/>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2500"/>
                                  </p:stCondLst>
                                  <p:childTnLst>
                                    <p:set>
                                      <p:cBhvr>
                                        <p:cTn id="74" dur="1" fill="hold">
                                          <p:stCondLst>
                                            <p:cond delay="0"/>
                                          </p:stCondLst>
                                        </p:cTn>
                                        <p:tgtEl>
                                          <p:spTgt spid="66"/>
                                        </p:tgtEl>
                                        <p:attrNameLst>
                                          <p:attrName>style.visibility</p:attrName>
                                        </p:attrNameLst>
                                      </p:cBhvr>
                                      <p:to>
                                        <p:strVal val="visible"/>
                                      </p:to>
                                    </p:set>
                                    <p:animEffect transition="in" filter="fade">
                                      <p:cBhvr>
                                        <p:cTn id="75" dur="1000"/>
                                        <p:tgtEl>
                                          <p:spTgt spid="66"/>
                                        </p:tgtEl>
                                      </p:cBhvr>
                                    </p:animEffect>
                                    <p:anim calcmode="lin" valueType="num">
                                      <p:cBhvr>
                                        <p:cTn id="76" dur="1000" fill="hold"/>
                                        <p:tgtEl>
                                          <p:spTgt spid="66"/>
                                        </p:tgtEl>
                                        <p:attrNameLst>
                                          <p:attrName>ppt_x</p:attrName>
                                        </p:attrNameLst>
                                      </p:cBhvr>
                                      <p:tavLst>
                                        <p:tav tm="0">
                                          <p:val>
                                            <p:strVal val="#ppt_x"/>
                                          </p:val>
                                        </p:tav>
                                        <p:tav tm="100000">
                                          <p:val>
                                            <p:strVal val="#ppt_x"/>
                                          </p:val>
                                        </p:tav>
                                      </p:tavLst>
                                    </p:anim>
                                    <p:anim calcmode="lin" valueType="num">
                                      <p:cBhvr>
                                        <p:cTn id="77" dur="1000" fill="hold"/>
                                        <p:tgtEl>
                                          <p:spTgt spid="66"/>
                                        </p:tgtEl>
                                        <p:attrNameLst>
                                          <p:attrName>ppt_y</p:attrName>
                                        </p:attrNameLst>
                                      </p:cBhvr>
                                      <p:tavLst>
                                        <p:tav tm="0">
                                          <p:val>
                                            <p:strVal val="#ppt_y+.1"/>
                                          </p:val>
                                        </p:tav>
                                        <p:tav tm="100000">
                                          <p:val>
                                            <p:strVal val="#ppt_y"/>
                                          </p:val>
                                        </p:tav>
                                      </p:tavLst>
                                    </p:anim>
                                  </p:childTnLst>
                                </p:cTn>
                              </p:par>
                              <p:par>
                                <p:cTn id="78" presetID="22" presetClass="entr" presetSubtype="8" fill="hold" nodeType="withEffect">
                                  <p:stCondLst>
                                    <p:cond delay="3000"/>
                                  </p:stCondLst>
                                  <p:childTnLst>
                                    <p:set>
                                      <p:cBhvr>
                                        <p:cTn id="79" dur="1" fill="hold">
                                          <p:stCondLst>
                                            <p:cond delay="0"/>
                                          </p:stCondLst>
                                        </p:cTn>
                                        <p:tgtEl>
                                          <p:spTgt spid="73"/>
                                        </p:tgtEl>
                                        <p:attrNameLst>
                                          <p:attrName>style.visibility</p:attrName>
                                        </p:attrNameLst>
                                      </p:cBhvr>
                                      <p:to>
                                        <p:strVal val="visible"/>
                                      </p:to>
                                    </p:set>
                                    <p:animEffect transition="in" filter="wipe(left)">
                                      <p:cBhvr>
                                        <p:cTn id="80" dur="500"/>
                                        <p:tgtEl>
                                          <p:spTgt spid="73"/>
                                        </p:tgtEl>
                                      </p:cBhvr>
                                    </p:animEffect>
                                  </p:childTnLst>
                                </p:cTn>
                              </p:par>
                              <p:par>
                                <p:cTn id="81" presetID="10" presetClass="entr" presetSubtype="0" fill="hold" grpId="0" nodeType="withEffect">
                                  <p:stCondLst>
                                    <p:cond delay="2500"/>
                                  </p:stCondLst>
                                  <p:childTnLst>
                                    <p:set>
                                      <p:cBhvr>
                                        <p:cTn id="82" dur="1" fill="hold">
                                          <p:stCondLst>
                                            <p:cond delay="0"/>
                                          </p:stCondLst>
                                        </p:cTn>
                                        <p:tgtEl>
                                          <p:spTgt spid="80"/>
                                        </p:tgtEl>
                                        <p:attrNameLst>
                                          <p:attrName>style.visibility</p:attrName>
                                        </p:attrNameLst>
                                      </p:cBhvr>
                                      <p:to>
                                        <p:strVal val="visible"/>
                                      </p:to>
                                    </p:set>
                                    <p:animEffect transition="in" filter="fade">
                                      <p:cBhvr>
                                        <p:cTn id="83" dur="500"/>
                                        <p:tgtEl>
                                          <p:spTgt spid="80"/>
                                        </p:tgtEl>
                                      </p:cBhvr>
                                    </p:animEffect>
                                  </p:childTnLst>
                                </p:cTn>
                              </p:par>
                              <p:par>
                                <p:cTn id="84" presetID="42" presetClass="entr" presetSubtype="0" fill="hold" grpId="0" nodeType="withEffect">
                                  <p:stCondLst>
                                    <p:cond delay="2500"/>
                                  </p:stCondLst>
                                  <p:childTnLst>
                                    <p:set>
                                      <p:cBhvr>
                                        <p:cTn id="85" dur="1" fill="hold">
                                          <p:stCondLst>
                                            <p:cond delay="0"/>
                                          </p:stCondLst>
                                        </p:cTn>
                                        <p:tgtEl>
                                          <p:spTgt spid="85"/>
                                        </p:tgtEl>
                                        <p:attrNameLst>
                                          <p:attrName>style.visibility</p:attrName>
                                        </p:attrNameLst>
                                      </p:cBhvr>
                                      <p:to>
                                        <p:strVal val="visible"/>
                                      </p:to>
                                    </p:set>
                                    <p:animEffect transition="in" filter="fade">
                                      <p:cBhvr>
                                        <p:cTn id="86" dur="500"/>
                                        <p:tgtEl>
                                          <p:spTgt spid="85"/>
                                        </p:tgtEl>
                                      </p:cBhvr>
                                    </p:animEffect>
                                    <p:anim calcmode="lin" valueType="num">
                                      <p:cBhvr>
                                        <p:cTn id="87" dur="500" fill="hold"/>
                                        <p:tgtEl>
                                          <p:spTgt spid="85"/>
                                        </p:tgtEl>
                                        <p:attrNameLst>
                                          <p:attrName>ppt_x</p:attrName>
                                        </p:attrNameLst>
                                      </p:cBhvr>
                                      <p:tavLst>
                                        <p:tav tm="0">
                                          <p:val>
                                            <p:strVal val="#ppt_x"/>
                                          </p:val>
                                        </p:tav>
                                        <p:tav tm="100000">
                                          <p:val>
                                            <p:strVal val="#ppt_x"/>
                                          </p:val>
                                        </p:tav>
                                      </p:tavLst>
                                    </p:anim>
                                    <p:anim calcmode="lin" valueType="num">
                                      <p:cBhvr>
                                        <p:cTn id="88" dur="500" fill="hold"/>
                                        <p:tgtEl>
                                          <p:spTgt spid="85"/>
                                        </p:tgtEl>
                                        <p:attrNameLst>
                                          <p:attrName>ppt_y</p:attrName>
                                        </p:attrNameLst>
                                      </p:cBhvr>
                                      <p:tavLst>
                                        <p:tav tm="0">
                                          <p:val>
                                            <p:strVal val="#ppt_y+.1"/>
                                          </p:val>
                                        </p:tav>
                                        <p:tav tm="100000">
                                          <p:val>
                                            <p:strVal val="#ppt_y"/>
                                          </p:val>
                                        </p:tav>
                                      </p:tavLst>
                                    </p:anim>
                                  </p:childTnLst>
                                </p:cTn>
                              </p:par>
                              <p:par>
                                <p:cTn id="89" presetID="10" presetClass="entr" presetSubtype="0" fill="hold" grpId="0" nodeType="withEffect">
                                  <p:stCondLst>
                                    <p:cond delay="3000"/>
                                  </p:stCondLst>
                                  <p:childTnLst>
                                    <p:set>
                                      <p:cBhvr>
                                        <p:cTn id="90" dur="1" fill="hold">
                                          <p:stCondLst>
                                            <p:cond delay="0"/>
                                          </p:stCondLst>
                                        </p:cTn>
                                        <p:tgtEl>
                                          <p:spTgt spid="81"/>
                                        </p:tgtEl>
                                        <p:attrNameLst>
                                          <p:attrName>style.visibility</p:attrName>
                                        </p:attrNameLst>
                                      </p:cBhvr>
                                      <p:to>
                                        <p:strVal val="visible"/>
                                      </p:to>
                                    </p:set>
                                    <p:animEffect transition="in" filter="fade">
                                      <p:cBhvr>
                                        <p:cTn id="91" dur="500"/>
                                        <p:tgtEl>
                                          <p:spTgt spid="81"/>
                                        </p:tgtEl>
                                      </p:cBhvr>
                                    </p:animEffect>
                                  </p:childTnLst>
                                </p:cTn>
                              </p:par>
                              <p:par>
                                <p:cTn id="92" presetID="10" presetClass="entr" presetSubtype="0" fill="hold" grpId="0" nodeType="withEffect">
                                  <p:stCondLst>
                                    <p:cond delay="3500"/>
                                  </p:stCondLst>
                                  <p:childTnLst>
                                    <p:set>
                                      <p:cBhvr>
                                        <p:cTn id="93" dur="1" fill="hold">
                                          <p:stCondLst>
                                            <p:cond delay="0"/>
                                          </p:stCondLst>
                                        </p:cTn>
                                        <p:tgtEl>
                                          <p:spTgt spid="82"/>
                                        </p:tgtEl>
                                        <p:attrNameLst>
                                          <p:attrName>style.visibility</p:attrName>
                                        </p:attrNameLst>
                                      </p:cBhvr>
                                      <p:to>
                                        <p:strVal val="visible"/>
                                      </p:to>
                                    </p:set>
                                    <p:animEffect transition="in" filter="fade">
                                      <p:cBhvr>
                                        <p:cTn id="94" dur="500"/>
                                        <p:tgtEl>
                                          <p:spTgt spid="82"/>
                                        </p:tgtEl>
                                      </p:cBhvr>
                                    </p:animEffect>
                                  </p:childTnLst>
                                </p:cTn>
                              </p:par>
                              <p:par>
                                <p:cTn id="95" presetID="10" presetClass="entr" presetSubtype="0" fill="hold" grpId="0" nodeType="withEffect">
                                  <p:stCondLst>
                                    <p:cond delay="4000"/>
                                  </p:stCondLst>
                                  <p:childTnLst>
                                    <p:set>
                                      <p:cBhvr>
                                        <p:cTn id="96" dur="1" fill="hold">
                                          <p:stCondLst>
                                            <p:cond delay="0"/>
                                          </p:stCondLst>
                                        </p:cTn>
                                        <p:tgtEl>
                                          <p:spTgt spid="83"/>
                                        </p:tgtEl>
                                        <p:attrNameLst>
                                          <p:attrName>style.visibility</p:attrName>
                                        </p:attrNameLst>
                                      </p:cBhvr>
                                      <p:to>
                                        <p:strVal val="visible"/>
                                      </p:to>
                                    </p:set>
                                    <p:animEffect transition="in" filter="fade">
                                      <p:cBhvr>
                                        <p:cTn id="97" dur="500"/>
                                        <p:tgtEl>
                                          <p:spTgt spid="83"/>
                                        </p:tgtEl>
                                      </p:cBhvr>
                                    </p:animEffect>
                                  </p:childTnLst>
                                </p:cTn>
                              </p:par>
                              <p:par>
                                <p:cTn id="98" presetID="10" presetClass="entr" presetSubtype="0" fill="hold" grpId="0" nodeType="withEffect">
                                  <p:stCondLst>
                                    <p:cond delay="4500"/>
                                  </p:stCondLst>
                                  <p:childTnLst>
                                    <p:set>
                                      <p:cBhvr>
                                        <p:cTn id="99" dur="1" fill="hold">
                                          <p:stCondLst>
                                            <p:cond delay="0"/>
                                          </p:stCondLst>
                                        </p:cTn>
                                        <p:tgtEl>
                                          <p:spTgt spid="84"/>
                                        </p:tgtEl>
                                        <p:attrNameLst>
                                          <p:attrName>style.visibility</p:attrName>
                                        </p:attrNameLst>
                                      </p:cBhvr>
                                      <p:to>
                                        <p:strVal val="visible"/>
                                      </p:to>
                                    </p:set>
                                    <p:animEffect transition="in" filter="fade">
                                      <p:cBhvr>
                                        <p:cTn id="100" dur="500"/>
                                        <p:tgtEl>
                                          <p:spTgt spid="84"/>
                                        </p:tgtEl>
                                      </p:cBhvr>
                                    </p:animEffect>
                                  </p:childTnLst>
                                </p:cTn>
                              </p:par>
                              <p:par>
                                <p:cTn id="101" presetID="42" presetClass="entr" presetSubtype="0" fill="hold" grpId="0" nodeType="withEffect">
                                  <p:stCondLst>
                                    <p:cond delay="3000"/>
                                  </p:stCondLst>
                                  <p:childTnLst>
                                    <p:set>
                                      <p:cBhvr>
                                        <p:cTn id="102" dur="1" fill="hold">
                                          <p:stCondLst>
                                            <p:cond delay="0"/>
                                          </p:stCondLst>
                                        </p:cTn>
                                        <p:tgtEl>
                                          <p:spTgt spid="86"/>
                                        </p:tgtEl>
                                        <p:attrNameLst>
                                          <p:attrName>style.visibility</p:attrName>
                                        </p:attrNameLst>
                                      </p:cBhvr>
                                      <p:to>
                                        <p:strVal val="visible"/>
                                      </p:to>
                                    </p:set>
                                    <p:animEffect transition="in" filter="fade">
                                      <p:cBhvr>
                                        <p:cTn id="103" dur="500"/>
                                        <p:tgtEl>
                                          <p:spTgt spid="86"/>
                                        </p:tgtEl>
                                      </p:cBhvr>
                                    </p:animEffect>
                                    <p:anim calcmode="lin" valueType="num">
                                      <p:cBhvr>
                                        <p:cTn id="104" dur="500" fill="hold"/>
                                        <p:tgtEl>
                                          <p:spTgt spid="86"/>
                                        </p:tgtEl>
                                        <p:attrNameLst>
                                          <p:attrName>ppt_x</p:attrName>
                                        </p:attrNameLst>
                                      </p:cBhvr>
                                      <p:tavLst>
                                        <p:tav tm="0">
                                          <p:val>
                                            <p:strVal val="#ppt_x"/>
                                          </p:val>
                                        </p:tav>
                                        <p:tav tm="100000">
                                          <p:val>
                                            <p:strVal val="#ppt_x"/>
                                          </p:val>
                                        </p:tav>
                                      </p:tavLst>
                                    </p:anim>
                                    <p:anim calcmode="lin" valueType="num">
                                      <p:cBhvr>
                                        <p:cTn id="105" dur="500" fill="hold"/>
                                        <p:tgtEl>
                                          <p:spTgt spid="86"/>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3500"/>
                                  </p:stCondLst>
                                  <p:childTnLst>
                                    <p:set>
                                      <p:cBhvr>
                                        <p:cTn id="107" dur="1" fill="hold">
                                          <p:stCondLst>
                                            <p:cond delay="0"/>
                                          </p:stCondLst>
                                        </p:cTn>
                                        <p:tgtEl>
                                          <p:spTgt spid="87"/>
                                        </p:tgtEl>
                                        <p:attrNameLst>
                                          <p:attrName>style.visibility</p:attrName>
                                        </p:attrNameLst>
                                      </p:cBhvr>
                                      <p:to>
                                        <p:strVal val="visible"/>
                                      </p:to>
                                    </p:set>
                                    <p:animEffect transition="in" filter="fade">
                                      <p:cBhvr>
                                        <p:cTn id="108" dur="500"/>
                                        <p:tgtEl>
                                          <p:spTgt spid="87"/>
                                        </p:tgtEl>
                                      </p:cBhvr>
                                    </p:animEffect>
                                    <p:anim calcmode="lin" valueType="num">
                                      <p:cBhvr>
                                        <p:cTn id="109" dur="500" fill="hold"/>
                                        <p:tgtEl>
                                          <p:spTgt spid="87"/>
                                        </p:tgtEl>
                                        <p:attrNameLst>
                                          <p:attrName>ppt_x</p:attrName>
                                        </p:attrNameLst>
                                      </p:cBhvr>
                                      <p:tavLst>
                                        <p:tav tm="0">
                                          <p:val>
                                            <p:strVal val="#ppt_x"/>
                                          </p:val>
                                        </p:tav>
                                        <p:tav tm="100000">
                                          <p:val>
                                            <p:strVal val="#ppt_x"/>
                                          </p:val>
                                        </p:tav>
                                      </p:tavLst>
                                    </p:anim>
                                    <p:anim calcmode="lin" valueType="num">
                                      <p:cBhvr>
                                        <p:cTn id="110" dur="500" fill="hold"/>
                                        <p:tgtEl>
                                          <p:spTgt spid="87"/>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4000"/>
                                  </p:stCondLst>
                                  <p:childTnLst>
                                    <p:set>
                                      <p:cBhvr>
                                        <p:cTn id="112" dur="1" fill="hold">
                                          <p:stCondLst>
                                            <p:cond delay="0"/>
                                          </p:stCondLst>
                                        </p:cTn>
                                        <p:tgtEl>
                                          <p:spTgt spid="88"/>
                                        </p:tgtEl>
                                        <p:attrNameLst>
                                          <p:attrName>style.visibility</p:attrName>
                                        </p:attrNameLst>
                                      </p:cBhvr>
                                      <p:to>
                                        <p:strVal val="visible"/>
                                      </p:to>
                                    </p:set>
                                    <p:animEffect transition="in" filter="fade">
                                      <p:cBhvr>
                                        <p:cTn id="113" dur="500"/>
                                        <p:tgtEl>
                                          <p:spTgt spid="88"/>
                                        </p:tgtEl>
                                      </p:cBhvr>
                                    </p:animEffect>
                                    <p:anim calcmode="lin" valueType="num">
                                      <p:cBhvr>
                                        <p:cTn id="114" dur="500" fill="hold"/>
                                        <p:tgtEl>
                                          <p:spTgt spid="88"/>
                                        </p:tgtEl>
                                        <p:attrNameLst>
                                          <p:attrName>ppt_x</p:attrName>
                                        </p:attrNameLst>
                                      </p:cBhvr>
                                      <p:tavLst>
                                        <p:tav tm="0">
                                          <p:val>
                                            <p:strVal val="#ppt_x"/>
                                          </p:val>
                                        </p:tav>
                                        <p:tav tm="100000">
                                          <p:val>
                                            <p:strVal val="#ppt_x"/>
                                          </p:val>
                                        </p:tav>
                                      </p:tavLst>
                                    </p:anim>
                                    <p:anim calcmode="lin" valueType="num">
                                      <p:cBhvr>
                                        <p:cTn id="115" dur="500" fill="hold"/>
                                        <p:tgtEl>
                                          <p:spTgt spid="88"/>
                                        </p:tgtEl>
                                        <p:attrNameLst>
                                          <p:attrName>ppt_y</p:attrName>
                                        </p:attrNameLst>
                                      </p:cBhvr>
                                      <p:tavLst>
                                        <p:tav tm="0">
                                          <p:val>
                                            <p:strVal val="#ppt_y+.1"/>
                                          </p:val>
                                        </p:tav>
                                        <p:tav tm="100000">
                                          <p:val>
                                            <p:strVal val="#ppt_y"/>
                                          </p:val>
                                        </p:tav>
                                      </p:tavLst>
                                    </p:anim>
                                  </p:childTnLst>
                                </p:cTn>
                              </p:par>
                              <p:par>
                                <p:cTn id="116" presetID="42" presetClass="entr" presetSubtype="0" fill="hold" grpId="0" nodeType="withEffect">
                                  <p:stCondLst>
                                    <p:cond delay="4500"/>
                                  </p:stCondLst>
                                  <p:childTnLst>
                                    <p:set>
                                      <p:cBhvr>
                                        <p:cTn id="117" dur="1" fill="hold">
                                          <p:stCondLst>
                                            <p:cond delay="0"/>
                                          </p:stCondLst>
                                        </p:cTn>
                                        <p:tgtEl>
                                          <p:spTgt spid="89"/>
                                        </p:tgtEl>
                                        <p:attrNameLst>
                                          <p:attrName>style.visibility</p:attrName>
                                        </p:attrNameLst>
                                      </p:cBhvr>
                                      <p:to>
                                        <p:strVal val="visible"/>
                                      </p:to>
                                    </p:set>
                                    <p:animEffect transition="in" filter="fade">
                                      <p:cBhvr>
                                        <p:cTn id="118" dur="500"/>
                                        <p:tgtEl>
                                          <p:spTgt spid="89"/>
                                        </p:tgtEl>
                                      </p:cBhvr>
                                    </p:animEffect>
                                    <p:anim calcmode="lin" valueType="num">
                                      <p:cBhvr>
                                        <p:cTn id="119" dur="500" fill="hold"/>
                                        <p:tgtEl>
                                          <p:spTgt spid="89"/>
                                        </p:tgtEl>
                                        <p:attrNameLst>
                                          <p:attrName>ppt_x</p:attrName>
                                        </p:attrNameLst>
                                      </p:cBhvr>
                                      <p:tavLst>
                                        <p:tav tm="0">
                                          <p:val>
                                            <p:strVal val="#ppt_x"/>
                                          </p:val>
                                        </p:tav>
                                        <p:tav tm="100000">
                                          <p:val>
                                            <p:strVal val="#ppt_x"/>
                                          </p:val>
                                        </p:tav>
                                      </p:tavLst>
                                    </p:anim>
                                    <p:anim calcmode="lin" valueType="num">
                                      <p:cBhvr>
                                        <p:cTn id="120" dur="500" fill="hold"/>
                                        <p:tgtEl>
                                          <p:spTgt spid="89"/>
                                        </p:tgtEl>
                                        <p:attrNameLst>
                                          <p:attrName>ppt_y</p:attrName>
                                        </p:attrNameLst>
                                      </p:cBhvr>
                                      <p:tavLst>
                                        <p:tav tm="0">
                                          <p:val>
                                            <p:strVal val="#ppt_y+.1"/>
                                          </p:val>
                                        </p:tav>
                                        <p:tav tm="100000">
                                          <p:val>
                                            <p:strVal val="#ppt_y"/>
                                          </p:val>
                                        </p:tav>
                                      </p:tavLst>
                                    </p:anim>
                                  </p:childTnLst>
                                </p:cTn>
                              </p:par>
                            </p:childTnLst>
                          </p:cTn>
                        </p:par>
                        <p:par>
                          <p:cTn id="121" fill="hold">
                            <p:stCondLst>
                              <p:cond delay="1350"/>
                            </p:stCondLst>
                            <p:childTnLst>
                              <p:par>
                                <p:cTn id="122" presetID="42" presetClass="entr" presetSubtype="0" fill="hold" grpId="0" nodeType="afterEffect">
                                  <p:stCondLst>
                                    <p:cond delay="0"/>
                                  </p:stCondLst>
                                  <p:childTnLst>
                                    <p:set>
                                      <p:cBhvr>
                                        <p:cTn id="123" dur="1" fill="hold">
                                          <p:stCondLst>
                                            <p:cond delay="0"/>
                                          </p:stCondLst>
                                        </p:cTn>
                                        <p:tgtEl>
                                          <p:spTgt spid="90"/>
                                        </p:tgtEl>
                                        <p:attrNameLst>
                                          <p:attrName>style.visibility</p:attrName>
                                        </p:attrNameLst>
                                      </p:cBhvr>
                                      <p:to>
                                        <p:strVal val="visible"/>
                                      </p:to>
                                    </p:set>
                                    <p:animEffect transition="in" filter="fade">
                                      <p:cBhvr>
                                        <p:cTn id="124" dur="1000"/>
                                        <p:tgtEl>
                                          <p:spTgt spid="90"/>
                                        </p:tgtEl>
                                      </p:cBhvr>
                                    </p:animEffect>
                                    <p:anim calcmode="lin" valueType="num">
                                      <p:cBhvr>
                                        <p:cTn id="125" dur="1000" fill="hold"/>
                                        <p:tgtEl>
                                          <p:spTgt spid="90"/>
                                        </p:tgtEl>
                                        <p:attrNameLst>
                                          <p:attrName>ppt_x</p:attrName>
                                        </p:attrNameLst>
                                      </p:cBhvr>
                                      <p:tavLst>
                                        <p:tav tm="0">
                                          <p:val>
                                            <p:strVal val="#ppt_x"/>
                                          </p:val>
                                        </p:tav>
                                        <p:tav tm="100000">
                                          <p:val>
                                            <p:strVal val="#ppt_x"/>
                                          </p:val>
                                        </p:tav>
                                      </p:tavLst>
                                    </p:anim>
                                    <p:anim calcmode="lin" valueType="num">
                                      <p:cBhvr>
                                        <p:cTn id="126"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61" grpId="0" animBg="1"/>
      <p:bldP spid="65" grpId="0" animBg="1"/>
      <p:bldP spid="80" grpId="0" animBg="1"/>
      <p:bldP spid="81" grpId="0" animBg="1"/>
      <p:bldP spid="82" grpId="0" animBg="1"/>
      <p:bldP spid="83" grpId="0" animBg="1"/>
      <p:bldP spid="84" grpId="0" animBg="1"/>
      <p:bldP spid="85" grpId="0"/>
      <p:bldP spid="86" grpId="0"/>
      <p:bldP spid="87" grpId="0"/>
      <p:bldP spid="88" grpId="0"/>
      <p:bldP spid="89" grpId="0"/>
      <p:bldP spid="90" grpId="0" animBg="1"/>
      <p:bldP spid="92"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0" y="3855605"/>
            <a:ext cx="7164288" cy="637655"/>
          </a:xfrm>
          <a:prstGeom prst="rect">
            <a:avLst/>
          </a:prstGeom>
          <a:solidFill>
            <a:schemeClr val="bg1">
              <a:lumMod val="85000"/>
            </a:schemeClr>
          </a:solidFill>
          <a:ln w="9525">
            <a:solidFill>
              <a:srgbClr val="EAEAEA"/>
            </a:solidFill>
            <a:miter lim="800000"/>
          </a:ln>
        </p:spPr>
        <p:txBody>
          <a:bodyPr wrap="none" lIns="67073" tIns="33536" rIns="67073" bIns="33536" anchor="ctr"/>
          <a:lstStyle/>
          <a:p>
            <a:endParaRPr lang="zh-CN" altLang="en-US" sz="1350" kern="0" dirty="0">
              <a:solidFill>
                <a:sysClr val="windowText" lastClr="000000"/>
              </a:solidFill>
              <a:ea typeface="微软雅黑" panose="020B0503020204020204" pitchFamily="34" charset="-122"/>
            </a:endParaRPr>
          </a:p>
        </p:txBody>
      </p:sp>
      <p:sp>
        <p:nvSpPr>
          <p:cNvPr id="5" name="Line 43"/>
          <p:cNvSpPr>
            <a:spLocks noChangeShapeType="1"/>
          </p:cNvSpPr>
          <p:nvPr/>
        </p:nvSpPr>
        <p:spPr bwMode="auto">
          <a:xfrm rot="5400000">
            <a:off x="3283608" y="1522437"/>
            <a:ext cx="0" cy="5519899"/>
          </a:xfrm>
          <a:prstGeom prst="line">
            <a:avLst/>
          </a:prstGeom>
          <a:noFill/>
          <a:ln w="28575">
            <a:solidFill>
              <a:schemeClr val="bg1">
                <a:lumMod val="50000"/>
              </a:schemeClr>
            </a:solidFill>
            <a:prstDash val="lgDash"/>
            <a:round/>
            <a:tailEnd type="triangle" w="lg" len="lg"/>
          </a:ln>
          <a:extLst>
            <a:ext uri="{909E8E84-426E-40DD-AFC4-6F175D3DCCD1}">
              <a14:hiddenFill xmlns:a14="http://schemas.microsoft.com/office/drawing/2010/main">
                <a:noFill/>
              </a14:hiddenFill>
            </a:ext>
          </a:extLst>
        </p:spPr>
        <p:txBody>
          <a:bodyPr lIns="67073" tIns="33536" rIns="67073" bIns="33536"/>
          <a:lstStyle/>
          <a:p>
            <a:pPr>
              <a:defRPr/>
            </a:pPr>
            <a:endParaRPr lang="zh-CN" altLang="en-US" sz="1350" kern="0" dirty="0">
              <a:solidFill>
                <a:sysClr val="windowText" lastClr="000000"/>
              </a:solidFill>
              <a:ea typeface="微软雅黑" panose="020B0503020204020204" pitchFamily="34" charset="-122"/>
            </a:endParaRPr>
          </a:p>
        </p:txBody>
      </p:sp>
      <p:sp>
        <p:nvSpPr>
          <p:cNvPr id="6" name="Rectangle 6"/>
          <p:cNvSpPr>
            <a:spLocks noChangeArrowheads="1"/>
          </p:cNvSpPr>
          <p:nvPr/>
        </p:nvSpPr>
        <p:spPr bwMode="auto">
          <a:xfrm>
            <a:off x="2774991" y="2475201"/>
            <a:ext cx="4389297" cy="633559"/>
          </a:xfrm>
          <a:prstGeom prst="rect">
            <a:avLst/>
          </a:prstGeom>
          <a:solidFill>
            <a:schemeClr val="bg1">
              <a:lumMod val="85000"/>
            </a:schemeClr>
          </a:solidFill>
          <a:ln w="9525">
            <a:solidFill>
              <a:srgbClr val="EAEAEA"/>
            </a:solidFill>
            <a:miter lim="800000"/>
          </a:ln>
        </p:spPr>
        <p:txBody>
          <a:bodyPr wrap="none" lIns="67073" tIns="33536" rIns="67073" bIns="33536" anchor="ctr"/>
          <a:lstStyle/>
          <a:p>
            <a:pPr>
              <a:defRPr/>
            </a:pPr>
            <a:endParaRPr lang="zh-CN" altLang="en-US" sz="1350" kern="0" dirty="0">
              <a:solidFill>
                <a:sysClr val="windowText" lastClr="000000"/>
              </a:solidFill>
              <a:ea typeface="微软雅黑" panose="020B0503020204020204" pitchFamily="34" charset="-122"/>
            </a:endParaRPr>
          </a:p>
        </p:txBody>
      </p:sp>
      <p:sp>
        <p:nvSpPr>
          <p:cNvPr id="7" name="Line 43"/>
          <p:cNvSpPr>
            <a:spLocks noChangeShapeType="1"/>
          </p:cNvSpPr>
          <p:nvPr/>
        </p:nvSpPr>
        <p:spPr bwMode="auto">
          <a:xfrm rot="16200000" flipH="1">
            <a:off x="4894819" y="1615597"/>
            <a:ext cx="0" cy="2526729"/>
          </a:xfrm>
          <a:prstGeom prst="line">
            <a:avLst/>
          </a:prstGeom>
          <a:noFill/>
          <a:ln w="28575">
            <a:solidFill>
              <a:schemeClr val="bg1">
                <a:lumMod val="50000"/>
              </a:schemeClr>
            </a:solidFill>
            <a:prstDash val="lgDash"/>
            <a:round/>
            <a:tailEnd type="triangle" w="lg" len="lg"/>
          </a:ln>
          <a:extLst>
            <a:ext uri="{909E8E84-426E-40DD-AFC4-6F175D3DCCD1}">
              <a14:hiddenFill xmlns:a14="http://schemas.microsoft.com/office/drawing/2010/main">
                <a:noFill/>
              </a14:hiddenFill>
            </a:ext>
          </a:extLst>
        </p:spPr>
        <p:txBody>
          <a:bodyPr lIns="67073" tIns="33536" rIns="67073" bIns="33536"/>
          <a:lstStyle/>
          <a:p>
            <a:pPr>
              <a:defRPr/>
            </a:pPr>
            <a:endParaRPr lang="zh-CN" altLang="en-US" sz="1350" kern="0" dirty="0">
              <a:solidFill>
                <a:sysClr val="windowText" lastClr="000000"/>
              </a:solidFill>
              <a:ea typeface="微软雅黑" panose="020B0503020204020204" pitchFamily="34" charset="-122"/>
            </a:endParaRPr>
          </a:p>
        </p:txBody>
      </p:sp>
      <p:sp>
        <p:nvSpPr>
          <p:cNvPr id="8" name="Rectangle 5"/>
          <p:cNvSpPr>
            <a:spLocks noChangeArrowheads="1"/>
          </p:cNvSpPr>
          <p:nvPr/>
        </p:nvSpPr>
        <p:spPr bwMode="auto">
          <a:xfrm rot="5400000">
            <a:off x="5978294" y="3333638"/>
            <a:ext cx="1743617" cy="631020"/>
          </a:xfrm>
          <a:prstGeom prst="rect">
            <a:avLst/>
          </a:prstGeom>
          <a:solidFill>
            <a:schemeClr val="bg1">
              <a:lumMod val="85000"/>
            </a:schemeClr>
          </a:solidFill>
          <a:ln w="9525">
            <a:solidFill>
              <a:srgbClr val="EAEAEA"/>
            </a:solidFill>
            <a:miter lim="800000"/>
          </a:ln>
        </p:spPr>
        <p:txBody>
          <a:bodyPr wrap="none" lIns="67073" tIns="33536" rIns="67073" bIns="33536" anchor="ctr"/>
          <a:lstStyle/>
          <a:p>
            <a:pPr>
              <a:defRPr/>
            </a:pPr>
            <a:endParaRPr lang="zh-CN" altLang="en-US" sz="1350" kern="0" dirty="0">
              <a:solidFill>
                <a:sysClr val="windowText" lastClr="000000"/>
              </a:solidFill>
              <a:ea typeface="微软雅黑" panose="020B0503020204020204" pitchFamily="34" charset="-122"/>
            </a:endParaRPr>
          </a:p>
        </p:txBody>
      </p:sp>
      <p:sp>
        <p:nvSpPr>
          <p:cNvPr id="9" name="Line 44"/>
          <p:cNvSpPr>
            <a:spLocks noChangeShapeType="1"/>
          </p:cNvSpPr>
          <p:nvPr/>
        </p:nvSpPr>
        <p:spPr bwMode="auto">
          <a:xfrm>
            <a:off x="6863359" y="3320389"/>
            <a:ext cx="0" cy="302138"/>
          </a:xfrm>
          <a:prstGeom prst="line">
            <a:avLst/>
          </a:prstGeom>
          <a:noFill/>
          <a:ln w="28575">
            <a:solidFill>
              <a:schemeClr val="bg1">
                <a:lumMod val="50000"/>
              </a:schemeClr>
            </a:solidFill>
            <a:prstDash val="lgDash"/>
            <a:round/>
            <a:tailEnd type="triangle" w="lg" len="lg"/>
          </a:ln>
          <a:extLst>
            <a:ext uri="{909E8E84-426E-40DD-AFC4-6F175D3DCCD1}">
              <a14:hiddenFill xmlns:a14="http://schemas.microsoft.com/office/drawing/2010/main">
                <a:noFill/>
              </a14:hiddenFill>
            </a:ext>
          </a:extLst>
        </p:spPr>
        <p:txBody>
          <a:bodyPr lIns="67073" tIns="33536" rIns="67073" bIns="33536"/>
          <a:lstStyle/>
          <a:p>
            <a:pPr>
              <a:defRPr/>
            </a:pPr>
            <a:endParaRPr lang="zh-CN" altLang="en-US" sz="1350" kern="0" dirty="0">
              <a:solidFill>
                <a:sysClr val="windowText" lastClr="000000"/>
              </a:solidFill>
              <a:ea typeface="微软雅黑" panose="020B0503020204020204" pitchFamily="34" charset="-122"/>
            </a:endParaRPr>
          </a:p>
        </p:txBody>
      </p:sp>
      <p:sp>
        <p:nvSpPr>
          <p:cNvPr id="10" name="Rectangle 7"/>
          <p:cNvSpPr>
            <a:spLocks noChangeArrowheads="1"/>
          </p:cNvSpPr>
          <p:nvPr/>
        </p:nvSpPr>
        <p:spPr bwMode="auto">
          <a:xfrm>
            <a:off x="3135573" y="1146859"/>
            <a:ext cx="4028715" cy="637655"/>
          </a:xfrm>
          <a:prstGeom prst="rect">
            <a:avLst/>
          </a:prstGeom>
          <a:solidFill>
            <a:schemeClr val="bg1">
              <a:lumMod val="85000"/>
            </a:schemeClr>
          </a:solidFill>
          <a:ln w="9525">
            <a:solidFill>
              <a:srgbClr val="EAEAEA"/>
            </a:solidFill>
            <a:miter lim="800000"/>
          </a:ln>
        </p:spPr>
        <p:txBody>
          <a:bodyPr wrap="none" lIns="67073" tIns="33536" rIns="67073" bIns="33536" anchor="ctr"/>
          <a:lstStyle/>
          <a:p>
            <a:endParaRPr lang="zh-CN" altLang="en-US" sz="1350" kern="0" dirty="0">
              <a:solidFill>
                <a:sysClr val="windowText" lastClr="000000"/>
              </a:solidFill>
              <a:ea typeface="微软雅黑" panose="020B0503020204020204" pitchFamily="34" charset="-122"/>
            </a:endParaRPr>
          </a:p>
        </p:txBody>
      </p:sp>
      <p:sp>
        <p:nvSpPr>
          <p:cNvPr id="11" name="Line 43"/>
          <p:cNvSpPr>
            <a:spLocks noChangeShapeType="1"/>
          </p:cNvSpPr>
          <p:nvPr/>
        </p:nvSpPr>
        <p:spPr bwMode="auto">
          <a:xfrm rot="5400000">
            <a:off x="4780192" y="266150"/>
            <a:ext cx="0" cy="2526729"/>
          </a:xfrm>
          <a:prstGeom prst="line">
            <a:avLst/>
          </a:prstGeom>
          <a:noFill/>
          <a:ln w="28575">
            <a:solidFill>
              <a:schemeClr val="bg1">
                <a:lumMod val="50000"/>
              </a:schemeClr>
            </a:solidFill>
            <a:prstDash val="lgDash"/>
            <a:round/>
            <a:tailEnd type="triangle" w="lg" len="lg"/>
          </a:ln>
          <a:extLst>
            <a:ext uri="{909E8E84-426E-40DD-AFC4-6F175D3DCCD1}">
              <a14:hiddenFill xmlns:a14="http://schemas.microsoft.com/office/drawing/2010/main">
                <a:noFill/>
              </a14:hiddenFill>
            </a:ext>
          </a:extLst>
        </p:spPr>
        <p:txBody>
          <a:bodyPr lIns="67073" tIns="33536" rIns="67073" bIns="33536"/>
          <a:lstStyle/>
          <a:p>
            <a:pPr>
              <a:defRPr/>
            </a:pPr>
            <a:endParaRPr lang="zh-CN" altLang="en-US" sz="1350" kern="0" dirty="0">
              <a:solidFill>
                <a:sysClr val="windowText" lastClr="000000"/>
              </a:solidFill>
              <a:ea typeface="微软雅黑" panose="020B0503020204020204" pitchFamily="34" charset="-122"/>
            </a:endParaRPr>
          </a:p>
        </p:txBody>
      </p:sp>
      <p:sp>
        <p:nvSpPr>
          <p:cNvPr id="12" name="Rectangle 8"/>
          <p:cNvSpPr>
            <a:spLocks noChangeArrowheads="1"/>
          </p:cNvSpPr>
          <p:nvPr/>
        </p:nvSpPr>
        <p:spPr bwMode="auto">
          <a:xfrm rot="5400000">
            <a:off x="1868280" y="1812299"/>
            <a:ext cx="1961900" cy="631020"/>
          </a:xfrm>
          <a:prstGeom prst="rect">
            <a:avLst/>
          </a:prstGeom>
          <a:solidFill>
            <a:schemeClr val="bg1">
              <a:lumMod val="85000"/>
            </a:schemeClr>
          </a:solidFill>
          <a:ln w="9525">
            <a:solidFill>
              <a:srgbClr val="EAEAEA"/>
            </a:solidFill>
            <a:miter lim="800000"/>
          </a:ln>
        </p:spPr>
        <p:txBody>
          <a:bodyPr wrap="none" lIns="67073" tIns="33536" rIns="67073" bIns="33536" anchor="ctr"/>
          <a:lstStyle/>
          <a:p>
            <a:pPr>
              <a:defRPr/>
            </a:pPr>
            <a:endParaRPr lang="zh-CN" altLang="en-US" sz="1350" kern="0" dirty="0">
              <a:solidFill>
                <a:sysClr val="windowText" lastClr="000000"/>
              </a:solidFill>
              <a:ea typeface="微软雅黑" panose="020B0503020204020204" pitchFamily="34" charset="-122"/>
            </a:endParaRPr>
          </a:p>
        </p:txBody>
      </p:sp>
      <p:sp>
        <p:nvSpPr>
          <p:cNvPr id="13" name="Line 42"/>
          <p:cNvSpPr>
            <a:spLocks noChangeShapeType="1"/>
          </p:cNvSpPr>
          <p:nvPr/>
        </p:nvSpPr>
        <p:spPr bwMode="auto">
          <a:xfrm>
            <a:off x="2834646" y="1954084"/>
            <a:ext cx="0" cy="339963"/>
          </a:xfrm>
          <a:prstGeom prst="line">
            <a:avLst/>
          </a:prstGeom>
          <a:noFill/>
          <a:ln w="28575">
            <a:solidFill>
              <a:schemeClr val="bg1">
                <a:lumMod val="50000"/>
              </a:schemeClr>
            </a:solidFill>
            <a:prstDash val="lgDash"/>
            <a:round/>
            <a:tailEnd type="triangle" w="lg" len="lg"/>
          </a:ln>
          <a:extLst>
            <a:ext uri="{909E8E84-426E-40DD-AFC4-6F175D3DCCD1}">
              <a14:hiddenFill xmlns:a14="http://schemas.microsoft.com/office/drawing/2010/main">
                <a:noFill/>
              </a14:hiddenFill>
            </a:ext>
          </a:extLst>
        </p:spPr>
        <p:txBody>
          <a:bodyPr lIns="67073" tIns="33536" rIns="67073" bIns="33536"/>
          <a:lstStyle/>
          <a:p>
            <a:pPr>
              <a:defRPr/>
            </a:pPr>
            <a:endParaRPr lang="zh-CN" altLang="en-US" sz="1350" kern="0" dirty="0">
              <a:solidFill>
                <a:sysClr val="windowText" lastClr="000000"/>
              </a:solidFill>
              <a:ea typeface="微软雅黑" panose="020B0503020204020204" pitchFamily="34" charset="-122"/>
            </a:endParaRPr>
          </a:p>
        </p:txBody>
      </p:sp>
      <p:sp>
        <p:nvSpPr>
          <p:cNvPr id="14" name="Oval 38"/>
          <p:cNvSpPr>
            <a:spLocks noChangeArrowheads="1"/>
          </p:cNvSpPr>
          <p:nvPr/>
        </p:nvSpPr>
        <p:spPr bwMode="auto">
          <a:xfrm>
            <a:off x="6339994" y="935758"/>
            <a:ext cx="1030982" cy="1018325"/>
          </a:xfrm>
          <a:prstGeom prst="ellipse">
            <a:avLst/>
          </a:prstGeom>
          <a:solidFill>
            <a:schemeClr val="accent1"/>
          </a:solidFill>
          <a:ln w="19050">
            <a:noFill/>
            <a:round/>
          </a:ln>
        </p:spPr>
        <p:txBody>
          <a:bodyPr wrap="none" lIns="67073" tIns="33536" rIns="67073" bIns="33536" anchor="ctr"/>
          <a:lstStyle/>
          <a:p>
            <a:pPr algn="ctr">
              <a:defRPr/>
            </a:pPr>
            <a:r>
              <a:rPr lang="zh-CN" altLang="en-US" sz="1500" kern="0" dirty="0">
                <a:solidFill>
                  <a:schemeClr val="bg1"/>
                </a:solidFill>
                <a:ea typeface="微软雅黑" panose="020B0503020204020204" pitchFamily="34" charset="-122"/>
              </a:rPr>
              <a:t>起点</a:t>
            </a:r>
          </a:p>
        </p:txBody>
      </p:sp>
      <p:sp>
        <p:nvSpPr>
          <p:cNvPr id="16" name="矩形 15"/>
          <p:cNvSpPr/>
          <p:nvPr/>
        </p:nvSpPr>
        <p:spPr>
          <a:xfrm>
            <a:off x="3536051" y="1184929"/>
            <a:ext cx="2663136" cy="344534"/>
          </a:xfrm>
          <a:prstGeom prst="rect">
            <a:avLst/>
          </a:prstGeom>
        </p:spPr>
        <p:txBody>
          <a:bodyPr wrap="square" lIns="67073" tIns="33536" rIns="67073" bIns="33536" anchor="ctr">
            <a:spAutoFit/>
          </a:bodyPr>
          <a:lstStyle/>
          <a:p>
            <a:pPr algn="ctr">
              <a:lnSpc>
                <a:spcPct val="150000"/>
              </a:lnSpc>
            </a:pPr>
            <a:r>
              <a:rPr lang="zh-CN" altLang="en-US" sz="1200" dirty="0">
                <a:latin typeface="微软雅黑" panose="020B0503020204020204" pitchFamily="34" charset="-122"/>
                <a:ea typeface="微软雅黑" panose="020B0503020204020204" pitchFamily="34" charset="-122"/>
                <a:cs typeface="华文黑体" pitchFamily="2" charset="-122"/>
              </a:rPr>
              <a:t>点击添加文本点击添加文本点击添加</a:t>
            </a:r>
            <a:endParaRPr lang="zh-CN" altLang="en-US" sz="1200" dirty="0">
              <a:latin typeface="微软雅黑" panose="020B0503020204020204" pitchFamily="34" charset="-122"/>
              <a:ea typeface="微软雅黑" panose="020B0503020204020204" pitchFamily="34" charset="-122"/>
            </a:endParaRPr>
          </a:p>
        </p:txBody>
      </p:sp>
      <p:sp>
        <p:nvSpPr>
          <p:cNvPr id="17" name="Oval 38"/>
          <p:cNvSpPr>
            <a:spLocks noChangeArrowheads="1"/>
          </p:cNvSpPr>
          <p:nvPr/>
        </p:nvSpPr>
        <p:spPr bwMode="auto">
          <a:xfrm>
            <a:off x="2333737" y="935758"/>
            <a:ext cx="1030982" cy="1018325"/>
          </a:xfrm>
          <a:prstGeom prst="ellipse">
            <a:avLst/>
          </a:prstGeom>
          <a:solidFill>
            <a:schemeClr val="accent1"/>
          </a:solidFill>
          <a:ln w="19050">
            <a:noFill/>
            <a:round/>
          </a:ln>
        </p:spPr>
        <p:txBody>
          <a:bodyPr wrap="none" lIns="67073" tIns="33536" rIns="67073" bIns="33536" anchor="ctr"/>
          <a:lstStyle/>
          <a:p>
            <a:pPr algn="ctr">
              <a:defRPr/>
            </a:pPr>
            <a:r>
              <a:rPr lang="zh-CN" altLang="en-US" sz="1500" kern="0" dirty="0">
                <a:solidFill>
                  <a:schemeClr val="bg1"/>
                </a:solidFill>
                <a:ea typeface="微软雅黑" panose="020B0503020204020204" pitchFamily="34" charset="-122"/>
              </a:rPr>
              <a:t>第一季度</a:t>
            </a:r>
          </a:p>
        </p:txBody>
      </p:sp>
      <p:sp>
        <p:nvSpPr>
          <p:cNvPr id="18" name="Oval 38"/>
          <p:cNvSpPr>
            <a:spLocks noChangeArrowheads="1"/>
          </p:cNvSpPr>
          <p:nvPr/>
        </p:nvSpPr>
        <p:spPr bwMode="auto">
          <a:xfrm>
            <a:off x="2333737" y="2268177"/>
            <a:ext cx="1030982" cy="1018325"/>
          </a:xfrm>
          <a:prstGeom prst="ellipse">
            <a:avLst/>
          </a:prstGeom>
          <a:solidFill>
            <a:schemeClr val="accent1"/>
          </a:solidFill>
          <a:ln w="19050">
            <a:noFill/>
            <a:round/>
          </a:ln>
        </p:spPr>
        <p:txBody>
          <a:bodyPr wrap="none" lIns="67073" tIns="33536" rIns="67073" bIns="33536" anchor="ctr"/>
          <a:lstStyle/>
          <a:p>
            <a:pPr algn="ctr">
              <a:defRPr/>
            </a:pPr>
            <a:r>
              <a:rPr lang="zh-CN" altLang="en-US" sz="1500" kern="0" dirty="0">
                <a:solidFill>
                  <a:schemeClr val="bg1"/>
                </a:solidFill>
                <a:ea typeface="微软雅黑" panose="020B0503020204020204" pitchFamily="34" charset="-122"/>
              </a:rPr>
              <a:t>第二季度</a:t>
            </a:r>
          </a:p>
        </p:txBody>
      </p:sp>
      <p:sp>
        <p:nvSpPr>
          <p:cNvPr id="19" name="矩形 18"/>
          <p:cNvSpPr/>
          <p:nvPr/>
        </p:nvSpPr>
        <p:spPr>
          <a:xfrm>
            <a:off x="3536051" y="2534376"/>
            <a:ext cx="2663136" cy="344534"/>
          </a:xfrm>
          <a:prstGeom prst="rect">
            <a:avLst/>
          </a:prstGeom>
        </p:spPr>
        <p:txBody>
          <a:bodyPr wrap="square" lIns="67073" tIns="33536" rIns="67073" bIns="33536" anchor="ctr">
            <a:spAutoFit/>
          </a:bodyPr>
          <a:lstStyle/>
          <a:p>
            <a:pPr algn="ctr">
              <a:lnSpc>
                <a:spcPct val="150000"/>
              </a:lnSpc>
            </a:pPr>
            <a:r>
              <a:rPr lang="zh-CN" altLang="en-US" sz="1200" dirty="0">
                <a:latin typeface="微软雅黑" panose="020B0503020204020204" pitchFamily="34" charset="-122"/>
                <a:ea typeface="微软雅黑" panose="020B0503020204020204" pitchFamily="34" charset="-122"/>
                <a:cs typeface="华文黑体" pitchFamily="2" charset="-122"/>
              </a:rPr>
              <a:t>点击添加文本点击添加文本点击添加</a:t>
            </a:r>
            <a:endParaRPr lang="zh-CN" altLang="en-US" sz="1200" dirty="0">
              <a:latin typeface="微软雅黑" panose="020B0503020204020204" pitchFamily="34" charset="-122"/>
              <a:ea typeface="微软雅黑" panose="020B0503020204020204" pitchFamily="34" charset="-122"/>
            </a:endParaRPr>
          </a:p>
        </p:txBody>
      </p:sp>
      <p:sp>
        <p:nvSpPr>
          <p:cNvPr id="20" name="Oval 38"/>
          <p:cNvSpPr>
            <a:spLocks noChangeArrowheads="1"/>
          </p:cNvSpPr>
          <p:nvPr/>
        </p:nvSpPr>
        <p:spPr bwMode="auto">
          <a:xfrm>
            <a:off x="6347868" y="2268177"/>
            <a:ext cx="1030982" cy="1018325"/>
          </a:xfrm>
          <a:prstGeom prst="ellipse">
            <a:avLst/>
          </a:prstGeom>
          <a:solidFill>
            <a:schemeClr val="accent1"/>
          </a:solidFill>
          <a:ln w="19050">
            <a:noFill/>
            <a:round/>
          </a:ln>
        </p:spPr>
        <p:txBody>
          <a:bodyPr wrap="none" lIns="67073" tIns="33536" rIns="67073" bIns="33536" anchor="ctr"/>
          <a:lstStyle/>
          <a:p>
            <a:pPr algn="ctr">
              <a:defRPr/>
            </a:pPr>
            <a:r>
              <a:rPr lang="zh-CN" altLang="en-US" sz="1500" kern="0" dirty="0">
                <a:solidFill>
                  <a:schemeClr val="bg1"/>
                </a:solidFill>
                <a:ea typeface="微软雅黑" panose="020B0503020204020204" pitchFamily="34" charset="-122"/>
              </a:rPr>
              <a:t>第三季度</a:t>
            </a:r>
          </a:p>
        </p:txBody>
      </p:sp>
      <p:sp>
        <p:nvSpPr>
          <p:cNvPr id="21" name="Oval 38"/>
          <p:cNvSpPr>
            <a:spLocks noChangeArrowheads="1"/>
          </p:cNvSpPr>
          <p:nvPr/>
        </p:nvSpPr>
        <p:spPr bwMode="auto">
          <a:xfrm>
            <a:off x="6347868" y="3658563"/>
            <a:ext cx="1030982" cy="1018325"/>
          </a:xfrm>
          <a:prstGeom prst="ellipse">
            <a:avLst/>
          </a:prstGeom>
          <a:solidFill>
            <a:schemeClr val="accent1"/>
          </a:solidFill>
          <a:ln w="19050">
            <a:noFill/>
            <a:round/>
          </a:ln>
        </p:spPr>
        <p:txBody>
          <a:bodyPr wrap="none" lIns="67073" tIns="33536" rIns="67073" bIns="33536" anchor="ctr"/>
          <a:lstStyle/>
          <a:p>
            <a:pPr algn="ctr">
              <a:defRPr/>
            </a:pPr>
            <a:r>
              <a:rPr lang="zh-CN" altLang="en-US" sz="1500" kern="0" dirty="0">
                <a:solidFill>
                  <a:schemeClr val="bg1"/>
                </a:solidFill>
                <a:ea typeface="微软雅黑" panose="020B0503020204020204" pitchFamily="34" charset="-122"/>
              </a:rPr>
              <a:t>第四季度</a:t>
            </a:r>
          </a:p>
        </p:txBody>
      </p:sp>
      <p:sp>
        <p:nvSpPr>
          <p:cNvPr id="22" name="矩形 21"/>
          <p:cNvSpPr/>
          <p:nvPr/>
        </p:nvSpPr>
        <p:spPr>
          <a:xfrm>
            <a:off x="872913" y="3937801"/>
            <a:ext cx="5170644" cy="344534"/>
          </a:xfrm>
          <a:prstGeom prst="rect">
            <a:avLst/>
          </a:prstGeom>
        </p:spPr>
        <p:txBody>
          <a:bodyPr wrap="square" lIns="67073" tIns="33536" rIns="67073" bIns="33536" anchor="ctr">
            <a:spAutoFit/>
          </a:bodyPr>
          <a:lstStyle/>
          <a:p>
            <a:pPr algn="ctr">
              <a:lnSpc>
                <a:spcPct val="150000"/>
              </a:lnSpc>
            </a:pPr>
            <a:r>
              <a:rPr lang="zh-CN" altLang="en-US" sz="1200" dirty="0">
                <a:latin typeface="微软雅黑" panose="020B0503020204020204" pitchFamily="34" charset="-122"/>
                <a:ea typeface="微软雅黑" panose="020B0503020204020204" pitchFamily="34" charset="-122"/>
                <a:cs typeface="华文黑体" pitchFamily="2" charset="-122"/>
              </a:rPr>
              <a:t>点击添加文本点击添加文本点击添加文本点击添加文本</a:t>
            </a:r>
            <a:endParaRPr lang="zh-CN" altLang="en-US" sz="1200" dirty="0">
              <a:latin typeface="微软雅黑" panose="020B0503020204020204" pitchFamily="34" charset="-122"/>
              <a:ea typeface="微软雅黑" panose="020B0503020204020204" pitchFamily="34" charset="-122"/>
            </a:endParaRPr>
          </a:p>
        </p:txBody>
      </p:sp>
      <p:sp>
        <p:nvSpPr>
          <p:cNvPr id="24" name="文本框 2"/>
          <p:cNvSpPr txBox="1"/>
          <p:nvPr/>
        </p:nvSpPr>
        <p:spPr>
          <a:xfrm>
            <a:off x="1301004"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200" advClick="0" advTm="0">
        <p14:prism/>
      </p:transition>
    </mc:Choice>
    <mc:Fallback xmlns="">
      <p:transition spd="slow" advClick="0"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4"/>
                                            </p:tgtEl>
                                            <p:attrNameLst>
                                              <p:attrName>ppt_y</p:attrName>
                                            </p:attrNameLst>
                                          </p:cBhvr>
                                          <p:tavLst>
                                            <p:tav tm="0">
                                              <p:val>
                                                <p:strVal val="#ppt_y"/>
                                              </p:val>
                                            </p:tav>
                                            <p:tav tm="100000">
                                              <p:val>
                                                <p:strVal val="#ppt_y"/>
                                              </p:val>
                                            </p:tav>
                                          </p:tavLst>
                                        </p:anim>
                                        <p:anim calcmode="lin" valueType="num">
                                          <p:cBhvr>
                                            <p:cTn id="9" dur="5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4"/>
                                            </p:tgtEl>
                                          </p:cBhvr>
                                        </p:animEffect>
                                      </p:childTnLst>
                                    </p:cTn>
                                  </p:par>
                                </p:childTnLst>
                              </p:cTn>
                            </p:par>
                            <p:par>
                              <p:cTn id="12" fill="hold">
                                <p:stCondLst>
                                  <p:cond delay="850"/>
                                </p:stCondLst>
                                <p:childTnLst>
                                  <p:par>
                                    <p:cTn id="13" presetID="2" presetClass="entr" presetSubtype="1" fill="hold" grpId="0" nodeType="afterEffect" p14:presetBounceEnd="50000">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14:bounceEnd="50000">
                                          <p:cBhvr additive="base">
                                            <p:cTn id="15" dur="500" fill="hold"/>
                                            <p:tgtEl>
                                              <p:spTgt spid="14"/>
                                            </p:tgtEl>
                                            <p:attrNameLst>
                                              <p:attrName>ppt_x</p:attrName>
                                            </p:attrNameLst>
                                          </p:cBhvr>
                                          <p:tavLst>
                                            <p:tav tm="0">
                                              <p:val>
                                                <p:strVal val="#ppt_x"/>
                                              </p:val>
                                            </p:tav>
                                            <p:tav tm="100000">
                                              <p:val>
                                                <p:strVal val="#ppt_x"/>
                                              </p:val>
                                            </p:tav>
                                          </p:tavLst>
                                        </p:anim>
                                        <p:anim calcmode="lin" valueType="num" p14:bounceEnd="50000">
                                          <p:cBhvr additive="base">
                                            <p:cTn id="16" dur="500" fill="hold"/>
                                            <p:tgtEl>
                                              <p:spTgt spid="14"/>
                                            </p:tgtEl>
                                            <p:attrNameLst>
                                              <p:attrName>ppt_y</p:attrName>
                                            </p:attrNameLst>
                                          </p:cBhvr>
                                          <p:tavLst>
                                            <p:tav tm="0">
                                              <p:val>
                                                <p:strVal val="0-#ppt_h/2"/>
                                              </p:val>
                                            </p:tav>
                                            <p:tav tm="100000">
                                              <p:val>
                                                <p:strVal val="#ppt_y"/>
                                              </p:val>
                                            </p:tav>
                                          </p:tavLst>
                                        </p:anim>
                                      </p:childTnLst>
                                    </p:cTn>
                                  </p:par>
                                </p:childTnLst>
                              </p:cTn>
                            </p:par>
                            <p:par>
                              <p:cTn id="17" fill="hold">
                                <p:stCondLst>
                                  <p:cond delay="1350"/>
                                </p:stCondLst>
                                <p:childTnLst>
                                  <p:par>
                                    <p:cTn id="18" presetID="22" presetClass="entr" presetSubtype="2"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right)">
                                          <p:cBhvr>
                                            <p:cTn id="20" dur="500"/>
                                            <p:tgtEl>
                                              <p:spTgt spid="10"/>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right)">
                                          <p:cBhvr>
                                            <p:cTn id="23" dur="500"/>
                                            <p:tgtEl>
                                              <p:spTgt spid="11"/>
                                            </p:tgtEl>
                                          </p:cBhvr>
                                        </p:animEffect>
                                      </p:childTnLst>
                                    </p:cTn>
                                  </p:par>
                                </p:childTnLst>
                              </p:cTn>
                            </p:par>
                            <p:par>
                              <p:cTn id="24" fill="hold">
                                <p:stCondLst>
                                  <p:cond delay="1850"/>
                                </p:stCondLst>
                                <p:childTnLst>
                                  <p:par>
                                    <p:cTn id="25" presetID="2" presetClass="entr" presetSubtype="1" fill="hold" grpId="0" nodeType="afterEffect" p14:presetBounceEnd="50000">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14:bounceEnd="50000">
                                          <p:cBhvr additive="base">
                                            <p:cTn id="27" dur="500" fill="hold"/>
                                            <p:tgtEl>
                                              <p:spTgt spid="17"/>
                                            </p:tgtEl>
                                            <p:attrNameLst>
                                              <p:attrName>ppt_x</p:attrName>
                                            </p:attrNameLst>
                                          </p:cBhvr>
                                          <p:tavLst>
                                            <p:tav tm="0">
                                              <p:val>
                                                <p:strVal val="#ppt_x"/>
                                              </p:val>
                                            </p:tav>
                                            <p:tav tm="100000">
                                              <p:val>
                                                <p:strVal val="#ppt_x"/>
                                              </p:val>
                                            </p:tav>
                                          </p:tavLst>
                                        </p:anim>
                                        <p:anim calcmode="lin" valueType="num" p14:bounceEnd="50000">
                                          <p:cBhvr additive="base">
                                            <p:cTn id="28" dur="500" fill="hold"/>
                                            <p:tgtEl>
                                              <p:spTgt spid="17"/>
                                            </p:tgtEl>
                                            <p:attrNameLst>
                                              <p:attrName>ppt_y</p:attrName>
                                            </p:attrNameLst>
                                          </p:cBhvr>
                                          <p:tavLst>
                                            <p:tav tm="0">
                                              <p:val>
                                                <p:strVal val="0-#ppt_h/2"/>
                                              </p:val>
                                            </p:tav>
                                            <p:tav tm="100000">
                                              <p:val>
                                                <p:strVal val="#ppt_y"/>
                                              </p:val>
                                            </p:tav>
                                          </p:tavLst>
                                        </p:anim>
                                      </p:childTnLst>
                                    </p:cTn>
                                  </p:par>
                                </p:childTnLst>
                              </p:cTn>
                            </p:par>
                            <p:par>
                              <p:cTn id="29" fill="hold">
                                <p:stCondLst>
                                  <p:cond delay="2350"/>
                                </p:stCondLst>
                                <p:childTnLst>
                                  <p:par>
                                    <p:cTn id="30" presetID="22" presetClass="entr" presetSubtype="8" fill="hold" grpId="0" nodeType="afterEffect">
                                      <p:stCondLst>
                                        <p:cond delay="0"/>
                                      </p:stCondLst>
                                      <p:iterate type="lt">
                                        <p:tmPct val="30000"/>
                                      </p:iterate>
                                      <p:childTnLst>
                                        <p:set>
                                          <p:cBhvr>
                                            <p:cTn id="31" dur="1" fill="hold">
                                              <p:stCondLst>
                                                <p:cond delay="0"/>
                                              </p:stCondLst>
                                            </p:cTn>
                                            <p:tgtEl>
                                              <p:spTgt spid="16"/>
                                            </p:tgtEl>
                                            <p:attrNameLst>
                                              <p:attrName>style.visibility</p:attrName>
                                            </p:attrNameLst>
                                          </p:cBhvr>
                                          <p:to>
                                            <p:strVal val="visible"/>
                                          </p:to>
                                        </p:set>
                                        <p:animEffect transition="in" filter="wipe(left)">
                                          <p:cBhvr>
                                            <p:cTn id="32" dur="100"/>
                                            <p:tgtEl>
                                              <p:spTgt spid="16"/>
                                            </p:tgtEl>
                                          </p:cBhvr>
                                        </p:animEffect>
                                      </p:childTnLst>
                                    </p:cTn>
                                  </p:par>
                                  <p:par>
                                    <p:cTn id="33" presetID="36" presetClass="emph" presetSubtype="0" fill="hold" grpId="1" nodeType="withEffect">
                                      <p:stCondLst>
                                        <p:cond delay="0"/>
                                      </p:stCondLst>
                                      <p:iterate type="lt">
                                        <p:tmPct val="30000"/>
                                      </p:iterate>
                                      <p:childTnLst>
                                        <p:animScale>
                                          <p:cBhvr>
                                            <p:cTn id="34" dur="50" autoRev="1" fill="hold">
                                              <p:stCondLst>
                                                <p:cond delay="0"/>
                                              </p:stCondLst>
                                            </p:cTn>
                                            <p:tgtEl>
                                              <p:spTgt spid="16"/>
                                            </p:tgtEl>
                                          </p:cBhvr>
                                          <p:to x="80000" y="100000"/>
                                        </p:animScale>
                                        <p:anim by="(#ppt_w*0.10)" calcmode="lin" valueType="num">
                                          <p:cBhvr>
                                            <p:cTn id="35" dur="50" autoRev="1" fill="hold">
                                              <p:stCondLst>
                                                <p:cond delay="0"/>
                                              </p:stCondLst>
                                            </p:cTn>
                                            <p:tgtEl>
                                              <p:spTgt spid="16"/>
                                            </p:tgtEl>
                                            <p:attrNameLst>
                                              <p:attrName>ppt_x</p:attrName>
                                            </p:attrNameLst>
                                          </p:cBhvr>
                                        </p:anim>
                                        <p:anim by="(-#ppt_w*0.10)" calcmode="lin" valueType="num">
                                          <p:cBhvr>
                                            <p:cTn id="36" dur="50" autoRev="1" fill="hold">
                                              <p:stCondLst>
                                                <p:cond delay="0"/>
                                              </p:stCondLst>
                                            </p:cTn>
                                            <p:tgtEl>
                                              <p:spTgt spid="16"/>
                                            </p:tgtEl>
                                            <p:attrNameLst>
                                              <p:attrName>ppt_y</p:attrName>
                                            </p:attrNameLst>
                                          </p:cBhvr>
                                        </p:anim>
                                        <p:animRot by="-480000">
                                          <p:cBhvr>
                                            <p:cTn id="37" dur="50" autoRev="1" fill="hold">
                                              <p:stCondLst>
                                                <p:cond delay="0"/>
                                              </p:stCondLst>
                                            </p:cTn>
                                            <p:tgtEl>
                                              <p:spTgt spid="16"/>
                                            </p:tgtEl>
                                            <p:attrNameLst>
                                              <p:attrName>r</p:attrName>
                                            </p:attrNameLst>
                                          </p:cBhvr>
                                        </p:animRot>
                                      </p:childTnLst>
                                    </p:cTn>
                                  </p:par>
                                </p:childTnLst>
                              </p:cTn>
                            </p:par>
                            <p:par>
                              <p:cTn id="38" fill="hold">
                                <p:stCondLst>
                                  <p:cond delay="2900"/>
                                </p:stCondLst>
                                <p:childTnLst>
                                  <p:par>
                                    <p:cTn id="39" presetID="22" presetClass="entr" presetSubtype="1"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up)">
                                          <p:cBhvr>
                                            <p:cTn id="41" dur="500"/>
                                            <p:tgtEl>
                                              <p:spTgt spid="13"/>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up)">
                                          <p:cBhvr>
                                            <p:cTn id="44" dur="500"/>
                                            <p:tgtEl>
                                              <p:spTgt spid="12"/>
                                            </p:tgtEl>
                                          </p:cBhvr>
                                        </p:animEffect>
                                      </p:childTnLst>
                                    </p:cTn>
                                  </p:par>
                                </p:childTnLst>
                              </p:cTn>
                            </p:par>
                            <p:par>
                              <p:cTn id="45" fill="hold">
                                <p:stCondLst>
                                  <p:cond delay="3400"/>
                                </p:stCondLst>
                                <p:childTnLst>
                                  <p:par>
                                    <p:cTn id="46" presetID="2" presetClass="entr" presetSubtype="1" fill="hold" grpId="0" nodeType="afterEffect" p14:presetBounceEnd="50000">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14:bounceEnd="50000">
                                          <p:cBhvr additive="base">
                                            <p:cTn id="48" dur="500" fill="hold"/>
                                            <p:tgtEl>
                                              <p:spTgt spid="18"/>
                                            </p:tgtEl>
                                            <p:attrNameLst>
                                              <p:attrName>ppt_x</p:attrName>
                                            </p:attrNameLst>
                                          </p:cBhvr>
                                          <p:tavLst>
                                            <p:tav tm="0">
                                              <p:val>
                                                <p:strVal val="#ppt_x"/>
                                              </p:val>
                                            </p:tav>
                                            <p:tav tm="100000">
                                              <p:val>
                                                <p:strVal val="#ppt_x"/>
                                              </p:val>
                                            </p:tav>
                                          </p:tavLst>
                                        </p:anim>
                                        <p:anim calcmode="lin" valueType="num" p14:bounceEnd="50000">
                                          <p:cBhvr additive="base">
                                            <p:cTn id="49" dur="500" fill="hold"/>
                                            <p:tgtEl>
                                              <p:spTgt spid="18"/>
                                            </p:tgtEl>
                                            <p:attrNameLst>
                                              <p:attrName>ppt_y</p:attrName>
                                            </p:attrNameLst>
                                          </p:cBhvr>
                                          <p:tavLst>
                                            <p:tav tm="0">
                                              <p:val>
                                                <p:strVal val="0-#ppt_h/2"/>
                                              </p:val>
                                            </p:tav>
                                            <p:tav tm="100000">
                                              <p:val>
                                                <p:strVal val="#ppt_y"/>
                                              </p:val>
                                            </p:tav>
                                          </p:tavLst>
                                        </p:anim>
                                      </p:childTnLst>
                                    </p:cTn>
                                  </p:par>
                                </p:childTnLst>
                              </p:cTn>
                            </p:par>
                            <p:par>
                              <p:cTn id="50" fill="hold">
                                <p:stCondLst>
                                  <p:cond delay="3900"/>
                                </p:stCondLst>
                                <p:childTnLst>
                                  <p:par>
                                    <p:cTn id="51" presetID="22" presetClass="entr" presetSubtype="8"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left)">
                                          <p:cBhvr>
                                            <p:cTn id="53" dur="500"/>
                                            <p:tgtEl>
                                              <p:spTgt spid="6"/>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left)">
                                          <p:cBhvr>
                                            <p:cTn id="56" dur="500"/>
                                            <p:tgtEl>
                                              <p:spTgt spid="7"/>
                                            </p:tgtEl>
                                          </p:cBhvr>
                                        </p:animEffect>
                                      </p:childTnLst>
                                    </p:cTn>
                                  </p:par>
                                </p:childTnLst>
                              </p:cTn>
                            </p:par>
                            <p:par>
                              <p:cTn id="57" fill="hold">
                                <p:stCondLst>
                                  <p:cond delay="4400"/>
                                </p:stCondLst>
                                <p:childTnLst>
                                  <p:par>
                                    <p:cTn id="58" presetID="2" presetClass="entr" presetSubtype="1" fill="hold" grpId="0" nodeType="afterEffect" p14:presetBounceEnd="50000">
                                      <p:stCondLst>
                                        <p:cond delay="0"/>
                                      </p:stCondLst>
                                      <p:childTnLst>
                                        <p:set>
                                          <p:cBhvr>
                                            <p:cTn id="59" dur="1" fill="hold">
                                              <p:stCondLst>
                                                <p:cond delay="0"/>
                                              </p:stCondLst>
                                            </p:cTn>
                                            <p:tgtEl>
                                              <p:spTgt spid="20"/>
                                            </p:tgtEl>
                                            <p:attrNameLst>
                                              <p:attrName>style.visibility</p:attrName>
                                            </p:attrNameLst>
                                          </p:cBhvr>
                                          <p:to>
                                            <p:strVal val="visible"/>
                                          </p:to>
                                        </p:set>
                                        <p:anim calcmode="lin" valueType="num" p14:bounceEnd="50000">
                                          <p:cBhvr additive="base">
                                            <p:cTn id="60" dur="500" fill="hold"/>
                                            <p:tgtEl>
                                              <p:spTgt spid="20"/>
                                            </p:tgtEl>
                                            <p:attrNameLst>
                                              <p:attrName>ppt_x</p:attrName>
                                            </p:attrNameLst>
                                          </p:cBhvr>
                                          <p:tavLst>
                                            <p:tav tm="0">
                                              <p:val>
                                                <p:strVal val="#ppt_x"/>
                                              </p:val>
                                            </p:tav>
                                            <p:tav tm="100000">
                                              <p:val>
                                                <p:strVal val="#ppt_x"/>
                                              </p:val>
                                            </p:tav>
                                          </p:tavLst>
                                        </p:anim>
                                        <p:anim calcmode="lin" valueType="num" p14:bounceEnd="50000">
                                          <p:cBhvr additive="base">
                                            <p:cTn id="61" dur="500" fill="hold"/>
                                            <p:tgtEl>
                                              <p:spTgt spid="20"/>
                                            </p:tgtEl>
                                            <p:attrNameLst>
                                              <p:attrName>ppt_y</p:attrName>
                                            </p:attrNameLst>
                                          </p:cBhvr>
                                          <p:tavLst>
                                            <p:tav tm="0">
                                              <p:val>
                                                <p:strVal val="0-#ppt_h/2"/>
                                              </p:val>
                                            </p:tav>
                                            <p:tav tm="100000">
                                              <p:val>
                                                <p:strVal val="#ppt_y"/>
                                              </p:val>
                                            </p:tav>
                                          </p:tavLst>
                                        </p:anim>
                                      </p:childTnLst>
                                    </p:cTn>
                                  </p:par>
                                </p:childTnLst>
                              </p:cTn>
                            </p:par>
                            <p:par>
                              <p:cTn id="62" fill="hold">
                                <p:stCondLst>
                                  <p:cond delay="4900"/>
                                </p:stCondLst>
                                <p:childTnLst>
                                  <p:par>
                                    <p:cTn id="63" presetID="22" presetClass="entr" presetSubtype="8" fill="hold" grpId="0" nodeType="afterEffect">
                                      <p:stCondLst>
                                        <p:cond delay="0"/>
                                      </p:stCondLst>
                                      <p:iterate type="lt">
                                        <p:tmPct val="30000"/>
                                      </p:iterate>
                                      <p:childTnLst>
                                        <p:set>
                                          <p:cBhvr>
                                            <p:cTn id="64" dur="1" fill="hold">
                                              <p:stCondLst>
                                                <p:cond delay="0"/>
                                              </p:stCondLst>
                                            </p:cTn>
                                            <p:tgtEl>
                                              <p:spTgt spid="19"/>
                                            </p:tgtEl>
                                            <p:attrNameLst>
                                              <p:attrName>style.visibility</p:attrName>
                                            </p:attrNameLst>
                                          </p:cBhvr>
                                          <p:to>
                                            <p:strVal val="visible"/>
                                          </p:to>
                                        </p:set>
                                        <p:animEffect transition="in" filter="wipe(left)">
                                          <p:cBhvr>
                                            <p:cTn id="65" dur="100"/>
                                            <p:tgtEl>
                                              <p:spTgt spid="19"/>
                                            </p:tgtEl>
                                          </p:cBhvr>
                                        </p:animEffect>
                                      </p:childTnLst>
                                    </p:cTn>
                                  </p:par>
                                  <p:par>
                                    <p:cTn id="66" presetID="36" presetClass="emph" presetSubtype="0" fill="hold" grpId="1" nodeType="withEffect">
                                      <p:stCondLst>
                                        <p:cond delay="0"/>
                                      </p:stCondLst>
                                      <p:iterate type="lt">
                                        <p:tmPct val="30000"/>
                                      </p:iterate>
                                      <p:childTnLst>
                                        <p:animScale>
                                          <p:cBhvr>
                                            <p:cTn id="67" dur="50" autoRev="1" fill="hold">
                                              <p:stCondLst>
                                                <p:cond delay="0"/>
                                              </p:stCondLst>
                                            </p:cTn>
                                            <p:tgtEl>
                                              <p:spTgt spid="19"/>
                                            </p:tgtEl>
                                          </p:cBhvr>
                                          <p:to x="80000" y="100000"/>
                                        </p:animScale>
                                        <p:anim by="(#ppt_w*0.10)" calcmode="lin" valueType="num">
                                          <p:cBhvr>
                                            <p:cTn id="68" dur="50" autoRev="1" fill="hold">
                                              <p:stCondLst>
                                                <p:cond delay="0"/>
                                              </p:stCondLst>
                                            </p:cTn>
                                            <p:tgtEl>
                                              <p:spTgt spid="19"/>
                                            </p:tgtEl>
                                            <p:attrNameLst>
                                              <p:attrName>ppt_x</p:attrName>
                                            </p:attrNameLst>
                                          </p:cBhvr>
                                        </p:anim>
                                        <p:anim by="(-#ppt_w*0.10)" calcmode="lin" valueType="num">
                                          <p:cBhvr>
                                            <p:cTn id="69" dur="50" autoRev="1" fill="hold">
                                              <p:stCondLst>
                                                <p:cond delay="0"/>
                                              </p:stCondLst>
                                            </p:cTn>
                                            <p:tgtEl>
                                              <p:spTgt spid="19"/>
                                            </p:tgtEl>
                                            <p:attrNameLst>
                                              <p:attrName>ppt_y</p:attrName>
                                            </p:attrNameLst>
                                          </p:cBhvr>
                                        </p:anim>
                                        <p:animRot by="-480000">
                                          <p:cBhvr>
                                            <p:cTn id="70" dur="50" autoRev="1" fill="hold">
                                              <p:stCondLst>
                                                <p:cond delay="0"/>
                                              </p:stCondLst>
                                            </p:cTn>
                                            <p:tgtEl>
                                              <p:spTgt spid="19"/>
                                            </p:tgtEl>
                                            <p:attrNameLst>
                                              <p:attrName>r</p:attrName>
                                            </p:attrNameLst>
                                          </p:cBhvr>
                                        </p:animRot>
                                      </p:childTnLst>
                                    </p:cTn>
                                  </p:par>
                                </p:childTnLst>
                              </p:cTn>
                            </p:par>
                            <p:par>
                              <p:cTn id="71" fill="hold">
                                <p:stCondLst>
                                  <p:cond delay="5449"/>
                                </p:stCondLst>
                                <p:childTnLst>
                                  <p:par>
                                    <p:cTn id="72" presetID="22" presetClass="entr" presetSubtype="1" fill="hold" grpId="0" nodeType="after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wipe(up)">
                                          <p:cBhvr>
                                            <p:cTn id="74" dur="500"/>
                                            <p:tgtEl>
                                              <p:spTgt spid="9"/>
                                            </p:tgtEl>
                                          </p:cBhvr>
                                        </p:animEffect>
                                      </p:childTnLst>
                                    </p:cTn>
                                  </p:par>
                                  <p:par>
                                    <p:cTn id="75" presetID="22" presetClass="entr" presetSubtype="1" fill="hold" grpId="0" nodeType="with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wipe(up)">
                                          <p:cBhvr>
                                            <p:cTn id="77" dur="500"/>
                                            <p:tgtEl>
                                              <p:spTgt spid="8"/>
                                            </p:tgtEl>
                                          </p:cBhvr>
                                        </p:animEffect>
                                      </p:childTnLst>
                                    </p:cTn>
                                  </p:par>
                                </p:childTnLst>
                              </p:cTn>
                            </p:par>
                            <p:par>
                              <p:cTn id="78" fill="hold">
                                <p:stCondLst>
                                  <p:cond delay="5949"/>
                                </p:stCondLst>
                                <p:childTnLst>
                                  <p:par>
                                    <p:cTn id="79" presetID="2" presetClass="entr" presetSubtype="1" fill="hold" grpId="0" nodeType="afterEffect" p14:presetBounceEnd="50000">
                                      <p:stCondLst>
                                        <p:cond delay="0"/>
                                      </p:stCondLst>
                                      <p:childTnLst>
                                        <p:set>
                                          <p:cBhvr>
                                            <p:cTn id="80" dur="1" fill="hold">
                                              <p:stCondLst>
                                                <p:cond delay="0"/>
                                              </p:stCondLst>
                                            </p:cTn>
                                            <p:tgtEl>
                                              <p:spTgt spid="21"/>
                                            </p:tgtEl>
                                            <p:attrNameLst>
                                              <p:attrName>style.visibility</p:attrName>
                                            </p:attrNameLst>
                                          </p:cBhvr>
                                          <p:to>
                                            <p:strVal val="visible"/>
                                          </p:to>
                                        </p:set>
                                        <p:anim calcmode="lin" valueType="num" p14:bounceEnd="50000">
                                          <p:cBhvr additive="base">
                                            <p:cTn id="81" dur="500" fill="hold"/>
                                            <p:tgtEl>
                                              <p:spTgt spid="21"/>
                                            </p:tgtEl>
                                            <p:attrNameLst>
                                              <p:attrName>ppt_x</p:attrName>
                                            </p:attrNameLst>
                                          </p:cBhvr>
                                          <p:tavLst>
                                            <p:tav tm="0">
                                              <p:val>
                                                <p:strVal val="#ppt_x"/>
                                              </p:val>
                                            </p:tav>
                                            <p:tav tm="100000">
                                              <p:val>
                                                <p:strVal val="#ppt_x"/>
                                              </p:val>
                                            </p:tav>
                                          </p:tavLst>
                                        </p:anim>
                                        <p:anim calcmode="lin" valueType="num" p14:bounceEnd="50000">
                                          <p:cBhvr additive="base">
                                            <p:cTn id="82" dur="500" fill="hold"/>
                                            <p:tgtEl>
                                              <p:spTgt spid="21"/>
                                            </p:tgtEl>
                                            <p:attrNameLst>
                                              <p:attrName>ppt_y</p:attrName>
                                            </p:attrNameLst>
                                          </p:cBhvr>
                                          <p:tavLst>
                                            <p:tav tm="0">
                                              <p:val>
                                                <p:strVal val="0-#ppt_h/2"/>
                                              </p:val>
                                            </p:tav>
                                            <p:tav tm="100000">
                                              <p:val>
                                                <p:strVal val="#ppt_y"/>
                                              </p:val>
                                            </p:tav>
                                          </p:tavLst>
                                        </p:anim>
                                      </p:childTnLst>
                                    </p:cTn>
                                  </p:par>
                                </p:childTnLst>
                              </p:cTn>
                            </p:par>
                            <p:par>
                              <p:cTn id="83" fill="hold">
                                <p:stCondLst>
                                  <p:cond delay="6449"/>
                                </p:stCondLst>
                                <p:childTnLst>
                                  <p:par>
                                    <p:cTn id="84" presetID="22" presetClass="entr" presetSubtype="2" fill="hold" grpId="0" nodeType="afterEffect">
                                      <p:stCondLst>
                                        <p:cond delay="0"/>
                                      </p:stCondLst>
                                      <p:childTnLst>
                                        <p:set>
                                          <p:cBhvr>
                                            <p:cTn id="85" dur="1" fill="hold">
                                              <p:stCondLst>
                                                <p:cond delay="0"/>
                                              </p:stCondLst>
                                            </p:cTn>
                                            <p:tgtEl>
                                              <p:spTgt spid="4"/>
                                            </p:tgtEl>
                                            <p:attrNameLst>
                                              <p:attrName>style.visibility</p:attrName>
                                            </p:attrNameLst>
                                          </p:cBhvr>
                                          <p:to>
                                            <p:strVal val="visible"/>
                                          </p:to>
                                        </p:set>
                                        <p:animEffect transition="in" filter="wipe(right)">
                                          <p:cBhvr>
                                            <p:cTn id="86" dur="500"/>
                                            <p:tgtEl>
                                              <p:spTgt spid="4"/>
                                            </p:tgtEl>
                                          </p:cBhvr>
                                        </p:animEffect>
                                      </p:childTnLst>
                                    </p:cTn>
                                  </p:par>
                                  <p:par>
                                    <p:cTn id="87" presetID="22" presetClass="entr" presetSubtype="2" fill="hold" grpId="0" nodeType="withEffect">
                                      <p:stCondLst>
                                        <p:cond delay="0"/>
                                      </p:stCondLst>
                                      <p:childTnLst>
                                        <p:set>
                                          <p:cBhvr>
                                            <p:cTn id="88" dur="1" fill="hold">
                                              <p:stCondLst>
                                                <p:cond delay="0"/>
                                              </p:stCondLst>
                                            </p:cTn>
                                            <p:tgtEl>
                                              <p:spTgt spid="5"/>
                                            </p:tgtEl>
                                            <p:attrNameLst>
                                              <p:attrName>style.visibility</p:attrName>
                                            </p:attrNameLst>
                                          </p:cBhvr>
                                          <p:to>
                                            <p:strVal val="visible"/>
                                          </p:to>
                                        </p:set>
                                        <p:animEffect transition="in" filter="wipe(right)">
                                          <p:cBhvr>
                                            <p:cTn id="89" dur="500"/>
                                            <p:tgtEl>
                                              <p:spTgt spid="5"/>
                                            </p:tgtEl>
                                          </p:cBhvr>
                                        </p:animEffect>
                                      </p:childTnLst>
                                    </p:cTn>
                                  </p:par>
                                </p:childTnLst>
                              </p:cTn>
                            </p:par>
                            <p:par>
                              <p:cTn id="90" fill="hold">
                                <p:stCondLst>
                                  <p:cond delay="6949"/>
                                </p:stCondLst>
                                <p:childTnLst>
                                  <p:par>
                                    <p:cTn id="91" presetID="22" presetClass="entr" presetSubtype="8" fill="hold" grpId="0" nodeType="afterEffect">
                                      <p:stCondLst>
                                        <p:cond delay="0"/>
                                      </p:stCondLst>
                                      <p:iterate type="lt">
                                        <p:tmPct val="30000"/>
                                      </p:iterate>
                                      <p:childTnLst>
                                        <p:set>
                                          <p:cBhvr>
                                            <p:cTn id="92" dur="1" fill="hold">
                                              <p:stCondLst>
                                                <p:cond delay="0"/>
                                              </p:stCondLst>
                                            </p:cTn>
                                            <p:tgtEl>
                                              <p:spTgt spid="22"/>
                                            </p:tgtEl>
                                            <p:attrNameLst>
                                              <p:attrName>style.visibility</p:attrName>
                                            </p:attrNameLst>
                                          </p:cBhvr>
                                          <p:to>
                                            <p:strVal val="visible"/>
                                          </p:to>
                                        </p:set>
                                        <p:animEffect transition="in" filter="wipe(left)">
                                          <p:cBhvr>
                                            <p:cTn id="93" dur="100"/>
                                            <p:tgtEl>
                                              <p:spTgt spid="22"/>
                                            </p:tgtEl>
                                          </p:cBhvr>
                                        </p:animEffect>
                                      </p:childTnLst>
                                    </p:cTn>
                                  </p:par>
                                  <p:par>
                                    <p:cTn id="94" presetID="36" presetClass="emph" presetSubtype="0" fill="hold" grpId="1" nodeType="withEffect">
                                      <p:stCondLst>
                                        <p:cond delay="0"/>
                                      </p:stCondLst>
                                      <p:iterate type="lt">
                                        <p:tmPct val="30000"/>
                                      </p:iterate>
                                      <p:childTnLst>
                                        <p:animScale>
                                          <p:cBhvr>
                                            <p:cTn id="95" dur="50" autoRev="1" fill="hold">
                                              <p:stCondLst>
                                                <p:cond delay="0"/>
                                              </p:stCondLst>
                                            </p:cTn>
                                            <p:tgtEl>
                                              <p:spTgt spid="22"/>
                                            </p:tgtEl>
                                          </p:cBhvr>
                                          <p:to x="80000" y="100000"/>
                                        </p:animScale>
                                        <p:anim by="(#ppt_w*0.10)" calcmode="lin" valueType="num">
                                          <p:cBhvr>
                                            <p:cTn id="96" dur="50" autoRev="1" fill="hold">
                                              <p:stCondLst>
                                                <p:cond delay="0"/>
                                              </p:stCondLst>
                                            </p:cTn>
                                            <p:tgtEl>
                                              <p:spTgt spid="22"/>
                                            </p:tgtEl>
                                            <p:attrNameLst>
                                              <p:attrName>ppt_x</p:attrName>
                                            </p:attrNameLst>
                                          </p:cBhvr>
                                        </p:anim>
                                        <p:anim by="(-#ppt_w*0.10)" calcmode="lin" valueType="num">
                                          <p:cBhvr>
                                            <p:cTn id="97" dur="50" autoRev="1" fill="hold">
                                              <p:stCondLst>
                                                <p:cond delay="0"/>
                                              </p:stCondLst>
                                            </p:cTn>
                                            <p:tgtEl>
                                              <p:spTgt spid="22"/>
                                            </p:tgtEl>
                                            <p:attrNameLst>
                                              <p:attrName>ppt_y</p:attrName>
                                            </p:attrNameLst>
                                          </p:cBhvr>
                                        </p:anim>
                                        <p:animRot by="-480000">
                                          <p:cBhvr>
                                            <p:cTn id="98" dur="50" autoRev="1" fill="hold">
                                              <p:stCondLst>
                                                <p:cond delay="0"/>
                                              </p:stCondLst>
                                            </p:cTn>
                                            <p:tgtEl>
                                              <p:spTgt spid="2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6" grpId="0"/>
          <p:bldP spid="16" grpId="1"/>
          <p:bldP spid="17" grpId="0" animBg="1"/>
          <p:bldP spid="18" grpId="0" animBg="1"/>
          <p:bldP spid="19" grpId="0"/>
          <p:bldP spid="19" grpId="1"/>
          <p:bldP spid="20" grpId="0" animBg="1"/>
          <p:bldP spid="21" grpId="0" animBg="1"/>
          <p:bldP spid="22" grpId="0"/>
          <p:bldP spid="22" grpId="1"/>
          <p:bldP spid="2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4"/>
                                            </p:tgtEl>
                                            <p:attrNameLst>
                                              <p:attrName>ppt_y</p:attrName>
                                            </p:attrNameLst>
                                          </p:cBhvr>
                                          <p:tavLst>
                                            <p:tav tm="0">
                                              <p:val>
                                                <p:strVal val="#ppt_y"/>
                                              </p:val>
                                            </p:tav>
                                            <p:tav tm="100000">
                                              <p:val>
                                                <p:strVal val="#ppt_y"/>
                                              </p:val>
                                            </p:tav>
                                          </p:tavLst>
                                        </p:anim>
                                        <p:anim calcmode="lin" valueType="num">
                                          <p:cBhvr>
                                            <p:cTn id="9" dur="5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4"/>
                                            </p:tgtEl>
                                          </p:cBhvr>
                                        </p:animEffect>
                                      </p:childTnLst>
                                    </p:cTn>
                                  </p:par>
                                </p:childTnLst>
                              </p:cTn>
                            </p:par>
                            <p:par>
                              <p:cTn id="12" fill="hold">
                                <p:stCondLst>
                                  <p:cond delay="850"/>
                                </p:stCondLst>
                                <p:childTnLst>
                                  <p:par>
                                    <p:cTn id="13" presetID="2" presetClass="entr" presetSubtype="1"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0-#ppt_h/2"/>
                                              </p:val>
                                            </p:tav>
                                            <p:tav tm="100000">
                                              <p:val>
                                                <p:strVal val="#ppt_y"/>
                                              </p:val>
                                            </p:tav>
                                          </p:tavLst>
                                        </p:anim>
                                      </p:childTnLst>
                                    </p:cTn>
                                  </p:par>
                                </p:childTnLst>
                              </p:cTn>
                            </p:par>
                            <p:par>
                              <p:cTn id="17" fill="hold">
                                <p:stCondLst>
                                  <p:cond delay="1350"/>
                                </p:stCondLst>
                                <p:childTnLst>
                                  <p:par>
                                    <p:cTn id="18" presetID="22" presetClass="entr" presetSubtype="2"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right)">
                                          <p:cBhvr>
                                            <p:cTn id="20" dur="500"/>
                                            <p:tgtEl>
                                              <p:spTgt spid="10"/>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right)">
                                          <p:cBhvr>
                                            <p:cTn id="23" dur="500"/>
                                            <p:tgtEl>
                                              <p:spTgt spid="11"/>
                                            </p:tgtEl>
                                          </p:cBhvr>
                                        </p:animEffect>
                                      </p:childTnLst>
                                    </p:cTn>
                                  </p:par>
                                </p:childTnLst>
                              </p:cTn>
                            </p:par>
                            <p:par>
                              <p:cTn id="24" fill="hold">
                                <p:stCondLst>
                                  <p:cond delay="1850"/>
                                </p:stCondLst>
                                <p:childTnLst>
                                  <p:par>
                                    <p:cTn id="25" presetID="2" presetClass="entr" presetSubtype="1"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0-#ppt_h/2"/>
                                              </p:val>
                                            </p:tav>
                                            <p:tav tm="100000">
                                              <p:val>
                                                <p:strVal val="#ppt_y"/>
                                              </p:val>
                                            </p:tav>
                                          </p:tavLst>
                                        </p:anim>
                                      </p:childTnLst>
                                    </p:cTn>
                                  </p:par>
                                </p:childTnLst>
                              </p:cTn>
                            </p:par>
                            <p:par>
                              <p:cTn id="29" fill="hold">
                                <p:stCondLst>
                                  <p:cond delay="2350"/>
                                </p:stCondLst>
                                <p:childTnLst>
                                  <p:par>
                                    <p:cTn id="30" presetID="22" presetClass="entr" presetSubtype="8" fill="hold" grpId="0" nodeType="afterEffect">
                                      <p:stCondLst>
                                        <p:cond delay="0"/>
                                      </p:stCondLst>
                                      <p:iterate type="lt">
                                        <p:tmPct val="30000"/>
                                      </p:iterate>
                                      <p:childTnLst>
                                        <p:set>
                                          <p:cBhvr>
                                            <p:cTn id="31" dur="1" fill="hold">
                                              <p:stCondLst>
                                                <p:cond delay="0"/>
                                              </p:stCondLst>
                                            </p:cTn>
                                            <p:tgtEl>
                                              <p:spTgt spid="16"/>
                                            </p:tgtEl>
                                            <p:attrNameLst>
                                              <p:attrName>style.visibility</p:attrName>
                                            </p:attrNameLst>
                                          </p:cBhvr>
                                          <p:to>
                                            <p:strVal val="visible"/>
                                          </p:to>
                                        </p:set>
                                        <p:animEffect transition="in" filter="wipe(left)">
                                          <p:cBhvr>
                                            <p:cTn id="32" dur="100"/>
                                            <p:tgtEl>
                                              <p:spTgt spid="16"/>
                                            </p:tgtEl>
                                          </p:cBhvr>
                                        </p:animEffect>
                                      </p:childTnLst>
                                    </p:cTn>
                                  </p:par>
                                  <p:par>
                                    <p:cTn id="33" presetID="36" presetClass="emph" presetSubtype="0" fill="hold" grpId="1" nodeType="withEffect">
                                      <p:stCondLst>
                                        <p:cond delay="0"/>
                                      </p:stCondLst>
                                      <p:iterate type="lt">
                                        <p:tmPct val="30000"/>
                                      </p:iterate>
                                      <p:childTnLst>
                                        <p:animScale>
                                          <p:cBhvr>
                                            <p:cTn id="34" dur="50" autoRev="1" fill="hold">
                                              <p:stCondLst>
                                                <p:cond delay="0"/>
                                              </p:stCondLst>
                                            </p:cTn>
                                            <p:tgtEl>
                                              <p:spTgt spid="16"/>
                                            </p:tgtEl>
                                          </p:cBhvr>
                                          <p:to x="80000" y="100000"/>
                                        </p:animScale>
                                        <p:anim by="(#ppt_w*0.10)" calcmode="lin" valueType="num">
                                          <p:cBhvr>
                                            <p:cTn id="35" dur="50" autoRev="1" fill="hold">
                                              <p:stCondLst>
                                                <p:cond delay="0"/>
                                              </p:stCondLst>
                                            </p:cTn>
                                            <p:tgtEl>
                                              <p:spTgt spid="16"/>
                                            </p:tgtEl>
                                            <p:attrNameLst>
                                              <p:attrName>ppt_x</p:attrName>
                                            </p:attrNameLst>
                                          </p:cBhvr>
                                        </p:anim>
                                        <p:anim by="(-#ppt_w*0.10)" calcmode="lin" valueType="num">
                                          <p:cBhvr>
                                            <p:cTn id="36" dur="50" autoRev="1" fill="hold">
                                              <p:stCondLst>
                                                <p:cond delay="0"/>
                                              </p:stCondLst>
                                            </p:cTn>
                                            <p:tgtEl>
                                              <p:spTgt spid="16"/>
                                            </p:tgtEl>
                                            <p:attrNameLst>
                                              <p:attrName>ppt_y</p:attrName>
                                            </p:attrNameLst>
                                          </p:cBhvr>
                                        </p:anim>
                                        <p:animRot by="-480000">
                                          <p:cBhvr>
                                            <p:cTn id="37" dur="50" autoRev="1" fill="hold">
                                              <p:stCondLst>
                                                <p:cond delay="0"/>
                                              </p:stCondLst>
                                            </p:cTn>
                                            <p:tgtEl>
                                              <p:spTgt spid="16"/>
                                            </p:tgtEl>
                                            <p:attrNameLst>
                                              <p:attrName>r</p:attrName>
                                            </p:attrNameLst>
                                          </p:cBhvr>
                                        </p:animRot>
                                      </p:childTnLst>
                                    </p:cTn>
                                  </p:par>
                                </p:childTnLst>
                              </p:cTn>
                            </p:par>
                            <p:par>
                              <p:cTn id="38" fill="hold">
                                <p:stCondLst>
                                  <p:cond delay="2900"/>
                                </p:stCondLst>
                                <p:childTnLst>
                                  <p:par>
                                    <p:cTn id="39" presetID="22" presetClass="entr" presetSubtype="1"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up)">
                                          <p:cBhvr>
                                            <p:cTn id="41" dur="500"/>
                                            <p:tgtEl>
                                              <p:spTgt spid="13"/>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up)">
                                          <p:cBhvr>
                                            <p:cTn id="44" dur="500"/>
                                            <p:tgtEl>
                                              <p:spTgt spid="12"/>
                                            </p:tgtEl>
                                          </p:cBhvr>
                                        </p:animEffect>
                                      </p:childTnLst>
                                    </p:cTn>
                                  </p:par>
                                </p:childTnLst>
                              </p:cTn>
                            </p:par>
                            <p:par>
                              <p:cTn id="45" fill="hold">
                                <p:stCondLst>
                                  <p:cond delay="3400"/>
                                </p:stCondLst>
                                <p:childTnLst>
                                  <p:par>
                                    <p:cTn id="46" presetID="2" presetClass="entr" presetSubtype="1" fill="hold" grpId="0" nodeType="after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additive="base">
                                            <p:cTn id="48" dur="500" fill="hold"/>
                                            <p:tgtEl>
                                              <p:spTgt spid="18"/>
                                            </p:tgtEl>
                                            <p:attrNameLst>
                                              <p:attrName>ppt_x</p:attrName>
                                            </p:attrNameLst>
                                          </p:cBhvr>
                                          <p:tavLst>
                                            <p:tav tm="0">
                                              <p:val>
                                                <p:strVal val="#ppt_x"/>
                                              </p:val>
                                            </p:tav>
                                            <p:tav tm="100000">
                                              <p:val>
                                                <p:strVal val="#ppt_x"/>
                                              </p:val>
                                            </p:tav>
                                          </p:tavLst>
                                        </p:anim>
                                        <p:anim calcmode="lin" valueType="num">
                                          <p:cBhvr additive="base">
                                            <p:cTn id="49" dur="500" fill="hold"/>
                                            <p:tgtEl>
                                              <p:spTgt spid="18"/>
                                            </p:tgtEl>
                                            <p:attrNameLst>
                                              <p:attrName>ppt_y</p:attrName>
                                            </p:attrNameLst>
                                          </p:cBhvr>
                                          <p:tavLst>
                                            <p:tav tm="0">
                                              <p:val>
                                                <p:strVal val="0-#ppt_h/2"/>
                                              </p:val>
                                            </p:tav>
                                            <p:tav tm="100000">
                                              <p:val>
                                                <p:strVal val="#ppt_y"/>
                                              </p:val>
                                            </p:tav>
                                          </p:tavLst>
                                        </p:anim>
                                      </p:childTnLst>
                                    </p:cTn>
                                  </p:par>
                                </p:childTnLst>
                              </p:cTn>
                            </p:par>
                            <p:par>
                              <p:cTn id="50" fill="hold">
                                <p:stCondLst>
                                  <p:cond delay="3900"/>
                                </p:stCondLst>
                                <p:childTnLst>
                                  <p:par>
                                    <p:cTn id="51" presetID="22" presetClass="entr" presetSubtype="8"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left)">
                                          <p:cBhvr>
                                            <p:cTn id="53" dur="500"/>
                                            <p:tgtEl>
                                              <p:spTgt spid="6"/>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left)">
                                          <p:cBhvr>
                                            <p:cTn id="56" dur="500"/>
                                            <p:tgtEl>
                                              <p:spTgt spid="7"/>
                                            </p:tgtEl>
                                          </p:cBhvr>
                                        </p:animEffect>
                                      </p:childTnLst>
                                    </p:cTn>
                                  </p:par>
                                </p:childTnLst>
                              </p:cTn>
                            </p:par>
                            <p:par>
                              <p:cTn id="57" fill="hold">
                                <p:stCondLst>
                                  <p:cond delay="4400"/>
                                </p:stCondLst>
                                <p:childTnLst>
                                  <p:par>
                                    <p:cTn id="58" presetID="2" presetClass="entr" presetSubtype="1" fill="hold" grpId="0" nodeType="afterEffect">
                                      <p:stCondLst>
                                        <p:cond delay="0"/>
                                      </p:stCondLst>
                                      <p:childTnLst>
                                        <p:set>
                                          <p:cBhvr>
                                            <p:cTn id="59" dur="1" fill="hold">
                                              <p:stCondLst>
                                                <p:cond delay="0"/>
                                              </p:stCondLst>
                                            </p:cTn>
                                            <p:tgtEl>
                                              <p:spTgt spid="20"/>
                                            </p:tgtEl>
                                            <p:attrNameLst>
                                              <p:attrName>style.visibility</p:attrName>
                                            </p:attrNameLst>
                                          </p:cBhvr>
                                          <p:to>
                                            <p:strVal val="visible"/>
                                          </p:to>
                                        </p:set>
                                        <p:anim calcmode="lin" valueType="num">
                                          <p:cBhvr additive="base">
                                            <p:cTn id="60" dur="500" fill="hold"/>
                                            <p:tgtEl>
                                              <p:spTgt spid="20"/>
                                            </p:tgtEl>
                                            <p:attrNameLst>
                                              <p:attrName>ppt_x</p:attrName>
                                            </p:attrNameLst>
                                          </p:cBhvr>
                                          <p:tavLst>
                                            <p:tav tm="0">
                                              <p:val>
                                                <p:strVal val="#ppt_x"/>
                                              </p:val>
                                            </p:tav>
                                            <p:tav tm="100000">
                                              <p:val>
                                                <p:strVal val="#ppt_x"/>
                                              </p:val>
                                            </p:tav>
                                          </p:tavLst>
                                        </p:anim>
                                        <p:anim calcmode="lin" valueType="num">
                                          <p:cBhvr additive="base">
                                            <p:cTn id="61" dur="500" fill="hold"/>
                                            <p:tgtEl>
                                              <p:spTgt spid="20"/>
                                            </p:tgtEl>
                                            <p:attrNameLst>
                                              <p:attrName>ppt_y</p:attrName>
                                            </p:attrNameLst>
                                          </p:cBhvr>
                                          <p:tavLst>
                                            <p:tav tm="0">
                                              <p:val>
                                                <p:strVal val="0-#ppt_h/2"/>
                                              </p:val>
                                            </p:tav>
                                            <p:tav tm="100000">
                                              <p:val>
                                                <p:strVal val="#ppt_y"/>
                                              </p:val>
                                            </p:tav>
                                          </p:tavLst>
                                        </p:anim>
                                      </p:childTnLst>
                                    </p:cTn>
                                  </p:par>
                                </p:childTnLst>
                              </p:cTn>
                            </p:par>
                            <p:par>
                              <p:cTn id="62" fill="hold">
                                <p:stCondLst>
                                  <p:cond delay="4900"/>
                                </p:stCondLst>
                                <p:childTnLst>
                                  <p:par>
                                    <p:cTn id="63" presetID="22" presetClass="entr" presetSubtype="8" fill="hold" grpId="0" nodeType="afterEffect">
                                      <p:stCondLst>
                                        <p:cond delay="0"/>
                                      </p:stCondLst>
                                      <p:iterate type="lt">
                                        <p:tmPct val="30000"/>
                                      </p:iterate>
                                      <p:childTnLst>
                                        <p:set>
                                          <p:cBhvr>
                                            <p:cTn id="64" dur="1" fill="hold">
                                              <p:stCondLst>
                                                <p:cond delay="0"/>
                                              </p:stCondLst>
                                            </p:cTn>
                                            <p:tgtEl>
                                              <p:spTgt spid="19"/>
                                            </p:tgtEl>
                                            <p:attrNameLst>
                                              <p:attrName>style.visibility</p:attrName>
                                            </p:attrNameLst>
                                          </p:cBhvr>
                                          <p:to>
                                            <p:strVal val="visible"/>
                                          </p:to>
                                        </p:set>
                                        <p:animEffect transition="in" filter="wipe(left)">
                                          <p:cBhvr>
                                            <p:cTn id="65" dur="100"/>
                                            <p:tgtEl>
                                              <p:spTgt spid="19"/>
                                            </p:tgtEl>
                                          </p:cBhvr>
                                        </p:animEffect>
                                      </p:childTnLst>
                                    </p:cTn>
                                  </p:par>
                                  <p:par>
                                    <p:cTn id="66" presetID="36" presetClass="emph" presetSubtype="0" fill="hold" grpId="1" nodeType="withEffect">
                                      <p:stCondLst>
                                        <p:cond delay="0"/>
                                      </p:stCondLst>
                                      <p:iterate type="lt">
                                        <p:tmPct val="30000"/>
                                      </p:iterate>
                                      <p:childTnLst>
                                        <p:animScale>
                                          <p:cBhvr>
                                            <p:cTn id="67" dur="50" autoRev="1" fill="hold">
                                              <p:stCondLst>
                                                <p:cond delay="0"/>
                                              </p:stCondLst>
                                            </p:cTn>
                                            <p:tgtEl>
                                              <p:spTgt spid="19"/>
                                            </p:tgtEl>
                                          </p:cBhvr>
                                          <p:to x="80000" y="100000"/>
                                        </p:animScale>
                                        <p:anim by="(#ppt_w*0.10)" calcmode="lin" valueType="num">
                                          <p:cBhvr>
                                            <p:cTn id="68" dur="50" autoRev="1" fill="hold">
                                              <p:stCondLst>
                                                <p:cond delay="0"/>
                                              </p:stCondLst>
                                            </p:cTn>
                                            <p:tgtEl>
                                              <p:spTgt spid="19"/>
                                            </p:tgtEl>
                                            <p:attrNameLst>
                                              <p:attrName>ppt_x</p:attrName>
                                            </p:attrNameLst>
                                          </p:cBhvr>
                                        </p:anim>
                                        <p:anim by="(-#ppt_w*0.10)" calcmode="lin" valueType="num">
                                          <p:cBhvr>
                                            <p:cTn id="69" dur="50" autoRev="1" fill="hold">
                                              <p:stCondLst>
                                                <p:cond delay="0"/>
                                              </p:stCondLst>
                                            </p:cTn>
                                            <p:tgtEl>
                                              <p:spTgt spid="19"/>
                                            </p:tgtEl>
                                            <p:attrNameLst>
                                              <p:attrName>ppt_y</p:attrName>
                                            </p:attrNameLst>
                                          </p:cBhvr>
                                        </p:anim>
                                        <p:animRot by="-480000">
                                          <p:cBhvr>
                                            <p:cTn id="70" dur="50" autoRev="1" fill="hold">
                                              <p:stCondLst>
                                                <p:cond delay="0"/>
                                              </p:stCondLst>
                                            </p:cTn>
                                            <p:tgtEl>
                                              <p:spTgt spid="19"/>
                                            </p:tgtEl>
                                            <p:attrNameLst>
                                              <p:attrName>r</p:attrName>
                                            </p:attrNameLst>
                                          </p:cBhvr>
                                        </p:animRot>
                                      </p:childTnLst>
                                    </p:cTn>
                                  </p:par>
                                </p:childTnLst>
                              </p:cTn>
                            </p:par>
                            <p:par>
                              <p:cTn id="71" fill="hold">
                                <p:stCondLst>
                                  <p:cond delay="5449"/>
                                </p:stCondLst>
                                <p:childTnLst>
                                  <p:par>
                                    <p:cTn id="72" presetID="22" presetClass="entr" presetSubtype="1" fill="hold" grpId="0" nodeType="after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wipe(up)">
                                          <p:cBhvr>
                                            <p:cTn id="74" dur="500"/>
                                            <p:tgtEl>
                                              <p:spTgt spid="9"/>
                                            </p:tgtEl>
                                          </p:cBhvr>
                                        </p:animEffect>
                                      </p:childTnLst>
                                    </p:cTn>
                                  </p:par>
                                  <p:par>
                                    <p:cTn id="75" presetID="22" presetClass="entr" presetSubtype="1" fill="hold" grpId="0" nodeType="with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wipe(up)">
                                          <p:cBhvr>
                                            <p:cTn id="77" dur="500"/>
                                            <p:tgtEl>
                                              <p:spTgt spid="8"/>
                                            </p:tgtEl>
                                          </p:cBhvr>
                                        </p:animEffect>
                                      </p:childTnLst>
                                    </p:cTn>
                                  </p:par>
                                </p:childTnLst>
                              </p:cTn>
                            </p:par>
                            <p:par>
                              <p:cTn id="78" fill="hold">
                                <p:stCondLst>
                                  <p:cond delay="5949"/>
                                </p:stCondLst>
                                <p:childTnLst>
                                  <p:par>
                                    <p:cTn id="79" presetID="2" presetClass="entr" presetSubtype="1" fill="hold" grpId="0" nodeType="afterEffect">
                                      <p:stCondLst>
                                        <p:cond delay="0"/>
                                      </p:stCondLst>
                                      <p:childTnLst>
                                        <p:set>
                                          <p:cBhvr>
                                            <p:cTn id="80" dur="1" fill="hold">
                                              <p:stCondLst>
                                                <p:cond delay="0"/>
                                              </p:stCondLst>
                                            </p:cTn>
                                            <p:tgtEl>
                                              <p:spTgt spid="21"/>
                                            </p:tgtEl>
                                            <p:attrNameLst>
                                              <p:attrName>style.visibility</p:attrName>
                                            </p:attrNameLst>
                                          </p:cBhvr>
                                          <p:to>
                                            <p:strVal val="visible"/>
                                          </p:to>
                                        </p:set>
                                        <p:anim calcmode="lin" valueType="num">
                                          <p:cBhvr additive="base">
                                            <p:cTn id="81" dur="500" fill="hold"/>
                                            <p:tgtEl>
                                              <p:spTgt spid="21"/>
                                            </p:tgtEl>
                                            <p:attrNameLst>
                                              <p:attrName>ppt_x</p:attrName>
                                            </p:attrNameLst>
                                          </p:cBhvr>
                                          <p:tavLst>
                                            <p:tav tm="0">
                                              <p:val>
                                                <p:strVal val="#ppt_x"/>
                                              </p:val>
                                            </p:tav>
                                            <p:tav tm="100000">
                                              <p:val>
                                                <p:strVal val="#ppt_x"/>
                                              </p:val>
                                            </p:tav>
                                          </p:tavLst>
                                        </p:anim>
                                        <p:anim calcmode="lin" valueType="num">
                                          <p:cBhvr additive="base">
                                            <p:cTn id="82" dur="500" fill="hold"/>
                                            <p:tgtEl>
                                              <p:spTgt spid="21"/>
                                            </p:tgtEl>
                                            <p:attrNameLst>
                                              <p:attrName>ppt_y</p:attrName>
                                            </p:attrNameLst>
                                          </p:cBhvr>
                                          <p:tavLst>
                                            <p:tav tm="0">
                                              <p:val>
                                                <p:strVal val="0-#ppt_h/2"/>
                                              </p:val>
                                            </p:tav>
                                            <p:tav tm="100000">
                                              <p:val>
                                                <p:strVal val="#ppt_y"/>
                                              </p:val>
                                            </p:tav>
                                          </p:tavLst>
                                        </p:anim>
                                      </p:childTnLst>
                                    </p:cTn>
                                  </p:par>
                                </p:childTnLst>
                              </p:cTn>
                            </p:par>
                            <p:par>
                              <p:cTn id="83" fill="hold">
                                <p:stCondLst>
                                  <p:cond delay="6449"/>
                                </p:stCondLst>
                                <p:childTnLst>
                                  <p:par>
                                    <p:cTn id="84" presetID="22" presetClass="entr" presetSubtype="2" fill="hold" grpId="0" nodeType="afterEffect">
                                      <p:stCondLst>
                                        <p:cond delay="0"/>
                                      </p:stCondLst>
                                      <p:childTnLst>
                                        <p:set>
                                          <p:cBhvr>
                                            <p:cTn id="85" dur="1" fill="hold">
                                              <p:stCondLst>
                                                <p:cond delay="0"/>
                                              </p:stCondLst>
                                            </p:cTn>
                                            <p:tgtEl>
                                              <p:spTgt spid="4"/>
                                            </p:tgtEl>
                                            <p:attrNameLst>
                                              <p:attrName>style.visibility</p:attrName>
                                            </p:attrNameLst>
                                          </p:cBhvr>
                                          <p:to>
                                            <p:strVal val="visible"/>
                                          </p:to>
                                        </p:set>
                                        <p:animEffect transition="in" filter="wipe(right)">
                                          <p:cBhvr>
                                            <p:cTn id="86" dur="500"/>
                                            <p:tgtEl>
                                              <p:spTgt spid="4"/>
                                            </p:tgtEl>
                                          </p:cBhvr>
                                        </p:animEffect>
                                      </p:childTnLst>
                                    </p:cTn>
                                  </p:par>
                                  <p:par>
                                    <p:cTn id="87" presetID="22" presetClass="entr" presetSubtype="2" fill="hold" grpId="0" nodeType="withEffect">
                                      <p:stCondLst>
                                        <p:cond delay="0"/>
                                      </p:stCondLst>
                                      <p:childTnLst>
                                        <p:set>
                                          <p:cBhvr>
                                            <p:cTn id="88" dur="1" fill="hold">
                                              <p:stCondLst>
                                                <p:cond delay="0"/>
                                              </p:stCondLst>
                                            </p:cTn>
                                            <p:tgtEl>
                                              <p:spTgt spid="5"/>
                                            </p:tgtEl>
                                            <p:attrNameLst>
                                              <p:attrName>style.visibility</p:attrName>
                                            </p:attrNameLst>
                                          </p:cBhvr>
                                          <p:to>
                                            <p:strVal val="visible"/>
                                          </p:to>
                                        </p:set>
                                        <p:animEffect transition="in" filter="wipe(right)">
                                          <p:cBhvr>
                                            <p:cTn id="89" dur="500"/>
                                            <p:tgtEl>
                                              <p:spTgt spid="5"/>
                                            </p:tgtEl>
                                          </p:cBhvr>
                                        </p:animEffect>
                                      </p:childTnLst>
                                    </p:cTn>
                                  </p:par>
                                </p:childTnLst>
                              </p:cTn>
                            </p:par>
                            <p:par>
                              <p:cTn id="90" fill="hold">
                                <p:stCondLst>
                                  <p:cond delay="6949"/>
                                </p:stCondLst>
                                <p:childTnLst>
                                  <p:par>
                                    <p:cTn id="91" presetID="22" presetClass="entr" presetSubtype="8" fill="hold" grpId="0" nodeType="afterEffect">
                                      <p:stCondLst>
                                        <p:cond delay="0"/>
                                      </p:stCondLst>
                                      <p:iterate type="lt">
                                        <p:tmPct val="30000"/>
                                      </p:iterate>
                                      <p:childTnLst>
                                        <p:set>
                                          <p:cBhvr>
                                            <p:cTn id="92" dur="1" fill="hold">
                                              <p:stCondLst>
                                                <p:cond delay="0"/>
                                              </p:stCondLst>
                                            </p:cTn>
                                            <p:tgtEl>
                                              <p:spTgt spid="22"/>
                                            </p:tgtEl>
                                            <p:attrNameLst>
                                              <p:attrName>style.visibility</p:attrName>
                                            </p:attrNameLst>
                                          </p:cBhvr>
                                          <p:to>
                                            <p:strVal val="visible"/>
                                          </p:to>
                                        </p:set>
                                        <p:animEffect transition="in" filter="wipe(left)">
                                          <p:cBhvr>
                                            <p:cTn id="93" dur="100"/>
                                            <p:tgtEl>
                                              <p:spTgt spid="22"/>
                                            </p:tgtEl>
                                          </p:cBhvr>
                                        </p:animEffect>
                                      </p:childTnLst>
                                    </p:cTn>
                                  </p:par>
                                  <p:par>
                                    <p:cTn id="94" presetID="36" presetClass="emph" presetSubtype="0" fill="hold" grpId="1" nodeType="withEffect">
                                      <p:stCondLst>
                                        <p:cond delay="0"/>
                                      </p:stCondLst>
                                      <p:iterate type="lt">
                                        <p:tmPct val="30000"/>
                                      </p:iterate>
                                      <p:childTnLst>
                                        <p:animScale>
                                          <p:cBhvr>
                                            <p:cTn id="95" dur="50" autoRev="1" fill="hold">
                                              <p:stCondLst>
                                                <p:cond delay="0"/>
                                              </p:stCondLst>
                                            </p:cTn>
                                            <p:tgtEl>
                                              <p:spTgt spid="22"/>
                                            </p:tgtEl>
                                          </p:cBhvr>
                                          <p:to x="80000" y="100000"/>
                                        </p:animScale>
                                        <p:anim by="(#ppt_w*0.10)" calcmode="lin" valueType="num">
                                          <p:cBhvr>
                                            <p:cTn id="96" dur="50" autoRev="1" fill="hold">
                                              <p:stCondLst>
                                                <p:cond delay="0"/>
                                              </p:stCondLst>
                                            </p:cTn>
                                            <p:tgtEl>
                                              <p:spTgt spid="22"/>
                                            </p:tgtEl>
                                            <p:attrNameLst>
                                              <p:attrName>ppt_x</p:attrName>
                                            </p:attrNameLst>
                                          </p:cBhvr>
                                        </p:anim>
                                        <p:anim by="(-#ppt_w*0.10)" calcmode="lin" valueType="num">
                                          <p:cBhvr>
                                            <p:cTn id="97" dur="50" autoRev="1" fill="hold">
                                              <p:stCondLst>
                                                <p:cond delay="0"/>
                                              </p:stCondLst>
                                            </p:cTn>
                                            <p:tgtEl>
                                              <p:spTgt spid="22"/>
                                            </p:tgtEl>
                                            <p:attrNameLst>
                                              <p:attrName>ppt_y</p:attrName>
                                            </p:attrNameLst>
                                          </p:cBhvr>
                                        </p:anim>
                                        <p:animRot by="-480000">
                                          <p:cBhvr>
                                            <p:cTn id="98" dur="50" autoRev="1" fill="hold">
                                              <p:stCondLst>
                                                <p:cond delay="0"/>
                                              </p:stCondLst>
                                            </p:cTn>
                                            <p:tgtEl>
                                              <p:spTgt spid="2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6" grpId="0"/>
          <p:bldP spid="16" grpId="1"/>
          <p:bldP spid="17" grpId="0" animBg="1"/>
          <p:bldP spid="18" grpId="0" animBg="1"/>
          <p:bldP spid="19" grpId="0"/>
          <p:bldP spid="19" grpId="1"/>
          <p:bldP spid="20" grpId="0" animBg="1"/>
          <p:bldP spid="21" grpId="0" animBg="1"/>
          <p:bldP spid="22" grpId="0"/>
          <p:bldP spid="22" grpId="1"/>
          <p:bldP spid="24" grpId="0"/>
        </p:bldLst>
      </p:timing>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4" name="直接连接符 3"/>
          <p:cNvCxnSpPr/>
          <p:nvPr/>
        </p:nvCxnSpPr>
        <p:spPr>
          <a:xfrm>
            <a:off x="474554" y="2294933"/>
            <a:ext cx="1745751" cy="0"/>
          </a:xfrm>
          <a:prstGeom prst="line">
            <a:avLst/>
          </a:prstGeom>
          <a:ln w="12700">
            <a:solidFill>
              <a:srgbClr val="414455"/>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474554" y="3423525"/>
            <a:ext cx="1745751" cy="0"/>
          </a:xfrm>
          <a:prstGeom prst="line">
            <a:avLst/>
          </a:prstGeom>
          <a:ln w="12700">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6" name="组合 5"/>
          <p:cNvGrpSpPr/>
          <p:nvPr/>
        </p:nvGrpSpPr>
        <p:grpSpPr>
          <a:xfrm>
            <a:off x="383031" y="1222303"/>
            <a:ext cx="1974445" cy="983877"/>
            <a:chOff x="8835092" y="1945063"/>
            <a:chExt cx="2483676" cy="1235264"/>
          </a:xfrm>
        </p:grpSpPr>
        <p:sp>
          <p:nvSpPr>
            <p:cNvPr id="7" name="文本框 11"/>
            <p:cNvSpPr txBox="1"/>
            <p:nvPr/>
          </p:nvSpPr>
          <p:spPr>
            <a:xfrm>
              <a:off x="8835092" y="1945063"/>
              <a:ext cx="1248229" cy="376676"/>
            </a:xfrm>
            <a:prstGeom prst="rect">
              <a:avLst/>
            </a:prstGeom>
            <a:noFill/>
          </p:spPr>
          <p:txBody>
            <a:bodyPr wrap="square" rtlCol="0">
              <a:spAutoFit/>
            </a:bodyPr>
            <a:lstStyle/>
            <a:p>
              <a:pPr algn="ctr"/>
              <a:r>
                <a:rPr lang="zh-CN" altLang="en-US" sz="2025" baseline="-3000" dirty="0">
                  <a:latin typeface="微软雅黑" panose="020B0503020204020204" pitchFamily="34" charset="-122"/>
                  <a:ea typeface="微软雅黑" panose="020B0503020204020204" pitchFamily="34" charset="-122"/>
                </a:rPr>
                <a:t>添加标题</a:t>
              </a:r>
            </a:p>
          </p:txBody>
        </p:sp>
        <p:sp>
          <p:nvSpPr>
            <p:cNvPr id="8" name="文本框 12"/>
            <p:cNvSpPr txBox="1"/>
            <p:nvPr/>
          </p:nvSpPr>
          <p:spPr>
            <a:xfrm>
              <a:off x="8872836" y="2273940"/>
              <a:ext cx="2445932" cy="906387"/>
            </a:xfrm>
            <a:prstGeom prst="rect">
              <a:avLst/>
            </a:prstGeom>
            <a:noFill/>
          </p:spPr>
          <p:txBody>
            <a:bodyPr wrap="square" rtlCol="0">
              <a:spAutoFit/>
            </a:bodyPr>
            <a:lstStyle/>
            <a:p>
              <a:pPr>
                <a:lnSpc>
                  <a:spcPct val="130000"/>
                </a:lnSpc>
              </a:pPr>
              <a:r>
                <a:rPr lang="zh-CN" altLang="en-US" sz="105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您的内容打在这里，或者通过复制您的文本后。您的内容打在这里，或者通过复制您的文</a:t>
              </a:r>
            </a:p>
          </p:txBody>
        </p:sp>
      </p:grpSp>
      <p:grpSp>
        <p:nvGrpSpPr>
          <p:cNvPr id="9" name="组合 8"/>
          <p:cNvGrpSpPr/>
          <p:nvPr/>
        </p:nvGrpSpPr>
        <p:grpSpPr>
          <a:xfrm>
            <a:off x="375316" y="2351655"/>
            <a:ext cx="1974445" cy="1004006"/>
            <a:chOff x="8835092" y="2033592"/>
            <a:chExt cx="2483676" cy="1260526"/>
          </a:xfrm>
        </p:grpSpPr>
        <p:sp>
          <p:nvSpPr>
            <p:cNvPr id="10" name="文本框 14"/>
            <p:cNvSpPr txBox="1"/>
            <p:nvPr/>
          </p:nvSpPr>
          <p:spPr>
            <a:xfrm>
              <a:off x="8835092" y="2033592"/>
              <a:ext cx="1248229" cy="376673"/>
            </a:xfrm>
            <a:prstGeom prst="rect">
              <a:avLst/>
            </a:prstGeom>
            <a:noFill/>
          </p:spPr>
          <p:txBody>
            <a:bodyPr wrap="square" rtlCol="0">
              <a:spAutoFit/>
            </a:bodyPr>
            <a:lstStyle/>
            <a:p>
              <a:pPr algn="ctr"/>
              <a:r>
                <a:rPr lang="zh-CN" altLang="en-US" sz="2025" baseline="-3000" dirty="0">
                  <a:latin typeface="微软雅黑" panose="020B0503020204020204" pitchFamily="34" charset="-122"/>
                  <a:ea typeface="微软雅黑" panose="020B0503020204020204" pitchFamily="34" charset="-122"/>
                </a:rPr>
                <a:t>添加标题</a:t>
              </a:r>
            </a:p>
          </p:txBody>
        </p:sp>
        <p:sp>
          <p:nvSpPr>
            <p:cNvPr id="11" name="文本框 15"/>
            <p:cNvSpPr txBox="1"/>
            <p:nvPr/>
          </p:nvSpPr>
          <p:spPr>
            <a:xfrm>
              <a:off x="8872836" y="2387739"/>
              <a:ext cx="2445932" cy="906379"/>
            </a:xfrm>
            <a:prstGeom prst="rect">
              <a:avLst/>
            </a:prstGeom>
            <a:noFill/>
          </p:spPr>
          <p:txBody>
            <a:bodyPr wrap="square" rtlCol="0">
              <a:spAutoFit/>
            </a:bodyPr>
            <a:lstStyle/>
            <a:p>
              <a:pPr>
                <a:lnSpc>
                  <a:spcPct val="130000"/>
                </a:lnSpc>
              </a:pPr>
              <a:r>
                <a:rPr lang="zh-CN" altLang="en-US" sz="105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您的内容打在这里，或者通过复制您的文本后。您的内容打在这里，或者通过复制您的文</a:t>
              </a:r>
            </a:p>
          </p:txBody>
        </p:sp>
      </p:grpSp>
      <p:grpSp>
        <p:nvGrpSpPr>
          <p:cNvPr id="12" name="组合 11"/>
          <p:cNvGrpSpPr/>
          <p:nvPr/>
        </p:nvGrpSpPr>
        <p:grpSpPr>
          <a:xfrm>
            <a:off x="383029" y="3470908"/>
            <a:ext cx="1984446" cy="993955"/>
            <a:chOff x="8835092" y="2046239"/>
            <a:chExt cx="2496257" cy="1247916"/>
          </a:xfrm>
        </p:grpSpPr>
        <p:sp>
          <p:nvSpPr>
            <p:cNvPr id="13" name="文本框 17"/>
            <p:cNvSpPr txBox="1"/>
            <p:nvPr/>
          </p:nvSpPr>
          <p:spPr>
            <a:xfrm>
              <a:off x="8835092" y="2046239"/>
              <a:ext cx="1248229" cy="376676"/>
            </a:xfrm>
            <a:prstGeom prst="rect">
              <a:avLst/>
            </a:prstGeom>
            <a:noFill/>
          </p:spPr>
          <p:txBody>
            <a:bodyPr wrap="square" rtlCol="0">
              <a:spAutoFit/>
            </a:bodyPr>
            <a:lstStyle/>
            <a:p>
              <a:pPr algn="ctr"/>
              <a:r>
                <a:rPr lang="zh-CN" altLang="en-US" sz="2025" baseline="-3000" dirty="0">
                  <a:latin typeface="微软雅黑" panose="020B0503020204020204" pitchFamily="34" charset="-122"/>
                  <a:ea typeface="微软雅黑" panose="020B0503020204020204" pitchFamily="34" charset="-122"/>
                </a:rPr>
                <a:t>添加标题</a:t>
              </a:r>
            </a:p>
          </p:txBody>
        </p:sp>
        <p:sp>
          <p:nvSpPr>
            <p:cNvPr id="14" name="文本框 18"/>
            <p:cNvSpPr txBox="1"/>
            <p:nvPr/>
          </p:nvSpPr>
          <p:spPr>
            <a:xfrm>
              <a:off x="8885416" y="2387769"/>
              <a:ext cx="2445933" cy="906386"/>
            </a:xfrm>
            <a:prstGeom prst="rect">
              <a:avLst/>
            </a:prstGeom>
            <a:noFill/>
          </p:spPr>
          <p:txBody>
            <a:bodyPr wrap="square" rtlCol="0">
              <a:spAutoFit/>
            </a:bodyPr>
            <a:lstStyle/>
            <a:p>
              <a:pPr>
                <a:lnSpc>
                  <a:spcPct val="130000"/>
                </a:lnSpc>
              </a:pPr>
              <a:r>
                <a:rPr lang="zh-CN" altLang="en-US" sz="105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您的内容打在这里，或者通过复制您的文本后。您的内容打在这里，或者通过复制您的文</a:t>
              </a:r>
            </a:p>
          </p:txBody>
        </p:sp>
      </p:grpSp>
      <p:grpSp>
        <p:nvGrpSpPr>
          <p:cNvPr id="15" name="组合 14"/>
          <p:cNvGrpSpPr/>
          <p:nvPr/>
        </p:nvGrpSpPr>
        <p:grpSpPr>
          <a:xfrm>
            <a:off x="2598270" y="2930759"/>
            <a:ext cx="1853644" cy="1395930"/>
            <a:chOff x="3474720" y="4038600"/>
            <a:chExt cx="2331720" cy="1752600"/>
          </a:xfrm>
        </p:grpSpPr>
        <p:sp>
          <p:nvSpPr>
            <p:cNvPr id="16" name="文本框 19"/>
            <p:cNvSpPr txBox="1"/>
            <p:nvPr/>
          </p:nvSpPr>
          <p:spPr>
            <a:xfrm>
              <a:off x="3987799" y="4758224"/>
              <a:ext cx="1248229" cy="376676"/>
            </a:xfrm>
            <a:prstGeom prst="rect">
              <a:avLst/>
            </a:prstGeom>
            <a:noFill/>
          </p:spPr>
          <p:txBody>
            <a:bodyPr wrap="square" rtlCol="0">
              <a:spAutoFit/>
            </a:bodyPr>
            <a:lstStyle/>
            <a:p>
              <a:pPr algn="ctr"/>
              <a:r>
                <a:rPr lang="zh-CN" altLang="en-US" sz="2025" baseline="-3000" dirty="0">
                  <a:latin typeface="微软雅黑" panose="020B0503020204020204" pitchFamily="34" charset="-122"/>
                  <a:ea typeface="微软雅黑" panose="020B0503020204020204" pitchFamily="34" charset="-122"/>
                </a:rPr>
                <a:t>添加标题</a:t>
              </a:r>
            </a:p>
          </p:txBody>
        </p:sp>
        <p:sp>
          <p:nvSpPr>
            <p:cNvPr id="17" name="文本框 20"/>
            <p:cNvSpPr txBox="1"/>
            <p:nvPr/>
          </p:nvSpPr>
          <p:spPr>
            <a:xfrm>
              <a:off x="3987799" y="5299084"/>
              <a:ext cx="1248229" cy="376676"/>
            </a:xfrm>
            <a:prstGeom prst="rect">
              <a:avLst/>
            </a:prstGeom>
            <a:noFill/>
          </p:spPr>
          <p:txBody>
            <a:bodyPr wrap="square" rtlCol="0">
              <a:spAutoFit/>
            </a:bodyPr>
            <a:lstStyle/>
            <a:p>
              <a:pPr algn="ctr"/>
              <a:r>
                <a:rPr lang="zh-CN" altLang="en-US" sz="2025" baseline="-3000" dirty="0">
                  <a:latin typeface="微软雅黑" panose="020B0503020204020204" pitchFamily="34" charset="-122"/>
                  <a:ea typeface="微软雅黑" panose="020B0503020204020204" pitchFamily="34" charset="-122"/>
                </a:rPr>
                <a:t>添加标题</a:t>
              </a:r>
            </a:p>
          </p:txBody>
        </p:sp>
        <p:sp>
          <p:nvSpPr>
            <p:cNvPr id="18" name="文本框 21"/>
            <p:cNvSpPr txBox="1"/>
            <p:nvPr/>
          </p:nvSpPr>
          <p:spPr>
            <a:xfrm>
              <a:off x="3987799" y="4217364"/>
              <a:ext cx="1248229" cy="376676"/>
            </a:xfrm>
            <a:prstGeom prst="rect">
              <a:avLst/>
            </a:prstGeom>
            <a:noFill/>
          </p:spPr>
          <p:txBody>
            <a:bodyPr wrap="square" rtlCol="0">
              <a:spAutoFit/>
            </a:bodyPr>
            <a:lstStyle/>
            <a:p>
              <a:pPr algn="ctr"/>
              <a:r>
                <a:rPr lang="zh-CN" altLang="en-US" sz="2025" baseline="-3000" dirty="0">
                  <a:latin typeface="微软雅黑" panose="020B0503020204020204" pitchFamily="34" charset="-122"/>
                  <a:ea typeface="微软雅黑" panose="020B0503020204020204" pitchFamily="34" charset="-122"/>
                </a:rPr>
                <a:t>添加标题</a:t>
              </a:r>
            </a:p>
          </p:txBody>
        </p:sp>
        <p:sp>
          <p:nvSpPr>
            <p:cNvPr id="19" name="矩形 18"/>
            <p:cNvSpPr/>
            <p:nvPr/>
          </p:nvSpPr>
          <p:spPr>
            <a:xfrm>
              <a:off x="3474720" y="4038600"/>
              <a:ext cx="2331720" cy="1752600"/>
            </a:xfrm>
            <a:prstGeom prst="rect">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b="1">
                <a:ln w="12700">
                  <a:solidFill>
                    <a:schemeClr val="tx2">
                      <a:satMod val="155000"/>
                    </a:schemeClr>
                  </a:solidFill>
                  <a:prstDash val="solid"/>
                </a:ln>
                <a:effectLst>
                  <a:outerShdw blurRad="41275" dist="20320" dir="1800000" algn="tl" rotWithShape="0">
                    <a:srgbClr val="000000">
                      <a:alpha val="40000"/>
                    </a:srgbClr>
                  </a:outerShdw>
                </a:effectLst>
                <a:latin typeface="微软雅黑" panose="020B0503020204020204" pitchFamily="34" charset="-122"/>
                <a:ea typeface="微软雅黑" panose="020B0503020204020204" pitchFamily="34" charset="-122"/>
              </a:endParaRPr>
            </a:p>
          </p:txBody>
        </p:sp>
        <p:cxnSp>
          <p:nvCxnSpPr>
            <p:cNvPr id="20" name="直接连接符 19"/>
            <p:cNvCxnSpPr/>
            <p:nvPr/>
          </p:nvCxnSpPr>
          <p:spPr>
            <a:xfrm>
              <a:off x="3596580" y="464348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3596580" y="518959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2" name="组合 21"/>
          <p:cNvGrpSpPr/>
          <p:nvPr/>
        </p:nvGrpSpPr>
        <p:grpSpPr>
          <a:xfrm>
            <a:off x="4718451" y="2930759"/>
            <a:ext cx="1853644" cy="1395930"/>
            <a:chOff x="3474720" y="4038600"/>
            <a:chExt cx="2331720" cy="1752600"/>
          </a:xfrm>
        </p:grpSpPr>
        <p:sp>
          <p:nvSpPr>
            <p:cNvPr id="23" name="文本框 30"/>
            <p:cNvSpPr txBox="1"/>
            <p:nvPr/>
          </p:nvSpPr>
          <p:spPr>
            <a:xfrm>
              <a:off x="3987799" y="4758224"/>
              <a:ext cx="1248229" cy="376676"/>
            </a:xfrm>
            <a:prstGeom prst="rect">
              <a:avLst/>
            </a:prstGeom>
            <a:noFill/>
          </p:spPr>
          <p:txBody>
            <a:bodyPr wrap="square" rtlCol="0">
              <a:spAutoFit/>
            </a:bodyPr>
            <a:lstStyle/>
            <a:p>
              <a:pPr algn="ctr"/>
              <a:r>
                <a:rPr lang="zh-CN" altLang="en-US" sz="2025" baseline="-3000" dirty="0">
                  <a:latin typeface="微软雅黑" panose="020B0503020204020204" pitchFamily="34" charset="-122"/>
                  <a:ea typeface="微软雅黑" panose="020B0503020204020204" pitchFamily="34" charset="-122"/>
                </a:rPr>
                <a:t>添加标题</a:t>
              </a:r>
            </a:p>
          </p:txBody>
        </p:sp>
        <p:sp>
          <p:nvSpPr>
            <p:cNvPr id="24" name="文本框 31"/>
            <p:cNvSpPr txBox="1"/>
            <p:nvPr/>
          </p:nvSpPr>
          <p:spPr>
            <a:xfrm>
              <a:off x="3987799" y="5299084"/>
              <a:ext cx="1248229" cy="376676"/>
            </a:xfrm>
            <a:prstGeom prst="rect">
              <a:avLst/>
            </a:prstGeom>
            <a:noFill/>
          </p:spPr>
          <p:txBody>
            <a:bodyPr wrap="square" rtlCol="0">
              <a:spAutoFit/>
            </a:bodyPr>
            <a:lstStyle/>
            <a:p>
              <a:pPr algn="ctr"/>
              <a:r>
                <a:rPr lang="zh-CN" altLang="en-US" sz="2025" baseline="-3000" dirty="0">
                  <a:latin typeface="微软雅黑" panose="020B0503020204020204" pitchFamily="34" charset="-122"/>
                  <a:ea typeface="微软雅黑" panose="020B0503020204020204" pitchFamily="34" charset="-122"/>
                </a:rPr>
                <a:t>添加标题</a:t>
              </a:r>
            </a:p>
          </p:txBody>
        </p:sp>
        <p:sp>
          <p:nvSpPr>
            <p:cNvPr id="25" name="文本框 32"/>
            <p:cNvSpPr txBox="1"/>
            <p:nvPr/>
          </p:nvSpPr>
          <p:spPr>
            <a:xfrm>
              <a:off x="3987799" y="4217364"/>
              <a:ext cx="1248229" cy="376676"/>
            </a:xfrm>
            <a:prstGeom prst="rect">
              <a:avLst/>
            </a:prstGeom>
            <a:noFill/>
          </p:spPr>
          <p:txBody>
            <a:bodyPr wrap="square" rtlCol="0">
              <a:spAutoFit/>
            </a:bodyPr>
            <a:lstStyle/>
            <a:p>
              <a:pPr algn="ctr"/>
              <a:r>
                <a:rPr lang="zh-CN" altLang="en-US" sz="2025" baseline="-3000" dirty="0">
                  <a:latin typeface="微软雅黑" panose="020B0503020204020204" pitchFamily="34" charset="-122"/>
                  <a:ea typeface="微软雅黑" panose="020B0503020204020204" pitchFamily="34" charset="-122"/>
                </a:rPr>
                <a:t>添加标题</a:t>
              </a:r>
            </a:p>
          </p:txBody>
        </p:sp>
        <p:sp>
          <p:nvSpPr>
            <p:cNvPr id="26" name="矩形 25"/>
            <p:cNvSpPr/>
            <p:nvPr/>
          </p:nvSpPr>
          <p:spPr>
            <a:xfrm>
              <a:off x="3474720" y="4038600"/>
              <a:ext cx="2331720" cy="1752600"/>
            </a:xfrm>
            <a:prstGeom prst="rect">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cxnSp>
          <p:nvCxnSpPr>
            <p:cNvPr id="27" name="直接连接符 26"/>
            <p:cNvCxnSpPr/>
            <p:nvPr/>
          </p:nvCxnSpPr>
          <p:spPr>
            <a:xfrm>
              <a:off x="3596580" y="464348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3596580" y="518959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 name="组合 28"/>
          <p:cNvGrpSpPr/>
          <p:nvPr/>
        </p:nvGrpSpPr>
        <p:grpSpPr>
          <a:xfrm>
            <a:off x="6853778" y="2930759"/>
            <a:ext cx="1853644" cy="1395930"/>
            <a:chOff x="3474720" y="4038600"/>
            <a:chExt cx="2331720" cy="1752600"/>
          </a:xfrm>
        </p:grpSpPr>
        <p:sp>
          <p:nvSpPr>
            <p:cNvPr id="30" name="文本框 37"/>
            <p:cNvSpPr txBox="1"/>
            <p:nvPr/>
          </p:nvSpPr>
          <p:spPr>
            <a:xfrm>
              <a:off x="3987799" y="4758224"/>
              <a:ext cx="1248229" cy="376676"/>
            </a:xfrm>
            <a:prstGeom prst="rect">
              <a:avLst/>
            </a:prstGeom>
            <a:noFill/>
          </p:spPr>
          <p:txBody>
            <a:bodyPr wrap="square" rtlCol="0">
              <a:spAutoFit/>
            </a:bodyPr>
            <a:lstStyle/>
            <a:p>
              <a:pPr algn="ctr"/>
              <a:r>
                <a:rPr lang="zh-CN" altLang="en-US" sz="2025" baseline="-3000" dirty="0">
                  <a:latin typeface="微软雅黑" panose="020B0503020204020204" pitchFamily="34" charset="-122"/>
                  <a:ea typeface="微软雅黑" panose="020B0503020204020204" pitchFamily="34" charset="-122"/>
                </a:rPr>
                <a:t>添加标题</a:t>
              </a:r>
            </a:p>
          </p:txBody>
        </p:sp>
        <p:sp>
          <p:nvSpPr>
            <p:cNvPr id="31" name="文本框 38"/>
            <p:cNvSpPr txBox="1"/>
            <p:nvPr/>
          </p:nvSpPr>
          <p:spPr>
            <a:xfrm>
              <a:off x="3987799" y="5299084"/>
              <a:ext cx="1248229" cy="376676"/>
            </a:xfrm>
            <a:prstGeom prst="rect">
              <a:avLst/>
            </a:prstGeom>
            <a:noFill/>
          </p:spPr>
          <p:txBody>
            <a:bodyPr wrap="square" rtlCol="0">
              <a:spAutoFit/>
            </a:bodyPr>
            <a:lstStyle/>
            <a:p>
              <a:pPr algn="ctr"/>
              <a:r>
                <a:rPr lang="zh-CN" altLang="en-US" sz="2025" baseline="-3000" dirty="0">
                  <a:latin typeface="微软雅黑" panose="020B0503020204020204" pitchFamily="34" charset="-122"/>
                  <a:ea typeface="微软雅黑" panose="020B0503020204020204" pitchFamily="34" charset="-122"/>
                </a:rPr>
                <a:t>添加标题</a:t>
              </a:r>
            </a:p>
          </p:txBody>
        </p:sp>
        <p:sp>
          <p:nvSpPr>
            <p:cNvPr id="32" name="文本框 39"/>
            <p:cNvSpPr txBox="1"/>
            <p:nvPr/>
          </p:nvSpPr>
          <p:spPr>
            <a:xfrm>
              <a:off x="3987799" y="4217364"/>
              <a:ext cx="1248229" cy="376676"/>
            </a:xfrm>
            <a:prstGeom prst="rect">
              <a:avLst/>
            </a:prstGeom>
            <a:noFill/>
          </p:spPr>
          <p:txBody>
            <a:bodyPr wrap="square" rtlCol="0">
              <a:spAutoFit/>
            </a:bodyPr>
            <a:lstStyle/>
            <a:p>
              <a:pPr algn="ctr"/>
              <a:r>
                <a:rPr lang="zh-CN" altLang="en-US" sz="2025" baseline="-3000" dirty="0">
                  <a:latin typeface="微软雅黑" panose="020B0503020204020204" pitchFamily="34" charset="-122"/>
                  <a:ea typeface="微软雅黑" panose="020B0503020204020204" pitchFamily="34" charset="-122"/>
                </a:rPr>
                <a:t>添加标题</a:t>
              </a:r>
            </a:p>
          </p:txBody>
        </p:sp>
        <p:sp>
          <p:nvSpPr>
            <p:cNvPr id="33" name="矩形 32"/>
            <p:cNvSpPr/>
            <p:nvPr/>
          </p:nvSpPr>
          <p:spPr>
            <a:xfrm>
              <a:off x="3474720" y="4038600"/>
              <a:ext cx="2331720" cy="1752600"/>
            </a:xfrm>
            <a:prstGeom prst="rect">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cxnSp>
          <p:nvCxnSpPr>
            <p:cNvPr id="34" name="直接连接符 33"/>
            <p:cNvCxnSpPr/>
            <p:nvPr/>
          </p:nvCxnSpPr>
          <p:spPr>
            <a:xfrm>
              <a:off x="3596580" y="464348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3596580" y="518959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2598270" y="1401306"/>
            <a:ext cx="1853644" cy="1529455"/>
            <a:chOff x="3569970" y="1908810"/>
            <a:chExt cx="2331720" cy="1920240"/>
          </a:xfrm>
        </p:grpSpPr>
        <p:sp>
          <p:nvSpPr>
            <p:cNvPr id="37" name="矩形 36"/>
            <p:cNvSpPr/>
            <p:nvPr/>
          </p:nvSpPr>
          <p:spPr>
            <a:xfrm>
              <a:off x="3569970" y="1908810"/>
              <a:ext cx="2331720" cy="1920240"/>
            </a:xfrm>
            <a:prstGeom prst="rect">
              <a:avLst/>
            </a:prstGeom>
            <a:gradFill flip="none" rotWithShape="1">
              <a:gsLst>
                <a:gs pos="50000">
                  <a:srgbClr val="E7E7E7"/>
                </a:gs>
                <a:gs pos="50000">
                  <a:srgbClr val="E7E7E7"/>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a:solidFill>
                  <a:schemeClr val="tx1"/>
                </a:solidFill>
                <a:latin typeface="微软雅黑" panose="020B0503020204020204" pitchFamily="34" charset="-122"/>
                <a:ea typeface="微软雅黑" panose="020B0503020204020204" pitchFamily="34" charset="-122"/>
              </a:endParaRPr>
            </a:p>
          </p:txBody>
        </p:sp>
        <p:sp>
          <p:nvSpPr>
            <p:cNvPr id="38" name="Freeform 151"/>
            <p:cNvSpPr>
              <a:spLocks noEditPoints="1"/>
            </p:cNvSpPr>
            <p:nvPr/>
          </p:nvSpPr>
          <p:spPr bwMode="auto">
            <a:xfrm>
              <a:off x="4271368" y="2245834"/>
              <a:ext cx="928925" cy="973616"/>
            </a:xfrm>
            <a:custGeom>
              <a:avLst/>
              <a:gdLst>
                <a:gd name="T0" fmla="*/ 93 w 123"/>
                <a:gd name="T1" fmla="*/ 129 h 129"/>
                <a:gd name="T2" fmla="*/ 62 w 123"/>
                <a:gd name="T3" fmla="*/ 111 h 129"/>
                <a:gd name="T4" fmla="*/ 89 w 123"/>
                <a:gd name="T5" fmla="*/ 84 h 129"/>
                <a:gd name="T6" fmla="*/ 91 w 123"/>
                <a:gd name="T7" fmla="*/ 98 h 129"/>
                <a:gd name="T8" fmla="*/ 111 w 123"/>
                <a:gd name="T9" fmla="*/ 70 h 129"/>
                <a:gd name="T10" fmla="*/ 109 w 123"/>
                <a:gd name="T11" fmla="*/ 62 h 129"/>
                <a:gd name="T12" fmla="*/ 114 w 123"/>
                <a:gd name="T13" fmla="*/ 59 h 129"/>
                <a:gd name="T14" fmla="*/ 122 w 123"/>
                <a:gd name="T15" fmla="*/ 79 h 129"/>
                <a:gd name="T16" fmla="*/ 92 w 123"/>
                <a:gd name="T17" fmla="*/ 118 h 129"/>
                <a:gd name="T18" fmla="*/ 93 w 123"/>
                <a:gd name="T19" fmla="*/ 129 h 129"/>
                <a:gd name="T20" fmla="*/ 0 w 123"/>
                <a:gd name="T21" fmla="*/ 58 h 129"/>
                <a:gd name="T22" fmla="*/ 30 w 123"/>
                <a:gd name="T23" fmla="*/ 38 h 129"/>
                <a:gd name="T24" fmla="*/ 42 w 123"/>
                <a:gd name="T25" fmla="*/ 74 h 129"/>
                <a:gd name="T26" fmla="*/ 29 w 123"/>
                <a:gd name="T27" fmla="*/ 69 h 129"/>
                <a:gd name="T28" fmla="*/ 45 w 123"/>
                <a:gd name="T29" fmla="*/ 99 h 129"/>
                <a:gd name="T30" fmla="*/ 53 w 123"/>
                <a:gd name="T31" fmla="*/ 101 h 129"/>
                <a:gd name="T32" fmla="*/ 53 w 123"/>
                <a:gd name="T33" fmla="*/ 107 h 129"/>
                <a:gd name="T34" fmla="*/ 33 w 123"/>
                <a:gd name="T35" fmla="*/ 105 h 129"/>
                <a:gd name="T36" fmla="*/ 11 w 123"/>
                <a:gd name="T37" fmla="*/ 62 h 129"/>
                <a:gd name="T38" fmla="*/ 0 w 123"/>
                <a:gd name="T39" fmla="*/ 58 h 129"/>
                <a:gd name="T40" fmla="*/ 111 w 123"/>
                <a:gd name="T41" fmla="*/ 9 h 129"/>
                <a:gd name="T42" fmla="*/ 102 w 123"/>
                <a:gd name="T43" fmla="*/ 16 h 129"/>
                <a:gd name="T44" fmla="*/ 54 w 123"/>
                <a:gd name="T45" fmla="*/ 12 h 129"/>
                <a:gd name="T46" fmla="*/ 41 w 123"/>
                <a:gd name="T47" fmla="*/ 28 h 129"/>
                <a:gd name="T48" fmla="*/ 46 w 123"/>
                <a:gd name="T49" fmla="*/ 32 h 129"/>
                <a:gd name="T50" fmla="*/ 52 w 123"/>
                <a:gd name="T51" fmla="*/ 26 h 129"/>
                <a:gd name="T52" fmla="*/ 86 w 123"/>
                <a:gd name="T53" fmla="*/ 28 h 129"/>
                <a:gd name="T54" fmla="*/ 75 w 123"/>
                <a:gd name="T55" fmla="*/ 37 h 129"/>
                <a:gd name="T56" fmla="*/ 112 w 123"/>
                <a:gd name="T57" fmla="*/ 46 h 129"/>
                <a:gd name="T58" fmla="*/ 111 w 123"/>
                <a:gd name="T59" fmla="*/ 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3" h="129">
                  <a:moveTo>
                    <a:pt x="93" y="129"/>
                  </a:moveTo>
                  <a:cubicBezTo>
                    <a:pt x="62" y="111"/>
                    <a:pt x="62" y="111"/>
                    <a:pt x="62" y="111"/>
                  </a:cubicBezTo>
                  <a:cubicBezTo>
                    <a:pt x="89" y="84"/>
                    <a:pt x="89" y="84"/>
                    <a:pt x="89" y="84"/>
                  </a:cubicBezTo>
                  <a:cubicBezTo>
                    <a:pt x="91" y="98"/>
                    <a:pt x="91" y="98"/>
                    <a:pt x="91" y="98"/>
                  </a:cubicBezTo>
                  <a:cubicBezTo>
                    <a:pt x="103" y="95"/>
                    <a:pt x="112" y="83"/>
                    <a:pt x="111" y="70"/>
                  </a:cubicBezTo>
                  <a:cubicBezTo>
                    <a:pt x="110" y="67"/>
                    <a:pt x="110" y="64"/>
                    <a:pt x="109" y="62"/>
                  </a:cubicBezTo>
                  <a:cubicBezTo>
                    <a:pt x="114" y="59"/>
                    <a:pt x="114" y="59"/>
                    <a:pt x="114" y="59"/>
                  </a:cubicBezTo>
                  <a:cubicBezTo>
                    <a:pt x="118" y="65"/>
                    <a:pt x="121" y="71"/>
                    <a:pt x="122" y="79"/>
                  </a:cubicBezTo>
                  <a:cubicBezTo>
                    <a:pt x="123" y="98"/>
                    <a:pt x="111" y="114"/>
                    <a:pt x="92" y="118"/>
                  </a:cubicBezTo>
                  <a:cubicBezTo>
                    <a:pt x="93" y="129"/>
                    <a:pt x="93" y="129"/>
                    <a:pt x="93" y="129"/>
                  </a:cubicBezTo>
                  <a:close/>
                  <a:moveTo>
                    <a:pt x="0" y="58"/>
                  </a:moveTo>
                  <a:cubicBezTo>
                    <a:pt x="30" y="38"/>
                    <a:pt x="30" y="38"/>
                    <a:pt x="30" y="38"/>
                  </a:cubicBezTo>
                  <a:cubicBezTo>
                    <a:pt x="42" y="74"/>
                    <a:pt x="42" y="74"/>
                    <a:pt x="42" y="74"/>
                  </a:cubicBezTo>
                  <a:cubicBezTo>
                    <a:pt x="29" y="69"/>
                    <a:pt x="29" y="69"/>
                    <a:pt x="29" y="69"/>
                  </a:cubicBezTo>
                  <a:cubicBezTo>
                    <a:pt x="26" y="82"/>
                    <a:pt x="33" y="95"/>
                    <a:pt x="45" y="99"/>
                  </a:cubicBezTo>
                  <a:cubicBezTo>
                    <a:pt x="48" y="100"/>
                    <a:pt x="51" y="101"/>
                    <a:pt x="53" y="101"/>
                  </a:cubicBezTo>
                  <a:cubicBezTo>
                    <a:pt x="53" y="107"/>
                    <a:pt x="53" y="107"/>
                    <a:pt x="53" y="107"/>
                  </a:cubicBezTo>
                  <a:cubicBezTo>
                    <a:pt x="47" y="108"/>
                    <a:pt x="39" y="108"/>
                    <a:pt x="33" y="105"/>
                  </a:cubicBezTo>
                  <a:cubicBezTo>
                    <a:pt x="15" y="99"/>
                    <a:pt x="6" y="80"/>
                    <a:pt x="11" y="62"/>
                  </a:cubicBezTo>
                  <a:cubicBezTo>
                    <a:pt x="0" y="58"/>
                    <a:pt x="0" y="58"/>
                    <a:pt x="0" y="58"/>
                  </a:cubicBezTo>
                  <a:close/>
                  <a:moveTo>
                    <a:pt x="111" y="9"/>
                  </a:moveTo>
                  <a:cubicBezTo>
                    <a:pt x="102" y="16"/>
                    <a:pt x="102" y="16"/>
                    <a:pt x="102" y="16"/>
                  </a:cubicBezTo>
                  <a:cubicBezTo>
                    <a:pt x="90" y="3"/>
                    <a:pt x="69" y="0"/>
                    <a:pt x="54" y="12"/>
                  </a:cubicBezTo>
                  <a:cubicBezTo>
                    <a:pt x="48" y="16"/>
                    <a:pt x="44" y="22"/>
                    <a:pt x="41" y="28"/>
                  </a:cubicBezTo>
                  <a:cubicBezTo>
                    <a:pt x="46" y="32"/>
                    <a:pt x="46" y="32"/>
                    <a:pt x="46" y="32"/>
                  </a:cubicBezTo>
                  <a:cubicBezTo>
                    <a:pt x="48" y="29"/>
                    <a:pt x="49" y="27"/>
                    <a:pt x="52" y="26"/>
                  </a:cubicBezTo>
                  <a:cubicBezTo>
                    <a:pt x="62" y="18"/>
                    <a:pt x="77" y="19"/>
                    <a:pt x="86" y="28"/>
                  </a:cubicBezTo>
                  <a:cubicBezTo>
                    <a:pt x="75" y="37"/>
                    <a:pt x="75" y="37"/>
                    <a:pt x="75" y="37"/>
                  </a:cubicBezTo>
                  <a:cubicBezTo>
                    <a:pt x="112" y="46"/>
                    <a:pt x="112" y="46"/>
                    <a:pt x="112" y="46"/>
                  </a:cubicBezTo>
                  <a:lnTo>
                    <a:pt x="111" y="9"/>
                  </a:lnTo>
                  <a:close/>
                </a:path>
              </a:pathLst>
            </a:custGeom>
            <a:solidFill>
              <a:schemeClr val="accent1"/>
            </a:solidFill>
            <a:ln>
              <a:noFill/>
            </a:ln>
          </p:spPr>
          <p:txBody>
            <a:bodyPr vert="horz" wrap="square" lIns="68544" tIns="34272" rIns="68544" bIns="34272" numCol="1" anchor="t" anchorCtr="0" compatLnSpc="1"/>
            <a:lstStyle/>
            <a:p>
              <a:endParaRPr lang="zh-CN" altLang="en-US" sz="1575">
                <a:latin typeface="微软雅黑" panose="020B0503020204020204" pitchFamily="34" charset="-122"/>
                <a:ea typeface="微软雅黑" panose="020B0503020204020204" pitchFamily="34" charset="-122"/>
              </a:endParaRPr>
            </a:p>
          </p:txBody>
        </p:sp>
        <p:sp>
          <p:nvSpPr>
            <p:cNvPr id="39" name="文本框 47"/>
            <p:cNvSpPr txBox="1"/>
            <p:nvPr/>
          </p:nvSpPr>
          <p:spPr>
            <a:xfrm>
              <a:off x="4111716" y="3381326"/>
              <a:ext cx="1248229" cy="376676"/>
            </a:xfrm>
            <a:prstGeom prst="rect">
              <a:avLst/>
            </a:prstGeom>
            <a:noFill/>
          </p:spPr>
          <p:txBody>
            <a:bodyPr wrap="square" rtlCol="0">
              <a:spAutoFit/>
            </a:bodyPr>
            <a:lstStyle/>
            <a:p>
              <a:pPr algn="ctr"/>
              <a:r>
                <a:rPr lang="zh-CN" altLang="en-US" sz="2025" baseline="-3000" dirty="0">
                  <a:latin typeface="微软雅黑" panose="020B0503020204020204" pitchFamily="34" charset="-122"/>
                  <a:ea typeface="微软雅黑" panose="020B0503020204020204" pitchFamily="34" charset="-122"/>
                </a:rPr>
                <a:t>添加标题</a:t>
              </a:r>
            </a:p>
          </p:txBody>
        </p:sp>
      </p:grpSp>
      <p:grpSp>
        <p:nvGrpSpPr>
          <p:cNvPr id="40" name="组合 39"/>
          <p:cNvGrpSpPr/>
          <p:nvPr/>
        </p:nvGrpSpPr>
        <p:grpSpPr>
          <a:xfrm>
            <a:off x="4730566" y="1401306"/>
            <a:ext cx="1853644" cy="1529455"/>
            <a:chOff x="6252210" y="1908810"/>
            <a:chExt cx="2331720" cy="1920240"/>
          </a:xfrm>
        </p:grpSpPr>
        <p:sp>
          <p:nvSpPr>
            <p:cNvPr id="41" name="矩形 40"/>
            <p:cNvSpPr/>
            <p:nvPr/>
          </p:nvSpPr>
          <p:spPr>
            <a:xfrm>
              <a:off x="6252210" y="1908810"/>
              <a:ext cx="2331720" cy="1920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a:solidFill>
                  <a:schemeClr val="tx1"/>
                </a:solidFill>
                <a:latin typeface="微软雅黑" panose="020B0503020204020204" pitchFamily="34" charset="-122"/>
                <a:ea typeface="微软雅黑" panose="020B0503020204020204" pitchFamily="34" charset="-122"/>
              </a:endParaRPr>
            </a:p>
          </p:txBody>
        </p:sp>
        <p:sp>
          <p:nvSpPr>
            <p:cNvPr id="42" name="Freeform 153"/>
            <p:cNvSpPr>
              <a:spLocks noEditPoints="1"/>
            </p:cNvSpPr>
            <p:nvPr/>
          </p:nvSpPr>
          <p:spPr bwMode="auto">
            <a:xfrm>
              <a:off x="6936705" y="2349128"/>
              <a:ext cx="962731" cy="767029"/>
            </a:xfrm>
            <a:custGeom>
              <a:avLst/>
              <a:gdLst>
                <a:gd name="T0" fmla="*/ 35 w 129"/>
                <a:gd name="T1" fmla="*/ 22 h 103"/>
                <a:gd name="T2" fmla="*/ 120 w 129"/>
                <a:gd name="T3" fmla="*/ 22 h 103"/>
                <a:gd name="T4" fmla="*/ 123 w 129"/>
                <a:gd name="T5" fmla="*/ 22 h 103"/>
                <a:gd name="T6" fmla="*/ 78 w 129"/>
                <a:gd name="T7" fmla="*/ 58 h 103"/>
                <a:gd name="T8" fmla="*/ 31 w 129"/>
                <a:gd name="T9" fmla="*/ 23 h 103"/>
                <a:gd name="T10" fmla="*/ 35 w 129"/>
                <a:gd name="T11" fmla="*/ 22 h 103"/>
                <a:gd name="T12" fmla="*/ 19 w 129"/>
                <a:gd name="T13" fmla="*/ 50 h 103"/>
                <a:gd name="T14" fmla="*/ 22 w 129"/>
                <a:gd name="T15" fmla="*/ 58 h 103"/>
                <a:gd name="T16" fmla="*/ 26 w 129"/>
                <a:gd name="T17" fmla="*/ 58 h 103"/>
                <a:gd name="T18" fmla="*/ 26 w 129"/>
                <a:gd name="T19" fmla="*/ 70 h 103"/>
                <a:gd name="T20" fmla="*/ 0 w 129"/>
                <a:gd name="T21" fmla="*/ 70 h 103"/>
                <a:gd name="T22" fmla="*/ 3 w 129"/>
                <a:gd name="T23" fmla="*/ 78 h 103"/>
                <a:gd name="T24" fmla="*/ 26 w 129"/>
                <a:gd name="T25" fmla="*/ 78 h 103"/>
                <a:gd name="T26" fmla="*/ 27 w 129"/>
                <a:gd name="T27" fmla="*/ 81 h 103"/>
                <a:gd name="T28" fmla="*/ 61 w 129"/>
                <a:gd name="T29" fmla="*/ 56 h 103"/>
                <a:gd name="T30" fmla="*/ 26 w 129"/>
                <a:gd name="T31" fmla="*/ 30 h 103"/>
                <a:gd name="T32" fmla="*/ 26 w 129"/>
                <a:gd name="T33" fmla="*/ 30 h 103"/>
                <a:gd name="T34" fmla="*/ 26 w 129"/>
                <a:gd name="T35" fmla="*/ 50 h 103"/>
                <a:gd name="T36" fmla="*/ 19 w 129"/>
                <a:gd name="T37" fmla="*/ 50 h 103"/>
                <a:gd name="T38" fmla="*/ 17 w 129"/>
                <a:gd name="T39" fmla="*/ 95 h 103"/>
                <a:gd name="T40" fmla="*/ 75 w 129"/>
                <a:gd name="T41" fmla="*/ 95 h 103"/>
                <a:gd name="T42" fmla="*/ 77 w 129"/>
                <a:gd name="T43" fmla="*/ 103 h 103"/>
                <a:gd name="T44" fmla="*/ 19 w 129"/>
                <a:gd name="T45" fmla="*/ 103 h 103"/>
                <a:gd name="T46" fmla="*/ 17 w 129"/>
                <a:gd name="T47" fmla="*/ 95 h 103"/>
                <a:gd name="T48" fmla="*/ 42 w 129"/>
                <a:gd name="T49" fmla="*/ 0 h 103"/>
                <a:gd name="T50" fmla="*/ 99 w 129"/>
                <a:gd name="T51" fmla="*/ 0 h 103"/>
                <a:gd name="T52" fmla="*/ 101 w 129"/>
                <a:gd name="T53" fmla="*/ 8 h 103"/>
                <a:gd name="T54" fmla="*/ 75 w 129"/>
                <a:gd name="T55" fmla="*/ 8 h 103"/>
                <a:gd name="T56" fmla="*/ 77 w 129"/>
                <a:gd name="T57" fmla="*/ 16 h 103"/>
                <a:gd name="T58" fmla="*/ 11 w 129"/>
                <a:gd name="T59" fmla="*/ 16 h 103"/>
                <a:gd name="T60" fmla="*/ 9 w 129"/>
                <a:gd name="T61" fmla="*/ 6 h 103"/>
                <a:gd name="T62" fmla="*/ 43 w 129"/>
                <a:gd name="T63" fmla="*/ 6 h 103"/>
                <a:gd name="T64" fmla="*/ 42 w 129"/>
                <a:gd name="T65" fmla="*/ 0 h 103"/>
                <a:gd name="T66" fmla="*/ 129 w 129"/>
                <a:gd name="T67" fmla="*/ 29 h 103"/>
                <a:gd name="T68" fmla="*/ 94 w 129"/>
                <a:gd name="T69" fmla="*/ 55 h 103"/>
                <a:gd name="T70" fmla="*/ 128 w 129"/>
                <a:gd name="T71" fmla="*/ 81 h 103"/>
                <a:gd name="T72" fmla="*/ 129 w 129"/>
                <a:gd name="T73" fmla="*/ 78 h 103"/>
                <a:gd name="T74" fmla="*/ 129 w 129"/>
                <a:gd name="T75" fmla="*/ 30 h 103"/>
                <a:gd name="T76" fmla="*/ 129 w 129"/>
                <a:gd name="T77" fmla="*/ 29 h 103"/>
                <a:gd name="T78" fmla="*/ 123 w 129"/>
                <a:gd name="T79" fmla="*/ 86 h 103"/>
                <a:gd name="T80" fmla="*/ 120 w 129"/>
                <a:gd name="T81" fmla="*/ 87 h 103"/>
                <a:gd name="T82" fmla="*/ 35 w 129"/>
                <a:gd name="T83" fmla="*/ 87 h 103"/>
                <a:gd name="T84" fmla="*/ 33 w 129"/>
                <a:gd name="T85" fmla="*/ 87 h 103"/>
                <a:gd name="T86" fmla="*/ 68 w 129"/>
                <a:gd name="T87" fmla="*/ 61 h 103"/>
                <a:gd name="T88" fmla="*/ 75 w 129"/>
                <a:gd name="T89" fmla="*/ 66 h 103"/>
                <a:gd name="T90" fmla="*/ 78 w 129"/>
                <a:gd name="T91" fmla="*/ 68 h 103"/>
                <a:gd name="T92" fmla="*/ 80 w 129"/>
                <a:gd name="T93" fmla="*/ 66 h 103"/>
                <a:gd name="T94" fmla="*/ 87 w 129"/>
                <a:gd name="T95" fmla="*/ 61 h 103"/>
                <a:gd name="T96" fmla="*/ 123 w 129"/>
                <a:gd name="T97" fmla="*/ 86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03">
                  <a:moveTo>
                    <a:pt x="35" y="22"/>
                  </a:moveTo>
                  <a:cubicBezTo>
                    <a:pt x="120" y="22"/>
                    <a:pt x="120" y="22"/>
                    <a:pt x="120" y="22"/>
                  </a:cubicBezTo>
                  <a:cubicBezTo>
                    <a:pt x="121" y="22"/>
                    <a:pt x="122" y="22"/>
                    <a:pt x="123" y="22"/>
                  </a:cubicBezTo>
                  <a:cubicBezTo>
                    <a:pt x="78" y="58"/>
                    <a:pt x="78" y="58"/>
                    <a:pt x="78" y="58"/>
                  </a:cubicBezTo>
                  <a:cubicBezTo>
                    <a:pt x="31" y="23"/>
                    <a:pt x="31" y="23"/>
                    <a:pt x="31" y="23"/>
                  </a:cubicBezTo>
                  <a:cubicBezTo>
                    <a:pt x="32" y="22"/>
                    <a:pt x="33" y="22"/>
                    <a:pt x="35" y="22"/>
                  </a:cubicBezTo>
                  <a:close/>
                  <a:moveTo>
                    <a:pt x="19" y="50"/>
                  </a:moveTo>
                  <a:cubicBezTo>
                    <a:pt x="22" y="58"/>
                    <a:pt x="22" y="58"/>
                    <a:pt x="22" y="58"/>
                  </a:cubicBezTo>
                  <a:cubicBezTo>
                    <a:pt x="26" y="58"/>
                    <a:pt x="26" y="58"/>
                    <a:pt x="26" y="58"/>
                  </a:cubicBezTo>
                  <a:cubicBezTo>
                    <a:pt x="26" y="70"/>
                    <a:pt x="26" y="70"/>
                    <a:pt x="26" y="70"/>
                  </a:cubicBezTo>
                  <a:cubicBezTo>
                    <a:pt x="0" y="70"/>
                    <a:pt x="0" y="70"/>
                    <a:pt x="0" y="70"/>
                  </a:cubicBezTo>
                  <a:cubicBezTo>
                    <a:pt x="3" y="78"/>
                    <a:pt x="3" y="78"/>
                    <a:pt x="3" y="78"/>
                  </a:cubicBezTo>
                  <a:cubicBezTo>
                    <a:pt x="26" y="78"/>
                    <a:pt x="26" y="78"/>
                    <a:pt x="26" y="78"/>
                  </a:cubicBezTo>
                  <a:cubicBezTo>
                    <a:pt x="26" y="79"/>
                    <a:pt x="27" y="80"/>
                    <a:pt x="27" y="81"/>
                  </a:cubicBezTo>
                  <a:cubicBezTo>
                    <a:pt x="61" y="56"/>
                    <a:pt x="61" y="56"/>
                    <a:pt x="61" y="56"/>
                  </a:cubicBezTo>
                  <a:cubicBezTo>
                    <a:pt x="26" y="30"/>
                    <a:pt x="26" y="30"/>
                    <a:pt x="26" y="30"/>
                  </a:cubicBezTo>
                  <a:cubicBezTo>
                    <a:pt x="26" y="30"/>
                    <a:pt x="26" y="30"/>
                    <a:pt x="26" y="30"/>
                  </a:cubicBezTo>
                  <a:cubicBezTo>
                    <a:pt x="26" y="50"/>
                    <a:pt x="26" y="50"/>
                    <a:pt x="26" y="50"/>
                  </a:cubicBezTo>
                  <a:cubicBezTo>
                    <a:pt x="19" y="50"/>
                    <a:pt x="19" y="50"/>
                    <a:pt x="19" y="50"/>
                  </a:cubicBezTo>
                  <a:close/>
                  <a:moveTo>
                    <a:pt x="17" y="95"/>
                  </a:moveTo>
                  <a:cubicBezTo>
                    <a:pt x="75" y="95"/>
                    <a:pt x="75" y="95"/>
                    <a:pt x="75" y="95"/>
                  </a:cubicBezTo>
                  <a:cubicBezTo>
                    <a:pt x="77" y="103"/>
                    <a:pt x="77" y="103"/>
                    <a:pt x="77" y="103"/>
                  </a:cubicBezTo>
                  <a:cubicBezTo>
                    <a:pt x="19" y="103"/>
                    <a:pt x="19" y="103"/>
                    <a:pt x="19" y="103"/>
                  </a:cubicBezTo>
                  <a:cubicBezTo>
                    <a:pt x="17" y="95"/>
                    <a:pt x="17" y="95"/>
                    <a:pt x="17" y="95"/>
                  </a:cubicBezTo>
                  <a:close/>
                  <a:moveTo>
                    <a:pt x="42" y="0"/>
                  </a:moveTo>
                  <a:cubicBezTo>
                    <a:pt x="99" y="0"/>
                    <a:pt x="99" y="0"/>
                    <a:pt x="99" y="0"/>
                  </a:cubicBezTo>
                  <a:cubicBezTo>
                    <a:pt x="101" y="8"/>
                    <a:pt x="101" y="8"/>
                    <a:pt x="101" y="8"/>
                  </a:cubicBezTo>
                  <a:cubicBezTo>
                    <a:pt x="75" y="8"/>
                    <a:pt x="75" y="8"/>
                    <a:pt x="75" y="8"/>
                  </a:cubicBezTo>
                  <a:cubicBezTo>
                    <a:pt x="77" y="16"/>
                    <a:pt x="77" y="16"/>
                    <a:pt x="77" y="16"/>
                  </a:cubicBezTo>
                  <a:cubicBezTo>
                    <a:pt x="11" y="16"/>
                    <a:pt x="11" y="16"/>
                    <a:pt x="11" y="16"/>
                  </a:cubicBezTo>
                  <a:cubicBezTo>
                    <a:pt x="9" y="6"/>
                    <a:pt x="9" y="6"/>
                    <a:pt x="9" y="6"/>
                  </a:cubicBezTo>
                  <a:cubicBezTo>
                    <a:pt x="43" y="6"/>
                    <a:pt x="43" y="6"/>
                    <a:pt x="43" y="6"/>
                  </a:cubicBezTo>
                  <a:cubicBezTo>
                    <a:pt x="42" y="0"/>
                    <a:pt x="42" y="0"/>
                    <a:pt x="42" y="0"/>
                  </a:cubicBezTo>
                  <a:close/>
                  <a:moveTo>
                    <a:pt x="129" y="29"/>
                  </a:moveTo>
                  <a:cubicBezTo>
                    <a:pt x="94" y="55"/>
                    <a:pt x="94" y="55"/>
                    <a:pt x="94" y="55"/>
                  </a:cubicBezTo>
                  <a:cubicBezTo>
                    <a:pt x="128" y="81"/>
                    <a:pt x="128" y="81"/>
                    <a:pt x="128" y="81"/>
                  </a:cubicBezTo>
                  <a:cubicBezTo>
                    <a:pt x="129" y="80"/>
                    <a:pt x="129" y="79"/>
                    <a:pt x="129" y="78"/>
                  </a:cubicBezTo>
                  <a:cubicBezTo>
                    <a:pt x="129" y="30"/>
                    <a:pt x="129" y="30"/>
                    <a:pt x="129" y="30"/>
                  </a:cubicBezTo>
                  <a:cubicBezTo>
                    <a:pt x="129" y="30"/>
                    <a:pt x="129" y="29"/>
                    <a:pt x="129" y="29"/>
                  </a:cubicBezTo>
                  <a:close/>
                  <a:moveTo>
                    <a:pt x="123" y="86"/>
                  </a:moveTo>
                  <a:cubicBezTo>
                    <a:pt x="122" y="87"/>
                    <a:pt x="121" y="87"/>
                    <a:pt x="120" y="87"/>
                  </a:cubicBezTo>
                  <a:cubicBezTo>
                    <a:pt x="35" y="87"/>
                    <a:pt x="35" y="87"/>
                    <a:pt x="35" y="87"/>
                  </a:cubicBezTo>
                  <a:cubicBezTo>
                    <a:pt x="34" y="87"/>
                    <a:pt x="34" y="87"/>
                    <a:pt x="33" y="87"/>
                  </a:cubicBezTo>
                  <a:cubicBezTo>
                    <a:pt x="68" y="61"/>
                    <a:pt x="68" y="61"/>
                    <a:pt x="68" y="61"/>
                  </a:cubicBezTo>
                  <a:cubicBezTo>
                    <a:pt x="75" y="66"/>
                    <a:pt x="75" y="66"/>
                    <a:pt x="75" y="66"/>
                  </a:cubicBezTo>
                  <a:cubicBezTo>
                    <a:pt x="78" y="68"/>
                    <a:pt x="78" y="68"/>
                    <a:pt x="78" y="68"/>
                  </a:cubicBezTo>
                  <a:cubicBezTo>
                    <a:pt x="80" y="66"/>
                    <a:pt x="80" y="66"/>
                    <a:pt x="80" y="66"/>
                  </a:cubicBezTo>
                  <a:cubicBezTo>
                    <a:pt x="87" y="61"/>
                    <a:pt x="87" y="61"/>
                    <a:pt x="87" y="61"/>
                  </a:cubicBezTo>
                  <a:lnTo>
                    <a:pt x="123" y="86"/>
                  </a:lnTo>
                  <a:close/>
                </a:path>
              </a:pathLst>
            </a:custGeom>
            <a:solidFill>
              <a:srgbClr val="E7E7E7"/>
            </a:solidFill>
            <a:ln>
              <a:noFill/>
            </a:ln>
          </p:spPr>
          <p:txBody>
            <a:bodyPr vert="horz" wrap="square" lIns="68544" tIns="34272" rIns="68544" bIns="34272" numCol="1" anchor="t" anchorCtr="0" compatLnSpc="1"/>
            <a:lstStyle/>
            <a:p>
              <a:endParaRPr lang="zh-CN" altLang="en-US" sz="1575">
                <a:latin typeface="微软雅黑" panose="020B0503020204020204" pitchFamily="34" charset="-122"/>
                <a:ea typeface="微软雅黑" panose="020B0503020204020204" pitchFamily="34" charset="-122"/>
              </a:endParaRPr>
            </a:p>
          </p:txBody>
        </p:sp>
        <p:sp>
          <p:nvSpPr>
            <p:cNvPr id="43" name="文本框 48"/>
            <p:cNvSpPr txBox="1"/>
            <p:nvPr/>
          </p:nvSpPr>
          <p:spPr>
            <a:xfrm>
              <a:off x="6793956" y="3381326"/>
              <a:ext cx="1248229" cy="391085"/>
            </a:xfrm>
            <a:prstGeom prst="rect">
              <a:avLst/>
            </a:prstGeom>
            <a:noFill/>
          </p:spPr>
          <p:txBody>
            <a:bodyPr wrap="square" rtlCol="0">
              <a:spAutoFit/>
            </a:bodyPr>
            <a:lstStyle>
              <a:defPPr>
                <a:defRPr lang="zh-CN"/>
              </a:defPPr>
              <a:lvl1pPr algn="ctr">
                <a:defRPr sz="1600">
                  <a:solidFill>
                    <a:srgbClr val="E7E7E7"/>
                  </a:solidFill>
                  <a:latin typeface="TeXGyreAdventor" panose="00000500000000000000" pitchFamily="50" charset="0"/>
                </a:defRPr>
              </a:lvl1pPr>
            </a:lstStyle>
            <a:p>
              <a:r>
                <a:rPr lang="zh-CN" altLang="en-US" sz="1425" dirty="0">
                  <a:solidFill>
                    <a:schemeClr val="bg1"/>
                  </a:solidFill>
                  <a:latin typeface="微软雅黑" panose="020B0503020204020204" pitchFamily="34" charset="-122"/>
                  <a:ea typeface="微软雅黑" panose="020B0503020204020204" pitchFamily="34" charset="-122"/>
                </a:rPr>
                <a:t>添加标题</a:t>
              </a:r>
            </a:p>
          </p:txBody>
        </p:sp>
      </p:grpSp>
      <p:grpSp>
        <p:nvGrpSpPr>
          <p:cNvPr id="44" name="组合 43"/>
          <p:cNvGrpSpPr/>
          <p:nvPr/>
        </p:nvGrpSpPr>
        <p:grpSpPr>
          <a:xfrm>
            <a:off x="6859834" y="1401306"/>
            <a:ext cx="1853644" cy="1529455"/>
            <a:chOff x="9025890" y="1908810"/>
            <a:chExt cx="2331720" cy="1920240"/>
          </a:xfrm>
        </p:grpSpPr>
        <p:sp>
          <p:nvSpPr>
            <p:cNvPr id="45" name="矩形 44"/>
            <p:cNvSpPr/>
            <p:nvPr/>
          </p:nvSpPr>
          <p:spPr>
            <a:xfrm>
              <a:off x="9025890" y="1908810"/>
              <a:ext cx="2331720" cy="1920240"/>
            </a:xfrm>
            <a:prstGeom prst="rect">
              <a:avLst/>
            </a:prstGeom>
            <a:gradFill flip="none" rotWithShape="1">
              <a:gsLst>
                <a:gs pos="50000">
                  <a:srgbClr val="E7E7E7">
                    <a:alpha val="90000"/>
                  </a:srgbClr>
                </a:gs>
                <a:gs pos="50000">
                  <a:srgbClr val="E7E7E7"/>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a:solidFill>
                  <a:schemeClr val="tx1"/>
                </a:solidFill>
                <a:latin typeface="微软雅黑" panose="020B0503020204020204" pitchFamily="34" charset="-122"/>
                <a:ea typeface="微软雅黑" panose="020B0503020204020204" pitchFamily="34" charset="-122"/>
              </a:endParaRPr>
            </a:p>
          </p:txBody>
        </p:sp>
        <p:sp>
          <p:nvSpPr>
            <p:cNvPr id="46" name="Freeform 145"/>
            <p:cNvSpPr>
              <a:spLocks noChangeAspect="1" noEditPoints="1"/>
            </p:cNvSpPr>
            <p:nvPr/>
          </p:nvSpPr>
          <p:spPr bwMode="auto">
            <a:xfrm>
              <a:off x="9740033" y="2282642"/>
              <a:ext cx="903435" cy="900000"/>
            </a:xfrm>
            <a:custGeom>
              <a:avLst/>
              <a:gdLst>
                <a:gd name="T0" fmla="*/ 95 w 111"/>
                <a:gd name="T1" fmla="*/ 16 h 111"/>
                <a:gd name="T2" fmla="*/ 95 w 111"/>
                <a:gd name="T3" fmla="*/ 94 h 111"/>
                <a:gd name="T4" fmla="*/ 16 w 111"/>
                <a:gd name="T5" fmla="*/ 94 h 111"/>
                <a:gd name="T6" fmla="*/ 16 w 111"/>
                <a:gd name="T7" fmla="*/ 16 h 111"/>
                <a:gd name="T8" fmla="*/ 51 w 111"/>
                <a:gd name="T9" fmla="*/ 100 h 111"/>
                <a:gd name="T10" fmla="*/ 38 w 111"/>
                <a:gd name="T11" fmla="*/ 85 h 111"/>
                <a:gd name="T12" fmla="*/ 51 w 111"/>
                <a:gd name="T13" fmla="*/ 100 h 111"/>
                <a:gd name="T14" fmla="*/ 51 w 111"/>
                <a:gd name="T15" fmla="*/ 60 h 111"/>
                <a:gd name="T16" fmla="*/ 35 w 111"/>
                <a:gd name="T17" fmla="*/ 75 h 111"/>
                <a:gd name="T18" fmla="*/ 51 w 111"/>
                <a:gd name="T19" fmla="*/ 50 h 111"/>
                <a:gd name="T20" fmla="*/ 35 w 111"/>
                <a:gd name="T21" fmla="*/ 36 h 111"/>
                <a:gd name="T22" fmla="*/ 51 w 111"/>
                <a:gd name="T23" fmla="*/ 50 h 111"/>
                <a:gd name="T24" fmla="*/ 51 w 111"/>
                <a:gd name="T25" fmla="*/ 10 h 111"/>
                <a:gd name="T26" fmla="*/ 38 w 111"/>
                <a:gd name="T27" fmla="*/ 25 h 111"/>
                <a:gd name="T28" fmla="*/ 61 w 111"/>
                <a:gd name="T29" fmla="*/ 10 h 111"/>
                <a:gd name="T30" fmla="*/ 73 w 111"/>
                <a:gd name="T31" fmla="*/ 25 h 111"/>
                <a:gd name="T32" fmla="*/ 61 w 111"/>
                <a:gd name="T33" fmla="*/ 10 h 111"/>
                <a:gd name="T34" fmla="*/ 61 w 111"/>
                <a:gd name="T35" fmla="*/ 50 h 111"/>
                <a:gd name="T36" fmla="*/ 77 w 111"/>
                <a:gd name="T37" fmla="*/ 36 h 111"/>
                <a:gd name="T38" fmla="*/ 61 w 111"/>
                <a:gd name="T39" fmla="*/ 60 h 111"/>
                <a:gd name="T40" fmla="*/ 77 w 111"/>
                <a:gd name="T41" fmla="*/ 75 h 111"/>
                <a:gd name="T42" fmla="*/ 61 w 111"/>
                <a:gd name="T43" fmla="*/ 60 h 111"/>
                <a:gd name="T44" fmla="*/ 61 w 111"/>
                <a:gd name="T45" fmla="*/ 100 h 111"/>
                <a:gd name="T46" fmla="*/ 73 w 111"/>
                <a:gd name="T47" fmla="*/ 85 h 111"/>
                <a:gd name="T48" fmla="*/ 11 w 111"/>
                <a:gd name="T49" fmla="*/ 50 h 111"/>
                <a:gd name="T50" fmla="*/ 24 w 111"/>
                <a:gd name="T51" fmla="*/ 39 h 111"/>
                <a:gd name="T52" fmla="*/ 11 w 111"/>
                <a:gd name="T53" fmla="*/ 50 h 111"/>
                <a:gd name="T54" fmla="*/ 100 w 111"/>
                <a:gd name="T55" fmla="*/ 50 h 111"/>
                <a:gd name="T56" fmla="*/ 87 w 111"/>
                <a:gd name="T57" fmla="*/ 39 h 111"/>
                <a:gd name="T58" fmla="*/ 100 w 111"/>
                <a:gd name="T59" fmla="*/ 60 h 111"/>
                <a:gd name="T60" fmla="*/ 87 w 111"/>
                <a:gd name="T61" fmla="*/ 71 h 111"/>
                <a:gd name="T62" fmla="*/ 100 w 111"/>
                <a:gd name="T63" fmla="*/ 60 h 111"/>
                <a:gd name="T64" fmla="*/ 11 w 111"/>
                <a:gd name="T65" fmla="*/ 60 h 111"/>
                <a:gd name="T66" fmla="*/ 24 w 111"/>
                <a:gd name="T67" fmla="*/ 71 h 111"/>
                <a:gd name="T68" fmla="*/ 96 w 111"/>
                <a:gd name="T69" fmla="*/ 77 h 111"/>
                <a:gd name="T70" fmla="*/ 84 w 111"/>
                <a:gd name="T71" fmla="*/ 82 h 111"/>
                <a:gd name="T72" fmla="*/ 79 w 111"/>
                <a:gd name="T73" fmla="*/ 95 h 111"/>
                <a:gd name="T74" fmla="*/ 96 w 111"/>
                <a:gd name="T75" fmla="*/ 77 h 111"/>
                <a:gd name="T76" fmla="*/ 18 w 111"/>
                <a:gd name="T77" fmla="*/ 78 h 111"/>
                <a:gd name="T78" fmla="*/ 23 w 111"/>
                <a:gd name="T79" fmla="*/ 88 h 111"/>
                <a:gd name="T80" fmla="*/ 32 w 111"/>
                <a:gd name="T81" fmla="*/ 93 h 111"/>
                <a:gd name="T82" fmla="*/ 15 w 111"/>
                <a:gd name="T83" fmla="*/ 33 h 111"/>
                <a:gd name="T84" fmla="*/ 27 w 111"/>
                <a:gd name="T85" fmla="*/ 28 h 111"/>
                <a:gd name="T86" fmla="*/ 33 w 111"/>
                <a:gd name="T87" fmla="*/ 16 h 111"/>
                <a:gd name="T88" fmla="*/ 15 w 111"/>
                <a:gd name="T89" fmla="*/ 33 h 111"/>
                <a:gd name="T90" fmla="*/ 94 w 111"/>
                <a:gd name="T91" fmla="*/ 32 h 111"/>
                <a:gd name="T92" fmla="*/ 88 w 111"/>
                <a:gd name="T93" fmla="*/ 23 h 111"/>
                <a:gd name="T94" fmla="*/ 80 w 111"/>
                <a:gd name="T95" fmla="*/ 1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1" h="111">
                  <a:moveTo>
                    <a:pt x="56" y="0"/>
                  </a:moveTo>
                  <a:cubicBezTo>
                    <a:pt x="71" y="0"/>
                    <a:pt x="85" y="6"/>
                    <a:pt x="95" y="16"/>
                  </a:cubicBezTo>
                  <a:cubicBezTo>
                    <a:pt x="105" y="26"/>
                    <a:pt x="111" y="40"/>
                    <a:pt x="111" y="55"/>
                  </a:cubicBezTo>
                  <a:cubicBezTo>
                    <a:pt x="111" y="71"/>
                    <a:pt x="105" y="84"/>
                    <a:pt x="95" y="94"/>
                  </a:cubicBezTo>
                  <a:cubicBezTo>
                    <a:pt x="85" y="104"/>
                    <a:pt x="71" y="111"/>
                    <a:pt x="56" y="111"/>
                  </a:cubicBezTo>
                  <a:cubicBezTo>
                    <a:pt x="40" y="111"/>
                    <a:pt x="27" y="104"/>
                    <a:pt x="16" y="94"/>
                  </a:cubicBezTo>
                  <a:cubicBezTo>
                    <a:pt x="6" y="84"/>
                    <a:pt x="0" y="71"/>
                    <a:pt x="0" y="55"/>
                  </a:cubicBezTo>
                  <a:cubicBezTo>
                    <a:pt x="0" y="40"/>
                    <a:pt x="6" y="26"/>
                    <a:pt x="16" y="16"/>
                  </a:cubicBezTo>
                  <a:cubicBezTo>
                    <a:pt x="27" y="6"/>
                    <a:pt x="40" y="0"/>
                    <a:pt x="56" y="0"/>
                  </a:cubicBezTo>
                  <a:close/>
                  <a:moveTo>
                    <a:pt x="51" y="100"/>
                  </a:moveTo>
                  <a:cubicBezTo>
                    <a:pt x="51" y="87"/>
                    <a:pt x="51" y="87"/>
                    <a:pt x="51" y="87"/>
                  </a:cubicBezTo>
                  <a:cubicBezTo>
                    <a:pt x="47" y="87"/>
                    <a:pt x="42" y="86"/>
                    <a:pt x="38" y="85"/>
                  </a:cubicBezTo>
                  <a:cubicBezTo>
                    <a:pt x="39" y="87"/>
                    <a:pt x="40" y="88"/>
                    <a:pt x="40" y="89"/>
                  </a:cubicBezTo>
                  <a:cubicBezTo>
                    <a:pt x="43" y="94"/>
                    <a:pt x="47" y="98"/>
                    <a:pt x="51" y="100"/>
                  </a:cubicBezTo>
                  <a:close/>
                  <a:moveTo>
                    <a:pt x="51" y="77"/>
                  </a:moveTo>
                  <a:cubicBezTo>
                    <a:pt x="51" y="60"/>
                    <a:pt x="51" y="60"/>
                    <a:pt x="51" y="60"/>
                  </a:cubicBezTo>
                  <a:cubicBezTo>
                    <a:pt x="33" y="60"/>
                    <a:pt x="33" y="60"/>
                    <a:pt x="33" y="60"/>
                  </a:cubicBezTo>
                  <a:cubicBezTo>
                    <a:pt x="33" y="65"/>
                    <a:pt x="34" y="70"/>
                    <a:pt x="35" y="75"/>
                  </a:cubicBezTo>
                  <a:cubicBezTo>
                    <a:pt x="40" y="76"/>
                    <a:pt x="45" y="77"/>
                    <a:pt x="51" y="77"/>
                  </a:cubicBezTo>
                  <a:close/>
                  <a:moveTo>
                    <a:pt x="51" y="50"/>
                  </a:moveTo>
                  <a:cubicBezTo>
                    <a:pt x="51" y="33"/>
                    <a:pt x="51" y="33"/>
                    <a:pt x="51" y="33"/>
                  </a:cubicBezTo>
                  <a:cubicBezTo>
                    <a:pt x="45" y="34"/>
                    <a:pt x="40" y="34"/>
                    <a:pt x="35" y="36"/>
                  </a:cubicBezTo>
                  <a:cubicBezTo>
                    <a:pt x="34" y="40"/>
                    <a:pt x="33" y="45"/>
                    <a:pt x="33" y="50"/>
                  </a:cubicBezTo>
                  <a:cubicBezTo>
                    <a:pt x="51" y="50"/>
                    <a:pt x="51" y="50"/>
                    <a:pt x="51" y="50"/>
                  </a:cubicBezTo>
                  <a:close/>
                  <a:moveTo>
                    <a:pt x="51" y="24"/>
                  </a:moveTo>
                  <a:cubicBezTo>
                    <a:pt x="51" y="10"/>
                    <a:pt x="51" y="10"/>
                    <a:pt x="51" y="10"/>
                  </a:cubicBezTo>
                  <a:cubicBezTo>
                    <a:pt x="47" y="12"/>
                    <a:pt x="43" y="16"/>
                    <a:pt x="40" y="22"/>
                  </a:cubicBezTo>
                  <a:cubicBezTo>
                    <a:pt x="40" y="23"/>
                    <a:pt x="39" y="24"/>
                    <a:pt x="38" y="25"/>
                  </a:cubicBezTo>
                  <a:cubicBezTo>
                    <a:pt x="42" y="24"/>
                    <a:pt x="47" y="24"/>
                    <a:pt x="51" y="24"/>
                  </a:cubicBezTo>
                  <a:close/>
                  <a:moveTo>
                    <a:pt x="61" y="10"/>
                  </a:moveTo>
                  <a:cubicBezTo>
                    <a:pt x="61" y="24"/>
                    <a:pt x="61" y="24"/>
                    <a:pt x="61" y="24"/>
                  </a:cubicBezTo>
                  <a:cubicBezTo>
                    <a:pt x="65" y="24"/>
                    <a:pt x="69" y="24"/>
                    <a:pt x="73" y="25"/>
                  </a:cubicBezTo>
                  <a:cubicBezTo>
                    <a:pt x="72" y="24"/>
                    <a:pt x="72" y="23"/>
                    <a:pt x="71" y="22"/>
                  </a:cubicBezTo>
                  <a:cubicBezTo>
                    <a:pt x="68" y="16"/>
                    <a:pt x="65" y="12"/>
                    <a:pt x="61" y="10"/>
                  </a:cubicBezTo>
                  <a:close/>
                  <a:moveTo>
                    <a:pt x="61" y="33"/>
                  </a:moveTo>
                  <a:cubicBezTo>
                    <a:pt x="61" y="50"/>
                    <a:pt x="61" y="50"/>
                    <a:pt x="61" y="50"/>
                  </a:cubicBezTo>
                  <a:cubicBezTo>
                    <a:pt x="79" y="50"/>
                    <a:pt x="79" y="50"/>
                    <a:pt x="79" y="50"/>
                  </a:cubicBezTo>
                  <a:cubicBezTo>
                    <a:pt x="78" y="45"/>
                    <a:pt x="78" y="40"/>
                    <a:pt x="77" y="36"/>
                  </a:cubicBezTo>
                  <a:cubicBezTo>
                    <a:pt x="72" y="34"/>
                    <a:pt x="66" y="34"/>
                    <a:pt x="61" y="33"/>
                  </a:cubicBezTo>
                  <a:close/>
                  <a:moveTo>
                    <a:pt x="61" y="60"/>
                  </a:moveTo>
                  <a:cubicBezTo>
                    <a:pt x="61" y="77"/>
                    <a:pt x="61" y="77"/>
                    <a:pt x="61" y="77"/>
                  </a:cubicBezTo>
                  <a:cubicBezTo>
                    <a:pt x="66" y="77"/>
                    <a:pt x="72" y="76"/>
                    <a:pt x="77" y="75"/>
                  </a:cubicBezTo>
                  <a:cubicBezTo>
                    <a:pt x="78" y="70"/>
                    <a:pt x="78" y="65"/>
                    <a:pt x="79" y="60"/>
                  </a:cubicBezTo>
                  <a:cubicBezTo>
                    <a:pt x="61" y="60"/>
                    <a:pt x="61" y="60"/>
                    <a:pt x="61" y="60"/>
                  </a:cubicBezTo>
                  <a:close/>
                  <a:moveTo>
                    <a:pt x="61" y="87"/>
                  </a:moveTo>
                  <a:cubicBezTo>
                    <a:pt x="61" y="100"/>
                    <a:pt x="61" y="100"/>
                    <a:pt x="61" y="100"/>
                  </a:cubicBezTo>
                  <a:cubicBezTo>
                    <a:pt x="65" y="98"/>
                    <a:pt x="68" y="94"/>
                    <a:pt x="71" y="89"/>
                  </a:cubicBezTo>
                  <a:cubicBezTo>
                    <a:pt x="72" y="88"/>
                    <a:pt x="72" y="87"/>
                    <a:pt x="73" y="85"/>
                  </a:cubicBezTo>
                  <a:cubicBezTo>
                    <a:pt x="69" y="86"/>
                    <a:pt x="65" y="87"/>
                    <a:pt x="61" y="87"/>
                  </a:cubicBezTo>
                  <a:close/>
                  <a:moveTo>
                    <a:pt x="11" y="50"/>
                  </a:moveTo>
                  <a:cubicBezTo>
                    <a:pt x="23" y="50"/>
                    <a:pt x="23" y="50"/>
                    <a:pt x="23" y="50"/>
                  </a:cubicBezTo>
                  <a:cubicBezTo>
                    <a:pt x="23" y="47"/>
                    <a:pt x="24" y="43"/>
                    <a:pt x="24" y="39"/>
                  </a:cubicBezTo>
                  <a:cubicBezTo>
                    <a:pt x="24" y="40"/>
                    <a:pt x="23" y="40"/>
                    <a:pt x="22" y="40"/>
                  </a:cubicBezTo>
                  <a:cubicBezTo>
                    <a:pt x="17" y="43"/>
                    <a:pt x="13" y="47"/>
                    <a:pt x="11" y="50"/>
                  </a:cubicBezTo>
                  <a:close/>
                  <a:moveTo>
                    <a:pt x="88" y="50"/>
                  </a:moveTo>
                  <a:cubicBezTo>
                    <a:pt x="100" y="50"/>
                    <a:pt x="100" y="50"/>
                    <a:pt x="100" y="50"/>
                  </a:cubicBezTo>
                  <a:cubicBezTo>
                    <a:pt x="99" y="47"/>
                    <a:pt x="95" y="43"/>
                    <a:pt x="89" y="40"/>
                  </a:cubicBezTo>
                  <a:cubicBezTo>
                    <a:pt x="89" y="40"/>
                    <a:pt x="88" y="40"/>
                    <a:pt x="87" y="39"/>
                  </a:cubicBezTo>
                  <a:cubicBezTo>
                    <a:pt x="88" y="43"/>
                    <a:pt x="88" y="47"/>
                    <a:pt x="88" y="50"/>
                  </a:cubicBezTo>
                  <a:close/>
                  <a:moveTo>
                    <a:pt x="100" y="60"/>
                  </a:moveTo>
                  <a:cubicBezTo>
                    <a:pt x="88" y="60"/>
                    <a:pt x="88" y="60"/>
                    <a:pt x="88" y="60"/>
                  </a:cubicBezTo>
                  <a:cubicBezTo>
                    <a:pt x="88" y="64"/>
                    <a:pt x="88" y="67"/>
                    <a:pt x="87" y="71"/>
                  </a:cubicBezTo>
                  <a:cubicBezTo>
                    <a:pt x="88" y="71"/>
                    <a:pt x="89" y="70"/>
                    <a:pt x="89" y="70"/>
                  </a:cubicBezTo>
                  <a:cubicBezTo>
                    <a:pt x="95" y="67"/>
                    <a:pt x="99" y="64"/>
                    <a:pt x="100" y="60"/>
                  </a:cubicBezTo>
                  <a:close/>
                  <a:moveTo>
                    <a:pt x="23" y="60"/>
                  </a:moveTo>
                  <a:cubicBezTo>
                    <a:pt x="11" y="60"/>
                    <a:pt x="11" y="60"/>
                    <a:pt x="11" y="60"/>
                  </a:cubicBezTo>
                  <a:cubicBezTo>
                    <a:pt x="13" y="64"/>
                    <a:pt x="17" y="67"/>
                    <a:pt x="22" y="70"/>
                  </a:cubicBezTo>
                  <a:cubicBezTo>
                    <a:pt x="23" y="70"/>
                    <a:pt x="24" y="71"/>
                    <a:pt x="24" y="71"/>
                  </a:cubicBezTo>
                  <a:cubicBezTo>
                    <a:pt x="24" y="67"/>
                    <a:pt x="23" y="64"/>
                    <a:pt x="23" y="60"/>
                  </a:cubicBezTo>
                  <a:close/>
                  <a:moveTo>
                    <a:pt x="96" y="77"/>
                  </a:moveTo>
                  <a:cubicBezTo>
                    <a:pt x="95" y="78"/>
                    <a:pt x="95" y="78"/>
                    <a:pt x="94" y="78"/>
                  </a:cubicBezTo>
                  <a:cubicBezTo>
                    <a:pt x="91" y="80"/>
                    <a:pt x="88" y="81"/>
                    <a:pt x="84" y="82"/>
                  </a:cubicBezTo>
                  <a:cubicBezTo>
                    <a:pt x="83" y="86"/>
                    <a:pt x="81" y="90"/>
                    <a:pt x="80" y="93"/>
                  </a:cubicBezTo>
                  <a:cubicBezTo>
                    <a:pt x="79" y="94"/>
                    <a:pt x="79" y="94"/>
                    <a:pt x="79" y="95"/>
                  </a:cubicBezTo>
                  <a:cubicBezTo>
                    <a:pt x="82" y="93"/>
                    <a:pt x="85" y="90"/>
                    <a:pt x="88" y="88"/>
                  </a:cubicBezTo>
                  <a:cubicBezTo>
                    <a:pt x="91" y="85"/>
                    <a:pt x="94" y="81"/>
                    <a:pt x="96" y="77"/>
                  </a:cubicBezTo>
                  <a:close/>
                  <a:moveTo>
                    <a:pt x="27" y="82"/>
                  </a:moveTo>
                  <a:cubicBezTo>
                    <a:pt x="24" y="81"/>
                    <a:pt x="20" y="80"/>
                    <a:pt x="18" y="78"/>
                  </a:cubicBezTo>
                  <a:cubicBezTo>
                    <a:pt x="17" y="78"/>
                    <a:pt x="16" y="78"/>
                    <a:pt x="15" y="77"/>
                  </a:cubicBezTo>
                  <a:cubicBezTo>
                    <a:pt x="18" y="81"/>
                    <a:pt x="20" y="85"/>
                    <a:pt x="23" y="88"/>
                  </a:cubicBezTo>
                  <a:cubicBezTo>
                    <a:pt x="26" y="90"/>
                    <a:pt x="29" y="93"/>
                    <a:pt x="33" y="95"/>
                  </a:cubicBezTo>
                  <a:cubicBezTo>
                    <a:pt x="32" y="94"/>
                    <a:pt x="32" y="94"/>
                    <a:pt x="32" y="93"/>
                  </a:cubicBezTo>
                  <a:cubicBezTo>
                    <a:pt x="30" y="90"/>
                    <a:pt x="28" y="86"/>
                    <a:pt x="27" y="82"/>
                  </a:cubicBezTo>
                  <a:close/>
                  <a:moveTo>
                    <a:pt x="15" y="33"/>
                  </a:moveTo>
                  <a:cubicBezTo>
                    <a:pt x="16" y="33"/>
                    <a:pt x="17" y="32"/>
                    <a:pt x="18" y="32"/>
                  </a:cubicBezTo>
                  <a:cubicBezTo>
                    <a:pt x="20" y="30"/>
                    <a:pt x="24" y="29"/>
                    <a:pt x="27" y="28"/>
                  </a:cubicBezTo>
                  <a:cubicBezTo>
                    <a:pt x="28" y="24"/>
                    <a:pt x="30" y="20"/>
                    <a:pt x="32" y="17"/>
                  </a:cubicBezTo>
                  <a:cubicBezTo>
                    <a:pt x="32" y="17"/>
                    <a:pt x="32" y="16"/>
                    <a:pt x="33" y="16"/>
                  </a:cubicBezTo>
                  <a:cubicBezTo>
                    <a:pt x="29" y="18"/>
                    <a:pt x="26" y="20"/>
                    <a:pt x="23" y="23"/>
                  </a:cubicBezTo>
                  <a:cubicBezTo>
                    <a:pt x="20" y="26"/>
                    <a:pt x="18" y="29"/>
                    <a:pt x="15" y="33"/>
                  </a:cubicBezTo>
                  <a:close/>
                  <a:moveTo>
                    <a:pt x="84" y="28"/>
                  </a:moveTo>
                  <a:cubicBezTo>
                    <a:pt x="88" y="29"/>
                    <a:pt x="91" y="30"/>
                    <a:pt x="94" y="32"/>
                  </a:cubicBezTo>
                  <a:cubicBezTo>
                    <a:pt x="95" y="32"/>
                    <a:pt x="95" y="33"/>
                    <a:pt x="96" y="33"/>
                  </a:cubicBezTo>
                  <a:cubicBezTo>
                    <a:pt x="94" y="29"/>
                    <a:pt x="91" y="26"/>
                    <a:pt x="88" y="23"/>
                  </a:cubicBezTo>
                  <a:cubicBezTo>
                    <a:pt x="85" y="20"/>
                    <a:pt x="82" y="18"/>
                    <a:pt x="79" y="16"/>
                  </a:cubicBezTo>
                  <a:cubicBezTo>
                    <a:pt x="79" y="16"/>
                    <a:pt x="79" y="17"/>
                    <a:pt x="80" y="17"/>
                  </a:cubicBezTo>
                  <a:cubicBezTo>
                    <a:pt x="81" y="20"/>
                    <a:pt x="83" y="24"/>
                    <a:pt x="84" y="28"/>
                  </a:cubicBezTo>
                  <a:close/>
                </a:path>
              </a:pathLst>
            </a:custGeom>
            <a:solidFill>
              <a:schemeClr val="accent1"/>
            </a:solidFill>
            <a:ln>
              <a:noFill/>
            </a:ln>
          </p:spPr>
          <p:txBody>
            <a:bodyPr vert="horz" wrap="square" lIns="68544" tIns="34272" rIns="68544" bIns="34272" numCol="1" anchor="t" anchorCtr="0" compatLnSpc="1"/>
            <a:lstStyle/>
            <a:p>
              <a:endParaRPr lang="zh-CN" altLang="en-US" sz="1575">
                <a:latin typeface="微软雅黑" panose="020B0503020204020204" pitchFamily="34" charset="-122"/>
                <a:ea typeface="微软雅黑" panose="020B0503020204020204" pitchFamily="34" charset="-122"/>
              </a:endParaRPr>
            </a:p>
          </p:txBody>
        </p:sp>
        <p:sp>
          <p:nvSpPr>
            <p:cNvPr id="47" name="文本框 49"/>
            <p:cNvSpPr txBox="1"/>
            <p:nvPr/>
          </p:nvSpPr>
          <p:spPr>
            <a:xfrm>
              <a:off x="9567636" y="3381326"/>
              <a:ext cx="1248229" cy="391085"/>
            </a:xfrm>
            <a:prstGeom prst="rect">
              <a:avLst/>
            </a:prstGeom>
            <a:noFill/>
          </p:spPr>
          <p:txBody>
            <a:bodyPr wrap="square" rtlCol="0">
              <a:spAutoFit/>
            </a:bodyPr>
            <a:lstStyle>
              <a:defPPr>
                <a:defRPr lang="zh-CN"/>
              </a:defPPr>
              <a:lvl1pPr algn="ctr">
                <a:defRPr sz="1600">
                  <a:solidFill>
                    <a:srgbClr val="9DA8B1"/>
                  </a:solidFill>
                  <a:latin typeface="TeXGyreAdventor" panose="00000500000000000000" pitchFamily="50" charset="0"/>
                </a:defRPr>
              </a:lvl1pPr>
            </a:lstStyle>
            <a:p>
              <a:r>
                <a:rPr lang="zh-CN" altLang="en-US" sz="1425" dirty="0">
                  <a:solidFill>
                    <a:schemeClr val="tx1"/>
                  </a:solidFill>
                  <a:latin typeface="微软雅黑" panose="020B0503020204020204" pitchFamily="34" charset="-122"/>
                  <a:ea typeface="微软雅黑" panose="020B0503020204020204" pitchFamily="34" charset="-122"/>
                </a:rPr>
                <a:t>添加标题</a:t>
              </a:r>
            </a:p>
          </p:txBody>
        </p:sp>
      </p:grpSp>
      <p:sp>
        <p:nvSpPr>
          <p:cNvPr id="49" name="文本框 2"/>
          <p:cNvSpPr txBox="1"/>
          <p:nvPr/>
        </p:nvSpPr>
        <p:spPr>
          <a:xfrm>
            <a:off x="1279349"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9"/>
                                        </p:tgtEl>
                                        <p:attrNameLst>
                                          <p:attrName>style.visibility</p:attrName>
                                        </p:attrNameLst>
                                      </p:cBhvr>
                                      <p:to>
                                        <p:strVal val="visible"/>
                                      </p:to>
                                    </p:set>
                                    <p:anim calcmode="lin" valueType="num">
                                      <p:cBhvr>
                                        <p:cTn id="7" dur="500" fill="hold"/>
                                        <p:tgtEl>
                                          <p:spTgt spid="4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9"/>
                                        </p:tgtEl>
                                        <p:attrNameLst>
                                          <p:attrName>ppt_y</p:attrName>
                                        </p:attrNameLst>
                                      </p:cBhvr>
                                      <p:tavLst>
                                        <p:tav tm="0">
                                          <p:val>
                                            <p:strVal val="#ppt_y"/>
                                          </p:val>
                                        </p:tav>
                                        <p:tav tm="100000">
                                          <p:val>
                                            <p:strVal val="#ppt_y"/>
                                          </p:val>
                                        </p:tav>
                                      </p:tavLst>
                                    </p:anim>
                                    <p:anim calcmode="lin" valueType="num">
                                      <p:cBhvr>
                                        <p:cTn id="9" dur="500" fill="hold"/>
                                        <p:tgtEl>
                                          <p:spTgt spid="4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9"/>
                                        </p:tgtEl>
                                      </p:cBhvr>
                                    </p:animEffect>
                                  </p:childTnLst>
                                </p:cTn>
                              </p:par>
                              <p:par>
                                <p:cTn id="12" presetID="16" presetClass="entr" presetSubtype="21" fill="hold" nodeType="withEffect">
                                  <p:stCondLst>
                                    <p:cond delay="250"/>
                                  </p:stCondLst>
                                  <p:childTnLst>
                                    <p:set>
                                      <p:cBhvr>
                                        <p:cTn id="13" dur="1" fill="hold">
                                          <p:stCondLst>
                                            <p:cond delay="0"/>
                                          </p:stCondLst>
                                        </p:cTn>
                                        <p:tgtEl>
                                          <p:spTgt spid="44"/>
                                        </p:tgtEl>
                                        <p:attrNameLst>
                                          <p:attrName>style.visibility</p:attrName>
                                        </p:attrNameLst>
                                      </p:cBhvr>
                                      <p:to>
                                        <p:strVal val="visible"/>
                                      </p:to>
                                    </p:set>
                                    <p:animEffect transition="in" filter="barn(inVertical)">
                                      <p:cBhvr>
                                        <p:cTn id="14" dur="500"/>
                                        <p:tgtEl>
                                          <p:spTgt spid="44"/>
                                        </p:tgtEl>
                                      </p:cBhvr>
                                    </p:animEffect>
                                  </p:childTnLst>
                                </p:cTn>
                              </p:par>
                              <p:par>
                                <p:cTn id="15" presetID="16" presetClass="entr" presetSubtype="21" fill="hold" nodeType="withEffect">
                                  <p:stCondLst>
                                    <p:cond delay="250"/>
                                  </p:stCondLst>
                                  <p:childTnLst>
                                    <p:set>
                                      <p:cBhvr>
                                        <p:cTn id="16" dur="1" fill="hold">
                                          <p:stCondLst>
                                            <p:cond delay="0"/>
                                          </p:stCondLst>
                                        </p:cTn>
                                        <p:tgtEl>
                                          <p:spTgt spid="29"/>
                                        </p:tgtEl>
                                        <p:attrNameLst>
                                          <p:attrName>style.visibility</p:attrName>
                                        </p:attrNameLst>
                                      </p:cBhvr>
                                      <p:to>
                                        <p:strVal val="visible"/>
                                      </p:to>
                                    </p:set>
                                    <p:animEffect transition="in" filter="barn(inVertical)">
                                      <p:cBhvr>
                                        <p:cTn id="17" dur="500"/>
                                        <p:tgtEl>
                                          <p:spTgt spid="29"/>
                                        </p:tgtEl>
                                      </p:cBhvr>
                                    </p:animEffect>
                                  </p:childTnLst>
                                </p:cTn>
                              </p:par>
                              <p:par>
                                <p:cTn id="18" presetID="16" presetClass="entr" presetSubtype="21" fill="hold" nodeType="withEffect">
                                  <p:stCondLst>
                                    <p:cond delay="1250"/>
                                  </p:stCondLst>
                                  <p:childTnLst>
                                    <p:set>
                                      <p:cBhvr>
                                        <p:cTn id="19" dur="1" fill="hold">
                                          <p:stCondLst>
                                            <p:cond delay="0"/>
                                          </p:stCondLst>
                                        </p:cTn>
                                        <p:tgtEl>
                                          <p:spTgt spid="40"/>
                                        </p:tgtEl>
                                        <p:attrNameLst>
                                          <p:attrName>style.visibility</p:attrName>
                                        </p:attrNameLst>
                                      </p:cBhvr>
                                      <p:to>
                                        <p:strVal val="visible"/>
                                      </p:to>
                                    </p:set>
                                    <p:animEffect transition="in" filter="barn(inVertical)">
                                      <p:cBhvr>
                                        <p:cTn id="20" dur="500"/>
                                        <p:tgtEl>
                                          <p:spTgt spid="40"/>
                                        </p:tgtEl>
                                      </p:cBhvr>
                                    </p:animEffect>
                                  </p:childTnLst>
                                </p:cTn>
                              </p:par>
                              <p:par>
                                <p:cTn id="21" presetID="16" presetClass="entr" presetSubtype="21" fill="hold" nodeType="withEffect">
                                  <p:stCondLst>
                                    <p:cond delay="1250"/>
                                  </p:stCondLst>
                                  <p:childTnLst>
                                    <p:set>
                                      <p:cBhvr>
                                        <p:cTn id="22" dur="1" fill="hold">
                                          <p:stCondLst>
                                            <p:cond delay="0"/>
                                          </p:stCondLst>
                                        </p:cTn>
                                        <p:tgtEl>
                                          <p:spTgt spid="22"/>
                                        </p:tgtEl>
                                        <p:attrNameLst>
                                          <p:attrName>style.visibility</p:attrName>
                                        </p:attrNameLst>
                                      </p:cBhvr>
                                      <p:to>
                                        <p:strVal val="visible"/>
                                      </p:to>
                                    </p:set>
                                    <p:animEffect transition="in" filter="barn(inVertical)">
                                      <p:cBhvr>
                                        <p:cTn id="23" dur="500"/>
                                        <p:tgtEl>
                                          <p:spTgt spid="22"/>
                                        </p:tgtEl>
                                      </p:cBhvr>
                                    </p:animEffect>
                                  </p:childTnLst>
                                </p:cTn>
                              </p:par>
                              <p:par>
                                <p:cTn id="24" presetID="16" presetClass="entr" presetSubtype="21" fill="hold" nodeType="withEffect">
                                  <p:stCondLst>
                                    <p:cond delay="2250"/>
                                  </p:stCondLst>
                                  <p:childTnLst>
                                    <p:set>
                                      <p:cBhvr>
                                        <p:cTn id="25" dur="1" fill="hold">
                                          <p:stCondLst>
                                            <p:cond delay="0"/>
                                          </p:stCondLst>
                                        </p:cTn>
                                        <p:tgtEl>
                                          <p:spTgt spid="36"/>
                                        </p:tgtEl>
                                        <p:attrNameLst>
                                          <p:attrName>style.visibility</p:attrName>
                                        </p:attrNameLst>
                                      </p:cBhvr>
                                      <p:to>
                                        <p:strVal val="visible"/>
                                      </p:to>
                                    </p:set>
                                    <p:animEffect transition="in" filter="barn(inVertical)">
                                      <p:cBhvr>
                                        <p:cTn id="26" dur="500"/>
                                        <p:tgtEl>
                                          <p:spTgt spid="36"/>
                                        </p:tgtEl>
                                      </p:cBhvr>
                                    </p:animEffect>
                                  </p:childTnLst>
                                </p:cTn>
                              </p:par>
                              <p:par>
                                <p:cTn id="27" presetID="16" presetClass="entr" presetSubtype="21" fill="hold" nodeType="withEffect">
                                  <p:stCondLst>
                                    <p:cond delay="2250"/>
                                  </p:stCondLst>
                                  <p:childTnLst>
                                    <p:set>
                                      <p:cBhvr>
                                        <p:cTn id="28" dur="1" fill="hold">
                                          <p:stCondLst>
                                            <p:cond delay="0"/>
                                          </p:stCondLst>
                                        </p:cTn>
                                        <p:tgtEl>
                                          <p:spTgt spid="15"/>
                                        </p:tgtEl>
                                        <p:attrNameLst>
                                          <p:attrName>style.visibility</p:attrName>
                                        </p:attrNameLst>
                                      </p:cBhvr>
                                      <p:to>
                                        <p:strVal val="visible"/>
                                      </p:to>
                                    </p:set>
                                    <p:animEffect transition="in" filter="barn(inVertical)">
                                      <p:cBhvr>
                                        <p:cTn id="29" dur="500"/>
                                        <p:tgtEl>
                                          <p:spTgt spid="15"/>
                                        </p:tgtEl>
                                      </p:cBhvr>
                                    </p:animEffect>
                                  </p:childTnLst>
                                </p:cTn>
                              </p:par>
                              <p:par>
                                <p:cTn id="30" presetID="14" presetClass="entr" presetSubtype="10" fill="hold" nodeType="withEffect">
                                  <p:stCondLst>
                                    <p:cond delay="3250"/>
                                  </p:stCondLst>
                                  <p:childTnLst>
                                    <p:set>
                                      <p:cBhvr>
                                        <p:cTn id="31" dur="1" fill="hold">
                                          <p:stCondLst>
                                            <p:cond delay="0"/>
                                          </p:stCondLst>
                                        </p:cTn>
                                        <p:tgtEl>
                                          <p:spTgt spid="6"/>
                                        </p:tgtEl>
                                        <p:attrNameLst>
                                          <p:attrName>style.visibility</p:attrName>
                                        </p:attrNameLst>
                                      </p:cBhvr>
                                      <p:to>
                                        <p:strVal val="visible"/>
                                      </p:to>
                                    </p:set>
                                    <p:animEffect transition="in" filter="randombar(horizontal)">
                                      <p:cBhvr>
                                        <p:cTn id="32" dur="500"/>
                                        <p:tgtEl>
                                          <p:spTgt spid="6"/>
                                        </p:tgtEl>
                                      </p:cBhvr>
                                    </p:animEffect>
                                  </p:childTnLst>
                                </p:cTn>
                              </p:par>
                              <p:par>
                                <p:cTn id="33" presetID="14" presetClass="entr" presetSubtype="10" fill="hold" nodeType="withEffect">
                                  <p:stCondLst>
                                    <p:cond delay="3250"/>
                                  </p:stCondLst>
                                  <p:childTnLst>
                                    <p:set>
                                      <p:cBhvr>
                                        <p:cTn id="34" dur="1" fill="hold">
                                          <p:stCondLst>
                                            <p:cond delay="0"/>
                                          </p:stCondLst>
                                        </p:cTn>
                                        <p:tgtEl>
                                          <p:spTgt spid="4"/>
                                        </p:tgtEl>
                                        <p:attrNameLst>
                                          <p:attrName>style.visibility</p:attrName>
                                        </p:attrNameLst>
                                      </p:cBhvr>
                                      <p:to>
                                        <p:strVal val="visible"/>
                                      </p:to>
                                    </p:set>
                                    <p:animEffect transition="in" filter="randombar(horizontal)">
                                      <p:cBhvr>
                                        <p:cTn id="35" dur="500"/>
                                        <p:tgtEl>
                                          <p:spTgt spid="4"/>
                                        </p:tgtEl>
                                      </p:cBhvr>
                                    </p:animEffect>
                                  </p:childTnLst>
                                </p:cTn>
                              </p:par>
                              <p:par>
                                <p:cTn id="36" presetID="14" presetClass="entr" presetSubtype="10" fill="hold" nodeType="withEffect">
                                  <p:stCondLst>
                                    <p:cond delay="3250"/>
                                  </p:stCondLst>
                                  <p:childTnLst>
                                    <p:set>
                                      <p:cBhvr>
                                        <p:cTn id="37" dur="1" fill="hold">
                                          <p:stCondLst>
                                            <p:cond delay="0"/>
                                          </p:stCondLst>
                                        </p:cTn>
                                        <p:tgtEl>
                                          <p:spTgt spid="5"/>
                                        </p:tgtEl>
                                        <p:attrNameLst>
                                          <p:attrName>style.visibility</p:attrName>
                                        </p:attrNameLst>
                                      </p:cBhvr>
                                      <p:to>
                                        <p:strVal val="visible"/>
                                      </p:to>
                                    </p:set>
                                    <p:animEffect transition="in" filter="randombar(horizontal)">
                                      <p:cBhvr>
                                        <p:cTn id="38" dur="500"/>
                                        <p:tgtEl>
                                          <p:spTgt spid="5"/>
                                        </p:tgtEl>
                                      </p:cBhvr>
                                    </p:animEffect>
                                  </p:childTnLst>
                                </p:cTn>
                              </p:par>
                              <p:par>
                                <p:cTn id="39" presetID="14" presetClass="entr" presetSubtype="10" fill="hold" nodeType="withEffect">
                                  <p:stCondLst>
                                    <p:cond delay="3250"/>
                                  </p:stCondLst>
                                  <p:childTnLst>
                                    <p:set>
                                      <p:cBhvr>
                                        <p:cTn id="40" dur="1" fill="hold">
                                          <p:stCondLst>
                                            <p:cond delay="0"/>
                                          </p:stCondLst>
                                        </p:cTn>
                                        <p:tgtEl>
                                          <p:spTgt spid="9"/>
                                        </p:tgtEl>
                                        <p:attrNameLst>
                                          <p:attrName>style.visibility</p:attrName>
                                        </p:attrNameLst>
                                      </p:cBhvr>
                                      <p:to>
                                        <p:strVal val="visible"/>
                                      </p:to>
                                    </p:set>
                                    <p:animEffect transition="in" filter="randombar(horizontal)">
                                      <p:cBhvr>
                                        <p:cTn id="41" dur="500"/>
                                        <p:tgtEl>
                                          <p:spTgt spid="9"/>
                                        </p:tgtEl>
                                      </p:cBhvr>
                                    </p:animEffect>
                                  </p:childTnLst>
                                </p:cTn>
                              </p:par>
                              <p:par>
                                <p:cTn id="42" presetID="14" presetClass="entr" presetSubtype="10" fill="hold" nodeType="withEffect">
                                  <p:stCondLst>
                                    <p:cond delay="3250"/>
                                  </p:stCondLst>
                                  <p:childTnLst>
                                    <p:set>
                                      <p:cBhvr>
                                        <p:cTn id="43" dur="1" fill="hold">
                                          <p:stCondLst>
                                            <p:cond delay="0"/>
                                          </p:stCondLst>
                                        </p:cTn>
                                        <p:tgtEl>
                                          <p:spTgt spid="12"/>
                                        </p:tgtEl>
                                        <p:attrNameLst>
                                          <p:attrName>style.visibility</p:attrName>
                                        </p:attrNameLst>
                                      </p:cBhvr>
                                      <p:to>
                                        <p:strVal val="visible"/>
                                      </p:to>
                                    </p:set>
                                    <p:animEffect transition="in" filter="randombar(horizontal)">
                                      <p:cBhvr>
                                        <p:cTn id="4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01" name="组合 100"/>
          <p:cNvGrpSpPr>
            <a:grpSpLocks noChangeAspect="1"/>
          </p:cNvGrpSpPr>
          <p:nvPr/>
        </p:nvGrpSpPr>
        <p:grpSpPr>
          <a:xfrm>
            <a:off x="448148" y="2477386"/>
            <a:ext cx="1656140" cy="1656141"/>
            <a:chOff x="5550846" y="1878073"/>
            <a:chExt cx="1132388" cy="1132388"/>
          </a:xfrm>
        </p:grpSpPr>
        <p:sp>
          <p:nvSpPr>
            <p:cNvPr id="107" name="椭圆 106"/>
            <p:cNvSpPr/>
            <p:nvPr/>
          </p:nvSpPr>
          <p:spPr>
            <a:xfrm>
              <a:off x="5550846" y="1878073"/>
              <a:ext cx="1132388" cy="1132388"/>
            </a:xfrm>
            <a:prstGeom prst="ellipse">
              <a:avLst/>
            </a:prstGeom>
            <a:gradFill>
              <a:gsLst>
                <a:gs pos="100000">
                  <a:schemeClr val="bg1">
                    <a:lumMod val="95000"/>
                  </a:schemeClr>
                </a:gs>
                <a:gs pos="0">
                  <a:schemeClr val="bg1">
                    <a:lumMod val="75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68000">
                      <a:srgbClr val="0070C0"/>
                    </a:gs>
                    <a:gs pos="0">
                      <a:srgbClr val="0070C0"/>
                    </a:gs>
                  </a:gsLst>
                  <a:lin ang="5400000" scaled="0"/>
                </a:gradFill>
              </a:endParaRPr>
            </a:p>
          </p:txBody>
        </p:sp>
        <p:sp>
          <p:nvSpPr>
            <p:cNvPr id="104" name="文本框 80"/>
            <p:cNvSpPr txBox="1"/>
            <p:nvPr/>
          </p:nvSpPr>
          <p:spPr>
            <a:xfrm>
              <a:off x="5884761" y="1977307"/>
              <a:ext cx="471940" cy="484018"/>
            </a:xfrm>
            <a:prstGeom prst="rect">
              <a:avLst/>
            </a:prstGeom>
            <a:noFill/>
          </p:spPr>
          <p:txBody>
            <a:bodyPr wrap="square" rtlCol="0">
              <a:spAutoFit/>
            </a:bodyPr>
            <a:lstStyle/>
            <a:p>
              <a:pPr algn="ctr"/>
              <a:r>
                <a:rPr lang="en-US" altLang="zh-CN" sz="4000" dirty="0">
                  <a:gradFill>
                    <a:gsLst>
                      <a:gs pos="68000">
                        <a:srgbClr val="0070C0"/>
                      </a:gs>
                      <a:gs pos="0">
                        <a:srgbClr val="0070C0"/>
                      </a:gs>
                    </a:gsLst>
                    <a:lin ang="5400000" scaled="0"/>
                  </a:gradFill>
                  <a:latin typeface="Impact" panose="020B0806030902050204" pitchFamily="34" charset="0"/>
                </a:rPr>
                <a:t>01</a:t>
              </a:r>
              <a:endParaRPr lang="zh-CN" altLang="en-US" sz="4000" dirty="0">
                <a:gradFill>
                  <a:gsLst>
                    <a:gs pos="68000">
                      <a:srgbClr val="0070C0"/>
                    </a:gs>
                    <a:gs pos="0">
                      <a:srgbClr val="0070C0"/>
                    </a:gs>
                  </a:gsLst>
                  <a:lin ang="5400000" scaled="0"/>
                </a:gradFill>
                <a:latin typeface="Impact" panose="020B0806030902050204" pitchFamily="34" charset="0"/>
              </a:endParaRPr>
            </a:p>
          </p:txBody>
        </p:sp>
      </p:grpSp>
      <p:grpSp>
        <p:nvGrpSpPr>
          <p:cNvPr id="110" name="组合 109"/>
          <p:cNvGrpSpPr/>
          <p:nvPr/>
        </p:nvGrpSpPr>
        <p:grpSpPr>
          <a:xfrm>
            <a:off x="2638527" y="2526454"/>
            <a:ext cx="1629470" cy="1629472"/>
            <a:chOff x="4335226" y="2778074"/>
            <a:chExt cx="1132388" cy="1132388"/>
          </a:xfrm>
        </p:grpSpPr>
        <p:sp>
          <p:nvSpPr>
            <p:cNvPr id="111" name="椭圆 110"/>
            <p:cNvSpPr/>
            <p:nvPr/>
          </p:nvSpPr>
          <p:spPr>
            <a:xfrm>
              <a:off x="4335226" y="2778074"/>
              <a:ext cx="1132388" cy="1132388"/>
            </a:xfrm>
            <a:prstGeom prst="ellipse">
              <a:avLst/>
            </a:prstGeom>
            <a:gradFill>
              <a:gsLst>
                <a:gs pos="100000">
                  <a:schemeClr val="bg1">
                    <a:lumMod val="95000"/>
                  </a:schemeClr>
                </a:gs>
                <a:gs pos="0">
                  <a:schemeClr val="bg1">
                    <a:lumMod val="75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gradFill>
                  <a:gsLst>
                    <a:gs pos="68000">
                      <a:srgbClr val="0070C0"/>
                    </a:gs>
                    <a:gs pos="0">
                      <a:srgbClr val="0070C0"/>
                    </a:gs>
                  </a:gsLst>
                  <a:lin ang="5400000" scaled="0"/>
                </a:gradFill>
              </a:endParaRPr>
            </a:p>
          </p:txBody>
        </p:sp>
        <p:sp>
          <p:nvSpPr>
            <p:cNvPr id="113" name="文本框 116"/>
            <p:cNvSpPr txBox="1"/>
            <p:nvPr/>
          </p:nvSpPr>
          <p:spPr>
            <a:xfrm>
              <a:off x="4649542" y="2884087"/>
              <a:ext cx="519135" cy="919713"/>
            </a:xfrm>
            <a:prstGeom prst="rect">
              <a:avLst/>
            </a:prstGeom>
            <a:noFill/>
          </p:spPr>
          <p:txBody>
            <a:bodyPr wrap="square" rtlCol="0">
              <a:spAutoFit/>
            </a:bodyPr>
            <a:lstStyle/>
            <a:p>
              <a:pPr algn="ctr"/>
              <a:r>
                <a:rPr lang="en-US" altLang="zh-CN" sz="4000" dirty="0">
                  <a:gradFill>
                    <a:gsLst>
                      <a:gs pos="68000">
                        <a:srgbClr val="0070C0"/>
                      </a:gs>
                      <a:gs pos="0">
                        <a:srgbClr val="0070C0"/>
                      </a:gs>
                    </a:gsLst>
                    <a:lin ang="5400000" scaled="0"/>
                  </a:gradFill>
                  <a:latin typeface="Impact" panose="020B0806030902050204" pitchFamily="34" charset="0"/>
                </a:rPr>
                <a:t>02</a:t>
              </a:r>
              <a:endParaRPr lang="zh-CN" altLang="en-US" sz="4000" dirty="0">
                <a:gradFill>
                  <a:gsLst>
                    <a:gs pos="68000">
                      <a:srgbClr val="0070C0"/>
                    </a:gs>
                    <a:gs pos="0">
                      <a:srgbClr val="0070C0"/>
                    </a:gs>
                  </a:gsLst>
                  <a:lin ang="5400000" scaled="0"/>
                </a:gradFill>
                <a:latin typeface="Impact" panose="020B0806030902050204" pitchFamily="34" charset="0"/>
              </a:endParaRPr>
            </a:p>
          </p:txBody>
        </p:sp>
      </p:grpSp>
      <p:grpSp>
        <p:nvGrpSpPr>
          <p:cNvPr id="117" name="组合 116"/>
          <p:cNvGrpSpPr/>
          <p:nvPr/>
        </p:nvGrpSpPr>
        <p:grpSpPr>
          <a:xfrm>
            <a:off x="7020554" y="2499664"/>
            <a:ext cx="1624004" cy="1623999"/>
            <a:chOff x="4334094" y="4578074"/>
            <a:chExt cx="1132388" cy="1132388"/>
          </a:xfrm>
        </p:grpSpPr>
        <p:sp>
          <p:nvSpPr>
            <p:cNvPr id="118" name="椭圆 117"/>
            <p:cNvSpPr/>
            <p:nvPr/>
          </p:nvSpPr>
          <p:spPr>
            <a:xfrm>
              <a:off x="4334094" y="4578074"/>
              <a:ext cx="1132388" cy="1132388"/>
            </a:xfrm>
            <a:prstGeom prst="ellipse">
              <a:avLst/>
            </a:prstGeom>
            <a:gradFill>
              <a:gsLst>
                <a:gs pos="100000">
                  <a:schemeClr val="bg1">
                    <a:lumMod val="95000"/>
                  </a:schemeClr>
                </a:gs>
                <a:gs pos="0">
                  <a:schemeClr val="bg1">
                    <a:lumMod val="75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gradFill>
                  <a:gsLst>
                    <a:gs pos="68000">
                      <a:srgbClr val="0070C0"/>
                    </a:gs>
                    <a:gs pos="0">
                      <a:srgbClr val="0070C0"/>
                    </a:gs>
                  </a:gsLst>
                  <a:lin ang="5400000" scaled="0"/>
                </a:gradFill>
              </a:endParaRPr>
            </a:p>
          </p:txBody>
        </p:sp>
        <p:sp>
          <p:nvSpPr>
            <p:cNvPr id="120" name="文本框 119"/>
            <p:cNvSpPr txBox="1"/>
            <p:nvPr/>
          </p:nvSpPr>
          <p:spPr>
            <a:xfrm>
              <a:off x="4623460" y="4651771"/>
              <a:ext cx="564534" cy="493597"/>
            </a:xfrm>
            <a:prstGeom prst="rect">
              <a:avLst/>
            </a:prstGeom>
            <a:noFill/>
          </p:spPr>
          <p:txBody>
            <a:bodyPr wrap="square" rtlCol="0">
              <a:spAutoFit/>
            </a:bodyPr>
            <a:lstStyle/>
            <a:p>
              <a:pPr algn="ctr"/>
              <a:r>
                <a:rPr lang="en-US" altLang="zh-CN" sz="4000" dirty="0">
                  <a:gradFill>
                    <a:gsLst>
                      <a:gs pos="68000">
                        <a:srgbClr val="0070C0"/>
                      </a:gs>
                      <a:gs pos="0">
                        <a:srgbClr val="0070C0"/>
                      </a:gs>
                    </a:gsLst>
                    <a:lin ang="5400000" scaled="0"/>
                  </a:gradFill>
                  <a:latin typeface="Impact" panose="020B0806030902050204" pitchFamily="34" charset="0"/>
                </a:rPr>
                <a:t>04</a:t>
              </a:r>
              <a:endParaRPr lang="zh-CN" altLang="en-US" sz="4000" dirty="0">
                <a:gradFill>
                  <a:gsLst>
                    <a:gs pos="68000">
                      <a:srgbClr val="0070C0"/>
                    </a:gs>
                    <a:gs pos="0">
                      <a:srgbClr val="0070C0"/>
                    </a:gs>
                  </a:gsLst>
                  <a:lin ang="5400000" scaled="0"/>
                </a:gradFill>
                <a:latin typeface="Impact" panose="020B0806030902050204" pitchFamily="34" charset="0"/>
              </a:endParaRPr>
            </a:p>
          </p:txBody>
        </p:sp>
      </p:grpSp>
      <p:sp>
        <p:nvSpPr>
          <p:cNvPr id="122" name="文本框 34"/>
          <p:cNvSpPr txBox="1">
            <a:spLocks noChangeArrowheads="1"/>
          </p:cNvSpPr>
          <p:nvPr/>
        </p:nvSpPr>
        <p:spPr bwMode="auto">
          <a:xfrm>
            <a:off x="612210" y="3377869"/>
            <a:ext cx="1362567" cy="35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8" tIns="34279" rIns="68558" bIns="34279">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a:lnSpc>
                <a:spcPts val="2400"/>
              </a:lnSpc>
            </a:pPr>
            <a:r>
              <a:rPr lang="zh-CN" altLang="en-US" sz="1600" b="1" dirty="0">
                <a:gradFill>
                  <a:gsLst>
                    <a:gs pos="68000">
                      <a:srgbClr val="0070C0"/>
                    </a:gs>
                    <a:gs pos="0">
                      <a:srgbClr val="0070C0"/>
                    </a:gs>
                  </a:gsLst>
                  <a:lin ang="5400000" scaled="0"/>
                </a:gradFill>
                <a:latin typeface="Arial" panose="020B0604020202020204" pitchFamily="34" charset="0"/>
                <a:cs typeface="Arial" panose="020B0604020202020204" pitchFamily="34" charset="0"/>
              </a:rPr>
              <a:t>年度工作概述</a:t>
            </a:r>
            <a:endParaRPr lang="en-US" altLang="zh-CN" sz="1600" b="1" dirty="0">
              <a:gradFill>
                <a:gsLst>
                  <a:gs pos="68000">
                    <a:srgbClr val="0070C0"/>
                  </a:gs>
                  <a:gs pos="0">
                    <a:srgbClr val="0070C0"/>
                  </a:gs>
                </a:gsLst>
                <a:lin ang="5400000" scaled="0"/>
              </a:gradFill>
              <a:latin typeface="Arial" panose="020B0604020202020204" pitchFamily="34" charset="0"/>
              <a:cs typeface="Arial" panose="020B0604020202020204" pitchFamily="34" charset="0"/>
            </a:endParaRPr>
          </a:p>
        </p:txBody>
      </p:sp>
      <p:grpSp>
        <p:nvGrpSpPr>
          <p:cNvPr id="125" name="组合 124"/>
          <p:cNvGrpSpPr/>
          <p:nvPr/>
        </p:nvGrpSpPr>
        <p:grpSpPr>
          <a:xfrm>
            <a:off x="4860313" y="2511605"/>
            <a:ext cx="1631505" cy="1631503"/>
            <a:chOff x="5550845" y="3678074"/>
            <a:chExt cx="1132388" cy="1132388"/>
          </a:xfrm>
        </p:grpSpPr>
        <p:sp>
          <p:nvSpPr>
            <p:cNvPr id="126" name="椭圆 125"/>
            <p:cNvSpPr/>
            <p:nvPr/>
          </p:nvSpPr>
          <p:spPr>
            <a:xfrm>
              <a:off x="5550845" y="3678074"/>
              <a:ext cx="1132388" cy="1132388"/>
            </a:xfrm>
            <a:prstGeom prst="ellipse">
              <a:avLst/>
            </a:prstGeom>
            <a:gradFill>
              <a:gsLst>
                <a:gs pos="100000">
                  <a:schemeClr val="bg1">
                    <a:lumMod val="95000"/>
                  </a:schemeClr>
                </a:gs>
                <a:gs pos="0">
                  <a:schemeClr val="bg1">
                    <a:lumMod val="75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gradFill>
                  <a:gsLst>
                    <a:gs pos="68000">
                      <a:srgbClr val="0070C0"/>
                    </a:gs>
                    <a:gs pos="0">
                      <a:srgbClr val="0070C0"/>
                    </a:gs>
                  </a:gsLst>
                  <a:lin ang="5400000" scaled="0"/>
                </a:gradFill>
              </a:endParaRPr>
            </a:p>
          </p:txBody>
        </p:sp>
        <p:sp>
          <p:nvSpPr>
            <p:cNvPr id="128" name="文本框 104"/>
            <p:cNvSpPr txBox="1"/>
            <p:nvPr/>
          </p:nvSpPr>
          <p:spPr>
            <a:xfrm>
              <a:off x="5859912" y="3778110"/>
              <a:ext cx="519448" cy="491327"/>
            </a:xfrm>
            <a:prstGeom prst="rect">
              <a:avLst/>
            </a:prstGeom>
            <a:noFill/>
          </p:spPr>
          <p:txBody>
            <a:bodyPr wrap="square" rtlCol="0">
              <a:spAutoFit/>
            </a:bodyPr>
            <a:lstStyle/>
            <a:p>
              <a:pPr algn="ctr"/>
              <a:r>
                <a:rPr lang="en-US" altLang="zh-CN" sz="4000" dirty="0">
                  <a:gradFill>
                    <a:gsLst>
                      <a:gs pos="68000">
                        <a:srgbClr val="0070C0"/>
                      </a:gs>
                      <a:gs pos="0">
                        <a:srgbClr val="0070C0"/>
                      </a:gs>
                    </a:gsLst>
                    <a:lin ang="5400000" scaled="0"/>
                  </a:gradFill>
                  <a:latin typeface="Impact" panose="020B0806030902050204" pitchFamily="34" charset="0"/>
                </a:rPr>
                <a:t>03</a:t>
              </a:r>
              <a:endParaRPr lang="zh-CN" altLang="en-US" sz="4000" dirty="0">
                <a:gradFill>
                  <a:gsLst>
                    <a:gs pos="68000">
                      <a:srgbClr val="0070C0"/>
                    </a:gs>
                    <a:gs pos="0">
                      <a:srgbClr val="0070C0"/>
                    </a:gs>
                  </a:gsLst>
                  <a:lin ang="5400000" scaled="0"/>
                </a:gradFill>
                <a:latin typeface="Impact" panose="020B0806030902050204" pitchFamily="34" charset="0"/>
              </a:endParaRPr>
            </a:p>
          </p:txBody>
        </p:sp>
      </p:grpSp>
      <p:sp>
        <p:nvSpPr>
          <p:cNvPr id="130" name="文本框 34"/>
          <p:cNvSpPr txBox="1">
            <a:spLocks noChangeArrowheads="1"/>
          </p:cNvSpPr>
          <p:nvPr/>
        </p:nvSpPr>
        <p:spPr bwMode="auto">
          <a:xfrm>
            <a:off x="2783044" y="3377869"/>
            <a:ext cx="1362567" cy="35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8" tIns="34279" rIns="68558" bIns="34279">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a:lnSpc>
                <a:spcPts val="2400"/>
              </a:lnSpc>
            </a:pPr>
            <a:r>
              <a:rPr lang="zh-CN" altLang="en-US" sz="1600" b="1" dirty="0">
                <a:gradFill>
                  <a:gsLst>
                    <a:gs pos="68000">
                      <a:srgbClr val="0070C0"/>
                    </a:gs>
                    <a:gs pos="0">
                      <a:srgbClr val="0070C0"/>
                    </a:gs>
                  </a:gsLst>
                  <a:lin ang="5400000" scaled="0"/>
                </a:gradFill>
                <a:latin typeface="Arial" panose="020B0604020202020204" pitchFamily="34" charset="0"/>
                <a:cs typeface="Arial" panose="020B0604020202020204" pitchFamily="34" charset="0"/>
              </a:rPr>
              <a:t>工作完成情况</a:t>
            </a:r>
            <a:endParaRPr lang="en-US" altLang="zh-CN" sz="1600" b="1" dirty="0">
              <a:gradFill>
                <a:gsLst>
                  <a:gs pos="68000">
                    <a:srgbClr val="0070C0"/>
                  </a:gs>
                  <a:gs pos="0">
                    <a:srgbClr val="0070C0"/>
                  </a:gs>
                </a:gsLst>
                <a:lin ang="5400000" scaled="0"/>
              </a:gradFill>
              <a:latin typeface="Arial" panose="020B0604020202020204" pitchFamily="34" charset="0"/>
              <a:cs typeface="Arial" panose="020B0604020202020204" pitchFamily="34" charset="0"/>
            </a:endParaRPr>
          </a:p>
        </p:txBody>
      </p:sp>
      <p:sp>
        <p:nvSpPr>
          <p:cNvPr id="131" name="文本框 34"/>
          <p:cNvSpPr txBox="1">
            <a:spLocks noChangeArrowheads="1"/>
          </p:cNvSpPr>
          <p:nvPr/>
        </p:nvSpPr>
        <p:spPr bwMode="auto">
          <a:xfrm>
            <a:off x="5011798" y="3377869"/>
            <a:ext cx="1362567" cy="35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8" tIns="34279" rIns="68558" bIns="34279">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a:lnSpc>
                <a:spcPts val="2400"/>
              </a:lnSpc>
            </a:pPr>
            <a:r>
              <a:rPr lang="zh-CN" altLang="en-US" sz="1600" b="1" dirty="0">
                <a:gradFill>
                  <a:gsLst>
                    <a:gs pos="68000">
                      <a:srgbClr val="0070C0"/>
                    </a:gs>
                    <a:gs pos="0">
                      <a:srgbClr val="0070C0"/>
                    </a:gs>
                  </a:gsLst>
                  <a:lin ang="5400000" scaled="0"/>
                </a:gradFill>
                <a:latin typeface="Arial" panose="020B0604020202020204" pitchFamily="34" charset="0"/>
                <a:cs typeface="Arial" panose="020B0604020202020204" pitchFamily="34" charset="0"/>
              </a:rPr>
              <a:t>成功项目展示</a:t>
            </a:r>
            <a:endParaRPr lang="en-US" altLang="zh-CN" sz="1600" b="1" dirty="0">
              <a:gradFill>
                <a:gsLst>
                  <a:gs pos="68000">
                    <a:srgbClr val="0070C0"/>
                  </a:gs>
                  <a:gs pos="0">
                    <a:srgbClr val="0070C0"/>
                  </a:gs>
                </a:gsLst>
                <a:lin ang="5400000" scaled="0"/>
              </a:gradFill>
              <a:latin typeface="Arial" panose="020B0604020202020204" pitchFamily="34" charset="0"/>
              <a:cs typeface="Arial" panose="020B0604020202020204" pitchFamily="34" charset="0"/>
            </a:endParaRPr>
          </a:p>
        </p:txBody>
      </p:sp>
      <p:sp>
        <p:nvSpPr>
          <p:cNvPr id="132" name="文本框 34"/>
          <p:cNvSpPr txBox="1">
            <a:spLocks noChangeArrowheads="1"/>
          </p:cNvSpPr>
          <p:nvPr/>
        </p:nvSpPr>
        <p:spPr bwMode="auto">
          <a:xfrm>
            <a:off x="7163923" y="3377869"/>
            <a:ext cx="1362567" cy="35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8" tIns="34279" rIns="68558" bIns="34279">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a:lnSpc>
                <a:spcPts val="2400"/>
              </a:lnSpc>
            </a:pPr>
            <a:r>
              <a:rPr lang="zh-CN" altLang="en-US" sz="1600" b="1" dirty="0">
                <a:gradFill>
                  <a:gsLst>
                    <a:gs pos="68000">
                      <a:srgbClr val="0070C0"/>
                    </a:gs>
                    <a:gs pos="0">
                      <a:srgbClr val="0070C0"/>
                    </a:gs>
                  </a:gsLst>
                  <a:lin ang="5400000" scaled="0"/>
                </a:gradFill>
                <a:latin typeface="Arial" panose="020B0604020202020204" pitchFamily="34" charset="0"/>
                <a:cs typeface="Arial" panose="020B0604020202020204" pitchFamily="34" charset="0"/>
              </a:rPr>
              <a:t>明年工作计划</a:t>
            </a:r>
            <a:endParaRPr lang="en-US" altLang="zh-CN" sz="1600" b="1" dirty="0">
              <a:gradFill>
                <a:gsLst>
                  <a:gs pos="68000">
                    <a:srgbClr val="0070C0"/>
                  </a:gs>
                  <a:gs pos="0">
                    <a:srgbClr val="0070C0"/>
                  </a:gs>
                </a:gsLst>
                <a:lin ang="5400000" scaled="0"/>
              </a:gradFill>
              <a:latin typeface="Arial" panose="020B0604020202020204" pitchFamily="34" charset="0"/>
              <a:cs typeface="Arial" panose="020B0604020202020204" pitchFamily="34" charset="0"/>
            </a:endParaRPr>
          </a:p>
        </p:txBody>
      </p:sp>
      <p:grpSp>
        <p:nvGrpSpPr>
          <p:cNvPr id="133" name="组合 132"/>
          <p:cNvGrpSpPr/>
          <p:nvPr/>
        </p:nvGrpSpPr>
        <p:grpSpPr>
          <a:xfrm>
            <a:off x="3472851" y="-1021418"/>
            <a:ext cx="2334180" cy="2334180"/>
            <a:chOff x="1979712" y="339502"/>
            <a:chExt cx="1400175" cy="1400175"/>
          </a:xfrm>
        </p:grpSpPr>
        <p:sp>
          <p:nvSpPr>
            <p:cNvPr id="134" name="椭圆 133"/>
            <p:cNvSpPr/>
            <p:nvPr/>
          </p:nvSpPr>
          <p:spPr>
            <a:xfrm>
              <a:off x="1979712" y="339502"/>
              <a:ext cx="1400175" cy="1400175"/>
            </a:xfrm>
            <a:prstGeom prst="ellipse">
              <a:avLst/>
            </a:prstGeom>
            <a:gradFill flip="none" rotWithShape="1">
              <a:gsLst>
                <a:gs pos="31000">
                  <a:schemeClr val="bg1">
                    <a:lumMod val="95000"/>
                  </a:schemeClr>
                </a:gs>
                <a:gs pos="100000">
                  <a:schemeClr val="bg1">
                    <a:lumMod val="85000"/>
                  </a:schemeClr>
                </a:gs>
              </a:gsLst>
              <a:path path="circle">
                <a:fillToRect l="100000" t="100000"/>
              </a:path>
              <a:tileRect r="-100000" b="-100000"/>
            </a:gradFill>
            <a:ln w="53975">
              <a:gradFill flip="none" rotWithShape="1">
                <a:gsLst>
                  <a:gs pos="0">
                    <a:schemeClr val="bg1"/>
                  </a:gs>
                  <a:gs pos="100000">
                    <a:schemeClr val="bg1">
                      <a:lumMod val="75000"/>
                    </a:schemeClr>
                  </a:gs>
                </a:gsLst>
                <a:lin ang="2700000" scaled="1"/>
                <a:tileRect/>
              </a:gradFill>
            </a:ln>
            <a:effectLst>
              <a:outerShdw blurRad="2159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solidFill>
                  <a:srgbClr val="0070C0">
                    <a:alpha val="99000"/>
                  </a:srgbClr>
                </a:solidFill>
              </a:endParaRPr>
            </a:p>
          </p:txBody>
        </p:sp>
        <p:sp>
          <p:nvSpPr>
            <p:cNvPr id="135" name="矩形 134"/>
            <p:cNvSpPr/>
            <p:nvPr/>
          </p:nvSpPr>
          <p:spPr>
            <a:xfrm>
              <a:off x="2325239" y="1073809"/>
              <a:ext cx="726180" cy="590790"/>
            </a:xfrm>
            <a:prstGeom prst="rect">
              <a:avLst/>
            </a:prstGeom>
          </p:spPr>
          <p:txBody>
            <a:bodyPr wrap="none">
              <a:spAutoFit/>
            </a:bodyPr>
            <a:lstStyle/>
            <a:p>
              <a:pPr algn="ctr"/>
              <a:r>
                <a:rPr lang="zh-CN" altLang="en-US" sz="4000" b="1" dirty="0">
                  <a:solidFill>
                    <a:srgbClr val="0070C0">
                      <a:alpha val="99000"/>
                    </a:srgbClr>
                  </a:solidFill>
                  <a:latin typeface="微软雅黑" panose="020B0503020204020204" pitchFamily="34" charset="-122"/>
                  <a:ea typeface="微软雅黑" panose="020B0503020204020204" pitchFamily="34" charset="-122"/>
                  <a:cs typeface="Arial" panose="020B0604020202020204" pitchFamily="34" charset="0"/>
                </a:rPr>
                <a:t>目录</a:t>
              </a:r>
              <a:endParaRPr lang="en-US" altLang="zh-CN" sz="4000" b="1" dirty="0">
                <a:solidFill>
                  <a:srgbClr val="0070C0">
                    <a:alpha val="99000"/>
                  </a:srgbClr>
                </a:solidFill>
                <a:latin typeface="微软雅黑" panose="020B0503020204020204" pitchFamily="34" charset="-122"/>
                <a:ea typeface="微软雅黑" panose="020B0503020204020204" pitchFamily="34" charset="-122"/>
                <a:cs typeface="Arial" panose="020B0604020202020204" pitchFamily="34" charset="0"/>
              </a:endParaRPr>
            </a:p>
            <a:p>
              <a:pPr algn="ctr"/>
              <a:r>
                <a:rPr lang="en-US" altLang="zh-CN" dirty="0">
                  <a:solidFill>
                    <a:srgbClr val="0070C0">
                      <a:alpha val="99000"/>
                    </a:srgbClr>
                  </a:solidFill>
                  <a:latin typeface="微软雅黑" panose="020B0503020204020204" pitchFamily="34" charset="-122"/>
                  <a:ea typeface="微软雅黑" panose="020B0503020204020204" pitchFamily="34" charset="-122"/>
                  <a:cs typeface="Arial" panose="020B0604020202020204" pitchFamily="34" charset="0"/>
                </a:rPr>
                <a:t>contents</a:t>
              </a:r>
              <a:endParaRPr lang="zh-CN" altLang="en-US" dirty="0">
                <a:solidFill>
                  <a:srgbClr val="0070C0">
                    <a:alpha val="99000"/>
                  </a:srgbClr>
                </a:solidFill>
                <a:latin typeface="微软雅黑" panose="020B0503020204020204" pitchFamily="34" charset="-122"/>
                <a:ea typeface="微软雅黑" panose="020B0503020204020204" pitchFamily="34" charset="-122"/>
              </a:endParaRPr>
            </a:p>
          </p:txBody>
        </p:sp>
      </p:grpSp>
      <p:sp>
        <p:nvSpPr>
          <p:cNvPr id="32" name="椭圆 31"/>
          <p:cNvSpPr>
            <a:spLocks noChangeAspect="1"/>
          </p:cNvSpPr>
          <p:nvPr/>
        </p:nvSpPr>
        <p:spPr>
          <a:xfrm>
            <a:off x="2852752" y="369287"/>
            <a:ext cx="144000" cy="144000"/>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33" name="椭圆 32"/>
          <p:cNvSpPr>
            <a:spLocks noChangeAspect="1"/>
          </p:cNvSpPr>
          <p:nvPr/>
        </p:nvSpPr>
        <p:spPr>
          <a:xfrm>
            <a:off x="3281759" y="910605"/>
            <a:ext cx="252000" cy="252000"/>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34" name="椭圆 33"/>
          <p:cNvSpPr>
            <a:spLocks noChangeAspect="1"/>
          </p:cNvSpPr>
          <p:nvPr/>
        </p:nvSpPr>
        <p:spPr>
          <a:xfrm>
            <a:off x="3497799" y="1198637"/>
            <a:ext cx="144000" cy="144000"/>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35" name="椭圆 34"/>
          <p:cNvSpPr>
            <a:spLocks noChangeAspect="1"/>
          </p:cNvSpPr>
          <p:nvPr/>
        </p:nvSpPr>
        <p:spPr>
          <a:xfrm>
            <a:off x="4523426" y="1527662"/>
            <a:ext cx="252000" cy="252000"/>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36" name="椭圆 35"/>
          <p:cNvSpPr>
            <a:spLocks noChangeAspect="1"/>
          </p:cNvSpPr>
          <p:nvPr/>
        </p:nvSpPr>
        <p:spPr>
          <a:xfrm>
            <a:off x="3892991" y="1388230"/>
            <a:ext cx="288000" cy="288000"/>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37" name="椭圆 36"/>
          <p:cNvSpPr>
            <a:spLocks noChangeAspect="1"/>
          </p:cNvSpPr>
          <p:nvPr/>
        </p:nvSpPr>
        <p:spPr>
          <a:xfrm>
            <a:off x="3032784" y="405319"/>
            <a:ext cx="252000" cy="252000"/>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38" name="椭圆 37"/>
          <p:cNvSpPr>
            <a:spLocks noChangeAspect="1"/>
          </p:cNvSpPr>
          <p:nvPr/>
        </p:nvSpPr>
        <p:spPr>
          <a:xfrm>
            <a:off x="6221754" y="369287"/>
            <a:ext cx="144000" cy="144000"/>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39" name="椭圆 38"/>
          <p:cNvSpPr>
            <a:spLocks noChangeAspect="1"/>
          </p:cNvSpPr>
          <p:nvPr/>
        </p:nvSpPr>
        <p:spPr>
          <a:xfrm>
            <a:off x="5681706" y="910605"/>
            <a:ext cx="252000" cy="252000"/>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40" name="椭圆 39"/>
          <p:cNvSpPr>
            <a:spLocks noChangeAspect="1"/>
          </p:cNvSpPr>
          <p:nvPr/>
        </p:nvSpPr>
        <p:spPr>
          <a:xfrm>
            <a:off x="5573682" y="1198637"/>
            <a:ext cx="144000" cy="144000"/>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41" name="椭圆 40"/>
          <p:cNvSpPr>
            <a:spLocks noChangeAspect="1"/>
          </p:cNvSpPr>
          <p:nvPr/>
        </p:nvSpPr>
        <p:spPr>
          <a:xfrm>
            <a:off x="5114473" y="1388230"/>
            <a:ext cx="288000" cy="288000"/>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42" name="椭圆 41"/>
          <p:cNvSpPr>
            <a:spLocks noChangeAspect="1"/>
          </p:cNvSpPr>
          <p:nvPr/>
        </p:nvSpPr>
        <p:spPr>
          <a:xfrm>
            <a:off x="5929331" y="405319"/>
            <a:ext cx="252000" cy="252000"/>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nodeType="withEffect">
                                  <p:stCondLst>
                                    <p:cond delay="0"/>
                                  </p:stCondLst>
                                  <p:childTnLst>
                                    <p:set>
                                      <p:cBhvr>
                                        <p:cTn id="6" dur="1" fill="hold">
                                          <p:stCondLst>
                                            <p:cond delay="0"/>
                                          </p:stCondLst>
                                        </p:cTn>
                                        <p:tgtEl>
                                          <p:spTgt spid="133"/>
                                        </p:tgtEl>
                                        <p:attrNameLst>
                                          <p:attrName>style.visibility</p:attrName>
                                        </p:attrNameLst>
                                      </p:cBhvr>
                                      <p:to>
                                        <p:strVal val="visible"/>
                                      </p:to>
                                    </p:set>
                                    <p:anim calcmode="lin" valueType="num">
                                      <p:cBhvr>
                                        <p:cTn id="7" dur="500" fill="hold"/>
                                        <p:tgtEl>
                                          <p:spTgt spid="133"/>
                                        </p:tgtEl>
                                        <p:attrNameLst>
                                          <p:attrName>ppt_w</p:attrName>
                                        </p:attrNameLst>
                                      </p:cBhvr>
                                      <p:tavLst>
                                        <p:tav tm="0">
                                          <p:val>
                                            <p:strVal val="4/3*#ppt_w"/>
                                          </p:val>
                                        </p:tav>
                                        <p:tav tm="100000">
                                          <p:val>
                                            <p:strVal val="#ppt_w"/>
                                          </p:val>
                                        </p:tav>
                                      </p:tavLst>
                                    </p:anim>
                                    <p:anim calcmode="lin" valueType="num">
                                      <p:cBhvr>
                                        <p:cTn id="8" dur="500" fill="hold"/>
                                        <p:tgtEl>
                                          <p:spTgt spid="133"/>
                                        </p:tgtEl>
                                        <p:attrNameLst>
                                          <p:attrName>ppt_h</p:attrName>
                                        </p:attrNameLst>
                                      </p:cBhvr>
                                      <p:tavLst>
                                        <p:tav tm="0">
                                          <p:val>
                                            <p:strVal val="4/3*#ppt_h"/>
                                          </p:val>
                                        </p:tav>
                                        <p:tav tm="100000">
                                          <p:val>
                                            <p:strVal val="#ppt_h"/>
                                          </p:val>
                                        </p:tav>
                                      </p:tavLst>
                                    </p:anim>
                                  </p:childTnLst>
                                </p:cTn>
                              </p:par>
                              <p:par>
                                <p:cTn id="9" presetID="15"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1000" fill="hold"/>
                                        <p:tgtEl>
                                          <p:spTgt spid="32"/>
                                        </p:tgtEl>
                                        <p:attrNameLst>
                                          <p:attrName>ppt_w</p:attrName>
                                        </p:attrNameLst>
                                      </p:cBhvr>
                                      <p:tavLst>
                                        <p:tav tm="0">
                                          <p:val>
                                            <p:fltVal val="0"/>
                                          </p:val>
                                        </p:tav>
                                        <p:tav tm="100000">
                                          <p:val>
                                            <p:strVal val="#ppt_w"/>
                                          </p:val>
                                        </p:tav>
                                      </p:tavLst>
                                    </p:anim>
                                    <p:anim calcmode="lin" valueType="num">
                                      <p:cBhvr>
                                        <p:cTn id="12" dur="1000" fill="hold"/>
                                        <p:tgtEl>
                                          <p:spTgt spid="32"/>
                                        </p:tgtEl>
                                        <p:attrNameLst>
                                          <p:attrName>ppt_h</p:attrName>
                                        </p:attrNameLst>
                                      </p:cBhvr>
                                      <p:tavLst>
                                        <p:tav tm="0">
                                          <p:val>
                                            <p:fltVal val="0"/>
                                          </p:val>
                                        </p:tav>
                                        <p:tav tm="100000">
                                          <p:val>
                                            <p:strVal val="#ppt_h"/>
                                          </p:val>
                                        </p:tav>
                                      </p:tavLst>
                                    </p:anim>
                                    <p:anim calcmode="lin" valueType="num">
                                      <p:cBhvr>
                                        <p:cTn id="13" dur="1000" fill="hold"/>
                                        <p:tgtEl>
                                          <p:spTgt spid="32"/>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32"/>
                                        </p:tgtEl>
                                        <p:attrNameLst>
                                          <p:attrName>ppt_y</p:attrName>
                                        </p:attrNameLst>
                                      </p:cBhvr>
                                      <p:tavLst>
                                        <p:tav tm="0" fmla="#ppt_y+(sin(-2*pi*(1-$))*-#ppt_x+cos(-2*pi*(1-$))*(1-#ppt_y))*(1-$)">
                                          <p:val>
                                            <p:fltVal val="0"/>
                                          </p:val>
                                        </p:tav>
                                        <p:tav tm="100000">
                                          <p:val>
                                            <p:fltVal val="1"/>
                                          </p:val>
                                        </p:tav>
                                      </p:tavLst>
                                    </p:anim>
                                  </p:childTnLst>
                                </p:cTn>
                              </p:par>
                              <p:par>
                                <p:cTn id="15" presetID="15" presetClass="entr" presetSubtype="0" fill="hold" grpId="0" nodeType="withEffect">
                                  <p:stCondLst>
                                    <p:cond delay="250"/>
                                  </p:stCondLst>
                                  <p:childTnLst>
                                    <p:set>
                                      <p:cBhvr>
                                        <p:cTn id="16" dur="1" fill="hold">
                                          <p:stCondLst>
                                            <p:cond delay="0"/>
                                          </p:stCondLst>
                                        </p:cTn>
                                        <p:tgtEl>
                                          <p:spTgt spid="33"/>
                                        </p:tgtEl>
                                        <p:attrNameLst>
                                          <p:attrName>style.visibility</p:attrName>
                                        </p:attrNameLst>
                                      </p:cBhvr>
                                      <p:to>
                                        <p:strVal val="visible"/>
                                      </p:to>
                                    </p:set>
                                    <p:anim calcmode="lin" valueType="num">
                                      <p:cBhvr>
                                        <p:cTn id="17" dur="1000" fill="hold"/>
                                        <p:tgtEl>
                                          <p:spTgt spid="33"/>
                                        </p:tgtEl>
                                        <p:attrNameLst>
                                          <p:attrName>ppt_w</p:attrName>
                                        </p:attrNameLst>
                                      </p:cBhvr>
                                      <p:tavLst>
                                        <p:tav tm="0">
                                          <p:val>
                                            <p:fltVal val="0"/>
                                          </p:val>
                                        </p:tav>
                                        <p:tav tm="100000">
                                          <p:val>
                                            <p:strVal val="#ppt_w"/>
                                          </p:val>
                                        </p:tav>
                                      </p:tavLst>
                                    </p:anim>
                                    <p:anim calcmode="lin" valueType="num">
                                      <p:cBhvr>
                                        <p:cTn id="18" dur="1000" fill="hold"/>
                                        <p:tgtEl>
                                          <p:spTgt spid="33"/>
                                        </p:tgtEl>
                                        <p:attrNameLst>
                                          <p:attrName>ppt_h</p:attrName>
                                        </p:attrNameLst>
                                      </p:cBhvr>
                                      <p:tavLst>
                                        <p:tav tm="0">
                                          <p:val>
                                            <p:fltVal val="0"/>
                                          </p:val>
                                        </p:tav>
                                        <p:tav tm="100000">
                                          <p:val>
                                            <p:strVal val="#ppt_h"/>
                                          </p:val>
                                        </p:tav>
                                      </p:tavLst>
                                    </p:anim>
                                    <p:anim calcmode="lin" valueType="num">
                                      <p:cBhvr>
                                        <p:cTn id="19" dur="1000" fill="hold"/>
                                        <p:tgtEl>
                                          <p:spTgt spid="33"/>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33"/>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grpId="0" nodeType="withEffect">
                                  <p:stCondLst>
                                    <p:cond delay="500"/>
                                  </p:stCondLst>
                                  <p:childTnLst>
                                    <p:set>
                                      <p:cBhvr>
                                        <p:cTn id="22" dur="1" fill="hold">
                                          <p:stCondLst>
                                            <p:cond delay="0"/>
                                          </p:stCondLst>
                                        </p:cTn>
                                        <p:tgtEl>
                                          <p:spTgt spid="34"/>
                                        </p:tgtEl>
                                        <p:attrNameLst>
                                          <p:attrName>style.visibility</p:attrName>
                                        </p:attrNameLst>
                                      </p:cBhvr>
                                      <p:to>
                                        <p:strVal val="visible"/>
                                      </p:to>
                                    </p:set>
                                    <p:anim calcmode="lin" valueType="num">
                                      <p:cBhvr>
                                        <p:cTn id="23" dur="1000" fill="hold"/>
                                        <p:tgtEl>
                                          <p:spTgt spid="34"/>
                                        </p:tgtEl>
                                        <p:attrNameLst>
                                          <p:attrName>ppt_w</p:attrName>
                                        </p:attrNameLst>
                                      </p:cBhvr>
                                      <p:tavLst>
                                        <p:tav tm="0">
                                          <p:val>
                                            <p:fltVal val="0"/>
                                          </p:val>
                                        </p:tav>
                                        <p:tav tm="100000">
                                          <p:val>
                                            <p:strVal val="#ppt_w"/>
                                          </p:val>
                                        </p:tav>
                                      </p:tavLst>
                                    </p:anim>
                                    <p:anim calcmode="lin" valueType="num">
                                      <p:cBhvr>
                                        <p:cTn id="24" dur="1000" fill="hold"/>
                                        <p:tgtEl>
                                          <p:spTgt spid="34"/>
                                        </p:tgtEl>
                                        <p:attrNameLst>
                                          <p:attrName>ppt_h</p:attrName>
                                        </p:attrNameLst>
                                      </p:cBhvr>
                                      <p:tavLst>
                                        <p:tav tm="0">
                                          <p:val>
                                            <p:fltVal val="0"/>
                                          </p:val>
                                        </p:tav>
                                        <p:tav tm="100000">
                                          <p:val>
                                            <p:strVal val="#ppt_h"/>
                                          </p:val>
                                        </p:tav>
                                      </p:tavLst>
                                    </p:anim>
                                    <p:anim calcmode="lin" valueType="num">
                                      <p:cBhvr>
                                        <p:cTn id="25" dur="1000" fill="hold"/>
                                        <p:tgtEl>
                                          <p:spTgt spid="34"/>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4"/>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grpId="0" nodeType="withEffect">
                                  <p:stCondLst>
                                    <p:cond delay="750"/>
                                  </p:stCondLst>
                                  <p:childTnLst>
                                    <p:set>
                                      <p:cBhvr>
                                        <p:cTn id="28" dur="1" fill="hold">
                                          <p:stCondLst>
                                            <p:cond delay="0"/>
                                          </p:stCondLst>
                                        </p:cTn>
                                        <p:tgtEl>
                                          <p:spTgt spid="35"/>
                                        </p:tgtEl>
                                        <p:attrNameLst>
                                          <p:attrName>style.visibility</p:attrName>
                                        </p:attrNameLst>
                                      </p:cBhvr>
                                      <p:to>
                                        <p:strVal val="visible"/>
                                      </p:to>
                                    </p:set>
                                    <p:anim calcmode="lin" valueType="num">
                                      <p:cBhvr>
                                        <p:cTn id="29" dur="1000" fill="hold"/>
                                        <p:tgtEl>
                                          <p:spTgt spid="35"/>
                                        </p:tgtEl>
                                        <p:attrNameLst>
                                          <p:attrName>ppt_w</p:attrName>
                                        </p:attrNameLst>
                                      </p:cBhvr>
                                      <p:tavLst>
                                        <p:tav tm="0">
                                          <p:val>
                                            <p:fltVal val="0"/>
                                          </p:val>
                                        </p:tav>
                                        <p:tav tm="100000">
                                          <p:val>
                                            <p:strVal val="#ppt_w"/>
                                          </p:val>
                                        </p:tav>
                                      </p:tavLst>
                                    </p:anim>
                                    <p:anim calcmode="lin" valueType="num">
                                      <p:cBhvr>
                                        <p:cTn id="30" dur="1000" fill="hold"/>
                                        <p:tgtEl>
                                          <p:spTgt spid="35"/>
                                        </p:tgtEl>
                                        <p:attrNameLst>
                                          <p:attrName>ppt_h</p:attrName>
                                        </p:attrNameLst>
                                      </p:cBhvr>
                                      <p:tavLst>
                                        <p:tav tm="0">
                                          <p:val>
                                            <p:fltVal val="0"/>
                                          </p:val>
                                        </p:tav>
                                        <p:tav tm="100000">
                                          <p:val>
                                            <p:strVal val="#ppt_h"/>
                                          </p:val>
                                        </p:tav>
                                      </p:tavLst>
                                    </p:anim>
                                    <p:anim calcmode="lin" valueType="num">
                                      <p:cBhvr>
                                        <p:cTn id="31" dur="1000" fill="hold"/>
                                        <p:tgtEl>
                                          <p:spTgt spid="35"/>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35"/>
                                        </p:tgtEl>
                                        <p:attrNameLst>
                                          <p:attrName>ppt_y</p:attrName>
                                        </p:attrNameLst>
                                      </p:cBhvr>
                                      <p:tavLst>
                                        <p:tav tm="0" fmla="#ppt_y+(sin(-2*pi*(1-$))*-#ppt_x+cos(-2*pi*(1-$))*(1-#ppt_y))*(1-$)">
                                          <p:val>
                                            <p:fltVal val="0"/>
                                          </p:val>
                                        </p:tav>
                                        <p:tav tm="100000">
                                          <p:val>
                                            <p:fltVal val="1"/>
                                          </p:val>
                                        </p:tav>
                                      </p:tavLst>
                                    </p:anim>
                                  </p:childTnLst>
                                </p:cTn>
                              </p:par>
                              <p:par>
                                <p:cTn id="33" presetID="15" presetClass="entr" presetSubtype="0" fill="hold" grpId="0" nodeType="withEffect">
                                  <p:stCondLst>
                                    <p:cond delay="1000"/>
                                  </p:stCondLst>
                                  <p:childTnLst>
                                    <p:set>
                                      <p:cBhvr>
                                        <p:cTn id="34" dur="1" fill="hold">
                                          <p:stCondLst>
                                            <p:cond delay="0"/>
                                          </p:stCondLst>
                                        </p:cTn>
                                        <p:tgtEl>
                                          <p:spTgt spid="37"/>
                                        </p:tgtEl>
                                        <p:attrNameLst>
                                          <p:attrName>style.visibility</p:attrName>
                                        </p:attrNameLst>
                                      </p:cBhvr>
                                      <p:to>
                                        <p:strVal val="visible"/>
                                      </p:to>
                                    </p:set>
                                    <p:anim calcmode="lin" valueType="num">
                                      <p:cBhvr>
                                        <p:cTn id="35" dur="1000" fill="hold"/>
                                        <p:tgtEl>
                                          <p:spTgt spid="37"/>
                                        </p:tgtEl>
                                        <p:attrNameLst>
                                          <p:attrName>ppt_w</p:attrName>
                                        </p:attrNameLst>
                                      </p:cBhvr>
                                      <p:tavLst>
                                        <p:tav tm="0">
                                          <p:val>
                                            <p:fltVal val="0"/>
                                          </p:val>
                                        </p:tav>
                                        <p:tav tm="100000">
                                          <p:val>
                                            <p:strVal val="#ppt_w"/>
                                          </p:val>
                                        </p:tav>
                                      </p:tavLst>
                                    </p:anim>
                                    <p:anim calcmode="lin" valueType="num">
                                      <p:cBhvr>
                                        <p:cTn id="36" dur="1000" fill="hold"/>
                                        <p:tgtEl>
                                          <p:spTgt spid="37"/>
                                        </p:tgtEl>
                                        <p:attrNameLst>
                                          <p:attrName>ppt_h</p:attrName>
                                        </p:attrNameLst>
                                      </p:cBhvr>
                                      <p:tavLst>
                                        <p:tav tm="0">
                                          <p:val>
                                            <p:fltVal val="0"/>
                                          </p:val>
                                        </p:tav>
                                        <p:tav tm="100000">
                                          <p:val>
                                            <p:strVal val="#ppt_h"/>
                                          </p:val>
                                        </p:tav>
                                      </p:tavLst>
                                    </p:anim>
                                    <p:anim calcmode="lin" valueType="num">
                                      <p:cBhvr>
                                        <p:cTn id="37" dur="1000" fill="hold"/>
                                        <p:tgtEl>
                                          <p:spTgt spid="37"/>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37"/>
                                        </p:tgtEl>
                                        <p:attrNameLst>
                                          <p:attrName>ppt_y</p:attrName>
                                        </p:attrNameLst>
                                      </p:cBhvr>
                                      <p:tavLst>
                                        <p:tav tm="0" fmla="#ppt_y+(sin(-2*pi*(1-$))*-#ppt_x+cos(-2*pi*(1-$))*(1-#ppt_y))*(1-$)">
                                          <p:val>
                                            <p:fltVal val="0"/>
                                          </p:val>
                                        </p:tav>
                                        <p:tav tm="100000">
                                          <p:val>
                                            <p:fltVal val="1"/>
                                          </p:val>
                                        </p:tav>
                                      </p:tavLst>
                                    </p:anim>
                                  </p:childTnLst>
                                </p:cTn>
                              </p:par>
                              <p:par>
                                <p:cTn id="39" presetID="15" presetClass="entr" presetSubtype="0" fill="hold" grpId="0" nodeType="withEffect">
                                  <p:stCondLst>
                                    <p:cond delay="1250"/>
                                  </p:stCondLst>
                                  <p:childTnLst>
                                    <p:set>
                                      <p:cBhvr>
                                        <p:cTn id="40" dur="1" fill="hold">
                                          <p:stCondLst>
                                            <p:cond delay="0"/>
                                          </p:stCondLst>
                                        </p:cTn>
                                        <p:tgtEl>
                                          <p:spTgt spid="36"/>
                                        </p:tgtEl>
                                        <p:attrNameLst>
                                          <p:attrName>style.visibility</p:attrName>
                                        </p:attrNameLst>
                                      </p:cBhvr>
                                      <p:to>
                                        <p:strVal val="visible"/>
                                      </p:to>
                                    </p:set>
                                    <p:anim calcmode="lin" valueType="num">
                                      <p:cBhvr>
                                        <p:cTn id="41" dur="1000" fill="hold"/>
                                        <p:tgtEl>
                                          <p:spTgt spid="36"/>
                                        </p:tgtEl>
                                        <p:attrNameLst>
                                          <p:attrName>ppt_w</p:attrName>
                                        </p:attrNameLst>
                                      </p:cBhvr>
                                      <p:tavLst>
                                        <p:tav tm="0">
                                          <p:val>
                                            <p:fltVal val="0"/>
                                          </p:val>
                                        </p:tav>
                                        <p:tav tm="100000">
                                          <p:val>
                                            <p:strVal val="#ppt_w"/>
                                          </p:val>
                                        </p:tav>
                                      </p:tavLst>
                                    </p:anim>
                                    <p:anim calcmode="lin" valueType="num">
                                      <p:cBhvr>
                                        <p:cTn id="42" dur="1000" fill="hold"/>
                                        <p:tgtEl>
                                          <p:spTgt spid="36"/>
                                        </p:tgtEl>
                                        <p:attrNameLst>
                                          <p:attrName>ppt_h</p:attrName>
                                        </p:attrNameLst>
                                      </p:cBhvr>
                                      <p:tavLst>
                                        <p:tav tm="0">
                                          <p:val>
                                            <p:fltVal val="0"/>
                                          </p:val>
                                        </p:tav>
                                        <p:tav tm="100000">
                                          <p:val>
                                            <p:strVal val="#ppt_h"/>
                                          </p:val>
                                        </p:tav>
                                      </p:tavLst>
                                    </p:anim>
                                    <p:anim calcmode="lin" valueType="num">
                                      <p:cBhvr>
                                        <p:cTn id="43" dur="1000" fill="hold"/>
                                        <p:tgtEl>
                                          <p:spTgt spid="36"/>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36"/>
                                        </p:tgtEl>
                                        <p:attrNameLst>
                                          <p:attrName>ppt_y</p:attrName>
                                        </p:attrNameLst>
                                      </p:cBhvr>
                                      <p:tavLst>
                                        <p:tav tm="0" fmla="#ppt_y+(sin(-2*pi*(1-$))*-#ppt_x+cos(-2*pi*(1-$))*(1-#ppt_y))*(1-$)">
                                          <p:val>
                                            <p:fltVal val="0"/>
                                          </p:val>
                                        </p:tav>
                                        <p:tav tm="100000">
                                          <p:val>
                                            <p:fltVal val="1"/>
                                          </p:val>
                                        </p:tav>
                                      </p:tavLst>
                                    </p:anim>
                                  </p:childTnLst>
                                </p:cTn>
                              </p:par>
                              <p:par>
                                <p:cTn id="45" presetID="15" presetClass="entr" presetSubtype="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p:cTn id="47" dur="1000" fill="hold"/>
                                        <p:tgtEl>
                                          <p:spTgt spid="38"/>
                                        </p:tgtEl>
                                        <p:attrNameLst>
                                          <p:attrName>ppt_w</p:attrName>
                                        </p:attrNameLst>
                                      </p:cBhvr>
                                      <p:tavLst>
                                        <p:tav tm="0">
                                          <p:val>
                                            <p:fltVal val="0"/>
                                          </p:val>
                                        </p:tav>
                                        <p:tav tm="100000">
                                          <p:val>
                                            <p:strVal val="#ppt_w"/>
                                          </p:val>
                                        </p:tav>
                                      </p:tavLst>
                                    </p:anim>
                                    <p:anim calcmode="lin" valueType="num">
                                      <p:cBhvr>
                                        <p:cTn id="48" dur="1000" fill="hold"/>
                                        <p:tgtEl>
                                          <p:spTgt spid="38"/>
                                        </p:tgtEl>
                                        <p:attrNameLst>
                                          <p:attrName>ppt_h</p:attrName>
                                        </p:attrNameLst>
                                      </p:cBhvr>
                                      <p:tavLst>
                                        <p:tav tm="0">
                                          <p:val>
                                            <p:fltVal val="0"/>
                                          </p:val>
                                        </p:tav>
                                        <p:tav tm="100000">
                                          <p:val>
                                            <p:strVal val="#ppt_h"/>
                                          </p:val>
                                        </p:tav>
                                      </p:tavLst>
                                    </p:anim>
                                    <p:anim calcmode="lin" valueType="num">
                                      <p:cBhvr>
                                        <p:cTn id="49" dur="1000" fill="hold"/>
                                        <p:tgtEl>
                                          <p:spTgt spid="38"/>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38"/>
                                        </p:tgtEl>
                                        <p:attrNameLst>
                                          <p:attrName>ppt_y</p:attrName>
                                        </p:attrNameLst>
                                      </p:cBhvr>
                                      <p:tavLst>
                                        <p:tav tm="0" fmla="#ppt_y+(sin(-2*pi*(1-$))*-#ppt_x+cos(-2*pi*(1-$))*(1-#ppt_y))*(1-$)">
                                          <p:val>
                                            <p:fltVal val="0"/>
                                          </p:val>
                                        </p:tav>
                                        <p:tav tm="100000">
                                          <p:val>
                                            <p:fltVal val="1"/>
                                          </p:val>
                                        </p:tav>
                                      </p:tavLst>
                                    </p:anim>
                                  </p:childTnLst>
                                </p:cTn>
                              </p:par>
                              <p:par>
                                <p:cTn id="51" presetID="15" presetClass="entr" presetSubtype="0" fill="hold" grpId="0" nodeType="withEffect">
                                  <p:stCondLst>
                                    <p:cond delay="250"/>
                                  </p:stCondLst>
                                  <p:childTnLst>
                                    <p:set>
                                      <p:cBhvr>
                                        <p:cTn id="52" dur="1" fill="hold">
                                          <p:stCondLst>
                                            <p:cond delay="0"/>
                                          </p:stCondLst>
                                        </p:cTn>
                                        <p:tgtEl>
                                          <p:spTgt spid="39"/>
                                        </p:tgtEl>
                                        <p:attrNameLst>
                                          <p:attrName>style.visibility</p:attrName>
                                        </p:attrNameLst>
                                      </p:cBhvr>
                                      <p:to>
                                        <p:strVal val="visible"/>
                                      </p:to>
                                    </p:set>
                                    <p:anim calcmode="lin" valueType="num">
                                      <p:cBhvr>
                                        <p:cTn id="53" dur="1000" fill="hold"/>
                                        <p:tgtEl>
                                          <p:spTgt spid="39"/>
                                        </p:tgtEl>
                                        <p:attrNameLst>
                                          <p:attrName>ppt_w</p:attrName>
                                        </p:attrNameLst>
                                      </p:cBhvr>
                                      <p:tavLst>
                                        <p:tav tm="0">
                                          <p:val>
                                            <p:fltVal val="0"/>
                                          </p:val>
                                        </p:tav>
                                        <p:tav tm="100000">
                                          <p:val>
                                            <p:strVal val="#ppt_w"/>
                                          </p:val>
                                        </p:tav>
                                      </p:tavLst>
                                    </p:anim>
                                    <p:anim calcmode="lin" valueType="num">
                                      <p:cBhvr>
                                        <p:cTn id="54" dur="1000" fill="hold"/>
                                        <p:tgtEl>
                                          <p:spTgt spid="39"/>
                                        </p:tgtEl>
                                        <p:attrNameLst>
                                          <p:attrName>ppt_h</p:attrName>
                                        </p:attrNameLst>
                                      </p:cBhvr>
                                      <p:tavLst>
                                        <p:tav tm="0">
                                          <p:val>
                                            <p:fltVal val="0"/>
                                          </p:val>
                                        </p:tav>
                                        <p:tav tm="100000">
                                          <p:val>
                                            <p:strVal val="#ppt_h"/>
                                          </p:val>
                                        </p:tav>
                                      </p:tavLst>
                                    </p:anim>
                                    <p:anim calcmode="lin" valueType="num">
                                      <p:cBhvr>
                                        <p:cTn id="55" dur="1000" fill="hold"/>
                                        <p:tgtEl>
                                          <p:spTgt spid="39"/>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39"/>
                                        </p:tgtEl>
                                        <p:attrNameLst>
                                          <p:attrName>ppt_y</p:attrName>
                                        </p:attrNameLst>
                                      </p:cBhvr>
                                      <p:tavLst>
                                        <p:tav tm="0" fmla="#ppt_y+(sin(-2*pi*(1-$))*-#ppt_x+cos(-2*pi*(1-$))*(1-#ppt_y))*(1-$)">
                                          <p:val>
                                            <p:fltVal val="0"/>
                                          </p:val>
                                        </p:tav>
                                        <p:tav tm="100000">
                                          <p:val>
                                            <p:fltVal val="1"/>
                                          </p:val>
                                        </p:tav>
                                      </p:tavLst>
                                    </p:anim>
                                  </p:childTnLst>
                                </p:cTn>
                              </p:par>
                              <p:par>
                                <p:cTn id="57" presetID="15" presetClass="entr" presetSubtype="0" fill="hold" grpId="0" nodeType="withEffect">
                                  <p:stCondLst>
                                    <p:cond delay="500"/>
                                  </p:stCondLst>
                                  <p:childTnLst>
                                    <p:set>
                                      <p:cBhvr>
                                        <p:cTn id="58" dur="1" fill="hold">
                                          <p:stCondLst>
                                            <p:cond delay="0"/>
                                          </p:stCondLst>
                                        </p:cTn>
                                        <p:tgtEl>
                                          <p:spTgt spid="40"/>
                                        </p:tgtEl>
                                        <p:attrNameLst>
                                          <p:attrName>style.visibility</p:attrName>
                                        </p:attrNameLst>
                                      </p:cBhvr>
                                      <p:to>
                                        <p:strVal val="visible"/>
                                      </p:to>
                                    </p:set>
                                    <p:anim calcmode="lin" valueType="num">
                                      <p:cBhvr>
                                        <p:cTn id="59" dur="1000" fill="hold"/>
                                        <p:tgtEl>
                                          <p:spTgt spid="40"/>
                                        </p:tgtEl>
                                        <p:attrNameLst>
                                          <p:attrName>ppt_w</p:attrName>
                                        </p:attrNameLst>
                                      </p:cBhvr>
                                      <p:tavLst>
                                        <p:tav tm="0">
                                          <p:val>
                                            <p:fltVal val="0"/>
                                          </p:val>
                                        </p:tav>
                                        <p:tav tm="100000">
                                          <p:val>
                                            <p:strVal val="#ppt_w"/>
                                          </p:val>
                                        </p:tav>
                                      </p:tavLst>
                                    </p:anim>
                                    <p:anim calcmode="lin" valueType="num">
                                      <p:cBhvr>
                                        <p:cTn id="60" dur="1000" fill="hold"/>
                                        <p:tgtEl>
                                          <p:spTgt spid="40"/>
                                        </p:tgtEl>
                                        <p:attrNameLst>
                                          <p:attrName>ppt_h</p:attrName>
                                        </p:attrNameLst>
                                      </p:cBhvr>
                                      <p:tavLst>
                                        <p:tav tm="0">
                                          <p:val>
                                            <p:fltVal val="0"/>
                                          </p:val>
                                        </p:tav>
                                        <p:tav tm="100000">
                                          <p:val>
                                            <p:strVal val="#ppt_h"/>
                                          </p:val>
                                        </p:tav>
                                      </p:tavLst>
                                    </p:anim>
                                    <p:anim calcmode="lin" valueType="num">
                                      <p:cBhvr>
                                        <p:cTn id="61" dur="1000" fill="hold"/>
                                        <p:tgtEl>
                                          <p:spTgt spid="40"/>
                                        </p:tgtEl>
                                        <p:attrNameLst>
                                          <p:attrName>ppt_x</p:attrName>
                                        </p:attrNameLst>
                                      </p:cBhvr>
                                      <p:tavLst>
                                        <p:tav tm="0" fmla="#ppt_x+(cos(-2*pi*(1-$))*-#ppt_x-sin(-2*pi*(1-$))*(1-#ppt_y))*(1-$)">
                                          <p:val>
                                            <p:fltVal val="0"/>
                                          </p:val>
                                        </p:tav>
                                        <p:tav tm="100000">
                                          <p:val>
                                            <p:fltVal val="1"/>
                                          </p:val>
                                        </p:tav>
                                      </p:tavLst>
                                    </p:anim>
                                    <p:anim calcmode="lin" valueType="num">
                                      <p:cBhvr>
                                        <p:cTn id="62" dur="1000" fill="hold"/>
                                        <p:tgtEl>
                                          <p:spTgt spid="40"/>
                                        </p:tgtEl>
                                        <p:attrNameLst>
                                          <p:attrName>ppt_y</p:attrName>
                                        </p:attrNameLst>
                                      </p:cBhvr>
                                      <p:tavLst>
                                        <p:tav tm="0" fmla="#ppt_y+(sin(-2*pi*(1-$))*-#ppt_x+cos(-2*pi*(1-$))*(1-#ppt_y))*(1-$)">
                                          <p:val>
                                            <p:fltVal val="0"/>
                                          </p:val>
                                        </p:tav>
                                        <p:tav tm="100000">
                                          <p:val>
                                            <p:fltVal val="1"/>
                                          </p:val>
                                        </p:tav>
                                      </p:tavLst>
                                    </p:anim>
                                  </p:childTnLst>
                                </p:cTn>
                              </p:par>
                              <p:par>
                                <p:cTn id="63" presetID="15" presetClass="entr" presetSubtype="0" fill="hold" grpId="0" nodeType="withEffect">
                                  <p:stCondLst>
                                    <p:cond delay="1000"/>
                                  </p:stCondLst>
                                  <p:childTnLst>
                                    <p:set>
                                      <p:cBhvr>
                                        <p:cTn id="64" dur="1" fill="hold">
                                          <p:stCondLst>
                                            <p:cond delay="0"/>
                                          </p:stCondLst>
                                        </p:cTn>
                                        <p:tgtEl>
                                          <p:spTgt spid="42"/>
                                        </p:tgtEl>
                                        <p:attrNameLst>
                                          <p:attrName>style.visibility</p:attrName>
                                        </p:attrNameLst>
                                      </p:cBhvr>
                                      <p:to>
                                        <p:strVal val="visible"/>
                                      </p:to>
                                    </p:set>
                                    <p:anim calcmode="lin" valueType="num">
                                      <p:cBhvr>
                                        <p:cTn id="65" dur="1000" fill="hold"/>
                                        <p:tgtEl>
                                          <p:spTgt spid="42"/>
                                        </p:tgtEl>
                                        <p:attrNameLst>
                                          <p:attrName>ppt_w</p:attrName>
                                        </p:attrNameLst>
                                      </p:cBhvr>
                                      <p:tavLst>
                                        <p:tav tm="0">
                                          <p:val>
                                            <p:fltVal val="0"/>
                                          </p:val>
                                        </p:tav>
                                        <p:tav tm="100000">
                                          <p:val>
                                            <p:strVal val="#ppt_w"/>
                                          </p:val>
                                        </p:tav>
                                      </p:tavLst>
                                    </p:anim>
                                    <p:anim calcmode="lin" valueType="num">
                                      <p:cBhvr>
                                        <p:cTn id="66" dur="1000" fill="hold"/>
                                        <p:tgtEl>
                                          <p:spTgt spid="42"/>
                                        </p:tgtEl>
                                        <p:attrNameLst>
                                          <p:attrName>ppt_h</p:attrName>
                                        </p:attrNameLst>
                                      </p:cBhvr>
                                      <p:tavLst>
                                        <p:tav tm="0">
                                          <p:val>
                                            <p:fltVal val="0"/>
                                          </p:val>
                                        </p:tav>
                                        <p:tav tm="100000">
                                          <p:val>
                                            <p:strVal val="#ppt_h"/>
                                          </p:val>
                                        </p:tav>
                                      </p:tavLst>
                                    </p:anim>
                                    <p:anim calcmode="lin" valueType="num">
                                      <p:cBhvr>
                                        <p:cTn id="67" dur="1000" fill="hold"/>
                                        <p:tgtEl>
                                          <p:spTgt spid="42"/>
                                        </p:tgtEl>
                                        <p:attrNameLst>
                                          <p:attrName>ppt_x</p:attrName>
                                        </p:attrNameLst>
                                      </p:cBhvr>
                                      <p:tavLst>
                                        <p:tav tm="0" fmla="#ppt_x+(cos(-2*pi*(1-$))*-#ppt_x-sin(-2*pi*(1-$))*(1-#ppt_y))*(1-$)">
                                          <p:val>
                                            <p:fltVal val="0"/>
                                          </p:val>
                                        </p:tav>
                                        <p:tav tm="100000">
                                          <p:val>
                                            <p:fltVal val="1"/>
                                          </p:val>
                                        </p:tav>
                                      </p:tavLst>
                                    </p:anim>
                                    <p:anim calcmode="lin" valueType="num">
                                      <p:cBhvr>
                                        <p:cTn id="68" dur="1000" fill="hold"/>
                                        <p:tgtEl>
                                          <p:spTgt spid="42"/>
                                        </p:tgtEl>
                                        <p:attrNameLst>
                                          <p:attrName>ppt_y</p:attrName>
                                        </p:attrNameLst>
                                      </p:cBhvr>
                                      <p:tavLst>
                                        <p:tav tm="0" fmla="#ppt_y+(sin(-2*pi*(1-$))*-#ppt_x+cos(-2*pi*(1-$))*(1-#ppt_y))*(1-$)">
                                          <p:val>
                                            <p:fltVal val="0"/>
                                          </p:val>
                                        </p:tav>
                                        <p:tav tm="100000">
                                          <p:val>
                                            <p:fltVal val="1"/>
                                          </p:val>
                                        </p:tav>
                                      </p:tavLst>
                                    </p:anim>
                                  </p:childTnLst>
                                </p:cTn>
                              </p:par>
                              <p:par>
                                <p:cTn id="69" presetID="15" presetClass="entr" presetSubtype="0" fill="hold" grpId="0" nodeType="withEffect">
                                  <p:stCondLst>
                                    <p:cond delay="1250"/>
                                  </p:stCondLst>
                                  <p:childTnLst>
                                    <p:set>
                                      <p:cBhvr>
                                        <p:cTn id="70" dur="1" fill="hold">
                                          <p:stCondLst>
                                            <p:cond delay="0"/>
                                          </p:stCondLst>
                                        </p:cTn>
                                        <p:tgtEl>
                                          <p:spTgt spid="41"/>
                                        </p:tgtEl>
                                        <p:attrNameLst>
                                          <p:attrName>style.visibility</p:attrName>
                                        </p:attrNameLst>
                                      </p:cBhvr>
                                      <p:to>
                                        <p:strVal val="visible"/>
                                      </p:to>
                                    </p:set>
                                    <p:anim calcmode="lin" valueType="num">
                                      <p:cBhvr>
                                        <p:cTn id="71" dur="1000" fill="hold"/>
                                        <p:tgtEl>
                                          <p:spTgt spid="41"/>
                                        </p:tgtEl>
                                        <p:attrNameLst>
                                          <p:attrName>ppt_w</p:attrName>
                                        </p:attrNameLst>
                                      </p:cBhvr>
                                      <p:tavLst>
                                        <p:tav tm="0">
                                          <p:val>
                                            <p:fltVal val="0"/>
                                          </p:val>
                                        </p:tav>
                                        <p:tav tm="100000">
                                          <p:val>
                                            <p:strVal val="#ppt_w"/>
                                          </p:val>
                                        </p:tav>
                                      </p:tavLst>
                                    </p:anim>
                                    <p:anim calcmode="lin" valueType="num">
                                      <p:cBhvr>
                                        <p:cTn id="72" dur="1000" fill="hold"/>
                                        <p:tgtEl>
                                          <p:spTgt spid="41"/>
                                        </p:tgtEl>
                                        <p:attrNameLst>
                                          <p:attrName>ppt_h</p:attrName>
                                        </p:attrNameLst>
                                      </p:cBhvr>
                                      <p:tavLst>
                                        <p:tav tm="0">
                                          <p:val>
                                            <p:fltVal val="0"/>
                                          </p:val>
                                        </p:tav>
                                        <p:tav tm="100000">
                                          <p:val>
                                            <p:strVal val="#ppt_h"/>
                                          </p:val>
                                        </p:tav>
                                      </p:tavLst>
                                    </p:anim>
                                    <p:anim calcmode="lin" valueType="num">
                                      <p:cBhvr>
                                        <p:cTn id="73" dur="1000" fill="hold"/>
                                        <p:tgtEl>
                                          <p:spTgt spid="41"/>
                                        </p:tgtEl>
                                        <p:attrNameLst>
                                          <p:attrName>ppt_x</p:attrName>
                                        </p:attrNameLst>
                                      </p:cBhvr>
                                      <p:tavLst>
                                        <p:tav tm="0" fmla="#ppt_x+(cos(-2*pi*(1-$))*-#ppt_x-sin(-2*pi*(1-$))*(1-#ppt_y))*(1-$)">
                                          <p:val>
                                            <p:fltVal val="0"/>
                                          </p:val>
                                        </p:tav>
                                        <p:tav tm="100000">
                                          <p:val>
                                            <p:fltVal val="1"/>
                                          </p:val>
                                        </p:tav>
                                      </p:tavLst>
                                    </p:anim>
                                    <p:anim calcmode="lin" valueType="num">
                                      <p:cBhvr>
                                        <p:cTn id="74" dur="1000" fill="hold"/>
                                        <p:tgtEl>
                                          <p:spTgt spid="41"/>
                                        </p:tgtEl>
                                        <p:attrNameLst>
                                          <p:attrName>ppt_y</p:attrName>
                                        </p:attrNameLst>
                                      </p:cBhvr>
                                      <p:tavLst>
                                        <p:tav tm="0" fmla="#ppt_y+(sin(-2*pi*(1-$))*-#ppt_x+cos(-2*pi*(1-$))*(1-#ppt_y))*(1-$)">
                                          <p:val>
                                            <p:fltVal val="0"/>
                                          </p:val>
                                        </p:tav>
                                        <p:tav tm="100000">
                                          <p:val>
                                            <p:fltVal val="1"/>
                                          </p:val>
                                        </p:tav>
                                      </p:tavLst>
                                    </p:anim>
                                  </p:childTnLst>
                                </p:cTn>
                              </p:par>
                              <p:par>
                                <p:cTn id="75" presetID="27" presetClass="emph" presetSubtype="0" fill="remove" grpId="1" nodeType="withEffect">
                                  <p:stCondLst>
                                    <p:cond delay="2250"/>
                                  </p:stCondLst>
                                  <p:childTnLst>
                                    <p:animClr clrSpc="rgb" dir="cw">
                                      <p:cBhvr override="childStyle">
                                        <p:cTn id="76" dur="250" autoRev="1" fill="remove"/>
                                        <p:tgtEl>
                                          <p:spTgt spid="32"/>
                                        </p:tgtEl>
                                        <p:attrNameLst>
                                          <p:attrName>style.color</p:attrName>
                                        </p:attrNameLst>
                                      </p:cBhvr>
                                      <p:to>
                                        <a:schemeClr val="bg1"/>
                                      </p:to>
                                    </p:animClr>
                                    <p:animClr clrSpc="rgb" dir="cw">
                                      <p:cBhvr>
                                        <p:cTn id="77" dur="250" autoRev="1" fill="remove"/>
                                        <p:tgtEl>
                                          <p:spTgt spid="32"/>
                                        </p:tgtEl>
                                        <p:attrNameLst>
                                          <p:attrName>fillcolor</p:attrName>
                                        </p:attrNameLst>
                                      </p:cBhvr>
                                      <p:to>
                                        <a:schemeClr val="bg1"/>
                                      </p:to>
                                    </p:animClr>
                                    <p:set>
                                      <p:cBhvr>
                                        <p:cTn id="78" dur="250" autoRev="1" fill="remove"/>
                                        <p:tgtEl>
                                          <p:spTgt spid="32"/>
                                        </p:tgtEl>
                                        <p:attrNameLst>
                                          <p:attrName>fill.type</p:attrName>
                                        </p:attrNameLst>
                                      </p:cBhvr>
                                      <p:to>
                                        <p:strVal val="solid"/>
                                      </p:to>
                                    </p:set>
                                    <p:set>
                                      <p:cBhvr>
                                        <p:cTn id="79" dur="250" autoRev="1" fill="remove"/>
                                        <p:tgtEl>
                                          <p:spTgt spid="32"/>
                                        </p:tgtEl>
                                        <p:attrNameLst>
                                          <p:attrName>fill.on</p:attrName>
                                        </p:attrNameLst>
                                      </p:cBhvr>
                                      <p:to>
                                        <p:strVal val="true"/>
                                      </p:to>
                                    </p:set>
                                  </p:childTnLst>
                                </p:cTn>
                              </p:par>
                              <p:par>
                                <p:cTn id="80" presetID="27" presetClass="emph" presetSubtype="0" fill="remove" grpId="1" nodeType="withEffect">
                                  <p:stCondLst>
                                    <p:cond delay="2250"/>
                                  </p:stCondLst>
                                  <p:childTnLst>
                                    <p:animClr clrSpc="rgb" dir="cw">
                                      <p:cBhvr override="childStyle">
                                        <p:cTn id="81" dur="250" autoRev="1" fill="remove"/>
                                        <p:tgtEl>
                                          <p:spTgt spid="33"/>
                                        </p:tgtEl>
                                        <p:attrNameLst>
                                          <p:attrName>style.color</p:attrName>
                                        </p:attrNameLst>
                                      </p:cBhvr>
                                      <p:to>
                                        <a:schemeClr val="bg1"/>
                                      </p:to>
                                    </p:animClr>
                                    <p:animClr clrSpc="rgb" dir="cw">
                                      <p:cBhvr>
                                        <p:cTn id="82" dur="250" autoRev="1" fill="remove"/>
                                        <p:tgtEl>
                                          <p:spTgt spid="33"/>
                                        </p:tgtEl>
                                        <p:attrNameLst>
                                          <p:attrName>fillcolor</p:attrName>
                                        </p:attrNameLst>
                                      </p:cBhvr>
                                      <p:to>
                                        <a:schemeClr val="bg1"/>
                                      </p:to>
                                    </p:animClr>
                                    <p:set>
                                      <p:cBhvr>
                                        <p:cTn id="83" dur="250" autoRev="1" fill="remove"/>
                                        <p:tgtEl>
                                          <p:spTgt spid="33"/>
                                        </p:tgtEl>
                                        <p:attrNameLst>
                                          <p:attrName>fill.type</p:attrName>
                                        </p:attrNameLst>
                                      </p:cBhvr>
                                      <p:to>
                                        <p:strVal val="solid"/>
                                      </p:to>
                                    </p:set>
                                    <p:set>
                                      <p:cBhvr>
                                        <p:cTn id="84" dur="250" autoRev="1" fill="remove"/>
                                        <p:tgtEl>
                                          <p:spTgt spid="33"/>
                                        </p:tgtEl>
                                        <p:attrNameLst>
                                          <p:attrName>fill.on</p:attrName>
                                        </p:attrNameLst>
                                      </p:cBhvr>
                                      <p:to>
                                        <p:strVal val="true"/>
                                      </p:to>
                                    </p:set>
                                  </p:childTnLst>
                                </p:cTn>
                              </p:par>
                              <p:par>
                                <p:cTn id="85" presetID="27" presetClass="emph" presetSubtype="0" fill="remove" grpId="1" nodeType="withEffect">
                                  <p:stCondLst>
                                    <p:cond delay="2250"/>
                                  </p:stCondLst>
                                  <p:childTnLst>
                                    <p:animClr clrSpc="rgb" dir="cw">
                                      <p:cBhvr override="childStyle">
                                        <p:cTn id="86" dur="250" autoRev="1" fill="remove"/>
                                        <p:tgtEl>
                                          <p:spTgt spid="34"/>
                                        </p:tgtEl>
                                        <p:attrNameLst>
                                          <p:attrName>style.color</p:attrName>
                                        </p:attrNameLst>
                                      </p:cBhvr>
                                      <p:to>
                                        <a:schemeClr val="bg1"/>
                                      </p:to>
                                    </p:animClr>
                                    <p:animClr clrSpc="rgb" dir="cw">
                                      <p:cBhvr>
                                        <p:cTn id="87" dur="250" autoRev="1" fill="remove"/>
                                        <p:tgtEl>
                                          <p:spTgt spid="34"/>
                                        </p:tgtEl>
                                        <p:attrNameLst>
                                          <p:attrName>fillcolor</p:attrName>
                                        </p:attrNameLst>
                                      </p:cBhvr>
                                      <p:to>
                                        <a:schemeClr val="bg1"/>
                                      </p:to>
                                    </p:animClr>
                                    <p:set>
                                      <p:cBhvr>
                                        <p:cTn id="88" dur="250" autoRev="1" fill="remove"/>
                                        <p:tgtEl>
                                          <p:spTgt spid="34"/>
                                        </p:tgtEl>
                                        <p:attrNameLst>
                                          <p:attrName>fill.type</p:attrName>
                                        </p:attrNameLst>
                                      </p:cBhvr>
                                      <p:to>
                                        <p:strVal val="solid"/>
                                      </p:to>
                                    </p:set>
                                    <p:set>
                                      <p:cBhvr>
                                        <p:cTn id="89" dur="250" autoRev="1" fill="remove"/>
                                        <p:tgtEl>
                                          <p:spTgt spid="34"/>
                                        </p:tgtEl>
                                        <p:attrNameLst>
                                          <p:attrName>fill.on</p:attrName>
                                        </p:attrNameLst>
                                      </p:cBhvr>
                                      <p:to>
                                        <p:strVal val="true"/>
                                      </p:to>
                                    </p:set>
                                  </p:childTnLst>
                                </p:cTn>
                              </p:par>
                              <p:par>
                                <p:cTn id="90" presetID="27" presetClass="emph" presetSubtype="0" fill="remove" grpId="1" nodeType="withEffect">
                                  <p:stCondLst>
                                    <p:cond delay="2250"/>
                                  </p:stCondLst>
                                  <p:childTnLst>
                                    <p:animClr clrSpc="rgb" dir="cw">
                                      <p:cBhvr override="childStyle">
                                        <p:cTn id="91" dur="250" autoRev="1" fill="remove"/>
                                        <p:tgtEl>
                                          <p:spTgt spid="35"/>
                                        </p:tgtEl>
                                        <p:attrNameLst>
                                          <p:attrName>style.color</p:attrName>
                                        </p:attrNameLst>
                                      </p:cBhvr>
                                      <p:to>
                                        <a:schemeClr val="bg1"/>
                                      </p:to>
                                    </p:animClr>
                                    <p:animClr clrSpc="rgb" dir="cw">
                                      <p:cBhvr>
                                        <p:cTn id="92" dur="250" autoRev="1" fill="remove"/>
                                        <p:tgtEl>
                                          <p:spTgt spid="35"/>
                                        </p:tgtEl>
                                        <p:attrNameLst>
                                          <p:attrName>fillcolor</p:attrName>
                                        </p:attrNameLst>
                                      </p:cBhvr>
                                      <p:to>
                                        <a:schemeClr val="bg1"/>
                                      </p:to>
                                    </p:animClr>
                                    <p:set>
                                      <p:cBhvr>
                                        <p:cTn id="93" dur="250" autoRev="1" fill="remove"/>
                                        <p:tgtEl>
                                          <p:spTgt spid="35"/>
                                        </p:tgtEl>
                                        <p:attrNameLst>
                                          <p:attrName>fill.type</p:attrName>
                                        </p:attrNameLst>
                                      </p:cBhvr>
                                      <p:to>
                                        <p:strVal val="solid"/>
                                      </p:to>
                                    </p:set>
                                    <p:set>
                                      <p:cBhvr>
                                        <p:cTn id="94" dur="250" autoRev="1" fill="remove"/>
                                        <p:tgtEl>
                                          <p:spTgt spid="35"/>
                                        </p:tgtEl>
                                        <p:attrNameLst>
                                          <p:attrName>fill.on</p:attrName>
                                        </p:attrNameLst>
                                      </p:cBhvr>
                                      <p:to>
                                        <p:strVal val="true"/>
                                      </p:to>
                                    </p:set>
                                  </p:childTnLst>
                                </p:cTn>
                              </p:par>
                              <p:par>
                                <p:cTn id="95" presetID="27" presetClass="emph" presetSubtype="0" fill="remove" grpId="1" nodeType="withEffect">
                                  <p:stCondLst>
                                    <p:cond delay="2250"/>
                                  </p:stCondLst>
                                  <p:childTnLst>
                                    <p:animClr clrSpc="rgb" dir="cw">
                                      <p:cBhvr override="childStyle">
                                        <p:cTn id="96" dur="250" autoRev="1" fill="remove"/>
                                        <p:tgtEl>
                                          <p:spTgt spid="37"/>
                                        </p:tgtEl>
                                        <p:attrNameLst>
                                          <p:attrName>style.color</p:attrName>
                                        </p:attrNameLst>
                                      </p:cBhvr>
                                      <p:to>
                                        <a:schemeClr val="bg1"/>
                                      </p:to>
                                    </p:animClr>
                                    <p:animClr clrSpc="rgb" dir="cw">
                                      <p:cBhvr>
                                        <p:cTn id="97" dur="250" autoRev="1" fill="remove"/>
                                        <p:tgtEl>
                                          <p:spTgt spid="37"/>
                                        </p:tgtEl>
                                        <p:attrNameLst>
                                          <p:attrName>fillcolor</p:attrName>
                                        </p:attrNameLst>
                                      </p:cBhvr>
                                      <p:to>
                                        <a:schemeClr val="bg1"/>
                                      </p:to>
                                    </p:animClr>
                                    <p:set>
                                      <p:cBhvr>
                                        <p:cTn id="98" dur="250" autoRev="1" fill="remove"/>
                                        <p:tgtEl>
                                          <p:spTgt spid="37"/>
                                        </p:tgtEl>
                                        <p:attrNameLst>
                                          <p:attrName>fill.type</p:attrName>
                                        </p:attrNameLst>
                                      </p:cBhvr>
                                      <p:to>
                                        <p:strVal val="solid"/>
                                      </p:to>
                                    </p:set>
                                    <p:set>
                                      <p:cBhvr>
                                        <p:cTn id="99" dur="250" autoRev="1" fill="remove"/>
                                        <p:tgtEl>
                                          <p:spTgt spid="37"/>
                                        </p:tgtEl>
                                        <p:attrNameLst>
                                          <p:attrName>fill.on</p:attrName>
                                        </p:attrNameLst>
                                      </p:cBhvr>
                                      <p:to>
                                        <p:strVal val="true"/>
                                      </p:to>
                                    </p:set>
                                  </p:childTnLst>
                                </p:cTn>
                              </p:par>
                              <p:par>
                                <p:cTn id="100" presetID="27" presetClass="emph" presetSubtype="0" fill="remove" grpId="1" nodeType="withEffect">
                                  <p:stCondLst>
                                    <p:cond delay="2250"/>
                                  </p:stCondLst>
                                  <p:childTnLst>
                                    <p:animClr clrSpc="rgb" dir="cw">
                                      <p:cBhvr override="childStyle">
                                        <p:cTn id="101" dur="250" autoRev="1" fill="remove"/>
                                        <p:tgtEl>
                                          <p:spTgt spid="36"/>
                                        </p:tgtEl>
                                        <p:attrNameLst>
                                          <p:attrName>style.color</p:attrName>
                                        </p:attrNameLst>
                                      </p:cBhvr>
                                      <p:to>
                                        <a:schemeClr val="bg1"/>
                                      </p:to>
                                    </p:animClr>
                                    <p:animClr clrSpc="rgb" dir="cw">
                                      <p:cBhvr>
                                        <p:cTn id="102" dur="250" autoRev="1" fill="remove"/>
                                        <p:tgtEl>
                                          <p:spTgt spid="36"/>
                                        </p:tgtEl>
                                        <p:attrNameLst>
                                          <p:attrName>fillcolor</p:attrName>
                                        </p:attrNameLst>
                                      </p:cBhvr>
                                      <p:to>
                                        <a:schemeClr val="bg1"/>
                                      </p:to>
                                    </p:animClr>
                                    <p:set>
                                      <p:cBhvr>
                                        <p:cTn id="103" dur="250" autoRev="1" fill="remove"/>
                                        <p:tgtEl>
                                          <p:spTgt spid="36"/>
                                        </p:tgtEl>
                                        <p:attrNameLst>
                                          <p:attrName>fill.type</p:attrName>
                                        </p:attrNameLst>
                                      </p:cBhvr>
                                      <p:to>
                                        <p:strVal val="solid"/>
                                      </p:to>
                                    </p:set>
                                    <p:set>
                                      <p:cBhvr>
                                        <p:cTn id="104" dur="250" autoRev="1" fill="remove"/>
                                        <p:tgtEl>
                                          <p:spTgt spid="36"/>
                                        </p:tgtEl>
                                        <p:attrNameLst>
                                          <p:attrName>fill.on</p:attrName>
                                        </p:attrNameLst>
                                      </p:cBhvr>
                                      <p:to>
                                        <p:strVal val="true"/>
                                      </p:to>
                                    </p:set>
                                  </p:childTnLst>
                                </p:cTn>
                              </p:par>
                              <p:par>
                                <p:cTn id="105" presetID="27" presetClass="emph" presetSubtype="0" fill="remove" grpId="1" nodeType="withEffect">
                                  <p:stCondLst>
                                    <p:cond delay="2250"/>
                                  </p:stCondLst>
                                  <p:childTnLst>
                                    <p:animClr clrSpc="rgb" dir="cw">
                                      <p:cBhvr override="childStyle">
                                        <p:cTn id="106" dur="250" autoRev="1" fill="remove"/>
                                        <p:tgtEl>
                                          <p:spTgt spid="38"/>
                                        </p:tgtEl>
                                        <p:attrNameLst>
                                          <p:attrName>style.color</p:attrName>
                                        </p:attrNameLst>
                                      </p:cBhvr>
                                      <p:to>
                                        <a:schemeClr val="bg1"/>
                                      </p:to>
                                    </p:animClr>
                                    <p:animClr clrSpc="rgb" dir="cw">
                                      <p:cBhvr>
                                        <p:cTn id="107" dur="250" autoRev="1" fill="remove"/>
                                        <p:tgtEl>
                                          <p:spTgt spid="38"/>
                                        </p:tgtEl>
                                        <p:attrNameLst>
                                          <p:attrName>fillcolor</p:attrName>
                                        </p:attrNameLst>
                                      </p:cBhvr>
                                      <p:to>
                                        <a:schemeClr val="bg1"/>
                                      </p:to>
                                    </p:animClr>
                                    <p:set>
                                      <p:cBhvr>
                                        <p:cTn id="108" dur="250" autoRev="1" fill="remove"/>
                                        <p:tgtEl>
                                          <p:spTgt spid="38"/>
                                        </p:tgtEl>
                                        <p:attrNameLst>
                                          <p:attrName>fill.type</p:attrName>
                                        </p:attrNameLst>
                                      </p:cBhvr>
                                      <p:to>
                                        <p:strVal val="solid"/>
                                      </p:to>
                                    </p:set>
                                    <p:set>
                                      <p:cBhvr>
                                        <p:cTn id="109" dur="250" autoRev="1" fill="remove"/>
                                        <p:tgtEl>
                                          <p:spTgt spid="38"/>
                                        </p:tgtEl>
                                        <p:attrNameLst>
                                          <p:attrName>fill.on</p:attrName>
                                        </p:attrNameLst>
                                      </p:cBhvr>
                                      <p:to>
                                        <p:strVal val="true"/>
                                      </p:to>
                                    </p:set>
                                  </p:childTnLst>
                                </p:cTn>
                              </p:par>
                              <p:par>
                                <p:cTn id="110" presetID="27" presetClass="emph" presetSubtype="0" fill="remove" grpId="1" nodeType="withEffect">
                                  <p:stCondLst>
                                    <p:cond delay="2250"/>
                                  </p:stCondLst>
                                  <p:childTnLst>
                                    <p:animClr clrSpc="rgb" dir="cw">
                                      <p:cBhvr override="childStyle">
                                        <p:cTn id="111" dur="250" autoRev="1" fill="remove"/>
                                        <p:tgtEl>
                                          <p:spTgt spid="39"/>
                                        </p:tgtEl>
                                        <p:attrNameLst>
                                          <p:attrName>style.color</p:attrName>
                                        </p:attrNameLst>
                                      </p:cBhvr>
                                      <p:to>
                                        <a:schemeClr val="bg1"/>
                                      </p:to>
                                    </p:animClr>
                                    <p:animClr clrSpc="rgb" dir="cw">
                                      <p:cBhvr>
                                        <p:cTn id="112" dur="250" autoRev="1" fill="remove"/>
                                        <p:tgtEl>
                                          <p:spTgt spid="39"/>
                                        </p:tgtEl>
                                        <p:attrNameLst>
                                          <p:attrName>fillcolor</p:attrName>
                                        </p:attrNameLst>
                                      </p:cBhvr>
                                      <p:to>
                                        <a:schemeClr val="bg1"/>
                                      </p:to>
                                    </p:animClr>
                                    <p:set>
                                      <p:cBhvr>
                                        <p:cTn id="113" dur="250" autoRev="1" fill="remove"/>
                                        <p:tgtEl>
                                          <p:spTgt spid="39"/>
                                        </p:tgtEl>
                                        <p:attrNameLst>
                                          <p:attrName>fill.type</p:attrName>
                                        </p:attrNameLst>
                                      </p:cBhvr>
                                      <p:to>
                                        <p:strVal val="solid"/>
                                      </p:to>
                                    </p:set>
                                    <p:set>
                                      <p:cBhvr>
                                        <p:cTn id="114" dur="250" autoRev="1" fill="remove"/>
                                        <p:tgtEl>
                                          <p:spTgt spid="39"/>
                                        </p:tgtEl>
                                        <p:attrNameLst>
                                          <p:attrName>fill.on</p:attrName>
                                        </p:attrNameLst>
                                      </p:cBhvr>
                                      <p:to>
                                        <p:strVal val="true"/>
                                      </p:to>
                                    </p:set>
                                  </p:childTnLst>
                                </p:cTn>
                              </p:par>
                              <p:par>
                                <p:cTn id="115" presetID="27" presetClass="emph" presetSubtype="0" fill="remove" grpId="1" nodeType="withEffect">
                                  <p:stCondLst>
                                    <p:cond delay="2250"/>
                                  </p:stCondLst>
                                  <p:childTnLst>
                                    <p:animClr clrSpc="rgb" dir="cw">
                                      <p:cBhvr override="childStyle">
                                        <p:cTn id="116" dur="250" autoRev="1" fill="remove"/>
                                        <p:tgtEl>
                                          <p:spTgt spid="40"/>
                                        </p:tgtEl>
                                        <p:attrNameLst>
                                          <p:attrName>style.color</p:attrName>
                                        </p:attrNameLst>
                                      </p:cBhvr>
                                      <p:to>
                                        <a:schemeClr val="bg1"/>
                                      </p:to>
                                    </p:animClr>
                                    <p:animClr clrSpc="rgb" dir="cw">
                                      <p:cBhvr>
                                        <p:cTn id="117" dur="250" autoRev="1" fill="remove"/>
                                        <p:tgtEl>
                                          <p:spTgt spid="40"/>
                                        </p:tgtEl>
                                        <p:attrNameLst>
                                          <p:attrName>fillcolor</p:attrName>
                                        </p:attrNameLst>
                                      </p:cBhvr>
                                      <p:to>
                                        <a:schemeClr val="bg1"/>
                                      </p:to>
                                    </p:animClr>
                                    <p:set>
                                      <p:cBhvr>
                                        <p:cTn id="118" dur="250" autoRev="1" fill="remove"/>
                                        <p:tgtEl>
                                          <p:spTgt spid="40"/>
                                        </p:tgtEl>
                                        <p:attrNameLst>
                                          <p:attrName>fill.type</p:attrName>
                                        </p:attrNameLst>
                                      </p:cBhvr>
                                      <p:to>
                                        <p:strVal val="solid"/>
                                      </p:to>
                                    </p:set>
                                    <p:set>
                                      <p:cBhvr>
                                        <p:cTn id="119" dur="250" autoRev="1" fill="remove"/>
                                        <p:tgtEl>
                                          <p:spTgt spid="40"/>
                                        </p:tgtEl>
                                        <p:attrNameLst>
                                          <p:attrName>fill.on</p:attrName>
                                        </p:attrNameLst>
                                      </p:cBhvr>
                                      <p:to>
                                        <p:strVal val="true"/>
                                      </p:to>
                                    </p:set>
                                  </p:childTnLst>
                                </p:cTn>
                              </p:par>
                              <p:par>
                                <p:cTn id="120" presetID="27" presetClass="emph" presetSubtype="0" fill="remove" grpId="1" nodeType="withEffect">
                                  <p:stCondLst>
                                    <p:cond delay="2250"/>
                                  </p:stCondLst>
                                  <p:childTnLst>
                                    <p:animClr clrSpc="rgb" dir="cw">
                                      <p:cBhvr override="childStyle">
                                        <p:cTn id="121" dur="250" autoRev="1" fill="remove"/>
                                        <p:tgtEl>
                                          <p:spTgt spid="42"/>
                                        </p:tgtEl>
                                        <p:attrNameLst>
                                          <p:attrName>style.color</p:attrName>
                                        </p:attrNameLst>
                                      </p:cBhvr>
                                      <p:to>
                                        <a:schemeClr val="bg1"/>
                                      </p:to>
                                    </p:animClr>
                                    <p:animClr clrSpc="rgb" dir="cw">
                                      <p:cBhvr>
                                        <p:cTn id="122" dur="250" autoRev="1" fill="remove"/>
                                        <p:tgtEl>
                                          <p:spTgt spid="42"/>
                                        </p:tgtEl>
                                        <p:attrNameLst>
                                          <p:attrName>fillcolor</p:attrName>
                                        </p:attrNameLst>
                                      </p:cBhvr>
                                      <p:to>
                                        <a:schemeClr val="bg1"/>
                                      </p:to>
                                    </p:animClr>
                                    <p:set>
                                      <p:cBhvr>
                                        <p:cTn id="123" dur="250" autoRev="1" fill="remove"/>
                                        <p:tgtEl>
                                          <p:spTgt spid="42"/>
                                        </p:tgtEl>
                                        <p:attrNameLst>
                                          <p:attrName>fill.type</p:attrName>
                                        </p:attrNameLst>
                                      </p:cBhvr>
                                      <p:to>
                                        <p:strVal val="solid"/>
                                      </p:to>
                                    </p:set>
                                    <p:set>
                                      <p:cBhvr>
                                        <p:cTn id="124" dur="250" autoRev="1" fill="remove"/>
                                        <p:tgtEl>
                                          <p:spTgt spid="42"/>
                                        </p:tgtEl>
                                        <p:attrNameLst>
                                          <p:attrName>fill.on</p:attrName>
                                        </p:attrNameLst>
                                      </p:cBhvr>
                                      <p:to>
                                        <p:strVal val="true"/>
                                      </p:to>
                                    </p:set>
                                  </p:childTnLst>
                                </p:cTn>
                              </p:par>
                              <p:par>
                                <p:cTn id="125" presetID="27" presetClass="emph" presetSubtype="0" fill="remove" grpId="1" nodeType="withEffect">
                                  <p:stCondLst>
                                    <p:cond delay="2250"/>
                                  </p:stCondLst>
                                  <p:childTnLst>
                                    <p:animClr clrSpc="rgb" dir="cw">
                                      <p:cBhvr override="childStyle">
                                        <p:cTn id="126" dur="250" autoRev="1" fill="remove"/>
                                        <p:tgtEl>
                                          <p:spTgt spid="41"/>
                                        </p:tgtEl>
                                        <p:attrNameLst>
                                          <p:attrName>style.color</p:attrName>
                                        </p:attrNameLst>
                                      </p:cBhvr>
                                      <p:to>
                                        <a:schemeClr val="bg1"/>
                                      </p:to>
                                    </p:animClr>
                                    <p:animClr clrSpc="rgb" dir="cw">
                                      <p:cBhvr>
                                        <p:cTn id="127" dur="250" autoRev="1" fill="remove"/>
                                        <p:tgtEl>
                                          <p:spTgt spid="41"/>
                                        </p:tgtEl>
                                        <p:attrNameLst>
                                          <p:attrName>fillcolor</p:attrName>
                                        </p:attrNameLst>
                                      </p:cBhvr>
                                      <p:to>
                                        <a:schemeClr val="bg1"/>
                                      </p:to>
                                    </p:animClr>
                                    <p:set>
                                      <p:cBhvr>
                                        <p:cTn id="128" dur="250" autoRev="1" fill="remove"/>
                                        <p:tgtEl>
                                          <p:spTgt spid="41"/>
                                        </p:tgtEl>
                                        <p:attrNameLst>
                                          <p:attrName>fill.type</p:attrName>
                                        </p:attrNameLst>
                                      </p:cBhvr>
                                      <p:to>
                                        <p:strVal val="solid"/>
                                      </p:to>
                                    </p:set>
                                    <p:set>
                                      <p:cBhvr>
                                        <p:cTn id="129" dur="250" autoRev="1" fill="remove"/>
                                        <p:tgtEl>
                                          <p:spTgt spid="41"/>
                                        </p:tgtEl>
                                        <p:attrNameLst>
                                          <p:attrName>fill.on</p:attrName>
                                        </p:attrNameLst>
                                      </p:cBhvr>
                                      <p:to>
                                        <p:strVal val="true"/>
                                      </p:to>
                                    </p:se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nodeType="clickEffect">
                                  <p:stCondLst>
                                    <p:cond delay="0"/>
                                  </p:stCondLst>
                                  <p:childTnLst>
                                    <p:set>
                                      <p:cBhvr>
                                        <p:cTn id="133" dur="1" fill="hold">
                                          <p:stCondLst>
                                            <p:cond delay="0"/>
                                          </p:stCondLst>
                                        </p:cTn>
                                        <p:tgtEl>
                                          <p:spTgt spid="101"/>
                                        </p:tgtEl>
                                        <p:attrNameLst>
                                          <p:attrName>style.visibility</p:attrName>
                                        </p:attrNameLst>
                                      </p:cBhvr>
                                      <p:to>
                                        <p:strVal val="visible"/>
                                      </p:to>
                                    </p:set>
                                    <p:animEffect transition="in" filter="fade">
                                      <p:cBhvr>
                                        <p:cTn id="134" dur="500"/>
                                        <p:tgtEl>
                                          <p:spTgt spid="101"/>
                                        </p:tgtEl>
                                      </p:cBhvr>
                                    </p:animEffect>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122"/>
                                        </p:tgtEl>
                                        <p:attrNameLst>
                                          <p:attrName>style.visibility</p:attrName>
                                        </p:attrNameLst>
                                      </p:cBhvr>
                                      <p:to>
                                        <p:strVal val="visible"/>
                                      </p:to>
                                    </p:set>
                                    <p:anim calcmode="lin" valueType="num">
                                      <p:cBhvr additive="base">
                                        <p:cTn id="139" dur="500" fill="hold"/>
                                        <p:tgtEl>
                                          <p:spTgt spid="122"/>
                                        </p:tgtEl>
                                        <p:attrNameLst>
                                          <p:attrName>ppt_x</p:attrName>
                                        </p:attrNameLst>
                                      </p:cBhvr>
                                      <p:tavLst>
                                        <p:tav tm="0">
                                          <p:val>
                                            <p:strVal val="#ppt_x"/>
                                          </p:val>
                                        </p:tav>
                                        <p:tav tm="100000">
                                          <p:val>
                                            <p:strVal val="#ppt_x"/>
                                          </p:val>
                                        </p:tav>
                                      </p:tavLst>
                                    </p:anim>
                                    <p:anim calcmode="lin" valueType="num">
                                      <p:cBhvr additive="base">
                                        <p:cTn id="140" dur="500" fill="hold"/>
                                        <p:tgtEl>
                                          <p:spTgt spid="122"/>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10" presetClass="entr" presetSubtype="0" fill="hold" nodeType="clickEffect">
                                  <p:stCondLst>
                                    <p:cond delay="0"/>
                                  </p:stCondLst>
                                  <p:childTnLst>
                                    <p:set>
                                      <p:cBhvr>
                                        <p:cTn id="144" dur="1" fill="hold">
                                          <p:stCondLst>
                                            <p:cond delay="0"/>
                                          </p:stCondLst>
                                        </p:cTn>
                                        <p:tgtEl>
                                          <p:spTgt spid="110"/>
                                        </p:tgtEl>
                                        <p:attrNameLst>
                                          <p:attrName>style.visibility</p:attrName>
                                        </p:attrNameLst>
                                      </p:cBhvr>
                                      <p:to>
                                        <p:strVal val="visible"/>
                                      </p:to>
                                    </p:set>
                                    <p:animEffect transition="in" filter="fade">
                                      <p:cBhvr>
                                        <p:cTn id="145" dur="500"/>
                                        <p:tgtEl>
                                          <p:spTgt spid="110"/>
                                        </p:tgtEl>
                                      </p:cBhvr>
                                    </p:animEffect>
                                  </p:childTnLst>
                                </p:cTn>
                              </p:par>
                            </p:childTnLst>
                          </p:cTn>
                        </p:par>
                      </p:childTnLst>
                    </p:cTn>
                  </p:par>
                  <p:par>
                    <p:cTn id="146" fill="hold">
                      <p:stCondLst>
                        <p:cond delay="indefinite"/>
                      </p:stCondLst>
                      <p:childTnLst>
                        <p:par>
                          <p:cTn id="147" fill="hold">
                            <p:stCondLst>
                              <p:cond delay="0"/>
                            </p:stCondLst>
                            <p:childTnLst>
                              <p:par>
                                <p:cTn id="148" presetID="2" presetClass="entr" presetSubtype="4" fill="hold" grpId="0" nodeType="clickEffect">
                                  <p:stCondLst>
                                    <p:cond delay="0"/>
                                  </p:stCondLst>
                                  <p:childTnLst>
                                    <p:set>
                                      <p:cBhvr>
                                        <p:cTn id="149" dur="1" fill="hold">
                                          <p:stCondLst>
                                            <p:cond delay="0"/>
                                          </p:stCondLst>
                                        </p:cTn>
                                        <p:tgtEl>
                                          <p:spTgt spid="130"/>
                                        </p:tgtEl>
                                        <p:attrNameLst>
                                          <p:attrName>style.visibility</p:attrName>
                                        </p:attrNameLst>
                                      </p:cBhvr>
                                      <p:to>
                                        <p:strVal val="visible"/>
                                      </p:to>
                                    </p:set>
                                    <p:anim calcmode="lin" valueType="num">
                                      <p:cBhvr additive="base">
                                        <p:cTn id="150" dur="500" fill="hold"/>
                                        <p:tgtEl>
                                          <p:spTgt spid="130"/>
                                        </p:tgtEl>
                                        <p:attrNameLst>
                                          <p:attrName>ppt_x</p:attrName>
                                        </p:attrNameLst>
                                      </p:cBhvr>
                                      <p:tavLst>
                                        <p:tav tm="0">
                                          <p:val>
                                            <p:strVal val="#ppt_x"/>
                                          </p:val>
                                        </p:tav>
                                        <p:tav tm="100000">
                                          <p:val>
                                            <p:strVal val="#ppt_x"/>
                                          </p:val>
                                        </p:tav>
                                      </p:tavLst>
                                    </p:anim>
                                    <p:anim calcmode="lin" valueType="num">
                                      <p:cBhvr additive="base">
                                        <p:cTn id="151" dur="500" fill="hold"/>
                                        <p:tgtEl>
                                          <p:spTgt spid="130"/>
                                        </p:tgtEl>
                                        <p:attrNameLst>
                                          <p:attrName>ppt_y</p:attrName>
                                        </p:attrNameLst>
                                      </p:cBhvr>
                                      <p:tavLst>
                                        <p:tav tm="0">
                                          <p:val>
                                            <p:strVal val="1+#ppt_h/2"/>
                                          </p:val>
                                        </p:tav>
                                        <p:tav tm="100000">
                                          <p:val>
                                            <p:strVal val="#ppt_y"/>
                                          </p:val>
                                        </p:tav>
                                      </p:tavLst>
                                    </p:anim>
                                  </p:childTnLst>
                                </p:cTn>
                              </p:par>
                            </p:childTnLst>
                          </p:cTn>
                        </p:par>
                      </p:childTnLst>
                    </p:cTn>
                  </p:par>
                  <p:par>
                    <p:cTn id="152" fill="hold">
                      <p:stCondLst>
                        <p:cond delay="indefinite"/>
                      </p:stCondLst>
                      <p:childTnLst>
                        <p:par>
                          <p:cTn id="153" fill="hold">
                            <p:stCondLst>
                              <p:cond delay="0"/>
                            </p:stCondLst>
                            <p:childTnLst>
                              <p:par>
                                <p:cTn id="154" presetID="10" presetClass="entr" presetSubtype="0" fill="hold" nodeType="clickEffect">
                                  <p:stCondLst>
                                    <p:cond delay="0"/>
                                  </p:stCondLst>
                                  <p:childTnLst>
                                    <p:set>
                                      <p:cBhvr>
                                        <p:cTn id="155" dur="1" fill="hold">
                                          <p:stCondLst>
                                            <p:cond delay="0"/>
                                          </p:stCondLst>
                                        </p:cTn>
                                        <p:tgtEl>
                                          <p:spTgt spid="125"/>
                                        </p:tgtEl>
                                        <p:attrNameLst>
                                          <p:attrName>style.visibility</p:attrName>
                                        </p:attrNameLst>
                                      </p:cBhvr>
                                      <p:to>
                                        <p:strVal val="visible"/>
                                      </p:to>
                                    </p:set>
                                    <p:animEffect transition="in" filter="fade">
                                      <p:cBhvr>
                                        <p:cTn id="156" dur="500"/>
                                        <p:tgtEl>
                                          <p:spTgt spid="125"/>
                                        </p:tgtEl>
                                      </p:cBhvr>
                                    </p:animEffect>
                                  </p:childTnLst>
                                </p:cTn>
                              </p:par>
                            </p:childTnLst>
                          </p:cTn>
                        </p:par>
                      </p:childTnLst>
                    </p:cTn>
                  </p:par>
                  <p:par>
                    <p:cTn id="157" fill="hold">
                      <p:stCondLst>
                        <p:cond delay="indefinite"/>
                      </p:stCondLst>
                      <p:childTnLst>
                        <p:par>
                          <p:cTn id="158" fill="hold">
                            <p:stCondLst>
                              <p:cond delay="0"/>
                            </p:stCondLst>
                            <p:childTnLst>
                              <p:par>
                                <p:cTn id="159" presetID="2" presetClass="entr" presetSubtype="4" fill="hold" grpId="0" nodeType="clickEffect">
                                  <p:stCondLst>
                                    <p:cond delay="0"/>
                                  </p:stCondLst>
                                  <p:childTnLst>
                                    <p:set>
                                      <p:cBhvr>
                                        <p:cTn id="160" dur="1" fill="hold">
                                          <p:stCondLst>
                                            <p:cond delay="0"/>
                                          </p:stCondLst>
                                        </p:cTn>
                                        <p:tgtEl>
                                          <p:spTgt spid="131"/>
                                        </p:tgtEl>
                                        <p:attrNameLst>
                                          <p:attrName>style.visibility</p:attrName>
                                        </p:attrNameLst>
                                      </p:cBhvr>
                                      <p:to>
                                        <p:strVal val="visible"/>
                                      </p:to>
                                    </p:set>
                                    <p:anim calcmode="lin" valueType="num">
                                      <p:cBhvr additive="base">
                                        <p:cTn id="161" dur="500" fill="hold"/>
                                        <p:tgtEl>
                                          <p:spTgt spid="131"/>
                                        </p:tgtEl>
                                        <p:attrNameLst>
                                          <p:attrName>ppt_x</p:attrName>
                                        </p:attrNameLst>
                                      </p:cBhvr>
                                      <p:tavLst>
                                        <p:tav tm="0">
                                          <p:val>
                                            <p:strVal val="#ppt_x"/>
                                          </p:val>
                                        </p:tav>
                                        <p:tav tm="100000">
                                          <p:val>
                                            <p:strVal val="#ppt_x"/>
                                          </p:val>
                                        </p:tav>
                                      </p:tavLst>
                                    </p:anim>
                                    <p:anim calcmode="lin" valueType="num">
                                      <p:cBhvr additive="base">
                                        <p:cTn id="162"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nodeType="clickEffect">
                                  <p:stCondLst>
                                    <p:cond delay="0"/>
                                  </p:stCondLst>
                                  <p:childTnLst>
                                    <p:set>
                                      <p:cBhvr>
                                        <p:cTn id="166" dur="1" fill="hold">
                                          <p:stCondLst>
                                            <p:cond delay="0"/>
                                          </p:stCondLst>
                                        </p:cTn>
                                        <p:tgtEl>
                                          <p:spTgt spid="117"/>
                                        </p:tgtEl>
                                        <p:attrNameLst>
                                          <p:attrName>style.visibility</p:attrName>
                                        </p:attrNameLst>
                                      </p:cBhvr>
                                      <p:to>
                                        <p:strVal val="visible"/>
                                      </p:to>
                                    </p:set>
                                    <p:animEffect transition="in" filter="fade">
                                      <p:cBhvr>
                                        <p:cTn id="167" dur="500"/>
                                        <p:tgtEl>
                                          <p:spTgt spid="117"/>
                                        </p:tgtEl>
                                      </p:cBhvr>
                                    </p:animEffect>
                                  </p:childTnLst>
                                </p:cTn>
                              </p:par>
                            </p:childTnLst>
                          </p:cTn>
                        </p:par>
                      </p:childTnLst>
                    </p:cTn>
                  </p:par>
                  <p:par>
                    <p:cTn id="168" fill="hold">
                      <p:stCondLst>
                        <p:cond delay="indefinite"/>
                      </p:stCondLst>
                      <p:childTnLst>
                        <p:par>
                          <p:cTn id="169" fill="hold">
                            <p:stCondLst>
                              <p:cond delay="0"/>
                            </p:stCondLst>
                            <p:childTnLst>
                              <p:par>
                                <p:cTn id="170" presetID="2" presetClass="entr" presetSubtype="4" fill="hold" grpId="0" nodeType="clickEffect">
                                  <p:stCondLst>
                                    <p:cond delay="0"/>
                                  </p:stCondLst>
                                  <p:childTnLst>
                                    <p:set>
                                      <p:cBhvr>
                                        <p:cTn id="171" dur="1" fill="hold">
                                          <p:stCondLst>
                                            <p:cond delay="0"/>
                                          </p:stCondLst>
                                        </p:cTn>
                                        <p:tgtEl>
                                          <p:spTgt spid="132"/>
                                        </p:tgtEl>
                                        <p:attrNameLst>
                                          <p:attrName>style.visibility</p:attrName>
                                        </p:attrNameLst>
                                      </p:cBhvr>
                                      <p:to>
                                        <p:strVal val="visible"/>
                                      </p:to>
                                    </p:set>
                                    <p:anim calcmode="lin" valueType="num">
                                      <p:cBhvr additive="base">
                                        <p:cTn id="172" dur="500" fill="hold"/>
                                        <p:tgtEl>
                                          <p:spTgt spid="132"/>
                                        </p:tgtEl>
                                        <p:attrNameLst>
                                          <p:attrName>ppt_x</p:attrName>
                                        </p:attrNameLst>
                                      </p:cBhvr>
                                      <p:tavLst>
                                        <p:tav tm="0">
                                          <p:val>
                                            <p:strVal val="#ppt_x"/>
                                          </p:val>
                                        </p:tav>
                                        <p:tav tm="100000">
                                          <p:val>
                                            <p:strVal val="#ppt_x"/>
                                          </p:val>
                                        </p:tav>
                                      </p:tavLst>
                                    </p:anim>
                                    <p:anim calcmode="lin" valueType="num">
                                      <p:cBhvr additive="base">
                                        <p:cTn id="173" dur="500" fill="hold"/>
                                        <p:tgtEl>
                                          <p:spTgt spid="1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p:bldP spid="130" grpId="0"/>
      <p:bldP spid="131" grpId="0"/>
      <p:bldP spid="132" grpId="0"/>
      <p:bldP spid="32" grpId="0" animBg="1"/>
      <p:bldP spid="32" grpId="1" animBg="1"/>
      <p:bldP spid="33" grpId="0" animBg="1"/>
      <p:bldP spid="33" grpId="1" animBg="1"/>
      <p:bldP spid="34" grpId="0" animBg="1"/>
      <p:bldP spid="34" grpId="1" animBg="1"/>
      <p:bldP spid="35" grpId="0" animBg="1"/>
      <p:bldP spid="35" grpId="1" animBg="1"/>
      <p:bldP spid="36" grpId="0" animBg="1"/>
      <p:bldP spid="36" grpId="1" animBg="1"/>
      <p:bldP spid="37" grpId="0" animBg="1"/>
      <p:bldP spid="37" grpId="1" animBg="1"/>
      <p:bldP spid="38" grpId="0" animBg="1"/>
      <p:bldP spid="38" grpId="1" animBg="1"/>
      <p:bldP spid="39" grpId="0" animBg="1"/>
      <p:bldP spid="39" grpId="1" animBg="1"/>
      <p:bldP spid="40" grpId="0" animBg="1"/>
      <p:bldP spid="40" grpId="1" animBg="1"/>
      <p:bldP spid="41" grpId="0" animBg="1"/>
      <p:bldP spid="41" grpId="1" animBg="1"/>
      <p:bldP spid="42" grpId="0" animBg="1"/>
      <p:bldP spid="42" grpId="1"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TextBox 15"/>
          <p:cNvSpPr txBox="1"/>
          <p:nvPr/>
        </p:nvSpPr>
        <p:spPr>
          <a:xfrm>
            <a:off x="1025957" y="3209079"/>
            <a:ext cx="842415" cy="715196"/>
          </a:xfrm>
          <a:prstGeom prst="rect">
            <a:avLst/>
          </a:prstGeom>
          <a:noFill/>
        </p:spPr>
        <p:txBody>
          <a:bodyPr wrap="square"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350" dirty="0">
                <a:solidFill>
                  <a:schemeClr val="tx1">
                    <a:lumMod val="85000"/>
                    <a:lumOff val="15000"/>
                  </a:schemeClr>
                </a:solidFill>
              </a:rPr>
              <a:t>点击添加</a:t>
            </a:r>
            <a:endParaRPr lang="en-US" altLang="zh-CN" sz="1350" dirty="0">
              <a:solidFill>
                <a:schemeClr val="tx1">
                  <a:lumMod val="85000"/>
                  <a:lumOff val="15000"/>
                </a:schemeClr>
              </a:solidFill>
            </a:endParaRPr>
          </a:p>
          <a:p>
            <a:r>
              <a:rPr lang="zh-CN" altLang="en-US" sz="1350" dirty="0">
                <a:solidFill>
                  <a:schemeClr val="tx1">
                    <a:lumMod val="85000"/>
                    <a:lumOff val="15000"/>
                  </a:schemeClr>
                </a:solidFill>
              </a:rPr>
              <a:t>文字</a:t>
            </a:r>
          </a:p>
        </p:txBody>
      </p:sp>
      <p:sp>
        <p:nvSpPr>
          <p:cNvPr id="17" name="TextBox 16"/>
          <p:cNvSpPr txBox="1"/>
          <p:nvPr/>
        </p:nvSpPr>
        <p:spPr>
          <a:xfrm>
            <a:off x="2123749" y="2093959"/>
            <a:ext cx="1193420" cy="922817"/>
          </a:xfrm>
          <a:prstGeom prst="rect">
            <a:avLst/>
          </a:prstGeom>
          <a:noFill/>
        </p:spPr>
        <p:txBody>
          <a:bodyPr wrap="square" rtlCol="0" anchor="ctr">
            <a:spAutoFit/>
          </a:bodyPr>
          <a:lstStyle/>
          <a:p>
            <a:pPr algn="ctr"/>
            <a:r>
              <a:rPr lang="zh-CN" altLang="en-US" sz="1350"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35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50" dirty="0">
                <a:solidFill>
                  <a:schemeClr val="tx1">
                    <a:lumMod val="85000"/>
                    <a:lumOff val="15000"/>
                  </a:schemeClr>
                </a:solidFill>
                <a:latin typeface="微软雅黑" panose="020B0503020204020204" pitchFamily="34" charset="-122"/>
                <a:ea typeface="微软雅黑" panose="020B0503020204020204" pitchFamily="34" charset="-122"/>
              </a:rPr>
              <a:t>文字点击添加</a:t>
            </a:r>
            <a:endParaRPr lang="en-US" altLang="zh-CN" sz="135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50" dirty="0">
                <a:solidFill>
                  <a:schemeClr val="tx1">
                    <a:lumMod val="85000"/>
                    <a:lumOff val="15000"/>
                  </a:schemeClr>
                </a:solidFill>
                <a:latin typeface="微软雅黑" panose="020B0503020204020204" pitchFamily="34" charset="-122"/>
                <a:ea typeface="微软雅黑" panose="020B0503020204020204" pitchFamily="34" charset="-122"/>
              </a:rPr>
              <a:t>文字</a:t>
            </a:r>
          </a:p>
        </p:txBody>
      </p:sp>
      <p:sp>
        <p:nvSpPr>
          <p:cNvPr id="18" name="TextBox 17"/>
          <p:cNvSpPr txBox="1"/>
          <p:nvPr/>
        </p:nvSpPr>
        <p:spPr>
          <a:xfrm>
            <a:off x="3607913" y="3033755"/>
            <a:ext cx="842415" cy="715196"/>
          </a:xfrm>
          <a:prstGeom prst="rect">
            <a:avLst/>
          </a:prstGeom>
          <a:noFill/>
        </p:spPr>
        <p:txBody>
          <a:bodyPr wrap="square" rtlCol="0" anchor="ctr">
            <a:spAutoFit/>
          </a:bodyPr>
          <a:lstStyle>
            <a:defPPr>
              <a:defRPr lang="zh-CN"/>
            </a:defPPr>
            <a:lvl1pPr algn="ctr">
              <a:defRPr sz="16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350" dirty="0">
                <a:solidFill>
                  <a:schemeClr val="tx1">
                    <a:lumMod val="85000"/>
                    <a:lumOff val="15000"/>
                  </a:schemeClr>
                </a:solidFill>
              </a:rPr>
              <a:t>点击添加</a:t>
            </a:r>
            <a:endParaRPr lang="en-US" altLang="zh-CN" sz="1350" dirty="0">
              <a:solidFill>
                <a:schemeClr val="tx1">
                  <a:lumMod val="85000"/>
                  <a:lumOff val="15000"/>
                </a:schemeClr>
              </a:solidFill>
            </a:endParaRPr>
          </a:p>
          <a:p>
            <a:r>
              <a:rPr lang="zh-CN" altLang="en-US" sz="1350" dirty="0">
                <a:solidFill>
                  <a:schemeClr val="tx1">
                    <a:lumMod val="85000"/>
                    <a:lumOff val="15000"/>
                  </a:schemeClr>
                </a:solidFill>
              </a:rPr>
              <a:t>文字</a:t>
            </a:r>
          </a:p>
        </p:txBody>
      </p:sp>
      <p:sp>
        <p:nvSpPr>
          <p:cNvPr id="19" name="TextBox 18"/>
          <p:cNvSpPr txBox="1"/>
          <p:nvPr/>
        </p:nvSpPr>
        <p:spPr>
          <a:xfrm>
            <a:off x="4689429" y="2326872"/>
            <a:ext cx="1193420" cy="507575"/>
          </a:xfrm>
          <a:prstGeom prst="rect">
            <a:avLst/>
          </a:prstGeom>
          <a:noFill/>
        </p:spPr>
        <p:txBody>
          <a:bodyPr wrap="square" rtlCol="0" anchor="ctr">
            <a:spAutoFit/>
          </a:bodyPr>
          <a:lstStyle/>
          <a:p>
            <a:pPr algn="ctr"/>
            <a:r>
              <a:rPr lang="zh-CN" altLang="en-US" sz="1350"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35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50" dirty="0">
                <a:solidFill>
                  <a:schemeClr val="tx1">
                    <a:lumMod val="85000"/>
                    <a:lumOff val="15000"/>
                  </a:schemeClr>
                </a:solidFill>
                <a:latin typeface="微软雅黑" panose="020B0503020204020204" pitchFamily="34" charset="-122"/>
                <a:ea typeface="微软雅黑" panose="020B0503020204020204" pitchFamily="34" charset="-122"/>
              </a:rPr>
              <a:t>文字点击</a:t>
            </a:r>
          </a:p>
        </p:txBody>
      </p:sp>
      <p:sp>
        <p:nvSpPr>
          <p:cNvPr id="20" name="矩形 19"/>
          <p:cNvSpPr/>
          <p:nvPr/>
        </p:nvSpPr>
        <p:spPr>
          <a:xfrm>
            <a:off x="6454228" y="1654126"/>
            <a:ext cx="1943204" cy="2652842"/>
          </a:xfrm>
          <a:prstGeom prst="rect">
            <a:avLst/>
          </a:prstGeom>
        </p:spPr>
        <p:txBody>
          <a:bodyPr wrap="square">
            <a:spAutoFit/>
          </a:bodyPr>
          <a:lstStyle/>
          <a:p>
            <a:pPr>
              <a:lnSpc>
                <a:spcPct val="150000"/>
              </a:lnSpc>
            </a:pPr>
            <a:r>
              <a:rPr lang="zh-CN" altLang="en-US" sz="1500" b="1" dirty="0">
                <a:solidFill>
                  <a:schemeClr val="accent1"/>
                </a:solidFill>
                <a:latin typeface="微软雅黑" panose="020B0503020204020204" pitchFamily="34" charset="-122"/>
                <a:ea typeface="微软雅黑" panose="020B0503020204020204" pitchFamily="34" charset="-122"/>
              </a:rPr>
              <a:t>点击添加小标题</a:t>
            </a:r>
            <a:endParaRPr lang="en-US" altLang="zh-CN" sz="1500" b="1" dirty="0">
              <a:solidFill>
                <a:schemeClr val="accent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21" name="Freeform 4"/>
          <p:cNvSpPr/>
          <p:nvPr/>
        </p:nvSpPr>
        <p:spPr bwMode="auto">
          <a:xfrm>
            <a:off x="1838595" y="1690397"/>
            <a:ext cx="1746805" cy="1746869"/>
          </a:xfrm>
          <a:custGeom>
            <a:avLst/>
            <a:gdLst/>
            <a:ahLst/>
            <a:cxnLst/>
            <a:rect l="l" t="t" r="r" b="b"/>
            <a:pathLst>
              <a:path w="2628619" h="2628031">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chemeClr val="bg1">
              <a:lumMod val="65000"/>
            </a:schemeClr>
          </a:solidFill>
          <a:ln w="3175" cap="flat" cmpd="sng" algn="ctr">
            <a:noFill/>
            <a:prstDash val="solid"/>
          </a:ln>
          <a:effectLst/>
        </p:spPr>
        <p:txBody>
          <a:bodyPr lIns="0" rIns="0"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22" name="Freeform 6"/>
          <p:cNvSpPr/>
          <p:nvPr/>
        </p:nvSpPr>
        <p:spPr bwMode="auto">
          <a:xfrm>
            <a:off x="3330306" y="2642512"/>
            <a:ext cx="1380704" cy="1380757"/>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1"/>
          </a:solidFill>
          <a:ln w="3175" cap="flat" cmpd="sng" algn="ctr">
            <a:noFill/>
            <a:prstDash val="solid"/>
          </a:ln>
          <a:effectLst/>
        </p:spPr>
        <p:txBody>
          <a:bodyPr lIns="0" rIns="0" anchor="ctr"/>
          <a:lstStyle/>
          <a:p>
            <a:pPr algn="ctr" defTabSz="685165" fontAlgn="base">
              <a:lnSpc>
                <a:spcPct val="120000"/>
              </a:lnSpc>
              <a:spcBef>
                <a:spcPts val="450"/>
              </a:spcBef>
              <a:spcAft>
                <a:spcPts val="450"/>
              </a:spcAft>
              <a:defRPr/>
            </a:pPr>
            <a:endParaRPr lang="en-US" sz="2100" kern="0" dirty="0">
              <a:solidFill>
                <a:srgbClr val="414455"/>
              </a:solidFill>
              <a:latin typeface="微软雅黑" panose="020B0503020204020204" pitchFamily="34" charset="-122"/>
              <a:ea typeface="微软雅黑" panose="020B0503020204020204" pitchFamily="34" charset="-122"/>
            </a:endParaRPr>
          </a:p>
        </p:txBody>
      </p:sp>
      <p:sp>
        <p:nvSpPr>
          <p:cNvPr id="23" name="Freeform 8"/>
          <p:cNvSpPr/>
          <p:nvPr/>
        </p:nvSpPr>
        <p:spPr bwMode="auto">
          <a:xfrm>
            <a:off x="685592" y="2775982"/>
            <a:ext cx="1523907" cy="1523060"/>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chemeClr val="accent1"/>
          </a:solidFill>
          <a:ln w="3175" cap="flat" cmpd="sng" algn="ctr">
            <a:noFill/>
            <a:prstDash val="solid"/>
          </a:ln>
          <a:effectLst/>
        </p:spPr>
        <p:txBody>
          <a:bodyPr lIns="0" rIns="0"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24" name="Freeform 6"/>
          <p:cNvSpPr/>
          <p:nvPr/>
        </p:nvSpPr>
        <p:spPr bwMode="auto">
          <a:xfrm>
            <a:off x="4443769" y="1745410"/>
            <a:ext cx="1667814" cy="1667878"/>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bg1">
              <a:lumMod val="65000"/>
            </a:schemeClr>
          </a:solidFill>
          <a:ln w="3175" cap="flat" cmpd="sng" algn="ctr">
            <a:noFill/>
            <a:prstDash val="solid"/>
          </a:ln>
          <a:effectLst/>
        </p:spPr>
        <p:txBody>
          <a:bodyPr lIns="0" rIns="0" anchor="ctr"/>
          <a:lstStyle/>
          <a:p>
            <a:pPr algn="ctr" defTabSz="685165" fontAlgn="base">
              <a:lnSpc>
                <a:spcPct val="120000"/>
              </a:lnSpc>
              <a:spcBef>
                <a:spcPts val="450"/>
              </a:spcBef>
              <a:spcAft>
                <a:spcPts val="450"/>
              </a:spcAft>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12" name="矩形 11"/>
          <p:cNvSpPr/>
          <p:nvPr/>
        </p:nvSpPr>
        <p:spPr>
          <a:xfrm>
            <a:off x="3114597" y="952414"/>
            <a:ext cx="2880301" cy="347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zh-CN" altLang="en-US" sz="1350" dirty="0">
                <a:latin typeface="微软雅黑" panose="020B0503020204020204" pitchFamily="34" charset="-122"/>
                <a:ea typeface="微软雅黑" panose="020B0503020204020204" pitchFamily="34" charset="-122"/>
              </a:rPr>
              <a:t>点击添加小标题</a:t>
            </a:r>
          </a:p>
        </p:txBody>
      </p:sp>
      <p:sp>
        <p:nvSpPr>
          <p:cNvPr id="13" name="文本框 2"/>
          <p:cNvSpPr txBox="1"/>
          <p:nvPr/>
        </p:nvSpPr>
        <p:spPr>
          <a:xfrm>
            <a:off x="1279349"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3"/>
                                        </p:tgtEl>
                                        <p:attrNameLst>
                                          <p:attrName>ppt_y</p:attrName>
                                        </p:attrNameLst>
                                      </p:cBhvr>
                                      <p:tavLst>
                                        <p:tav tm="0">
                                          <p:val>
                                            <p:strVal val="#ppt_y"/>
                                          </p:val>
                                        </p:tav>
                                        <p:tav tm="100000">
                                          <p:val>
                                            <p:strVal val="#ppt_y"/>
                                          </p:val>
                                        </p:tav>
                                      </p:tavLst>
                                    </p:anim>
                                    <p:anim calcmode="lin" valueType="num">
                                      <p:cBhvr>
                                        <p:cTn id="9"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3"/>
                                        </p:tgtEl>
                                      </p:cBhvr>
                                    </p:animEffect>
                                  </p:childTnLst>
                                </p:cTn>
                              </p:par>
                            </p:childTnLst>
                          </p:cTn>
                        </p:par>
                        <p:par>
                          <p:cTn id="12" fill="hold">
                            <p:stCondLst>
                              <p:cond delay="850"/>
                            </p:stCondLst>
                            <p:childTnLst>
                              <p:par>
                                <p:cTn id="13" presetID="16" presetClass="entr" presetSubtype="37"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arn(outVertical)">
                                      <p:cBhvr>
                                        <p:cTn id="15" dur="500"/>
                                        <p:tgtEl>
                                          <p:spTgt spid="12"/>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par>
                                <p:cTn id="20" presetID="8" presetClass="emph" presetSubtype="0" repeatCount="indefinite" fill="hold" grpId="1" nodeType="withEffect">
                                  <p:stCondLst>
                                    <p:cond delay="0"/>
                                  </p:stCondLst>
                                  <p:childTnLst>
                                    <p:animRot by="-86400000">
                                      <p:cBhvr>
                                        <p:cTn id="21" dur="8000" fill="hold"/>
                                        <p:tgtEl>
                                          <p:spTgt spid="23"/>
                                        </p:tgtEl>
                                        <p:attrNameLst>
                                          <p:attrName>r</p:attrName>
                                        </p:attrNameLst>
                                      </p:cBhvr>
                                    </p:animRot>
                                  </p:childTnLst>
                                </p:cTn>
                              </p:par>
                              <p:par>
                                <p:cTn id="22" presetID="53" presetClass="entr" presetSubtype="16" fill="hold" grpId="0" nodeType="withEffect">
                                  <p:stCondLst>
                                    <p:cond delay="500"/>
                                  </p:stCondLst>
                                  <p:childTnLst>
                                    <p:set>
                                      <p:cBhvr>
                                        <p:cTn id="23" dur="1" fill="hold">
                                          <p:stCondLst>
                                            <p:cond delay="0"/>
                                          </p:stCondLst>
                                        </p:cTn>
                                        <p:tgtEl>
                                          <p:spTgt spid="16"/>
                                        </p:tgtEl>
                                        <p:attrNameLst>
                                          <p:attrName>style.visibility</p:attrName>
                                        </p:attrNameLst>
                                      </p:cBhvr>
                                      <p:to>
                                        <p:strVal val="visible"/>
                                      </p:to>
                                    </p:set>
                                    <p:anim calcmode="lin" valueType="num">
                                      <p:cBhvr>
                                        <p:cTn id="24" dur="500" fill="hold"/>
                                        <p:tgtEl>
                                          <p:spTgt spid="16"/>
                                        </p:tgtEl>
                                        <p:attrNameLst>
                                          <p:attrName>ppt_w</p:attrName>
                                        </p:attrNameLst>
                                      </p:cBhvr>
                                      <p:tavLst>
                                        <p:tav tm="0">
                                          <p:val>
                                            <p:fltVal val="0"/>
                                          </p:val>
                                        </p:tav>
                                        <p:tav tm="100000">
                                          <p:val>
                                            <p:strVal val="#ppt_w"/>
                                          </p:val>
                                        </p:tav>
                                      </p:tavLst>
                                    </p:anim>
                                    <p:anim calcmode="lin" valueType="num">
                                      <p:cBhvr>
                                        <p:cTn id="25" dur="500" fill="hold"/>
                                        <p:tgtEl>
                                          <p:spTgt spid="16"/>
                                        </p:tgtEl>
                                        <p:attrNameLst>
                                          <p:attrName>ppt_h</p:attrName>
                                        </p:attrNameLst>
                                      </p:cBhvr>
                                      <p:tavLst>
                                        <p:tav tm="0">
                                          <p:val>
                                            <p:fltVal val="0"/>
                                          </p:val>
                                        </p:tav>
                                        <p:tav tm="100000">
                                          <p:val>
                                            <p:strVal val="#ppt_h"/>
                                          </p:val>
                                        </p:tav>
                                      </p:tavLst>
                                    </p:anim>
                                    <p:animEffect transition="in" filter="fade">
                                      <p:cBhvr>
                                        <p:cTn id="26" dur="500"/>
                                        <p:tgtEl>
                                          <p:spTgt spid="16"/>
                                        </p:tgtEl>
                                      </p:cBhvr>
                                    </p:animEffect>
                                  </p:childTnLst>
                                </p:cTn>
                              </p:par>
                              <p:par>
                                <p:cTn id="27" presetID="10" presetClass="entr" presetSubtype="0" fill="hold" grpId="0" nodeType="withEffect">
                                  <p:stCondLst>
                                    <p:cond delay="1500"/>
                                  </p:stCondLst>
                                  <p:childTnLst>
                                    <p:set>
                                      <p:cBhvr>
                                        <p:cTn id="28" dur="1" fill="hold">
                                          <p:stCondLst>
                                            <p:cond delay="0"/>
                                          </p:stCondLst>
                                        </p:cTn>
                                        <p:tgtEl>
                                          <p:spTgt spid="21"/>
                                        </p:tgtEl>
                                        <p:attrNameLst>
                                          <p:attrName>style.visibility</p:attrName>
                                        </p:attrNameLst>
                                      </p:cBhvr>
                                      <p:to>
                                        <p:strVal val="visible"/>
                                      </p:to>
                                    </p:set>
                                    <p:animEffect transition="in" filter="fade">
                                      <p:cBhvr>
                                        <p:cTn id="29" dur="500"/>
                                        <p:tgtEl>
                                          <p:spTgt spid="21"/>
                                        </p:tgtEl>
                                      </p:cBhvr>
                                    </p:animEffect>
                                  </p:childTnLst>
                                </p:cTn>
                              </p:par>
                              <p:par>
                                <p:cTn id="30" presetID="8" presetClass="emph" presetSubtype="0" repeatCount="indefinite" fill="hold" grpId="1" nodeType="withEffect">
                                  <p:stCondLst>
                                    <p:cond delay="1500"/>
                                  </p:stCondLst>
                                  <p:childTnLst>
                                    <p:animRot by="64800000">
                                      <p:cBhvr>
                                        <p:cTn id="31" dur="7500" fill="hold"/>
                                        <p:tgtEl>
                                          <p:spTgt spid="21"/>
                                        </p:tgtEl>
                                        <p:attrNameLst>
                                          <p:attrName>r</p:attrName>
                                        </p:attrNameLst>
                                      </p:cBhvr>
                                    </p:animRot>
                                  </p:childTnLst>
                                </p:cTn>
                              </p:par>
                              <p:par>
                                <p:cTn id="32" presetID="53" presetClass="entr" presetSubtype="16" fill="hold" grpId="0" nodeType="withEffect">
                                  <p:stCondLst>
                                    <p:cond delay="200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animEffect transition="in" filter="fade">
                                      <p:cBhvr>
                                        <p:cTn id="36" dur="500"/>
                                        <p:tgtEl>
                                          <p:spTgt spid="17"/>
                                        </p:tgtEl>
                                      </p:cBhvr>
                                    </p:animEffect>
                                  </p:childTnLst>
                                </p:cTn>
                              </p:par>
                              <p:par>
                                <p:cTn id="37" presetID="10" presetClass="entr" presetSubtype="0" fill="hold" grpId="0" nodeType="withEffect">
                                  <p:stCondLst>
                                    <p:cond delay="300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500"/>
                                        <p:tgtEl>
                                          <p:spTgt spid="22"/>
                                        </p:tgtEl>
                                      </p:cBhvr>
                                    </p:animEffect>
                                  </p:childTnLst>
                                </p:cTn>
                              </p:par>
                              <p:par>
                                <p:cTn id="40" presetID="8" presetClass="emph" presetSubtype="0" repeatCount="indefinite" fill="hold" grpId="1" nodeType="withEffect">
                                  <p:stCondLst>
                                    <p:cond delay="3000"/>
                                  </p:stCondLst>
                                  <p:childTnLst>
                                    <p:animRot by="-108000000">
                                      <p:cBhvr>
                                        <p:cTn id="41" dur="7500" fill="hold"/>
                                        <p:tgtEl>
                                          <p:spTgt spid="22"/>
                                        </p:tgtEl>
                                        <p:attrNameLst>
                                          <p:attrName>r</p:attrName>
                                        </p:attrNameLst>
                                      </p:cBhvr>
                                    </p:animRot>
                                  </p:childTnLst>
                                </p:cTn>
                              </p:par>
                              <p:par>
                                <p:cTn id="42" presetID="53" presetClass="entr" presetSubtype="16" fill="hold" grpId="0" nodeType="withEffect">
                                  <p:stCondLst>
                                    <p:cond delay="4000"/>
                                  </p:stCondLst>
                                  <p:childTnLst>
                                    <p:set>
                                      <p:cBhvr>
                                        <p:cTn id="43" dur="1" fill="hold">
                                          <p:stCondLst>
                                            <p:cond delay="0"/>
                                          </p:stCondLst>
                                        </p:cTn>
                                        <p:tgtEl>
                                          <p:spTgt spid="18"/>
                                        </p:tgtEl>
                                        <p:attrNameLst>
                                          <p:attrName>style.visibility</p:attrName>
                                        </p:attrNameLst>
                                      </p:cBhvr>
                                      <p:to>
                                        <p:strVal val="visible"/>
                                      </p:to>
                                    </p:set>
                                    <p:anim calcmode="lin" valueType="num">
                                      <p:cBhvr>
                                        <p:cTn id="44" dur="500" fill="hold"/>
                                        <p:tgtEl>
                                          <p:spTgt spid="18"/>
                                        </p:tgtEl>
                                        <p:attrNameLst>
                                          <p:attrName>ppt_w</p:attrName>
                                        </p:attrNameLst>
                                      </p:cBhvr>
                                      <p:tavLst>
                                        <p:tav tm="0">
                                          <p:val>
                                            <p:fltVal val="0"/>
                                          </p:val>
                                        </p:tav>
                                        <p:tav tm="100000">
                                          <p:val>
                                            <p:strVal val="#ppt_w"/>
                                          </p:val>
                                        </p:tav>
                                      </p:tavLst>
                                    </p:anim>
                                    <p:anim calcmode="lin" valueType="num">
                                      <p:cBhvr>
                                        <p:cTn id="45" dur="500" fill="hold"/>
                                        <p:tgtEl>
                                          <p:spTgt spid="18"/>
                                        </p:tgtEl>
                                        <p:attrNameLst>
                                          <p:attrName>ppt_h</p:attrName>
                                        </p:attrNameLst>
                                      </p:cBhvr>
                                      <p:tavLst>
                                        <p:tav tm="0">
                                          <p:val>
                                            <p:fltVal val="0"/>
                                          </p:val>
                                        </p:tav>
                                        <p:tav tm="100000">
                                          <p:val>
                                            <p:strVal val="#ppt_h"/>
                                          </p:val>
                                        </p:tav>
                                      </p:tavLst>
                                    </p:anim>
                                    <p:animEffect transition="in" filter="fade">
                                      <p:cBhvr>
                                        <p:cTn id="46" dur="500"/>
                                        <p:tgtEl>
                                          <p:spTgt spid="18"/>
                                        </p:tgtEl>
                                      </p:cBhvr>
                                    </p:animEffect>
                                  </p:childTnLst>
                                </p:cTn>
                              </p:par>
                              <p:par>
                                <p:cTn id="47" presetID="10" presetClass="entr" presetSubtype="0" fill="hold" grpId="0" nodeType="withEffect">
                                  <p:stCondLst>
                                    <p:cond delay="450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500"/>
                                        <p:tgtEl>
                                          <p:spTgt spid="24"/>
                                        </p:tgtEl>
                                      </p:cBhvr>
                                    </p:animEffect>
                                  </p:childTnLst>
                                </p:cTn>
                              </p:par>
                              <p:par>
                                <p:cTn id="50" presetID="8" presetClass="emph" presetSubtype="0" repeatCount="indefinite" fill="hold" grpId="1" nodeType="withEffect">
                                  <p:stCondLst>
                                    <p:cond delay="4500"/>
                                  </p:stCondLst>
                                  <p:childTnLst>
                                    <p:animRot by="86400000">
                                      <p:cBhvr>
                                        <p:cTn id="51" dur="7000" fill="hold"/>
                                        <p:tgtEl>
                                          <p:spTgt spid="24"/>
                                        </p:tgtEl>
                                        <p:attrNameLst>
                                          <p:attrName>r</p:attrName>
                                        </p:attrNameLst>
                                      </p:cBhvr>
                                    </p:animRot>
                                  </p:childTnLst>
                                </p:cTn>
                              </p:par>
                              <p:par>
                                <p:cTn id="52" presetID="53" presetClass="entr" presetSubtype="16" fill="hold" grpId="0" nodeType="withEffect">
                                  <p:stCondLst>
                                    <p:cond delay="5000"/>
                                  </p:stCondLst>
                                  <p:childTnLst>
                                    <p:set>
                                      <p:cBhvr>
                                        <p:cTn id="53" dur="1" fill="hold">
                                          <p:stCondLst>
                                            <p:cond delay="0"/>
                                          </p:stCondLst>
                                        </p:cTn>
                                        <p:tgtEl>
                                          <p:spTgt spid="19"/>
                                        </p:tgtEl>
                                        <p:attrNameLst>
                                          <p:attrName>style.visibility</p:attrName>
                                        </p:attrNameLst>
                                      </p:cBhvr>
                                      <p:to>
                                        <p:strVal val="visible"/>
                                      </p:to>
                                    </p:set>
                                    <p:anim calcmode="lin" valueType="num">
                                      <p:cBhvr>
                                        <p:cTn id="54" dur="500" fill="hold"/>
                                        <p:tgtEl>
                                          <p:spTgt spid="19"/>
                                        </p:tgtEl>
                                        <p:attrNameLst>
                                          <p:attrName>ppt_w</p:attrName>
                                        </p:attrNameLst>
                                      </p:cBhvr>
                                      <p:tavLst>
                                        <p:tav tm="0">
                                          <p:val>
                                            <p:fltVal val="0"/>
                                          </p:val>
                                        </p:tav>
                                        <p:tav tm="100000">
                                          <p:val>
                                            <p:strVal val="#ppt_w"/>
                                          </p:val>
                                        </p:tav>
                                      </p:tavLst>
                                    </p:anim>
                                    <p:anim calcmode="lin" valueType="num">
                                      <p:cBhvr>
                                        <p:cTn id="55" dur="500" fill="hold"/>
                                        <p:tgtEl>
                                          <p:spTgt spid="19"/>
                                        </p:tgtEl>
                                        <p:attrNameLst>
                                          <p:attrName>ppt_h</p:attrName>
                                        </p:attrNameLst>
                                      </p:cBhvr>
                                      <p:tavLst>
                                        <p:tav tm="0">
                                          <p:val>
                                            <p:fltVal val="0"/>
                                          </p:val>
                                        </p:tav>
                                        <p:tav tm="100000">
                                          <p:val>
                                            <p:strVal val="#ppt_h"/>
                                          </p:val>
                                        </p:tav>
                                      </p:tavLst>
                                    </p:anim>
                                    <p:animEffect transition="in" filter="fade">
                                      <p:cBhvr>
                                        <p:cTn id="56" dur="500"/>
                                        <p:tgtEl>
                                          <p:spTgt spid="19"/>
                                        </p:tgtEl>
                                      </p:cBhvr>
                                    </p:animEffect>
                                  </p:childTnLst>
                                </p:cTn>
                              </p:par>
                              <p:par>
                                <p:cTn id="57" presetID="22" presetClass="entr" presetSubtype="8" fill="hold" grpId="0" nodeType="withEffect">
                                  <p:stCondLst>
                                    <p:cond delay="6500"/>
                                  </p:stCondLst>
                                  <p:childTnLst>
                                    <p:set>
                                      <p:cBhvr>
                                        <p:cTn id="58" dur="1" fill="hold">
                                          <p:stCondLst>
                                            <p:cond delay="0"/>
                                          </p:stCondLst>
                                        </p:cTn>
                                        <p:tgtEl>
                                          <p:spTgt spid="20"/>
                                        </p:tgtEl>
                                        <p:attrNameLst>
                                          <p:attrName>style.visibility</p:attrName>
                                        </p:attrNameLst>
                                      </p:cBhvr>
                                      <p:to>
                                        <p:strVal val="visible"/>
                                      </p:to>
                                    </p:set>
                                    <p:animEffect transition="in" filter="wipe(left)">
                                      <p:cBhvr>
                                        <p:cTn id="5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animBg="1"/>
      <p:bldP spid="21" grpId="1" animBg="1"/>
      <p:bldP spid="22" grpId="0" animBg="1"/>
      <p:bldP spid="22" grpId="1" animBg="1"/>
      <p:bldP spid="23" grpId="0" animBg="1"/>
      <p:bldP spid="23" grpId="1" animBg="1"/>
      <p:bldP spid="24" grpId="0" animBg="1"/>
      <p:bldP spid="24" grpId="1" animBg="1"/>
      <p:bldP spid="12" grpId="0" animBg="1"/>
      <p:bldP spid="13" grpId="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reeform 8"/>
          <p:cNvSpPr/>
          <p:nvPr/>
        </p:nvSpPr>
        <p:spPr bwMode="gray">
          <a:xfrm flipH="1">
            <a:off x="901505" y="991044"/>
            <a:ext cx="3702909" cy="1837481"/>
          </a:xfrm>
          <a:custGeom>
            <a:avLst/>
            <a:gdLst/>
            <a:ahLst/>
            <a:cxnLst/>
            <a:rect l="l" t="t" r="r" b="b"/>
            <a:pathLst>
              <a:path w="4176930" h="2058709">
                <a:moveTo>
                  <a:pt x="0" y="0"/>
                </a:moveTo>
                <a:cubicBezTo>
                  <a:pt x="0" y="0"/>
                  <a:pt x="0" y="0"/>
                  <a:pt x="4176930" y="0"/>
                </a:cubicBezTo>
                <a:lnTo>
                  <a:pt x="4176930" y="2058709"/>
                </a:lnTo>
                <a:cubicBezTo>
                  <a:pt x="4176930" y="2058709"/>
                  <a:pt x="4176930" y="2058709"/>
                  <a:pt x="1079378" y="2058709"/>
                </a:cubicBezTo>
                <a:cubicBezTo>
                  <a:pt x="1078688" y="2046733"/>
                  <a:pt x="1077814" y="2034806"/>
                  <a:pt x="1075638" y="2023030"/>
                </a:cubicBezTo>
                <a:cubicBezTo>
                  <a:pt x="1075154" y="2002066"/>
                  <a:pt x="1073005" y="1981342"/>
                  <a:pt x="1069130" y="1960943"/>
                </a:cubicBezTo>
                <a:cubicBezTo>
                  <a:pt x="1068629" y="1954635"/>
                  <a:pt x="1067677" y="1948400"/>
                  <a:pt x="1066276" y="1942246"/>
                </a:cubicBezTo>
                <a:cubicBezTo>
                  <a:pt x="989069" y="1409541"/>
                  <a:pt x="545998" y="995728"/>
                  <a:pt x="0" y="963616"/>
                </a:cubicBezTo>
                <a:cubicBezTo>
                  <a:pt x="0" y="917052"/>
                  <a:pt x="0" y="732381"/>
                  <a:pt x="0" y="0"/>
                </a:cubicBezTo>
                <a:close/>
              </a:path>
            </a:pathLst>
          </a:custGeom>
          <a:noFill/>
          <a:ln w="12700">
            <a:solidFill>
              <a:schemeClr val="bg1">
                <a:lumMod val="65000"/>
              </a:schemeClr>
            </a:solidFill>
            <a:miter lim="800000"/>
          </a:ln>
          <a:effectLst/>
        </p:spPr>
        <p:txBody>
          <a:bodyPr lIns="95961" tIns="63974" rIns="95961" bIns="127948" anchor="b" anchorCtr="0"/>
          <a:lstStyle/>
          <a:p>
            <a:pPr lvl="0"/>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您的内容打在这里，</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endParaRPr>
          </a:p>
          <a:p>
            <a:pPr lvl="0"/>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或者通过复制您的文本后，在此框中</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endParaRPr>
          </a:p>
          <a:p>
            <a:pPr lvl="0"/>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选择粘贴，并选择只保留文字。</a:t>
            </a:r>
          </a:p>
        </p:txBody>
      </p:sp>
      <p:sp>
        <p:nvSpPr>
          <p:cNvPr id="5" name="Freeform 9"/>
          <p:cNvSpPr/>
          <p:nvPr/>
        </p:nvSpPr>
        <p:spPr bwMode="gray">
          <a:xfrm>
            <a:off x="901505" y="2947362"/>
            <a:ext cx="3702909" cy="1837481"/>
          </a:xfrm>
          <a:custGeom>
            <a:avLst/>
            <a:gdLst/>
            <a:ahLst/>
            <a:cxnLst>
              <a:cxn ang="0">
                <a:pos x="1300" y="0"/>
              </a:cxn>
              <a:cxn ang="0">
                <a:pos x="0" y="0"/>
              </a:cxn>
              <a:cxn ang="0">
                <a:pos x="0" y="864"/>
              </a:cxn>
              <a:cxn ang="0">
                <a:pos x="1753" y="864"/>
              </a:cxn>
              <a:cxn ang="0">
                <a:pos x="1753" y="453"/>
              </a:cxn>
              <a:cxn ang="0">
                <a:pos x="1300" y="0"/>
              </a:cxn>
            </a:cxnLst>
            <a:rect l="0" t="0" r="r" b="b"/>
            <a:pathLst>
              <a:path w="1753" h="864">
                <a:moveTo>
                  <a:pt x="1300" y="0"/>
                </a:moveTo>
                <a:cubicBezTo>
                  <a:pt x="0" y="0"/>
                  <a:pt x="0" y="0"/>
                  <a:pt x="0" y="0"/>
                </a:cubicBezTo>
                <a:cubicBezTo>
                  <a:pt x="0" y="864"/>
                  <a:pt x="0" y="864"/>
                  <a:pt x="0" y="864"/>
                </a:cubicBezTo>
                <a:cubicBezTo>
                  <a:pt x="1753" y="864"/>
                  <a:pt x="1753" y="864"/>
                  <a:pt x="1753" y="864"/>
                </a:cubicBezTo>
                <a:cubicBezTo>
                  <a:pt x="1753" y="453"/>
                  <a:pt x="1753" y="453"/>
                  <a:pt x="1753" y="453"/>
                </a:cubicBezTo>
                <a:cubicBezTo>
                  <a:pt x="1509" y="438"/>
                  <a:pt x="1314" y="243"/>
                  <a:pt x="1300" y="0"/>
                </a:cubicBezTo>
                <a:close/>
              </a:path>
            </a:pathLst>
          </a:custGeom>
          <a:noFill/>
          <a:ln w="12700">
            <a:solidFill>
              <a:schemeClr val="bg1">
                <a:lumMod val="65000"/>
              </a:schemeClr>
            </a:solidFill>
            <a:miter lim="800000"/>
          </a:ln>
          <a:effectLst/>
        </p:spPr>
        <p:txBody>
          <a:bodyPr lIns="95961" tIns="127948" rIns="95961" bIns="127948" anchor="t" anchorCtr="0"/>
          <a:lstStyle/>
          <a:p>
            <a:pPr lvl="0"/>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您的内容打在这里，</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endParaRPr>
          </a:p>
          <a:p>
            <a:pPr lvl="0"/>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或者通过复制您的文本后，在此框中</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endParaRPr>
          </a:p>
          <a:p>
            <a:pPr lvl="0"/>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选择粘贴，并选择只保留文字。</a:t>
            </a:r>
          </a:p>
        </p:txBody>
      </p:sp>
      <p:sp>
        <p:nvSpPr>
          <p:cNvPr id="6" name="Freeform 10"/>
          <p:cNvSpPr/>
          <p:nvPr/>
        </p:nvSpPr>
        <p:spPr bwMode="gray">
          <a:xfrm>
            <a:off x="4731391" y="2947362"/>
            <a:ext cx="3702909" cy="1837481"/>
          </a:xfrm>
          <a:custGeom>
            <a:avLst/>
            <a:gdLst/>
            <a:ahLst/>
            <a:cxnLst>
              <a:cxn ang="0">
                <a:pos x="0" y="453"/>
              </a:cxn>
              <a:cxn ang="0">
                <a:pos x="0" y="864"/>
              </a:cxn>
              <a:cxn ang="0">
                <a:pos x="1753" y="864"/>
              </a:cxn>
              <a:cxn ang="0">
                <a:pos x="1753" y="0"/>
              </a:cxn>
              <a:cxn ang="0">
                <a:pos x="453" y="0"/>
              </a:cxn>
              <a:cxn ang="0">
                <a:pos x="0" y="453"/>
              </a:cxn>
            </a:cxnLst>
            <a:rect l="0" t="0" r="r" b="b"/>
            <a:pathLst>
              <a:path w="1753" h="864">
                <a:moveTo>
                  <a:pt x="0" y="453"/>
                </a:moveTo>
                <a:cubicBezTo>
                  <a:pt x="0" y="864"/>
                  <a:pt x="0" y="864"/>
                  <a:pt x="0" y="864"/>
                </a:cubicBezTo>
                <a:cubicBezTo>
                  <a:pt x="1753" y="864"/>
                  <a:pt x="1753" y="864"/>
                  <a:pt x="1753" y="864"/>
                </a:cubicBezTo>
                <a:cubicBezTo>
                  <a:pt x="1753" y="0"/>
                  <a:pt x="1753" y="0"/>
                  <a:pt x="1753" y="0"/>
                </a:cubicBezTo>
                <a:cubicBezTo>
                  <a:pt x="453" y="0"/>
                  <a:pt x="453" y="0"/>
                  <a:pt x="453" y="0"/>
                </a:cubicBezTo>
                <a:cubicBezTo>
                  <a:pt x="439" y="243"/>
                  <a:pt x="244" y="438"/>
                  <a:pt x="0" y="453"/>
                </a:cubicBezTo>
                <a:close/>
              </a:path>
            </a:pathLst>
          </a:custGeom>
          <a:noFill/>
          <a:ln w="12700">
            <a:solidFill>
              <a:schemeClr val="bg1">
                <a:lumMod val="65000"/>
              </a:schemeClr>
            </a:solidFill>
            <a:miter lim="800000"/>
          </a:ln>
          <a:effectLst/>
        </p:spPr>
        <p:txBody>
          <a:bodyPr lIns="95961" tIns="127948" rIns="95961" bIns="127948" anchor="t" anchorCtr="0"/>
          <a:lstStyle/>
          <a:p>
            <a:pPr lvl="0" algn="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您的内容打在这里</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endParaRPr>
          </a:p>
          <a:p>
            <a:pPr lvl="0" algn="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或者通过复制您的文本后，在此框中</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endParaRPr>
          </a:p>
          <a:p>
            <a:pPr lvl="0" algn="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选择粘贴，并选择只保留文字</a:t>
            </a:r>
          </a:p>
        </p:txBody>
      </p:sp>
      <p:sp>
        <p:nvSpPr>
          <p:cNvPr id="7" name="Freeform 8"/>
          <p:cNvSpPr/>
          <p:nvPr/>
        </p:nvSpPr>
        <p:spPr bwMode="gray">
          <a:xfrm>
            <a:off x="4731391" y="991044"/>
            <a:ext cx="3702084" cy="1837481"/>
          </a:xfrm>
          <a:custGeom>
            <a:avLst/>
            <a:gdLst/>
            <a:ahLst/>
            <a:cxnLst/>
            <a:rect l="l" t="t" r="r" b="b"/>
            <a:pathLst>
              <a:path w="4176930" h="2058709">
                <a:moveTo>
                  <a:pt x="0" y="0"/>
                </a:moveTo>
                <a:cubicBezTo>
                  <a:pt x="0" y="0"/>
                  <a:pt x="0" y="0"/>
                  <a:pt x="4176930" y="0"/>
                </a:cubicBezTo>
                <a:lnTo>
                  <a:pt x="4176930" y="2058709"/>
                </a:lnTo>
                <a:cubicBezTo>
                  <a:pt x="4176930" y="2058709"/>
                  <a:pt x="4176930" y="2058709"/>
                  <a:pt x="1079378" y="2058709"/>
                </a:cubicBezTo>
                <a:cubicBezTo>
                  <a:pt x="1078688" y="2046733"/>
                  <a:pt x="1077814" y="2034806"/>
                  <a:pt x="1075638" y="2023030"/>
                </a:cubicBezTo>
                <a:cubicBezTo>
                  <a:pt x="1075154" y="2002066"/>
                  <a:pt x="1073005" y="1981342"/>
                  <a:pt x="1069130" y="1960943"/>
                </a:cubicBezTo>
                <a:cubicBezTo>
                  <a:pt x="1068629" y="1954635"/>
                  <a:pt x="1067677" y="1948400"/>
                  <a:pt x="1066276" y="1942246"/>
                </a:cubicBezTo>
                <a:cubicBezTo>
                  <a:pt x="989069" y="1409541"/>
                  <a:pt x="545998" y="995728"/>
                  <a:pt x="0" y="963616"/>
                </a:cubicBezTo>
                <a:cubicBezTo>
                  <a:pt x="0" y="917052"/>
                  <a:pt x="0" y="732381"/>
                  <a:pt x="0" y="0"/>
                </a:cubicBezTo>
                <a:close/>
              </a:path>
            </a:pathLst>
          </a:custGeom>
          <a:noFill/>
          <a:ln w="12700">
            <a:solidFill>
              <a:schemeClr val="bg1">
                <a:lumMod val="65000"/>
              </a:schemeClr>
            </a:solidFill>
            <a:miter lim="800000"/>
          </a:ln>
          <a:effectLst/>
        </p:spPr>
        <p:txBody>
          <a:bodyPr lIns="95961" tIns="63974" rIns="95961" bIns="127948" anchor="b" anchorCtr="0"/>
          <a:lstStyle/>
          <a:p>
            <a:pPr lvl="0" algn="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您的内容打在这里</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endParaRPr>
          </a:p>
          <a:p>
            <a:pPr lvl="0" algn="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或者通过复制您的文本后，在此框中</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endParaRPr>
          </a:p>
          <a:p>
            <a:pPr lvl="0" algn="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选择粘贴，并选择只保留文字</a:t>
            </a:r>
          </a:p>
        </p:txBody>
      </p:sp>
      <p:sp>
        <p:nvSpPr>
          <p:cNvPr id="8" name="Rectangle 19"/>
          <p:cNvSpPr>
            <a:spLocks noChangeArrowheads="1"/>
          </p:cNvSpPr>
          <p:nvPr/>
        </p:nvSpPr>
        <p:spPr bwMode="gray">
          <a:xfrm>
            <a:off x="901504" y="4463205"/>
            <a:ext cx="3696204" cy="321638"/>
          </a:xfrm>
          <a:prstGeom prst="rect">
            <a:avLst/>
          </a:prstGeom>
          <a:solidFill>
            <a:schemeClr val="accent1"/>
          </a:solidFill>
          <a:ln w="12700">
            <a:noFill/>
            <a:miter lim="800000"/>
          </a:ln>
          <a:effectLst/>
        </p:spPr>
        <p:txBody>
          <a:bodyPr lIns="95961" tIns="63974" rIns="95961" bIns="63974" anchor="ctr"/>
          <a:lstStyle/>
          <a:p>
            <a:pPr defTabSz="712470" eaLnBrk="0" hangingPunct="0"/>
            <a:r>
              <a:rPr lang="zh-CN" altLang="en-US" sz="1425" b="1" noProof="1">
                <a:solidFill>
                  <a:srgbClr val="FFFFFF"/>
                </a:solidFill>
                <a:latin typeface="微软雅黑" panose="020B0503020204020204" pitchFamily="34" charset="-122"/>
                <a:ea typeface="微软雅黑" panose="020B0503020204020204" pitchFamily="34" charset="-122"/>
                <a:cs typeface="Arial" panose="020B0604020202020204" pitchFamily="34" charset="0"/>
              </a:rPr>
              <a:t>点击添加标题</a:t>
            </a:r>
            <a:endParaRPr lang="de-DE" altLang="zh-CN" sz="1425" b="1" noProof="1">
              <a:solidFill>
                <a:srgbClr val="FFFFFF"/>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9" name="Rectangle 19"/>
          <p:cNvSpPr>
            <a:spLocks noChangeArrowheads="1"/>
          </p:cNvSpPr>
          <p:nvPr/>
        </p:nvSpPr>
        <p:spPr bwMode="gray">
          <a:xfrm>
            <a:off x="4738094" y="4463205"/>
            <a:ext cx="3696204" cy="321638"/>
          </a:xfrm>
          <a:prstGeom prst="rect">
            <a:avLst/>
          </a:prstGeom>
          <a:solidFill>
            <a:schemeClr val="accent1"/>
          </a:solidFill>
          <a:ln w="12700">
            <a:noFill/>
            <a:miter lim="800000"/>
          </a:ln>
          <a:effectLst/>
        </p:spPr>
        <p:txBody>
          <a:bodyPr lIns="95961" tIns="63974" rIns="95961" bIns="63974" anchor="ctr"/>
          <a:lstStyle/>
          <a:p>
            <a:pPr defTabSz="712470" eaLnBrk="0" hangingPunct="0"/>
            <a:r>
              <a:rPr lang="zh-CN" altLang="en-US" sz="1425" b="1" noProof="1">
                <a:solidFill>
                  <a:srgbClr val="FFFFFF"/>
                </a:solidFill>
                <a:latin typeface="微软雅黑" panose="020B0503020204020204" pitchFamily="34" charset="-122"/>
                <a:ea typeface="微软雅黑" panose="020B0503020204020204" pitchFamily="34" charset="-122"/>
                <a:cs typeface="Arial" panose="020B0604020202020204" pitchFamily="34" charset="0"/>
              </a:rPr>
              <a:t>点击添加标题</a:t>
            </a:r>
            <a:endParaRPr lang="de-DE" altLang="zh-CN" sz="1425" b="1" noProof="1">
              <a:solidFill>
                <a:srgbClr val="FFFFFF"/>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0" name="Rectangle 19"/>
          <p:cNvSpPr>
            <a:spLocks noChangeArrowheads="1"/>
          </p:cNvSpPr>
          <p:nvPr/>
        </p:nvSpPr>
        <p:spPr bwMode="gray">
          <a:xfrm>
            <a:off x="4738094" y="991043"/>
            <a:ext cx="3696204" cy="321638"/>
          </a:xfrm>
          <a:prstGeom prst="rect">
            <a:avLst/>
          </a:prstGeom>
          <a:solidFill>
            <a:schemeClr val="accent1"/>
          </a:solidFill>
          <a:ln w="12700">
            <a:noFill/>
            <a:miter lim="800000"/>
          </a:ln>
          <a:effectLst/>
        </p:spPr>
        <p:txBody>
          <a:bodyPr lIns="95961" tIns="63974" rIns="95961" bIns="63974" anchor="ctr"/>
          <a:lstStyle/>
          <a:p>
            <a:pPr defTabSz="712470" eaLnBrk="0" hangingPunct="0"/>
            <a:r>
              <a:rPr lang="zh-CN" altLang="en-US" sz="1425" b="1" noProof="1">
                <a:solidFill>
                  <a:srgbClr val="FFFFFF"/>
                </a:solidFill>
                <a:latin typeface="微软雅黑" panose="020B0503020204020204" pitchFamily="34" charset="-122"/>
                <a:ea typeface="微软雅黑" panose="020B0503020204020204" pitchFamily="34" charset="-122"/>
                <a:cs typeface="Arial" panose="020B0604020202020204" pitchFamily="34" charset="0"/>
              </a:rPr>
              <a:t>点击添加标题</a:t>
            </a:r>
          </a:p>
        </p:txBody>
      </p:sp>
      <p:sp>
        <p:nvSpPr>
          <p:cNvPr id="11" name="Rectangle 19"/>
          <p:cNvSpPr>
            <a:spLocks noChangeArrowheads="1"/>
          </p:cNvSpPr>
          <p:nvPr/>
        </p:nvSpPr>
        <p:spPr bwMode="gray">
          <a:xfrm>
            <a:off x="901504" y="991043"/>
            <a:ext cx="3696204" cy="321638"/>
          </a:xfrm>
          <a:prstGeom prst="rect">
            <a:avLst/>
          </a:prstGeom>
          <a:solidFill>
            <a:schemeClr val="accent1"/>
          </a:solidFill>
          <a:ln w="12700">
            <a:noFill/>
            <a:round/>
          </a:ln>
          <a:effectLst/>
        </p:spPr>
        <p:txBody>
          <a:bodyPr wrap="none" lIns="81247" tIns="40624" rIns="81247" bIns="40624" anchor="ctr"/>
          <a:lstStyle/>
          <a:p>
            <a:r>
              <a:rPr lang="zh-CN" altLang="en-US" sz="1425" b="1" noProof="1">
                <a:solidFill>
                  <a:schemeClr val="bg1"/>
                </a:solidFill>
                <a:latin typeface="微软雅黑" panose="020B0503020204020204" pitchFamily="34" charset="-122"/>
                <a:ea typeface="微软雅黑" panose="020B0503020204020204" pitchFamily="34" charset="-122"/>
              </a:rPr>
              <a:t>点击添加标题</a:t>
            </a:r>
            <a:endParaRPr lang="de-DE" sz="1425" b="1" noProof="1">
              <a:solidFill>
                <a:schemeClr val="bg1"/>
              </a:solidFill>
              <a:latin typeface="微软雅黑" panose="020B0503020204020204" pitchFamily="34" charset="-122"/>
              <a:ea typeface="微软雅黑" panose="020B0503020204020204" pitchFamily="34" charset="-122"/>
            </a:endParaRPr>
          </a:p>
        </p:txBody>
      </p:sp>
      <p:grpSp>
        <p:nvGrpSpPr>
          <p:cNvPr id="12" name="Gruppieren 43"/>
          <p:cNvGrpSpPr/>
          <p:nvPr/>
        </p:nvGrpSpPr>
        <p:grpSpPr bwMode="gray">
          <a:xfrm>
            <a:off x="3798279" y="1998793"/>
            <a:ext cx="1721257" cy="1732959"/>
            <a:chOff x="2804400" y="1911431"/>
            <a:chExt cx="3535200" cy="3535200"/>
          </a:xfrm>
          <a:solidFill>
            <a:schemeClr val="accent1"/>
          </a:solidFill>
          <a:effectLst/>
        </p:grpSpPr>
        <p:sp>
          <p:nvSpPr>
            <p:cNvPr id="13" name="Freeform 10"/>
            <p:cNvSpPr>
              <a:spLocks noEditPoints="1"/>
            </p:cNvSpPr>
            <p:nvPr/>
          </p:nvSpPr>
          <p:spPr bwMode="gray">
            <a:xfrm>
              <a:off x="2804400" y="2009308"/>
              <a:ext cx="3535200" cy="3185164"/>
            </a:xfrm>
            <a:custGeom>
              <a:avLst/>
              <a:gdLst/>
              <a:ahLst/>
              <a:cxnLst>
                <a:cxn ang="0">
                  <a:pos x="530" y="84"/>
                </a:cxn>
                <a:cxn ang="0">
                  <a:pos x="1456" y="295"/>
                </a:cxn>
                <a:cxn ang="0">
                  <a:pos x="1519" y="325"/>
                </a:cxn>
                <a:cxn ang="0">
                  <a:pos x="138" y="415"/>
                </a:cxn>
                <a:cxn ang="0">
                  <a:pos x="163" y="444"/>
                </a:cxn>
                <a:cxn ang="0">
                  <a:pos x="1593" y="561"/>
                </a:cxn>
                <a:cxn ang="0">
                  <a:pos x="1645" y="530"/>
                </a:cxn>
                <a:cxn ang="0">
                  <a:pos x="1577" y="574"/>
                </a:cxn>
                <a:cxn ang="0">
                  <a:pos x="1613" y="598"/>
                </a:cxn>
                <a:cxn ang="0">
                  <a:pos x="1564" y="659"/>
                </a:cxn>
                <a:cxn ang="0">
                  <a:pos x="1643" y="814"/>
                </a:cxn>
                <a:cxn ang="0">
                  <a:pos x="1548" y="668"/>
                </a:cxn>
                <a:cxn ang="0">
                  <a:pos x="1555" y="704"/>
                </a:cxn>
                <a:cxn ang="0">
                  <a:pos x="1497" y="687"/>
                </a:cxn>
                <a:cxn ang="0">
                  <a:pos x="1394" y="728"/>
                </a:cxn>
                <a:cxn ang="0">
                  <a:pos x="1516" y="704"/>
                </a:cxn>
                <a:cxn ang="0">
                  <a:pos x="1612" y="784"/>
                </a:cxn>
                <a:cxn ang="0">
                  <a:pos x="1587" y="799"/>
                </a:cxn>
                <a:cxn ang="0">
                  <a:pos x="1694" y="752"/>
                </a:cxn>
                <a:cxn ang="0">
                  <a:pos x="1533" y="725"/>
                </a:cxn>
                <a:cxn ang="0">
                  <a:pos x="1559" y="743"/>
                </a:cxn>
                <a:cxn ang="0">
                  <a:pos x="1550" y="910"/>
                </a:cxn>
                <a:cxn ang="0">
                  <a:pos x="1460" y="828"/>
                </a:cxn>
                <a:cxn ang="0">
                  <a:pos x="1334" y="887"/>
                </a:cxn>
                <a:cxn ang="0">
                  <a:pos x="1340" y="1103"/>
                </a:cxn>
                <a:cxn ang="0">
                  <a:pos x="1473" y="1118"/>
                </a:cxn>
                <a:cxn ang="0">
                  <a:pos x="1581" y="1055"/>
                </a:cxn>
                <a:cxn ang="0">
                  <a:pos x="1649" y="872"/>
                </a:cxn>
                <a:cxn ang="0">
                  <a:pos x="1671" y="902"/>
                </a:cxn>
                <a:cxn ang="0">
                  <a:pos x="1596" y="815"/>
                </a:cxn>
                <a:cxn ang="0">
                  <a:pos x="1510" y="827"/>
                </a:cxn>
                <a:cxn ang="0">
                  <a:pos x="1589" y="865"/>
                </a:cxn>
                <a:cxn ang="0">
                  <a:pos x="1129" y="977"/>
                </a:cxn>
                <a:cxn ang="0">
                  <a:pos x="1121" y="1017"/>
                </a:cxn>
                <a:cxn ang="0">
                  <a:pos x="1073" y="1080"/>
                </a:cxn>
                <a:cxn ang="0">
                  <a:pos x="1345" y="1132"/>
                </a:cxn>
                <a:cxn ang="0">
                  <a:pos x="290" y="1296"/>
                </a:cxn>
                <a:cxn ang="0">
                  <a:pos x="689" y="58"/>
                </a:cxn>
                <a:cxn ang="0">
                  <a:pos x="524" y="26"/>
                </a:cxn>
                <a:cxn ang="0">
                  <a:pos x="231" y="343"/>
                </a:cxn>
                <a:cxn ang="0">
                  <a:pos x="178" y="499"/>
                </a:cxn>
                <a:cxn ang="0">
                  <a:pos x="64" y="623"/>
                </a:cxn>
                <a:cxn ang="0">
                  <a:pos x="193" y="1299"/>
                </a:cxn>
                <a:cxn ang="0">
                  <a:pos x="378" y="1416"/>
                </a:cxn>
                <a:cxn ang="0">
                  <a:pos x="342" y="1349"/>
                </a:cxn>
                <a:cxn ang="0">
                  <a:pos x="248" y="1245"/>
                </a:cxn>
                <a:cxn ang="0">
                  <a:pos x="119" y="767"/>
                </a:cxn>
                <a:cxn ang="0">
                  <a:pos x="139" y="607"/>
                </a:cxn>
                <a:cxn ang="0">
                  <a:pos x="361" y="359"/>
                </a:cxn>
                <a:cxn ang="0">
                  <a:pos x="432" y="296"/>
                </a:cxn>
                <a:cxn ang="0">
                  <a:pos x="474" y="141"/>
                </a:cxn>
                <a:cxn ang="0">
                  <a:pos x="545" y="68"/>
                </a:cxn>
                <a:cxn ang="0">
                  <a:pos x="717" y="64"/>
                </a:cxn>
                <a:cxn ang="0">
                  <a:pos x="1301" y="127"/>
                </a:cxn>
                <a:cxn ang="0">
                  <a:pos x="1393" y="183"/>
                </a:cxn>
                <a:cxn ang="0">
                  <a:pos x="1537" y="308"/>
                </a:cxn>
                <a:cxn ang="0">
                  <a:pos x="1682" y="671"/>
                </a:cxn>
                <a:cxn ang="0">
                  <a:pos x="1238" y="65"/>
                </a:cxn>
                <a:cxn ang="0">
                  <a:pos x="1413" y="215"/>
                </a:cxn>
                <a:cxn ang="0">
                  <a:pos x="1696" y="874"/>
                </a:cxn>
              </a:cxnLst>
              <a:rect l="0" t="0" r="r" b="b"/>
              <a:pathLst>
                <a:path w="1713" h="1537">
                  <a:moveTo>
                    <a:pt x="1152" y="12"/>
                  </a:moveTo>
                  <a:cubicBezTo>
                    <a:pt x="1149" y="12"/>
                    <a:pt x="1146" y="9"/>
                    <a:pt x="1145" y="11"/>
                  </a:cubicBezTo>
                  <a:cubicBezTo>
                    <a:pt x="1146" y="11"/>
                    <a:pt x="1150" y="15"/>
                    <a:pt x="1152" y="12"/>
                  </a:cubicBezTo>
                  <a:close/>
                  <a:moveTo>
                    <a:pt x="719" y="38"/>
                  </a:moveTo>
                  <a:cubicBezTo>
                    <a:pt x="708" y="38"/>
                    <a:pt x="708" y="38"/>
                    <a:pt x="708" y="38"/>
                  </a:cubicBezTo>
                  <a:cubicBezTo>
                    <a:pt x="708" y="41"/>
                    <a:pt x="719" y="43"/>
                    <a:pt x="719" y="38"/>
                  </a:cubicBezTo>
                  <a:close/>
                  <a:moveTo>
                    <a:pt x="763" y="72"/>
                  </a:moveTo>
                  <a:cubicBezTo>
                    <a:pt x="762" y="76"/>
                    <a:pt x="769" y="76"/>
                    <a:pt x="771" y="74"/>
                  </a:cubicBezTo>
                  <a:cubicBezTo>
                    <a:pt x="768" y="74"/>
                    <a:pt x="765" y="70"/>
                    <a:pt x="763" y="72"/>
                  </a:cubicBezTo>
                  <a:close/>
                  <a:moveTo>
                    <a:pt x="775" y="74"/>
                  </a:moveTo>
                  <a:cubicBezTo>
                    <a:pt x="778" y="76"/>
                    <a:pt x="786" y="80"/>
                    <a:pt x="788" y="76"/>
                  </a:cubicBezTo>
                  <a:cubicBezTo>
                    <a:pt x="783" y="77"/>
                    <a:pt x="779" y="72"/>
                    <a:pt x="775" y="74"/>
                  </a:cubicBezTo>
                  <a:close/>
                  <a:moveTo>
                    <a:pt x="530" y="84"/>
                  </a:moveTo>
                  <a:cubicBezTo>
                    <a:pt x="534" y="85"/>
                    <a:pt x="533" y="80"/>
                    <a:pt x="535" y="84"/>
                  </a:cubicBezTo>
                  <a:cubicBezTo>
                    <a:pt x="536" y="83"/>
                    <a:pt x="536" y="83"/>
                    <a:pt x="537" y="83"/>
                  </a:cubicBezTo>
                  <a:cubicBezTo>
                    <a:pt x="536" y="80"/>
                    <a:pt x="537" y="78"/>
                    <a:pt x="538" y="75"/>
                  </a:cubicBezTo>
                  <a:cubicBezTo>
                    <a:pt x="532" y="75"/>
                    <a:pt x="531" y="80"/>
                    <a:pt x="530" y="84"/>
                  </a:cubicBezTo>
                  <a:close/>
                  <a:moveTo>
                    <a:pt x="530" y="88"/>
                  </a:moveTo>
                  <a:cubicBezTo>
                    <a:pt x="530" y="92"/>
                    <a:pt x="532" y="98"/>
                    <a:pt x="527" y="101"/>
                  </a:cubicBezTo>
                  <a:cubicBezTo>
                    <a:pt x="533" y="99"/>
                    <a:pt x="537" y="94"/>
                    <a:pt x="538" y="87"/>
                  </a:cubicBezTo>
                  <a:cubicBezTo>
                    <a:pt x="535" y="87"/>
                    <a:pt x="533" y="90"/>
                    <a:pt x="530" y="88"/>
                  </a:cubicBezTo>
                  <a:close/>
                  <a:moveTo>
                    <a:pt x="1311" y="135"/>
                  </a:moveTo>
                  <a:cubicBezTo>
                    <a:pt x="1308" y="134"/>
                    <a:pt x="1306" y="128"/>
                    <a:pt x="1303" y="130"/>
                  </a:cubicBezTo>
                  <a:cubicBezTo>
                    <a:pt x="1306" y="131"/>
                    <a:pt x="1308" y="138"/>
                    <a:pt x="1311" y="135"/>
                  </a:cubicBezTo>
                  <a:close/>
                  <a:moveTo>
                    <a:pt x="1414" y="226"/>
                  </a:moveTo>
                  <a:cubicBezTo>
                    <a:pt x="1414" y="223"/>
                    <a:pt x="1413" y="221"/>
                    <a:pt x="1410" y="221"/>
                  </a:cubicBezTo>
                  <a:cubicBezTo>
                    <a:pt x="1409" y="225"/>
                    <a:pt x="1413" y="224"/>
                    <a:pt x="1412" y="228"/>
                  </a:cubicBezTo>
                  <a:cubicBezTo>
                    <a:pt x="1406" y="237"/>
                    <a:pt x="1416" y="247"/>
                    <a:pt x="1421" y="252"/>
                  </a:cubicBezTo>
                  <a:cubicBezTo>
                    <a:pt x="1425" y="264"/>
                    <a:pt x="1425" y="274"/>
                    <a:pt x="1434" y="281"/>
                  </a:cubicBezTo>
                  <a:cubicBezTo>
                    <a:pt x="1434" y="279"/>
                    <a:pt x="1431" y="277"/>
                    <a:pt x="1434" y="276"/>
                  </a:cubicBezTo>
                  <a:cubicBezTo>
                    <a:pt x="1436" y="279"/>
                    <a:pt x="1439" y="282"/>
                    <a:pt x="1441" y="287"/>
                  </a:cubicBezTo>
                  <a:cubicBezTo>
                    <a:pt x="1444" y="288"/>
                    <a:pt x="1441" y="283"/>
                    <a:pt x="1444" y="284"/>
                  </a:cubicBezTo>
                  <a:cubicBezTo>
                    <a:pt x="1444" y="290"/>
                    <a:pt x="1454" y="291"/>
                    <a:pt x="1456" y="289"/>
                  </a:cubicBezTo>
                  <a:cubicBezTo>
                    <a:pt x="1458" y="291"/>
                    <a:pt x="1455" y="292"/>
                    <a:pt x="1456" y="295"/>
                  </a:cubicBezTo>
                  <a:cubicBezTo>
                    <a:pt x="1462" y="296"/>
                    <a:pt x="1461" y="304"/>
                    <a:pt x="1468" y="306"/>
                  </a:cubicBezTo>
                  <a:cubicBezTo>
                    <a:pt x="1472" y="301"/>
                    <a:pt x="1466" y="298"/>
                    <a:pt x="1467" y="295"/>
                  </a:cubicBezTo>
                  <a:cubicBezTo>
                    <a:pt x="1469" y="297"/>
                    <a:pt x="1469" y="295"/>
                    <a:pt x="1472" y="296"/>
                  </a:cubicBezTo>
                  <a:cubicBezTo>
                    <a:pt x="1472" y="298"/>
                    <a:pt x="1474" y="298"/>
                    <a:pt x="1473" y="301"/>
                  </a:cubicBezTo>
                  <a:cubicBezTo>
                    <a:pt x="1472" y="301"/>
                    <a:pt x="1472" y="300"/>
                    <a:pt x="1470" y="300"/>
                  </a:cubicBezTo>
                  <a:cubicBezTo>
                    <a:pt x="1470" y="306"/>
                    <a:pt x="1475" y="306"/>
                    <a:pt x="1476" y="311"/>
                  </a:cubicBezTo>
                  <a:cubicBezTo>
                    <a:pt x="1478" y="312"/>
                    <a:pt x="1478" y="310"/>
                    <a:pt x="1479" y="310"/>
                  </a:cubicBezTo>
                  <a:cubicBezTo>
                    <a:pt x="1484" y="311"/>
                    <a:pt x="1483" y="317"/>
                    <a:pt x="1488" y="318"/>
                  </a:cubicBezTo>
                  <a:cubicBezTo>
                    <a:pt x="1491" y="309"/>
                    <a:pt x="1477" y="305"/>
                    <a:pt x="1477" y="300"/>
                  </a:cubicBezTo>
                  <a:cubicBezTo>
                    <a:pt x="1483" y="304"/>
                    <a:pt x="1486" y="309"/>
                    <a:pt x="1494" y="311"/>
                  </a:cubicBezTo>
                  <a:cubicBezTo>
                    <a:pt x="1486" y="299"/>
                    <a:pt x="1477" y="287"/>
                    <a:pt x="1459" y="284"/>
                  </a:cubicBezTo>
                  <a:cubicBezTo>
                    <a:pt x="1456" y="276"/>
                    <a:pt x="1452" y="269"/>
                    <a:pt x="1446" y="263"/>
                  </a:cubicBezTo>
                  <a:cubicBezTo>
                    <a:pt x="1446" y="266"/>
                    <a:pt x="1450" y="268"/>
                    <a:pt x="1447" y="269"/>
                  </a:cubicBezTo>
                  <a:cubicBezTo>
                    <a:pt x="1438" y="262"/>
                    <a:pt x="1428" y="252"/>
                    <a:pt x="1423" y="240"/>
                  </a:cubicBezTo>
                  <a:cubicBezTo>
                    <a:pt x="1423" y="239"/>
                    <a:pt x="1424" y="237"/>
                    <a:pt x="1424" y="237"/>
                  </a:cubicBezTo>
                  <a:cubicBezTo>
                    <a:pt x="1423" y="232"/>
                    <a:pt x="1416" y="223"/>
                    <a:pt x="1414" y="226"/>
                  </a:cubicBezTo>
                  <a:close/>
                  <a:moveTo>
                    <a:pt x="1519" y="325"/>
                  </a:moveTo>
                  <a:cubicBezTo>
                    <a:pt x="1520" y="328"/>
                    <a:pt x="1521" y="329"/>
                    <a:pt x="1524" y="330"/>
                  </a:cubicBezTo>
                  <a:cubicBezTo>
                    <a:pt x="1524" y="326"/>
                    <a:pt x="1521" y="326"/>
                    <a:pt x="1519" y="325"/>
                  </a:cubicBezTo>
                  <a:close/>
                  <a:moveTo>
                    <a:pt x="928" y="336"/>
                  </a:moveTo>
                  <a:cubicBezTo>
                    <a:pt x="928" y="340"/>
                    <a:pt x="935" y="341"/>
                    <a:pt x="934" y="335"/>
                  </a:cubicBezTo>
                  <a:cubicBezTo>
                    <a:pt x="931" y="335"/>
                    <a:pt x="929" y="335"/>
                    <a:pt x="928" y="336"/>
                  </a:cubicBezTo>
                  <a:close/>
                  <a:moveTo>
                    <a:pt x="913" y="346"/>
                  </a:moveTo>
                  <a:cubicBezTo>
                    <a:pt x="916" y="348"/>
                    <a:pt x="922" y="346"/>
                    <a:pt x="922" y="341"/>
                  </a:cubicBezTo>
                  <a:cubicBezTo>
                    <a:pt x="920" y="333"/>
                    <a:pt x="913" y="340"/>
                    <a:pt x="913" y="346"/>
                  </a:cubicBezTo>
                  <a:close/>
                  <a:moveTo>
                    <a:pt x="901" y="344"/>
                  </a:moveTo>
                  <a:cubicBezTo>
                    <a:pt x="904" y="350"/>
                    <a:pt x="894" y="346"/>
                    <a:pt x="893" y="351"/>
                  </a:cubicBezTo>
                  <a:cubicBezTo>
                    <a:pt x="898" y="355"/>
                    <a:pt x="903" y="351"/>
                    <a:pt x="908" y="349"/>
                  </a:cubicBezTo>
                  <a:cubicBezTo>
                    <a:pt x="908" y="345"/>
                    <a:pt x="903" y="346"/>
                    <a:pt x="901" y="344"/>
                  </a:cubicBezTo>
                  <a:close/>
                  <a:moveTo>
                    <a:pt x="901" y="357"/>
                  </a:moveTo>
                  <a:cubicBezTo>
                    <a:pt x="896" y="354"/>
                    <a:pt x="890" y="358"/>
                    <a:pt x="884" y="357"/>
                  </a:cubicBezTo>
                  <a:cubicBezTo>
                    <a:pt x="875" y="364"/>
                    <a:pt x="895" y="369"/>
                    <a:pt x="901" y="364"/>
                  </a:cubicBezTo>
                  <a:cubicBezTo>
                    <a:pt x="899" y="360"/>
                    <a:pt x="897" y="360"/>
                    <a:pt x="901" y="357"/>
                  </a:cubicBezTo>
                  <a:close/>
                  <a:moveTo>
                    <a:pt x="138" y="415"/>
                  </a:moveTo>
                  <a:cubicBezTo>
                    <a:pt x="134" y="415"/>
                    <a:pt x="133" y="417"/>
                    <a:pt x="132" y="420"/>
                  </a:cubicBezTo>
                  <a:cubicBezTo>
                    <a:pt x="136" y="421"/>
                    <a:pt x="137" y="417"/>
                    <a:pt x="138" y="415"/>
                  </a:cubicBezTo>
                  <a:close/>
                  <a:moveTo>
                    <a:pt x="130" y="417"/>
                  </a:moveTo>
                  <a:cubicBezTo>
                    <a:pt x="128" y="421"/>
                    <a:pt x="124" y="422"/>
                    <a:pt x="124" y="429"/>
                  </a:cubicBezTo>
                  <a:cubicBezTo>
                    <a:pt x="129" y="428"/>
                    <a:pt x="130" y="419"/>
                    <a:pt x="130" y="417"/>
                  </a:cubicBezTo>
                  <a:close/>
                  <a:moveTo>
                    <a:pt x="1576" y="428"/>
                  </a:moveTo>
                  <a:cubicBezTo>
                    <a:pt x="1578" y="441"/>
                    <a:pt x="1584" y="458"/>
                    <a:pt x="1592" y="468"/>
                  </a:cubicBezTo>
                  <a:cubicBezTo>
                    <a:pt x="1593" y="451"/>
                    <a:pt x="1585" y="437"/>
                    <a:pt x="1576" y="428"/>
                  </a:cubicBezTo>
                  <a:close/>
                  <a:moveTo>
                    <a:pt x="128" y="436"/>
                  </a:moveTo>
                  <a:cubicBezTo>
                    <a:pt x="127" y="439"/>
                    <a:pt x="123" y="443"/>
                    <a:pt x="124" y="446"/>
                  </a:cubicBezTo>
                  <a:cubicBezTo>
                    <a:pt x="126" y="443"/>
                    <a:pt x="132" y="441"/>
                    <a:pt x="128" y="436"/>
                  </a:cubicBezTo>
                  <a:close/>
                  <a:moveTo>
                    <a:pt x="118" y="437"/>
                  </a:moveTo>
                  <a:cubicBezTo>
                    <a:pt x="117" y="444"/>
                    <a:pt x="110" y="450"/>
                    <a:pt x="111" y="455"/>
                  </a:cubicBezTo>
                  <a:cubicBezTo>
                    <a:pt x="113" y="450"/>
                    <a:pt x="121" y="441"/>
                    <a:pt x="118" y="437"/>
                  </a:cubicBezTo>
                  <a:close/>
                  <a:moveTo>
                    <a:pt x="112" y="495"/>
                  </a:moveTo>
                  <a:cubicBezTo>
                    <a:pt x="113" y="473"/>
                    <a:pt x="139" y="464"/>
                    <a:pt x="146" y="448"/>
                  </a:cubicBezTo>
                  <a:cubicBezTo>
                    <a:pt x="150" y="447"/>
                    <a:pt x="157" y="446"/>
                    <a:pt x="163" y="444"/>
                  </a:cubicBezTo>
                  <a:cubicBezTo>
                    <a:pt x="154" y="432"/>
                    <a:pt x="144" y="446"/>
                    <a:pt x="135" y="450"/>
                  </a:cubicBezTo>
                  <a:cubicBezTo>
                    <a:pt x="128" y="463"/>
                    <a:pt x="116" y="465"/>
                    <a:pt x="111" y="481"/>
                  </a:cubicBezTo>
                  <a:cubicBezTo>
                    <a:pt x="102" y="487"/>
                    <a:pt x="98" y="497"/>
                    <a:pt x="92" y="505"/>
                  </a:cubicBezTo>
                  <a:cubicBezTo>
                    <a:pt x="103" y="506"/>
                    <a:pt x="103" y="496"/>
                    <a:pt x="112" y="495"/>
                  </a:cubicBezTo>
                  <a:close/>
                  <a:moveTo>
                    <a:pt x="146" y="459"/>
                  </a:moveTo>
                  <a:cubicBezTo>
                    <a:pt x="148" y="459"/>
                    <a:pt x="150" y="459"/>
                    <a:pt x="149" y="455"/>
                  </a:cubicBezTo>
                  <a:cubicBezTo>
                    <a:pt x="146" y="455"/>
                    <a:pt x="145" y="456"/>
                    <a:pt x="146" y="459"/>
                  </a:cubicBezTo>
                  <a:close/>
                  <a:moveTo>
                    <a:pt x="92" y="496"/>
                  </a:moveTo>
                  <a:cubicBezTo>
                    <a:pt x="88" y="495"/>
                    <a:pt x="89" y="499"/>
                    <a:pt x="88" y="502"/>
                  </a:cubicBezTo>
                  <a:cubicBezTo>
                    <a:pt x="91" y="502"/>
                    <a:pt x="92" y="499"/>
                    <a:pt x="92" y="496"/>
                  </a:cubicBezTo>
                  <a:close/>
                  <a:moveTo>
                    <a:pt x="1606" y="540"/>
                  </a:moveTo>
                  <a:cubicBezTo>
                    <a:pt x="1603" y="524"/>
                    <a:pt x="1602" y="509"/>
                    <a:pt x="1589" y="502"/>
                  </a:cubicBezTo>
                  <a:cubicBezTo>
                    <a:pt x="1587" y="522"/>
                    <a:pt x="1598" y="536"/>
                    <a:pt x="1598" y="554"/>
                  </a:cubicBezTo>
                  <a:cubicBezTo>
                    <a:pt x="1594" y="553"/>
                    <a:pt x="1591" y="549"/>
                    <a:pt x="1586" y="549"/>
                  </a:cubicBezTo>
                  <a:cubicBezTo>
                    <a:pt x="1582" y="552"/>
                    <a:pt x="1581" y="563"/>
                    <a:pt x="1588" y="564"/>
                  </a:cubicBezTo>
                  <a:cubicBezTo>
                    <a:pt x="1590" y="562"/>
                    <a:pt x="1589" y="557"/>
                    <a:pt x="1591" y="555"/>
                  </a:cubicBezTo>
                  <a:cubicBezTo>
                    <a:pt x="1593" y="557"/>
                    <a:pt x="1592" y="560"/>
                    <a:pt x="1593" y="561"/>
                  </a:cubicBezTo>
                  <a:cubicBezTo>
                    <a:pt x="1597" y="562"/>
                    <a:pt x="1596" y="559"/>
                    <a:pt x="1599" y="559"/>
                  </a:cubicBezTo>
                  <a:cubicBezTo>
                    <a:pt x="1606" y="564"/>
                    <a:pt x="1595" y="578"/>
                    <a:pt x="1604" y="582"/>
                  </a:cubicBezTo>
                  <a:cubicBezTo>
                    <a:pt x="1603" y="575"/>
                    <a:pt x="1609" y="569"/>
                    <a:pt x="1603" y="565"/>
                  </a:cubicBezTo>
                  <a:cubicBezTo>
                    <a:pt x="1607" y="560"/>
                    <a:pt x="1609" y="552"/>
                    <a:pt x="1610" y="543"/>
                  </a:cubicBezTo>
                  <a:cubicBezTo>
                    <a:pt x="1609" y="541"/>
                    <a:pt x="1607" y="541"/>
                    <a:pt x="1606" y="540"/>
                  </a:cubicBezTo>
                  <a:close/>
                  <a:moveTo>
                    <a:pt x="99" y="526"/>
                  </a:moveTo>
                  <a:cubicBezTo>
                    <a:pt x="103" y="523"/>
                    <a:pt x="110" y="519"/>
                    <a:pt x="112" y="511"/>
                  </a:cubicBezTo>
                  <a:cubicBezTo>
                    <a:pt x="106" y="513"/>
                    <a:pt x="98" y="519"/>
                    <a:pt x="99" y="526"/>
                  </a:cubicBezTo>
                  <a:close/>
                  <a:moveTo>
                    <a:pt x="73" y="545"/>
                  </a:moveTo>
                  <a:cubicBezTo>
                    <a:pt x="73" y="537"/>
                    <a:pt x="80" y="533"/>
                    <a:pt x="85" y="533"/>
                  </a:cubicBezTo>
                  <a:cubicBezTo>
                    <a:pt x="86" y="529"/>
                    <a:pt x="88" y="528"/>
                    <a:pt x="89" y="524"/>
                  </a:cubicBezTo>
                  <a:cubicBezTo>
                    <a:pt x="85" y="523"/>
                    <a:pt x="83" y="529"/>
                    <a:pt x="81" y="527"/>
                  </a:cubicBezTo>
                  <a:cubicBezTo>
                    <a:pt x="82" y="521"/>
                    <a:pt x="86" y="517"/>
                    <a:pt x="88" y="512"/>
                  </a:cubicBezTo>
                  <a:cubicBezTo>
                    <a:pt x="73" y="520"/>
                    <a:pt x="67" y="536"/>
                    <a:pt x="59" y="551"/>
                  </a:cubicBezTo>
                  <a:cubicBezTo>
                    <a:pt x="65" y="550"/>
                    <a:pt x="66" y="542"/>
                    <a:pt x="73" y="545"/>
                  </a:cubicBezTo>
                  <a:close/>
                  <a:moveTo>
                    <a:pt x="1658" y="557"/>
                  </a:moveTo>
                  <a:cubicBezTo>
                    <a:pt x="1659" y="547"/>
                    <a:pt x="1652" y="532"/>
                    <a:pt x="1645" y="530"/>
                  </a:cubicBezTo>
                  <a:cubicBezTo>
                    <a:pt x="1650" y="539"/>
                    <a:pt x="1650" y="552"/>
                    <a:pt x="1658" y="557"/>
                  </a:cubicBezTo>
                  <a:close/>
                  <a:moveTo>
                    <a:pt x="53" y="556"/>
                  </a:moveTo>
                  <a:cubicBezTo>
                    <a:pt x="53" y="562"/>
                    <a:pt x="47" y="562"/>
                    <a:pt x="47" y="569"/>
                  </a:cubicBezTo>
                  <a:cubicBezTo>
                    <a:pt x="50" y="570"/>
                    <a:pt x="56" y="561"/>
                    <a:pt x="53" y="556"/>
                  </a:cubicBezTo>
                  <a:close/>
                  <a:moveTo>
                    <a:pt x="1578" y="581"/>
                  </a:moveTo>
                  <a:cubicBezTo>
                    <a:pt x="1575" y="583"/>
                    <a:pt x="1573" y="586"/>
                    <a:pt x="1574" y="592"/>
                  </a:cubicBezTo>
                  <a:cubicBezTo>
                    <a:pt x="1579" y="593"/>
                    <a:pt x="1579" y="589"/>
                    <a:pt x="1582" y="588"/>
                  </a:cubicBezTo>
                  <a:cubicBezTo>
                    <a:pt x="1584" y="592"/>
                    <a:pt x="1583" y="598"/>
                    <a:pt x="1586" y="601"/>
                  </a:cubicBezTo>
                  <a:cubicBezTo>
                    <a:pt x="1586" y="598"/>
                    <a:pt x="1584" y="593"/>
                    <a:pt x="1587" y="592"/>
                  </a:cubicBezTo>
                  <a:cubicBezTo>
                    <a:pt x="1592" y="600"/>
                    <a:pt x="1584" y="615"/>
                    <a:pt x="1595" y="617"/>
                  </a:cubicBezTo>
                  <a:cubicBezTo>
                    <a:pt x="1597" y="608"/>
                    <a:pt x="1590" y="604"/>
                    <a:pt x="1593" y="597"/>
                  </a:cubicBezTo>
                  <a:cubicBezTo>
                    <a:pt x="1596" y="597"/>
                    <a:pt x="1596" y="601"/>
                    <a:pt x="1598" y="599"/>
                  </a:cubicBezTo>
                  <a:cubicBezTo>
                    <a:pt x="1598" y="592"/>
                    <a:pt x="1597" y="587"/>
                    <a:pt x="1596" y="582"/>
                  </a:cubicBezTo>
                  <a:cubicBezTo>
                    <a:pt x="1595" y="581"/>
                    <a:pt x="1592" y="583"/>
                    <a:pt x="1588" y="582"/>
                  </a:cubicBezTo>
                  <a:cubicBezTo>
                    <a:pt x="1587" y="586"/>
                    <a:pt x="1593" y="589"/>
                    <a:pt x="1589" y="592"/>
                  </a:cubicBezTo>
                  <a:cubicBezTo>
                    <a:pt x="1588" y="590"/>
                    <a:pt x="1586" y="581"/>
                    <a:pt x="1584" y="586"/>
                  </a:cubicBezTo>
                  <a:cubicBezTo>
                    <a:pt x="1582" y="581"/>
                    <a:pt x="1578" y="579"/>
                    <a:pt x="1577" y="574"/>
                  </a:cubicBezTo>
                  <a:cubicBezTo>
                    <a:pt x="1579" y="573"/>
                    <a:pt x="1581" y="572"/>
                    <a:pt x="1583" y="572"/>
                  </a:cubicBezTo>
                  <a:cubicBezTo>
                    <a:pt x="1579" y="549"/>
                    <a:pt x="1561" y="585"/>
                    <a:pt x="1578" y="581"/>
                  </a:cubicBezTo>
                  <a:close/>
                  <a:moveTo>
                    <a:pt x="1587" y="632"/>
                  </a:moveTo>
                  <a:cubicBezTo>
                    <a:pt x="1590" y="635"/>
                    <a:pt x="1593" y="642"/>
                    <a:pt x="1598" y="640"/>
                  </a:cubicBezTo>
                  <a:cubicBezTo>
                    <a:pt x="1597" y="631"/>
                    <a:pt x="1590" y="628"/>
                    <a:pt x="1588" y="620"/>
                  </a:cubicBezTo>
                  <a:cubicBezTo>
                    <a:pt x="1578" y="618"/>
                    <a:pt x="1579" y="606"/>
                    <a:pt x="1572" y="600"/>
                  </a:cubicBezTo>
                  <a:cubicBezTo>
                    <a:pt x="1573" y="599"/>
                    <a:pt x="1575" y="599"/>
                    <a:pt x="1574" y="596"/>
                  </a:cubicBezTo>
                  <a:cubicBezTo>
                    <a:pt x="1570" y="593"/>
                    <a:pt x="1569" y="599"/>
                    <a:pt x="1565" y="599"/>
                  </a:cubicBezTo>
                  <a:cubicBezTo>
                    <a:pt x="1568" y="613"/>
                    <a:pt x="1561" y="624"/>
                    <a:pt x="1568" y="633"/>
                  </a:cubicBezTo>
                  <a:cubicBezTo>
                    <a:pt x="1569" y="632"/>
                    <a:pt x="1569" y="630"/>
                    <a:pt x="1571" y="629"/>
                  </a:cubicBezTo>
                  <a:cubicBezTo>
                    <a:pt x="1574" y="635"/>
                    <a:pt x="1569" y="638"/>
                    <a:pt x="1570" y="645"/>
                  </a:cubicBezTo>
                  <a:cubicBezTo>
                    <a:pt x="1579" y="651"/>
                    <a:pt x="1586" y="643"/>
                    <a:pt x="1587" y="632"/>
                  </a:cubicBezTo>
                  <a:close/>
                  <a:moveTo>
                    <a:pt x="1579" y="595"/>
                  </a:moveTo>
                  <a:cubicBezTo>
                    <a:pt x="1580" y="597"/>
                    <a:pt x="1579" y="601"/>
                    <a:pt x="1583" y="600"/>
                  </a:cubicBezTo>
                  <a:cubicBezTo>
                    <a:pt x="1583" y="598"/>
                    <a:pt x="1583" y="596"/>
                    <a:pt x="1582" y="595"/>
                  </a:cubicBezTo>
                  <a:lnTo>
                    <a:pt x="1579" y="595"/>
                  </a:lnTo>
                  <a:close/>
                  <a:moveTo>
                    <a:pt x="1613" y="598"/>
                  </a:moveTo>
                  <a:cubicBezTo>
                    <a:pt x="1612" y="620"/>
                    <a:pt x="1625" y="632"/>
                    <a:pt x="1631" y="649"/>
                  </a:cubicBezTo>
                  <a:cubicBezTo>
                    <a:pt x="1629" y="634"/>
                    <a:pt x="1621" y="624"/>
                    <a:pt x="1616" y="612"/>
                  </a:cubicBezTo>
                  <a:cubicBezTo>
                    <a:pt x="1620" y="608"/>
                    <a:pt x="1616" y="600"/>
                    <a:pt x="1613" y="598"/>
                  </a:cubicBezTo>
                  <a:close/>
                  <a:moveTo>
                    <a:pt x="54" y="629"/>
                  </a:moveTo>
                  <a:cubicBezTo>
                    <a:pt x="55" y="628"/>
                    <a:pt x="58" y="623"/>
                    <a:pt x="55" y="621"/>
                  </a:cubicBezTo>
                  <a:cubicBezTo>
                    <a:pt x="55" y="623"/>
                    <a:pt x="52" y="627"/>
                    <a:pt x="54" y="629"/>
                  </a:cubicBezTo>
                  <a:close/>
                  <a:moveTo>
                    <a:pt x="1310" y="675"/>
                  </a:moveTo>
                  <a:cubicBezTo>
                    <a:pt x="1314" y="674"/>
                    <a:pt x="1312" y="666"/>
                    <a:pt x="1314" y="662"/>
                  </a:cubicBezTo>
                  <a:cubicBezTo>
                    <a:pt x="1323" y="662"/>
                    <a:pt x="1324" y="654"/>
                    <a:pt x="1334" y="655"/>
                  </a:cubicBezTo>
                  <a:cubicBezTo>
                    <a:pt x="1334" y="652"/>
                    <a:pt x="1334" y="648"/>
                    <a:pt x="1331" y="648"/>
                  </a:cubicBezTo>
                  <a:cubicBezTo>
                    <a:pt x="1324" y="656"/>
                    <a:pt x="1293" y="662"/>
                    <a:pt x="1310" y="675"/>
                  </a:cubicBezTo>
                  <a:close/>
                  <a:moveTo>
                    <a:pt x="1601" y="655"/>
                  </a:moveTo>
                  <a:cubicBezTo>
                    <a:pt x="1600" y="653"/>
                    <a:pt x="1601" y="649"/>
                    <a:pt x="1597" y="649"/>
                  </a:cubicBezTo>
                  <a:cubicBezTo>
                    <a:pt x="1595" y="651"/>
                    <a:pt x="1596" y="656"/>
                    <a:pt x="1598" y="657"/>
                  </a:cubicBezTo>
                  <a:cubicBezTo>
                    <a:pt x="1598" y="656"/>
                    <a:pt x="1600" y="656"/>
                    <a:pt x="1601" y="655"/>
                  </a:cubicBezTo>
                  <a:close/>
                  <a:moveTo>
                    <a:pt x="1561" y="650"/>
                  </a:moveTo>
                  <a:cubicBezTo>
                    <a:pt x="1560" y="654"/>
                    <a:pt x="1561" y="658"/>
                    <a:pt x="1564" y="659"/>
                  </a:cubicBezTo>
                  <a:cubicBezTo>
                    <a:pt x="1563" y="656"/>
                    <a:pt x="1565" y="650"/>
                    <a:pt x="1561" y="650"/>
                  </a:cubicBezTo>
                  <a:close/>
                  <a:moveTo>
                    <a:pt x="1376" y="658"/>
                  </a:moveTo>
                  <a:cubicBezTo>
                    <a:pt x="1375" y="655"/>
                    <a:pt x="1373" y="652"/>
                    <a:pt x="1369" y="652"/>
                  </a:cubicBezTo>
                  <a:cubicBezTo>
                    <a:pt x="1365" y="657"/>
                    <a:pt x="1372" y="661"/>
                    <a:pt x="1376" y="658"/>
                  </a:cubicBezTo>
                  <a:close/>
                  <a:moveTo>
                    <a:pt x="1573" y="656"/>
                  </a:moveTo>
                  <a:cubicBezTo>
                    <a:pt x="1573" y="659"/>
                    <a:pt x="1574" y="660"/>
                    <a:pt x="1575" y="661"/>
                  </a:cubicBezTo>
                  <a:cubicBezTo>
                    <a:pt x="1577" y="659"/>
                    <a:pt x="1576" y="655"/>
                    <a:pt x="1573" y="656"/>
                  </a:cubicBezTo>
                  <a:close/>
                  <a:moveTo>
                    <a:pt x="1606" y="656"/>
                  </a:moveTo>
                  <a:cubicBezTo>
                    <a:pt x="1606" y="659"/>
                    <a:pt x="1607" y="661"/>
                    <a:pt x="1609" y="663"/>
                  </a:cubicBezTo>
                  <a:cubicBezTo>
                    <a:pt x="1611" y="661"/>
                    <a:pt x="1608" y="659"/>
                    <a:pt x="1609" y="656"/>
                  </a:cubicBezTo>
                  <a:lnTo>
                    <a:pt x="1606" y="656"/>
                  </a:lnTo>
                  <a:close/>
                  <a:moveTo>
                    <a:pt x="1623" y="742"/>
                  </a:moveTo>
                  <a:cubicBezTo>
                    <a:pt x="1623" y="744"/>
                    <a:pt x="1619" y="741"/>
                    <a:pt x="1620" y="744"/>
                  </a:cubicBezTo>
                  <a:cubicBezTo>
                    <a:pt x="1621" y="755"/>
                    <a:pt x="1634" y="764"/>
                    <a:pt x="1624" y="774"/>
                  </a:cubicBezTo>
                  <a:cubicBezTo>
                    <a:pt x="1626" y="789"/>
                    <a:pt x="1627" y="807"/>
                    <a:pt x="1635" y="816"/>
                  </a:cubicBezTo>
                  <a:cubicBezTo>
                    <a:pt x="1634" y="813"/>
                    <a:pt x="1634" y="809"/>
                    <a:pt x="1636" y="806"/>
                  </a:cubicBezTo>
                  <a:cubicBezTo>
                    <a:pt x="1639" y="807"/>
                    <a:pt x="1640" y="812"/>
                    <a:pt x="1643" y="814"/>
                  </a:cubicBezTo>
                  <a:cubicBezTo>
                    <a:pt x="1644" y="812"/>
                    <a:pt x="1644" y="809"/>
                    <a:pt x="1646" y="810"/>
                  </a:cubicBezTo>
                  <a:cubicBezTo>
                    <a:pt x="1647" y="814"/>
                    <a:pt x="1649" y="818"/>
                    <a:pt x="1652" y="820"/>
                  </a:cubicBezTo>
                  <a:cubicBezTo>
                    <a:pt x="1652" y="817"/>
                    <a:pt x="1652" y="814"/>
                    <a:pt x="1654" y="813"/>
                  </a:cubicBezTo>
                  <a:cubicBezTo>
                    <a:pt x="1654" y="819"/>
                    <a:pt x="1656" y="822"/>
                    <a:pt x="1660" y="824"/>
                  </a:cubicBezTo>
                  <a:cubicBezTo>
                    <a:pt x="1662" y="802"/>
                    <a:pt x="1680" y="782"/>
                    <a:pt x="1666" y="762"/>
                  </a:cubicBezTo>
                  <a:cubicBezTo>
                    <a:pt x="1665" y="761"/>
                    <a:pt x="1661" y="763"/>
                    <a:pt x="1661" y="761"/>
                  </a:cubicBezTo>
                  <a:cubicBezTo>
                    <a:pt x="1665" y="735"/>
                    <a:pt x="1644" y="720"/>
                    <a:pt x="1644" y="691"/>
                  </a:cubicBezTo>
                  <a:cubicBezTo>
                    <a:pt x="1634" y="685"/>
                    <a:pt x="1638" y="666"/>
                    <a:pt x="1630" y="658"/>
                  </a:cubicBezTo>
                  <a:cubicBezTo>
                    <a:pt x="1627" y="666"/>
                    <a:pt x="1621" y="668"/>
                    <a:pt x="1614" y="671"/>
                  </a:cubicBezTo>
                  <a:cubicBezTo>
                    <a:pt x="1614" y="677"/>
                    <a:pt x="1618" y="677"/>
                    <a:pt x="1621" y="680"/>
                  </a:cubicBezTo>
                  <a:cubicBezTo>
                    <a:pt x="1622" y="684"/>
                    <a:pt x="1618" y="683"/>
                    <a:pt x="1619" y="687"/>
                  </a:cubicBezTo>
                  <a:cubicBezTo>
                    <a:pt x="1621" y="689"/>
                    <a:pt x="1624" y="689"/>
                    <a:pt x="1625" y="690"/>
                  </a:cubicBezTo>
                  <a:cubicBezTo>
                    <a:pt x="1623" y="696"/>
                    <a:pt x="1628" y="708"/>
                    <a:pt x="1620" y="710"/>
                  </a:cubicBezTo>
                  <a:cubicBezTo>
                    <a:pt x="1620" y="714"/>
                    <a:pt x="1621" y="715"/>
                    <a:pt x="1621" y="719"/>
                  </a:cubicBezTo>
                  <a:cubicBezTo>
                    <a:pt x="1618" y="721"/>
                    <a:pt x="1616" y="726"/>
                    <a:pt x="1614" y="731"/>
                  </a:cubicBezTo>
                  <a:cubicBezTo>
                    <a:pt x="1617" y="735"/>
                    <a:pt x="1623" y="735"/>
                    <a:pt x="1623" y="742"/>
                  </a:cubicBezTo>
                  <a:close/>
                  <a:moveTo>
                    <a:pt x="1548" y="668"/>
                  </a:moveTo>
                  <a:cubicBezTo>
                    <a:pt x="1547" y="667"/>
                    <a:pt x="1547" y="667"/>
                    <a:pt x="1547" y="666"/>
                  </a:cubicBezTo>
                  <a:cubicBezTo>
                    <a:pt x="1542" y="666"/>
                    <a:pt x="1542" y="666"/>
                    <a:pt x="1542" y="666"/>
                  </a:cubicBezTo>
                  <a:cubicBezTo>
                    <a:pt x="1542" y="668"/>
                    <a:pt x="1542" y="670"/>
                    <a:pt x="1543" y="671"/>
                  </a:cubicBezTo>
                  <a:cubicBezTo>
                    <a:pt x="1546" y="672"/>
                    <a:pt x="1548" y="670"/>
                    <a:pt x="1548" y="668"/>
                  </a:cubicBezTo>
                  <a:close/>
                  <a:moveTo>
                    <a:pt x="1350" y="702"/>
                  </a:moveTo>
                  <a:cubicBezTo>
                    <a:pt x="1351" y="700"/>
                    <a:pt x="1354" y="700"/>
                    <a:pt x="1353" y="697"/>
                  </a:cubicBezTo>
                  <a:cubicBezTo>
                    <a:pt x="1346" y="688"/>
                    <a:pt x="1330" y="688"/>
                    <a:pt x="1324" y="677"/>
                  </a:cubicBezTo>
                  <a:cubicBezTo>
                    <a:pt x="1325" y="675"/>
                    <a:pt x="1329" y="676"/>
                    <a:pt x="1328" y="672"/>
                  </a:cubicBezTo>
                  <a:cubicBezTo>
                    <a:pt x="1326" y="669"/>
                    <a:pt x="1324" y="666"/>
                    <a:pt x="1317" y="667"/>
                  </a:cubicBezTo>
                  <a:cubicBezTo>
                    <a:pt x="1310" y="689"/>
                    <a:pt x="1330" y="700"/>
                    <a:pt x="1350" y="702"/>
                  </a:cubicBezTo>
                  <a:close/>
                  <a:moveTo>
                    <a:pt x="1274" y="691"/>
                  </a:moveTo>
                  <a:cubicBezTo>
                    <a:pt x="1282" y="690"/>
                    <a:pt x="1291" y="682"/>
                    <a:pt x="1293" y="671"/>
                  </a:cubicBezTo>
                  <a:cubicBezTo>
                    <a:pt x="1287" y="669"/>
                    <a:pt x="1272" y="680"/>
                    <a:pt x="1274" y="691"/>
                  </a:cubicBezTo>
                  <a:close/>
                  <a:moveTo>
                    <a:pt x="1541" y="696"/>
                  </a:moveTo>
                  <a:cubicBezTo>
                    <a:pt x="1546" y="696"/>
                    <a:pt x="1547" y="698"/>
                    <a:pt x="1547" y="702"/>
                  </a:cubicBezTo>
                  <a:cubicBezTo>
                    <a:pt x="1547" y="705"/>
                    <a:pt x="1542" y="703"/>
                    <a:pt x="1542" y="707"/>
                  </a:cubicBezTo>
                  <a:cubicBezTo>
                    <a:pt x="1546" y="712"/>
                    <a:pt x="1552" y="706"/>
                    <a:pt x="1555" y="704"/>
                  </a:cubicBezTo>
                  <a:cubicBezTo>
                    <a:pt x="1558" y="695"/>
                    <a:pt x="1557" y="681"/>
                    <a:pt x="1550" y="672"/>
                  </a:cubicBezTo>
                  <a:cubicBezTo>
                    <a:pt x="1548" y="680"/>
                    <a:pt x="1553" y="687"/>
                    <a:pt x="1551" y="692"/>
                  </a:cubicBezTo>
                  <a:cubicBezTo>
                    <a:pt x="1546" y="691"/>
                    <a:pt x="1549" y="682"/>
                    <a:pt x="1541" y="684"/>
                  </a:cubicBezTo>
                  <a:cubicBezTo>
                    <a:pt x="1540" y="689"/>
                    <a:pt x="1542" y="692"/>
                    <a:pt x="1541" y="696"/>
                  </a:cubicBezTo>
                  <a:close/>
                  <a:moveTo>
                    <a:pt x="207" y="678"/>
                  </a:moveTo>
                  <a:cubicBezTo>
                    <a:pt x="204" y="678"/>
                    <a:pt x="204" y="678"/>
                    <a:pt x="204" y="678"/>
                  </a:cubicBezTo>
                  <a:cubicBezTo>
                    <a:pt x="204" y="683"/>
                    <a:pt x="201" y="684"/>
                    <a:pt x="198" y="684"/>
                  </a:cubicBezTo>
                  <a:cubicBezTo>
                    <a:pt x="198" y="688"/>
                    <a:pt x="198" y="688"/>
                    <a:pt x="198" y="688"/>
                  </a:cubicBezTo>
                  <a:cubicBezTo>
                    <a:pt x="203" y="686"/>
                    <a:pt x="200" y="692"/>
                    <a:pt x="202" y="694"/>
                  </a:cubicBezTo>
                  <a:cubicBezTo>
                    <a:pt x="204" y="694"/>
                    <a:pt x="206" y="693"/>
                    <a:pt x="207" y="693"/>
                  </a:cubicBezTo>
                  <a:cubicBezTo>
                    <a:pt x="208" y="689"/>
                    <a:pt x="206" y="687"/>
                    <a:pt x="205" y="686"/>
                  </a:cubicBezTo>
                  <a:cubicBezTo>
                    <a:pt x="212" y="685"/>
                    <a:pt x="204" y="681"/>
                    <a:pt x="207" y="678"/>
                  </a:cubicBezTo>
                  <a:close/>
                  <a:moveTo>
                    <a:pt x="1525" y="706"/>
                  </a:moveTo>
                  <a:cubicBezTo>
                    <a:pt x="1526" y="704"/>
                    <a:pt x="1528" y="703"/>
                    <a:pt x="1527" y="699"/>
                  </a:cubicBezTo>
                  <a:cubicBezTo>
                    <a:pt x="1525" y="697"/>
                    <a:pt x="1525" y="701"/>
                    <a:pt x="1522" y="700"/>
                  </a:cubicBezTo>
                  <a:cubicBezTo>
                    <a:pt x="1519" y="695"/>
                    <a:pt x="1516" y="689"/>
                    <a:pt x="1511" y="685"/>
                  </a:cubicBezTo>
                  <a:cubicBezTo>
                    <a:pt x="1506" y="687"/>
                    <a:pt x="1501" y="686"/>
                    <a:pt x="1497" y="687"/>
                  </a:cubicBezTo>
                  <a:cubicBezTo>
                    <a:pt x="1494" y="692"/>
                    <a:pt x="1496" y="701"/>
                    <a:pt x="1492" y="706"/>
                  </a:cubicBezTo>
                  <a:cubicBezTo>
                    <a:pt x="1491" y="706"/>
                    <a:pt x="1491" y="704"/>
                    <a:pt x="1490" y="704"/>
                  </a:cubicBezTo>
                  <a:cubicBezTo>
                    <a:pt x="1489" y="708"/>
                    <a:pt x="1489" y="710"/>
                    <a:pt x="1486" y="711"/>
                  </a:cubicBezTo>
                  <a:cubicBezTo>
                    <a:pt x="1479" y="708"/>
                    <a:pt x="1475" y="703"/>
                    <a:pt x="1476" y="694"/>
                  </a:cubicBezTo>
                  <a:cubicBezTo>
                    <a:pt x="1473" y="692"/>
                    <a:pt x="1469" y="691"/>
                    <a:pt x="1468" y="688"/>
                  </a:cubicBezTo>
                  <a:cubicBezTo>
                    <a:pt x="1471" y="685"/>
                    <a:pt x="1465" y="682"/>
                    <a:pt x="1465" y="680"/>
                  </a:cubicBezTo>
                  <a:cubicBezTo>
                    <a:pt x="1434" y="684"/>
                    <a:pt x="1406" y="677"/>
                    <a:pt x="1382" y="690"/>
                  </a:cubicBezTo>
                  <a:cubicBezTo>
                    <a:pt x="1382" y="694"/>
                    <a:pt x="1382" y="698"/>
                    <a:pt x="1379" y="699"/>
                  </a:cubicBezTo>
                  <a:cubicBezTo>
                    <a:pt x="1375" y="699"/>
                    <a:pt x="1366" y="699"/>
                    <a:pt x="1362" y="701"/>
                  </a:cubicBezTo>
                  <a:cubicBezTo>
                    <a:pt x="1361" y="708"/>
                    <a:pt x="1367" y="708"/>
                    <a:pt x="1368" y="714"/>
                  </a:cubicBezTo>
                  <a:cubicBezTo>
                    <a:pt x="1365" y="718"/>
                    <a:pt x="1361" y="719"/>
                    <a:pt x="1356" y="721"/>
                  </a:cubicBezTo>
                  <a:cubicBezTo>
                    <a:pt x="1355" y="729"/>
                    <a:pt x="1350" y="733"/>
                    <a:pt x="1343" y="729"/>
                  </a:cubicBezTo>
                  <a:cubicBezTo>
                    <a:pt x="1343" y="732"/>
                    <a:pt x="1343" y="735"/>
                    <a:pt x="1342" y="736"/>
                  </a:cubicBezTo>
                  <a:cubicBezTo>
                    <a:pt x="1334" y="737"/>
                    <a:pt x="1330" y="742"/>
                    <a:pt x="1328" y="749"/>
                  </a:cubicBezTo>
                  <a:cubicBezTo>
                    <a:pt x="1342" y="740"/>
                    <a:pt x="1361" y="759"/>
                    <a:pt x="1367" y="739"/>
                  </a:cubicBezTo>
                  <a:cubicBezTo>
                    <a:pt x="1372" y="739"/>
                    <a:pt x="1372" y="739"/>
                    <a:pt x="1372" y="739"/>
                  </a:cubicBezTo>
                  <a:cubicBezTo>
                    <a:pt x="1371" y="726"/>
                    <a:pt x="1388" y="734"/>
                    <a:pt x="1394" y="728"/>
                  </a:cubicBezTo>
                  <a:cubicBezTo>
                    <a:pt x="1395" y="733"/>
                    <a:pt x="1401" y="732"/>
                    <a:pt x="1400" y="740"/>
                  </a:cubicBezTo>
                  <a:cubicBezTo>
                    <a:pt x="1402" y="742"/>
                    <a:pt x="1408" y="741"/>
                    <a:pt x="1409" y="744"/>
                  </a:cubicBezTo>
                  <a:cubicBezTo>
                    <a:pt x="1407" y="746"/>
                    <a:pt x="1402" y="744"/>
                    <a:pt x="1402" y="748"/>
                  </a:cubicBezTo>
                  <a:cubicBezTo>
                    <a:pt x="1404" y="752"/>
                    <a:pt x="1406" y="754"/>
                    <a:pt x="1409" y="756"/>
                  </a:cubicBezTo>
                  <a:cubicBezTo>
                    <a:pt x="1415" y="753"/>
                    <a:pt x="1419" y="760"/>
                    <a:pt x="1424" y="760"/>
                  </a:cubicBezTo>
                  <a:cubicBezTo>
                    <a:pt x="1430" y="760"/>
                    <a:pt x="1432" y="755"/>
                    <a:pt x="1437" y="751"/>
                  </a:cubicBezTo>
                  <a:cubicBezTo>
                    <a:pt x="1442" y="756"/>
                    <a:pt x="1449" y="760"/>
                    <a:pt x="1456" y="763"/>
                  </a:cubicBezTo>
                  <a:cubicBezTo>
                    <a:pt x="1458" y="752"/>
                    <a:pt x="1452" y="749"/>
                    <a:pt x="1447" y="745"/>
                  </a:cubicBezTo>
                  <a:cubicBezTo>
                    <a:pt x="1450" y="740"/>
                    <a:pt x="1452" y="736"/>
                    <a:pt x="1454" y="728"/>
                  </a:cubicBezTo>
                  <a:cubicBezTo>
                    <a:pt x="1463" y="726"/>
                    <a:pt x="1476" y="721"/>
                    <a:pt x="1484" y="726"/>
                  </a:cubicBezTo>
                  <a:cubicBezTo>
                    <a:pt x="1488" y="722"/>
                    <a:pt x="1496" y="722"/>
                    <a:pt x="1499" y="719"/>
                  </a:cubicBezTo>
                  <a:cubicBezTo>
                    <a:pt x="1501" y="724"/>
                    <a:pt x="1500" y="731"/>
                    <a:pt x="1506" y="731"/>
                  </a:cubicBezTo>
                  <a:cubicBezTo>
                    <a:pt x="1506" y="722"/>
                    <a:pt x="1506" y="722"/>
                    <a:pt x="1506" y="722"/>
                  </a:cubicBezTo>
                  <a:cubicBezTo>
                    <a:pt x="1507" y="719"/>
                    <a:pt x="1514" y="722"/>
                    <a:pt x="1514" y="719"/>
                  </a:cubicBezTo>
                  <a:cubicBezTo>
                    <a:pt x="1510" y="713"/>
                    <a:pt x="1503" y="710"/>
                    <a:pt x="1497" y="705"/>
                  </a:cubicBezTo>
                  <a:cubicBezTo>
                    <a:pt x="1504" y="701"/>
                    <a:pt x="1507" y="712"/>
                    <a:pt x="1513" y="710"/>
                  </a:cubicBezTo>
                  <a:cubicBezTo>
                    <a:pt x="1515" y="710"/>
                    <a:pt x="1514" y="705"/>
                    <a:pt x="1516" y="704"/>
                  </a:cubicBezTo>
                  <a:cubicBezTo>
                    <a:pt x="1519" y="705"/>
                    <a:pt x="1521" y="707"/>
                    <a:pt x="1525" y="706"/>
                  </a:cubicBezTo>
                  <a:close/>
                  <a:moveTo>
                    <a:pt x="1262" y="683"/>
                  </a:moveTo>
                  <a:cubicBezTo>
                    <a:pt x="1262" y="689"/>
                    <a:pt x="1262" y="689"/>
                    <a:pt x="1262" y="689"/>
                  </a:cubicBezTo>
                  <a:cubicBezTo>
                    <a:pt x="1265" y="689"/>
                    <a:pt x="1267" y="687"/>
                    <a:pt x="1267" y="684"/>
                  </a:cubicBezTo>
                  <a:cubicBezTo>
                    <a:pt x="1266" y="683"/>
                    <a:pt x="1264" y="683"/>
                    <a:pt x="1262" y="683"/>
                  </a:cubicBezTo>
                  <a:close/>
                  <a:moveTo>
                    <a:pt x="1232" y="697"/>
                  </a:moveTo>
                  <a:cubicBezTo>
                    <a:pt x="1239" y="696"/>
                    <a:pt x="1246" y="694"/>
                    <a:pt x="1248" y="687"/>
                  </a:cubicBezTo>
                  <a:cubicBezTo>
                    <a:pt x="1241" y="688"/>
                    <a:pt x="1234" y="691"/>
                    <a:pt x="1232" y="697"/>
                  </a:cubicBezTo>
                  <a:close/>
                  <a:moveTo>
                    <a:pt x="196" y="694"/>
                  </a:moveTo>
                  <a:cubicBezTo>
                    <a:pt x="199" y="694"/>
                    <a:pt x="199" y="689"/>
                    <a:pt x="196" y="689"/>
                  </a:cubicBezTo>
                  <a:cubicBezTo>
                    <a:pt x="196" y="690"/>
                    <a:pt x="195" y="691"/>
                    <a:pt x="196" y="694"/>
                  </a:cubicBezTo>
                  <a:close/>
                  <a:moveTo>
                    <a:pt x="1222" y="693"/>
                  </a:moveTo>
                  <a:cubicBezTo>
                    <a:pt x="1217" y="695"/>
                    <a:pt x="1211" y="703"/>
                    <a:pt x="1214" y="706"/>
                  </a:cubicBezTo>
                  <a:cubicBezTo>
                    <a:pt x="1219" y="704"/>
                    <a:pt x="1226" y="700"/>
                    <a:pt x="1222" y="693"/>
                  </a:cubicBezTo>
                  <a:close/>
                  <a:moveTo>
                    <a:pt x="1604" y="812"/>
                  </a:moveTo>
                  <a:cubicBezTo>
                    <a:pt x="1609" y="805"/>
                    <a:pt x="1603" y="789"/>
                    <a:pt x="1609" y="781"/>
                  </a:cubicBezTo>
                  <a:cubicBezTo>
                    <a:pt x="1611" y="781"/>
                    <a:pt x="1609" y="785"/>
                    <a:pt x="1612" y="784"/>
                  </a:cubicBezTo>
                  <a:cubicBezTo>
                    <a:pt x="1615" y="776"/>
                    <a:pt x="1615" y="767"/>
                    <a:pt x="1611" y="762"/>
                  </a:cubicBezTo>
                  <a:cubicBezTo>
                    <a:pt x="1616" y="746"/>
                    <a:pt x="1609" y="726"/>
                    <a:pt x="1604" y="712"/>
                  </a:cubicBezTo>
                  <a:cubicBezTo>
                    <a:pt x="1594" y="717"/>
                    <a:pt x="1588" y="707"/>
                    <a:pt x="1581" y="704"/>
                  </a:cubicBezTo>
                  <a:cubicBezTo>
                    <a:pt x="1580" y="699"/>
                    <a:pt x="1575" y="693"/>
                    <a:pt x="1571" y="694"/>
                  </a:cubicBezTo>
                  <a:cubicBezTo>
                    <a:pt x="1574" y="703"/>
                    <a:pt x="1577" y="714"/>
                    <a:pt x="1587" y="718"/>
                  </a:cubicBezTo>
                  <a:cubicBezTo>
                    <a:pt x="1589" y="719"/>
                    <a:pt x="1592" y="716"/>
                    <a:pt x="1595" y="718"/>
                  </a:cubicBezTo>
                  <a:cubicBezTo>
                    <a:pt x="1597" y="718"/>
                    <a:pt x="1597" y="722"/>
                    <a:pt x="1598" y="723"/>
                  </a:cubicBezTo>
                  <a:cubicBezTo>
                    <a:pt x="1601" y="726"/>
                    <a:pt x="1604" y="724"/>
                    <a:pt x="1607" y="726"/>
                  </a:cubicBezTo>
                  <a:cubicBezTo>
                    <a:pt x="1607" y="731"/>
                    <a:pt x="1608" y="735"/>
                    <a:pt x="1608" y="741"/>
                  </a:cubicBezTo>
                  <a:cubicBezTo>
                    <a:pt x="1602" y="739"/>
                    <a:pt x="1602" y="743"/>
                    <a:pt x="1600" y="744"/>
                  </a:cubicBezTo>
                  <a:cubicBezTo>
                    <a:pt x="1598" y="736"/>
                    <a:pt x="1591" y="728"/>
                    <a:pt x="1586" y="726"/>
                  </a:cubicBezTo>
                  <a:cubicBezTo>
                    <a:pt x="1585" y="734"/>
                    <a:pt x="1593" y="741"/>
                    <a:pt x="1594" y="749"/>
                  </a:cubicBezTo>
                  <a:cubicBezTo>
                    <a:pt x="1592" y="748"/>
                    <a:pt x="1592" y="751"/>
                    <a:pt x="1589" y="750"/>
                  </a:cubicBezTo>
                  <a:cubicBezTo>
                    <a:pt x="1592" y="760"/>
                    <a:pt x="1582" y="760"/>
                    <a:pt x="1587" y="769"/>
                  </a:cubicBezTo>
                  <a:cubicBezTo>
                    <a:pt x="1583" y="774"/>
                    <a:pt x="1576" y="775"/>
                    <a:pt x="1578" y="785"/>
                  </a:cubicBezTo>
                  <a:cubicBezTo>
                    <a:pt x="1583" y="786"/>
                    <a:pt x="1581" y="791"/>
                    <a:pt x="1581" y="796"/>
                  </a:cubicBezTo>
                  <a:cubicBezTo>
                    <a:pt x="1583" y="797"/>
                    <a:pt x="1585" y="798"/>
                    <a:pt x="1587" y="799"/>
                  </a:cubicBezTo>
                  <a:cubicBezTo>
                    <a:pt x="1592" y="786"/>
                    <a:pt x="1596" y="772"/>
                    <a:pt x="1603" y="760"/>
                  </a:cubicBezTo>
                  <a:cubicBezTo>
                    <a:pt x="1603" y="772"/>
                    <a:pt x="1592" y="808"/>
                    <a:pt x="1604" y="812"/>
                  </a:cubicBezTo>
                  <a:close/>
                  <a:moveTo>
                    <a:pt x="187" y="697"/>
                  </a:moveTo>
                  <a:cubicBezTo>
                    <a:pt x="188" y="698"/>
                    <a:pt x="189" y="699"/>
                    <a:pt x="191" y="698"/>
                  </a:cubicBezTo>
                  <a:cubicBezTo>
                    <a:pt x="191" y="696"/>
                    <a:pt x="190" y="695"/>
                    <a:pt x="189" y="695"/>
                  </a:cubicBezTo>
                  <a:cubicBezTo>
                    <a:pt x="189" y="696"/>
                    <a:pt x="187" y="696"/>
                    <a:pt x="187" y="697"/>
                  </a:cubicBezTo>
                  <a:close/>
                  <a:moveTo>
                    <a:pt x="1253" y="697"/>
                  </a:moveTo>
                  <a:cubicBezTo>
                    <a:pt x="1252" y="701"/>
                    <a:pt x="1256" y="700"/>
                    <a:pt x="1255" y="703"/>
                  </a:cubicBezTo>
                  <a:cubicBezTo>
                    <a:pt x="1252" y="703"/>
                    <a:pt x="1251" y="704"/>
                    <a:pt x="1251" y="707"/>
                  </a:cubicBezTo>
                  <a:cubicBezTo>
                    <a:pt x="1258" y="709"/>
                    <a:pt x="1257" y="698"/>
                    <a:pt x="1266" y="700"/>
                  </a:cubicBezTo>
                  <a:cubicBezTo>
                    <a:pt x="1264" y="693"/>
                    <a:pt x="1259" y="700"/>
                    <a:pt x="1253" y="697"/>
                  </a:cubicBezTo>
                  <a:close/>
                  <a:moveTo>
                    <a:pt x="1692" y="805"/>
                  </a:moveTo>
                  <a:cubicBezTo>
                    <a:pt x="1700" y="797"/>
                    <a:pt x="1701" y="784"/>
                    <a:pt x="1703" y="769"/>
                  </a:cubicBezTo>
                  <a:cubicBezTo>
                    <a:pt x="1705" y="747"/>
                    <a:pt x="1704" y="720"/>
                    <a:pt x="1701" y="701"/>
                  </a:cubicBezTo>
                  <a:cubicBezTo>
                    <a:pt x="1701" y="715"/>
                    <a:pt x="1702" y="730"/>
                    <a:pt x="1700" y="742"/>
                  </a:cubicBezTo>
                  <a:cubicBezTo>
                    <a:pt x="1700" y="740"/>
                    <a:pt x="1700" y="739"/>
                    <a:pt x="1699" y="739"/>
                  </a:cubicBezTo>
                  <a:cubicBezTo>
                    <a:pt x="1700" y="744"/>
                    <a:pt x="1695" y="747"/>
                    <a:pt x="1694" y="752"/>
                  </a:cubicBezTo>
                  <a:cubicBezTo>
                    <a:pt x="1692" y="762"/>
                    <a:pt x="1695" y="773"/>
                    <a:pt x="1693" y="784"/>
                  </a:cubicBezTo>
                  <a:cubicBezTo>
                    <a:pt x="1691" y="792"/>
                    <a:pt x="1685" y="799"/>
                    <a:pt x="1692" y="805"/>
                  </a:cubicBezTo>
                  <a:close/>
                  <a:moveTo>
                    <a:pt x="1234" y="706"/>
                  </a:moveTo>
                  <a:cubicBezTo>
                    <a:pt x="1230" y="704"/>
                    <a:pt x="1222" y="705"/>
                    <a:pt x="1221" y="710"/>
                  </a:cubicBezTo>
                  <a:cubicBezTo>
                    <a:pt x="1223" y="714"/>
                    <a:pt x="1229" y="712"/>
                    <a:pt x="1233" y="711"/>
                  </a:cubicBezTo>
                  <a:cubicBezTo>
                    <a:pt x="1233" y="709"/>
                    <a:pt x="1235" y="709"/>
                    <a:pt x="1234" y="706"/>
                  </a:cubicBezTo>
                  <a:close/>
                  <a:moveTo>
                    <a:pt x="1204" y="718"/>
                  </a:moveTo>
                  <a:cubicBezTo>
                    <a:pt x="1206" y="723"/>
                    <a:pt x="1213" y="718"/>
                    <a:pt x="1213" y="714"/>
                  </a:cubicBezTo>
                  <a:cubicBezTo>
                    <a:pt x="1209" y="714"/>
                    <a:pt x="1205" y="714"/>
                    <a:pt x="1204" y="718"/>
                  </a:cubicBezTo>
                  <a:close/>
                  <a:moveTo>
                    <a:pt x="1531" y="737"/>
                  </a:moveTo>
                  <a:cubicBezTo>
                    <a:pt x="1532" y="736"/>
                    <a:pt x="1531" y="733"/>
                    <a:pt x="1533" y="733"/>
                  </a:cubicBezTo>
                  <a:cubicBezTo>
                    <a:pt x="1535" y="736"/>
                    <a:pt x="1540" y="738"/>
                    <a:pt x="1541" y="742"/>
                  </a:cubicBezTo>
                  <a:cubicBezTo>
                    <a:pt x="1542" y="739"/>
                    <a:pt x="1543" y="742"/>
                    <a:pt x="1545" y="742"/>
                  </a:cubicBezTo>
                  <a:cubicBezTo>
                    <a:pt x="1549" y="732"/>
                    <a:pt x="1537" y="730"/>
                    <a:pt x="1535" y="723"/>
                  </a:cubicBezTo>
                  <a:cubicBezTo>
                    <a:pt x="1536" y="722"/>
                    <a:pt x="1537" y="721"/>
                    <a:pt x="1537" y="718"/>
                  </a:cubicBezTo>
                  <a:cubicBezTo>
                    <a:pt x="1533" y="717"/>
                    <a:pt x="1532" y="715"/>
                    <a:pt x="1529" y="715"/>
                  </a:cubicBezTo>
                  <a:cubicBezTo>
                    <a:pt x="1528" y="720"/>
                    <a:pt x="1533" y="721"/>
                    <a:pt x="1533" y="725"/>
                  </a:cubicBezTo>
                  <a:cubicBezTo>
                    <a:pt x="1530" y="725"/>
                    <a:pt x="1527" y="726"/>
                    <a:pt x="1525" y="726"/>
                  </a:cubicBezTo>
                  <a:cubicBezTo>
                    <a:pt x="1526" y="731"/>
                    <a:pt x="1521" y="730"/>
                    <a:pt x="1522" y="736"/>
                  </a:cubicBezTo>
                  <a:cubicBezTo>
                    <a:pt x="1526" y="735"/>
                    <a:pt x="1528" y="735"/>
                    <a:pt x="1531" y="737"/>
                  </a:cubicBezTo>
                  <a:close/>
                  <a:moveTo>
                    <a:pt x="1564" y="733"/>
                  </a:moveTo>
                  <a:cubicBezTo>
                    <a:pt x="1568" y="735"/>
                    <a:pt x="1571" y="742"/>
                    <a:pt x="1577" y="739"/>
                  </a:cubicBezTo>
                  <a:cubicBezTo>
                    <a:pt x="1576" y="734"/>
                    <a:pt x="1567" y="732"/>
                    <a:pt x="1564" y="733"/>
                  </a:cubicBezTo>
                  <a:close/>
                  <a:moveTo>
                    <a:pt x="1586" y="743"/>
                  </a:moveTo>
                  <a:cubicBezTo>
                    <a:pt x="1588" y="741"/>
                    <a:pt x="1585" y="738"/>
                    <a:pt x="1583" y="738"/>
                  </a:cubicBezTo>
                  <a:cubicBezTo>
                    <a:pt x="1583" y="741"/>
                    <a:pt x="1582" y="744"/>
                    <a:pt x="1586" y="743"/>
                  </a:cubicBezTo>
                  <a:close/>
                  <a:moveTo>
                    <a:pt x="1490" y="759"/>
                  </a:moveTo>
                  <a:cubicBezTo>
                    <a:pt x="1492" y="752"/>
                    <a:pt x="1491" y="747"/>
                    <a:pt x="1489" y="741"/>
                  </a:cubicBezTo>
                  <a:cubicBezTo>
                    <a:pt x="1486" y="741"/>
                    <a:pt x="1486" y="741"/>
                    <a:pt x="1486" y="741"/>
                  </a:cubicBezTo>
                  <a:cubicBezTo>
                    <a:pt x="1490" y="746"/>
                    <a:pt x="1484" y="755"/>
                    <a:pt x="1490" y="759"/>
                  </a:cubicBezTo>
                  <a:close/>
                  <a:moveTo>
                    <a:pt x="1559" y="743"/>
                  </a:moveTo>
                  <a:cubicBezTo>
                    <a:pt x="1551" y="740"/>
                    <a:pt x="1551" y="749"/>
                    <a:pt x="1554" y="752"/>
                  </a:cubicBezTo>
                  <a:cubicBezTo>
                    <a:pt x="1556" y="752"/>
                    <a:pt x="1557" y="752"/>
                    <a:pt x="1559" y="752"/>
                  </a:cubicBezTo>
                  <a:cubicBezTo>
                    <a:pt x="1561" y="749"/>
                    <a:pt x="1560" y="747"/>
                    <a:pt x="1559" y="743"/>
                  </a:cubicBezTo>
                  <a:close/>
                  <a:moveTo>
                    <a:pt x="1676" y="743"/>
                  </a:moveTo>
                  <a:cubicBezTo>
                    <a:pt x="1676" y="746"/>
                    <a:pt x="1675" y="749"/>
                    <a:pt x="1678" y="749"/>
                  </a:cubicBezTo>
                  <a:cubicBezTo>
                    <a:pt x="1677" y="747"/>
                    <a:pt x="1679" y="743"/>
                    <a:pt x="1676" y="743"/>
                  </a:cubicBezTo>
                  <a:close/>
                  <a:moveTo>
                    <a:pt x="1012" y="752"/>
                  </a:moveTo>
                  <a:cubicBezTo>
                    <a:pt x="1012" y="761"/>
                    <a:pt x="1021" y="761"/>
                    <a:pt x="1029" y="763"/>
                  </a:cubicBezTo>
                  <a:cubicBezTo>
                    <a:pt x="1027" y="755"/>
                    <a:pt x="1019" y="754"/>
                    <a:pt x="1012" y="752"/>
                  </a:cubicBezTo>
                  <a:close/>
                  <a:moveTo>
                    <a:pt x="1031" y="767"/>
                  </a:moveTo>
                  <a:cubicBezTo>
                    <a:pt x="1025" y="778"/>
                    <a:pt x="1040" y="782"/>
                    <a:pt x="1046" y="776"/>
                  </a:cubicBezTo>
                  <a:cubicBezTo>
                    <a:pt x="1045" y="769"/>
                    <a:pt x="1039" y="767"/>
                    <a:pt x="1031" y="767"/>
                  </a:cubicBezTo>
                  <a:close/>
                  <a:moveTo>
                    <a:pt x="1581" y="1055"/>
                  </a:moveTo>
                  <a:cubicBezTo>
                    <a:pt x="1581" y="1036"/>
                    <a:pt x="1576" y="1014"/>
                    <a:pt x="1569" y="999"/>
                  </a:cubicBezTo>
                  <a:cubicBezTo>
                    <a:pt x="1556" y="993"/>
                    <a:pt x="1559" y="974"/>
                    <a:pt x="1555" y="960"/>
                  </a:cubicBezTo>
                  <a:cubicBezTo>
                    <a:pt x="1564" y="957"/>
                    <a:pt x="1561" y="938"/>
                    <a:pt x="1557" y="932"/>
                  </a:cubicBezTo>
                  <a:cubicBezTo>
                    <a:pt x="1555" y="935"/>
                    <a:pt x="1552" y="938"/>
                    <a:pt x="1550" y="941"/>
                  </a:cubicBezTo>
                  <a:cubicBezTo>
                    <a:pt x="1548" y="936"/>
                    <a:pt x="1554" y="933"/>
                    <a:pt x="1555" y="928"/>
                  </a:cubicBezTo>
                  <a:cubicBezTo>
                    <a:pt x="1552" y="925"/>
                    <a:pt x="1547" y="924"/>
                    <a:pt x="1546" y="919"/>
                  </a:cubicBezTo>
                  <a:cubicBezTo>
                    <a:pt x="1551" y="919"/>
                    <a:pt x="1548" y="912"/>
                    <a:pt x="1550" y="910"/>
                  </a:cubicBezTo>
                  <a:cubicBezTo>
                    <a:pt x="1549" y="908"/>
                    <a:pt x="1546" y="909"/>
                    <a:pt x="1546" y="908"/>
                  </a:cubicBezTo>
                  <a:cubicBezTo>
                    <a:pt x="1548" y="903"/>
                    <a:pt x="1547" y="896"/>
                    <a:pt x="1542" y="895"/>
                  </a:cubicBezTo>
                  <a:cubicBezTo>
                    <a:pt x="1544" y="888"/>
                    <a:pt x="1540" y="879"/>
                    <a:pt x="1537" y="874"/>
                  </a:cubicBezTo>
                  <a:cubicBezTo>
                    <a:pt x="1532" y="875"/>
                    <a:pt x="1535" y="884"/>
                    <a:pt x="1527" y="882"/>
                  </a:cubicBezTo>
                  <a:cubicBezTo>
                    <a:pt x="1524" y="885"/>
                    <a:pt x="1525" y="892"/>
                    <a:pt x="1523" y="896"/>
                  </a:cubicBezTo>
                  <a:cubicBezTo>
                    <a:pt x="1524" y="891"/>
                    <a:pt x="1522" y="889"/>
                    <a:pt x="1522" y="885"/>
                  </a:cubicBezTo>
                  <a:cubicBezTo>
                    <a:pt x="1517" y="887"/>
                    <a:pt x="1514" y="882"/>
                    <a:pt x="1512" y="879"/>
                  </a:cubicBezTo>
                  <a:cubicBezTo>
                    <a:pt x="1514" y="878"/>
                    <a:pt x="1517" y="878"/>
                    <a:pt x="1518" y="877"/>
                  </a:cubicBezTo>
                  <a:cubicBezTo>
                    <a:pt x="1521" y="869"/>
                    <a:pt x="1518" y="865"/>
                    <a:pt x="1515" y="860"/>
                  </a:cubicBezTo>
                  <a:cubicBezTo>
                    <a:pt x="1523" y="842"/>
                    <a:pt x="1502" y="838"/>
                    <a:pt x="1497" y="827"/>
                  </a:cubicBezTo>
                  <a:cubicBezTo>
                    <a:pt x="1500" y="828"/>
                    <a:pt x="1502" y="830"/>
                    <a:pt x="1507" y="829"/>
                  </a:cubicBezTo>
                  <a:cubicBezTo>
                    <a:pt x="1507" y="826"/>
                    <a:pt x="1507" y="824"/>
                    <a:pt x="1506" y="821"/>
                  </a:cubicBezTo>
                  <a:cubicBezTo>
                    <a:pt x="1502" y="822"/>
                    <a:pt x="1501" y="820"/>
                    <a:pt x="1498" y="819"/>
                  </a:cubicBezTo>
                  <a:cubicBezTo>
                    <a:pt x="1496" y="819"/>
                    <a:pt x="1497" y="823"/>
                    <a:pt x="1494" y="822"/>
                  </a:cubicBezTo>
                  <a:cubicBezTo>
                    <a:pt x="1484" y="819"/>
                    <a:pt x="1477" y="823"/>
                    <a:pt x="1469" y="817"/>
                  </a:cubicBezTo>
                  <a:cubicBezTo>
                    <a:pt x="1465" y="814"/>
                    <a:pt x="1464" y="808"/>
                    <a:pt x="1458" y="814"/>
                  </a:cubicBezTo>
                  <a:cubicBezTo>
                    <a:pt x="1457" y="820"/>
                    <a:pt x="1461" y="821"/>
                    <a:pt x="1460" y="828"/>
                  </a:cubicBezTo>
                  <a:cubicBezTo>
                    <a:pt x="1461" y="830"/>
                    <a:pt x="1466" y="829"/>
                    <a:pt x="1466" y="833"/>
                  </a:cubicBezTo>
                  <a:cubicBezTo>
                    <a:pt x="1462" y="840"/>
                    <a:pt x="1468" y="844"/>
                    <a:pt x="1466" y="854"/>
                  </a:cubicBezTo>
                  <a:cubicBezTo>
                    <a:pt x="1456" y="857"/>
                    <a:pt x="1451" y="864"/>
                    <a:pt x="1436" y="862"/>
                  </a:cubicBezTo>
                  <a:cubicBezTo>
                    <a:pt x="1433" y="864"/>
                    <a:pt x="1431" y="868"/>
                    <a:pt x="1426" y="869"/>
                  </a:cubicBezTo>
                  <a:cubicBezTo>
                    <a:pt x="1418" y="865"/>
                    <a:pt x="1419" y="861"/>
                    <a:pt x="1418" y="851"/>
                  </a:cubicBezTo>
                  <a:cubicBezTo>
                    <a:pt x="1415" y="830"/>
                    <a:pt x="1420" y="808"/>
                    <a:pt x="1416" y="790"/>
                  </a:cubicBezTo>
                  <a:cubicBezTo>
                    <a:pt x="1416" y="787"/>
                    <a:pt x="1418" y="786"/>
                    <a:pt x="1419" y="783"/>
                  </a:cubicBezTo>
                  <a:cubicBezTo>
                    <a:pt x="1416" y="778"/>
                    <a:pt x="1412" y="769"/>
                    <a:pt x="1405" y="776"/>
                  </a:cubicBezTo>
                  <a:cubicBezTo>
                    <a:pt x="1404" y="786"/>
                    <a:pt x="1396" y="797"/>
                    <a:pt x="1394" y="809"/>
                  </a:cubicBezTo>
                  <a:cubicBezTo>
                    <a:pt x="1391" y="804"/>
                    <a:pt x="1388" y="808"/>
                    <a:pt x="1382" y="808"/>
                  </a:cubicBezTo>
                  <a:cubicBezTo>
                    <a:pt x="1377" y="812"/>
                    <a:pt x="1380" y="819"/>
                    <a:pt x="1378" y="826"/>
                  </a:cubicBezTo>
                  <a:cubicBezTo>
                    <a:pt x="1377" y="832"/>
                    <a:pt x="1370" y="835"/>
                    <a:pt x="1369" y="840"/>
                  </a:cubicBezTo>
                  <a:cubicBezTo>
                    <a:pt x="1366" y="851"/>
                    <a:pt x="1369" y="858"/>
                    <a:pt x="1360" y="862"/>
                  </a:cubicBezTo>
                  <a:cubicBezTo>
                    <a:pt x="1353" y="864"/>
                    <a:pt x="1349" y="860"/>
                    <a:pt x="1342" y="866"/>
                  </a:cubicBezTo>
                  <a:cubicBezTo>
                    <a:pt x="1342" y="871"/>
                    <a:pt x="1340" y="871"/>
                    <a:pt x="1342" y="874"/>
                  </a:cubicBezTo>
                  <a:cubicBezTo>
                    <a:pt x="1340" y="876"/>
                    <a:pt x="1337" y="876"/>
                    <a:pt x="1335" y="877"/>
                  </a:cubicBezTo>
                  <a:cubicBezTo>
                    <a:pt x="1334" y="880"/>
                    <a:pt x="1334" y="884"/>
                    <a:pt x="1334" y="887"/>
                  </a:cubicBezTo>
                  <a:cubicBezTo>
                    <a:pt x="1331" y="881"/>
                    <a:pt x="1326" y="888"/>
                    <a:pt x="1322" y="888"/>
                  </a:cubicBezTo>
                  <a:cubicBezTo>
                    <a:pt x="1321" y="893"/>
                    <a:pt x="1324" y="894"/>
                    <a:pt x="1325" y="896"/>
                  </a:cubicBezTo>
                  <a:cubicBezTo>
                    <a:pt x="1319" y="898"/>
                    <a:pt x="1319" y="906"/>
                    <a:pt x="1311" y="907"/>
                  </a:cubicBezTo>
                  <a:cubicBezTo>
                    <a:pt x="1310" y="909"/>
                    <a:pt x="1309" y="912"/>
                    <a:pt x="1308" y="915"/>
                  </a:cubicBezTo>
                  <a:cubicBezTo>
                    <a:pt x="1305" y="915"/>
                    <a:pt x="1304" y="917"/>
                    <a:pt x="1302" y="917"/>
                  </a:cubicBezTo>
                  <a:cubicBezTo>
                    <a:pt x="1297" y="923"/>
                    <a:pt x="1300" y="933"/>
                    <a:pt x="1299" y="942"/>
                  </a:cubicBezTo>
                  <a:cubicBezTo>
                    <a:pt x="1298" y="946"/>
                    <a:pt x="1294" y="949"/>
                    <a:pt x="1294" y="953"/>
                  </a:cubicBezTo>
                  <a:cubicBezTo>
                    <a:pt x="1293" y="960"/>
                    <a:pt x="1297" y="971"/>
                    <a:pt x="1298" y="983"/>
                  </a:cubicBezTo>
                  <a:cubicBezTo>
                    <a:pt x="1298" y="992"/>
                    <a:pt x="1297" y="1002"/>
                    <a:pt x="1300" y="1008"/>
                  </a:cubicBezTo>
                  <a:cubicBezTo>
                    <a:pt x="1301" y="1011"/>
                    <a:pt x="1304" y="1012"/>
                    <a:pt x="1305" y="1014"/>
                  </a:cubicBezTo>
                  <a:cubicBezTo>
                    <a:pt x="1302" y="1024"/>
                    <a:pt x="1309" y="1029"/>
                    <a:pt x="1309" y="1038"/>
                  </a:cubicBezTo>
                  <a:cubicBezTo>
                    <a:pt x="1309" y="1039"/>
                    <a:pt x="1307" y="1042"/>
                    <a:pt x="1307" y="1043"/>
                  </a:cubicBezTo>
                  <a:cubicBezTo>
                    <a:pt x="1306" y="1051"/>
                    <a:pt x="1310" y="1059"/>
                    <a:pt x="1310" y="1066"/>
                  </a:cubicBezTo>
                  <a:cubicBezTo>
                    <a:pt x="1310" y="1071"/>
                    <a:pt x="1306" y="1075"/>
                    <a:pt x="1307" y="1080"/>
                  </a:cubicBezTo>
                  <a:cubicBezTo>
                    <a:pt x="1308" y="1085"/>
                    <a:pt x="1315" y="1089"/>
                    <a:pt x="1320" y="1089"/>
                  </a:cubicBezTo>
                  <a:cubicBezTo>
                    <a:pt x="1319" y="1099"/>
                    <a:pt x="1324" y="1104"/>
                    <a:pt x="1325" y="1112"/>
                  </a:cubicBezTo>
                  <a:cubicBezTo>
                    <a:pt x="1333" y="1111"/>
                    <a:pt x="1334" y="1105"/>
                    <a:pt x="1340" y="1103"/>
                  </a:cubicBezTo>
                  <a:cubicBezTo>
                    <a:pt x="1339" y="1107"/>
                    <a:pt x="1340" y="1114"/>
                    <a:pt x="1344" y="1119"/>
                  </a:cubicBezTo>
                  <a:cubicBezTo>
                    <a:pt x="1350" y="1118"/>
                    <a:pt x="1354" y="1117"/>
                    <a:pt x="1357" y="1122"/>
                  </a:cubicBezTo>
                  <a:cubicBezTo>
                    <a:pt x="1362" y="1119"/>
                    <a:pt x="1370" y="1120"/>
                    <a:pt x="1374" y="1116"/>
                  </a:cubicBezTo>
                  <a:cubicBezTo>
                    <a:pt x="1376" y="1113"/>
                    <a:pt x="1374" y="1110"/>
                    <a:pt x="1374" y="1105"/>
                  </a:cubicBezTo>
                  <a:cubicBezTo>
                    <a:pt x="1377" y="1102"/>
                    <a:pt x="1382" y="1100"/>
                    <a:pt x="1383" y="1095"/>
                  </a:cubicBezTo>
                  <a:cubicBezTo>
                    <a:pt x="1385" y="1095"/>
                    <a:pt x="1387" y="1096"/>
                    <a:pt x="1390" y="1096"/>
                  </a:cubicBezTo>
                  <a:cubicBezTo>
                    <a:pt x="1392" y="1092"/>
                    <a:pt x="1388" y="1082"/>
                    <a:pt x="1396" y="1083"/>
                  </a:cubicBezTo>
                  <a:cubicBezTo>
                    <a:pt x="1393" y="1089"/>
                    <a:pt x="1393" y="1098"/>
                    <a:pt x="1400" y="1098"/>
                  </a:cubicBezTo>
                  <a:cubicBezTo>
                    <a:pt x="1398" y="1083"/>
                    <a:pt x="1403" y="1071"/>
                    <a:pt x="1400" y="1061"/>
                  </a:cubicBezTo>
                  <a:cubicBezTo>
                    <a:pt x="1409" y="1068"/>
                    <a:pt x="1402" y="1082"/>
                    <a:pt x="1408" y="1092"/>
                  </a:cubicBezTo>
                  <a:cubicBezTo>
                    <a:pt x="1407" y="1095"/>
                    <a:pt x="1403" y="1097"/>
                    <a:pt x="1405" y="1101"/>
                  </a:cubicBezTo>
                  <a:cubicBezTo>
                    <a:pt x="1410" y="1101"/>
                    <a:pt x="1411" y="1101"/>
                    <a:pt x="1414" y="1099"/>
                  </a:cubicBezTo>
                  <a:cubicBezTo>
                    <a:pt x="1409" y="1091"/>
                    <a:pt x="1420" y="1086"/>
                    <a:pt x="1425" y="1085"/>
                  </a:cubicBezTo>
                  <a:cubicBezTo>
                    <a:pt x="1426" y="1082"/>
                    <a:pt x="1425" y="1079"/>
                    <a:pt x="1427" y="1076"/>
                  </a:cubicBezTo>
                  <a:cubicBezTo>
                    <a:pt x="1435" y="1075"/>
                    <a:pt x="1440" y="1076"/>
                    <a:pt x="1447" y="1075"/>
                  </a:cubicBezTo>
                  <a:cubicBezTo>
                    <a:pt x="1456" y="1082"/>
                    <a:pt x="1462" y="1092"/>
                    <a:pt x="1465" y="1105"/>
                  </a:cubicBezTo>
                  <a:cubicBezTo>
                    <a:pt x="1473" y="1104"/>
                    <a:pt x="1471" y="1113"/>
                    <a:pt x="1473" y="1118"/>
                  </a:cubicBezTo>
                  <a:cubicBezTo>
                    <a:pt x="1475" y="1122"/>
                    <a:pt x="1479" y="1122"/>
                    <a:pt x="1479" y="1126"/>
                  </a:cubicBezTo>
                  <a:cubicBezTo>
                    <a:pt x="1480" y="1132"/>
                    <a:pt x="1473" y="1139"/>
                    <a:pt x="1475" y="1146"/>
                  </a:cubicBezTo>
                  <a:cubicBezTo>
                    <a:pt x="1481" y="1150"/>
                    <a:pt x="1484" y="1156"/>
                    <a:pt x="1486" y="1164"/>
                  </a:cubicBezTo>
                  <a:cubicBezTo>
                    <a:pt x="1486" y="1166"/>
                    <a:pt x="1491" y="1164"/>
                    <a:pt x="1491" y="1167"/>
                  </a:cubicBezTo>
                  <a:cubicBezTo>
                    <a:pt x="1490" y="1178"/>
                    <a:pt x="1489" y="1185"/>
                    <a:pt x="1492" y="1195"/>
                  </a:cubicBezTo>
                  <a:cubicBezTo>
                    <a:pt x="1495" y="1195"/>
                    <a:pt x="1499" y="1197"/>
                    <a:pt x="1506" y="1198"/>
                  </a:cubicBezTo>
                  <a:cubicBezTo>
                    <a:pt x="1510" y="1193"/>
                    <a:pt x="1509" y="1192"/>
                    <a:pt x="1508" y="1185"/>
                  </a:cubicBezTo>
                  <a:cubicBezTo>
                    <a:pt x="1514" y="1178"/>
                    <a:pt x="1514" y="1168"/>
                    <a:pt x="1520" y="1161"/>
                  </a:cubicBezTo>
                  <a:cubicBezTo>
                    <a:pt x="1523" y="1159"/>
                    <a:pt x="1527" y="1158"/>
                    <a:pt x="1530" y="1155"/>
                  </a:cubicBezTo>
                  <a:cubicBezTo>
                    <a:pt x="1531" y="1154"/>
                    <a:pt x="1530" y="1152"/>
                    <a:pt x="1531" y="1150"/>
                  </a:cubicBezTo>
                  <a:cubicBezTo>
                    <a:pt x="1532" y="1148"/>
                    <a:pt x="1536" y="1145"/>
                    <a:pt x="1539" y="1142"/>
                  </a:cubicBezTo>
                  <a:cubicBezTo>
                    <a:pt x="1544" y="1134"/>
                    <a:pt x="1542" y="1131"/>
                    <a:pt x="1550" y="1129"/>
                  </a:cubicBezTo>
                  <a:cubicBezTo>
                    <a:pt x="1552" y="1117"/>
                    <a:pt x="1566" y="1116"/>
                    <a:pt x="1565" y="1102"/>
                  </a:cubicBezTo>
                  <a:cubicBezTo>
                    <a:pt x="1563" y="1101"/>
                    <a:pt x="1561" y="1105"/>
                    <a:pt x="1561" y="1103"/>
                  </a:cubicBezTo>
                  <a:cubicBezTo>
                    <a:pt x="1566" y="1095"/>
                    <a:pt x="1575" y="1091"/>
                    <a:pt x="1574" y="1078"/>
                  </a:cubicBezTo>
                  <a:cubicBezTo>
                    <a:pt x="1581" y="1073"/>
                    <a:pt x="1583" y="1059"/>
                    <a:pt x="1583" y="1051"/>
                  </a:cubicBezTo>
                  <a:cubicBezTo>
                    <a:pt x="1581" y="1051"/>
                    <a:pt x="1583" y="1054"/>
                    <a:pt x="1581" y="1055"/>
                  </a:cubicBezTo>
                  <a:close/>
                  <a:moveTo>
                    <a:pt x="1508" y="774"/>
                  </a:moveTo>
                  <a:cubicBezTo>
                    <a:pt x="1505" y="780"/>
                    <a:pt x="1512" y="784"/>
                    <a:pt x="1516" y="787"/>
                  </a:cubicBezTo>
                  <a:cubicBezTo>
                    <a:pt x="1516" y="780"/>
                    <a:pt x="1513" y="776"/>
                    <a:pt x="1508" y="774"/>
                  </a:cubicBezTo>
                  <a:close/>
                  <a:moveTo>
                    <a:pt x="1706" y="787"/>
                  </a:moveTo>
                  <a:cubicBezTo>
                    <a:pt x="1705" y="795"/>
                    <a:pt x="1703" y="802"/>
                    <a:pt x="1700" y="808"/>
                  </a:cubicBezTo>
                  <a:cubicBezTo>
                    <a:pt x="1697" y="806"/>
                    <a:pt x="1698" y="806"/>
                    <a:pt x="1696" y="803"/>
                  </a:cubicBezTo>
                  <a:cubicBezTo>
                    <a:pt x="1697" y="809"/>
                    <a:pt x="1694" y="820"/>
                    <a:pt x="1690" y="816"/>
                  </a:cubicBezTo>
                  <a:cubicBezTo>
                    <a:pt x="1691" y="824"/>
                    <a:pt x="1689" y="828"/>
                    <a:pt x="1689" y="835"/>
                  </a:cubicBezTo>
                  <a:cubicBezTo>
                    <a:pt x="1687" y="834"/>
                    <a:pt x="1687" y="832"/>
                    <a:pt x="1685" y="832"/>
                  </a:cubicBezTo>
                  <a:cubicBezTo>
                    <a:pt x="1684" y="835"/>
                    <a:pt x="1685" y="839"/>
                    <a:pt x="1683" y="840"/>
                  </a:cubicBezTo>
                  <a:cubicBezTo>
                    <a:pt x="1681" y="837"/>
                    <a:pt x="1683" y="829"/>
                    <a:pt x="1680" y="827"/>
                  </a:cubicBezTo>
                  <a:cubicBezTo>
                    <a:pt x="1677" y="832"/>
                    <a:pt x="1673" y="839"/>
                    <a:pt x="1675" y="845"/>
                  </a:cubicBezTo>
                  <a:cubicBezTo>
                    <a:pt x="1677" y="846"/>
                    <a:pt x="1678" y="842"/>
                    <a:pt x="1679" y="845"/>
                  </a:cubicBezTo>
                  <a:cubicBezTo>
                    <a:pt x="1674" y="855"/>
                    <a:pt x="1676" y="872"/>
                    <a:pt x="1671" y="885"/>
                  </a:cubicBezTo>
                  <a:cubicBezTo>
                    <a:pt x="1670" y="880"/>
                    <a:pt x="1664" y="879"/>
                    <a:pt x="1661" y="875"/>
                  </a:cubicBezTo>
                  <a:cubicBezTo>
                    <a:pt x="1660" y="877"/>
                    <a:pt x="1659" y="879"/>
                    <a:pt x="1657" y="880"/>
                  </a:cubicBezTo>
                  <a:cubicBezTo>
                    <a:pt x="1655" y="876"/>
                    <a:pt x="1652" y="874"/>
                    <a:pt x="1649" y="872"/>
                  </a:cubicBezTo>
                  <a:cubicBezTo>
                    <a:pt x="1649" y="869"/>
                    <a:pt x="1650" y="865"/>
                    <a:pt x="1648" y="863"/>
                  </a:cubicBezTo>
                  <a:cubicBezTo>
                    <a:pt x="1643" y="867"/>
                    <a:pt x="1642" y="863"/>
                    <a:pt x="1637" y="862"/>
                  </a:cubicBezTo>
                  <a:cubicBezTo>
                    <a:pt x="1635" y="865"/>
                    <a:pt x="1638" y="874"/>
                    <a:pt x="1633" y="874"/>
                  </a:cubicBezTo>
                  <a:cubicBezTo>
                    <a:pt x="1633" y="870"/>
                    <a:pt x="1633" y="871"/>
                    <a:pt x="1633" y="866"/>
                  </a:cubicBezTo>
                  <a:cubicBezTo>
                    <a:pt x="1629" y="865"/>
                    <a:pt x="1628" y="864"/>
                    <a:pt x="1625" y="867"/>
                  </a:cubicBezTo>
                  <a:cubicBezTo>
                    <a:pt x="1625" y="864"/>
                    <a:pt x="1623" y="863"/>
                    <a:pt x="1621" y="862"/>
                  </a:cubicBezTo>
                  <a:cubicBezTo>
                    <a:pt x="1620" y="864"/>
                    <a:pt x="1619" y="871"/>
                    <a:pt x="1621" y="873"/>
                  </a:cubicBezTo>
                  <a:cubicBezTo>
                    <a:pt x="1624" y="874"/>
                    <a:pt x="1623" y="871"/>
                    <a:pt x="1625" y="870"/>
                  </a:cubicBezTo>
                  <a:cubicBezTo>
                    <a:pt x="1627" y="874"/>
                    <a:pt x="1623" y="876"/>
                    <a:pt x="1623" y="880"/>
                  </a:cubicBezTo>
                  <a:cubicBezTo>
                    <a:pt x="1623" y="882"/>
                    <a:pt x="1626" y="882"/>
                    <a:pt x="1626" y="885"/>
                  </a:cubicBezTo>
                  <a:cubicBezTo>
                    <a:pt x="1629" y="884"/>
                    <a:pt x="1630" y="882"/>
                    <a:pt x="1634" y="882"/>
                  </a:cubicBezTo>
                  <a:cubicBezTo>
                    <a:pt x="1637" y="885"/>
                    <a:pt x="1639" y="889"/>
                    <a:pt x="1644" y="890"/>
                  </a:cubicBezTo>
                  <a:cubicBezTo>
                    <a:pt x="1648" y="891"/>
                    <a:pt x="1647" y="887"/>
                    <a:pt x="1650" y="887"/>
                  </a:cubicBezTo>
                  <a:cubicBezTo>
                    <a:pt x="1653" y="893"/>
                    <a:pt x="1658" y="898"/>
                    <a:pt x="1664" y="897"/>
                  </a:cubicBezTo>
                  <a:cubicBezTo>
                    <a:pt x="1665" y="899"/>
                    <a:pt x="1665" y="903"/>
                    <a:pt x="1667" y="904"/>
                  </a:cubicBezTo>
                  <a:cubicBezTo>
                    <a:pt x="1667" y="901"/>
                    <a:pt x="1668" y="899"/>
                    <a:pt x="1669" y="898"/>
                  </a:cubicBezTo>
                  <a:cubicBezTo>
                    <a:pt x="1669" y="900"/>
                    <a:pt x="1670" y="901"/>
                    <a:pt x="1671" y="902"/>
                  </a:cubicBezTo>
                  <a:cubicBezTo>
                    <a:pt x="1672" y="899"/>
                    <a:pt x="1669" y="888"/>
                    <a:pt x="1673" y="886"/>
                  </a:cubicBezTo>
                  <a:cubicBezTo>
                    <a:pt x="1673" y="890"/>
                    <a:pt x="1676" y="891"/>
                    <a:pt x="1677" y="894"/>
                  </a:cubicBezTo>
                  <a:cubicBezTo>
                    <a:pt x="1678" y="889"/>
                    <a:pt x="1683" y="887"/>
                    <a:pt x="1686" y="884"/>
                  </a:cubicBezTo>
                  <a:cubicBezTo>
                    <a:pt x="1692" y="874"/>
                    <a:pt x="1693" y="862"/>
                    <a:pt x="1697" y="850"/>
                  </a:cubicBezTo>
                  <a:cubicBezTo>
                    <a:pt x="1703" y="831"/>
                    <a:pt x="1713" y="807"/>
                    <a:pt x="1706" y="787"/>
                  </a:cubicBezTo>
                  <a:close/>
                  <a:moveTo>
                    <a:pt x="1682" y="843"/>
                  </a:moveTo>
                  <a:cubicBezTo>
                    <a:pt x="1680" y="843"/>
                    <a:pt x="1678" y="840"/>
                    <a:pt x="1680" y="839"/>
                  </a:cubicBezTo>
                  <a:cubicBezTo>
                    <a:pt x="1682" y="839"/>
                    <a:pt x="1682" y="841"/>
                    <a:pt x="1682" y="843"/>
                  </a:cubicBezTo>
                  <a:close/>
                  <a:moveTo>
                    <a:pt x="1550" y="804"/>
                  </a:moveTo>
                  <a:cubicBezTo>
                    <a:pt x="1553" y="805"/>
                    <a:pt x="1554" y="808"/>
                    <a:pt x="1557" y="810"/>
                  </a:cubicBezTo>
                  <a:cubicBezTo>
                    <a:pt x="1557" y="807"/>
                    <a:pt x="1557" y="804"/>
                    <a:pt x="1556" y="803"/>
                  </a:cubicBezTo>
                  <a:cubicBezTo>
                    <a:pt x="1554" y="804"/>
                    <a:pt x="1550" y="802"/>
                    <a:pt x="1550" y="804"/>
                  </a:cubicBezTo>
                  <a:close/>
                  <a:moveTo>
                    <a:pt x="1565" y="849"/>
                  </a:moveTo>
                  <a:cubicBezTo>
                    <a:pt x="1570" y="830"/>
                    <a:pt x="1554" y="815"/>
                    <a:pt x="1543" y="805"/>
                  </a:cubicBezTo>
                  <a:cubicBezTo>
                    <a:pt x="1542" y="811"/>
                    <a:pt x="1547" y="818"/>
                    <a:pt x="1548" y="824"/>
                  </a:cubicBezTo>
                  <a:cubicBezTo>
                    <a:pt x="1560" y="827"/>
                    <a:pt x="1556" y="844"/>
                    <a:pt x="1565" y="849"/>
                  </a:cubicBezTo>
                  <a:close/>
                  <a:moveTo>
                    <a:pt x="1596" y="815"/>
                  </a:moveTo>
                  <a:cubicBezTo>
                    <a:pt x="1596" y="812"/>
                    <a:pt x="1597" y="807"/>
                    <a:pt x="1594" y="807"/>
                  </a:cubicBezTo>
                  <a:cubicBezTo>
                    <a:pt x="1595" y="809"/>
                    <a:pt x="1592" y="815"/>
                    <a:pt x="1596" y="815"/>
                  </a:cubicBezTo>
                  <a:close/>
                  <a:moveTo>
                    <a:pt x="1686" y="817"/>
                  </a:moveTo>
                  <a:cubicBezTo>
                    <a:pt x="1687" y="815"/>
                    <a:pt x="1689" y="811"/>
                    <a:pt x="1685" y="811"/>
                  </a:cubicBezTo>
                  <a:cubicBezTo>
                    <a:pt x="1686" y="813"/>
                    <a:pt x="1684" y="817"/>
                    <a:pt x="1686" y="817"/>
                  </a:cubicBezTo>
                  <a:close/>
                  <a:moveTo>
                    <a:pt x="1584" y="835"/>
                  </a:moveTo>
                  <a:cubicBezTo>
                    <a:pt x="1582" y="832"/>
                    <a:pt x="1582" y="829"/>
                    <a:pt x="1577" y="830"/>
                  </a:cubicBezTo>
                  <a:cubicBezTo>
                    <a:pt x="1577" y="826"/>
                    <a:pt x="1575" y="823"/>
                    <a:pt x="1572" y="821"/>
                  </a:cubicBezTo>
                  <a:cubicBezTo>
                    <a:pt x="1571" y="837"/>
                    <a:pt x="1586" y="836"/>
                    <a:pt x="1589" y="848"/>
                  </a:cubicBezTo>
                  <a:cubicBezTo>
                    <a:pt x="1593" y="849"/>
                    <a:pt x="1592" y="849"/>
                    <a:pt x="1596" y="849"/>
                  </a:cubicBezTo>
                  <a:cubicBezTo>
                    <a:pt x="1593" y="844"/>
                    <a:pt x="1591" y="838"/>
                    <a:pt x="1588" y="833"/>
                  </a:cubicBezTo>
                  <a:cubicBezTo>
                    <a:pt x="1585" y="832"/>
                    <a:pt x="1586" y="834"/>
                    <a:pt x="1584" y="835"/>
                  </a:cubicBezTo>
                  <a:close/>
                  <a:moveTo>
                    <a:pt x="1190" y="823"/>
                  </a:moveTo>
                  <a:cubicBezTo>
                    <a:pt x="1178" y="826"/>
                    <a:pt x="1171" y="835"/>
                    <a:pt x="1162" y="841"/>
                  </a:cubicBezTo>
                  <a:cubicBezTo>
                    <a:pt x="1176" y="843"/>
                    <a:pt x="1186" y="834"/>
                    <a:pt x="1190" y="823"/>
                  </a:cubicBezTo>
                  <a:close/>
                  <a:moveTo>
                    <a:pt x="1513" y="836"/>
                  </a:moveTo>
                  <a:cubicBezTo>
                    <a:pt x="1515" y="833"/>
                    <a:pt x="1512" y="828"/>
                    <a:pt x="1510" y="827"/>
                  </a:cubicBezTo>
                  <a:cubicBezTo>
                    <a:pt x="1508" y="829"/>
                    <a:pt x="1509" y="835"/>
                    <a:pt x="1513" y="836"/>
                  </a:cubicBezTo>
                  <a:close/>
                  <a:moveTo>
                    <a:pt x="1669" y="831"/>
                  </a:moveTo>
                  <a:cubicBezTo>
                    <a:pt x="1667" y="834"/>
                    <a:pt x="1665" y="841"/>
                    <a:pt x="1671" y="841"/>
                  </a:cubicBezTo>
                  <a:cubicBezTo>
                    <a:pt x="1672" y="839"/>
                    <a:pt x="1674" y="830"/>
                    <a:pt x="1669" y="831"/>
                  </a:cubicBezTo>
                  <a:close/>
                  <a:moveTo>
                    <a:pt x="1704" y="836"/>
                  </a:moveTo>
                  <a:cubicBezTo>
                    <a:pt x="1705" y="840"/>
                    <a:pt x="1701" y="844"/>
                    <a:pt x="1704" y="847"/>
                  </a:cubicBezTo>
                  <a:cubicBezTo>
                    <a:pt x="1703" y="843"/>
                    <a:pt x="1708" y="837"/>
                    <a:pt x="1704" y="836"/>
                  </a:cubicBezTo>
                  <a:close/>
                  <a:moveTo>
                    <a:pt x="1607" y="846"/>
                  </a:moveTo>
                  <a:cubicBezTo>
                    <a:pt x="1604" y="845"/>
                    <a:pt x="1603" y="843"/>
                    <a:pt x="1600" y="842"/>
                  </a:cubicBezTo>
                  <a:cubicBezTo>
                    <a:pt x="1599" y="845"/>
                    <a:pt x="1598" y="851"/>
                    <a:pt x="1600" y="853"/>
                  </a:cubicBezTo>
                  <a:cubicBezTo>
                    <a:pt x="1604" y="853"/>
                    <a:pt x="1606" y="850"/>
                    <a:pt x="1607" y="846"/>
                  </a:cubicBezTo>
                  <a:close/>
                  <a:moveTo>
                    <a:pt x="1631" y="848"/>
                  </a:moveTo>
                  <a:cubicBezTo>
                    <a:pt x="1632" y="853"/>
                    <a:pt x="1632" y="858"/>
                    <a:pt x="1636" y="861"/>
                  </a:cubicBezTo>
                  <a:cubicBezTo>
                    <a:pt x="1638" y="856"/>
                    <a:pt x="1635" y="849"/>
                    <a:pt x="1631" y="848"/>
                  </a:cubicBezTo>
                  <a:close/>
                  <a:moveTo>
                    <a:pt x="1590" y="854"/>
                  </a:moveTo>
                  <a:cubicBezTo>
                    <a:pt x="1588" y="856"/>
                    <a:pt x="1585" y="858"/>
                    <a:pt x="1585" y="862"/>
                  </a:cubicBezTo>
                  <a:cubicBezTo>
                    <a:pt x="1586" y="863"/>
                    <a:pt x="1587" y="865"/>
                    <a:pt x="1589" y="865"/>
                  </a:cubicBezTo>
                  <a:cubicBezTo>
                    <a:pt x="1591" y="860"/>
                    <a:pt x="1592" y="864"/>
                    <a:pt x="1595" y="865"/>
                  </a:cubicBezTo>
                  <a:cubicBezTo>
                    <a:pt x="1597" y="865"/>
                    <a:pt x="1598" y="863"/>
                    <a:pt x="1598" y="861"/>
                  </a:cubicBezTo>
                  <a:cubicBezTo>
                    <a:pt x="1596" y="858"/>
                    <a:pt x="1593" y="856"/>
                    <a:pt x="1590" y="854"/>
                  </a:cubicBezTo>
                  <a:close/>
                  <a:moveTo>
                    <a:pt x="1604" y="854"/>
                  </a:moveTo>
                  <a:cubicBezTo>
                    <a:pt x="1600" y="860"/>
                    <a:pt x="1606" y="864"/>
                    <a:pt x="1609" y="867"/>
                  </a:cubicBezTo>
                  <a:cubicBezTo>
                    <a:pt x="1610" y="863"/>
                    <a:pt x="1612" y="867"/>
                    <a:pt x="1614" y="867"/>
                  </a:cubicBezTo>
                  <a:cubicBezTo>
                    <a:pt x="1614" y="863"/>
                    <a:pt x="1613" y="859"/>
                    <a:pt x="1612" y="856"/>
                  </a:cubicBezTo>
                  <a:cubicBezTo>
                    <a:pt x="1608" y="857"/>
                    <a:pt x="1608" y="855"/>
                    <a:pt x="1604" y="854"/>
                  </a:cubicBezTo>
                  <a:close/>
                  <a:moveTo>
                    <a:pt x="1616" y="858"/>
                  </a:moveTo>
                  <a:cubicBezTo>
                    <a:pt x="1615" y="860"/>
                    <a:pt x="1616" y="863"/>
                    <a:pt x="1619" y="863"/>
                  </a:cubicBezTo>
                  <a:cubicBezTo>
                    <a:pt x="1621" y="862"/>
                    <a:pt x="1620" y="857"/>
                    <a:pt x="1616" y="858"/>
                  </a:cubicBezTo>
                  <a:close/>
                  <a:moveTo>
                    <a:pt x="1693" y="877"/>
                  </a:moveTo>
                  <a:cubicBezTo>
                    <a:pt x="1694" y="880"/>
                    <a:pt x="1692" y="879"/>
                    <a:pt x="1692" y="882"/>
                  </a:cubicBezTo>
                  <a:cubicBezTo>
                    <a:pt x="1695" y="883"/>
                    <a:pt x="1697" y="876"/>
                    <a:pt x="1693" y="877"/>
                  </a:cubicBezTo>
                  <a:close/>
                  <a:moveTo>
                    <a:pt x="1121" y="1017"/>
                  </a:moveTo>
                  <a:cubicBezTo>
                    <a:pt x="1117" y="1003"/>
                    <a:pt x="1127" y="992"/>
                    <a:pt x="1132" y="979"/>
                  </a:cubicBezTo>
                  <a:cubicBezTo>
                    <a:pt x="1130" y="978"/>
                    <a:pt x="1130" y="977"/>
                    <a:pt x="1129" y="977"/>
                  </a:cubicBezTo>
                  <a:cubicBezTo>
                    <a:pt x="1125" y="984"/>
                    <a:pt x="1108" y="984"/>
                    <a:pt x="1116" y="998"/>
                  </a:cubicBezTo>
                  <a:cubicBezTo>
                    <a:pt x="1114" y="999"/>
                    <a:pt x="1113" y="1002"/>
                    <a:pt x="1111" y="1003"/>
                  </a:cubicBezTo>
                  <a:cubicBezTo>
                    <a:pt x="1111" y="999"/>
                    <a:pt x="1113" y="994"/>
                    <a:pt x="1108" y="995"/>
                  </a:cubicBezTo>
                  <a:cubicBezTo>
                    <a:pt x="1104" y="998"/>
                    <a:pt x="1111" y="1010"/>
                    <a:pt x="1105" y="1012"/>
                  </a:cubicBezTo>
                  <a:cubicBezTo>
                    <a:pt x="1099" y="1012"/>
                    <a:pt x="1095" y="1006"/>
                    <a:pt x="1089" y="1007"/>
                  </a:cubicBezTo>
                  <a:cubicBezTo>
                    <a:pt x="1089" y="1009"/>
                    <a:pt x="1089" y="1010"/>
                    <a:pt x="1088" y="1010"/>
                  </a:cubicBezTo>
                  <a:cubicBezTo>
                    <a:pt x="1089" y="1015"/>
                    <a:pt x="1096" y="1014"/>
                    <a:pt x="1094" y="1021"/>
                  </a:cubicBezTo>
                  <a:cubicBezTo>
                    <a:pt x="1101" y="1020"/>
                    <a:pt x="1097" y="1026"/>
                    <a:pt x="1099" y="1029"/>
                  </a:cubicBezTo>
                  <a:cubicBezTo>
                    <a:pt x="1103" y="1028"/>
                    <a:pt x="1107" y="1028"/>
                    <a:pt x="1108" y="1031"/>
                  </a:cubicBezTo>
                  <a:cubicBezTo>
                    <a:pt x="1109" y="1034"/>
                    <a:pt x="1107" y="1034"/>
                    <a:pt x="1108" y="1036"/>
                  </a:cubicBezTo>
                  <a:cubicBezTo>
                    <a:pt x="1109" y="1041"/>
                    <a:pt x="1115" y="1043"/>
                    <a:pt x="1119" y="1049"/>
                  </a:cubicBezTo>
                  <a:cubicBezTo>
                    <a:pt x="1122" y="1054"/>
                    <a:pt x="1123" y="1064"/>
                    <a:pt x="1132" y="1061"/>
                  </a:cubicBezTo>
                  <a:cubicBezTo>
                    <a:pt x="1134" y="1053"/>
                    <a:pt x="1126" y="1055"/>
                    <a:pt x="1126" y="1050"/>
                  </a:cubicBezTo>
                  <a:cubicBezTo>
                    <a:pt x="1126" y="1047"/>
                    <a:pt x="1126" y="1044"/>
                    <a:pt x="1129" y="1043"/>
                  </a:cubicBezTo>
                  <a:cubicBezTo>
                    <a:pt x="1135" y="1043"/>
                    <a:pt x="1135" y="1043"/>
                    <a:pt x="1135" y="1043"/>
                  </a:cubicBezTo>
                  <a:cubicBezTo>
                    <a:pt x="1137" y="1041"/>
                    <a:pt x="1138" y="1038"/>
                    <a:pt x="1138" y="1035"/>
                  </a:cubicBezTo>
                  <a:cubicBezTo>
                    <a:pt x="1132" y="1030"/>
                    <a:pt x="1127" y="1023"/>
                    <a:pt x="1121" y="1017"/>
                  </a:cubicBezTo>
                  <a:close/>
                  <a:moveTo>
                    <a:pt x="1194" y="1114"/>
                  </a:moveTo>
                  <a:cubicBezTo>
                    <a:pt x="1189" y="1106"/>
                    <a:pt x="1180" y="1101"/>
                    <a:pt x="1175" y="1094"/>
                  </a:cubicBezTo>
                  <a:cubicBezTo>
                    <a:pt x="1174" y="1092"/>
                    <a:pt x="1174" y="1090"/>
                    <a:pt x="1172" y="1087"/>
                  </a:cubicBezTo>
                  <a:cubicBezTo>
                    <a:pt x="1169" y="1083"/>
                    <a:pt x="1164" y="1082"/>
                    <a:pt x="1163" y="1079"/>
                  </a:cubicBezTo>
                  <a:cubicBezTo>
                    <a:pt x="1160" y="1069"/>
                    <a:pt x="1155" y="1062"/>
                    <a:pt x="1149" y="1055"/>
                  </a:cubicBezTo>
                  <a:cubicBezTo>
                    <a:pt x="1147" y="1057"/>
                    <a:pt x="1145" y="1058"/>
                    <a:pt x="1143" y="1060"/>
                  </a:cubicBezTo>
                  <a:cubicBezTo>
                    <a:pt x="1142" y="1059"/>
                    <a:pt x="1143" y="1057"/>
                    <a:pt x="1140" y="1057"/>
                  </a:cubicBezTo>
                  <a:cubicBezTo>
                    <a:pt x="1133" y="1073"/>
                    <a:pt x="1158" y="1081"/>
                    <a:pt x="1152" y="1096"/>
                  </a:cubicBezTo>
                  <a:cubicBezTo>
                    <a:pt x="1155" y="1097"/>
                    <a:pt x="1156" y="1097"/>
                    <a:pt x="1159" y="1097"/>
                  </a:cubicBezTo>
                  <a:cubicBezTo>
                    <a:pt x="1160" y="1103"/>
                    <a:pt x="1166" y="1106"/>
                    <a:pt x="1167" y="1111"/>
                  </a:cubicBezTo>
                  <a:cubicBezTo>
                    <a:pt x="1167" y="1112"/>
                    <a:pt x="1165" y="1113"/>
                    <a:pt x="1166" y="1114"/>
                  </a:cubicBezTo>
                  <a:cubicBezTo>
                    <a:pt x="1168" y="1117"/>
                    <a:pt x="1173" y="1119"/>
                    <a:pt x="1170" y="1125"/>
                  </a:cubicBezTo>
                  <a:cubicBezTo>
                    <a:pt x="1173" y="1127"/>
                    <a:pt x="1176" y="1130"/>
                    <a:pt x="1177" y="1135"/>
                  </a:cubicBezTo>
                  <a:cubicBezTo>
                    <a:pt x="1185" y="1138"/>
                    <a:pt x="1193" y="1135"/>
                    <a:pt x="1201" y="1139"/>
                  </a:cubicBezTo>
                  <a:cubicBezTo>
                    <a:pt x="1202" y="1136"/>
                    <a:pt x="1204" y="1135"/>
                    <a:pt x="1205" y="1133"/>
                  </a:cubicBezTo>
                  <a:cubicBezTo>
                    <a:pt x="1198" y="1129"/>
                    <a:pt x="1198" y="1121"/>
                    <a:pt x="1194" y="1114"/>
                  </a:cubicBezTo>
                  <a:close/>
                  <a:moveTo>
                    <a:pt x="1073" y="1080"/>
                  </a:moveTo>
                  <a:cubicBezTo>
                    <a:pt x="1077" y="1081"/>
                    <a:pt x="1078" y="1078"/>
                    <a:pt x="1079" y="1074"/>
                  </a:cubicBezTo>
                  <a:cubicBezTo>
                    <a:pt x="1077" y="1073"/>
                    <a:pt x="1076" y="1072"/>
                    <a:pt x="1074" y="1072"/>
                  </a:cubicBezTo>
                  <a:cubicBezTo>
                    <a:pt x="1073" y="1074"/>
                    <a:pt x="1071" y="1078"/>
                    <a:pt x="1073" y="1080"/>
                  </a:cubicBezTo>
                  <a:close/>
                  <a:moveTo>
                    <a:pt x="1399" y="1111"/>
                  </a:moveTo>
                  <a:cubicBezTo>
                    <a:pt x="1401" y="1111"/>
                    <a:pt x="1401" y="1110"/>
                    <a:pt x="1402" y="1110"/>
                  </a:cubicBezTo>
                  <a:cubicBezTo>
                    <a:pt x="1402" y="1109"/>
                    <a:pt x="1402" y="1107"/>
                    <a:pt x="1402" y="1105"/>
                  </a:cubicBezTo>
                  <a:cubicBezTo>
                    <a:pt x="1401" y="1103"/>
                    <a:pt x="1396" y="1104"/>
                    <a:pt x="1394" y="1103"/>
                  </a:cubicBezTo>
                  <a:cubicBezTo>
                    <a:pt x="1395" y="1106"/>
                    <a:pt x="1396" y="1110"/>
                    <a:pt x="1399" y="1111"/>
                  </a:cubicBezTo>
                  <a:close/>
                  <a:moveTo>
                    <a:pt x="1321" y="1124"/>
                  </a:moveTo>
                  <a:cubicBezTo>
                    <a:pt x="1324" y="1124"/>
                    <a:pt x="1324" y="1121"/>
                    <a:pt x="1324" y="1118"/>
                  </a:cubicBezTo>
                  <a:cubicBezTo>
                    <a:pt x="1321" y="1118"/>
                    <a:pt x="1319" y="1120"/>
                    <a:pt x="1319" y="1123"/>
                  </a:cubicBezTo>
                  <a:cubicBezTo>
                    <a:pt x="1319" y="1123"/>
                    <a:pt x="1321" y="1123"/>
                    <a:pt x="1321" y="1124"/>
                  </a:cubicBezTo>
                  <a:close/>
                  <a:moveTo>
                    <a:pt x="1318" y="1124"/>
                  </a:moveTo>
                  <a:cubicBezTo>
                    <a:pt x="1315" y="1123"/>
                    <a:pt x="1315" y="1125"/>
                    <a:pt x="1315" y="1127"/>
                  </a:cubicBezTo>
                  <a:cubicBezTo>
                    <a:pt x="1317" y="1128"/>
                    <a:pt x="1318" y="1126"/>
                    <a:pt x="1318" y="1124"/>
                  </a:cubicBezTo>
                  <a:close/>
                  <a:moveTo>
                    <a:pt x="1345" y="1125"/>
                  </a:moveTo>
                  <a:cubicBezTo>
                    <a:pt x="1345" y="1132"/>
                    <a:pt x="1345" y="1132"/>
                    <a:pt x="1345" y="1132"/>
                  </a:cubicBezTo>
                  <a:cubicBezTo>
                    <a:pt x="1349" y="1133"/>
                    <a:pt x="1349" y="1123"/>
                    <a:pt x="1345" y="1125"/>
                  </a:cubicBezTo>
                  <a:close/>
                  <a:moveTo>
                    <a:pt x="1341" y="1137"/>
                  </a:moveTo>
                  <a:cubicBezTo>
                    <a:pt x="1332" y="1139"/>
                    <a:pt x="1321" y="1137"/>
                    <a:pt x="1318" y="1129"/>
                  </a:cubicBezTo>
                  <a:cubicBezTo>
                    <a:pt x="1312" y="1142"/>
                    <a:pt x="1315" y="1151"/>
                    <a:pt x="1311" y="1163"/>
                  </a:cubicBezTo>
                  <a:cubicBezTo>
                    <a:pt x="1317" y="1161"/>
                    <a:pt x="1316" y="1168"/>
                    <a:pt x="1323" y="1170"/>
                  </a:cubicBezTo>
                  <a:cubicBezTo>
                    <a:pt x="1325" y="1164"/>
                    <a:pt x="1332" y="1162"/>
                    <a:pt x="1334" y="1155"/>
                  </a:cubicBezTo>
                  <a:cubicBezTo>
                    <a:pt x="1333" y="1154"/>
                    <a:pt x="1331" y="1155"/>
                    <a:pt x="1331" y="1152"/>
                  </a:cubicBezTo>
                  <a:cubicBezTo>
                    <a:pt x="1335" y="1148"/>
                    <a:pt x="1338" y="1143"/>
                    <a:pt x="1341" y="1137"/>
                  </a:cubicBezTo>
                  <a:close/>
                  <a:moveTo>
                    <a:pt x="1196" y="1143"/>
                  </a:moveTo>
                  <a:cubicBezTo>
                    <a:pt x="1192" y="1143"/>
                    <a:pt x="1192" y="1143"/>
                    <a:pt x="1192" y="1143"/>
                  </a:cubicBezTo>
                  <a:cubicBezTo>
                    <a:pt x="1191" y="1146"/>
                    <a:pt x="1191" y="1151"/>
                    <a:pt x="1195" y="1151"/>
                  </a:cubicBezTo>
                  <a:cubicBezTo>
                    <a:pt x="1194" y="1148"/>
                    <a:pt x="1197" y="1147"/>
                    <a:pt x="1196" y="1143"/>
                  </a:cubicBezTo>
                  <a:close/>
                  <a:moveTo>
                    <a:pt x="284" y="1289"/>
                  </a:moveTo>
                  <a:cubicBezTo>
                    <a:pt x="281" y="1281"/>
                    <a:pt x="276" y="1275"/>
                    <a:pt x="270" y="1271"/>
                  </a:cubicBezTo>
                  <a:cubicBezTo>
                    <a:pt x="272" y="1279"/>
                    <a:pt x="278" y="1284"/>
                    <a:pt x="284" y="1289"/>
                  </a:cubicBezTo>
                  <a:close/>
                  <a:moveTo>
                    <a:pt x="286" y="1293"/>
                  </a:moveTo>
                  <a:cubicBezTo>
                    <a:pt x="286" y="1295"/>
                    <a:pt x="287" y="1296"/>
                    <a:pt x="290" y="1296"/>
                  </a:cubicBezTo>
                  <a:cubicBezTo>
                    <a:pt x="290" y="1293"/>
                    <a:pt x="288" y="1293"/>
                    <a:pt x="286" y="1293"/>
                  </a:cubicBezTo>
                  <a:close/>
                  <a:moveTo>
                    <a:pt x="350" y="1358"/>
                  </a:moveTo>
                  <a:cubicBezTo>
                    <a:pt x="349" y="1355"/>
                    <a:pt x="347" y="1352"/>
                    <a:pt x="343" y="1351"/>
                  </a:cubicBezTo>
                  <a:cubicBezTo>
                    <a:pt x="344" y="1355"/>
                    <a:pt x="348" y="1356"/>
                    <a:pt x="350" y="1358"/>
                  </a:cubicBezTo>
                  <a:close/>
                  <a:moveTo>
                    <a:pt x="359" y="1369"/>
                  </a:moveTo>
                  <a:cubicBezTo>
                    <a:pt x="360" y="1371"/>
                    <a:pt x="361" y="1373"/>
                    <a:pt x="364" y="1374"/>
                  </a:cubicBezTo>
                  <a:cubicBezTo>
                    <a:pt x="363" y="1372"/>
                    <a:pt x="361" y="1367"/>
                    <a:pt x="359" y="1369"/>
                  </a:cubicBezTo>
                  <a:close/>
                  <a:moveTo>
                    <a:pt x="369" y="1383"/>
                  </a:moveTo>
                  <a:cubicBezTo>
                    <a:pt x="373" y="1382"/>
                    <a:pt x="369" y="1389"/>
                    <a:pt x="373" y="1388"/>
                  </a:cubicBezTo>
                  <a:cubicBezTo>
                    <a:pt x="374" y="1384"/>
                    <a:pt x="371" y="1380"/>
                    <a:pt x="369" y="1383"/>
                  </a:cubicBezTo>
                  <a:close/>
                  <a:moveTo>
                    <a:pt x="364" y="1432"/>
                  </a:moveTo>
                  <a:cubicBezTo>
                    <a:pt x="361" y="1431"/>
                    <a:pt x="359" y="1429"/>
                    <a:pt x="356" y="1428"/>
                  </a:cubicBezTo>
                  <a:cubicBezTo>
                    <a:pt x="358" y="1433"/>
                    <a:pt x="356" y="1436"/>
                    <a:pt x="360" y="1439"/>
                  </a:cubicBezTo>
                  <a:cubicBezTo>
                    <a:pt x="363" y="1440"/>
                    <a:pt x="365" y="1440"/>
                    <a:pt x="366" y="1438"/>
                  </a:cubicBezTo>
                  <a:cubicBezTo>
                    <a:pt x="363" y="1436"/>
                    <a:pt x="362" y="1435"/>
                    <a:pt x="364" y="1432"/>
                  </a:cubicBezTo>
                  <a:close/>
                  <a:moveTo>
                    <a:pt x="732" y="67"/>
                  </a:moveTo>
                  <a:cubicBezTo>
                    <a:pt x="718" y="64"/>
                    <a:pt x="703" y="59"/>
                    <a:pt x="689" y="58"/>
                  </a:cubicBezTo>
                  <a:cubicBezTo>
                    <a:pt x="682" y="54"/>
                    <a:pt x="675" y="54"/>
                    <a:pt x="668" y="48"/>
                  </a:cubicBezTo>
                  <a:cubicBezTo>
                    <a:pt x="680" y="51"/>
                    <a:pt x="684" y="46"/>
                    <a:pt x="696" y="47"/>
                  </a:cubicBezTo>
                  <a:cubicBezTo>
                    <a:pt x="697" y="42"/>
                    <a:pt x="691" y="44"/>
                    <a:pt x="691" y="41"/>
                  </a:cubicBezTo>
                  <a:cubicBezTo>
                    <a:pt x="694" y="41"/>
                    <a:pt x="697" y="42"/>
                    <a:pt x="701" y="42"/>
                  </a:cubicBezTo>
                  <a:cubicBezTo>
                    <a:pt x="702" y="40"/>
                    <a:pt x="703" y="39"/>
                    <a:pt x="704" y="37"/>
                  </a:cubicBezTo>
                  <a:cubicBezTo>
                    <a:pt x="702" y="34"/>
                    <a:pt x="698" y="39"/>
                    <a:pt x="697" y="36"/>
                  </a:cubicBezTo>
                  <a:cubicBezTo>
                    <a:pt x="700" y="35"/>
                    <a:pt x="702" y="35"/>
                    <a:pt x="703" y="32"/>
                  </a:cubicBezTo>
                  <a:cubicBezTo>
                    <a:pt x="693" y="28"/>
                    <a:pt x="680" y="24"/>
                    <a:pt x="665" y="25"/>
                  </a:cubicBezTo>
                  <a:cubicBezTo>
                    <a:pt x="664" y="22"/>
                    <a:pt x="665" y="22"/>
                    <a:pt x="661" y="21"/>
                  </a:cubicBezTo>
                  <a:cubicBezTo>
                    <a:pt x="670" y="20"/>
                    <a:pt x="687" y="24"/>
                    <a:pt x="692" y="14"/>
                  </a:cubicBezTo>
                  <a:cubicBezTo>
                    <a:pt x="678" y="11"/>
                    <a:pt x="670" y="15"/>
                    <a:pt x="657" y="14"/>
                  </a:cubicBezTo>
                  <a:cubicBezTo>
                    <a:pt x="662" y="10"/>
                    <a:pt x="670" y="9"/>
                    <a:pt x="675" y="5"/>
                  </a:cubicBezTo>
                  <a:cubicBezTo>
                    <a:pt x="669" y="3"/>
                    <a:pt x="658" y="6"/>
                    <a:pt x="655" y="0"/>
                  </a:cubicBezTo>
                  <a:cubicBezTo>
                    <a:pt x="626" y="0"/>
                    <a:pt x="595" y="8"/>
                    <a:pt x="569" y="17"/>
                  </a:cubicBezTo>
                  <a:cubicBezTo>
                    <a:pt x="555" y="11"/>
                    <a:pt x="540" y="23"/>
                    <a:pt x="526" y="24"/>
                  </a:cubicBezTo>
                  <a:cubicBezTo>
                    <a:pt x="527" y="24"/>
                    <a:pt x="527" y="23"/>
                    <a:pt x="525" y="23"/>
                  </a:cubicBezTo>
                  <a:cubicBezTo>
                    <a:pt x="524" y="25"/>
                    <a:pt x="522" y="24"/>
                    <a:pt x="524" y="26"/>
                  </a:cubicBezTo>
                  <a:cubicBezTo>
                    <a:pt x="515" y="28"/>
                    <a:pt x="507" y="32"/>
                    <a:pt x="499" y="35"/>
                  </a:cubicBezTo>
                  <a:cubicBezTo>
                    <a:pt x="460" y="51"/>
                    <a:pt x="419" y="76"/>
                    <a:pt x="386" y="98"/>
                  </a:cubicBezTo>
                  <a:cubicBezTo>
                    <a:pt x="324" y="140"/>
                    <a:pt x="261" y="193"/>
                    <a:pt x="212" y="249"/>
                  </a:cubicBezTo>
                  <a:cubicBezTo>
                    <a:pt x="191" y="272"/>
                    <a:pt x="179" y="300"/>
                    <a:pt x="165" y="324"/>
                  </a:cubicBezTo>
                  <a:cubicBezTo>
                    <a:pt x="168" y="328"/>
                    <a:pt x="160" y="331"/>
                    <a:pt x="163" y="334"/>
                  </a:cubicBezTo>
                  <a:cubicBezTo>
                    <a:pt x="165" y="330"/>
                    <a:pt x="166" y="337"/>
                    <a:pt x="164" y="337"/>
                  </a:cubicBezTo>
                  <a:cubicBezTo>
                    <a:pt x="166" y="338"/>
                    <a:pt x="167" y="335"/>
                    <a:pt x="168" y="337"/>
                  </a:cubicBezTo>
                  <a:cubicBezTo>
                    <a:pt x="166" y="341"/>
                    <a:pt x="165" y="346"/>
                    <a:pt x="170" y="347"/>
                  </a:cubicBezTo>
                  <a:cubicBezTo>
                    <a:pt x="168" y="379"/>
                    <a:pt x="140" y="395"/>
                    <a:pt x="144" y="426"/>
                  </a:cubicBezTo>
                  <a:cubicBezTo>
                    <a:pt x="152" y="412"/>
                    <a:pt x="160" y="398"/>
                    <a:pt x="167" y="384"/>
                  </a:cubicBezTo>
                  <a:cubicBezTo>
                    <a:pt x="167" y="372"/>
                    <a:pt x="176" y="369"/>
                    <a:pt x="181" y="360"/>
                  </a:cubicBezTo>
                  <a:cubicBezTo>
                    <a:pt x="183" y="361"/>
                    <a:pt x="182" y="364"/>
                    <a:pt x="185" y="363"/>
                  </a:cubicBezTo>
                  <a:cubicBezTo>
                    <a:pt x="191" y="353"/>
                    <a:pt x="203" y="345"/>
                    <a:pt x="215" y="346"/>
                  </a:cubicBezTo>
                  <a:cubicBezTo>
                    <a:pt x="213" y="351"/>
                    <a:pt x="211" y="355"/>
                    <a:pt x="208" y="359"/>
                  </a:cubicBezTo>
                  <a:cubicBezTo>
                    <a:pt x="211" y="358"/>
                    <a:pt x="213" y="355"/>
                    <a:pt x="216" y="354"/>
                  </a:cubicBezTo>
                  <a:cubicBezTo>
                    <a:pt x="216" y="354"/>
                    <a:pt x="214" y="356"/>
                    <a:pt x="215" y="356"/>
                  </a:cubicBezTo>
                  <a:cubicBezTo>
                    <a:pt x="221" y="356"/>
                    <a:pt x="223" y="349"/>
                    <a:pt x="231" y="343"/>
                  </a:cubicBezTo>
                  <a:cubicBezTo>
                    <a:pt x="233" y="343"/>
                    <a:pt x="232" y="346"/>
                    <a:pt x="234" y="345"/>
                  </a:cubicBezTo>
                  <a:cubicBezTo>
                    <a:pt x="237" y="341"/>
                    <a:pt x="241" y="339"/>
                    <a:pt x="245" y="337"/>
                  </a:cubicBezTo>
                  <a:cubicBezTo>
                    <a:pt x="245" y="340"/>
                    <a:pt x="245" y="340"/>
                    <a:pt x="245" y="340"/>
                  </a:cubicBezTo>
                  <a:cubicBezTo>
                    <a:pt x="250" y="342"/>
                    <a:pt x="251" y="335"/>
                    <a:pt x="253" y="337"/>
                  </a:cubicBezTo>
                  <a:cubicBezTo>
                    <a:pt x="252" y="340"/>
                    <a:pt x="251" y="342"/>
                    <a:pt x="252" y="345"/>
                  </a:cubicBezTo>
                  <a:cubicBezTo>
                    <a:pt x="256" y="348"/>
                    <a:pt x="261" y="345"/>
                    <a:pt x="263" y="345"/>
                  </a:cubicBezTo>
                  <a:cubicBezTo>
                    <a:pt x="265" y="350"/>
                    <a:pt x="267" y="353"/>
                    <a:pt x="269" y="356"/>
                  </a:cubicBezTo>
                  <a:cubicBezTo>
                    <a:pt x="267" y="362"/>
                    <a:pt x="262" y="369"/>
                    <a:pt x="263" y="376"/>
                  </a:cubicBezTo>
                  <a:cubicBezTo>
                    <a:pt x="264" y="376"/>
                    <a:pt x="266" y="375"/>
                    <a:pt x="267" y="377"/>
                  </a:cubicBezTo>
                  <a:cubicBezTo>
                    <a:pt x="267" y="409"/>
                    <a:pt x="253" y="443"/>
                    <a:pt x="230" y="460"/>
                  </a:cubicBezTo>
                  <a:cubicBezTo>
                    <a:pt x="223" y="457"/>
                    <a:pt x="211" y="460"/>
                    <a:pt x="206" y="465"/>
                  </a:cubicBezTo>
                  <a:cubicBezTo>
                    <a:pt x="208" y="459"/>
                    <a:pt x="203" y="460"/>
                    <a:pt x="201" y="457"/>
                  </a:cubicBezTo>
                  <a:cubicBezTo>
                    <a:pt x="199" y="450"/>
                    <a:pt x="204" y="445"/>
                    <a:pt x="201" y="438"/>
                  </a:cubicBezTo>
                  <a:cubicBezTo>
                    <a:pt x="190" y="438"/>
                    <a:pt x="182" y="442"/>
                    <a:pt x="174" y="446"/>
                  </a:cubicBezTo>
                  <a:cubicBezTo>
                    <a:pt x="173" y="457"/>
                    <a:pt x="179" y="464"/>
                    <a:pt x="176" y="479"/>
                  </a:cubicBezTo>
                  <a:cubicBezTo>
                    <a:pt x="179" y="479"/>
                    <a:pt x="178" y="476"/>
                    <a:pt x="181" y="477"/>
                  </a:cubicBezTo>
                  <a:cubicBezTo>
                    <a:pt x="176" y="481"/>
                    <a:pt x="181" y="491"/>
                    <a:pt x="178" y="499"/>
                  </a:cubicBezTo>
                  <a:cubicBezTo>
                    <a:pt x="179" y="500"/>
                    <a:pt x="183" y="499"/>
                    <a:pt x="182" y="503"/>
                  </a:cubicBezTo>
                  <a:cubicBezTo>
                    <a:pt x="175" y="505"/>
                    <a:pt x="172" y="508"/>
                    <a:pt x="165" y="512"/>
                  </a:cubicBezTo>
                  <a:cubicBezTo>
                    <a:pt x="153" y="509"/>
                    <a:pt x="145" y="524"/>
                    <a:pt x="138" y="532"/>
                  </a:cubicBezTo>
                  <a:cubicBezTo>
                    <a:pt x="139" y="542"/>
                    <a:pt x="138" y="555"/>
                    <a:pt x="141" y="565"/>
                  </a:cubicBezTo>
                  <a:cubicBezTo>
                    <a:pt x="140" y="581"/>
                    <a:pt x="132" y="593"/>
                    <a:pt x="128" y="608"/>
                  </a:cubicBezTo>
                  <a:cubicBezTo>
                    <a:pt x="123" y="608"/>
                    <a:pt x="123" y="614"/>
                    <a:pt x="119" y="615"/>
                  </a:cubicBezTo>
                  <a:cubicBezTo>
                    <a:pt x="116" y="611"/>
                    <a:pt x="111" y="615"/>
                    <a:pt x="109" y="611"/>
                  </a:cubicBezTo>
                  <a:cubicBezTo>
                    <a:pt x="101" y="617"/>
                    <a:pt x="97" y="627"/>
                    <a:pt x="92" y="636"/>
                  </a:cubicBezTo>
                  <a:cubicBezTo>
                    <a:pt x="89" y="634"/>
                    <a:pt x="87" y="631"/>
                    <a:pt x="84" y="629"/>
                  </a:cubicBezTo>
                  <a:cubicBezTo>
                    <a:pt x="84" y="624"/>
                    <a:pt x="85" y="617"/>
                    <a:pt x="82" y="615"/>
                  </a:cubicBezTo>
                  <a:cubicBezTo>
                    <a:pt x="78" y="614"/>
                    <a:pt x="79" y="617"/>
                    <a:pt x="76" y="617"/>
                  </a:cubicBezTo>
                  <a:cubicBezTo>
                    <a:pt x="76" y="616"/>
                    <a:pt x="77" y="614"/>
                    <a:pt x="76" y="614"/>
                  </a:cubicBezTo>
                  <a:cubicBezTo>
                    <a:pt x="75" y="615"/>
                    <a:pt x="74" y="617"/>
                    <a:pt x="72" y="617"/>
                  </a:cubicBezTo>
                  <a:cubicBezTo>
                    <a:pt x="71" y="614"/>
                    <a:pt x="70" y="614"/>
                    <a:pt x="67" y="615"/>
                  </a:cubicBezTo>
                  <a:cubicBezTo>
                    <a:pt x="67" y="612"/>
                    <a:pt x="67" y="610"/>
                    <a:pt x="65" y="610"/>
                  </a:cubicBezTo>
                  <a:cubicBezTo>
                    <a:pt x="63" y="612"/>
                    <a:pt x="60" y="614"/>
                    <a:pt x="60" y="619"/>
                  </a:cubicBezTo>
                  <a:cubicBezTo>
                    <a:pt x="60" y="621"/>
                    <a:pt x="64" y="620"/>
                    <a:pt x="64" y="623"/>
                  </a:cubicBezTo>
                  <a:cubicBezTo>
                    <a:pt x="61" y="625"/>
                    <a:pt x="63" y="631"/>
                    <a:pt x="60" y="633"/>
                  </a:cubicBezTo>
                  <a:cubicBezTo>
                    <a:pt x="60" y="630"/>
                    <a:pt x="55" y="632"/>
                    <a:pt x="53" y="630"/>
                  </a:cubicBezTo>
                  <a:cubicBezTo>
                    <a:pt x="46" y="635"/>
                    <a:pt x="49" y="645"/>
                    <a:pt x="45" y="651"/>
                  </a:cubicBezTo>
                  <a:cubicBezTo>
                    <a:pt x="43" y="654"/>
                    <a:pt x="39" y="655"/>
                    <a:pt x="37" y="657"/>
                  </a:cubicBezTo>
                  <a:cubicBezTo>
                    <a:pt x="34" y="661"/>
                    <a:pt x="36" y="668"/>
                    <a:pt x="31" y="671"/>
                  </a:cubicBezTo>
                  <a:cubicBezTo>
                    <a:pt x="30" y="671"/>
                    <a:pt x="29" y="670"/>
                    <a:pt x="27" y="671"/>
                  </a:cubicBezTo>
                  <a:cubicBezTo>
                    <a:pt x="21" y="675"/>
                    <a:pt x="25" y="682"/>
                    <a:pt x="22" y="689"/>
                  </a:cubicBezTo>
                  <a:cubicBezTo>
                    <a:pt x="20" y="687"/>
                    <a:pt x="23" y="681"/>
                    <a:pt x="19" y="681"/>
                  </a:cubicBezTo>
                  <a:cubicBezTo>
                    <a:pt x="21" y="694"/>
                    <a:pt x="15" y="700"/>
                    <a:pt x="19" y="711"/>
                  </a:cubicBezTo>
                  <a:cubicBezTo>
                    <a:pt x="16" y="710"/>
                    <a:pt x="18" y="714"/>
                    <a:pt x="15" y="714"/>
                  </a:cubicBezTo>
                  <a:cubicBezTo>
                    <a:pt x="8" y="753"/>
                    <a:pt x="0" y="800"/>
                    <a:pt x="3" y="845"/>
                  </a:cubicBezTo>
                  <a:cubicBezTo>
                    <a:pt x="4" y="874"/>
                    <a:pt x="7" y="900"/>
                    <a:pt x="10" y="925"/>
                  </a:cubicBezTo>
                  <a:cubicBezTo>
                    <a:pt x="22" y="1004"/>
                    <a:pt x="40" y="1074"/>
                    <a:pt x="66" y="1136"/>
                  </a:cubicBezTo>
                  <a:cubicBezTo>
                    <a:pt x="81" y="1172"/>
                    <a:pt x="97" y="1206"/>
                    <a:pt x="116" y="1234"/>
                  </a:cubicBezTo>
                  <a:cubicBezTo>
                    <a:pt x="115" y="1232"/>
                    <a:pt x="115" y="1229"/>
                    <a:pt x="117" y="1227"/>
                  </a:cubicBezTo>
                  <a:cubicBezTo>
                    <a:pt x="134" y="1241"/>
                    <a:pt x="145" y="1273"/>
                    <a:pt x="172" y="1283"/>
                  </a:cubicBezTo>
                  <a:cubicBezTo>
                    <a:pt x="177" y="1290"/>
                    <a:pt x="184" y="1296"/>
                    <a:pt x="193" y="1299"/>
                  </a:cubicBezTo>
                  <a:cubicBezTo>
                    <a:pt x="195" y="1290"/>
                    <a:pt x="188" y="1276"/>
                    <a:pt x="187" y="1270"/>
                  </a:cubicBezTo>
                  <a:cubicBezTo>
                    <a:pt x="197" y="1287"/>
                    <a:pt x="206" y="1311"/>
                    <a:pt x="224" y="1317"/>
                  </a:cubicBezTo>
                  <a:cubicBezTo>
                    <a:pt x="228" y="1313"/>
                    <a:pt x="231" y="1308"/>
                    <a:pt x="231" y="1303"/>
                  </a:cubicBezTo>
                  <a:cubicBezTo>
                    <a:pt x="238" y="1307"/>
                    <a:pt x="241" y="1316"/>
                    <a:pt x="248" y="1319"/>
                  </a:cubicBezTo>
                  <a:cubicBezTo>
                    <a:pt x="249" y="1319"/>
                    <a:pt x="249" y="1318"/>
                    <a:pt x="250" y="1319"/>
                  </a:cubicBezTo>
                  <a:cubicBezTo>
                    <a:pt x="251" y="1313"/>
                    <a:pt x="247" y="1308"/>
                    <a:pt x="248" y="1306"/>
                  </a:cubicBezTo>
                  <a:cubicBezTo>
                    <a:pt x="254" y="1312"/>
                    <a:pt x="261" y="1316"/>
                    <a:pt x="263" y="1325"/>
                  </a:cubicBezTo>
                  <a:cubicBezTo>
                    <a:pt x="261" y="1325"/>
                    <a:pt x="260" y="1324"/>
                    <a:pt x="259" y="1323"/>
                  </a:cubicBezTo>
                  <a:cubicBezTo>
                    <a:pt x="259" y="1328"/>
                    <a:pt x="262" y="1331"/>
                    <a:pt x="267" y="1332"/>
                  </a:cubicBezTo>
                  <a:cubicBezTo>
                    <a:pt x="266" y="1329"/>
                    <a:pt x="270" y="1330"/>
                    <a:pt x="271" y="1330"/>
                  </a:cubicBezTo>
                  <a:cubicBezTo>
                    <a:pt x="278" y="1334"/>
                    <a:pt x="279" y="1342"/>
                    <a:pt x="288" y="1343"/>
                  </a:cubicBezTo>
                  <a:cubicBezTo>
                    <a:pt x="307" y="1338"/>
                    <a:pt x="305" y="1369"/>
                    <a:pt x="319" y="1374"/>
                  </a:cubicBezTo>
                  <a:cubicBezTo>
                    <a:pt x="329" y="1373"/>
                    <a:pt x="332" y="1378"/>
                    <a:pt x="337" y="1382"/>
                  </a:cubicBezTo>
                  <a:cubicBezTo>
                    <a:pt x="352" y="1381"/>
                    <a:pt x="352" y="1394"/>
                    <a:pt x="361" y="1399"/>
                  </a:cubicBezTo>
                  <a:cubicBezTo>
                    <a:pt x="362" y="1395"/>
                    <a:pt x="375" y="1396"/>
                    <a:pt x="372" y="1400"/>
                  </a:cubicBezTo>
                  <a:cubicBezTo>
                    <a:pt x="371" y="1399"/>
                    <a:pt x="368" y="1399"/>
                    <a:pt x="365" y="1399"/>
                  </a:cubicBezTo>
                  <a:cubicBezTo>
                    <a:pt x="365" y="1407"/>
                    <a:pt x="373" y="1411"/>
                    <a:pt x="378" y="1416"/>
                  </a:cubicBezTo>
                  <a:cubicBezTo>
                    <a:pt x="383" y="1422"/>
                    <a:pt x="384" y="1431"/>
                    <a:pt x="391" y="1435"/>
                  </a:cubicBezTo>
                  <a:cubicBezTo>
                    <a:pt x="392" y="1431"/>
                    <a:pt x="391" y="1431"/>
                    <a:pt x="392" y="1429"/>
                  </a:cubicBezTo>
                  <a:cubicBezTo>
                    <a:pt x="393" y="1432"/>
                    <a:pt x="396" y="1428"/>
                    <a:pt x="397" y="1429"/>
                  </a:cubicBezTo>
                  <a:cubicBezTo>
                    <a:pt x="396" y="1422"/>
                    <a:pt x="390" y="1420"/>
                    <a:pt x="388" y="1414"/>
                  </a:cubicBezTo>
                  <a:cubicBezTo>
                    <a:pt x="390" y="1414"/>
                    <a:pt x="390" y="1416"/>
                    <a:pt x="392" y="1416"/>
                  </a:cubicBezTo>
                  <a:cubicBezTo>
                    <a:pt x="390" y="1411"/>
                    <a:pt x="387" y="1407"/>
                    <a:pt x="383" y="1404"/>
                  </a:cubicBezTo>
                  <a:cubicBezTo>
                    <a:pt x="383" y="1399"/>
                    <a:pt x="381" y="1394"/>
                    <a:pt x="375" y="1392"/>
                  </a:cubicBezTo>
                  <a:cubicBezTo>
                    <a:pt x="373" y="1393"/>
                    <a:pt x="370" y="1398"/>
                    <a:pt x="368" y="1393"/>
                  </a:cubicBezTo>
                  <a:cubicBezTo>
                    <a:pt x="370" y="1393"/>
                    <a:pt x="372" y="1393"/>
                    <a:pt x="373" y="1391"/>
                  </a:cubicBezTo>
                  <a:cubicBezTo>
                    <a:pt x="367" y="1388"/>
                    <a:pt x="368" y="1373"/>
                    <a:pt x="359" y="1376"/>
                  </a:cubicBezTo>
                  <a:cubicBezTo>
                    <a:pt x="362" y="1377"/>
                    <a:pt x="363" y="1378"/>
                    <a:pt x="362" y="1382"/>
                  </a:cubicBezTo>
                  <a:cubicBezTo>
                    <a:pt x="358" y="1381"/>
                    <a:pt x="356" y="1378"/>
                    <a:pt x="356" y="1374"/>
                  </a:cubicBezTo>
                  <a:cubicBezTo>
                    <a:pt x="357" y="1374"/>
                    <a:pt x="358" y="1376"/>
                    <a:pt x="358" y="1373"/>
                  </a:cubicBezTo>
                  <a:cubicBezTo>
                    <a:pt x="356" y="1370"/>
                    <a:pt x="351" y="1364"/>
                    <a:pt x="350" y="1363"/>
                  </a:cubicBezTo>
                  <a:cubicBezTo>
                    <a:pt x="352" y="1364"/>
                    <a:pt x="356" y="1368"/>
                    <a:pt x="359" y="1366"/>
                  </a:cubicBezTo>
                  <a:cubicBezTo>
                    <a:pt x="354" y="1361"/>
                    <a:pt x="347" y="1360"/>
                    <a:pt x="342" y="1354"/>
                  </a:cubicBezTo>
                  <a:cubicBezTo>
                    <a:pt x="342" y="1353"/>
                    <a:pt x="343" y="1350"/>
                    <a:pt x="342" y="1349"/>
                  </a:cubicBezTo>
                  <a:cubicBezTo>
                    <a:pt x="340" y="1344"/>
                    <a:pt x="329" y="1331"/>
                    <a:pt x="325" y="1332"/>
                  </a:cubicBezTo>
                  <a:cubicBezTo>
                    <a:pt x="324" y="1338"/>
                    <a:pt x="333" y="1340"/>
                    <a:pt x="332" y="1343"/>
                  </a:cubicBezTo>
                  <a:cubicBezTo>
                    <a:pt x="326" y="1344"/>
                    <a:pt x="328" y="1336"/>
                    <a:pt x="323" y="1336"/>
                  </a:cubicBezTo>
                  <a:cubicBezTo>
                    <a:pt x="322" y="1338"/>
                    <a:pt x="326" y="1339"/>
                    <a:pt x="323" y="1340"/>
                  </a:cubicBezTo>
                  <a:cubicBezTo>
                    <a:pt x="320" y="1338"/>
                    <a:pt x="321" y="1332"/>
                    <a:pt x="320" y="1329"/>
                  </a:cubicBezTo>
                  <a:cubicBezTo>
                    <a:pt x="314" y="1329"/>
                    <a:pt x="311" y="1319"/>
                    <a:pt x="316" y="1317"/>
                  </a:cubicBezTo>
                  <a:cubicBezTo>
                    <a:pt x="314" y="1313"/>
                    <a:pt x="309" y="1312"/>
                    <a:pt x="305" y="1310"/>
                  </a:cubicBezTo>
                  <a:cubicBezTo>
                    <a:pt x="303" y="1313"/>
                    <a:pt x="308" y="1317"/>
                    <a:pt x="309" y="1320"/>
                  </a:cubicBezTo>
                  <a:cubicBezTo>
                    <a:pt x="303" y="1316"/>
                    <a:pt x="299" y="1309"/>
                    <a:pt x="292" y="1307"/>
                  </a:cubicBezTo>
                  <a:cubicBezTo>
                    <a:pt x="297" y="1308"/>
                    <a:pt x="291" y="1304"/>
                    <a:pt x="295" y="1303"/>
                  </a:cubicBezTo>
                  <a:cubicBezTo>
                    <a:pt x="297" y="1306"/>
                    <a:pt x="299" y="1313"/>
                    <a:pt x="302" y="1310"/>
                  </a:cubicBezTo>
                  <a:cubicBezTo>
                    <a:pt x="299" y="1307"/>
                    <a:pt x="297" y="1303"/>
                    <a:pt x="293" y="1300"/>
                  </a:cubicBezTo>
                  <a:cubicBezTo>
                    <a:pt x="292" y="1301"/>
                    <a:pt x="293" y="1304"/>
                    <a:pt x="291" y="1303"/>
                  </a:cubicBezTo>
                  <a:cubicBezTo>
                    <a:pt x="285" y="1295"/>
                    <a:pt x="279" y="1286"/>
                    <a:pt x="269" y="1281"/>
                  </a:cubicBezTo>
                  <a:cubicBezTo>
                    <a:pt x="271" y="1275"/>
                    <a:pt x="265" y="1278"/>
                    <a:pt x="266" y="1272"/>
                  </a:cubicBezTo>
                  <a:cubicBezTo>
                    <a:pt x="268" y="1272"/>
                    <a:pt x="269" y="1275"/>
                    <a:pt x="268" y="1271"/>
                  </a:cubicBezTo>
                  <a:cubicBezTo>
                    <a:pt x="266" y="1260"/>
                    <a:pt x="254" y="1254"/>
                    <a:pt x="248" y="1245"/>
                  </a:cubicBezTo>
                  <a:cubicBezTo>
                    <a:pt x="244" y="1238"/>
                    <a:pt x="242" y="1230"/>
                    <a:pt x="237" y="1223"/>
                  </a:cubicBezTo>
                  <a:cubicBezTo>
                    <a:pt x="231" y="1216"/>
                    <a:pt x="220" y="1208"/>
                    <a:pt x="214" y="1202"/>
                  </a:cubicBezTo>
                  <a:cubicBezTo>
                    <a:pt x="209" y="1198"/>
                    <a:pt x="204" y="1191"/>
                    <a:pt x="201" y="1187"/>
                  </a:cubicBezTo>
                  <a:cubicBezTo>
                    <a:pt x="193" y="1176"/>
                    <a:pt x="191" y="1162"/>
                    <a:pt x="182" y="1150"/>
                  </a:cubicBezTo>
                  <a:cubicBezTo>
                    <a:pt x="180" y="1147"/>
                    <a:pt x="177" y="1146"/>
                    <a:pt x="175" y="1144"/>
                  </a:cubicBezTo>
                  <a:cubicBezTo>
                    <a:pt x="171" y="1137"/>
                    <a:pt x="170" y="1129"/>
                    <a:pt x="165" y="1122"/>
                  </a:cubicBezTo>
                  <a:cubicBezTo>
                    <a:pt x="155" y="1116"/>
                    <a:pt x="153" y="1102"/>
                    <a:pt x="146" y="1094"/>
                  </a:cubicBezTo>
                  <a:cubicBezTo>
                    <a:pt x="145" y="1085"/>
                    <a:pt x="139" y="1081"/>
                    <a:pt x="136" y="1075"/>
                  </a:cubicBezTo>
                  <a:cubicBezTo>
                    <a:pt x="137" y="1068"/>
                    <a:pt x="133" y="1067"/>
                    <a:pt x="130" y="1064"/>
                  </a:cubicBezTo>
                  <a:cubicBezTo>
                    <a:pt x="122" y="1042"/>
                    <a:pt x="108" y="1020"/>
                    <a:pt x="110" y="990"/>
                  </a:cubicBezTo>
                  <a:cubicBezTo>
                    <a:pt x="111" y="968"/>
                    <a:pt x="125" y="947"/>
                    <a:pt x="123" y="923"/>
                  </a:cubicBezTo>
                  <a:cubicBezTo>
                    <a:pt x="122" y="920"/>
                    <a:pt x="120" y="917"/>
                    <a:pt x="120" y="913"/>
                  </a:cubicBezTo>
                  <a:cubicBezTo>
                    <a:pt x="119" y="905"/>
                    <a:pt x="120" y="896"/>
                    <a:pt x="120" y="887"/>
                  </a:cubicBezTo>
                  <a:cubicBezTo>
                    <a:pt x="120" y="855"/>
                    <a:pt x="122" y="823"/>
                    <a:pt x="133" y="797"/>
                  </a:cubicBezTo>
                  <a:cubicBezTo>
                    <a:pt x="133" y="795"/>
                    <a:pt x="129" y="796"/>
                    <a:pt x="129" y="792"/>
                  </a:cubicBezTo>
                  <a:cubicBezTo>
                    <a:pt x="132" y="789"/>
                    <a:pt x="131" y="781"/>
                    <a:pt x="131" y="775"/>
                  </a:cubicBezTo>
                  <a:cubicBezTo>
                    <a:pt x="127" y="771"/>
                    <a:pt x="123" y="769"/>
                    <a:pt x="119" y="767"/>
                  </a:cubicBezTo>
                  <a:cubicBezTo>
                    <a:pt x="119" y="766"/>
                    <a:pt x="118" y="765"/>
                    <a:pt x="118" y="764"/>
                  </a:cubicBezTo>
                  <a:cubicBezTo>
                    <a:pt x="120" y="763"/>
                    <a:pt x="120" y="765"/>
                    <a:pt x="122" y="765"/>
                  </a:cubicBezTo>
                  <a:cubicBezTo>
                    <a:pt x="120" y="760"/>
                    <a:pt x="125" y="758"/>
                    <a:pt x="125" y="752"/>
                  </a:cubicBezTo>
                  <a:cubicBezTo>
                    <a:pt x="126" y="748"/>
                    <a:pt x="121" y="742"/>
                    <a:pt x="124" y="737"/>
                  </a:cubicBezTo>
                  <a:cubicBezTo>
                    <a:pt x="116" y="733"/>
                    <a:pt x="117" y="722"/>
                    <a:pt x="115" y="716"/>
                  </a:cubicBezTo>
                  <a:cubicBezTo>
                    <a:pt x="111" y="715"/>
                    <a:pt x="112" y="718"/>
                    <a:pt x="109" y="719"/>
                  </a:cubicBezTo>
                  <a:cubicBezTo>
                    <a:pt x="106" y="716"/>
                    <a:pt x="108" y="715"/>
                    <a:pt x="108" y="711"/>
                  </a:cubicBezTo>
                  <a:cubicBezTo>
                    <a:pt x="104" y="711"/>
                    <a:pt x="104" y="707"/>
                    <a:pt x="103" y="704"/>
                  </a:cubicBezTo>
                  <a:cubicBezTo>
                    <a:pt x="98" y="704"/>
                    <a:pt x="98" y="704"/>
                    <a:pt x="98" y="704"/>
                  </a:cubicBezTo>
                  <a:cubicBezTo>
                    <a:pt x="93" y="698"/>
                    <a:pt x="96" y="692"/>
                    <a:pt x="96" y="686"/>
                  </a:cubicBezTo>
                  <a:cubicBezTo>
                    <a:pt x="96" y="684"/>
                    <a:pt x="94" y="683"/>
                    <a:pt x="94" y="681"/>
                  </a:cubicBezTo>
                  <a:cubicBezTo>
                    <a:pt x="91" y="660"/>
                    <a:pt x="98" y="633"/>
                    <a:pt x="108" y="621"/>
                  </a:cubicBezTo>
                  <a:cubicBezTo>
                    <a:pt x="110" y="623"/>
                    <a:pt x="114" y="624"/>
                    <a:pt x="116" y="626"/>
                  </a:cubicBezTo>
                  <a:cubicBezTo>
                    <a:pt x="115" y="630"/>
                    <a:pt x="112" y="632"/>
                    <a:pt x="112" y="637"/>
                  </a:cubicBezTo>
                  <a:cubicBezTo>
                    <a:pt x="117" y="639"/>
                    <a:pt x="119" y="633"/>
                    <a:pt x="118" y="627"/>
                  </a:cubicBezTo>
                  <a:cubicBezTo>
                    <a:pt x="119" y="626"/>
                    <a:pt x="122" y="629"/>
                    <a:pt x="124" y="626"/>
                  </a:cubicBezTo>
                  <a:cubicBezTo>
                    <a:pt x="123" y="616"/>
                    <a:pt x="135" y="614"/>
                    <a:pt x="139" y="607"/>
                  </a:cubicBezTo>
                  <a:cubicBezTo>
                    <a:pt x="142" y="600"/>
                    <a:pt x="142" y="593"/>
                    <a:pt x="148" y="587"/>
                  </a:cubicBezTo>
                  <a:cubicBezTo>
                    <a:pt x="149" y="594"/>
                    <a:pt x="155" y="582"/>
                    <a:pt x="157" y="579"/>
                  </a:cubicBezTo>
                  <a:cubicBezTo>
                    <a:pt x="153" y="565"/>
                    <a:pt x="166" y="554"/>
                    <a:pt x="171" y="543"/>
                  </a:cubicBezTo>
                  <a:cubicBezTo>
                    <a:pt x="169" y="540"/>
                    <a:pt x="168" y="538"/>
                    <a:pt x="172" y="536"/>
                  </a:cubicBezTo>
                  <a:cubicBezTo>
                    <a:pt x="180" y="539"/>
                    <a:pt x="191" y="525"/>
                    <a:pt x="196" y="521"/>
                  </a:cubicBezTo>
                  <a:cubicBezTo>
                    <a:pt x="197" y="519"/>
                    <a:pt x="200" y="519"/>
                    <a:pt x="202" y="518"/>
                  </a:cubicBezTo>
                  <a:cubicBezTo>
                    <a:pt x="213" y="509"/>
                    <a:pt x="220" y="483"/>
                    <a:pt x="233" y="480"/>
                  </a:cubicBezTo>
                  <a:cubicBezTo>
                    <a:pt x="239" y="479"/>
                    <a:pt x="243" y="485"/>
                    <a:pt x="249" y="482"/>
                  </a:cubicBezTo>
                  <a:cubicBezTo>
                    <a:pt x="251" y="477"/>
                    <a:pt x="258" y="477"/>
                    <a:pt x="262" y="475"/>
                  </a:cubicBezTo>
                  <a:cubicBezTo>
                    <a:pt x="266" y="472"/>
                    <a:pt x="268" y="466"/>
                    <a:pt x="272" y="463"/>
                  </a:cubicBezTo>
                  <a:cubicBezTo>
                    <a:pt x="277" y="459"/>
                    <a:pt x="285" y="458"/>
                    <a:pt x="290" y="455"/>
                  </a:cubicBezTo>
                  <a:cubicBezTo>
                    <a:pt x="294" y="451"/>
                    <a:pt x="296" y="444"/>
                    <a:pt x="300" y="441"/>
                  </a:cubicBezTo>
                  <a:cubicBezTo>
                    <a:pt x="304" y="438"/>
                    <a:pt x="308" y="440"/>
                    <a:pt x="312" y="437"/>
                  </a:cubicBezTo>
                  <a:cubicBezTo>
                    <a:pt x="314" y="435"/>
                    <a:pt x="314" y="431"/>
                    <a:pt x="317" y="428"/>
                  </a:cubicBezTo>
                  <a:cubicBezTo>
                    <a:pt x="325" y="419"/>
                    <a:pt x="338" y="420"/>
                    <a:pt x="338" y="407"/>
                  </a:cubicBezTo>
                  <a:cubicBezTo>
                    <a:pt x="334" y="405"/>
                    <a:pt x="335" y="399"/>
                    <a:pt x="332" y="397"/>
                  </a:cubicBezTo>
                  <a:cubicBezTo>
                    <a:pt x="339" y="382"/>
                    <a:pt x="347" y="367"/>
                    <a:pt x="361" y="359"/>
                  </a:cubicBezTo>
                  <a:cubicBezTo>
                    <a:pt x="361" y="356"/>
                    <a:pt x="359" y="356"/>
                    <a:pt x="360" y="354"/>
                  </a:cubicBezTo>
                  <a:cubicBezTo>
                    <a:pt x="365" y="351"/>
                    <a:pt x="370" y="348"/>
                    <a:pt x="374" y="344"/>
                  </a:cubicBezTo>
                  <a:cubicBezTo>
                    <a:pt x="374" y="341"/>
                    <a:pt x="370" y="342"/>
                    <a:pt x="371" y="337"/>
                  </a:cubicBezTo>
                  <a:cubicBezTo>
                    <a:pt x="388" y="325"/>
                    <a:pt x="401" y="308"/>
                    <a:pt x="408" y="286"/>
                  </a:cubicBezTo>
                  <a:cubicBezTo>
                    <a:pt x="413" y="284"/>
                    <a:pt x="417" y="281"/>
                    <a:pt x="422" y="279"/>
                  </a:cubicBezTo>
                  <a:cubicBezTo>
                    <a:pt x="424" y="297"/>
                    <a:pt x="412" y="301"/>
                    <a:pt x="406" y="311"/>
                  </a:cubicBezTo>
                  <a:cubicBezTo>
                    <a:pt x="403" y="317"/>
                    <a:pt x="402" y="325"/>
                    <a:pt x="398" y="329"/>
                  </a:cubicBezTo>
                  <a:cubicBezTo>
                    <a:pt x="396" y="331"/>
                    <a:pt x="393" y="331"/>
                    <a:pt x="391" y="334"/>
                  </a:cubicBezTo>
                  <a:cubicBezTo>
                    <a:pt x="391" y="343"/>
                    <a:pt x="386" y="348"/>
                    <a:pt x="384" y="357"/>
                  </a:cubicBezTo>
                  <a:cubicBezTo>
                    <a:pt x="376" y="358"/>
                    <a:pt x="374" y="364"/>
                    <a:pt x="373" y="372"/>
                  </a:cubicBezTo>
                  <a:cubicBezTo>
                    <a:pt x="375" y="372"/>
                    <a:pt x="375" y="374"/>
                    <a:pt x="378" y="373"/>
                  </a:cubicBezTo>
                  <a:cubicBezTo>
                    <a:pt x="383" y="372"/>
                    <a:pt x="380" y="368"/>
                    <a:pt x="382" y="365"/>
                  </a:cubicBezTo>
                  <a:cubicBezTo>
                    <a:pt x="388" y="356"/>
                    <a:pt x="405" y="350"/>
                    <a:pt x="400" y="338"/>
                  </a:cubicBezTo>
                  <a:cubicBezTo>
                    <a:pt x="403" y="335"/>
                    <a:pt x="407" y="331"/>
                    <a:pt x="410" y="327"/>
                  </a:cubicBezTo>
                  <a:cubicBezTo>
                    <a:pt x="416" y="327"/>
                    <a:pt x="423" y="320"/>
                    <a:pt x="427" y="314"/>
                  </a:cubicBezTo>
                  <a:cubicBezTo>
                    <a:pt x="423" y="314"/>
                    <a:pt x="422" y="316"/>
                    <a:pt x="419" y="316"/>
                  </a:cubicBezTo>
                  <a:cubicBezTo>
                    <a:pt x="414" y="306"/>
                    <a:pt x="425" y="301"/>
                    <a:pt x="432" y="296"/>
                  </a:cubicBezTo>
                  <a:cubicBezTo>
                    <a:pt x="440" y="280"/>
                    <a:pt x="440" y="261"/>
                    <a:pt x="455" y="252"/>
                  </a:cubicBezTo>
                  <a:cubicBezTo>
                    <a:pt x="463" y="252"/>
                    <a:pt x="465" y="246"/>
                    <a:pt x="472" y="245"/>
                  </a:cubicBezTo>
                  <a:cubicBezTo>
                    <a:pt x="470" y="233"/>
                    <a:pt x="485" y="234"/>
                    <a:pt x="481" y="223"/>
                  </a:cubicBezTo>
                  <a:cubicBezTo>
                    <a:pt x="483" y="221"/>
                    <a:pt x="486" y="221"/>
                    <a:pt x="486" y="216"/>
                  </a:cubicBezTo>
                  <a:cubicBezTo>
                    <a:pt x="487" y="213"/>
                    <a:pt x="482" y="216"/>
                    <a:pt x="483" y="213"/>
                  </a:cubicBezTo>
                  <a:cubicBezTo>
                    <a:pt x="491" y="213"/>
                    <a:pt x="494" y="204"/>
                    <a:pt x="492" y="196"/>
                  </a:cubicBezTo>
                  <a:cubicBezTo>
                    <a:pt x="493" y="194"/>
                    <a:pt x="497" y="194"/>
                    <a:pt x="497" y="191"/>
                  </a:cubicBezTo>
                  <a:cubicBezTo>
                    <a:pt x="497" y="186"/>
                    <a:pt x="492" y="186"/>
                    <a:pt x="492" y="182"/>
                  </a:cubicBezTo>
                  <a:cubicBezTo>
                    <a:pt x="495" y="167"/>
                    <a:pt x="487" y="159"/>
                    <a:pt x="484" y="146"/>
                  </a:cubicBezTo>
                  <a:cubicBezTo>
                    <a:pt x="484" y="141"/>
                    <a:pt x="491" y="134"/>
                    <a:pt x="487" y="130"/>
                  </a:cubicBezTo>
                  <a:cubicBezTo>
                    <a:pt x="498" y="125"/>
                    <a:pt x="507" y="118"/>
                    <a:pt x="512" y="111"/>
                  </a:cubicBezTo>
                  <a:cubicBezTo>
                    <a:pt x="507" y="109"/>
                    <a:pt x="503" y="115"/>
                    <a:pt x="498" y="116"/>
                  </a:cubicBezTo>
                  <a:cubicBezTo>
                    <a:pt x="498" y="114"/>
                    <a:pt x="498" y="114"/>
                    <a:pt x="499" y="113"/>
                  </a:cubicBezTo>
                  <a:cubicBezTo>
                    <a:pt x="492" y="118"/>
                    <a:pt x="487" y="126"/>
                    <a:pt x="479" y="130"/>
                  </a:cubicBezTo>
                  <a:cubicBezTo>
                    <a:pt x="478" y="133"/>
                    <a:pt x="481" y="132"/>
                    <a:pt x="482" y="134"/>
                  </a:cubicBezTo>
                  <a:cubicBezTo>
                    <a:pt x="479" y="133"/>
                    <a:pt x="478" y="135"/>
                    <a:pt x="476" y="135"/>
                  </a:cubicBezTo>
                  <a:cubicBezTo>
                    <a:pt x="477" y="137"/>
                    <a:pt x="478" y="141"/>
                    <a:pt x="474" y="141"/>
                  </a:cubicBezTo>
                  <a:cubicBezTo>
                    <a:pt x="472" y="135"/>
                    <a:pt x="473" y="130"/>
                    <a:pt x="478" y="125"/>
                  </a:cubicBezTo>
                  <a:cubicBezTo>
                    <a:pt x="480" y="123"/>
                    <a:pt x="484" y="123"/>
                    <a:pt x="487" y="121"/>
                  </a:cubicBezTo>
                  <a:cubicBezTo>
                    <a:pt x="489" y="120"/>
                    <a:pt x="489" y="118"/>
                    <a:pt x="490" y="117"/>
                  </a:cubicBezTo>
                  <a:cubicBezTo>
                    <a:pt x="496" y="112"/>
                    <a:pt x="503" y="113"/>
                    <a:pt x="508" y="108"/>
                  </a:cubicBezTo>
                  <a:cubicBezTo>
                    <a:pt x="503" y="106"/>
                    <a:pt x="506" y="101"/>
                    <a:pt x="510" y="99"/>
                  </a:cubicBezTo>
                  <a:cubicBezTo>
                    <a:pt x="509" y="100"/>
                    <a:pt x="519" y="101"/>
                    <a:pt x="516" y="97"/>
                  </a:cubicBezTo>
                  <a:cubicBezTo>
                    <a:pt x="514" y="96"/>
                    <a:pt x="512" y="100"/>
                    <a:pt x="511" y="97"/>
                  </a:cubicBezTo>
                  <a:cubicBezTo>
                    <a:pt x="511" y="95"/>
                    <a:pt x="510" y="95"/>
                    <a:pt x="511" y="94"/>
                  </a:cubicBezTo>
                  <a:cubicBezTo>
                    <a:pt x="515" y="96"/>
                    <a:pt x="520" y="97"/>
                    <a:pt x="523" y="93"/>
                  </a:cubicBezTo>
                  <a:cubicBezTo>
                    <a:pt x="521" y="91"/>
                    <a:pt x="519" y="95"/>
                    <a:pt x="519" y="93"/>
                  </a:cubicBezTo>
                  <a:cubicBezTo>
                    <a:pt x="517" y="87"/>
                    <a:pt x="525" y="87"/>
                    <a:pt x="529" y="82"/>
                  </a:cubicBezTo>
                  <a:cubicBezTo>
                    <a:pt x="531" y="78"/>
                    <a:pt x="530" y="72"/>
                    <a:pt x="534" y="71"/>
                  </a:cubicBezTo>
                  <a:cubicBezTo>
                    <a:pt x="535" y="71"/>
                    <a:pt x="538" y="78"/>
                    <a:pt x="539" y="73"/>
                  </a:cubicBezTo>
                  <a:cubicBezTo>
                    <a:pt x="539" y="69"/>
                    <a:pt x="537" y="71"/>
                    <a:pt x="537" y="66"/>
                  </a:cubicBezTo>
                  <a:cubicBezTo>
                    <a:pt x="540" y="66"/>
                    <a:pt x="539" y="64"/>
                    <a:pt x="541" y="64"/>
                  </a:cubicBezTo>
                  <a:cubicBezTo>
                    <a:pt x="541" y="67"/>
                    <a:pt x="538" y="68"/>
                    <a:pt x="540" y="70"/>
                  </a:cubicBezTo>
                  <a:cubicBezTo>
                    <a:pt x="543" y="70"/>
                    <a:pt x="542" y="67"/>
                    <a:pt x="545" y="68"/>
                  </a:cubicBezTo>
                  <a:cubicBezTo>
                    <a:pt x="543" y="69"/>
                    <a:pt x="541" y="74"/>
                    <a:pt x="545" y="74"/>
                  </a:cubicBezTo>
                  <a:cubicBezTo>
                    <a:pt x="549" y="70"/>
                    <a:pt x="548" y="67"/>
                    <a:pt x="551" y="63"/>
                  </a:cubicBezTo>
                  <a:cubicBezTo>
                    <a:pt x="547" y="63"/>
                    <a:pt x="544" y="67"/>
                    <a:pt x="542" y="63"/>
                  </a:cubicBezTo>
                  <a:cubicBezTo>
                    <a:pt x="547" y="61"/>
                    <a:pt x="548" y="62"/>
                    <a:pt x="554" y="59"/>
                  </a:cubicBezTo>
                  <a:cubicBezTo>
                    <a:pt x="553" y="60"/>
                    <a:pt x="552" y="61"/>
                    <a:pt x="554" y="62"/>
                  </a:cubicBezTo>
                  <a:cubicBezTo>
                    <a:pt x="568" y="51"/>
                    <a:pt x="591" y="49"/>
                    <a:pt x="609" y="42"/>
                  </a:cubicBezTo>
                  <a:cubicBezTo>
                    <a:pt x="609" y="43"/>
                    <a:pt x="611" y="43"/>
                    <a:pt x="612" y="43"/>
                  </a:cubicBezTo>
                  <a:cubicBezTo>
                    <a:pt x="611" y="44"/>
                    <a:pt x="611" y="45"/>
                    <a:pt x="612" y="47"/>
                  </a:cubicBezTo>
                  <a:cubicBezTo>
                    <a:pt x="622" y="44"/>
                    <a:pt x="628" y="50"/>
                    <a:pt x="635" y="48"/>
                  </a:cubicBezTo>
                  <a:cubicBezTo>
                    <a:pt x="635" y="45"/>
                    <a:pt x="631" y="48"/>
                    <a:pt x="633" y="44"/>
                  </a:cubicBezTo>
                  <a:cubicBezTo>
                    <a:pt x="637" y="45"/>
                    <a:pt x="640" y="47"/>
                    <a:pt x="645" y="47"/>
                  </a:cubicBezTo>
                  <a:cubicBezTo>
                    <a:pt x="646" y="48"/>
                    <a:pt x="646" y="49"/>
                    <a:pt x="645" y="50"/>
                  </a:cubicBezTo>
                  <a:cubicBezTo>
                    <a:pt x="649" y="50"/>
                    <a:pt x="651" y="52"/>
                    <a:pt x="653" y="54"/>
                  </a:cubicBezTo>
                  <a:cubicBezTo>
                    <a:pt x="648" y="58"/>
                    <a:pt x="643" y="48"/>
                    <a:pt x="639" y="54"/>
                  </a:cubicBezTo>
                  <a:cubicBezTo>
                    <a:pt x="646" y="57"/>
                    <a:pt x="652" y="62"/>
                    <a:pt x="661" y="59"/>
                  </a:cubicBezTo>
                  <a:cubicBezTo>
                    <a:pt x="661" y="52"/>
                    <a:pt x="653" y="59"/>
                    <a:pt x="652" y="55"/>
                  </a:cubicBezTo>
                  <a:cubicBezTo>
                    <a:pt x="672" y="52"/>
                    <a:pt x="695" y="70"/>
                    <a:pt x="717" y="64"/>
                  </a:cubicBezTo>
                  <a:cubicBezTo>
                    <a:pt x="725" y="68"/>
                    <a:pt x="736" y="69"/>
                    <a:pt x="747" y="71"/>
                  </a:cubicBezTo>
                  <a:cubicBezTo>
                    <a:pt x="744" y="64"/>
                    <a:pt x="738" y="68"/>
                    <a:pt x="732" y="67"/>
                  </a:cubicBezTo>
                  <a:close/>
                  <a:moveTo>
                    <a:pt x="60" y="652"/>
                  </a:moveTo>
                  <a:cubicBezTo>
                    <a:pt x="56" y="649"/>
                    <a:pt x="61" y="641"/>
                    <a:pt x="61" y="636"/>
                  </a:cubicBezTo>
                  <a:cubicBezTo>
                    <a:pt x="66" y="642"/>
                    <a:pt x="62" y="646"/>
                    <a:pt x="60" y="652"/>
                  </a:cubicBezTo>
                  <a:close/>
                  <a:moveTo>
                    <a:pt x="380" y="1401"/>
                  </a:moveTo>
                  <a:cubicBezTo>
                    <a:pt x="381" y="1407"/>
                    <a:pt x="388" y="1407"/>
                    <a:pt x="384" y="1414"/>
                  </a:cubicBezTo>
                  <a:cubicBezTo>
                    <a:pt x="381" y="1414"/>
                    <a:pt x="383" y="1410"/>
                    <a:pt x="381" y="1410"/>
                  </a:cubicBezTo>
                  <a:cubicBezTo>
                    <a:pt x="381" y="1409"/>
                    <a:pt x="383" y="1409"/>
                    <a:pt x="384" y="1409"/>
                  </a:cubicBezTo>
                  <a:cubicBezTo>
                    <a:pt x="382" y="1407"/>
                    <a:pt x="382" y="1405"/>
                    <a:pt x="379" y="1405"/>
                  </a:cubicBezTo>
                  <a:cubicBezTo>
                    <a:pt x="380" y="1407"/>
                    <a:pt x="373" y="1409"/>
                    <a:pt x="373" y="1404"/>
                  </a:cubicBezTo>
                  <a:cubicBezTo>
                    <a:pt x="377" y="1403"/>
                    <a:pt x="375" y="1402"/>
                    <a:pt x="380" y="1401"/>
                  </a:cubicBezTo>
                  <a:close/>
                  <a:moveTo>
                    <a:pt x="119" y="1239"/>
                  </a:moveTo>
                  <a:cubicBezTo>
                    <a:pt x="118" y="1237"/>
                    <a:pt x="117" y="1236"/>
                    <a:pt x="116" y="1234"/>
                  </a:cubicBezTo>
                  <a:cubicBezTo>
                    <a:pt x="116" y="1236"/>
                    <a:pt x="117" y="1238"/>
                    <a:pt x="119" y="1239"/>
                  </a:cubicBezTo>
                  <a:close/>
                  <a:moveTo>
                    <a:pt x="1279" y="110"/>
                  </a:moveTo>
                  <a:cubicBezTo>
                    <a:pt x="1291" y="112"/>
                    <a:pt x="1291" y="124"/>
                    <a:pt x="1301" y="127"/>
                  </a:cubicBezTo>
                  <a:cubicBezTo>
                    <a:pt x="1304" y="123"/>
                    <a:pt x="1297" y="119"/>
                    <a:pt x="1301" y="115"/>
                  </a:cubicBezTo>
                  <a:cubicBezTo>
                    <a:pt x="1292" y="82"/>
                    <a:pt x="1253" y="76"/>
                    <a:pt x="1235" y="55"/>
                  </a:cubicBezTo>
                  <a:cubicBezTo>
                    <a:pt x="1241" y="60"/>
                    <a:pt x="1248" y="64"/>
                    <a:pt x="1255" y="68"/>
                  </a:cubicBezTo>
                  <a:cubicBezTo>
                    <a:pt x="1256" y="65"/>
                    <a:pt x="1251" y="64"/>
                    <a:pt x="1254" y="63"/>
                  </a:cubicBezTo>
                  <a:cubicBezTo>
                    <a:pt x="1269" y="69"/>
                    <a:pt x="1280" y="82"/>
                    <a:pt x="1295" y="85"/>
                  </a:cubicBezTo>
                  <a:cubicBezTo>
                    <a:pt x="1294" y="85"/>
                    <a:pt x="1292" y="83"/>
                    <a:pt x="1294" y="83"/>
                  </a:cubicBezTo>
                  <a:cubicBezTo>
                    <a:pt x="1321" y="93"/>
                    <a:pt x="1341" y="109"/>
                    <a:pt x="1361" y="126"/>
                  </a:cubicBezTo>
                  <a:cubicBezTo>
                    <a:pt x="1363" y="128"/>
                    <a:pt x="1364" y="125"/>
                    <a:pt x="1366" y="127"/>
                  </a:cubicBezTo>
                  <a:cubicBezTo>
                    <a:pt x="1365" y="131"/>
                    <a:pt x="1368" y="130"/>
                    <a:pt x="1368" y="133"/>
                  </a:cubicBezTo>
                  <a:cubicBezTo>
                    <a:pt x="1365" y="131"/>
                    <a:pt x="1363" y="128"/>
                    <a:pt x="1359" y="127"/>
                  </a:cubicBezTo>
                  <a:cubicBezTo>
                    <a:pt x="1359" y="129"/>
                    <a:pt x="1359" y="131"/>
                    <a:pt x="1358" y="131"/>
                  </a:cubicBezTo>
                  <a:cubicBezTo>
                    <a:pt x="1355" y="128"/>
                    <a:pt x="1352" y="125"/>
                    <a:pt x="1348" y="122"/>
                  </a:cubicBezTo>
                  <a:cubicBezTo>
                    <a:pt x="1357" y="133"/>
                    <a:pt x="1366" y="147"/>
                    <a:pt x="1370" y="159"/>
                  </a:cubicBezTo>
                  <a:cubicBezTo>
                    <a:pt x="1370" y="158"/>
                    <a:pt x="1372" y="157"/>
                    <a:pt x="1373" y="157"/>
                  </a:cubicBezTo>
                  <a:cubicBezTo>
                    <a:pt x="1376" y="162"/>
                    <a:pt x="1381" y="165"/>
                    <a:pt x="1383" y="170"/>
                  </a:cubicBezTo>
                  <a:cubicBezTo>
                    <a:pt x="1383" y="175"/>
                    <a:pt x="1380" y="175"/>
                    <a:pt x="1383" y="179"/>
                  </a:cubicBezTo>
                  <a:cubicBezTo>
                    <a:pt x="1386" y="177"/>
                    <a:pt x="1390" y="179"/>
                    <a:pt x="1393" y="183"/>
                  </a:cubicBezTo>
                  <a:cubicBezTo>
                    <a:pt x="1386" y="167"/>
                    <a:pt x="1375" y="155"/>
                    <a:pt x="1367" y="141"/>
                  </a:cubicBezTo>
                  <a:cubicBezTo>
                    <a:pt x="1395" y="168"/>
                    <a:pt x="1421" y="203"/>
                    <a:pt x="1450" y="226"/>
                  </a:cubicBezTo>
                  <a:cubicBezTo>
                    <a:pt x="1454" y="228"/>
                    <a:pt x="1451" y="223"/>
                    <a:pt x="1453" y="223"/>
                  </a:cubicBezTo>
                  <a:cubicBezTo>
                    <a:pt x="1457" y="230"/>
                    <a:pt x="1464" y="234"/>
                    <a:pt x="1469" y="241"/>
                  </a:cubicBezTo>
                  <a:cubicBezTo>
                    <a:pt x="1476" y="250"/>
                    <a:pt x="1489" y="260"/>
                    <a:pt x="1492" y="268"/>
                  </a:cubicBezTo>
                  <a:cubicBezTo>
                    <a:pt x="1492" y="271"/>
                    <a:pt x="1493" y="277"/>
                    <a:pt x="1493" y="280"/>
                  </a:cubicBezTo>
                  <a:cubicBezTo>
                    <a:pt x="1495" y="288"/>
                    <a:pt x="1495" y="297"/>
                    <a:pt x="1499" y="303"/>
                  </a:cubicBezTo>
                  <a:cubicBezTo>
                    <a:pt x="1502" y="307"/>
                    <a:pt x="1509" y="308"/>
                    <a:pt x="1513" y="311"/>
                  </a:cubicBezTo>
                  <a:cubicBezTo>
                    <a:pt x="1515" y="313"/>
                    <a:pt x="1514" y="318"/>
                    <a:pt x="1518" y="316"/>
                  </a:cubicBezTo>
                  <a:cubicBezTo>
                    <a:pt x="1513" y="306"/>
                    <a:pt x="1511" y="297"/>
                    <a:pt x="1505" y="287"/>
                  </a:cubicBezTo>
                  <a:cubicBezTo>
                    <a:pt x="1508" y="285"/>
                    <a:pt x="1510" y="289"/>
                    <a:pt x="1511" y="287"/>
                  </a:cubicBezTo>
                  <a:cubicBezTo>
                    <a:pt x="1508" y="282"/>
                    <a:pt x="1502" y="276"/>
                    <a:pt x="1502" y="271"/>
                  </a:cubicBezTo>
                  <a:cubicBezTo>
                    <a:pt x="1509" y="270"/>
                    <a:pt x="1514" y="284"/>
                    <a:pt x="1519" y="285"/>
                  </a:cubicBezTo>
                  <a:cubicBezTo>
                    <a:pt x="1515" y="279"/>
                    <a:pt x="1511" y="273"/>
                    <a:pt x="1507" y="267"/>
                  </a:cubicBezTo>
                  <a:cubicBezTo>
                    <a:pt x="1517" y="278"/>
                    <a:pt x="1527" y="289"/>
                    <a:pt x="1536" y="301"/>
                  </a:cubicBezTo>
                  <a:cubicBezTo>
                    <a:pt x="1534" y="301"/>
                    <a:pt x="1533" y="299"/>
                    <a:pt x="1533" y="301"/>
                  </a:cubicBezTo>
                  <a:cubicBezTo>
                    <a:pt x="1534" y="303"/>
                    <a:pt x="1536" y="304"/>
                    <a:pt x="1537" y="308"/>
                  </a:cubicBezTo>
                  <a:cubicBezTo>
                    <a:pt x="1532" y="303"/>
                    <a:pt x="1529" y="298"/>
                    <a:pt x="1523" y="297"/>
                  </a:cubicBezTo>
                  <a:cubicBezTo>
                    <a:pt x="1532" y="309"/>
                    <a:pt x="1543" y="319"/>
                    <a:pt x="1550" y="333"/>
                  </a:cubicBezTo>
                  <a:cubicBezTo>
                    <a:pt x="1545" y="340"/>
                    <a:pt x="1555" y="346"/>
                    <a:pt x="1552" y="356"/>
                  </a:cubicBezTo>
                  <a:cubicBezTo>
                    <a:pt x="1553" y="358"/>
                    <a:pt x="1556" y="358"/>
                    <a:pt x="1558" y="359"/>
                  </a:cubicBezTo>
                  <a:cubicBezTo>
                    <a:pt x="1557" y="362"/>
                    <a:pt x="1554" y="361"/>
                    <a:pt x="1555" y="364"/>
                  </a:cubicBezTo>
                  <a:cubicBezTo>
                    <a:pt x="1557" y="367"/>
                    <a:pt x="1563" y="371"/>
                    <a:pt x="1562" y="374"/>
                  </a:cubicBezTo>
                  <a:cubicBezTo>
                    <a:pt x="1559" y="373"/>
                    <a:pt x="1558" y="369"/>
                    <a:pt x="1554" y="369"/>
                  </a:cubicBezTo>
                  <a:cubicBezTo>
                    <a:pt x="1555" y="375"/>
                    <a:pt x="1560" y="377"/>
                    <a:pt x="1561" y="383"/>
                  </a:cubicBezTo>
                  <a:cubicBezTo>
                    <a:pt x="1586" y="415"/>
                    <a:pt x="1596" y="460"/>
                    <a:pt x="1625" y="487"/>
                  </a:cubicBezTo>
                  <a:cubicBezTo>
                    <a:pt x="1625" y="486"/>
                    <a:pt x="1625" y="484"/>
                    <a:pt x="1626" y="484"/>
                  </a:cubicBezTo>
                  <a:cubicBezTo>
                    <a:pt x="1632" y="501"/>
                    <a:pt x="1644" y="510"/>
                    <a:pt x="1648" y="528"/>
                  </a:cubicBezTo>
                  <a:cubicBezTo>
                    <a:pt x="1651" y="524"/>
                    <a:pt x="1644" y="518"/>
                    <a:pt x="1647" y="514"/>
                  </a:cubicBezTo>
                  <a:cubicBezTo>
                    <a:pt x="1656" y="534"/>
                    <a:pt x="1671" y="555"/>
                    <a:pt x="1668" y="580"/>
                  </a:cubicBezTo>
                  <a:cubicBezTo>
                    <a:pt x="1668" y="585"/>
                    <a:pt x="1664" y="588"/>
                    <a:pt x="1663" y="592"/>
                  </a:cubicBezTo>
                  <a:cubicBezTo>
                    <a:pt x="1663" y="595"/>
                    <a:pt x="1665" y="598"/>
                    <a:pt x="1665" y="600"/>
                  </a:cubicBezTo>
                  <a:cubicBezTo>
                    <a:pt x="1668" y="621"/>
                    <a:pt x="1667" y="635"/>
                    <a:pt x="1672" y="650"/>
                  </a:cubicBezTo>
                  <a:cubicBezTo>
                    <a:pt x="1674" y="657"/>
                    <a:pt x="1679" y="663"/>
                    <a:pt x="1682" y="671"/>
                  </a:cubicBezTo>
                  <a:cubicBezTo>
                    <a:pt x="1684" y="682"/>
                    <a:pt x="1682" y="693"/>
                    <a:pt x="1689" y="701"/>
                  </a:cubicBezTo>
                  <a:cubicBezTo>
                    <a:pt x="1689" y="678"/>
                    <a:pt x="1689" y="678"/>
                    <a:pt x="1689" y="678"/>
                  </a:cubicBezTo>
                  <a:cubicBezTo>
                    <a:pt x="1695" y="680"/>
                    <a:pt x="1688" y="666"/>
                    <a:pt x="1693" y="663"/>
                  </a:cubicBezTo>
                  <a:cubicBezTo>
                    <a:pt x="1698" y="672"/>
                    <a:pt x="1697" y="688"/>
                    <a:pt x="1701" y="699"/>
                  </a:cubicBezTo>
                  <a:cubicBezTo>
                    <a:pt x="1696" y="644"/>
                    <a:pt x="1684" y="595"/>
                    <a:pt x="1668" y="548"/>
                  </a:cubicBezTo>
                  <a:cubicBezTo>
                    <a:pt x="1631" y="438"/>
                    <a:pt x="1580" y="350"/>
                    <a:pt x="1516" y="270"/>
                  </a:cubicBezTo>
                  <a:cubicBezTo>
                    <a:pt x="1452" y="190"/>
                    <a:pt x="1375" y="128"/>
                    <a:pt x="1285" y="73"/>
                  </a:cubicBezTo>
                  <a:cubicBezTo>
                    <a:pt x="1257" y="57"/>
                    <a:pt x="1214" y="32"/>
                    <a:pt x="1183" y="25"/>
                  </a:cubicBezTo>
                  <a:cubicBezTo>
                    <a:pt x="1172" y="14"/>
                    <a:pt x="1152" y="22"/>
                    <a:pt x="1135" y="23"/>
                  </a:cubicBezTo>
                  <a:cubicBezTo>
                    <a:pt x="1140" y="27"/>
                    <a:pt x="1147" y="29"/>
                    <a:pt x="1150" y="34"/>
                  </a:cubicBezTo>
                  <a:cubicBezTo>
                    <a:pt x="1155" y="30"/>
                    <a:pt x="1165" y="32"/>
                    <a:pt x="1168" y="29"/>
                  </a:cubicBezTo>
                  <a:cubicBezTo>
                    <a:pt x="1169" y="36"/>
                    <a:pt x="1178" y="35"/>
                    <a:pt x="1182" y="38"/>
                  </a:cubicBezTo>
                  <a:cubicBezTo>
                    <a:pt x="1178" y="38"/>
                    <a:pt x="1181" y="41"/>
                    <a:pt x="1178" y="44"/>
                  </a:cubicBezTo>
                  <a:cubicBezTo>
                    <a:pt x="1195" y="45"/>
                    <a:pt x="1207" y="59"/>
                    <a:pt x="1222" y="63"/>
                  </a:cubicBezTo>
                  <a:cubicBezTo>
                    <a:pt x="1223" y="63"/>
                    <a:pt x="1226" y="62"/>
                    <a:pt x="1227" y="62"/>
                  </a:cubicBezTo>
                  <a:cubicBezTo>
                    <a:pt x="1230" y="62"/>
                    <a:pt x="1233" y="65"/>
                    <a:pt x="1237" y="67"/>
                  </a:cubicBezTo>
                  <a:cubicBezTo>
                    <a:pt x="1237" y="67"/>
                    <a:pt x="1237" y="64"/>
                    <a:pt x="1238" y="65"/>
                  </a:cubicBezTo>
                  <a:cubicBezTo>
                    <a:pt x="1246" y="68"/>
                    <a:pt x="1253" y="73"/>
                    <a:pt x="1259" y="80"/>
                  </a:cubicBezTo>
                  <a:cubicBezTo>
                    <a:pt x="1257" y="81"/>
                    <a:pt x="1255" y="77"/>
                    <a:pt x="1254" y="80"/>
                  </a:cubicBezTo>
                  <a:cubicBezTo>
                    <a:pt x="1259" y="82"/>
                    <a:pt x="1257" y="86"/>
                    <a:pt x="1258" y="89"/>
                  </a:cubicBezTo>
                  <a:cubicBezTo>
                    <a:pt x="1264" y="90"/>
                    <a:pt x="1267" y="93"/>
                    <a:pt x="1268" y="99"/>
                  </a:cubicBezTo>
                  <a:cubicBezTo>
                    <a:pt x="1272" y="101"/>
                    <a:pt x="1276" y="102"/>
                    <a:pt x="1278" y="104"/>
                  </a:cubicBezTo>
                  <a:cubicBezTo>
                    <a:pt x="1278" y="107"/>
                    <a:pt x="1279" y="108"/>
                    <a:pt x="1279" y="110"/>
                  </a:cubicBezTo>
                  <a:close/>
                  <a:moveTo>
                    <a:pt x="1357" y="178"/>
                  </a:moveTo>
                  <a:cubicBezTo>
                    <a:pt x="1361" y="180"/>
                    <a:pt x="1366" y="187"/>
                    <a:pt x="1370" y="186"/>
                  </a:cubicBezTo>
                  <a:cubicBezTo>
                    <a:pt x="1366" y="183"/>
                    <a:pt x="1362" y="176"/>
                    <a:pt x="1357" y="178"/>
                  </a:cubicBezTo>
                  <a:close/>
                  <a:moveTo>
                    <a:pt x="1406" y="207"/>
                  </a:moveTo>
                  <a:cubicBezTo>
                    <a:pt x="1400" y="202"/>
                    <a:pt x="1401" y="190"/>
                    <a:pt x="1393" y="188"/>
                  </a:cubicBezTo>
                  <a:cubicBezTo>
                    <a:pt x="1392" y="190"/>
                    <a:pt x="1392" y="193"/>
                    <a:pt x="1391" y="194"/>
                  </a:cubicBezTo>
                  <a:cubicBezTo>
                    <a:pt x="1382" y="196"/>
                    <a:pt x="1379" y="193"/>
                    <a:pt x="1373" y="189"/>
                  </a:cubicBezTo>
                  <a:cubicBezTo>
                    <a:pt x="1375" y="193"/>
                    <a:pt x="1380" y="193"/>
                    <a:pt x="1382" y="195"/>
                  </a:cubicBezTo>
                  <a:cubicBezTo>
                    <a:pt x="1383" y="198"/>
                    <a:pt x="1381" y="198"/>
                    <a:pt x="1381" y="200"/>
                  </a:cubicBezTo>
                  <a:cubicBezTo>
                    <a:pt x="1389" y="204"/>
                    <a:pt x="1394" y="209"/>
                    <a:pt x="1400" y="215"/>
                  </a:cubicBezTo>
                  <a:cubicBezTo>
                    <a:pt x="1404" y="211"/>
                    <a:pt x="1409" y="213"/>
                    <a:pt x="1413" y="215"/>
                  </a:cubicBezTo>
                  <a:cubicBezTo>
                    <a:pt x="1413" y="217"/>
                    <a:pt x="1411" y="217"/>
                    <a:pt x="1410" y="216"/>
                  </a:cubicBezTo>
                  <a:cubicBezTo>
                    <a:pt x="1411" y="221"/>
                    <a:pt x="1415" y="222"/>
                    <a:pt x="1419" y="224"/>
                  </a:cubicBezTo>
                  <a:cubicBezTo>
                    <a:pt x="1416" y="217"/>
                    <a:pt x="1415" y="208"/>
                    <a:pt x="1406" y="207"/>
                  </a:cubicBezTo>
                  <a:close/>
                  <a:moveTo>
                    <a:pt x="1504" y="338"/>
                  </a:moveTo>
                  <a:cubicBezTo>
                    <a:pt x="1504" y="338"/>
                    <a:pt x="1503" y="338"/>
                    <a:pt x="1503" y="337"/>
                  </a:cubicBezTo>
                  <a:cubicBezTo>
                    <a:pt x="1503" y="338"/>
                    <a:pt x="1503" y="339"/>
                    <a:pt x="1504" y="338"/>
                  </a:cubicBezTo>
                  <a:close/>
                  <a:moveTo>
                    <a:pt x="1506" y="326"/>
                  </a:moveTo>
                  <a:cubicBezTo>
                    <a:pt x="1504" y="318"/>
                    <a:pt x="1500" y="311"/>
                    <a:pt x="1492" y="313"/>
                  </a:cubicBezTo>
                  <a:cubicBezTo>
                    <a:pt x="1493" y="323"/>
                    <a:pt x="1498" y="333"/>
                    <a:pt x="1503" y="337"/>
                  </a:cubicBezTo>
                  <a:cubicBezTo>
                    <a:pt x="1503" y="336"/>
                    <a:pt x="1503" y="334"/>
                    <a:pt x="1504" y="335"/>
                  </a:cubicBezTo>
                  <a:cubicBezTo>
                    <a:pt x="1506" y="336"/>
                    <a:pt x="1505" y="340"/>
                    <a:pt x="1509" y="340"/>
                  </a:cubicBezTo>
                  <a:cubicBezTo>
                    <a:pt x="1508" y="331"/>
                    <a:pt x="1504" y="330"/>
                    <a:pt x="1502" y="323"/>
                  </a:cubicBezTo>
                  <a:cubicBezTo>
                    <a:pt x="1504" y="323"/>
                    <a:pt x="1504" y="326"/>
                    <a:pt x="1506" y="326"/>
                  </a:cubicBezTo>
                  <a:close/>
                  <a:moveTo>
                    <a:pt x="1696" y="874"/>
                  </a:moveTo>
                  <a:cubicBezTo>
                    <a:pt x="1696" y="872"/>
                    <a:pt x="1697" y="872"/>
                    <a:pt x="1698" y="873"/>
                  </a:cubicBezTo>
                  <a:cubicBezTo>
                    <a:pt x="1698" y="869"/>
                    <a:pt x="1702" y="864"/>
                    <a:pt x="1699" y="861"/>
                  </a:cubicBezTo>
                  <a:cubicBezTo>
                    <a:pt x="1699" y="866"/>
                    <a:pt x="1695" y="872"/>
                    <a:pt x="1696" y="874"/>
                  </a:cubicBezTo>
                  <a:close/>
                  <a:moveTo>
                    <a:pt x="824" y="1523"/>
                  </a:moveTo>
                  <a:cubicBezTo>
                    <a:pt x="826" y="1525"/>
                    <a:pt x="831" y="1524"/>
                    <a:pt x="833" y="1523"/>
                  </a:cubicBezTo>
                  <a:cubicBezTo>
                    <a:pt x="833" y="1525"/>
                    <a:pt x="833" y="1526"/>
                    <a:pt x="834" y="1527"/>
                  </a:cubicBezTo>
                  <a:cubicBezTo>
                    <a:pt x="832" y="1527"/>
                    <a:pt x="830" y="1528"/>
                    <a:pt x="829" y="1530"/>
                  </a:cubicBezTo>
                  <a:cubicBezTo>
                    <a:pt x="836" y="1537"/>
                    <a:pt x="841" y="1523"/>
                    <a:pt x="845" y="1528"/>
                  </a:cubicBezTo>
                  <a:cubicBezTo>
                    <a:pt x="847" y="1522"/>
                    <a:pt x="852" y="1519"/>
                    <a:pt x="855" y="1515"/>
                  </a:cubicBezTo>
                  <a:cubicBezTo>
                    <a:pt x="846" y="1516"/>
                    <a:pt x="829" y="1515"/>
                    <a:pt x="824" y="1523"/>
                  </a:cubicBezTo>
                  <a:close/>
                </a:path>
              </a:pathLst>
            </a:custGeom>
            <a:grpFill/>
            <a:ln w="9525">
              <a:noFill/>
              <a:round/>
            </a:ln>
          </p:spPr>
          <p:txBody>
            <a:bodyPr/>
            <a:lstStyle/>
            <a:p>
              <a:endParaRPr lang="de-DE" sz="1350"/>
            </a:p>
          </p:txBody>
        </p:sp>
        <p:sp>
          <p:nvSpPr>
            <p:cNvPr id="14" name="_color1"/>
            <p:cNvSpPr>
              <a:spLocks noEditPoints="1"/>
            </p:cNvSpPr>
            <p:nvPr/>
          </p:nvSpPr>
          <p:spPr bwMode="gray">
            <a:xfrm>
              <a:off x="2804400" y="1911431"/>
              <a:ext cx="3533540" cy="3535200"/>
            </a:xfrm>
            <a:custGeom>
              <a:avLst/>
              <a:gdLst/>
              <a:ahLst/>
              <a:cxnLst>
                <a:cxn ang="0">
                  <a:pos x="43" y="519"/>
                </a:cxn>
                <a:cxn ang="0">
                  <a:pos x="688" y="16"/>
                </a:cxn>
                <a:cxn ang="0">
                  <a:pos x="710" y="20"/>
                </a:cxn>
                <a:cxn ang="0">
                  <a:pos x="799" y="22"/>
                </a:cxn>
                <a:cxn ang="0">
                  <a:pos x="581" y="42"/>
                </a:cxn>
                <a:cxn ang="0">
                  <a:pos x="530" y="61"/>
                </a:cxn>
                <a:cxn ang="0">
                  <a:pos x="991" y="49"/>
                </a:cxn>
                <a:cxn ang="0">
                  <a:pos x="372" y="115"/>
                </a:cxn>
                <a:cxn ang="0">
                  <a:pos x="428" y="107"/>
                </a:cxn>
                <a:cxn ang="0">
                  <a:pos x="818" y="92"/>
                </a:cxn>
                <a:cxn ang="0">
                  <a:pos x="1055" y="192"/>
                </a:cxn>
                <a:cxn ang="0">
                  <a:pos x="825" y="120"/>
                </a:cxn>
                <a:cxn ang="0">
                  <a:pos x="386" y="131"/>
                </a:cxn>
                <a:cxn ang="0">
                  <a:pos x="360" y="122"/>
                </a:cxn>
                <a:cxn ang="0">
                  <a:pos x="307" y="157"/>
                </a:cxn>
                <a:cxn ang="0">
                  <a:pos x="1281" y="215"/>
                </a:cxn>
                <a:cxn ang="0">
                  <a:pos x="262" y="197"/>
                </a:cxn>
                <a:cxn ang="0">
                  <a:pos x="342" y="207"/>
                </a:cxn>
                <a:cxn ang="0">
                  <a:pos x="515" y="222"/>
                </a:cxn>
                <a:cxn ang="0">
                  <a:pos x="1092" y="232"/>
                </a:cxn>
                <a:cxn ang="0">
                  <a:pos x="1054" y="395"/>
                </a:cxn>
                <a:cxn ang="0">
                  <a:pos x="286" y="259"/>
                </a:cxn>
                <a:cxn ang="0">
                  <a:pos x="422" y="400"/>
                </a:cxn>
                <a:cxn ang="0">
                  <a:pos x="139" y="360"/>
                </a:cxn>
                <a:cxn ang="0">
                  <a:pos x="735" y="383"/>
                </a:cxn>
                <a:cxn ang="0">
                  <a:pos x="401" y="453"/>
                </a:cxn>
                <a:cxn ang="0">
                  <a:pos x="1275" y="515"/>
                </a:cxn>
                <a:cxn ang="0">
                  <a:pos x="965" y="472"/>
                </a:cxn>
                <a:cxn ang="0">
                  <a:pos x="1457" y="507"/>
                </a:cxn>
                <a:cxn ang="0">
                  <a:pos x="1123" y="716"/>
                </a:cxn>
                <a:cxn ang="0">
                  <a:pos x="1284" y="635"/>
                </a:cxn>
                <a:cxn ang="0">
                  <a:pos x="109" y="683"/>
                </a:cxn>
                <a:cxn ang="0">
                  <a:pos x="320" y="836"/>
                </a:cxn>
                <a:cxn ang="0">
                  <a:pos x="942" y="737"/>
                </a:cxn>
                <a:cxn ang="0">
                  <a:pos x="1520" y="791"/>
                </a:cxn>
                <a:cxn ang="0">
                  <a:pos x="1506" y="837"/>
                </a:cxn>
                <a:cxn ang="0">
                  <a:pos x="1392" y="910"/>
                </a:cxn>
                <a:cxn ang="0">
                  <a:pos x="1322" y="936"/>
                </a:cxn>
                <a:cxn ang="0">
                  <a:pos x="497" y="992"/>
                </a:cxn>
                <a:cxn ang="0">
                  <a:pos x="637" y="1004"/>
                </a:cxn>
                <a:cxn ang="0">
                  <a:pos x="75" y="1026"/>
                </a:cxn>
                <a:cxn ang="0">
                  <a:pos x="155" y="1216"/>
                </a:cxn>
                <a:cxn ang="0">
                  <a:pos x="1376" y="1175"/>
                </a:cxn>
                <a:cxn ang="0">
                  <a:pos x="187" y="1148"/>
                </a:cxn>
                <a:cxn ang="0">
                  <a:pos x="163" y="1223"/>
                </a:cxn>
                <a:cxn ang="0">
                  <a:pos x="363" y="1201"/>
                </a:cxn>
                <a:cxn ang="0">
                  <a:pos x="535" y="1295"/>
                </a:cxn>
                <a:cxn ang="0">
                  <a:pos x="170" y="1239"/>
                </a:cxn>
                <a:cxn ang="0">
                  <a:pos x="195" y="1266"/>
                </a:cxn>
                <a:cxn ang="0">
                  <a:pos x="224" y="1300"/>
                </a:cxn>
                <a:cxn ang="0">
                  <a:pos x="309" y="1356"/>
                </a:cxn>
                <a:cxn ang="0">
                  <a:pos x="1151" y="1402"/>
                </a:cxn>
                <a:cxn ang="0">
                  <a:pos x="618" y="1375"/>
                </a:cxn>
                <a:cxn ang="0">
                  <a:pos x="956" y="1397"/>
                </a:cxn>
                <a:cxn ang="0">
                  <a:pos x="1038" y="1391"/>
                </a:cxn>
                <a:cxn ang="0">
                  <a:pos x="697" y="1413"/>
                </a:cxn>
                <a:cxn ang="0">
                  <a:pos x="987" y="1439"/>
                </a:cxn>
                <a:cxn ang="0">
                  <a:pos x="513" y="1480"/>
                </a:cxn>
                <a:cxn ang="0">
                  <a:pos x="749" y="1462"/>
                </a:cxn>
                <a:cxn ang="0">
                  <a:pos x="975" y="1464"/>
                </a:cxn>
                <a:cxn ang="0">
                  <a:pos x="782" y="1475"/>
                </a:cxn>
                <a:cxn ang="0">
                  <a:pos x="738" y="1484"/>
                </a:cxn>
                <a:cxn ang="0">
                  <a:pos x="845" y="1510"/>
                </a:cxn>
              </a:cxnLst>
              <a:rect l="0" t="0" r="r" b="b"/>
              <a:pathLst>
                <a:path w="1525" h="1529">
                  <a:moveTo>
                    <a:pt x="760" y="11"/>
                  </a:moveTo>
                  <a:cubicBezTo>
                    <a:pt x="764" y="10"/>
                    <a:pt x="762" y="3"/>
                    <a:pt x="767" y="3"/>
                  </a:cubicBezTo>
                  <a:cubicBezTo>
                    <a:pt x="772" y="2"/>
                    <a:pt x="769" y="11"/>
                    <a:pt x="774" y="8"/>
                  </a:cubicBezTo>
                  <a:cubicBezTo>
                    <a:pt x="798" y="0"/>
                    <a:pt x="832" y="6"/>
                    <a:pt x="860" y="10"/>
                  </a:cubicBezTo>
                  <a:cubicBezTo>
                    <a:pt x="920" y="18"/>
                    <a:pt x="979" y="31"/>
                    <a:pt x="1027" y="50"/>
                  </a:cubicBezTo>
                  <a:cubicBezTo>
                    <a:pt x="1077" y="70"/>
                    <a:pt x="1124" y="92"/>
                    <a:pt x="1166" y="119"/>
                  </a:cubicBezTo>
                  <a:cubicBezTo>
                    <a:pt x="1181" y="129"/>
                    <a:pt x="1197" y="136"/>
                    <a:pt x="1209" y="145"/>
                  </a:cubicBezTo>
                  <a:cubicBezTo>
                    <a:pt x="1217" y="151"/>
                    <a:pt x="1224" y="160"/>
                    <a:pt x="1232" y="167"/>
                  </a:cubicBezTo>
                  <a:cubicBezTo>
                    <a:pt x="1281" y="205"/>
                    <a:pt x="1322" y="252"/>
                    <a:pt x="1362" y="301"/>
                  </a:cubicBezTo>
                  <a:cubicBezTo>
                    <a:pt x="1369" y="310"/>
                    <a:pt x="1378" y="316"/>
                    <a:pt x="1383" y="323"/>
                  </a:cubicBezTo>
                  <a:cubicBezTo>
                    <a:pt x="1388" y="331"/>
                    <a:pt x="1392" y="340"/>
                    <a:pt x="1398" y="348"/>
                  </a:cubicBezTo>
                  <a:cubicBezTo>
                    <a:pt x="1468" y="449"/>
                    <a:pt x="1525" y="587"/>
                    <a:pt x="1522" y="761"/>
                  </a:cubicBezTo>
                  <a:cubicBezTo>
                    <a:pt x="1522" y="773"/>
                    <a:pt x="1525" y="784"/>
                    <a:pt x="1524" y="795"/>
                  </a:cubicBezTo>
                  <a:cubicBezTo>
                    <a:pt x="1524" y="805"/>
                    <a:pt x="1520" y="815"/>
                    <a:pt x="1518" y="826"/>
                  </a:cubicBezTo>
                  <a:cubicBezTo>
                    <a:pt x="1515" y="857"/>
                    <a:pt x="1508" y="890"/>
                    <a:pt x="1502" y="919"/>
                  </a:cubicBezTo>
                  <a:cubicBezTo>
                    <a:pt x="1495" y="950"/>
                    <a:pt x="1489" y="979"/>
                    <a:pt x="1481" y="1007"/>
                  </a:cubicBezTo>
                  <a:cubicBezTo>
                    <a:pt x="1478" y="1017"/>
                    <a:pt x="1477" y="1028"/>
                    <a:pt x="1474" y="1037"/>
                  </a:cubicBezTo>
                  <a:cubicBezTo>
                    <a:pt x="1472" y="1045"/>
                    <a:pt x="1468" y="1051"/>
                    <a:pt x="1465" y="1058"/>
                  </a:cubicBezTo>
                  <a:cubicBezTo>
                    <a:pt x="1455" y="1079"/>
                    <a:pt x="1446" y="1102"/>
                    <a:pt x="1436" y="1122"/>
                  </a:cubicBezTo>
                  <a:cubicBezTo>
                    <a:pt x="1414" y="1164"/>
                    <a:pt x="1392" y="1199"/>
                    <a:pt x="1364" y="1233"/>
                  </a:cubicBezTo>
                  <a:cubicBezTo>
                    <a:pt x="1355" y="1245"/>
                    <a:pt x="1347" y="1257"/>
                    <a:pt x="1337" y="1268"/>
                  </a:cubicBezTo>
                  <a:cubicBezTo>
                    <a:pt x="1318" y="1289"/>
                    <a:pt x="1295" y="1305"/>
                    <a:pt x="1274" y="1326"/>
                  </a:cubicBezTo>
                  <a:cubicBezTo>
                    <a:pt x="1232" y="1368"/>
                    <a:pt x="1185" y="1404"/>
                    <a:pt x="1136" y="1434"/>
                  </a:cubicBezTo>
                  <a:cubicBezTo>
                    <a:pt x="1110" y="1450"/>
                    <a:pt x="1082" y="1460"/>
                    <a:pt x="1052" y="1471"/>
                  </a:cubicBezTo>
                  <a:cubicBezTo>
                    <a:pt x="1037" y="1477"/>
                    <a:pt x="1023" y="1484"/>
                    <a:pt x="1008" y="1488"/>
                  </a:cubicBezTo>
                  <a:cubicBezTo>
                    <a:pt x="992" y="1493"/>
                    <a:pt x="976" y="1494"/>
                    <a:pt x="958" y="1499"/>
                  </a:cubicBezTo>
                  <a:cubicBezTo>
                    <a:pt x="948" y="1502"/>
                    <a:pt x="940" y="1508"/>
                    <a:pt x="930" y="1511"/>
                  </a:cubicBezTo>
                  <a:cubicBezTo>
                    <a:pt x="904" y="1518"/>
                    <a:pt x="872" y="1514"/>
                    <a:pt x="846" y="1522"/>
                  </a:cubicBezTo>
                  <a:cubicBezTo>
                    <a:pt x="840" y="1524"/>
                    <a:pt x="835" y="1527"/>
                    <a:pt x="828" y="1528"/>
                  </a:cubicBezTo>
                  <a:cubicBezTo>
                    <a:pt x="823" y="1528"/>
                    <a:pt x="818" y="1526"/>
                    <a:pt x="813" y="1526"/>
                  </a:cubicBezTo>
                  <a:cubicBezTo>
                    <a:pt x="796" y="1525"/>
                    <a:pt x="777" y="1527"/>
                    <a:pt x="758" y="1528"/>
                  </a:cubicBezTo>
                  <a:cubicBezTo>
                    <a:pt x="735" y="1529"/>
                    <a:pt x="713" y="1524"/>
                    <a:pt x="691" y="1523"/>
                  </a:cubicBezTo>
                  <a:cubicBezTo>
                    <a:pt x="683" y="1523"/>
                    <a:pt x="676" y="1525"/>
                    <a:pt x="669" y="1524"/>
                  </a:cubicBezTo>
                  <a:cubicBezTo>
                    <a:pt x="656" y="1523"/>
                    <a:pt x="646" y="1514"/>
                    <a:pt x="635" y="1512"/>
                  </a:cubicBezTo>
                  <a:cubicBezTo>
                    <a:pt x="620" y="1510"/>
                    <a:pt x="607" y="1512"/>
                    <a:pt x="594" y="1511"/>
                  </a:cubicBezTo>
                  <a:cubicBezTo>
                    <a:pt x="571" y="1507"/>
                    <a:pt x="551" y="1496"/>
                    <a:pt x="531" y="1489"/>
                  </a:cubicBezTo>
                  <a:cubicBezTo>
                    <a:pt x="520" y="1486"/>
                    <a:pt x="508" y="1484"/>
                    <a:pt x="497" y="1481"/>
                  </a:cubicBezTo>
                  <a:cubicBezTo>
                    <a:pt x="454" y="1468"/>
                    <a:pt x="414" y="1451"/>
                    <a:pt x="380" y="1429"/>
                  </a:cubicBezTo>
                  <a:cubicBezTo>
                    <a:pt x="363" y="1418"/>
                    <a:pt x="347" y="1404"/>
                    <a:pt x="330" y="1393"/>
                  </a:cubicBezTo>
                  <a:cubicBezTo>
                    <a:pt x="287" y="1366"/>
                    <a:pt x="251" y="1334"/>
                    <a:pt x="216" y="1296"/>
                  </a:cubicBezTo>
                  <a:cubicBezTo>
                    <a:pt x="202" y="1282"/>
                    <a:pt x="187" y="1270"/>
                    <a:pt x="174" y="1252"/>
                  </a:cubicBezTo>
                  <a:cubicBezTo>
                    <a:pt x="169" y="1244"/>
                    <a:pt x="165" y="1234"/>
                    <a:pt x="159" y="1225"/>
                  </a:cubicBezTo>
                  <a:cubicBezTo>
                    <a:pt x="147" y="1209"/>
                    <a:pt x="133" y="1193"/>
                    <a:pt x="123" y="1177"/>
                  </a:cubicBezTo>
                  <a:cubicBezTo>
                    <a:pt x="60" y="1083"/>
                    <a:pt x="16" y="977"/>
                    <a:pt x="6" y="830"/>
                  </a:cubicBezTo>
                  <a:cubicBezTo>
                    <a:pt x="5" y="816"/>
                    <a:pt x="0" y="804"/>
                    <a:pt x="0" y="791"/>
                  </a:cubicBezTo>
                  <a:cubicBezTo>
                    <a:pt x="0" y="782"/>
                    <a:pt x="4" y="772"/>
                    <a:pt x="5" y="762"/>
                  </a:cubicBezTo>
                  <a:cubicBezTo>
                    <a:pt x="11" y="698"/>
                    <a:pt x="14" y="634"/>
                    <a:pt x="27" y="577"/>
                  </a:cubicBezTo>
                  <a:cubicBezTo>
                    <a:pt x="29" y="567"/>
                    <a:pt x="29" y="558"/>
                    <a:pt x="31" y="549"/>
                  </a:cubicBezTo>
                  <a:cubicBezTo>
                    <a:pt x="34" y="539"/>
                    <a:pt x="40" y="529"/>
                    <a:pt x="43" y="519"/>
                  </a:cubicBezTo>
                  <a:cubicBezTo>
                    <a:pt x="65" y="448"/>
                    <a:pt x="100" y="386"/>
                    <a:pt x="137" y="330"/>
                  </a:cubicBezTo>
                  <a:cubicBezTo>
                    <a:pt x="170" y="280"/>
                    <a:pt x="209" y="240"/>
                    <a:pt x="252" y="202"/>
                  </a:cubicBezTo>
                  <a:cubicBezTo>
                    <a:pt x="266" y="190"/>
                    <a:pt x="282" y="179"/>
                    <a:pt x="296" y="166"/>
                  </a:cubicBezTo>
                  <a:cubicBezTo>
                    <a:pt x="303" y="159"/>
                    <a:pt x="307" y="151"/>
                    <a:pt x="315" y="145"/>
                  </a:cubicBezTo>
                  <a:cubicBezTo>
                    <a:pt x="323" y="139"/>
                    <a:pt x="332" y="137"/>
                    <a:pt x="341" y="132"/>
                  </a:cubicBezTo>
                  <a:cubicBezTo>
                    <a:pt x="354" y="124"/>
                    <a:pt x="367" y="114"/>
                    <a:pt x="380" y="106"/>
                  </a:cubicBezTo>
                  <a:cubicBezTo>
                    <a:pt x="419" y="82"/>
                    <a:pt x="466" y="61"/>
                    <a:pt x="514" y="46"/>
                  </a:cubicBezTo>
                  <a:cubicBezTo>
                    <a:pt x="531" y="40"/>
                    <a:pt x="546" y="33"/>
                    <a:pt x="563" y="29"/>
                  </a:cubicBezTo>
                  <a:cubicBezTo>
                    <a:pt x="605" y="19"/>
                    <a:pt x="652" y="8"/>
                    <a:pt x="702" y="5"/>
                  </a:cubicBezTo>
                  <a:cubicBezTo>
                    <a:pt x="711" y="5"/>
                    <a:pt x="721" y="5"/>
                    <a:pt x="731" y="3"/>
                  </a:cubicBezTo>
                  <a:cubicBezTo>
                    <a:pt x="741" y="1"/>
                    <a:pt x="752" y="5"/>
                    <a:pt x="760" y="11"/>
                  </a:cubicBezTo>
                  <a:close/>
                  <a:moveTo>
                    <a:pt x="765" y="11"/>
                  </a:moveTo>
                  <a:cubicBezTo>
                    <a:pt x="767" y="11"/>
                    <a:pt x="769" y="11"/>
                    <a:pt x="770" y="9"/>
                  </a:cubicBezTo>
                  <a:cubicBezTo>
                    <a:pt x="768" y="9"/>
                    <a:pt x="769" y="6"/>
                    <a:pt x="767" y="5"/>
                  </a:cubicBezTo>
                  <a:cubicBezTo>
                    <a:pt x="766" y="7"/>
                    <a:pt x="764" y="8"/>
                    <a:pt x="765" y="11"/>
                  </a:cubicBezTo>
                  <a:close/>
                  <a:moveTo>
                    <a:pt x="737" y="6"/>
                  </a:moveTo>
                  <a:cubicBezTo>
                    <a:pt x="736" y="6"/>
                    <a:pt x="735" y="6"/>
                    <a:pt x="735" y="7"/>
                  </a:cubicBezTo>
                  <a:cubicBezTo>
                    <a:pt x="736" y="7"/>
                    <a:pt x="737" y="7"/>
                    <a:pt x="737" y="6"/>
                  </a:cubicBezTo>
                  <a:close/>
                  <a:moveTo>
                    <a:pt x="800" y="6"/>
                  </a:moveTo>
                  <a:cubicBezTo>
                    <a:pt x="790" y="5"/>
                    <a:pt x="794" y="9"/>
                    <a:pt x="800" y="6"/>
                  </a:cubicBezTo>
                  <a:close/>
                  <a:moveTo>
                    <a:pt x="744" y="7"/>
                  </a:moveTo>
                  <a:cubicBezTo>
                    <a:pt x="742" y="8"/>
                    <a:pt x="738" y="6"/>
                    <a:pt x="738" y="8"/>
                  </a:cubicBezTo>
                  <a:cubicBezTo>
                    <a:pt x="740" y="8"/>
                    <a:pt x="744" y="9"/>
                    <a:pt x="744" y="7"/>
                  </a:cubicBezTo>
                  <a:close/>
                  <a:moveTo>
                    <a:pt x="792" y="7"/>
                  </a:moveTo>
                  <a:cubicBezTo>
                    <a:pt x="790" y="8"/>
                    <a:pt x="785" y="6"/>
                    <a:pt x="785" y="8"/>
                  </a:cubicBezTo>
                  <a:cubicBezTo>
                    <a:pt x="787" y="8"/>
                    <a:pt x="791" y="9"/>
                    <a:pt x="792" y="7"/>
                  </a:cubicBezTo>
                  <a:close/>
                  <a:moveTo>
                    <a:pt x="727" y="8"/>
                  </a:moveTo>
                  <a:cubicBezTo>
                    <a:pt x="726" y="8"/>
                    <a:pt x="725" y="8"/>
                    <a:pt x="725" y="9"/>
                  </a:cubicBezTo>
                  <a:cubicBezTo>
                    <a:pt x="726" y="9"/>
                    <a:pt x="727" y="9"/>
                    <a:pt x="727" y="8"/>
                  </a:cubicBezTo>
                  <a:close/>
                  <a:moveTo>
                    <a:pt x="747" y="8"/>
                  </a:moveTo>
                  <a:cubicBezTo>
                    <a:pt x="746" y="8"/>
                    <a:pt x="745" y="8"/>
                    <a:pt x="745" y="9"/>
                  </a:cubicBezTo>
                  <a:cubicBezTo>
                    <a:pt x="745" y="9"/>
                    <a:pt x="747" y="9"/>
                    <a:pt x="747" y="8"/>
                  </a:cubicBezTo>
                  <a:close/>
                  <a:moveTo>
                    <a:pt x="784" y="8"/>
                  </a:moveTo>
                  <a:cubicBezTo>
                    <a:pt x="783" y="8"/>
                    <a:pt x="781" y="8"/>
                    <a:pt x="781" y="9"/>
                  </a:cubicBezTo>
                  <a:cubicBezTo>
                    <a:pt x="782" y="9"/>
                    <a:pt x="784" y="9"/>
                    <a:pt x="784" y="8"/>
                  </a:cubicBezTo>
                  <a:close/>
                  <a:moveTo>
                    <a:pt x="748" y="10"/>
                  </a:moveTo>
                  <a:cubicBezTo>
                    <a:pt x="747" y="10"/>
                    <a:pt x="748" y="11"/>
                    <a:pt x="748" y="10"/>
                  </a:cubicBezTo>
                  <a:close/>
                  <a:moveTo>
                    <a:pt x="778" y="10"/>
                  </a:moveTo>
                  <a:cubicBezTo>
                    <a:pt x="778" y="10"/>
                    <a:pt x="779" y="11"/>
                    <a:pt x="778" y="10"/>
                  </a:cubicBezTo>
                  <a:close/>
                  <a:moveTo>
                    <a:pt x="688" y="10"/>
                  </a:moveTo>
                  <a:cubicBezTo>
                    <a:pt x="686" y="11"/>
                    <a:pt x="682" y="9"/>
                    <a:pt x="682" y="11"/>
                  </a:cubicBezTo>
                  <a:cubicBezTo>
                    <a:pt x="684" y="10"/>
                    <a:pt x="688" y="12"/>
                    <a:pt x="688" y="10"/>
                  </a:cubicBezTo>
                  <a:close/>
                  <a:moveTo>
                    <a:pt x="841" y="11"/>
                  </a:moveTo>
                  <a:cubicBezTo>
                    <a:pt x="836" y="10"/>
                    <a:pt x="840" y="14"/>
                    <a:pt x="841" y="11"/>
                  </a:cubicBezTo>
                  <a:close/>
                  <a:moveTo>
                    <a:pt x="857" y="12"/>
                  </a:moveTo>
                  <a:cubicBezTo>
                    <a:pt x="856" y="12"/>
                    <a:pt x="854" y="12"/>
                    <a:pt x="854" y="13"/>
                  </a:cubicBezTo>
                  <a:cubicBezTo>
                    <a:pt x="855" y="13"/>
                    <a:pt x="857" y="13"/>
                    <a:pt x="857" y="12"/>
                  </a:cubicBezTo>
                  <a:close/>
                  <a:moveTo>
                    <a:pt x="688" y="16"/>
                  </a:moveTo>
                  <a:cubicBezTo>
                    <a:pt x="680" y="15"/>
                    <a:pt x="684" y="19"/>
                    <a:pt x="688" y="16"/>
                  </a:cubicBezTo>
                  <a:close/>
                  <a:moveTo>
                    <a:pt x="678" y="17"/>
                  </a:moveTo>
                  <a:cubicBezTo>
                    <a:pt x="676" y="17"/>
                    <a:pt x="671" y="16"/>
                    <a:pt x="671" y="18"/>
                  </a:cubicBezTo>
                  <a:cubicBezTo>
                    <a:pt x="673" y="17"/>
                    <a:pt x="677" y="19"/>
                    <a:pt x="678" y="17"/>
                  </a:cubicBezTo>
                  <a:close/>
                  <a:moveTo>
                    <a:pt x="842" y="17"/>
                  </a:moveTo>
                  <a:cubicBezTo>
                    <a:pt x="836" y="16"/>
                    <a:pt x="840" y="20"/>
                    <a:pt x="842" y="17"/>
                  </a:cubicBezTo>
                  <a:close/>
                  <a:moveTo>
                    <a:pt x="664" y="19"/>
                  </a:moveTo>
                  <a:cubicBezTo>
                    <a:pt x="674" y="17"/>
                    <a:pt x="664" y="18"/>
                    <a:pt x="658" y="19"/>
                  </a:cubicBezTo>
                  <a:cubicBezTo>
                    <a:pt x="655" y="19"/>
                    <a:pt x="652" y="18"/>
                    <a:pt x="651" y="21"/>
                  </a:cubicBezTo>
                  <a:cubicBezTo>
                    <a:pt x="656" y="20"/>
                    <a:pt x="660" y="19"/>
                    <a:pt x="664" y="19"/>
                  </a:cubicBezTo>
                  <a:close/>
                  <a:moveTo>
                    <a:pt x="700" y="19"/>
                  </a:moveTo>
                  <a:cubicBezTo>
                    <a:pt x="699" y="18"/>
                    <a:pt x="700" y="19"/>
                    <a:pt x="700" y="19"/>
                  </a:cubicBezTo>
                  <a:close/>
                  <a:moveTo>
                    <a:pt x="698" y="81"/>
                  </a:moveTo>
                  <a:cubicBezTo>
                    <a:pt x="716" y="81"/>
                    <a:pt x="734" y="81"/>
                    <a:pt x="751" y="81"/>
                  </a:cubicBezTo>
                  <a:cubicBezTo>
                    <a:pt x="753" y="60"/>
                    <a:pt x="757" y="36"/>
                    <a:pt x="759" y="18"/>
                  </a:cubicBezTo>
                  <a:cubicBezTo>
                    <a:pt x="733" y="34"/>
                    <a:pt x="714" y="56"/>
                    <a:pt x="698" y="81"/>
                  </a:cubicBezTo>
                  <a:close/>
                  <a:moveTo>
                    <a:pt x="852" y="19"/>
                  </a:moveTo>
                  <a:cubicBezTo>
                    <a:pt x="852" y="19"/>
                    <a:pt x="852" y="19"/>
                    <a:pt x="852" y="20"/>
                  </a:cubicBezTo>
                  <a:cubicBezTo>
                    <a:pt x="870" y="21"/>
                    <a:pt x="885" y="24"/>
                    <a:pt x="901" y="26"/>
                  </a:cubicBezTo>
                  <a:moveTo>
                    <a:pt x="901" y="26"/>
                  </a:moveTo>
                  <a:cubicBezTo>
                    <a:pt x="902" y="29"/>
                    <a:pt x="906" y="25"/>
                    <a:pt x="901" y="26"/>
                  </a:cubicBezTo>
                  <a:moveTo>
                    <a:pt x="901" y="26"/>
                  </a:moveTo>
                  <a:cubicBezTo>
                    <a:pt x="901" y="26"/>
                    <a:pt x="901" y="26"/>
                    <a:pt x="901" y="25"/>
                  </a:cubicBezTo>
                  <a:cubicBezTo>
                    <a:pt x="887" y="21"/>
                    <a:pt x="870" y="20"/>
                    <a:pt x="852" y="19"/>
                  </a:cubicBezTo>
                  <a:moveTo>
                    <a:pt x="852" y="19"/>
                  </a:moveTo>
                  <a:cubicBezTo>
                    <a:pt x="846" y="16"/>
                    <a:pt x="842" y="20"/>
                    <a:pt x="852" y="19"/>
                  </a:cubicBezTo>
                  <a:moveTo>
                    <a:pt x="693" y="19"/>
                  </a:moveTo>
                  <a:cubicBezTo>
                    <a:pt x="683" y="17"/>
                    <a:pt x="687" y="22"/>
                    <a:pt x="693" y="19"/>
                  </a:cubicBezTo>
                  <a:close/>
                  <a:moveTo>
                    <a:pt x="751" y="20"/>
                  </a:moveTo>
                  <a:cubicBezTo>
                    <a:pt x="751" y="19"/>
                    <a:pt x="752" y="20"/>
                    <a:pt x="751" y="20"/>
                  </a:cubicBezTo>
                  <a:close/>
                  <a:moveTo>
                    <a:pt x="754" y="81"/>
                  </a:moveTo>
                  <a:cubicBezTo>
                    <a:pt x="762" y="81"/>
                    <a:pt x="770" y="81"/>
                    <a:pt x="778" y="81"/>
                  </a:cubicBezTo>
                  <a:cubicBezTo>
                    <a:pt x="774" y="59"/>
                    <a:pt x="781" y="26"/>
                    <a:pt x="762" y="19"/>
                  </a:cubicBezTo>
                  <a:cubicBezTo>
                    <a:pt x="759" y="39"/>
                    <a:pt x="756" y="59"/>
                    <a:pt x="754" y="81"/>
                  </a:cubicBezTo>
                  <a:close/>
                  <a:moveTo>
                    <a:pt x="826" y="19"/>
                  </a:moveTo>
                  <a:cubicBezTo>
                    <a:pt x="820" y="18"/>
                    <a:pt x="824" y="22"/>
                    <a:pt x="826" y="19"/>
                  </a:cubicBezTo>
                  <a:close/>
                  <a:moveTo>
                    <a:pt x="641" y="21"/>
                  </a:moveTo>
                  <a:cubicBezTo>
                    <a:pt x="619" y="23"/>
                    <a:pt x="596" y="25"/>
                    <a:pt x="580" y="33"/>
                  </a:cubicBezTo>
                  <a:moveTo>
                    <a:pt x="580" y="33"/>
                  </a:moveTo>
                  <a:cubicBezTo>
                    <a:pt x="576" y="32"/>
                    <a:pt x="579" y="36"/>
                    <a:pt x="580" y="33"/>
                  </a:cubicBezTo>
                  <a:moveTo>
                    <a:pt x="580" y="33"/>
                  </a:moveTo>
                  <a:cubicBezTo>
                    <a:pt x="600" y="29"/>
                    <a:pt x="622" y="26"/>
                    <a:pt x="641" y="21"/>
                  </a:cubicBezTo>
                  <a:moveTo>
                    <a:pt x="641" y="21"/>
                  </a:moveTo>
                  <a:cubicBezTo>
                    <a:pt x="646" y="22"/>
                    <a:pt x="642" y="18"/>
                    <a:pt x="641" y="21"/>
                  </a:cubicBezTo>
                  <a:moveTo>
                    <a:pt x="632" y="29"/>
                  </a:moveTo>
                  <a:cubicBezTo>
                    <a:pt x="649" y="25"/>
                    <a:pt x="668" y="24"/>
                    <a:pt x="684" y="20"/>
                  </a:cubicBezTo>
                  <a:cubicBezTo>
                    <a:pt x="666" y="22"/>
                    <a:pt x="644" y="21"/>
                    <a:pt x="632" y="29"/>
                  </a:cubicBezTo>
                  <a:close/>
                  <a:moveTo>
                    <a:pt x="710" y="20"/>
                  </a:moveTo>
                  <a:cubicBezTo>
                    <a:pt x="709" y="20"/>
                    <a:pt x="707" y="19"/>
                    <a:pt x="707" y="21"/>
                  </a:cubicBezTo>
                  <a:cubicBezTo>
                    <a:pt x="708" y="20"/>
                    <a:pt x="710" y="21"/>
                    <a:pt x="710" y="20"/>
                  </a:cubicBezTo>
                  <a:close/>
                  <a:moveTo>
                    <a:pt x="726" y="21"/>
                  </a:moveTo>
                  <a:cubicBezTo>
                    <a:pt x="725" y="20"/>
                    <a:pt x="726" y="21"/>
                    <a:pt x="726" y="21"/>
                  </a:cubicBezTo>
                  <a:close/>
                  <a:moveTo>
                    <a:pt x="739" y="21"/>
                  </a:moveTo>
                  <a:cubicBezTo>
                    <a:pt x="739" y="20"/>
                    <a:pt x="740" y="21"/>
                    <a:pt x="739" y="21"/>
                  </a:cubicBezTo>
                  <a:close/>
                  <a:moveTo>
                    <a:pt x="749" y="21"/>
                  </a:moveTo>
                  <a:cubicBezTo>
                    <a:pt x="725" y="27"/>
                    <a:pt x="705" y="37"/>
                    <a:pt x="686" y="48"/>
                  </a:cubicBezTo>
                  <a:cubicBezTo>
                    <a:pt x="681" y="59"/>
                    <a:pt x="675" y="70"/>
                    <a:pt x="672" y="82"/>
                  </a:cubicBezTo>
                  <a:cubicBezTo>
                    <a:pt x="679" y="82"/>
                    <a:pt x="686" y="82"/>
                    <a:pt x="693" y="82"/>
                  </a:cubicBezTo>
                  <a:cubicBezTo>
                    <a:pt x="709" y="59"/>
                    <a:pt x="727" y="38"/>
                    <a:pt x="749" y="21"/>
                  </a:cubicBezTo>
                  <a:moveTo>
                    <a:pt x="749" y="21"/>
                  </a:moveTo>
                  <a:cubicBezTo>
                    <a:pt x="753" y="22"/>
                    <a:pt x="749" y="18"/>
                    <a:pt x="749" y="21"/>
                  </a:cubicBezTo>
                  <a:moveTo>
                    <a:pt x="793" y="21"/>
                  </a:moveTo>
                  <a:cubicBezTo>
                    <a:pt x="792" y="20"/>
                    <a:pt x="793" y="21"/>
                    <a:pt x="793" y="21"/>
                  </a:cubicBezTo>
                  <a:close/>
                  <a:moveTo>
                    <a:pt x="810" y="20"/>
                  </a:moveTo>
                  <a:cubicBezTo>
                    <a:pt x="809" y="20"/>
                    <a:pt x="808" y="20"/>
                    <a:pt x="808" y="21"/>
                  </a:cubicBezTo>
                  <a:cubicBezTo>
                    <a:pt x="809" y="20"/>
                    <a:pt x="810" y="21"/>
                    <a:pt x="810" y="20"/>
                  </a:cubicBezTo>
                  <a:close/>
                  <a:moveTo>
                    <a:pt x="837" y="21"/>
                  </a:moveTo>
                  <a:cubicBezTo>
                    <a:pt x="837" y="22"/>
                    <a:pt x="839" y="22"/>
                    <a:pt x="839" y="21"/>
                  </a:cubicBezTo>
                  <a:cubicBezTo>
                    <a:pt x="834" y="18"/>
                    <a:pt x="826" y="21"/>
                    <a:pt x="837" y="21"/>
                  </a:cubicBezTo>
                  <a:close/>
                  <a:moveTo>
                    <a:pt x="699" y="22"/>
                  </a:moveTo>
                  <a:cubicBezTo>
                    <a:pt x="667" y="27"/>
                    <a:pt x="629" y="26"/>
                    <a:pt x="610" y="45"/>
                  </a:cubicBezTo>
                  <a:moveTo>
                    <a:pt x="610" y="45"/>
                  </a:moveTo>
                  <a:cubicBezTo>
                    <a:pt x="606" y="44"/>
                    <a:pt x="610" y="47"/>
                    <a:pt x="610" y="45"/>
                  </a:cubicBezTo>
                  <a:moveTo>
                    <a:pt x="699" y="22"/>
                  </a:moveTo>
                  <a:cubicBezTo>
                    <a:pt x="668" y="28"/>
                    <a:pt x="639" y="36"/>
                    <a:pt x="610" y="45"/>
                  </a:cubicBezTo>
                  <a:moveTo>
                    <a:pt x="699" y="22"/>
                  </a:moveTo>
                  <a:cubicBezTo>
                    <a:pt x="703" y="22"/>
                    <a:pt x="699" y="19"/>
                    <a:pt x="699" y="22"/>
                  </a:cubicBezTo>
                  <a:moveTo>
                    <a:pt x="720" y="22"/>
                  </a:moveTo>
                  <a:cubicBezTo>
                    <a:pt x="713" y="23"/>
                    <a:pt x="705" y="22"/>
                    <a:pt x="702" y="26"/>
                  </a:cubicBezTo>
                  <a:cubicBezTo>
                    <a:pt x="708" y="25"/>
                    <a:pt x="714" y="24"/>
                    <a:pt x="720" y="22"/>
                  </a:cubicBezTo>
                  <a:moveTo>
                    <a:pt x="720" y="22"/>
                  </a:moveTo>
                  <a:cubicBezTo>
                    <a:pt x="725" y="23"/>
                    <a:pt x="721" y="19"/>
                    <a:pt x="720" y="22"/>
                  </a:cubicBezTo>
                  <a:moveTo>
                    <a:pt x="690" y="43"/>
                  </a:moveTo>
                  <a:cubicBezTo>
                    <a:pt x="689" y="43"/>
                    <a:pt x="690" y="44"/>
                    <a:pt x="690" y="43"/>
                  </a:cubicBezTo>
                  <a:moveTo>
                    <a:pt x="690" y="43"/>
                  </a:moveTo>
                  <a:cubicBezTo>
                    <a:pt x="705" y="35"/>
                    <a:pt x="721" y="28"/>
                    <a:pt x="737" y="21"/>
                  </a:cubicBezTo>
                  <a:cubicBezTo>
                    <a:pt x="720" y="26"/>
                    <a:pt x="695" y="25"/>
                    <a:pt x="690" y="43"/>
                  </a:cubicBezTo>
                  <a:moveTo>
                    <a:pt x="812" y="81"/>
                  </a:moveTo>
                  <a:cubicBezTo>
                    <a:pt x="830" y="82"/>
                    <a:pt x="849" y="82"/>
                    <a:pt x="867" y="83"/>
                  </a:cubicBezTo>
                  <a:cubicBezTo>
                    <a:pt x="844" y="58"/>
                    <a:pt x="811" y="35"/>
                    <a:pt x="774" y="21"/>
                  </a:cubicBezTo>
                  <a:cubicBezTo>
                    <a:pt x="788" y="40"/>
                    <a:pt x="803" y="58"/>
                    <a:pt x="812" y="81"/>
                  </a:cubicBezTo>
                  <a:close/>
                  <a:moveTo>
                    <a:pt x="852" y="66"/>
                  </a:moveTo>
                  <a:cubicBezTo>
                    <a:pt x="863" y="75"/>
                    <a:pt x="870" y="86"/>
                    <a:pt x="887" y="84"/>
                  </a:cubicBezTo>
                  <a:cubicBezTo>
                    <a:pt x="882" y="71"/>
                    <a:pt x="874" y="61"/>
                    <a:pt x="867" y="49"/>
                  </a:cubicBezTo>
                  <a:cubicBezTo>
                    <a:pt x="840" y="39"/>
                    <a:pt x="812" y="26"/>
                    <a:pt x="783" y="22"/>
                  </a:cubicBezTo>
                  <a:cubicBezTo>
                    <a:pt x="810" y="32"/>
                    <a:pt x="831" y="48"/>
                    <a:pt x="852" y="66"/>
                  </a:cubicBezTo>
                  <a:close/>
                  <a:moveTo>
                    <a:pt x="799" y="22"/>
                  </a:moveTo>
                  <a:cubicBezTo>
                    <a:pt x="821" y="29"/>
                    <a:pt x="844" y="36"/>
                    <a:pt x="863" y="46"/>
                  </a:cubicBezTo>
                  <a:cubicBezTo>
                    <a:pt x="854" y="26"/>
                    <a:pt x="823" y="27"/>
                    <a:pt x="799" y="22"/>
                  </a:cubicBezTo>
                  <a:moveTo>
                    <a:pt x="799" y="22"/>
                  </a:moveTo>
                  <a:cubicBezTo>
                    <a:pt x="797" y="19"/>
                    <a:pt x="793" y="23"/>
                    <a:pt x="799" y="22"/>
                  </a:cubicBezTo>
                  <a:moveTo>
                    <a:pt x="817" y="21"/>
                  </a:moveTo>
                  <a:cubicBezTo>
                    <a:pt x="811" y="19"/>
                    <a:pt x="815" y="24"/>
                    <a:pt x="817" y="21"/>
                  </a:cubicBezTo>
                  <a:close/>
                  <a:moveTo>
                    <a:pt x="928" y="41"/>
                  </a:moveTo>
                  <a:cubicBezTo>
                    <a:pt x="928" y="44"/>
                    <a:pt x="932" y="40"/>
                    <a:pt x="928" y="41"/>
                  </a:cubicBezTo>
                  <a:moveTo>
                    <a:pt x="928" y="41"/>
                  </a:moveTo>
                  <a:cubicBezTo>
                    <a:pt x="909" y="25"/>
                    <a:pt x="871" y="25"/>
                    <a:pt x="844" y="22"/>
                  </a:cubicBezTo>
                  <a:cubicBezTo>
                    <a:pt x="872" y="28"/>
                    <a:pt x="901" y="33"/>
                    <a:pt x="928" y="41"/>
                  </a:cubicBezTo>
                  <a:moveTo>
                    <a:pt x="901" y="21"/>
                  </a:moveTo>
                  <a:cubicBezTo>
                    <a:pt x="900" y="21"/>
                    <a:pt x="899" y="21"/>
                    <a:pt x="899" y="22"/>
                  </a:cubicBezTo>
                  <a:cubicBezTo>
                    <a:pt x="900" y="21"/>
                    <a:pt x="901" y="22"/>
                    <a:pt x="901" y="21"/>
                  </a:cubicBezTo>
                  <a:close/>
                  <a:moveTo>
                    <a:pt x="847" y="28"/>
                  </a:moveTo>
                  <a:cubicBezTo>
                    <a:pt x="848" y="30"/>
                    <a:pt x="849" y="28"/>
                    <a:pt x="847" y="28"/>
                  </a:cubicBezTo>
                  <a:moveTo>
                    <a:pt x="847" y="28"/>
                  </a:moveTo>
                  <a:cubicBezTo>
                    <a:pt x="842" y="22"/>
                    <a:pt x="827" y="22"/>
                    <a:pt x="818" y="23"/>
                  </a:cubicBezTo>
                  <a:cubicBezTo>
                    <a:pt x="829" y="23"/>
                    <a:pt x="837" y="27"/>
                    <a:pt x="847" y="28"/>
                  </a:cubicBezTo>
                  <a:moveTo>
                    <a:pt x="909" y="22"/>
                  </a:moveTo>
                  <a:cubicBezTo>
                    <a:pt x="904" y="21"/>
                    <a:pt x="908" y="24"/>
                    <a:pt x="909" y="22"/>
                  </a:cubicBezTo>
                  <a:close/>
                  <a:moveTo>
                    <a:pt x="916" y="23"/>
                  </a:moveTo>
                  <a:cubicBezTo>
                    <a:pt x="914" y="23"/>
                    <a:pt x="913" y="22"/>
                    <a:pt x="913" y="23"/>
                  </a:cubicBezTo>
                  <a:cubicBezTo>
                    <a:pt x="914" y="23"/>
                    <a:pt x="915" y="24"/>
                    <a:pt x="916" y="23"/>
                  </a:cubicBezTo>
                  <a:close/>
                  <a:moveTo>
                    <a:pt x="922" y="24"/>
                  </a:moveTo>
                  <a:cubicBezTo>
                    <a:pt x="922" y="25"/>
                    <a:pt x="922" y="25"/>
                    <a:pt x="922" y="25"/>
                  </a:cubicBezTo>
                  <a:cubicBezTo>
                    <a:pt x="927" y="25"/>
                    <a:pt x="928" y="27"/>
                    <a:pt x="932" y="26"/>
                  </a:cubicBezTo>
                  <a:moveTo>
                    <a:pt x="932" y="26"/>
                  </a:moveTo>
                  <a:cubicBezTo>
                    <a:pt x="934" y="29"/>
                    <a:pt x="938" y="25"/>
                    <a:pt x="932" y="26"/>
                  </a:cubicBezTo>
                  <a:moveTo>
                    <a:pt x="932" y="26"/>
                  </a:moveTo>
                  <a:cubicBezTo>
                    <a:pt x="932" y="26"/>
                    <a:pt x="932" y="26"/>
                    <a:pt x="932" y="25"/>
                  </a:cubicBezTo>
                  <a:cubicBezTo>
                    <a:pt x="928" y="26"/>
                    <a:pt x="927" y="24"/>
                    <a:pt x="922" y="24"/>
                  </a:cubicBezTo>
                  <a:moveTo>
                    <a:pt x="922" y="24"/>
                  </a:moveTo>
                  <a:cubicBezTo>
                    <a:pt x="919" y="22"/>
                    <a:pt x="915" y="26"/>
                    <a:pt x="922" y="24"/>
                  </a:cubicBezTo>
                  <a:moveTo>
                    <a:pt x="907" y="25"/>
                  </a:moveTo>
                  <a:cubicBezTo>
                    <a:pt x="907" y="26"/>
                    <a:pt x="907" y="26"/>
                    <a:pt x="907" y="26"/>
                  </a:cubicBezTo>
                  <a:cubicBezTo>
                    <a:pt x="934" y="34"/>
                    <a:pt x="965" y="42"/>
                    <a:pt x="990" y="47"/>
                  </a:cubicBezTo>
                  <a:cubicBezTo>
                    <a:pt x="967" y="36"/>
                    <a:pt x="938" y="29"/>
                    <a:pt x="907" y="25"/>
                  </a:cubicBezTo>
                  <a:moveTo>
                    <a:pt x="907" y="25"/>
                  </a:moveTo>
                  <a:cubicBezTo>
                    <a:pt x="907" y="23"/>
                    <a:pt x="903" y="26"/>
                    <a:pt x="907" y="25"/>
                  </a:cubicBezTo>
                  <a:moveTo>
                    <a:pt x="602" y="50"/>
                  </a:moveTo>
                  <a:cubicBezTo>
                    <a:pt x="598" y="55"/>
                    <a:pt x="592" y="59"/>
                    <a:pt x="587" y="64"/>
                  </a:cubicBezTo>
                  <a:cubicBezTo>
                    <a:pt x="583" y="68"/>
                    <a:pt x="576" y="75"/>
                    <a:pt x="577" y="78"/>
                  </a:cubicBezTo>
                  <a:cubicBezTo>
                    <a:pt x="587" y="77"/>
                    <a:pt x="597" y="71"/>
                    <a:pt x="606" y="66"/>
                  </a:cubicBezTo>
                  <a:cubicBezTo>
                    <a:pt x="631" y="53"/>
                    <a:pt x="656" y="41"/>
                    <a:pt x="683" y="32"/>
                  </a:cubicBezTo>
                  <a:cubicBezTo>
                    <a:pt x="687" y="31"/>
                    <a:pt x="696" y="31"/>
                    <a:pt x="695" y="25"/>
                  </a:cubicBezTo>
                  <a:cubicBezTo>
                    <a:pt x="662" y="32"/>
                    <a:pt x="632" y="41"/>
                    <a:pt x="602" y="50"/>
                  </a:cubicBezTo>
                  <a:close/>
                  <a:moveTo>
                    <a:pt x="530" y="58"/>
                  </a:moveTo>
                  <a:cubicBezTo>
                    <a:pt x="526" y="57"/>
                    <a:pt x="529" y="61"/>
                    <a:pt x="530" y="58"/>
                  </a:cubicBezTo>
                  <a:moveTo>
                    <a:pt x="530" y="58"/>
                  </a:moveTo>
                  <a:cubicBezTo>
                    <a:pt x="546" y="53"/>
                    <a:pt x="563" y="47"/>
                    <a:pt x="581" y="42"/>
                  </a:cubicBezTo>
                  <a:cubicBezTo>
                    <a:pt x="598" y="37"/>
                    <a:pt x="617" y="35"/>
                    <a:pt x="631" y="26"/>
                  </a:cubicBezTo>
                  <a:cubicBezTo>
                    <a:pt x="593" y="33"/>
                    <a:pt x="554" y="38"/>
                    <a:pt x="530" y="58"/>
                  </a:cubicBezTo>
                  <a:moveTo>
                    <a:pt x="969" y="73"/>
                  </a:moveTo>
                  <a:cubicBezTo>
                    <a:pt x="947" y="41"/>
                    <a:pt x="895" y="34"/>
                    <a:pt x="850" y="27"/>
                  </a:cubicBezTo>
                  <a:cubicBezTo>
                    <a:pt x="890" y="42"/>
                    <a:pt x="933" y="54"/>
                    <a:pt x="969" y="73"/>
                  </a:cubicBezTo>
                  <a:close/>
                  <a:moveTo>
                    <a:pt x="939" y="27"/>
                  </a:moveTo>
                  <a:cubicBezTo>
                    <a:pt x="938" y="28"/>
                    <a:pt x="937" y="27"/>
                    <a:pt x="937" y="28"/>
                  </a:cubicBezTo>
                  <a:cubicBezTo>
                    <a:pt x="937" y="28"/>
                    <a:pt x="939" y="28"/>
                    <a:pt x="939" y="27"/>
                  </a:cubicBezTo>
                  <a:close/>
                  <a:moveTo>
                    <a:pt x="574" y="32"/>
                  </a:moveTo>
                  <a:cubicBezTo>
                    <a:pt x="574" y="33"/>
                    <a:pt x="573" y="32"/>
                    <a:pt x="574" y="32"/>
                  </a:cubicBezTo>
                  <a:close/>
                  <a:moveTo>
                    <a:pt x="781" y="81"/>
                  </a:moveTo>
                  <a:cubicBezTo>
                    <a:pt x="790" y="80"/>
                    <a:pt x="801" y="82"/>
                    <a:pt x="808" y="80"/>
                  </a:cubicBezTo>
                  <a:cubicBezTo>
                    <a:pt x="798" y="63"/>
                    <a:pt x="789" y="45"/>
                    <a:pt x="776" y="31"/>
                  </a:cubicBezTo>
                  <a:cubicBezTo>
                    <a:pt x="778" y="48"/>
                    <a:pt x="779" y="65"/>
                    <a:pt x="781" y="81"/>
                  </a:cubicBezTo>
                  <a:close/>
                  <a:moveTo>
                    <a:pt x="526" y="47"/>
                  </a:moveTo>
                  <a:cubicBezTo>
                    <a:pt x="524" y="48"/>
                    <a:pt x="526" y="49"/>
                    <a:pt x="526" y="47"/>
                  </a:cubicBezTo>
                  <a:moveTo>
                    <a:pt x="526" y="47"/>
                  </a:moveTo>
                  <a:cubicBezTo>
                    <a:pt x="543" y="43"/>
                    <a:pt x="560" y="40"/>
                    <a:pt x="573" y="32"/>
                  </a:cubicBezTo>
                  <a:cubicBezTo>
                    <a:pt x="557" y="37"/>
                    <a:pt x="537" y="38"/>
                    <a:pt x="526" y="47"/>
                  </a:cubicBezTo>
                  <a:moveTo>
                    <a:pt x="963" y="32"/>
                  </a:moveTo>
                  <a:cubicBezTo>
                    <a:pt x="962" y="32"/>
                    <a:pt x="961" y="32"/>
                    <a:pt x="961" y="33"/>
                  </a:cubicBezTo>
                  <a:cubicBezTo>
                    <a:pt x="961" y="33"/>
                    <a:pt x="963" y="33"/>
                    <a:pt x="963" y="32"/>
                  </a:cubicBezTo>
                  <a:close/>
                  <a:moveTo>
                    <a:pt x="585" y="80"/>
                  </a:moveTo>
                  <a:cubicBezTo>
                    <a:pt x="601" y="82"/>
                    <a:pt x="616" y="87"/>
                    <a:pt x="632" y="84"/>
                  </a:cubicBezTo>
                  <a:cubicBezTo>
                    <a:pt x="648" y="70"/>
                    <a:pt x="665" y="58"/>
                    <a:pt x="683" y="47"/>
                  </a:cubicBezTo>
                  <a:cubicBezTo>
                    <a:pt x="683" y="42"/>
                    <a:pt x="693" y="36"/>
                    <a:pt x="689" y="33"/>
                  </a:cubicBezTo>
                  <a:cubicBezTo>
                    <a:pt x="652" y="46"/>
                    <a:pt x="617" y="61"/>
                    <a:pt x="585" y="80"/>
                  </a:cubicBezTo>
                  <a:close/>
                  <a:moveTo>
                    <a:pt x="966" y="34"/>
                  </a:moveTo>
                  <a:cubicBezTo>
                    <a:pt x="968" y="37"/>
                    <a:pt x="972" y="33"/>
                    <a:pt x="966" y="34"/>
                  </a:cubicBezTo>
                  <a:moveTo>
                    <a:pt x="966" y="34"/>
                  </a:moveTo>
                  <a:cubicBezTo>
                    <a:pt x="965" y="31"/>
                    <a:pt x="961" y="35"/>
                    <a:pt x="966" y="34"/>
                  </a:cubicBezTo>
                  <a:moveTo>
                    <a:pt x="575" y="35"/>
                  </a:moveTo>
                  <a:cubicBezTo>
                    <a:pt x="574" y="35"/>
                    <a:pt x="575" y="36"/>
                    <a:pt x="575" y="35"/>
                  </a:cubicBezTo>
                  <a:close/>
                  <a:moveTo>
                    <a:pt x="859" y="35"/>
                  </a:moveTo>
                  <a:cubicBezTo>
                    <a:pt x="861" y="40"/>
                    <a:pt x="866" y="43"/>
                    <a:pt x="869" y="48"/>
                  </a:cubicBezTo>
                  <a:cubicBezTo>
                    <a:pt x="878" y="53"/>
                    <a:pt x="889" y="57"/>
                    <a:pt x="900" y="64"/>
                  </a:cubicBezTo>
                  <a:cubicBezTo>
                    <a:pt x="909" y="69"/>
                    <a:pt x="921" y="80"/>
                    <a:pt x="930" y="81"/>
                  </a:cubicBezTo>
                  <a:cubicBezTo>
                    <a:pt x="940" y="82"/>
                    <a:pt x="953" y="76"/>
                    <a:pt x="965" y="73"/>
                  </a:cubicBezTo>
                  <a:cubicBezTo>
                    <a:pt x="931" y="59"/>
                    <a:pt x="898" y="44"/>
                    <a:pt x="859" y="35"/>
                  </a:cubicBezTo>
                  <a:moveTo>
                    <a:pt x="859" y="35"/>
                  </a:moveTo>
                  <a:cubicBezTo>
                    <a:pt x="858" y="34"/>
                    <a:pt x="858" y="35"/>
                    <a:pt x="859" y="35"/>
                  </a:cubicBezTo>
                  <a:moveTo>
                    <a:pt x="993" y="63"/>
                  </a:moveTo>
                  <a:cubicBezTo>
                    <a:pt x="997" y="61"/>
                    <a:pt x="1000" y="59"/>
                    <a:pt x="1001" y="55"/>
                  </a:cubicBezTo>
                  <a:cubicBezTo>
                    <a:pt x="977" y="47"/>
                    <a:pt x="949" y="38"/>
                    <a:pt x="924" y="35"/>
                  </a:cubicBezTo>
                  <a:cubicBezTo>
                    <a:pt x="943" y="48"/>
                    <a:pt x="970" y="54"/>
                    <a:pt x="993" y="63"/>
                  </a:cubicBezTo>
                  <a:close/>
                  <a:moveTo>
                    <a:pt x="973" y="35"/>
                  </a:moveTo>
                  <a:cubicBezTo>
                    <a:pt x="972" y="35"/>
                    <a:pt x="970" y="35"/>
                    <a:pt x="970" y="36"/>
                  </a:cubicBezTo>
                  <a:cubicBezTo>
                    <a:pt x="971" y="36"/>
                    <a:pt x="973" y="36"/>
                    <a:pt x="973" y="35"/>
                  </a:cubicBezTo>
                  <a:close/>
                  <a:moveTo>
                    <a:pt x="530" y="61"/>
                  </a:moveTo>
                  <a:cubicBezTo>
                    <a:pt x="542" y="76"/>
                    <a:pt x="556" y="66"/>
                    <a:pt x="573" y="59"/>
                  </a:cubicBezTo>
                  <a:cubicBezTo>
                    <a:pt x="588" y="53"/>
                    <a:pt x="599" y="49"/>
                    <a:pt x="608" y="42"/>
                  </a:cubicBezTo>
                  <a:cubicBezTo>
                    <a:pt x="611" y="39"/>
                    <a:pt x="617" y="37"/>
                    <a:pt x="614" y="36"/>
                  </a:cubicBezTo>
                  <a:cubicBezTo>
                    <a:pt x="585" y="43"/>
                    <a:pt x="557" y="52"/>
                    <a:pt x="530" y="61"/>
                  </a:cubicBezTo>
                  <a:close/>
                  <a:moveTo>
                    <a:pt x="976" y="36"/>
                  </a:moveTo>
                  <a:cubicBezTo>
                    <a:pt x="975" y="36"/>
                    <a:pt x="974" y="36"/>
                    <a:pt x="974" y="37"/>
                  </a:cubicBezTo>
                  <a:cubicBezTo>
                    <a:pt x="975" y="37"/>
                    <a:pt x="976" y="37"/>
                    <a:pt x="976" y="36"/>
                  </a:cubicBezTo>
                  <a:close/>
                  <a:moveTo>
                    <a:pt x="978" y="38"/>
                  </a:moveTo>
                  <a:cubicBezTo>
                    <a:pt x="978" y="37"/>
                    <a:pt x="979" y="39"/>
                    <a:pt x="978" y="38"/>
                  </a:cubicBezTo>
                  <a:close/>
                  <a:moveTo>
                    <a:pt x="982" y="39"/>
                  </a:moveTo>
                  <a:cubicBezTo>
                    <a:pt x="981" y="38"/>
                    <a:pt x="982" y="39"/>
                    <a:pt x="982" y="39"/>
                  </a:cubicBezTo>
                  <a:close/>
                  <a:moveTo>
                    <a:pt x="931" y="43"/>
                  </a:moveTo>
                  <a:cubicBezTo>
                    <a:pt x="931" y="42"/>
                    <a:pt x="932" y="43"/>
                    <a:pt x="931" y="43"/>
                  </a:cubicBezTo>
                  <a:close/>
                  <a:moveTo>
                    <a:pt x="985" y="43"/>
                  </a:moveTo>
                  <a:cubicBezTo>
                    <a:pt x="984" y="42"/>
                    <a:pt x="985" y="43"/>
                    <a:pt x="985" y="43"/>
                  </a:cubicBezTo>
                  <a:close/>
                  <a:moveTo>
                    <a:pt x="1000" y="48"/>
                  </a:moveTo>
                  <a:cubicBezTo>
                    <a:pt x="997" y="46"/>
                    <a:pt x="991" y="42"/>
                    <a:pt x="987" y="44"/>
                  </a:cubicBezTo>
                  <a:cubicBezTo>
                    <a:pt x="992" y="44"/>
                    <a:pt x="996" y="50"/>
                    <a:pt x="1000" y="48"/>
                  </a:cubicBezTo>
                  <a:close/>
                  <a:moveTo>
                    <a:pt x="489" y="60"/>
                  </a:moveTo>
                  <a:cubicBezTo>
                    <a:pt x="488" y="60"/>
                    <a:pt x="487" y="60"/>
                    <a:pt x="486" y="61"/>
                  </a:cubicBezTo>
                  <a:moveTo>
                    <a:pt x="486" y="61"/>
                  </a:moveTo>
                  <a:cubicBezTo>
                    <a:pt x="485" y="61"/>
                    <a:pt x="485" y="61"/>
                    <a:pt x="485" y="62"/>
                  </a:cubicBezTo>
                  <a:moveTo>
                    <a:pt x="485" y="62"/>
                  </a:moveTo>
                  <a:cubicBezTo>
                    <a:pt x="481" y="61"/>
                    <a:pt x="484" y="65"/>
                    <a:pt x="485" y="62"/>
                  </a:cubicBezTo>
                  <a:moveTo>
                    <a:pt x="485" y="62"/>
                  </a:moveTo>
                  <a:cubicBezTo>
                    <a:pt x="486" y="62"/>
                    <a:pt x="486" y="62"/>
                    <a:pt x="486" y="61"/>
                  </a:cubicBezTo>
                  <a:moveTo>
                    <a:pt x="486" y="61"/>
                  </a:moveTo>
                  <a:cubicBezTo>
                    <a:pt x="488" y="61"/>
                    <a:pt x="489" y="61"/>
                    <a:pt x="489" y="60"/>
                  </a:cubicBezTo>
                  <a:moveTo>
                    <a:pt x="489" y="60"/>
                  </a:moveTo>
                  <a:cubicBezTo>
                    <a:pt x="500" y="55"/>
                    <a:pt x="516" y="55"/>
                    <a:pt x="523" y="46"/>
                  </a:cubicBezTo>
                  <a:cubicBezTo>
                    <a:pt x="511" y="50"/>
                    <a:pt x="500" y="54"/>
                    <a:pt x="489" y="60"/>
                  </a:cubicBezTo>
                  <a:moveTo>
                    <a:pt x="542" y="47"/>
                  </a:moveTo>
                  <a:cubicBezTo>
                    <a:pt x="535" y="47"/>
                    <a:pt x="530" y="50"/>
                    <a:pt x="523" y="51"/>
                  </a:cubicBezTo>
                  <a:cubicBezTo>
                    <a:pt x="523" y="54"/>
                    <a:pt x="523" y="56"/>
                    <a:pt x="524" y="57"/>
                  </a:cubicBezTo>
                  <a:cubicBezTo>
                    <a:pt x="531" y="55"/>
                    <a:pt x="537" y="50"/>
                    <a:pt x="542" y="47"/>
                  </a:cubicBezTo>
                  <a:moveTo>
                    <a:pt x="542" y="47"/>
                  </a:moveTo>
                  <a:cubicBezTo>
                    <a:pt x="546" y="47"/>
                    <a:pt x="542" y="44"/>
                    <a:pt x="542" y="47"/>
                  </a:cubicBezTo>
                  <a:moveTo>
                    <a:pt x="1113" y="98"/>
                  </a:moveTo>
                  <a:cubicBezTo>
                    <a:pt x="1113" y="99"/>
                    <a:pt x="1115" y="99"/>
                    <a:pt x="1115" y="99"/>
                  </a:cubicBezTo>
                  <a:moveTo>
                    <a:pt x="1115" y="99"/>
                  </a:moveTo>
                  <a:cubicBezTo>
                    <a:pt x="1116" y="101"/>
                    <a:pt x="1116" y="99"/>
                    <a:pt x="1115" y="99"/>
                  </a:cubicBezTo>
                  <a:moveTo>
                    <a:pt x="1115" y="99"/>
                  </a:moveTo>
                  <a:cubicBezTo>
                    <a:pt x="1115" y="98"/>
                    <a:pt x="1114" y="99"/>
                    <a:pt x="1113" y="98"/>
                  </a:cubicBezTo>
                  <a:moveTo>
                    <a:pt x="1113" y="98"/>
                  </a:moveTo>
                  <a:cubicBezTo>
                    <a:pt x="1081" y="77"/>
                    <a:pt x="1043" y="57"/>
                    <a:pt x="1002" y="48"/>
                  </a:cubicBezTo>
                  <a:cubicBezTo>
                    <a:pt x="1008" y="57"/>
                    <a:pt x="1020" y="58"/>
                    <a:pt x="1029" y="62"/>
                  </a:cubicBezTo>
                  <a:cubicBezTo>
                    <a:pt x="1057" y="72"/>
                    <a:pt x="1086" y="86"/>
                    <a:pt x="1113" y="98"/>
                  </a:cubicBezTo>
                  <a:moveTo>
                    <a:pt x="991" y="49"/>
                  </a:moveTo>
                  <a:cubicBezTo>
                    <a:pt x="991" y="49"/>
                    <a:pt x="992" y="50"/>
                    <a:pt x="991" y="49"/>
                  </a:cubicBezTo>
                  <a:close/>
                  <a:moveTo>
                    <a:pt x="948" y="50"/>
                  </a:moveTo>
                  <a:cubicBezTo>
                    <a:pt x="957" y="57"/>
                    <a:pt x="965" y="65"/>
                    <a:pt x="974" y="71"/>
                  </a:cubicBezTo>
                  <a:cubicBezTo>
                    <a:pt x="979" y="69"/>
                    <a:pt x="987" y="69"/>
                    <a:pt x="990" y="64"/>
                  </a:cubicBezTo>
                  <a:cubicBezTo>
                    <a:pt x="975" y="60"/>
                    <a:pt x="963" y="54"/>
                    <a:pt x="948" y="50"/>
                  </a:cubicBezTo>
                  <a:moveTo>
                    <a:pt x="948" y="50"/>
                  </a:moveTo>
                  <a:cubicBezTo>
                    <a:pt x="948" y="49"/>
                    <a:pt x="947" y="50"/>
                    <a:pt x="948" y="50"/>
                  </a:cubicBezTo>
                  <a:moveTo>
                    <a:pt x="399" y="114"/>
                  </a:moveTo>
                  <a:cubicBezTo>
                    <a:pt x="405" y="112"/>
                    <a:pt x="411" y="111"/>
                    <a:pt x="416" y="110"/>
                  </a:cubicBezTo>
                  <a:cubicBezTo>
                    <a:pt x="433" y="101"/>
                    <a:pt x="450" y="91"/>
                    <a:pt x="468" y="83"/>
                  </a:cubicBezTo>
                  <a:cubicBezTo>
                    <a:pt x="486" y="75"/>
                    <a:pt x="506" y="70"/>
                    <a:pt x="522" y="58"/>
                  </a:cubicBezTo>
                  <a:cubicBezTo>
                    <a:pt x="520" y="58"/>
                    <a:pt x="520" y="56"/>
                    <a:pt x="520" y="53"/>
                  </a:cubicBezTo>
                  <a:cubicBezTo>
                    <a:pt x="473" y="66"/>
                    <a:pt x="432" y="86"/>
                    <a:pt x="399" y="114"/>
                  </a:cubicBezTo>
                  <a:close/>
                  <a:moveTo>
                    <a:pt x="593" y="54"/>
                  </a:moveTo>
                  <a:cubicBezTo>
                    <a:pt x="578" y="59"/>
                    <a:pt x="564" y="65"/>
                    <a:pt x="550" y="71"/>
                  </a:cubicBezTo>
                  <a:cubicBezTo>
                    <a:pt x="556" y="74"/>
                    <a:pt x="564" y="75"/>
                    <a:pt x="570" y="77"/>
                  </a:cubicBezTo>
                  <a:cubicBezTo>
                    <a:pt x="579" y="71"/>
                    <a:pt x="585" y="62"/>
                    <a:pt x="593" y="54"/>
                  </a:cubicBezTo>
                  <a:moveTo>
                    <a:pt x="593" y="54"/>
                  </a:moveTo>
                  <a:cubicBezTo>
                    <a:pt x="594" y="54"/>
                    <a:pt x="593" y="53"/>
                    <a:pt x="593" y="54"/>
                  </a:cubicBezTo>
                  <a:moveTo>
                    <a:pt x="637" y="84"/>
                  </a:moveTo>
                  <a:cubicBezTo>
                    <a:pt x="647" y="83"/>
                    <a:pt x="659" y="84"/>
                    <a:pt x="668" y="82"/>
                  </a:cubicBezTo>
                  <a:cubicBezTo>
                    <a:pt x="669" y="72"/>
                    <a:pt x="679" y="60"/>
                    <a:pt x="678" y="53"/>
                  </a:cubicBezTo>
                  <a:cubicBezTo>
                    <a:pt x="664" y="64"/>
                    <a:pt x="649" y="72"/>
                    <a:pt x="637" y="84"/>
                  </a:cubicBezTo>
                  <a:close/>
                  <a:moveTo>
                    <a:pt x="890" y="84"/>
                  </a:moveTo>
                  <a:cubicBezTo>
                    <a:pt x="901" y="85"/>
                    <a:pt x="916" y="86"/>
                    <a:pt x="924" y="81"/>
                  </a:cubicBezTo>
                  <a:cubicBezTo>
                    <a:pt x="907" y="73"/>
                    <a:pt x="890" y="59"/>
                    <a:pt x="872" y="54"/>
                  </a:cubicBezTo>
                  <a:cubicBezTo>
                    <a:pt x="879" y="63"/>
                    <a:pt x="885" y="73"/>
                    <a:pt x="890" y="84"/>
                  </a:cubicBezTo>
                  <a:close/>
                  <a:moveTo>
                    <a:pt x="1063" y="94"/>
                  </a:moveTo>
                  <a:cubicBezTo>
                    <a:pt x="1063" y="94"/>
                    <a:pt x="1063" y="94"/>
                    <a:pt x="1063" y="95"/>
                  </a:cubicBezTo>
                  <a:cubicBezTo>
                    <a:pt x="1064" y="95"/>
                    <a:pt x="1065" y="96"/>
                    <a:pt x="1066" y="95"/>
                  </a:cubicBezTo>
                  <a:moveTo>
                    <a:pt x="1066" y="95"/>
                  </a:moveTo>
                  <a:cubicBezTo>
                    <a:pt x="1067" y="97"/>
                    <a:pt x="1067" y="95"/>
                    <a:pt x="1066" y="95"/>
                  </a:cubicBezTo>
                  <a:moveTo>
                    <a:pt x="1066" y="95"/>
                  </a:moveTo>
                  <a:cubicBezTo>
                    <a:pt x="1066" y="94"/>
                    <a:pt x="1065" y="94"/>
                    <a:pt x="1063" y="94"/>
                  </a:cubicBezTo>
                  <a:moveTo>
                    <a:pt x="1063" y="94"/>
                  </a:moveTo>
                  <a:cubicBezTo>
                    <a:pt x="1046" y="79"/>
                    <a:pt x="1027" y="67"/>
                    <a:pt x="1006" y="56"/>
                  </a:cubicBezTo>
                  <a:cubicBezTo>
                    <a:pt x="1001" y="58"/>
                    <a:pt x="1000" y="63"/>
                    <a:pt x="996" y="65"/>
                  </a:cubicBezTo>
                  <a:cubicBezTo>
                    <a:pt x="1020" y="73"/>
                    <a:pt x="1041" y="84"/>
                    <a:pt x="1063" y="94"/>
                  </a:cubicBezTo>
                  <a:moveTo>
                    <a:pt x="482" y="60"/>
                  </a:moveTo>
                  <a:cubicBezTo>
                    <a:pt x="482" y="61"/>
                    <a:pt x="481" y="60"/>
                    <a:pt x="482" y="60"/>
                  </a:cubicBezTo>
                  <a:close/>
                  <a:moveTo>
                    <a:pt x="526" y="60"/>
                  </a:moveTo>
                  <a:cubicBezTo>
                    <a:pt x="526" y="61"/>
                    <a:pt x="525" y="60"/>
                    <a:pt x="526" y="60"/>
                  </a:cubicBezTo>
                  <a:close/>
                  <a:moveTo>
                    <a:pt x="479" y="61"/>
                  </a:moveTo>
                  <a:cubicBezTo>
                    <a:pt x="478" y="61"/>
                    <a:pt x="477" y="61"/>
                    <a:pt x="477" y="62"/>
                  </a:cubicBezTo>
                  <a:moveTo>
                    <a:pt x="477" y="62"/>
                  </a:moveTo>
                  <a:cubicBezTo>
                    <a:pt x="441" y="76"/>
                    <a:pt x="407" y="92"/>
                    <a:pt x="377" y="112"/>
                  </a:cubicBezTo>
                  <a:moveTo>
                    <a:pt x="377" y="112"/>
                  </a:moveTo>
                  <a:cubicBezTo>
                    <a:pt x="375" y="112"/>
                    <a:pt x="375" y="113"/>
                    <a:pt x="374" y="114"/>
                  </a:cubicBezTo>
                  <a:moveTo>
                    <a:pt x="374" y="114"/>
                  </a:moveTo>
                  <a:cubicBezTo>
                    <a:pt x="373" y="114"/>
                    <a:pt x="372" y="114"/>
                    <a:pt x="372" y="115"/>
                  </a:cubicBezTo>
                  <a:moveTo>
                    <a:pt x="372" y="115"/>
                  </a:moveTo>
                  <a:cubicBezTo>
                    <a:pt x="371" y="115"/>
                    <a:pt x="371" y="115"/>
                    <a:pt x="370" y="116"/>
                  </a:cubicBezTo>
                  <a:moveTo>
                    <a:pt x="370" y="116"/>
                  </a:moveTo>
                  <a:cubicBezTo>
                    <a:pt x="370" y="115"/>
                    <a:pt x="369" y="116"/>
                    <a:pt x="369" y="117"/>
                  </a:cubicBezTo>
                  <a:moveTo>
                    <a:pt x="369" y="117"/>
                  </a:moveTo>
                  <a:cubicBezTo>
                    <a:pt x="368" y="116"/>
                    <a:pt x="368" y="117"/>
                    <a:pt x="367" y="118"/>
                  </a:cubicBezTo>
                  <a:moveTo>
                    <a:pt x="367" y="118"/>
                  </a:moveTo>
                  <a:cubicBezTo>
                    <a:pt x="366" y="118"/>
                    <a:pt x="368" y="119"/>
                    <a:pt x="367" y="118"/>
                  </a:cubicBezTo>
                  <a:moveTo>
                    <a:pt x="367" y="118"/>
                  </a:moveTo>
                  <a:cubicBezTo>
                    <a:pt x="369" y="118"/>
                    <a:pt x="369" y="117"/>
                    <a:pt x="369" y="117"/>
                  </a:cubicBezTo>
                  <a:moveTo>
                    <a:pt x="369" y="117"/>
                  </a:moveTo>
                  <a:cubicBezTo>
                    <a:pt x="370" y="117"/>
                    <a:pt x="370" y="116"/>
                    <a:pt x="370" y="116"/>
                  </a:cubicBezTo>
                  <a:moveTo>
                    <a:pt x="370" y="116"/>
                  </a:moveTo>
                  <a:cubicBezTo>
                    <a:pt x="371" y="116"/>
                    <a:pt x="372" y="115"/>
                    <a:pt x="372" y="115"/>
                  </a:cubicBezTo>
                  <a:moveTo>
                    <a:pt x="372" y="115"/>
                  </a:moveTo>
                  <a:cubicBezTo>
                    <a:pt x="373" y="115"/>
                    <a:pt x="374" y="114"/>
                    <a:pt x="374" y="114"/>
                  </a:cubicBezTo>
                  <a:moveTo>
                    <a:pt x="374" y="114"/>
                  </a:moveTo>
                  <a:cubicBezTo>
                    <a:pt x="376" y="114"/>
                    <a:pt x="377" y="113"/>
                    <a:pt x="377" y="112"/>
                  </a:cubicBezTo>
                  <a:moveTo>
                    <a:pt x="377" y="112"/>
                  </a:moveTo>
                  <a:cubicBezTo>
                    <a:pt x="409" y="94"/>
                    <a:pt x="445" y="80"/>
                    <a:pt x="477" y="62"/>
                  </a:cubicBezTo>
                  <a:moveTo>
                    <a:pt x="477" y="62"/>
                  </a:moveTo>
                  <a:cubicBezTo>
                    <a:pt x="478" y="62"/>
                    <a:pt x="479" y="62"/>
                    <a:pt x="479" y="61"/>
                  </a:cubicBezTo>
                  <a:moveTo>
                    <a:pt x="479" y="61"/>
                  </a:moveTo>
                  <a:cubicBezTo>
                    <a:pt x="483" y="62"/>
                    <a:pt x="479" y="58"/>
                    <a:pt x="479" y="61"/>
                  </a:cubicBezTo>
                  <a:moveTo>
                    <a:pt x="481" y="64"/>
                  </a:moveTo>
                  <a:cubicBezTo>
                    <a:pt x="480" y="63"/>
                    <a:pt x="481" y="64"/>
                    <a:pt x="481" y="64"/>
                  </a:cubicBezTo>
                  <a:close/>
                  <a:moveTo>
                    <a:pt x="524" y="63"/>
                  </a:moveTo>
                  <a:cubicBezTo>
                    <a:pt x="510" y="69"/>
                    <a:pt x="495" y="80"/>
                    <a:pt x="484" y="90"/>
                  </a:cubicBezTo>
                  <a:cubicBezTo>
                    <a:pt x="480" y="92"/>
                    <a:pt x="475" y="96"/>
                    <a:pt x="476" y="99"/>
                  </a:cubicBezTo>
                  <a:cubicBezTo>
                    <a:pt x="504" y="96"/>
                    <a:pt x="519" y="80"/>
                    <a:pt x="542" y="71"/>
                  </a:cubicBezTo>
                  <a:cubicBezTo>
                    <a:pt x="535" y="69"/>
                    <a:pt x="530" y="65"/>
                    <a:pt x="524" y="63"/>
                  </a:cubicBezTo>
                  <a:close/>
                  <a:moveTo>
                    <a:pt x="479" y="65"/>
                  </a:moveTo>
                  <a:cubicBezTo>
                    <a:pt x="478" y="64"/>
                    <a:pt x="479" y="65"/>
                    <a:pt x="479" y="65"/>
                  </a:cubicBezTo>
                  <a:close/>
                  <a:moveTo>
                    <a:pt x="1028" y="65"/>
                  </a:moveTo>
                  <a:cubicBezTo>
                    <a:pt x="1048" y="78"/>
                    <a:pt x="1066" y="92"/>
                    <a:pt x="1086" y="106"/>
                  </a:cubicBezTo>
                  <a:cubicBezTo>
                    <a:pt x="1106" y="107"/>
                    <a:pt x="1124" y="115"/>
                    <a:pt x="1141" y="117"/>
                  </a:cubicBezTo>
                  <a:cubicBezTo>
                    <a:pt x="1105" y="97"/>
                    <a:pt x="1069" y="79"/>
                    <a:pt x="1028" y="65"/>
                  </a:cubicBezTo>
                  <a:moveTo>
                    <a:pt x="1028" y="65"/>
                  </a:moveTo>
                  <a:cubicBezTo>
                    <a:pt x="1028" y="62"/>
                    <a:pt x="1024" y="66"/>
                    <a:pt x="1028" y="65"/>
                  </a:cubicBezTo>
                  <a:moveTo>
                    <a:pt x="993" y="66"/>
                  </a:moveTo>
                  <a:cubicBezTo>
                    <a:pt x="989" y="70"/>
                    <a:pt x="981" y="71"/>
                    <a:pt x="975" y="74"/>
                  </a:cubicBezTo>
                  <a:cubicBezTo>
                    <a:pt x="984" y="83"/>
                    <a:pt x="999" y="87"/>
                    <a:pt x="1009" y="95"/>
                  </a:cubicBezTo>
                  <a:cubicBezTo>
                    <a:pt x="1032" y="95"/>
                    <a:pt x="1054" y="102"/>
                    <a:pt x="1074" y="102"/>
                  </a:cubicBezTo>
                  <a:cubicBezTo>
                    <a:pt x="1048" y="89"/>
                    <a:pt x="1021" y="77"/>
                    <a:pt x="993" y="66"/>
                  </a:cubicBezTo>
                  <a:close/>
                  <a:moveTo>
                    <a:pt x="504" y="71"/>
                  </a:moveTo>
                  <a:cubicBezTo>
                    <a:pt x="503" y="71"/>
                    <a:pt x="504" y="72"/>
                    <a:pt x="504" y="71"/>
                  </a:cubicBezTo>
                  <a:close/>
                  <a:moveTo>
                    <a:pt x="502" y="72"/>
                  </a:moveTo>
                  <a:cubicBezTo>
                    <a:pt x="476" y="83"/>
                    <a:pt x="450" y="93"/>
                    <a:pt x="428" y="107"/>
                  </a:cubicBezTo>
                  <a:moveTo>
                    <a:pt x="428" y="107"/>
                  </a:moveTo>
                  <a:cubicBezTo>
                    <a:pt x="424" y="106"/>
                    <a:pt x="428" y="110"/>
                    <a:pt x="428" y="107"/>
                  </a:cubicBezTo>
                  <a:moveTo>
                    <a:pt x="428" y="107"/>
                  </a:moveTo>
                  <a:cubicBezTo>
                    <a:pt x="442" y="105"/>
                    <a:pt x="455" y="103"/>
                    <a:pt x="468" y="100"/>
                  </a:cubicBezTo>
                  <a:cubicBezTo>
                    <a:pt x="479" y="91"/>
                    <a:pt x="490" y="82"/>
                    <a:pt x="502" y="72"/>
                  </a:cubicBezTo>
                  <a:moveTo>
                    <a:pt x="502" y="72"/>
                  </a:moveTo>
                  <a:cubicBezTo>
                    <a:pt x="503" y="72"/>
                    <a:pt x="502" y="71"/>
                    <a:pt x="502" y="72"/>
                  </a:cubicBezTo>
                  <a:moveTo>
                    <a:pt x="544" y="73"/>
                  </a:moveTo>
                  <a:cubicBezTo>
                    <a:pt x="530" y="79"/>
                    <a:pt x="513" y="89"/>
                    <a:pt x="501" y="95"/>
                  </a:cubicBezTo>
                  <a:cubicBezTo>
                    <a:pt x="522" y="94"/>
                    <a:pt x="540" y="90"/>
                    <a:pt x="561" y="90"/>
                  </a:cubicBezTo>
                  <a:cubicBezTo>
                    <a:pt x="565" y="87"/>
                    <a:pt x="567" y="83"/>
                    <a:pt x="570" y="79"/>
                  </a:cubicBezTo>
                  <a:cubicBezTo>
                    <a:pt x="561" y="81"/>
                    <a:pt x="551" y="71"/>
                    <a:pt x="544" y="73"/>
                  </a:cubicBezTo>
                  <a:close/>
                  <a:moveTo>
                    <a:pt x="933" y="85"/>
                  </a:moveTo>
                  <a:cubicBezTo>
                    <a:pt x="948" y="90"/>
                    <a:pt x="970" y="89"/>
                    <a:pt x="988" y="92"/>
                  </a:cubicBezTo>
                  <a:cubicBezTo>
                    <a:pt x="981" y="71"/>
                    <a:pt x="952" y="78"/>
                    <a:pt x="933" y="85"/>
                  </a:cubicBezTo>
                  <a:close/>
                  <a:moveTo>
                    <a:pt x="569" y="86"/>
                  </a:moveTo>
                  <a:cubicBezTo>
                    <a:pt x="568" y="86"/>
                    <a:pt x="569" y="87"/>
                    <a:pt x="569" y="86"/>
                  </a:cubicBezTo>
                  <a:moveTo>
                    <a:pt x="569" y="86"/>
                  </a:moveTo>
                  <a:cubicBezTo>
                    <a:pt x="572" y="85"/>
                    <a:pt x="575" y="84"/>
                    <a:pt x="577" y="81"/>
                  </a:cubicBezTo>
                  <a:cubicBezTo>
                    <a:pt x="574" y="81"/>
                    <a:pt x="575" y="79"/>
                    <a:pt x="572" y="80"/>
                  </a:cubicBezTo>
                  <a:cubicBezTo>
                    <a:pt x="572" y="84"/>
                    <a:pt x="569" y="82"/>
                    <a:pt x="569" y="86"/>
                  </a:cubicBezTo>
                  <a:moveTo>
                    <a:pt x="573" y="88"/>
                  </a:moveTo>
                  <a:cubicBezTo>
                    <a:pt x="569" y="87"/>
                    <a:pt x="573" y="91"/>
                    <a:pt x="573" y="88"/>
                  </a:cubicBezTo>
                  <a:moveTo>
                    <a:pt x="573" y="88"/>
                  </a:moveTo>
                  <a:cubicBezTo>
                    <a:pt x="583" y="87"/>
                    <a:pt x="594" y="88"/>
                    <a:pt x="602" y="85"/>
                  </a:cubicBezTo>
                  <a:cubicBezTo>
                    <a:pt x="590" y="84"/>
                    <a:pt x="579" y="79"/>
                    <a:pt x="573" y="88"/>
                  </a:cubicBezTo>
                  <a:moveTo>
                    <a:pt x="1092" y="83"/>
                  </a:moveTo>
                  <a:cubicBezTo>
                    <a:pt x="1092" y="83"/>
                    <a:pt x="1093" y="84"/>
                    <a:pt x="1092" y="83"/>
                  </a:cubicBezTo>
                  <a:close/>
                  <a:moveTo>
                    <a:pt x="695" y="84"/>
                  </a:moveTo>
                  <a:cubicBezTo>
                    <a:pt x="694" y="87"/>
                    <a:pt x="692" y="89"/>
                    <a:pt x="690" y="92"/>
                  </a:cubicBezTo>
                  <a:cubicBezTo>
                    <a:pt x="710" y="92"/>
                    <a:pt x="729" y="93"/>
                    <a:pt x="750" y="93"/>
                  </a:cubicBezTo>
                  <a:cubicBezTo>
                    <a:pt x="750" y="88"/>
                    <a:pt x="752" y="87"/>
                    <a:pt x="751" y="83"/>
                  </a:cubicBezTo>
                  <a:cubicBezTo>
                    <a:pt x="732" y="82"/>
                    <a:pt x="715" y="85"/>
                    <a:pt x="695" y="84"/>
                  </a:cubicBezTo>
                  <a:close/>
                  <a:moveTo>
                    <a:pt x="753" y="94"/>
                  </a:moveTo>
                  <a:cubicBezTo>
                    <a:pt x="763" y="94"/>
                    <a:pt x="770" y="92"/>
                    <a:pt x="779" y="93"/>
                  </a:cubicBezTo>
                  <a:cubicBezTo>
                    <a:pt x="780" y="89"/>
                    <a:pt x="778" y="87"/>
                    <a:pt x="778" y="83"/>
                  </a:cubicBezTo>
                  <a:cubicBezTo>
                    <a:pt x="768" y="84"/>
                    <a:pt x="749" y="77"/>
                    <a:pt x="753" y="94"/>
                  </a:cubicBezTo>
                  <a:close/>
                  <a:moveTo>
                    <a:pt x="781" y="93"/>
                  </a:moveTo>
                  <a:cubicBezTo>
                    <a:pt x="792" y="92"/>
                    <a:pt x="805" y="94"/>
                    <a:pt x="814" y="92"/>
                  </a:cubicBezTo>
                  <a:cubicBezTo>
                    <a:pt x="812" y="90"/>
                    <a:pt x="811" y="87"/>
                    <a:pt x="810" y="84"/>
                  </a:cubicBezTo>
                  <a:cubicBezTo>
                    <a:pt x="800" y="84"/>
                    <a:pt x="792" y="82"/>
                    <a:pt x="781" y="83"/>
                  </a:cubicBezTo>
                  <a:cubicBezTo>
                    <a:pt x="781" y="86"/>
                    <a:pt x="781" y="89"/>
                    <a:pt x="781" y="93"/>
                  </a:cubicBezTo>
                  <a:close/>
                  <a:moveTo>
                    <a:pt x="1094" y="84"/>
                  </a:moveTo>
                  <a:cubicBezTo>
                    <a:pt x="1095" y="85"/>
                    <a:pt x="1094" y="84"/>
                    <a:pt x="1094" y="84"/>
                  </a:cubicBezTo>
                  <a:close/>
                  <a:moveTo>
                    <a:pt x="670" y="85"/>
                  </a:moveTo>
                  <a:cubicBezTo>
                    <a:pt x="671" y="88"/>
                    <a:pt x="668" y="87"/>
                    <a:pt x="669" y="90"/>
                  </a:cubicBezTo>
                  <a:cubicBezTo>
                    <a:pt x="675" y="90"/>
                    <a:pt x="681" y="91"/>
                    <a:pt x="688" y="91"/>
                  </a:cubicBezTo>
                  <a:cubicBezTo>
                    <a:pt x="688" y="88"/>
                    <a:pt x="691" y="86"/>
                    <a:pt x="692" y="84"/>
                  </a:cubicBezTo>
                  <a:cubicBezTo>
                    <a:pt x="685" y="84"/>
                    <a:pt x="678" y="85"/>
                    <a:pt x="670" y="85"/>
                  </a:cubicBezTo>
                  <a:close/>
                  <a:moveTo>
                    <a:pt x="818" y="92"/>
                  </a:moveTo>
                  <a:cubicBezTo>
                    <a:pt x="837" y="91"/>
                    <a:pt x="856" y="90"/>
                    <a:pt x="873" y="88"/>
                  </a:cubicBezTo>
                  <a:cubicBezTo>
                    <a:pt x="858" y="83"/>
                    <a:pt x="832" y="84"/>
                    <a:pt x="814" y="85"/>
                  </a:cubicBezTo>
                  <a:cubicBezTo>
                    <a:pt x="816" y="86"/>
                    <a:pt x="816" y="90"/>
                    <a:pt x="818" y="92"/>
                  </a:cubicBezTo>
                  <a:close/>
                  <a:moveTo>
                    <a:pt x="1096" y="85"/>
                  </a:moveTo>
                  <a:cubicBezTo>
                    <a:pt x="1096" y="85"/>
                    <a:pt x="1097" y="86"/>
                    <a:pt x="1096" y="85"/>
                  </a:cubicBezTo>
                  <a:close/>
                  <a:moveTo>
                    <a:pt x="639" y="88"/>
                  </a:moveTo>
                  <a:cubicBezTo>
                    <a:pt x="648" y="88"/>
                    <a:pt x="656" y="89"/>
                    <a:pt x="665" y="90"/>
                  </a:cubicBezTo>
                  <a:cubicBezTo>
                    <a:pt x="664" y="87"/>
                    <a:pt x="666" y="87"/>
                    <a:pt x="666" y="85"/>
                  </a:cubicBezTo>
                  <a:cubicBezTo>
                    <a:pt x="658" y="87"/>
                    <a:pt x="645" y="84"/>
                    <a:pt x="639" y="88"/>
                  </a:cubicBezTo>
                  <a:close/>
                  <a:moveTo>
                    <a:pt x="931" y="86"/>
                  </a:moveTo>
                  <a:cubicBezTo>
                    <a:pt x="930" y="85"/>
                    <a:pt x="923" y="84"/>
                    <a:pt x="922" y="86"/>
                  </a:cubicBezTo>
                  <a:cubicBezTo>
                    <a:pt x="926" y="85"/>
                    <a:pt x="929" y="89"/>
                    <a:pt x="931" y="86"/>
                  </a:cubicBezTo>
                  <a:close/>
                  <a:moveTo>
                    <a:pt x="988" y="86"/>
                  </a:moveTo>
                  <a:cubicBezTo>
                    <a:pt x="988" y="86"/>
                    <a:pt x="988" y="87"/>
                    <a:pt x="988" y="87"/>
                  </a:cubicBezTo>
                  <a:cubicBezTo>
                    <a:pt x="990" y="88"/>
                    <a:pt x="991" y="90"/>
                    <a:pt x="992" y="93"/>
                  </a:cubicBezTo>
                  <a:cubicBezTo>
                    <a:pt x="995" y="93"/>
                    <a:pt x="998" y="93"/>
                    <a:pt x="1000" y="93"/>
                  </a:cubicBezTo>
                  <a:moveTo>
                    <a:pt x="1000" y="93"/>
                  </a:moveTo>
                  <a:cubicBezTo>
                    <a:pt x="1001" y="94"/>
                    <a:pt x="1001" y="93"/>
                    <a:pt x="1000" y="93"/>
                  </a:cubicBezTo>
                  <a:moveTo>
                    <a:pt x="1000" y="93"/>
                  </a:moveTo>
                  <a:cubicBezTo>
                    <a:pt x="996" y="90"/>
                    <a:pt x="993" y="87"/>
                    <a:pt x="988" y="86"/>
                  </a:cubicBezTo>
                  <a:moveTo>
                    <a:pt x="988" y="86"/>
                  </a:moveTo>
                  <a:cubicBezTo>
                    <a:pt x="987" y="84"/>
                    <a:pt x="986" y="86"/>
                    <a:pt x="988" y="86"/>
                  </a:cubicBezTo>
                  <a:moveTo>
                    <a:pt x="1173" y="127"/>
                  </a:moveTo>
                  <a:cubicBezTo>
                    <a:pt x="1173" y="128"/>
                    <a:pt x="1174" y="128"/>
                    <a:pt x="1175" y="128"/>
                  </a:cubicBezTo>
                  <a:moveTo>
                    <a:pt x="1175" y="128"/>
                  </a:moveTo>
                  <a:cubicBezTo>
                    <a:pt x="1175" y="130"/>
                    <a:pt x="1176" y="128"/>
                    <a:pt x="1175" y="128"/>
                  </a:cubicBezTo>
                  <a:moveTo>
                    <a:pt x="1175" y="128"/>
                  </a:moveTo>
                  <a:cubicBezTo>
                    <a:pt x="1175" y="127"/>
                    <a:pt x="1174" y="127"/>
                    <a:pt x="1173" y="127"/>
                  </a:cubicBezTo>
                  <a:moveTo>
                    <a:pt x="1173" y="127"/>
                  </a:moveTo>
                  <a:cubicBezTo>
                    <a:pt x="1150" y="112"/>
                    <a:pt x="1124" y="95"/>
                    <a:pt x="1098" y="86"/>
                  </a:cubicBezTo>
                  <a:cubicBezTo>
                    <a:pt x="1125" y="98"/>
                    <a:pt x="1141" y="120"/>
                    <a:pt x="1173" y="127"/>
                  </a:cubicBezTo>
                  <a:moveTo>
                    <a:pt x="885" y="86"/>
                  </a:moveTo>
                  <a:cubicBezTo>
                    <a:pt x="882" y="86"/>
                    <a:pt x="877" y="85"/>
                    <a:pt x="875" y="87"/>
                  </a:cubicBezTo>
                  <a:cubicBezTo>
                    <a:pt x="877" y="88"/>
                    <a:pt x="885" y="90"/>
                    <a:pt x="885" y="86"/>
                  </a:cubicBezTo>
                  <a:close/>
                  <a:moveTo>
                    <a:pt x="430" y="89"/>
                  </a:moveTo>
                  <a:cubicBezTo>
                    <a:pt x="429" y="88"/>
                    <a:pt x="430" y="89"/>
                    <a:pt x="430" y="89"/>
                  </a:cubicBezTo>
                  <a:close/>
                  <a:moveTo>
                    <a:pt x="564" y="92"/>
                  </a:moveTo>
                  <a:cubicBezTo>
                    <a:pt x="535" y="128"/>
                    <a:pt x="514" y="173"/>
                    <a:pt x="497" y="221"/>
                  </a:cubicBezTo>
                  <a:cubicBezTo>
                    <a:pt x="502" y="220"/>
                    <a:pt x="508" y="220"/>
                    <a:pt x="513" y="219"/>
                  </a:cubicBezTo>
                  <a:cubicBezTo>
                    <a:pt x="545" y="174"/>
                    <a:pt x="578" y="131"/>
                    <a:pt x="619" y="95"/>
                  </a:cubicBezTo>
                  <a:cubicBezTo>
                    <a:pt x="620" y="94"/>
                    <a:pt x="628" y="90"/>
                    <a:pt x="624" y="89"/>
                  </a:cubicBezTo>
                  <a:cubicBezTo>
                    <a:pt x="604" y="86"/>
                    <a:pt x="584" y="91"/>
                    <a:pt x="564" y="92"/>
                  </a:cubicBezTo>
                  <a:close/>
                  <a:moveTo>
                    <a:pt x="1055" y="192"/>
                  </a:moveTo>
                  <a:cubicBezTo>
                    <a:pt x="1019" y="154"/>
                    <a:pt x="980" y="120"/>
                    <a:pt x="937" y="90"/>
                  </a:cubicBezTo>
                  <a:cubicBezTo>
                    <a:pt x="922" y="89"/>
                    <a:pt x="906" y="86"/>
                    <a:pt x="893" y="90"/>
                  </a:cubicBezTo>
                  <a:cubicBezTo>
                    <a:pt x="901" y="111"/>
                    <a:pt x="911" y="126"/>
                    <a:pt x="923" y="142"/>
                  </a:cubicBezTo>
                  <a:cubicBezTo>
                    <a:pt x="942" y="166"/>
                    <a:pt x="959" y="189"/>
                    <a:pt x="973" y="216"/>
                  </a:cubicBezTo>
                  <a:cubicBezTo>
                    <a:pt x="1006" y="219"/>
                    <a:pt x="1038" y="222"/>
                    <a:pt x="1069" y="226"/>
                  </a:cubicBezTo>
                  <a:cubicBezTo>
                    <a:pt x="1065" y="214"/>
                    <a:pt x="1059" y="204"/>
                    <a:pt x="1055" y="192"/>
                  </a:cubicBezTo>
                  <a:close/>
                  <a:moveTo>
                    <a:pt x="366" y="122"/>
                  </a:moveTo>
                  <a:cubicBezTo>
                    <a:pt x="394" y="118"/>
                    <a:pt x="410" y="101"/>
                    <a:pt x="429" y="89"/>
                  </a:cubicBezTo>
                  <a:cubicBezTo>
                    <a:pt x="407" y="99"/>
                    <a:pt x="386" y="110"/>
                    <a:pt x="366" y="122"/>
                  </a:cubicBezTo>
                  <a:close/>
                  <a:moveTo>
                    <a:pt x="631" y="90"/>
                  </a:moveTo>
                  <a:cubicBezTo>
                    <a:pt x="632" y="88"/>
                    <a:pt x="629" y="90"/>
                    <a:pt x="629" y="91"/>
                  </a:cubicBezTo>
                  <a:cubicBezTo>
                    <a:pt x="589" y="125"/>
                    <a:pt x="552" y="168"/>
                    <a:pt x="523" y="212"/>
                  </a:cubicBezTo>
                  <a:cubicBezTo>
                    <a:pt x="522" y="214"/>
                    <a:pt x="517" y="216"/>
                    <a:pt x="519" y="219"/>
                  </a:cubicBezTo>
                  <a:cubicBezTo>
                    <a:pt x="554" y="215"/>
                    <a:pt x="591" y="214"/>
                    <a:pt x="629" y="212"/>
                  </a:cubicBezTo>
                  <a:cubicBezTo>
                    <a:pt x="645" y="177"/>
                    <a:pt x="650" y="130"/>
                    <a:pt x="663" y="93"/>
                  </a:cubicBezTo>
                  <a:cubicBezTo>
                    <a:pt x="653" y="91"/>
                    <a:pt x="643" y="90"/>
                    <a:pt x="631" y="90"/>
                  </a:cubicBezTo>
                  <a:close/>
                  <a:moveTo>
                    <a:pt x="899" y="111"/>
                  </a:moveTo>
                  <a:cubicBezTo>
                    <a:pt x="900" y="112"/>
                    <a:pt x="900" y="111"/>
                    <a:pt x="899" y="111"/>
                  </a:cubicBezTo>
                  <a:moveTo>
                    <a:pt x="899" y="111"/>
                  </a:moveTo>
                  <a:cubicBezTo>
                    <a:pt x="897" y="103"/>
                    <a:pt x="893" y="97"/>
                    <a:pt x="891" y="90"/>
                  </a:cubicBezTo>
                  <a:cubicBezTo>
                    <a:pt x="886" y="90"/>
                    <a:pt x="882" y="89"/>
                    <a:pt x="880" y="92"/>
                  </a:cubicBezTo>
                  <a:cubicBezTo>
                    <a:pt x="887" y="97"/>
                    <a:pt x="892" y="105"/>
                    <a:pt x="899" y="111"/>
                  </a:cubicBezTo>
                  <a:moveTo>
                    <a:pt x="943" y="91"/>
                  </a:moveTo>
                  <a:cubicBezTo>
                    <a:pt x="979" y="114"/>
                    <a:pt x="1013" y="148"/>
                    <a:pt x="1044" y="177"/>
                  </a:cubicBezTo>
                  <a:cubicBezTo>
                    <a:pt x="1045" y="178"/>
                    <a:pt x="1047" y="183"/>
                    <a:pt x="1049" y="180"/>
                  </a:cubicBezTo>
                  <a:cubicBezTo>
                    <a:pt x="1032" y="150"/>
                    <a:pt x="1014" y="120"/>
                    <a:pt x="991" y="95"/>
                  </a:cubicBezTo>
                  <a:cubicBezTo>
                    <a:pt x="975" y="94"/>
                    <a:pt x="961" y="91"/>
                    <a:pt x="943" y="91"/>
                  </a:cubicBezTo>
                  <a:moveTo>
                    <a:pt x="943" y="91"/>
                  </a:moveTo>
                  <a:cubicBezTo>
                    <a:pt x="943" y="88"/>
                    <a:pt x="939" y="92"/>
                    <a:pt x="943" y="91"/>
                  </a:cubicBezTo>
                  <a:moveTo>
                    <a:pt x="904" y="120"/>
                  </a:moveTo>
                  <a:cubicBezTo>
                    <a:pt x="894" y="111"/>
                    <a:pt x="886" y="98"/>
                    <a:pt x="874" y="91"/>
                  </a:cubicBezTo>
                  <a:cubicBezTo>
                    <a:pt x="857" y="93"/>
                    <a:pt x="838" y="94"/>
                    <a:pt x="820" y="95"/>
                  </a:cubicBezTo>
                  <a:cubicBezTo>
                    <a:pt x="835" y="132"/>
                    <a:pt x="849" y="170"/>
                    <a:pt x="860" y="211"/>
                  </a:cubicBezTo>
                  <a:cubicBezTo>
                    <a:pt x="885" y="210"/>
                    <a:pt x="907" y="212"/>
                    <a:pt x="931" y="214"/>
                  </a:cubicBezTo>
                  <a:cubicBezTo>
                    <a:pt x="924" y="180"/>
                    <a:pt x="914" y="150"/>
                    <a:pt x="904" y="120"/>
                  </a:cubicBezTo>
                  <a:close/>
                  <a:moveTo>
                    <a:pt x="558" y="93"/>
                  </a:moveTo>
                  <a:cubicBezTo>
                    <a:pt x="558" y="92"/>
                    <a:pt x="559" y="93"/>
                    <a:pt x="558" y="93"/>
                  </a:cubicBezTo>
                  <a:close/>
                  <a:moveTo>
                    <a:pt x="492" y="99"/>
                  </a:moveTo>
                  <a:cubicBezTo>
                    <a:pt x="485" y="102"/>
                    <a:pt x="476" y="109"/>
                    <a:pt x="468" y="114"/>
                  </a:cubicBezTo>
                  <a:cubicBezTo>
                    <a:pt x="460" y="119"/>
                    <a:pt x="450" y="123"/>
                    <a:pt x="444" y="128"/>
                  </a:cubicBezTo>
                  <a:cubicBezTo>
                    <a:pt x="432" y="139"/>
                    <a:pt x="421" y="155"/>
                    <a:pt x="411" y="169"/>
                  </a:cubicBezTo>
                  <a:cubicBezTo>
                    <a:pt x="400" y="185"/>
                    <a:pt x="389" y="201"/>
                    <a:pt x="382" y="216"/>
                  </a:cubicBezTo>
                  <a:cubicBezTo>
                    <a:pt x="390" y="219"/>
                    <a:pt x="399" y="220"/>
                    <a:pt x="407" y="223"/>
                  </a:cubicBezTo>
                  <a:cubicBezTo>
                    <a:pt x="452" y="175"/>
                    <a:pt x="501" y="130"/>
                    <a:pt x="558" y="93"/>
                  </a:cubicBezTo>
                  <a:cubicBezTo>
                    <a:pt x="533" y="97"/>
                    <a:pt x="512" y="93"/>
                    <a:pt x="492" y="99"/>
                  </a:cubicBezTo>
                  <a:close/>
                  <a:moveTo>
                    <a:pt x="667" y="93"/>
                  </a:moveTo>
                  <a:cubicBezTo>
                    <a:pt x="661" y="115"/>
                    <a:pt x="652" y="139"/>
                    <a:pt x="650" y="163"/>
                  </a:cubicBezTo>
                  <a:cubicBezTo>
                    <a:pt x="660" y="138"/>
                    <a:pt x="673" y="116"/>
                    <a:pt x="685" y="94"/>
                  </a:cubicBezTo>
                  <a:cubicBezTo>
                    <a:pt x="678" y="94"/>
                    <a:pt x="674" y="92"/>
                    <a:pt x="667" y="93"/>
                  </a:cubicBezTo>
                  <a:close/>
                  <a:moveTo>
                    <a:pt x="639" y="211"/>
                  </a:moveTo>
                  <a:cubicBezTo>
                    <a:pt x="674" y="211"/>
                    <a:pt x="707" y="208"/>
                    <a:pt x="743" y="209"/>
                  </a:cubicBezTo>
                  <a:cubicBezTo>
                    <a:pt x="745" y="170"/>
                    <a:pt x="747" y="132"/>
                    <a:pt x="750" y="95"/>
                  </a:cubicBezTo>
                  <a:cubicBezTo>
                    <a:pt x="729" y="96"/>
                    <a:pt x="708" y="95"/>
                    <a:pt x="689" y="94"/>
                  </a:cubicBezTo>
                  <a:cubicBezTo>
                    <a:pt x="669" y="129"/>
                    <a:pt x="646" y="162"/>
                    <a:pt x="639" y="211"/>
                  </a:cubicBezTo>
                  <a:close/>
                  <a:moveTo>
                    <a:pt x="825" y="120"/>
                  </a:moveTo>
                  <a:cubicBezTo>
                    <a:pt x="823" y="113"/>
                    <a:pt x="819" y="96"/>
                    <a:pt x="811" y="95"/>
                  </a:cubicBezTo>
                  <a:cubicBezTo>
                    <a:pt x="803" y="93"/>
                    <a:pt x="791" y="98"/>
                    <a:pt x="782" y="95"/>
                  </a:cubicBezTo>
                  <a:cubicBezTo>
                    <a:pt x="784" y="133"/>
                    <a:pt x="786" y="171"/>
                    <a:pt x="787" y="209"/>
                  </a:cubicBezTo>
                  <a:cubicBezTo>
                    <a:pt x="811" y="208"/>
                    <a:pt x="832" y="210"/>
                    <a:pt x="855" y="210"/>
                  </a:cubicBezTo>
                  <a:cubicBezTo>
                    <a:pt x="848" y="183"/>
                    <a:pt x="836" y="148"/>
                    <a:pt x="825" y="120"/>
                  </a:cubicBezTo>
                  <a:close/>
                  <a:moveTo>
                    <a:pt x="499" y="96"/>
                  </a:moveTo>
                  <a:cubicBezTo>
                    <a:pt x="499" y="96"/>
                    <a:pt x="500" y="97"/>
                    <a:pt x="499" y="96"/>
                  </a:cubicBezTo>
                  <a:close/>
                  <a:moveTo>
                    <a:pt x="752" y="98"/>
                  </a:moveTo>
                  <a:cubicBezTo>
                    <a:pt x="750" y="135"/>
                    <a:pt x="747" y="171"/>
                    <a:pt x="746" y="209"/>
                  </a:cubicBezTo>
                  <a:cubicBezTo>
                    <a:pt x="758" y="209"/>
                    <a:pt x="771" y="209"/>
                    <a:pt x="784" y="209"/>
                  </a:cubicBezTo>
                  <a:cubicBezTo>
                    <a:pt x="783" y="170"/>
                    <a:pt x="781" y="133"/>
                    <a:pt x="779" y="95"/>
                  </a:cubicBezTo>
                  <a:cubicBezTo>
                    <a:pt x="771" y="97"/>
                    <a:pt x="756" y="92"/>
                    <a:pt x="752" y="98"/>
                  </a:cubicBezTo>
                  <a:close/>
                  <a:moveTo>
                    <a:pt x="1056" y="191"/>
                  </a:moveTo>
                  <a:cubicBezTo>
                    <a:pt x="1069" y="202"/>
                    <a:pt x="1077" y="217"/>
                    <a:pt x="1090" y="228"/>
                  </a:cubicBezTo>
                  <a:cubicBezTo>
                    <a:pt x="1115" y="224"/>
                    <a:pt x="1137" y="218"/>
                    <a:pt x="1159" y="212"/>
                  </a:cubicBezTo>
                  <a:cubicBezTo>
                    <a:pt x="1152" y="199"/>
                    <a:pt x="1138" y="190"/>
                    <a:pt x="1126" y="180"/>
                  </a:cubicBezTo>
                  <a:cubicBezTo>
                    <a:pt x="1101" y="159"/>
                    <a:pt x="1078" y="141"/>
                    <a:pt x="1049" y="122"/>
                  </a:cubicBezTo>
                  <a:cubicBezTo>
                    <a:pt x="1032" y="112"/>
                    <a:pt x="1016" y="96"/>
                    <a:pt x="996" y="96"/>
                  </a:cubicBezTo>
                  <a:cubicBezTo>
                    <a:pt x="1020" y="124"/>
                    <a:pt x="1040" y="155"/>
                    <a:pt x="1056" y="191"/>
                  </a:cubicBezTo>
                  <a:close/>
                  <a:moveTo>
                    <a:pt x="1095" y="150"/>
                  </a:moveTo>
                  <a:cubicBezTo>
                    <a:pt x="1112" y="165"/>
                    <a:pt x="1132" y="180"/>
                    <a:pt x="1149" y="195"/>
                  </a:cubicBezTo>
                  <a:cubicBezTo>
                    <a:pt x="1154" y="200"/>
                    <a:pt x="1159" y="209"/>
                    <a:pt x="1167" y="209"/>
                  </a:cubicBezTo>
                  <a:cubicBezTo>
                    <a:pt x="1146" y="171"/>
                    <a:pt x="1113" y="136"/>
                    <a:pt x="1081" y="107"/>
                  </a:cubicBezTo>
                  <a:cubicBezTo>
                    <a:pt x="1060" y="104"/>
                    <a:pt x="1036" y="99"/>
                    <a:pt x="1015" y="98"/>
                  </a:cubicBezTo>
                  <a:cubicBezTo>
                    <a:pt x="1044" y="113"/>
                    <a:pt x="1069" y="132"/>
                    <a:pt x="1095" y="150"/>
                  </a:cubicBezTo>
                  <a:close/>
                  <a:moveTo>
                    <a:pt x="555" y="99"/>
                  </a:moveTo>
                  <a:cubicBezTo>
                    <a:pt x="506" y="130"/>
                    <a:pt x="457" y="172"/>
                    <a:pt x="418" y="216"/>
                  </a:cubicBezTo>
                  <a:cubicBezTo>
                    <a:pt x="417" y="218"/>
                    <a:pt x="411" y="220"/>
                    <a:pt x="414" y="224"/>
                  </a:cubicBezTo>
                  <a:cubicBezTo>
                    <a:pt x="438" y="232"/>
                    <a:pt x="467" y="223"/>
                    <a:pt x="494" y="221"/>
                  </a:cubicBezTo>
                  <a:cubicBezTo>
                    <a:pt x="510" y="176"/>
                    <a:pt x="530" y="135"/>
                    <a:pt x="555" y="99"/>
                  </a:cubicBezTo>
                  <a:moveTo>
                    <a:pt x="555" y="99"/>
                  </a:moveTo>
                  <a:cubicBezTo>
                    <a:pt x="556" y="99"/>
                    <a:pt x="555" y="98"/>
                    <a:pt x="555" y="99"/>
                  </a:cubicBezTo>
                  <a:moveTo>
                    <a:pt x="484" y="101"/>
                  </a:moveTo>
                  <a:cubicBezTo>
                    <a:pt x="483" y="101"/>
                    <a:pt x="484" y="102"/>
                    <a:pt x="484" y="101"/>
                  </a:cubicBezTo>
                  <a:close/>
                  <a:moveTo>
                    <a:pt x="1118" y="101"/>
                  </a:moveTo>
                  <a:cubicBezTo>
                    <a:pt x="1119" y="103"/>
                    <a:pt x="1119" y="101"/>
                    <a:pt x="1118" y="101"/>
                  </a:cubicBezTo>
                  <a:moveTo>
                    <a:pt x="1118" y="101"/>
                  </a:moveTo>
                  <a:cubicBezTo>
                    <a:pt x="1118" y="100"/>
                    <a:pt x="1117" y="101"/>
                    <a:pt x="1118" y="101"/>
                  </a:cubicBezTo>
                  <a:moveTo>
                    <a:pt x="454" y="119"/>
                  </a:moveTo>
                  <a:cubicBezTo>
                    <a:pt x="452" y="119"/>
                    <a:pt x="454" y="120"/>
                    <a:pt x="454" y="119"/>
                  </a:cubicBezTo>
                  <a:moveTo>
                    <a:pt x="454" y="119"/>
                  </a:moveTo>
                  <a:cubicBezTo>
                    <a:pt x="464" y="113"/>
                    <a:pt x="474" y="108"/>
                    <a:pt x="483" y="101"/>
                  </a:cubicBezTo>
                  <a:cubicBezTo>
                    <a:pt x="466" y="100"/>
                    <a:pt x="462" y="111"/>
                    <a:pt x="454" y="119"/>
                  </a:cubicBezTo>
                  <a:moveTo>
                    <a:pt x="1120" y="103"/>
                  </a:moveTo>
                  <a:cubicBezTo>
                    <a:pt x="1120" y="103"/>
                    <a:pt x="1121" y="104"/>
                    <a:pt x="1120" y="103"/>
                  </a:cubicBezTo>
                  <a:close/>
                  <a:moveTo>
                    <a:pt x="1075" y="104"/>
                  </a:moveTo>
                  <a:cubicBezTo>
                    <a:pt x="1075" y="104"/>
                    <a:pt x="1076" y="105"/>
                    <a:pt x="1075" y="104"/>
                  </a:cubicBezTo>
                  <a:close/>
                  <a:moveTo>
                    <a:pt x="417" y="112"/>
                  </a:moveTo>
                  <a:cubicBezTo>
                    <a:pt x="407" y="115"/>
                    <a:pt x="396" y="125"/>
                    <a:pt x="386" y="131"/>
                  </a:cubicBezTo>
                  <a:cubicBezTo>
                    <a:pt x="357" y="148"/>
                    <a:pt x="335" y="165"/>
                    <a:pt x="317" y="191"/>
                  </a:cubicBezTo>
                  <a:cubicBezTo>
                    <a:pt x="325" y="195"/>
                    <a:pt x="332" y="200"/>
                    <a:pt x="342" y="203"/>
                  </a:cubicBezTo>
                  <a:cubicBezTo>
                    <a:pt x="374" y="176"/>
                    <a:pt x="406" y="149"/>
                    <a:pt x="442" y="127"/>
                  </a:cubicBezTo>
                  <a:cubicBezTo>
                    <a:pt x="445" y="123"/>
                    <a:pt x="449" y="119"/>
                    <a:pt x="453" y="115"/>
                  </a:cubicBezTo>
                  <a:cubicBezTo>
                    <a:pt x="455" y="112"/>
                    <a:pt x="466" y="105"/>
                    <a:pt x="461" y="104"/>
                  </a:cubicBezTo>
                  <a:cubicBezTo>
                    <a:pt x="446" y="109"/>
                    <a:pt x="430" y="107"/>
                    <a:pt x="417" y="112"/>
                  </a:cubicBezTo>
                  <a:close/>
                  <a:moveTo>
                    <a:pt x="1210" y="188"/>
                  </a:moveTo>
                  <a:cubicBezTo>
                    <a:pt x="1213" y="187"/>
                    <a:pt x="1214" y="184"/>
                    <a:pt x="1216" y="183"/>
                  </a:cubicBezTo>
                  <a:cubicBezTo>
                    <a:pt x="1210" y="171"/>
                    <a:pt x="1197" y="162"/>
                    <a:pt x="1185" y="152"/>
                  </a:cubicBezTo>
                  <a:cubicBezTo>
                    <a:pt x="1175" y="143"/>
                    <a:pt x="1164" y="130"/>
                    <a:pt x="1151" y="123"/>
                  </a:cubicBezTo>
                  <a:cubicBezTo>
                    <a:pt x="1135" y="116"/>
                    <a:pt x="1116" y="117"/>
                    <a:pt x="1097" y="110"/>
                  </a:cubicBezTo>
                  <a:cubicBezTo>
                    <a:pt x="1096" y="110"/>
                    <a:pt x="1094" y="110"/>
                    <a:pt x="1094" y="111"/>
                  </a:cubicBezTo>
                  <a:cubicBezTo>
                    <a:pt x="1136" y="132"/>
                    <a:pt x="1174" y="163"/>
                    <a:pt x="1210" y="188"/>
                  </a:cubicBezTo>
                  <a:close/>
                  <a:moveTo>
                    <a:pt x="1090" y="112"/>
                  </a:moveTo>
                  <a:cubicBezTo>
                    <a:pt x="1090" y="112"/>
                    <a:pt x="1090" y="113"/>
                    <a:pt x="1090" y="113"/>
                  </a:cubicBezTo>
                  <a:cubicBezTo>
                    <a:pt x="1124" y="138"/>
                    <a:pt x="1146" y="175"/>
                    <a:pt x="1173" y="207"/>
                  </a:cubicBezTo>
                  <a:cubicBezTo>
                    <a:pt x="1185" y="202"/>
                    <a:pt x="1198" y="198"/>
                    <a:pt x="1206" y="190"/>
                  </a:cubicBezTo>
                  <a:cubicBezTo>
                    <a:pt x="1170" y="161"/>
                    <a:pt x="1132" y="134"/>
                    <a:pt x="1090" y="112"/>
                  </a:cubicBezTo>
                  <a:moveTo>
                    <a:pt x="1090" y="112"/>
                  </a:moveTo>
                  <a:cubicBezTo>
                    <a:pt x="1090" y="110"/>
                    <a:pt x="1089" y="112"/>
                    <a:pt x="1090" y="112"/>
                  </a:cubicBezTo>
                  <a:moveTo>
                    <a:pt x="405" y="116"/>
                  </a:moveTo>
                  <a:cubicBezTo>
                    <a:pt x="389" y="116"/>
                    <a:pt x="383" y="126"/>
                    <a:pt x="374" y="134"/>
                  </a:cubicBezTo>
                  <a:moveTo>
                    <a:pt x="374" y="134"/>
                  </a:moveTo>
                  <a:cubicBezTo>
                    <a:pt x="373" y="134"/>
                    <a:pt x="372" y="135"/>
                    <a:pt x="371" y="136"/>
                  </a:cubicBezTo>
                  <a:moveTo>
                    <a:pt x="371" y="136"/>
                  </a:moveTo>
                  <a:cubicBezTo>
                    <a:pt x="370" y="136"/>
                    <a:pt x="370" y="136"/>
                    <a:pt x="370" y="137"/>
                  </a:cubicBezTo>
                  <a:moveTo>
                    <a:pt x="370" y="137"/>
                  </a:moveTo>
                  <a:cubicBezTo>
                    <a:pt x="369" y="137"/>
                    <a:pt x="370" y="138"/>
                    <a:pt x="370" y="137"/>
                  </a:cubicBezTo>
                  <a:moveTo>
                    <a:pt x="370" y="137"/>
                  </a:moveTo>
                  <a:cubicBezTo>
                    <a:pt x="371" y="137"/>
                    <a:pt x="371" y="136"/>
                    <a:pt x="371" y="136"/>
                  </a:cubicBezTo>
                  <a:moveTo>
                    <a:pt x="371" y="136"/>
                  </a:moveTo>
                  <a:cubicBezTo>
                    <a:pt x="373" y="136"/>
                    <a:pt x="374" y="135"/>
                    <a:pt x="374" y="134"/>
                  </a:cubicBezTo>
                  <a:moveTo>
                    <a:pt x="374" y="134"/>
                  </a:moveTo>
                  <a:cubicBezTo>
                    <a:pt x="385" y="129"/>
                    <a:pt x="395" y="122"/>
                    <a:pt x="405" y="116"/>
                  </a:cubicBezTo>
                  <a:moveTo>
                    <a:pt x="405" y="116"/>
                  </a:moveTo>
                  <a:cubicBezTo>
                    <a:pt x="409" y="117"/>
                    <a:pt x="405" y="113"/>
                    <a:pt x="405" y="116"/>
                  </a:cubicBezTo>
                  <a:moveTo>
                    <a:pt x="1142" y="119"/>
                  </a:moveTo>
                  <a:cubicBezTo>
                    <a:pt x="1142" y="118"/>
                    <a:pt x="1143" y="119"/>
                    <a:pt x="1142" y="119"/>
                  </a:cubicBezTo>
                  <a:close/>
                  <a:moveTo>
                    <a:pt x="365" y="119"/>
                  </a:moveTo>
                  <a:cubicBezTo>
                    <a:pt x="364" y="119"/>
                    <a:pt x="365" y="120"/>
                    <a:pt x="365" y="119"/>
                  </a:cubicBezTo>
                  <a:close/>
                  <a:moveTo>
                    <a:pt x="363" y="120"/>
                  </a:moveTo>
                  <a:cubicBezTo>
                    <a:pt x="361" y="121"/>
                    <a:pt x="363" y="122"/>
                    <a:pt x="363" y="120"/>
                  </a:cubicBezTo>
                  <a:moveTo>
                    <a:pt x="363" y="120"/>
                  </a:moveTo>
                  <a:cubicBezTo>
                    <a:pt x="364" y="120"/>
                    <a:pt x="363" y="119"/>
                    <a:pt x="363" y="120"/>
                  </a:cubicBezTo>
                  <a:moveTo>
                    <a:pt x="326" y="147"/>
                  </a:moveTo>
                  <a:cubicBezTo>
                    <a:pt x="312" y="157"/>
                    <a:pt x="291" y="166"/>
                    <a:pt x="308" y="182"/>
                  </a:cubicBezTo>
                  <a:cubicBezTo>
                    <a:pt x="333" y="161"/>
                    <a:pt x="362" y="143"/>
                    <a:pt x="385" y="120"/>
                  </a:cubicBezTo>
                  <a:cubicBezTo>
                    <a:pt x="360" y="124"/>
                    <a:pt x="343" y="136"/>
                    <a:pt x="326" y="147"/>
                  </a:cubicBezTo>
                  <a:close/>
                  <a:moveTo>
                    <a:pt x="360" y="122"/>
                  </a:moveTo>
                  <a:cubicBezTo>
                    <a:pt x="359" y="122"/>
                    <a:pt x="360" y="123"/>
                    <a:pt x="360" y="122"/>
                  </a:cubicBezTo>
                  <a:close/>
                  <a:moveTo>
                    <a:pt x="365" y="123"/>
                  </a:moveTo>
                  <a:cubicBezTo>
                    <a:pt x="364" y="123"/>
                    <a:pt x="365" y="124"/>
                    <a:pt x="365" y="123"/>
                  </a:cubicBezTo>
                  <a:close/>
                  <a:moveTo>
                    <a:pt x="357" y="124"/>
                  </a:moveTo>
                  <a:cubicBezTo>
                    <a:pt x="356" y="124"/>
                    <a:pt x="358" y="125"/>
                    <a:pt x="357" y="124"/>
                  </a:cubicBezTo>
                  <a:close/>
                  <a:moveTo>
                    <a:pt x="354" y="126"/>
                  </a:moveTo>
                  <a:cubicBezTo>
                    <a:pt x="354" y="126"/>
                    <a:pt x="355" y="127"/>
                    <a:pt x="354" y="126"/>
                  </a:cubicBezTo>
                  <a:close/>
                  <a:moveTo>
                    <a:pt x="910" y="129"/>
                  </a:moveTo>
                  <a:cubicBezTo>
                    <a:pt x="919" y="156"/>
                    <a:pt x="927" y="184"/>
                    <a:pt x="934" y="214"/>
                  </a:cubicBezTo>
                  <a:cubicBezTo>
                    <a:pt x="946" y="215"/>
                    <a:pt x="959" y="215"/>
                    <a:pt x="970" y="216"/>
                  </a:cubicBezTo>
                  <a:cubicBezTo>
                    <a:pt x="952" y="185"/>
                    <a:pt x="933" y="155"/>
                    <a:pt x="910" y="129"/>
                  </a:cubicBezTo>
                  <a:moveTo>
                    <a:pt x="910" y="129"/>
                  </a:moveTo>
                  <a:cubicBezTo>
                    <a:pt x="911" y="125"/>
                    <a:pt x="907" y="129"/>
                    <a:pt x="910" y="129"/>
                  </a:cubicBezTo>
                  <a:moveTo>
                    <a:pt x="1166" y="129"/>
                  </a:moveTo>
                  <a:cubicBezTo>
                    <a:pt x="1166" y="129"/>
                    <a:pt x="1167" y="130"/>
                    <a:pt x="1166" y="129"/>
                  </a:cubicBezTo>
                  <a:close/>
                  <a:moveTo>
                    <a:pt x="1222" y="166"/>
                  </a:moveTo>
                  <a:cubicBezTo>
                    <a:pt x="1218" y="155"/>
                    <a:pt x="1206" y="150"/>
                    <a:pt x="1198" y="144"/>
                  </a:cubicBezTo>
                  <a:cubicBezTo>
                    <a:pt x="1189" y="138"/>
                    <a:pt x="1180" y="130"/>
                    <a:pt x="1168" y="130"/>
                  </a:cubicBezTo>
                  <a:cubicBezTo>
                    <a:pt x="1187" y="141"/>
                    <a:pt x="1204" y="154"/>
                    <a:pt x="1222" y="166"/>
                  </a:cubicBezTo>
                  <a:close/>
                  <a:moveTo>
                    <a:pt x="1165" y="132"/>
                  </a:moveTo>
                  <a:cubicBezTo>
                    <a:pt x="1166" y="133"/>
                    <a:pt x="1165" y="132"/>
                    <a:pt x="1165" y="132"/>
                  </a:cubicBezTo>
                  <a:close/>
                  <a:moveTo>
                    <a:pt x="1169" y="134"/>
                  </a:moveTo>
                  <a:cubicBezTo>
                    <a:pt x="1187" y="147"/>
                    <a:pt x="1204" y="167"/>
                    <a:pt x="1220" y="178"/>
                  </a:cubicBezTo>
                  <a:cubicBezTo>
                    <a:pt x="1220" y="175"/>
                    <a:pt x="1223" y="174"/>
                    <a:pt x="1222" y="170"/>
                  </a:cubicBezTo>
                  <a:cubicBezTo>
                    <a:pt x="1206" y="157"/>
                    <a:pt x="1188" y="145"/>
                    <a:pt x="1169" y="134"/>
                  </a:cubicBezTo>
                  <a:moveTo>
                    <a:pt x="1169" y="134"/>
                  </a:moveTo>
                  <a:cubicBezTo>
                    <a:pt x="1168" y="132"/>
                    <a:pt x="1168" y="134"/>
                    <a:pt x="1169" y="134"/>
                  </a:cubicBezTo>
                  <a:moveTo>
                    <a:pt x="434" y="136"/>
                  </a:moveTo>
                  <a:cubicBezTo>
                    <a:pt x="433" y="136"/>
                    <a:pt x="433" y="136"/>
                    <a:pt x="433" y="137"/>
                  </a:cubicBezTo>
                  <a:moveTo>
                    <a:pt x="433" y="137"/>
                  </a:moveTo>
                  <a:cubicBezTo>
                    <a:pt x="401" y="157"/>
                    <a:pt x="372" y="180"/>
                    <a:pt x="345" y="205"/>
                  </a:cubicBezTo>
                  <a:cubicBezTo>
                    <a:pt x="357" y="209"/>
                    <a:pt x="367" y="213"/>
                    <a:pt x="379" y="215"/>
                  </a:cubicBezTo>
                  <a:cubicBezTo>
                    <a:pt x="394" y="187"/>
                    <a:pt x="413" y="162"/>
                    <a:pt x="433" y="137"/>
                  </a:cubicBezTo>
                  <a:moveTo>
                    <a:pt x="433" y="137"/>
                  </a:moveTo>
                  <a:cubicBezTo>
                    <a:pt x="434" y="137"/>
                    <a:pt x="434" y="136"/>
                    <a:pt x="434" y="136"/>
                  </a:cubicBezTo>
                  <a:moveTo>
                    <a:pt x="434" y="136"/>
                  </a:moveTo>
                  <a:cubicBezTo>
                    <a:pt x="435" y="135"/>
                    <a:pt x="434" y="135"/>
                    <a:pt x="434" y="136"/>
                  </a:cubicBezTo>
                  <a:moveTo>
                    <a:pt x="327" y="142"/>
                  </a:moveTo>
                  <a:cubicBezTo>
                    <a:pt x="327" y="141"/>
                    <a:pt x="328" y="142"/>
                    <a:pt x="327" y="142"/>
                  </a:cubicBezTo>
                  <a:close/>
                  <a:moveTo>
                    <a:pt x="325" y="143"/>
                  </a:moveTo>
                  <a:cubicBezTo>
                    <a:pt x="319" y="146"/>
                    <a:pt x="312" y="150"/>
                    <a:pt x="308" y="156"/>
                  </a:cubicBezTo>
                  <a:moveTo>
                    <a:pt x="308" y="156"/>
                  </a:moveTo>
                  <a:cubicBezTo>
                    <a:pt x="307" y="156"/>
                    <a:pt x="307" y="156"/>
                    <a:pt x="307" y="157"/>
                  </a:cubicBezTo>
                  <a:moveTo>
                    <a:pt x="307" y="157"/>
                  </a:moveTo>
                  <a:cubicBezTo>
                    <a:pt x="306" y="157"/>
                    <a:pt x="306" y="157"/>
                    <a:pt x="306" y="158"/>
                  </a:cubicBezTo>
                  <a:moveTo>
                    <a:pt x="306" y="158"/>
                  </a:moveTo>
                  <a:cubicBezTo>
                    <a:pt x="305" y="158"/>
                    <a:pt x="306" y="159"/>
                    <a:pt x="306" y="158"/>
                  </a:cubicBezTo>
                  <a:moveTo>
                    <a:pt x="306" y="158"/>
                  </a:moveTo>
                  <a:cubicBezTo>
                    <a:pt x="307" y="158"/>
                    <a:pt x="307" y="158"/>
                    <a:pt x="307" y="157"/>
                  </a:cubicBezTo>
                  <a:moveTo>
                    <a:pt x="307" y="157"/>
                  </a:moveTo>
                  <a:cubicBezTo>
                    <a:pt x="308" y="157"/>
                    <a:pt x="308" y="157"/>
                    <a:pt x="308" y="156"/>
                  </a:cubicBezTo>
                  <a:moveTo>
                    <a:pt x="308" y="156"/>
                  </a:moveTo>
                  <a:cubicBezTo>
                    <a:pt x="314" y="152"/>
                    <a:pt x="320" y="147"/>
                    <a:pt x="325" y="143"/>
                  </a:cubicBezTo>
                  <a:moveTo>
                    <a:pt x="325" y="143"/>
                  </a:moveTo>
                  <a:cubicBezTo>
                    <a:pt x="327" y="142"/>
                    <a:pt x="325" y="141"/>
                    <a:pt x="325" y="143"/>
                  </a:cubicBezTo>
                  <a:moveTo>
                    <a:pt x="338" y="163"/>
                  </a:moveTo>
                  <a:cubicBezTo>
                    <a:pt x="337" y="163"/>
                    <a:pt x="337" y="163"/>
                    <a:pt x="337" y="164"/>
                  </a:cubicBezTo>
                  <a:moveTo>
                    <a:pt x="337" y="164"/>
                  </a:moveTo>
                  <a:cubicBezTo>
                    <a:pt x="327" y="170"/>
                    <a:pt x="317" y="176"/>
                    <a:pt x="310" y="185"/>
                  </a:cubicBezTo>
                  <a:cubicBezTo>
                    <a:pt x="312" y="185"/>
                    <a:pt x="312" y="188"/>
                    <a:pt x="315" y="188"/>
                  </a:cubicBezTo>
                  <a:cubicBezTo>
                    <a:pt x="322" y="180"/>
                    <a:pt x="330" y="172"/>
                    <a:pt x="337" y="164"/>
                  </a:cubicBezTo>
                  <a:moveTo>
                    <a:pt x="337" y="164"/>
                  </a:moveTo>
                  <a:cubicBezTo>
                    <a:pt x="338" y="164"/>
                    <a:pt x="338" y="163"/>
                    <a:pt x="338" y="163"/>
                  </a:cubicBezTo>
                  <a:moveTo>
                    <a:pt x="338" y="163"/>
                  </a:moveTo>
                  <a:cubicBezTo>
                    <a:pt x="339" y="162"/>
                    <a:pt x="338" y="162"/>
                    <a:pt x="338" y="163"/>
                  </a:cubicBezTo>
                  <a:moveTo>
                    <a:pt x="648" y="165"/>
                  </a:moveTo>
                  <a:cubicBezTo>
                    <a:pt x="647" y="164"/>
                    <a:pt x="648" y="165"/>
                    <a:pt x="648" y="165"/>
                  </a:cubicBezTo>
                  <a:close/>
                  <a:moveTo>
                    <a:pt x="1279" y="213"/>
                  </a:moveTo>
                  <a:cubicBezTo>
                    <a:pt x="1279" y="213"/>
                    <a:pt x="1280" y="214"/>
                    <a:pt x="1280" y="214"/>
                  </a:cubicBezTo>
                  <a:moveTo>
                    <a:pt x="1280" y="214"/>
                  </a:moveTo>
                  <a:cubicBezTo>
                    <a:pt x="1280" y="214"/>
                    <a:pt x="1281" y="214"/>
                    <a:pt x="1281" y="215"/>
                  </a:cubicBezTo>
                  <a:moveTo>
                    <a:pt x="1281" y="215"/>
                  </a:moveTo>
                  <a:cubicBezTo>
                    <a:pt x="1281" y="215"/>
                    <a:pt x="1282" y="215"/>
                    <a:pt x="1282" y="215"/>
                  </a:cubicBezTo>
                  <a:moveTo>
                    <a:pt x="1282" y="215"/>
                  </a:moveTo>
                  <a:cubicBezTo>
                    <a:pt x="1282" y="216"/>
                    <a:pt x="1283" y="216"/>
                    <a:pt x="1283" y="216"/>
                  </a:cubicBezTo>
                  <a:moveTo>
                    <a:pt x="1283" y="216"/>
                  </a:moveTo>
                  <a:cubicBezTo>
                    <a:pt x="1283" y="217"/>
                    <a:pt x="1284" y="217"/>
                    <a:pt x="1284" y="217"/>
                  </a:cubicBezTo>
                  <a:moveTo>
                    <a:pt x="1284" y="217"/>
                  </a:moveTo>
                  <a:cubicBezTo>
                    <a:pt x="1284" y="218"/>
                    <a:pt x="1285" y="218"/>
                    <a:pt x="1285" y="218"/>
                  </a:cubicBezTo>
                  <a:moveTo>
                    <a:pt x="1285" y="218"/>
                  </a:moveTo>
                  <a:cubicBezTo>
                    <a:pt x="1285" y="219"/>
                    <a:pt x="1286" y="219"/>
                    <a:pt x="1286" y="219"/>
                  </a:cubicBezTo>
                  <a:moveTo>
                    <a:pt x="1286" y="219"/>
                  </a:moveTo>
                  <a:cubicBezTo>
                    <a:pt x="1286" y="220"/>
                    <a:pt x="1287" y="220"/>
                    <a:pt x="1287" y="220"/>
                  </a:cubicBezTo>
                  <a:moveTo>
                    <a:pt x="1287" y="220"/>
                  </a:moveTo>
                  <a:cubicBezTo>
                    <a:pt x="1288" y="222"/>
                    <a:pt x="1288" y="220"/>
                    <a:pt x="1287" y="220"/>
                  </a:cubicBezTo>
                  <a:moveTo>
                    <a:pt x="1287" y="220"/>
                  </a:moveTo>
                  <a:cubicBezTo>
                    <a:pt x="1287" y="219"/>
                    <a:pt x="1287" y="219"/>
                    <a:pt x="1286" y="219"/>
                  </a:cubicBezTo>
                  <a:moveTo>
                    <a:pt x="1286" y="219"/>
                  </a:moveTo>
                  <a:cubicBezTo>
                    <a:pt x="1286" y="219"/>
                    <a:pt x="1286" y="218"/>
                    <a:pt x="1285" y="218"/>
                  </a:cubicBezTo>
                  <a:moveTo>
                    <a:pt x="1285" y="218"/>
                  </a:moveTo>
                  <a:cubicBezTo>
                    <a:pt x="1285" y="218"/>
                    <a:pt x="1285" y="217"/>
                    <a:pt x="1284" y="217"/>
                  </a:cubicBezTo>
                  <a:moveTo>
                    <a:pt x="1284" y="217"/>
                  </a:moveTo>
                  <a:cubicBezTo>
                    <a:pt x="1284" y="217"/>
                    <a:pt x="1284" y="216"/>
                    <a:pt x="1283" y="216"/>
                  </a:cubicBezTo>
                  <a:moveTo>
                    <a:pt x="1283" y="216"/>
                  </a:moveTo>
                  <a:cubicBezTo>
                    <a:pt x="1283" y="216"/>
                    <a:pt x="1283" y="216"/>
                    <a:pt x="1282" y="215"/>
                  </a:cubicBezTo>
                  <a:moveTo>
                    <a:pt x="1282" y="215"/>
                  </a:moveTo>
                  <a:cubicBezTo>
                    <a:pt x="1283" y="215"/>
                    <a:pt x="1282" y="215"/>
                    <a:pt x="1281" y="215"/>
                  </a:cubicBezTo>
                  <a:moveTo>
                    <a:pt x="1281" y="215"/>
                  </a:moveTo>
                  <a:cubicBezTo>
                    <a:pt x="1282" y="214"/>
                    <a:pt x="1281" y="214"/>
                    <a:pt x="1280" y="214"/>
                  </a:cubicBezTo>
                  <a:moveTo>
                    <a:pt x="1280" y="214"/>
                  </a:moveTo>
                  <a:cubicBezTo>
                    <a:pt x="1281" y="213"/>
                    <a:pt x="1280" y="213"/>
                    <a:pt x="1279" y="213"/>
                  </a:cubicBezTo>
                  <a:moveTo>
                    <a:pt x="1279" y="213"/>
                  </a:moveTo>
                  <a:cubicBezTo>
                    <a:pt x="1262" y="195"/>
                    <a:pt x="1245" y="179"/>
                    <a:pt x="1225" y="165"/>
                  </a:cubicBezTo>
                  <a:cubicBezTo>
                    <a:pt x="1226" y="171"/>
                    <a:pt x="1233" y="175"/>
                    <a:pt x="1237" y="178"/>
                  </a:cubicBezTo>
                  <a:cubicBezTo>
                    <a:pt x="1251" y="189"/>
                    <a:pt x="1265" y="201"/>
                    <a:pt x="1279" y="213"/>
                  </a:cubicBezTo>
                  <a:moveTo>
                    <a:pt x="188" y="288"/>
                  </a:moveTo>
                  <a:cubicBezTo>
                    <a:pt x="205" y="283"/>
                    <a:pt x="212" y="269"/>
                    <a:pt x="223" y="257"/>
                  </a:cubicBezTo>
                  <a:cubicBezTo>
                    <a:pt x="250" y="230"/>
                    <a:pt x="277" y="206"/>
                    <a:pt x="305" y="183"/>
                  </a:cubicBezTo>
                  <a:cubicBezTo>
                    <a:pt x="301" y="179"/>
                    <a:pt x="300" y="173"/>
                    <a:pt x="298" y="167"/>
                  </a:cubicBezTo>
                  <a:cubicBezTo>
                    <a:pt x="257" y="204"/>
                    <a:pt x="219" y="243"/>
                    <a:pt x="188" y="288"/>
                  </a:cubicBezTo>
                  <a:close/>
                  <a:moveTo>
                    <a:pt x="1351" y="296"/>
                  </a:moveTo>
                  <a:cubicBezTo>
                    <a:pt x="1351" y="297"/>
                    <a:pt x="1352" y="297"/>
                    <a:pt x="1352" y="297"/>
                  </a:cubicBezTo>
                  <a:moveTo>
                    <a:pt x="1352" y="297"/>
                  </a:moveTo>
                  <a:cubicBezTo>
                    <a:pt x="1353" y="298"/>
                    <a:pt x="1354" y="297"/>
                    <a:pt x="1352" y="297"/>
                  </a:cubicBezTo>
                  <a:moveTo>
                    <a:pt x="1352" y="297"/>
                  </a:moveTo>
                  <a:cubicBezTo>
                    <a:pt x="1353" y="296"/>
                    <a:pt x="1352" y="296"/>
                    <a:pt x="1351" y="296"/>
                  </a:cubicBezTo>
                  <a:moveTo>
                    <a:pt x="1351" y="296"/>
                  </a:moveTo>
                  <a:cubicBezTo>
                    <a:pt x="1351" y="295"/>
                    <a:pt x="1351" y="293"/>
                    <a:pt x="1350" y="293"/>
                  </a:cubicBezTo>
                  <a:cubicBezTo>
                    <a:pt x="1320" y="252"/>
                    <a:pt x="1281" y="217"/>
                    <a:pt x="1241" y="185"/>
                  </a:cubicBezTo>
                  <a:cubicBezTo>
                    <a:pt x="1236" y="181"/>
                    <a:pt x="1231" y="174"/>
                    <a:pt x="1224" y="173"/>
                  </a:cubicBezTo>
                  <a:cubicBezTo>
                    <a:pt x="1218" y="183"/>
                    <a:pt x="1228" y="188"/>
                    <a:pt x="1233" y="194"/>
                  </a:cubicBezTo>
                  <a:cubicBezTo>
                    <a:pt x="1239" y="201"/>
                    <a:pt x="1244" y="208"/>
                    <a:pt x="1250" y="214"/>
                  </a:cubicBezTo>
                  <a:cubicBezTo>
                    <a:pt x="1267" y="233"/>
                    <a:pt x="1280" y="256"/>
                    <a:pt x="1300" y="274"/>
                  </a:cubicBezTo>
                  <a:cubicBezTo>
                    <a:pt x="1319" y="279"/>
                    <a:pt x="1335" y="288"/>
                    <a:pt x="1351" y="296"/>
                  </a:cubicBezTo>
                  <a:moveTo>
                    <a:pt x="1218" y="184"/>
                  </a:moveTo>
                  <a:cubicBezTo>
                    <a:pt x="1217" y="187"/>
                    <a:pt x="1213" y="188"/>
                    <a:pt x="1211" y="191"/>
                  </a:cubicBezTo>
                  <a:cubicBezTo>
                    <a:pt x="1231" y="205"/>
                    <a:pt x="1249" y="226"/>
                    <a:pt x="1267" y="239"/>
                  </a:cubicBezTo>
                  <a:cubicBezTo>
                    <a:pt x="1250" y="220"/>
                    <a:pt x="1237" y="199"/>
                    <a:pt x="1218" y="184"/>
                  </a:cubicBezTo>
                  <a:close/>
                  <a:moveTo>
                    <a:pt x="207" y="280"/>
                  </a:moveTo>
                  <a:cubicBezTo>
                    <a:pt x="206" y="280"/>
                    <a:pt x="207" y="281"/>
                    <a:pt x="207" y="280"/>
                  </a:cubicBezTo>
                  <a:moveTo>
                    <a:pt x="207" y="280"/>
                  </a:moveTo>
                  <a:cubicBezTo>
                    <a:pt x="225" y="274"/>
                    <a:pt x="241" y="267"/>
                    <a:pt x="260" y="263"/>
                  </a:cubicBezTo>
                  <a:cubicBezTo>
                    <a:pt x="272" y="244"/>
                    <a:pt x="285" y="224"/>
                    <a:pt x="299" y="206"/>
                  </a:cubicBezTo>
                  <a:cubicBezTo>
                    <a:pt x="304" y="200"/>
                    <a:pt x="311" y="196"/>
                    <a:pt x="312" y="189"/>
                  </a:cubicBezTo>
                  <a:cubicBezTo>
                    <a:pt x="306" y="183"/>
                    <a:pt x="301" y="190"/>
                    <a:pt x="297" y="193"/>
                  </a:cubicBezTo>
                  <a:cubicBezTo>
                    <a:pt x="268" y="218"/>
                    <a:pt x="231" y="250"/>
                    <a:pt x="207" y="280"/>
                  </a:cubicBezTo>
                  <a:moveTo>
                    <a:pt x="267" y="192"/>
                  </a:moveTo>
                  <a:cubicBezTo>
                    <a:pt x="266" y="192"/>
                    <a:pt x="266" y="193"/>
                    <a:pt x="266" y="193"/>
                  </a:cubicBezTo>
                  <a:moveTo>
                    <a:pt x="266" y="193"/>
                  </a:moveTo>
                  <a:cubicBezTo>
                    <a:pt x="265" y="193"/>
                    <a:pt x="265" y="194"/>
                    <a:pt x="265" y="194"/>
                  </a:cubicBezTo>
                  <a:moveTo>
                    <a:pt x="265" y="194"/>
                  </a:moveTo>
                  <a:cubicBezTo>
                    <a:pt x="264" y="194"/>
                    <a:pt x="264" y="195"/>
                    <a:pt x="264" y="195"/>
                  </a:cubicBezTo>
                  <a:moveTo>
                    <a:pt x="264" y="195"/>
                  </a:moveTo>
                  <a:cubicBezTo>
                    <a:pt x="263" y="195"/>
                    <a:pt x="263" y="196"/>
                    <a:pt x="263" y="196"/>
                  </a:cubicBezTo>
                  <a:moveTo>
                    <a:pt x="263" y="196"/>
                  </a:moveTo>
                  <a:cubicBezTo>
                    <a:pt x="262" y="196"/>
                    <a:pt x="262" y="197"/>
                    <a:pt x="262" y="197"/>
                  </a:cubicBezTo>
                  <a:moveTo>
                    <a:pt x="262" y="197"/>
                  </a:moveTo>
                  <a:cubicBezTo>
                    <a:pt x="261" y="197"/>
                    <a:pt x="261" y="198"/>
                    <a:pt x="261" y="198"/>
                  </a:cubicBezTo>
                  <a:moveTo>
                    <a:pt x="261" y="198"/>
                  </a:moveTo>
                  <a:cubicBezTo>
                    <a:pt x="222" y="229"/>
                    <a:pt x="189" y="265"/>
                    <a:pt x="159" y="305"/>
                  </a:cubicBezTo>
                  <a:moveTo>
                    <a:pt x="159" y="305"/>
                  </a:moveTo>
                  <a:cubicBezTo>
                    <a:pt x="158" y="305"/>
                    <a:pt x="158" y="305"/>
                    <a:pt x="158" y="306"/>
                  </a:cubicBezTo>
                  <a:moveTo>
                    <a:pt x="158" y="306"/>
                  </a:moveTo>
                  <a:cubicBezTo>
                    <a:pt x="157" y="306"/>
                    <a:pt x="158" y="307"/>
                    <a:pt x="158" y="306"/>
                  </a:cubicBezTo>
                  <a:moveTo>
                    <a:pt x="158" y="306"/>
                  </a:moveTo>
                  <a:cubicBezTo>
                    <a:pt x="159" y="306"/>
                    <a:pt x="159" y="305"/>
                    <a:pt x="159" y="305"/>
                  </a:cubicBezTo>
                  <a:moveTo>
                    <a:pt x="159" y="305"/>
                  </a:moveTo>
                  <a:cubicBezTo>
                    <a:pt x="167" y="301"/>
                    <a:pt x="173" y="295"/>
                    <a:pt x="182" y="292"/>
                  </a:cubicBezTo>
                  <a:cubicBezTo>
                    <a:pt x="205" y="258"/>
                    <a:pt x="232" y="227"/>
                    <a:pt x="261" y="198"/>
                  </a:cubicBezTo>
                  <a:moveTo>
                    <a:pt x="261" y="198"/>
                  </a:moveTo>
                  <a:cubicBezTo>
                    <a:pt x="262" y="198"/>
                    <a:pt x="262" y="198"/>
                    <a:pt x="262" y="197"/>
                  </a:cubicBezTo>
                  <a:moveTo>
                    <a:pt x="262" y="197"/>
                  </a:moveTo>
                  <a:cubicBezTo>
                    <a:pt x="263" y="197"/>
                    <a:pt x="263" y="197"/>
                    <a:pt x="263" y="196"/>
                  </a:cubicBezTo>
                  <a:moveTo>
                    <a:pt x="263" y="196"/>
                  </a:moveTo>
                  <a:cubicBezTo>
                    <a:pt x="264" y="196"/>
                    <a:pt x="264" y="196"/>
                    <a:pt x="264" y="195"/>
                  </a:cubicBezTo>
                  <a:moveTo>
                    <a:pt x="264" y="195"/>
                  </a:moveTo>
                  <a:cubicBezTo>
                    <a:pt x="265" y="195"/>
                    <a:pt x="265" y="195"/>
                    <a:pt x="265" y="194"/>
                  </a:cubicBezTo>
                  <a:moveTo>
                    <a:pt x="265" y="194"/>
                  </a:moveTo>
                  <a:cubicBezTo>
                    <a:pt x="266" y="195"/>
                    <a:pt x="266" y="194"/>
                    <a:pt x="266" y="193"/>
                  </a:cubicBezTo>
                  <a:moveTo>
                    <a:pt x="266" y="193"/>
                  </a:moveTo>
                  <a:cubicBezTo>
                    <a:pt x="266" y="194"/>
                    <a:pt x="267" y="193"/>
                    <a:pt x="267" y="192"/>
                  </a:cubicBezTo>
                  <a:moveTo>
                    <a:pt x="267" y="192"/>
                  </a:moveTo>
                  <a:cubicBezTo>
                    <a:pt x="268" y="192"/>
                    <a:pt x="267" y="191"/>
                    <a:pt x="267" y="192"/>
                  </a:cubicBezTo>
                  <a:moveTo>
                    <a:pt x="265" y="261"/>
                  </a:moveTo>
                  <a:cubicBezTo>
                    <a:pt x="263" y="261"/>
                    <a:pt x="265" y="262"/>
                    <a:pt x="265" y="261"/>
                  </a:cubicBezTo>
                  <a:moveTo>
                    <a:pt x="265" y="261"/>
                  </a:moveTo>
                  <a:cubicBezTo>
                    <a:pt x="274" y="259"/>
                    <a:pt x="281" y="256"/>
                    <a:pt x="291" y="255"/>
                  </a:cubicBezTo>
                  <a:cubicBezTo>
                    <a:pt x="305" y="236"/>
                    <a:pt x="324" y="222"/>
                    <a:pt x="340" y="205"/>
                  </a:cubicBezTo>
                  <a:cubicBezTo>
                    <a:pt x="330" y="202"/>
                    <a:pt x="323" y="196"/>
                    <a:pt x="315" y="192"/>
                  </a:cubicBezTo>
                  <a:cubicBezTo>
                    <a:pt x="296" y="214"/>
                    <a:pt x="279" y="236"/>
                    <a:pt x="265" y="261"/>
                  </a:cubicBezTo>
                  <a:moveTo>
                    <a:pt x="1208" y="192"/>
                  </a:moveTo>
                  <a:cubicBezTo>
                    <a:pt x="1198" y="200"/>
                    <a:pt x="1184" y="204"/>
                    <a:pt x="1173" y="211"/>
                  </a:cubicBezTo>
                  <a:cubicBezTo>
                    <a:pt x="1184" y="223"/>
                    <a:pt x="1187" y="240"/>
                    <a:pt x="1203" y="247"/>
                  </a:cubicBezTo>
                  <a:cubicBezTo>
                    <a:pt x="1215" y="253"/>
                    <a:pt x="1231" y="253"/>
                    <a:pt x="1246" y="257"/>
                  </a:cubicBezTo>
                  <a:cubicBezTo>
                    <a:pt x="1260" y="261"/>
                    <a:pt x="1274" y="266"/>
                    <a:pt x="1287" y="269"/>
                  </a:cubicBezTo>
                  <a:cubicBezTo>
                    <a:pt x="1267" y="238"/>
                    <a:pt x="1237" y="216"/>
                    <a:pt x="1208" y="192"/>
                  </a:cubicBezTo>
                  <a:close/>
                  <a:moveTo>
                    <a:pt x="637" y="198"/>
                  </a:moveTo>
                  <a:cubicBezTo>
                    <a:pt x="636" y="202"/>
                    <a:pt x="630" y="210"/>
                    <a:pt x="633" y="212"/>
                  </a:cubicBezTo>
                  <a:cubicBezTo>
                    <a:pt x="638" y="210"/>
                    <a:pt x="636" y="203"/>
                    <a:pt x="637" y="198"/>
                  </a:cubicBezTo>
                  <a:moveTo>
                    <a:pt x="637" y="198"/>
                  </a:moveTo>
                  <a:cubicBezTo>
                    <a:pt x="640" y="198"/>
                    <a:pt x="636" y="194"/>
                    <a:pt x="637" y="198"/>
                  </a:cubicBezTo>
                  <a:moveTo>
                    <a:pt x="1072" y="226"/>
                  </a:moveTo>
                  <a:cubicBezTo>
                    <a:pt x="1076" y="226"/>
                    <a:pt x="1083" y="228"/>
                    <a:pt x="1085" y="227"/>
                  </a:cubicBezTo>
                  <a:cubicBezTo>
                    <a:pt x="1077" y="219"/>
                    <a:pt x="1070" y="209"/>
                    <a:pt x="1062" y="201"/>
                  </a:cubicBezTo>
                  <a:cubicBezTo>
                    <a:pt x="1065" y="210"/>
                    <a:pt x="1069" y="217"/>
                    <a:pt x="1072" y="226"/>
                  </a:cubicBezTo>
                  <a:close/>
                  <a:moveTo>
                    <a:pt x="342" y="207"/>
                  </a:moveTo>
                  <a:cubicBezTo>
                    <a:pt x="327" y="222"/>
                    <a:pt x="310" y="236"/>
                    <a:pt x="296" y="253"/>
                  </a:cubicBezTo>
                  <a:cubicBezTo>
                    <a:pt x="319" y="247"/>
                    <a:pt x="343" y="243"/>
                    <a:pt x="366" y="239"/>
                  </a:cubicBezTo>
                  <a:cubicBezTo>
                    <a:pt x="370" y="231"/>
                    <a:pt x="374" y="225"/>
                    <a:pt x="377" y="217"/>
                  </a:cubicBezTo>
                  <a:cubicBezTo>
                    <a:pt x="364" y="215"/>
                    <a:pt x="354" y="210"/>
                    <a:pt x="342" y="207"/>
                  </a:cubicBezTo>
                  <a:close/>
                  <a:moveTo>
                    <a:pt x="745" y="212"/>
                  </a:moveTo>
                  <a:cubicBezTo>
                    <a:pt x="745" y="226"/>
                    <a:pt x="744" y="240"/>
                    <a:pt x="743" y="254"/>
                  </a:cubicBezTo>
                  <a:cubicBezTo>
                    <a:pt x="757" y="253"/>
                    <a:pt x="774" y="255"/>
                    <a:pt x="786" y="253"/>
                  </a:cubicBezTo>
                  <a:cubicBezTo>
                    <a:pt x="784" y="241"/>
                    <a:pt x="786" y="224"/>
                    <a:pt x="784" y="212"/>
                  </a:cubicBezTo>
                  <a:cubicBezTo>
                    <a:pt x="773" y="210"/>
                    <a:pt x="756" y="210"/>
                    <a:pt x="745" y="212"/>
                  </a:cubicBezTo>
                  <a:close/>
                  <a:moveTo>
                    <a:pt x="1176" y="220"/>
                  </a:moveTo>
                  <a:cubicBezTo>
                    <a:pt x="1176" y="221"/>
                    <a:pt x="1176" y="221"/>
                    <a:pt x="1177" y="221"/>
                  </a:cubicBezTo>
                  <a:moveTo>
                    <a:pt x="1177" y="221"/>
                  </a:moveTo>
                  <a:cubicBezTo>
                    <a:pt x="1177" y="223"/>
                    <a:pt x="1178" y="221"/>
                    <a:pt x="1177" y="221"/>
                  </a:cubicBezTo>
                  <a:moveTo>
                    <a:pt x="1177" y="221"/>
                  </a:moveTo>
                  <a:cubicBezTo>
                    <a:pt x="1177" y="220"/>
                    <a:pt x="1176" y="220"/>
                    <a:pt x="1176" y="220"/>
                  </a:cubicBezTo>
                  <a:moveTo>
                    <a:pt x="1176" y="220"/>
                  </a:moveTo>
                  <a:cubicBezTo>
                    <a:pt x="1174" y="216"/>
                    <a:pt x="1171" y="207"/>
                    <a:pt x="1166" y="213"/>
                  </a:cubicBezTo>
                  <a:cubicBezTo>
                    <a:pt x="1170" y="214"/>
                    <a:pt x="1172" y="218"/>
                    <a:pt x="1176" y="220"/>
                  </a:cubicBezTo>
                  <a:moveTo>
                    <a:pt x="639" y="214"/>
                  </a:moveTo>
                  <a:cubicBezTo>
                    <a:pt x="637" y="225"/>
                    <a:pt x="635" y="238"/>
                    <a:pt x="633" y="251"/>
                  </a:cubicBezTo>
                  <a:cubicBezTo>
                    <a:pt x="669" y="252"/>
                    <a:pt x="704" y="254"/>
                    <a:pt x="741" y="254"/>
                  </a:cubicBezTo>
                  <a:cubicBezTo>
                    <a:pt x="741" y="239"/>
                    <a:pt x="742" y="225"/>
                    <a:pt x="743" y="212"/>
                  </a:cubicBezTo>
                  <a:cubicBezTo>
                    <a:pt x="707" y="211"/>
                    <a:pt x="673" y="213"/>
                    <a:pt x="639" y="214"/>
                  </a:cubicBezTo>
                  <a:close/>
                  <a:moveTo>
                    <a:pt x="787" y="212"/>
                  </a:moveTo>
                  <a:cubicBezTo>
                    <a:pt x="786" y="227"/>
                    <a:pt x="789" y="239"/>
                    <a:pt x="788" y="254"/>
                  </a:cubicBezTo>
                  <a:cubicBezTo>
                    <a:pt x="815" y="254"/>
                    <a:pt x="840" y="252"/>
                    <a:pt x="867" y="252"/>
                  </a:cubicBezTo>
                  <a:cubicBezTo>
                    <a:pt x="863" y="238"/>
                    <a:pt x="860" y="225"/>
                    <a:pt x="856" y="213"/>
                  </a:cubicBezTo>
                  <a:cubicBezTo>
                    <a:pt x="834" y="212"/>
                    <a:pt x="811" y="211"/>
                    <a:pt x="787" y="212"/>
                  </a:cubicBezTo>
                  <a:close/>
                  <a:moveTo>
                    <a:pt x="870" y="251"/>
                  </a:moveTo>
                  <a:cubicBezTo>
                    <a:pt x="891" y="251"/>
                    <a:pt x="917" y="249"/>
                    <a:pt x="938" y="247"/>
                  </a:cubicBezTo>
                  <a:cubicBezTo>
                    <a:pt x="937" y="236"/>
                    <a:pt x="934" y="227"/>
                    <a:pt x="932" y="216"/>
                  </a:cubicBezTo>
                  <a:cubicBezTo>
                    <a:pt x="909" y="214"/>
                    <a:pt x="884" y="214"/>
                    <a:pt x="861" y="213"/>
                  </a:cubicBezTo>
                  <a:cubicBezTo>
                    <a:pt x="864" y="226"/>
                    <a:pt x="868" y="237"/>
                    <a:pt x="870" y="251"/>
                  </a:cubicBezTo>
                  <a:close/>
                  <a:moveTo>
                    <a:pt x="1190" y="244"/>
                  </a:moveTo>
                  <a:cubicBezTo>
                    <a:pt x="1191" y="246"/>
                    <a:pt x="1191" y="244"/>
                    <a:pt x="1190" y="244"/>
                  </a:cubicBezTo>
                  <a:moveTo>
                    <a:pt x="1190" y="244"/>
                  </a:moveTo>
                  <a:cubicBezTo>
                    <a:pt x="1184" y="231"/>
                    <a:pt x="1173" y="222"/>
                    <a:pt x="1162" y="213"/>
                  </a:cubicBezTo>
                  <a:cubicBezTo>
                    <a:pt x="1143" y="221"/>
                    <a:pt x="1120" y="224"/>
                    <a:pt x="1099" y="230"/>
                  </a:cubicBezTo>
                  <a:cubicBezTo>
                    <a:pt x="1131" y="233"/>
                    <a:pt x="1160" y="239"/>
                    <a:pt x="1190" y="244"/>
                  </a:cubicBezTo>
                  <a:moveTo>
                    <a:pt x="632" y="214"/>
                  </a:moveTo>
                  <a:cubicBezTo>
                    <a:pt x="625" y="223"/>
                    <a:pt x="622" y="237"/>
                    <a:pt x="618" y="250"/>
                  </a:cubicBezTo>
                  <a:cubicBezTo>
                    <a:pt x="622" y="250"/>
                    <a:pt x="626" y="250"/>
                    <a:pt x="630" y="250"/>
                  </a:cubicBezTo>
                  <a:cubicBezTo>
                    <a:pt x="631" y="238"/>
                    <a:pt x="633" y="225"/>
                    <a:pt x="635" y="214"/>
                  </a:cubicBezTo>
                  <a:cubicBezTo>
                    <a:pt x="634" y="214"/>
                    <a:pt x="633" y="214"/>
                    <a:pt x="632" y="214"/>
                  </a:cubicBezTo>
                  <a:close/>
                  <a:moveTo>
                    <a:pt x="515" y="222"/>
                  </a:moveTo>
                  <a:cubicBezTo>
                    <a:pt x="512" y="228"/>
                    <a:pt x="507" y="233"/>
                    <a:pt x="505" y="239"/>
                  </a:cubicBezTo>
                  <a:cubicBezTo>
                    <a:pt x="541" y="243"/>
                    <a:pt x="576" y="248"/>
                    <a:pt x="615" y="249"/>
                  </a:cubicBezTo>
                  <a:cubicBezTo>
                    <a:pt x="619" y="237"/>
                    <a:pt x="623" y="226"/>
                    <a:pt x="628" y="215"/>
                  </a:cubicBezTo>
                  <a:cubicBezTo>
                    <a:pt x="589" y="216"/>
                    <a:pt x="552" y="218"/>
                    <a:pt x="515" y="222"/>
                  </a:cubicBezTo>
                  <a:close/>
                  <a:moveTo>
                    <a:pt x="941" y="247"/>
                  </a:moveTo>
                  <a:cubicBezTo>
                    <a:pt x="956" y="246"/>
                    <a:pt x="972" y="245"/>
                    <a:pt x="986" y="242"/>
                  </a:cubicBezTo>
                  <a:cubicBezTo>
                    <a:pt x="980" y="235"/>
                    <a:pt x="978" y="225"/>
                    <a:pt x="971" y="219"/>
                  </a:cubicBezTo>
                  <a:cubicBezTo>
                    <a:pt x="960" y="218"/>
                    <a:pt x="947" y="217"/>
                    <a:pt x="935" y="216"/>
                  </a:cubicBezTo>
                  <a:cubicBezTo>
                    <a:pt x="936" y="227"/>
                    <a:pt x="939" y="236"/>
                    <a:pt x="941" y="247"/>
                  </a:cubicBezTo>
                  <a:close/>
                  <a:moveTo>
                    <a:pt x="370" y="238"/>
                  </a:moveTo>
                  <a:cubicBezTo>
                    <a:pt x="369" y="238"/>
                    <a:pt x="370" y="239"/>
                    <a:pt x="370" y="238"/>
                  </a:cubicBezTo>
                  <a:moveTo>
                    <a:pt x="370" y="238"/>
                  </a:moveTo>
                  <a:cubicBezTo>
                    <a:pt x="384" y="235"/>
                    <a:pt x="401" y="237"/>
                    <a:pt x="406" y="225"/>
                  </a:cubicBezTo>
                  <a:cubicBezTo>
                    <a:pt x="396" y="224"/>
                    <a:pt x="389" y="220"/>
                    <a:pt x="379" y="219"/>
                  </a:cubicBezTo>
                  <a:cubicBezTo>
                    <a:pt x="377" y="226"/>
                    <a:pt x="372" y="230"/>
                    <a:pt x="370" y="238"/>
                  </a:cubicBezTo>
                  <a:moveTo>
                    <a:pt x="989" y="242"/>
                  </a:moveTo>
                  <a:cubicBezTo>
                    <a:pt x="1017" y="239"/>
                    <a:pt x="1047" y="238"/>
                    <a:pt x="1071" y="230"/>
                  </a:cubicBezTo>
                  <a:cubicBezTo>
                    <a:pt x="1042" y="224"/>
                    <a:pt x="1008" y="222"/>
                    <a:pt x="976" y="219"/>
                  </a:cubicBezTo>
                  <a:cubicBezTo>
                    <a:pt x="980" y="227"/>
                    <a:pt x="984" y="235"/>
                    <a:pt x="989" y="242"/>
                  </a:cubicBezTo>
                  <a:close/>
                  <a:moveTo>
                    <a:pt x="497" y="223"/>
                  </a:moveTo>
                  <a:cubicBezTo>
                    <a:pt x="494" y="227"/>
                    <a:pt x="494" y="233"/>
                    <a:pt x="491" y="238"/>
                  </a:cubicBezTo>
                  <a:cubicBezTo>
                    <a:pt x="495" y="237"/>
                    <a:pt x="497" y="239"/>
                    <a:pt x="502" y="239"/>
                  </a:cubicBezTo>
                  <a:cubicBezTo>
                    <a:pt x="504" y="232"/>
                    <a:pt x="509" y="228"/>
                    <a:pt x="511" y="222"/>
                  </a:cubicBezTo>
                  <a:cubicBezTo>
                    <a:pt x="507" y="223"/>
                    <a:pt x="503" y="224"/>
                    <a:pt x="497" y="223"/>
                  </a:cubicBezTo>
                  <a:close/>
                  <a:moveTo>
                    <a:pt x="1178" y="224"/>
                  </a:moveTo>
                  <a:cubicBezTo>
                    <a:pt x="1177" y="224"/>
                    <a:pt x="1178" y="225"/>
                    <a:pt x="1178" y="224"/>
                  </a:cubicBezTo>
                  <a:close/>
                  <a:moveTo>
                    <a:pt x="445" y="231"/>
                  </a:moveTo>
                  <a:cubicBezTo>
                    <a:pt x="460" y="233"/>
                    <a:pt x="475" y="235"/>
                    <a:pt x="489" y="238"/>
                  </a:cubicBezTo>
                  <a:cubicBezTo>
                    <a:pt x="490" y="232"/>
                    <a:pt x="492" y="229"/>
                    <a:pt x="493" y="224"/>
                  </a:cubicBezTo>
                  <a:cubicBezTo>
                    <a:pt x="477" y="226"/>
                    <a:pt x="459" y="226"/>
                    <a:pt x="445" y="231"/>
                  </a:cubicBezTo>
                  <a:close/>
                  <a:moveTo>
                    <a:pt x="421" y="230"/>
                  </a:moveTo>
                  <a:cubicBezTo>
                    <a:pt x="423" y="230"/>
                    <a:pt x="429" y="229"/>
                    <a:pt x="424" y="229"/>
                  </a:cubicBezTo>
                  <a:cubicBezTo>
                    <a:pt x="419" y="228"/>
                    <a:pt x="414" y="227"/>
                    <a:pt x="409" y="226"/>
                  </a:cubicBezTo>
                  <a:cubicBezTo>
                    <a:pt x="407" y="229"/>
                    <a:pt x="404" y="230"/>
                    <a:pt x="403" y="233"/>
                  </a:cubicBezTo>
                  <a:cubicBezTo>
                    <a:pt x="409" y="232"/>
                    <a:pt x="416" y="231"/>
                    <a:pt x="421" y="230"/>
                  </a:cubicBezTo>
                  <a:close/>
                  <a:moveTo>
                    <a:pt x="1079" y="230"/>
                  </a:moveTo>
                  <a:cubicBezTo>
                    <a:pt x="1078" y="229"/>
                    <a:pt x="1073" y="228"/>
                    <a:pt x="1073" y="230"/>
                  </a:cubicBezTo>
                  <a:cubicBezTo>
                    <a:pt x="1074" y="231"/>
                    <a:pt x="1078" y="232"/>
                    <a:pt x="1079" y="230"/>
                  </a:cubicBezTo>
                  <a:close/>
                  <a:moveTo>
                    <a:pt x="309" y="418"/>
                  </a:moveTo>
                  <a:cubicBezTo>
                    <a:pt x="307" y="419"/>
                    <a:pt x="309" y="419"/>
                    <a:pt x="309" y="418"/>
                  </a:cubicBezTo>
                  <a:moveTo>
                    <a:pt x="309" y="418"/>
                  </a:moveTo>
                  <a:cubicBezTo>
                    <a:pt x="345" y="412"/>
                    <a:pt x="381" y="406"/>
                    <a:pt x="418" y="401"/>
                  </a:cubicBezTo>
                  <a:cubicBezTo>
                    <a:pt x="436" y="359"/>
                    <a:pt x="455" y="318"/>
                    <a:pt x="477" y="281"/>
                  </a:cubicBezTo>
                  <a:cubicBezTo>
                    <a:pt x="479" y="266"/>
                    <a:pt x="484" y="253"/>
                    <a:pt x="488" y="239"/>
                  </a:cubicBezTo>
                  <a:cubicBezTo>
                    <a:pt x="458" y="236"/>
                    <a:pt x="431" y="227"/>
                    <a:pt x="401" y="236"/>
                  </a:cubicBezTo>
                  <a:cubicBezTo>
                    <a:pt x="376" y="263"/>
                    <a:pt x="355" y="294"/>
                    <a:pt x="333" y="324"/>
                  </a:cubicBezTo>
                  <a:cubicBezTo>
                    <a:pt x="324" y="355"/>
                    <a:pt x="314" y="384"/>
                    <a:pt x="309" y="418"/>
                  </a:cubicBezTo>
                  <a:moveTo>
                    <a:pt x="1092" y="232"/>
                  </a:moveTo>
                  <a:cubicBezTo>
                    <a:pt x="1137" y="288"/>
                    <a:pt x="1175" y="350"/>
                    <a:pt x="1208" y="417"/>
                  </a:cubicBezTo>
                  <a:cubicBezTo>
                    <a:pt x="1224" y="419"/>
                    <a:pt x="1240" y="426"/>
                    <a:pt x="1256" y="425"/>
                  </a:cubicBezTo>
                  <a:cubicBezTo>
                    <a:pt x="1244" y="360"/>
                    <a:pt x="1220" y="299"/>
                    <a:pt x="1192" y="247"/>
                  </a:cubicBezTo>
                  <a:cubicBezTo>
                    <a:pt x="1159" y="242"/>
                    <a:pt x="1128" y="235"/>
                    <a:pt x="1092" y="232"/>
                  </a:cubicBezTo>
                  <a:moveTo>
                    <a:pt x="1092" y="232"/>
                  </a:moveTo>
                  <a:cubicBezTo>
                    <a:pt x="1092" y="230"/>
                    <a:pt x="1091" y="232"/>
                    <a:pt x="1092" y="232"/>
                  </a:cubicBezTo>
                  <a:moveTo>
                    <a:pt x="1104" y="252"/>
                  </a:moveTo>
                  <a:cubicBezTo>
                    <a:pt x="1096" y="241"/>
                    <a:pt x="1089" y="225"/>
                    <a:pt x="1075" y="235"/>
                  </a:cubicBezTo>
                  <a:cubicBezTo>
                    <a:pt x="1096" y="285"/>
                    <a:pt x="1109" y="342"/>
                    <a:pt x="1119" y="403"/>
                  </a:cubicBezTo>
                  <a:cubicBezTo>
                    <a:pt x="1148" y="406"/>
                    <a:pt x="1178" y="413"/>
                    <a:pt x="1205" y="415"/>
                  </a:cubicBezTo>
                  <a:cubicBezTo>
                    <a:pt x="1178" y="360"/>
                    <a:pt x="1141" y="300"/>
                    <a:pt x="1104" y="252"/>
                  </a:cubicBezTo>
                  <a:close/>
                  <a:moveTo>
                    <a:pt x="990" y="245"/>
                  </a:moveTo>
                  <a:cubicBezTo>
                    <a:pt x="1015" y="293"/>
                    <a:pt x="1038" y="342"/>
                    <a:pt x="1057" y="395"/>
                  </a:cubicBezTo>
                  <a:cubicBezTo>
                    <a:pt x="1077" y="398"/>
                    <a:pt x="1097" y="399"/>
                    <a:pt x="1116" y="403"/>
                  </a:cubicBezTo>
                  <a:cubicBezTo>
                    <a:pt x="1108" y="349"/>
                    <a:pt x="1096" y="297"/>
                    <a:pt x="1080" y="252"/>
                  </a:cubicBezTo>
                  <a:cubicBezTo>
                    <a:pt x="1078" y="246"/>
                    <a:pt x="1076" y="238"/>
                    <a:pt x="1070" y="235"/>
                  </a:cubicBezTo>
                  <a:cubicBezTo>
                    <a:pt x="1044" y="239"/>
                    <a:pt x="1018" y="243"/>
                    <a:pt x="990" y="245"/>
                  </a:cubicBezTo>
                  <a:close/>
                  <a:moveTo>
                    <a:pt x="368" y="240"/>
                  </a:moveTo>
                  <a:cubicBezTo>
                    <a:pt x="357" y="263"/>
                    <a:pt x="345" y="288"/>
                    <a:pt x="339" y="312"/>
                  </a:cubicBezTo>
                  <a:cubicBezTo>
                    <a:pt x="353" y="289"/>
                    <a:pt x="373" y="265"/>
                    <a:pt x="390" y="245"/>
                  </a:cubicBezTo>
                  <a:cubicBezTo>
                    <a:pt x="392" y="243"/>
                    <a:pt x="395" y="239"/>
                    <a:pt x="394" y="237"/>
                  </a:cubicBezTo>
                  <a:cubicBezTo>
                    <a:pt x="386" y="238"/>
                    <a:pt x="378" y="240"/>
                    <a:pt x="368" y="240"/>
                  </a:cubicBezTo>
                  <a:close/>
                  <a:moveTo>
                    <a:pt x="483" y="268"/>
                  </a:moveTo>
                  <a:cubicBezTo>
                    <a:pt x="480" y="268"/>
                    <a:pt x="484" y="272"/>
                    <a:pt x="483" y="268"/>
                  </a:cubicBezTo>
                  <a:moveTo>
                    <a:pt x="483" y="268"/>
                  </a:moveTo>
                  <a:cubicBezTo>
                    <a:pt x="489" y="260"/>
                    <a:pt x="494" y="251"/>
                    <a:pt x="499" y="241"/>
                  </a:cubicBezTo>
                  <a:cubicBezTo>
                    <a:pt x="496" y="241"/>
                    <a:pt x="494" y="240"/>
                    <a:pt x="490" y="240"/>
                  </a:cubicBezTo>
                  <a:cubicBezTo>
                    <a:pt x="488" y="250"/>
                    <a:pt x="484" y="258"/>
                    <a:pt x="483" y="268"/>
                  </a:cubicBezTo>
                  <a:moveTo>
                    <a:pt x="327" y="249"/>
                  </a:moveTo>
                  <a:cubicBezTo>
                    <a:pt x="315" y="252"/>
                    <a:pt x="301" y="252"/>
                    <a:pt x="294" y="256"/>
                  </a:cubicBezTo>
                  <a:cubicBezTo>
                    <a:pt x="288" y="259"/>
                    <a:pt x="279" y="270"/>
                    <a:pt x="273" y="277"/>
                  </a:cubicBezTo>
                  <a:cubicBezTo>
                    <a:pt x="242" y="313"/>
                    <a:pt x="211" y="348"/>
                    <a:pt x="198" y="402"/>
                  </a:cubicBezTo>
                  <a:cubicBezTo>
                    <a:pt x="222" y="411"/>
                    <a:pt x="245" y="420"/>
                    <a:pt x="271" y="426"/>
                  </a:cubicBezTo>
                  <a:cubicBezTo>
                    <a:pt x="285" y="399"/>
                    <a:pt x="300" y="372"/>
                    <a:pt x="316" y="347"/>
                  </a:cubicBezTo>
                  <a:cubicBezTo>
                    <a:pt x="321" y="339"/>
                    <a:pt x="328" y="330"/>
                    <a:pt x="332" y="322"/>
                  </a:cubicBezTo>
                  <a:cubicBezTo>
                    <a:pt x="344" y="296"/>
                    <a:pt x="348" y="268"/>
                    <a:pt x="365" y="243"/>
                  </a:cubicBezTo>
                  <a:cubicBezTo>
                    <a:pt x="364" y="243"/>
                    <a:pt x="365" y="241"/>
                    <a:pt x="364" y="241"/>
                  </a:cubicBezTo>
                  <a:cubicBezTo>
                    <a:pt x="353" y="243"/>
                    <a:pt x="340" y="246"/>
                    <a:pt x="327" y="249"/>
                  </a:cubicBezTo>
                  <a:close/>
                  <a:moveTo>
                    <a:pt x="504" y="242"/>
                  </a:moveTo>
                  <a:cubicBezTo>
                    <a:pt x="472" y="274"/>
                    <a:pt x="465" y="338"/>
                    <a:pt x="457" y="396"/>
                  </a:cubicBezTo>
                  <a:cubicBezTo>
                    <a:pt x="495" y="392"/>
                    <a:pt x="535" y="389"/>
                    <a:pt x="575" y="385"/>
                  </a:cubicBezTo>
                  <a:cubicBezTo>
                    <a:pt x="587" y="340"/>
                    <a:pt x="599" y="294"/>
                    <a:pt x="614" y="252"/>
                  </a:cubicBezTo>
                  <a:cubicBezTo>
                    <a:pt x="576" y="250"/>
                    <a:pt x="540" y="246"/>
                    <a:pt x="504" y="242"/>
                  </a:cubicBezTo>
                  <a:close/>
                  <a:moveTo>
                    <a:pt x="1194" y="244"/>
                  </a:moveTo>
                  <a:cubicBezTo>
                    <a:pt x="1194" y="245"/>
                    <a:pt x="1194" y="245"/>
                    <a:pt x="1195" y="245"/>
                  </a:cubicBezTo>
                  <a:moveTo>
                    <a:pt x="1195" y="245"/>
                  </a:moveTo>
                  <a:cubicBezTo>
                    <a:pt x="1196" y="247"/>
                    <a:pt x="1196" y="245"/>
                    <a:pt x="1195" y="245"/>
                  </a:cubicBezTo>
                  <a:moveTo>
                    <a:pt x="1195" y="245"/>
                  </a:moveTo>
                  <a:cubicBezTo>
                    <a:pt x="1195" y="244"/>
                    <a:pt x="1195" y="244"/>
                    <a:pt x="1194" y="244"/>
                  </a:cubicBezTo>
                  <a:moveTo>
                    <a:pt x="1194" y="244"/>
                  </a:moveTo>
                  <a:cubicBezTo>
                    <a:pt x="1193" y="243"/>
                    <a:pt x="1193" y="244"/>
                    <a:pt x="1194" y="244"/>
                  </a:cubicBezTo>
                  <a:moveTo>
                    <a:pt x="942" y="250"/>
                  </a:moveTo>
                  <a:cubicBezTo>
                    <a:pt x="949" y="294"/>
                    <a:pt x="955" y="339"/>
                    <a:pt x="960" y="386"/>
                  </a:cubicBezTo>
                  <a:cubicBezTo>
                    <a:pt x="991" y="389"/>
                    <a:pt x="1024" y="391"/>
                    <a:pt x="1054" y="395"/>
                  </a:cubicBezTo>
                  <a:cubicBezTo>
                    <a:pt x="1035" y="342"/>
                    <a:pt x="1013" y="293"/>
                    <a:pt x="988" y="246"/>
                  </a:cubicBezTo>
                  <a:cubicBezTo>
                    <a:pt x="972" y="247"/>
                    <a:pt x="957" y="249"/>
                    <a:pt x="942" y="250"/>
                  </a:cubicBezTo>
                  <a:close/>
                  <a:moveTo>
                    <a:pt x="1259" y="424"/>
                  </a:moveTo>
                  <a:cubicBezTo>
                    <a:pt x="1279" y="419"/>
                    <a:pt x="1296" y="412"/>
                    <a:pt x="1314" y="407"/>
                  </a:cubicBezTo>
                  <a:cubicBezTo>
                    <a:pt x="1282" y="347"/>
                    <a:pt x="1242" y="296"/>
                    <a:pt x="1198" y="249"/>
                  </a:cubicBezTo>
                  <a:cubicBezTo>
                    <a:pt x="1197" y="249"/>
                    <a:pt x="1196" y="249"/>
                    <a:pt x="1196" y="250"/>
                  </a:cubicBezTo>
                  <a:cubicBezTo>
                    <a:pt x="1224" y="301"/>
                    <a:pt x="1245" y="359"/>
                    <a:pt x="1259" y="424"/>
                  </a:cubicBezTo>
                  <a:close/>
                  <a:moveTo>
                    <a:pt x="871" y="255"/>
                  </a:moveTo>
                  <a:cubicBezTo>
                    <a:pt x="883" y="296"/>
                    <a:pt x="891" y="339"/>
                    <a:pt x="899" y="383"/>
                  </a:cubicBezTo>
                  <a:cubicBezTo>
                    <a:pt x="918" y="384"/>
                    <a:pt x="938" y="384"/>
                    <a:pt x="957" y="386"/>
                  </a:cubicBezTo>
                  <a:cubicBezTo>
                    <a:pt x="953" y="345"/>
                    <a:pt x="948" y="301"/>
                    <a:pt x="942" y="264"/>
                  </a:cubicBezTo>
                  <a:cubicBezTo>
                    <a:pt x="941" y="260"/>
                    <a:pt x="941" y="252"/>
                    <a:pt x="936" y="250"/>
                  </a:cubicBezTo>
                  <a:cubicBezTo>
                    <a:pt x="915" y="253"/>
                    <a:pt x="892" y="252"/>
                    <a:pt x="871" y="255"/>
                  </a:cubicBezTo>
                  <a:close/>
                  <a:moveTo>
                    <a:pt x="1317" y="405"/>
                  </a:moveTo>
                  <a:cubicBezTo>
                    <a:pt x="1328" y="400"/>
                    <a:pt x="1340" y="395"/>
                    <a:pt x="1350" y="388"/>
                  </a:cubicBezTo>
                  <a:cubicBezTo>
                    <a:pt x="1332" y="347"/>
                    <a:pt x="1314" y="307"/>
                    <a:pt x="1289" y="273"/>
                  </a:cubicBezTo>
                  <a:cubicBezTo>
                    <a:pt x="1263" y="264"/>
                    <a:pt x="1231" y="255"/>
                    <a:pt x="1204" y="251"/>
                  </a:cubicBezTo>
                  <a:cubicBezTo>
                    <a:pt x="1247" y="297"/>
                    <a:pt x="1284" y="348"/>
                    <a:pt x="1317" y="405"/>
                  </a:cubicBezTo>
                  <a:close/>
                  <a:moveTo>
                    <a:pt x="616" y="253"/>
                  </a:moveTo>
                  <a:cubicBezTo>
                    <a:pt x="602" y="296"/>
                    <a:pt x="589" y="340"/>
                    <a:pt x="578" y="385"/>
                  </a:cubicBezTo>
                  <a:cubicBezTo>
                    <a:pt x="591" y="385"/>
                    <a:pt x="603" y="384"/>
                    <a:pt x="617" y="383"/>
                  </a:cubicBezTo>
                  <a:cubicBezTo>
                    <a:pt x="619" y="338"/>
                    <a:pt x="624" y="295"/>
                    <a:pt x="630" y="253"/>
                  </a:cubicBezTo>
                  <a:cubicBezTo>
                    <a:pt x="625" y="254"/>
                    <a:pt x="618" y="252"/>
                    <a:pt x="616" y="253"/>
                  </a:cubicBezTo>
                  <a:close/>
                  <a:moveTo>
                    <a:pt x="632" y="256"/>
                  </a:moveTo>
                  <a:cubicBezTo>
                    <a:pt x="628" y="298"/>
                    <a:pt x="623" y="339"/>
                    <a:pt x="621" y="383"/>
                  </a:cubicBezTo>
                  <a:cubicBezTo>
                    <a:pt x="658" y="381"/>
                    <a:pt x="697" y="381"/>
                    <a:pt x="735" y="380"/>
                  </a:cubicBezTo>
                  <a:cubicBezTo>
                    <a:pt x="737" y="339"/>
                    <a:pt x="739" y="298"/>
                    <a:pt x="740" y="257"/>
                  </a:cubicBezTo>
                  <a:cubicBezTo>
                    <a:pt x="704" y="257"/>
                    <a:pt x="670" y="255"/>
                    <a:pt x="634" y="254"/>
                  </a:cubicBezTo>
                  <a:cubicBezTo>
                    <a:pt x="634" y="252"/>
                    <a:pt x="632" y="254"/>
                    <a:pt x="632" y="256"/>
                  </a:cubicBezTo>
                  <a:close/>
                  <a:moveTo>
                    <a:pt x="788" y="257"/>
                  </a:moveTo>
                  <a:cubicBezTo>
                    <a:pt x="789" y="297"/>
                    <a:pt x="790" y="338"/>
                    <a:pt x="790" y="380"/>
                  </a:cubicBezTo>
                  <a:cubicBezTo>
                    <a:pt x="825" y="380"/>
                    <a:pt x="860" y="381"/>
                    <a:pt x="894" y="383"/>
                  </a:cubicBezTo>
                  <a:cubicBezTo>
                    <a:pt x="888" y="338"/>
                    <a:pt x="878" y="296"/>
                    <a:pt x="868" y="255"/>
                  </a:cubicBezTo>
                  <a:cubicBezTo>
                    <a:pt x="841" y="255"/>
                    <a:pt x="815" y="257"/>
                    <a:pt x="788" y="257"/>
                  </a:cubicBezTo>
                  <a:close/>
                  <a:moveTo>
                    <a:pt x="744" y="257"/>
                  </a:moveTo>
                  <a:cubicBezTo>
                    <a:pt x="740" y="296"/>
                    <a:pt x="740" y="339"/>
                    <a:pt x="738" y="380"/>
                  </a:cubicBezTo>
                  <a:cubicBezTo>
                    <a:pt x="755" y="380"/>
                    <a:pt x="771" y="380"/>
                    <a:pt x="788" y="380"/>
                  </a:cubicBezTo>
                  <a:cubicBezTo>
                    <a:pt x="788" y="338"/>
                    <a:pt x="786" y="298"/>
                    <a:pt x="786" y="257"/>
                  </a:cubicBezTo>
                  <a:cubicBezTo>
                    <a:pt x="772" y="257"/>
                    <a:pt x="758" y="257"/>
                    <a:pt x="744" y="257"/>
                  </a:cubicBezTo>
                  <a:close/>
                  <a:moveTo>
                    <a:pt x="286" y="259"/>
                  </a:moveTo>
                  <a:cubicBezTo>
                    <a:pt x="277" y="260"/>
                    <a:pt x="270" y="263"/>
                    <a:pt x="262" y="264"/>
                  </a:cubicBezTo>
                  <a:cubicBezTo>
                    <a:pt x="249" y="285"/>
                    <a:pt x="237" y="306"/>
                    <a:pt x="227" y="329"/>
                  </a:cubicBezTo>
                  <a:moveTo>
                    <a:pt x="227" y="329"/>
                  </a:moveTo>
                  <a:cubicBezTo>
                    <a:pt x="226" y="329"/>
                    <a:pt x="227" y="330"/>
                    <a:pt x="226" y="331"/>
                  </a:cubicBezTo>
                  <a:moveTo>
                    <a:pt x="226" y="331"/>
                  </a:moveTo>
                  <a:cubicBezTo>
                    <a:pt x="225" y="331"/>
                    <a:pt x="226" y="332"/>
                    <a:pt x="226" y="331"/>
                  </a:cubicBezTo>
                  <a:moveTo>
                    <a:pt x="226" y="331"/>
                  </a:moveTo>
                  <a:cubicBezTo>
                    <a:pt x="227" y="331"/>
                    <a:pt x="227" y="330"/>
                    <a:pt x="227" y="329"/>
                  </a:cubicBezTo>
                  <a:moveTo>
                    <a:pt x="286" y="259"/>
                  </a:moveTo>
                  <a:cubicBezTo>
                    <a:pt x="266" y="281"/>
                    <a:pt x="246" y="305"/>
                    <a:pt x="227" y="329"/>
                  </a:cubicBezTo>
                  <a:moveTo>
                    <a:pt x="286" y="259"/>
                  </a:moveTo>
                  <a:cubicBezTo>
                    <a:pt x="287" y="258"/>
                    <a:pt x="286" y="258"/>
                    <a:pt x="286" y="259"/>
                  </a:cubicBezTo>
                  <a:moveTo>
                    <a:pt x="257" y="266"/>
                  </a:moveTo>
                  <a:cubicBezTo>
                    <a:pt x="237" y="271"/>
                    <a:pt x="219" y="278"/>
                    <a:pt x="201" y="286"/>
                  </a:cubicBezTo>
                  <a:cubicBezTo>
                    <a:pt x="180" y="309"/>
                    <a:pt x="160" y="334"/>
                    <a:pt x="143" y="361"/>
                  </a:cubicBezTo>
                  <a:cubicBezTo>
                    <a:pt x="152" y="377"/>
                    <a:pt x="168" y="386"/>
                    <a:pt x="184" y="394"/>
                  </a:cubicBezTo>
                  <a:cubicBezTo>
                    <a:pt x="194" y="377"/>
                    <a:pt x="205" y="359"/>
                    <a:pt x="218" y="344"/>
                  </a:cubicBezTo>
                  <a:cubicBezTo>
                    <a:pt x="228" y="316"/>
                    <a:pt x="243" y="291"/>
                    <a:pt x="257" y="266"/>
                  </a:cubicBezTo>
                  <a:moveTo>
                    <a:pt x="257" y="266"/>
                  </a:moveTo>
                  <a:cubicBezTo>
                    <a:pt x="258" y="266"/>
                    <a:pt x="257" y="265"/>
                    <a:pt x="257" y="266"/>
                  </a:cubicBezTo>
                  <a:moveTo>
                    <a:pt x="1292" y="270"/>
                  </a:moveTo>
                  <a:cubicBezTo>
                    <a:pt x="1293" y="272"/>
                    <a:pt x="1293" y="270"/>
                    <a:pt x="1292" y="270"/>
                  </a:cubicBezTo>
                  <a:moveTo>
                    <a:pt x="1292" y="270"/>
                  </a:moveTo>
                  <a:cubicBezTo>
                    <a:pt x="1291" y="269"/>
                    <a:pt x="1291" y="270"/>
                    <a:pt x="1292" y="270"/>
                  </a:cubicBezTo>
                  <a:moveTo>
                    <a:pt x="1295" y="275"/>
                  </a:moveTo>
                  <a:cubicBezTo>
                    <a:pt x="1316" y="310"/>
                    <a:pt x="1336" y="347"/>
                    <a:pt x="1351" y="387"/>
                  </a:cubicBezTo>
                  <a:cubicBezTo>
                    <a:pt x="1360" y="383"/>
                    <a:pt x="1368" y="378"/>
                    <a:pt x="1373" y="371"/>
                  </a:cubicBezTo>
                  <a:cubicBezTo>
                    <a:pt x="1349" y="337"/>
                    <a:pt x="1324" y="306"/>
                    <a:pt x="1298" y="275"/>
                  </a:cubicBezTo>
                  <a:cubicBezTo>
                    <a:pt x="1297" y="275"/>
                    <a:pt x="1296" y="275"/>
                    <a:pt x="1295" y="275"/>
                  </a:cubicBezTo>
                  <a:moveTo>
                    <a:pt x="1295" y="275"/>
                  </a:moveTo>
                  <a:cubicBezTo>
                    <a:pt x="1294" y="274"/>
                    <a:pt x="1294" y="275"/>
                    <a:pt x="1295" y="275"/>
                  </a:cubicBezTo>
                  <a:moveTo>
                    <a:pt x="1375" y="370"/>
                  </a:moveTo>
                  <a:cubicBezTo>
                    <a:pt x="1380" y="364"/>
                    <a:pt x="1385" y="359"/>
                    <a:pt x="1387" y="350"/>
                  </a:cubicBezTo>
                  <a:cubicBezTo>
                    <a:pt x="1378" y="334"/>
                    <a:pt x="1367" y="319"/>
                    <a:pt x="1357" y="303"/>
                  </a:cubicBezTo>
                  <a:cubicBezTo>
                    <a:pt x="1341" y="294"/>
                    <a:pt x="1322" y="283"/>
                    <a:pt x="1303" y="279"/>
                  </a:cubicBezTo>
                  <a:cubicBezTo>
                    <a:pt x="1330" y="307"/>
                    <a:pt x="1352" y="339"/>
                    <a:pt x="1375" y="370"/>
                  </a:cubicBezTo>
                  <a:close/>
                  <a:moveTo>
                    <a:pt x="194" y="289"/>
                  </a:moveTo>
                  <a:cubicBezTo>
                    <a:pt x="177" y="295"/>
                    <a:pt x="173" y="313"/>
                    <a:pt x="164" y="326"/>
                  </a:cubicBezTo>
                  <a:moveTo>
                    <a:pt x="164" y="326"/>
                  </a:moveTo>
                  <a:cubicBezTo>
                    <a:pt x="163" y="326"/>
                    <a:pt x="163" y="326"/>
                    <a:pt x="163" y="327"/>
                  </a:cubicBezTo>
                  <a:moveTo>
                    <a:pt x="163" y="327"/>
                  </a:moveTo>
                  <a:cubicBezTo>
                    <a:pt x="162" y="327"/>
                    <a:pt x="162" y="328"/>
                    <a:pt x="162" y="329"/>
                  </a:cubicBezTo>
                  <a:moveTo>
                    <a:pt x="162" y="329"/>
                  </a:moveTo>
                  <a:cubicBezTo>
                    <a:pt x="161" y="329"/>
                    <a:pt x="162" y="330"/>
                    <a:pt x="162" y="329"/>
                  </a:cubicBezTo>
                  <a:moveTo>
                    <a:pt x="162" y="329"/>
                  </a:moveTo>
                  <a:cubicBezTo>
                    <a:pt x="163" y="329"/>
                    <a:pt x="163" y="328"/>
                    <a:pt x="163" y="327"/>
                  </a:cubicBezTo>
                  <a:moveTo>
                    <a:pt x="163" y="327"/>
                  </a:moveTo>
                  <a:cubicBezTo>
                    <a:pt x="164" y="327"/>
                    <a:pt x="164" y="326"/>
                    <a:pt x="164" y="326"/>
                  </a:cubicBezTo>
                  <a:moveTo>
                    <a:pt x="164" y="326"/>
                  </a:moveTo>
                  <a:cubicBezTo>
                    <a:pt x="174" y="314"/>
                    <a:pt x="184" y="302"/>
                    <a:pt x="194" y="289"/>
                  </a:cubicBezTo>
                  <a:moveTo>
                    <a:pt x="194" y="289"/>
                  </a:moveTo>
                  <a:cubicBezTo>
                    <a:pt x="195" y="289"/>
                    <a:pt x="194" y="288"/>
                    <a:pt x="194" y="289"/>
                  </a:cubicBezTo>
                  <a:moveTo>
                    <a:pt x="472" y="295"/>
                  </a:moveTo>
                  <a:cubicBezTo>
                    <a:pt x="472" y="295"/>
                    <a:pt x="471" y="295"/>
                    <a:pt x="471" y="295"/>
                  </a:cubicBezTo>
                  <a:cubicBezTo>
                    <a:pt x="454" y="329"/>
                    <a:pt x="436" y="362"/>
                    <a:pt x="422" y="400"/>
                  </a:cubicBezTo>
                  <a:moveTo>
                    <a:pt x="422" y="400"/>
                  </a:moveTo>
                  <a:cubicBezTo>
                    <a:pt x="421" y="400"/>
                    <a:pt x="422" y="401"/>
                    <a:pt x="422" y="400"/>
                  </a:cubicBezTo>
                  <a:moveTo>
                    <a:pt x="422" y="400"/>
                  </a:moveTo>
                  <a:cubicBezTo>
                    <a:pt x="434" y="400"/>
                    <a:pt x="442" y="397"/>
                    <a:pt x="454" y="397"/>
                  </a:cubicBezTo>
                  <a:cubicBezTo>
                    <a:pt x="458" y="361"/>
                    <a:pt x="466" y="329"/>
                    <a:pt x="472" y="295"/>
                  </a:cubicBezTo>
                  <a:moveTo>
                    <a:pt x="472" y="295"/>
                  </a:moveTo>
                  <a:cubicBezTo>
                    <a:pt x="475" y="295"/>
                    <a:pt x="471" y="291"/>
                    <a:pt x="472" y="295"/>
                  </a:cubicBezTo>
                  <a:moveTo>
                    <a:pt x="178" y="297"/>
                  </a:moveTo>
                  <a:cubicBezTo>
                    <a:pt x="158" y="308"/>
                    <a:pt x="126" y="328"/>
                    <a:pt x="141" y="359"/>
                  </a:cubicBezTo>
                  <a:cubicBezTo>
                    <a:pt x="153" y="338"/>
                    <a:pt x="165" y="317"/>
                    <a:pt x="178" y="297"/>
                  </a:cubicBezTo>
                  <a:moveTo>
                    <a:pt x="178" y="297"/>
                  </a:moveTo>
                  <a:cubicBezTo>
                    <a:pt x="180" y="296"/>
                    <a:pt x="178" y="296"/>
                    <a:pt x="178" y="297"/>
                  </a:cubicBezTo>
                  <a:moveTo>
                    <a:pt x="1364" y="309"/>
                  </a:moveTo>
                  <a:cubicBezTo>
                    <a:pt x="1364" y="309"/>
                    <a:pt x="1364" y="310"/>
                    <a:pt x="1365" y="310"/>
                  </a:cubicBezTo>
                  <a:moveTo>
                    <a:pt x="1365" y="310"/>
                  </a:moveTo>
                  <a:cubicBezTo>
                    <a:pt x="1365" y="310"/>
                    <a:pt x="1365" y="310"/>
                    <a:pt x="1366" y="311"/>
                  </a:cubicBezTo>
                  <a:moveTo>
                    <a:pt x="1366" y="311"/>
                  </a:moveTo>
                  <a:cubicBezTo>
                    <a:pt x="1366" y="312"/>
                    <a:pt x="1366" y="312"/>
                    <a:pt x="1367" y="312"/>
                  </a:cubicBezTo>
                  <a:moveTo>
                    <a:pt x="1367" y="312"/>
                  </a:moveTo>
                  <a:cubicBezTo>
                    <a:pt x="1367" y="313"/>
                    <a:pt x="1367" y="313"/>
                    <a:pt x="1368" y="313"/>
                  </a:cubicBezTo>
                  <a:moveTo>
                    <a:pt x="1368" y="313"/>
                  </a:moveTo>
                  <a:cubicBezTo>
                    <a:pt x="1374" y="324"/>
                    <a:pt x="1380" y="335"/>
                    <a:pt x="1388" y="345"/>
                  </a:cubicBezTo>
                  <a:cubicBezTo>
                    <a:pt x="1386" y="330"/>
                    <a:pt x="1375" y="324"/>
                    <a:pt x="1368" y="313"/>
                  </a:cubicBezTo>
                  <a:moveTo>
                    <a:pt x="1368" y="313"/>
                  </a:moveTo>
                  <a:cubicBezTo>
                    <a:pt x="1368" y="313"/>
                    <a:pt x="1367" y="312"/>
                    <a:pt x="1367" y="312"/>
                  </a:cubicBezTo>
                  <a:moveTo>
                    <a:pt x="1367" y="312"/>
                  </a:moveTo>
                  <a:cubicBezTo>
                    <a:pt x="1367" y="311"/>
                    <a:pt x="1367" y="311"/>
                    <a:pt x="1366" y="311"/>
                  </a:cubicBezTo>
                  <a:moveTo>
                    <a:pt x="1366" y="311"/>
                  </a:moveTo>
                  <a:cubicBezTo>
                    <a:pt x="1366" y="310"/>
                    <a:pt x="1365" y="310"/>
                    <a:pt x="1365" y="310"/>
                  </a:cubicBezTo>
                  <a:moveTo>
                    <a:pt x="1365" y="310"/>
                  </a:moveTo>
                  <a:cubicBezTo>
                    <a:pt x="1365" y="309"/>
                    <a:pt x="1365" y="309"/>
                    <a:pt x="1364" y="309"/>
                  </a:cubicBezTo>
                  <a:moveTo>
                    <a:pt x="1364" y="309"/>
                  </a:moveTo>
                  <a:cubicBezTo>
                    <a:pt x="1363" y="307"/>
                    <a:pt x="1363" y="309"/>
                    <a:pt x="1364" y="309"/>
                  </a:cubicBezTo>
                  <a:moveTo>
                    <a:pt x="1379" y="323"/>
                  </a:moveTo>
                  <a:cubicBezTo>
                    <a:pt x="1380" y="324"/>
                    <a:pt x="1380" y="323"/>
                    <a:pt x="1379" y="323"/>
                  </a:cubicBezTo>
                  <a:moveTo>
                    <a:pt x="1379" y="323"/>
                  </a:moveTo>
                  <a:cubicBezTo>
                    <a:pt x="1379" y="322"/>
                    <a:pt x="1378" y="323"/>
                    <a:pt x="1379" y="323"/>
                  </a:cubicBezTo>
                  <a:moveTo>
                    <a:pt x="160" y="332"/>
                  </a:moveTo>
                  <a:cubicBezTo>
                    <a:pt x="159" y="332"/>
                    <a:pt x="160" y="333"/>
                    <a:pt x="160" y="332"/>
                  </a:cubicBezTo>
                  <a:moveTo>
                    <a:pt x="160" y="332"/>
                  </a:moveTo>
                  <a:cubicBezTo>
                    <a:pt x="161" y="331"/>
                    <a:pt x="160" y="330"/>
                    <a:pt x="160" y="332"/>
                  </a:cubicBezTo>
                  <a:moveTo>
                    <a:pt x="224" y="334"/>
                  </a:moveTo>
                  <a:cubicBezTo>
                    <a:pt x="224" y="333"/>
                    <a:pt x="225" y="334"/>
                    <a:pt x="224" y="334"/>
                  </a:cubicBezTo>
                  <a:close/>
                  <a:moveTo>
                    <a:pt x="326" y="336"/>
                  </a:moveTo>
                  <a:cubicBezTo>
                    <a:pt x="307" y="364"/>
                    <a:pt x="290" y="395"/>
                    <a:pt x="274" y="426"/>
                  </a:cubicBezTo>
                  <a:cubicBezTo>
                    <a:pt x="285" y="423"/>
                    <a:pt x="296" y="421"/>
                    <a:pt x="306" y="419"/>
                  </a:cubicBezTo>
                  <a:cubicBezTo>
                    <a:pt x="311" y="390"/>
                    <a:pt x="319" y="364"/>
                    <a:pt x="326" y="336"/>
                  </a:cubicBezTo>
                  <a:moveTo>
                    <a:pt x="326" y="336"/>
                  </a:moveTo>
                  <a:cubicBezTo>
                    <a:pt x="329" y="336"/>
                    <a:pt x="325" y="332"/>
                    <a:pt x="326" y="336"/>
                  </a:cubicBezTo>
                  <a:moveTo>
                    <a:pt x="44" y="524"/>
                  </a:moveTo>
                  <a:cubicBezTo>
                    <a:pt x="49" y="523"/>
                    <a:pt x="54" y="514"/>
                    <a:pt x="59" y="510"/>
                  </a:cubicBezTo>
                  <a:cubicBezTo>
                    <a:pt x="80" y="455"/>
                    <a:pt x="109" y="407"/>
                    <a:pt x="139" y="360"/>
                  </a:cubicBezTo>
                  <a:cubicBezTo>
                    <a:pt x="134" y="356"/>
                    <a:pt x="135" y="347"/>
                    <a:pt x="133" y="339"/>
                  </a:cubicBezTo>
                  <a:cubicBezTo>
                    <a:pt x="97" y="394"/>
                    <a:pt x="66" y="454"/>
                    <a:pt x="44" y="524"/>
                  </a:cubicBezTo>
                  <a:close/>
                  <a:moveTo>
                    <a:pt x="1483" y="528"/>
                  </a:moveTo>
                  <a:cubicBezTo>
                    <a:pt x="1482" y="532"/>
                    <a:pt x="1486" y="529"/>
                    <a:pt x="1483" y="528"/>
                  </a:cubicBezTo>
                  <a:moveTo>
                    <a:pt x="1483" y="528"/>
                  </a:moveTo>
                  <a:cubicBezTo>
                    <a:pt x="1460" y="465"/>
                    <a:pt x="1432" y="396"/>
                    <a:pt x="1393" y="347"/>
                  </a:cubicBezTo>
                  <a:cubicBezTo>
                    <a:pt x="1393" y="347"/>
                    <a:pt x="1391" y="343"/>
                    <a:pt x="1390" y="345"/>
                  </a:cubicBezTo>
                  <a:cubicBezTo>
                    <a:pt x="1401" y="371"/>
                    <a:pt x="1415" y="395"/>
                    <a:pt x="1425" y="421"/>
                  </a:cubicBezTo>
                  <a:cubicBezTo>
                    <a:pt x="1436" y="447"/>
                    <a:pt x="1448" y="473"/>
                    <a:pt x="1455" y="503"/>
                  </a:cubicBezTo>
                  <a:cubicBezTo>
                    <a:pt x="1466" y="510"/>
                    <a:pt x="1474" y="519"/>
                    <a:pt x="1483" y="528"/>
                  </a:cubicBezTo>
                  <a:moveTo>
                    <a:pt x="1376" y="374"/>
                  </a:moveTo>
                  <a:cubicBezTo>
                    <a:pt x="1396" y="402"/>
                    <a:pt x="1417" y="437"/>
                    <a:pt x="1432" y="470"/>
                  </a:cubicBezTo>
                  <a:cubicBezTo>
                    <a:pt x="1437" y="481"/>
                    <a:pt x="1440" y="496"/>
                    <a:pt x="1452" y="499"/>
                  </a:cubicBezTo>
                  <a:cubicBezTo>
                    <a:pt x="1435" y="446"/>
                    <a:pt x="1415" y="397"/>
                    <a:pt x="1389" y="354"/>
                  </a:cubicBezTo>
                  <a:cubicBezTo>
                    <a:pt x="1386" y="362"/>
                    <a:pt x="1380" y="367"/>
                    <a:pt x="1376" y="374"/>
                  </a:cubicBezTo>
                  <a:close/>
                  <a:moveTo>
                    <a:pt x="212" y="356"/>
                  </a:moveTo>
                  <a:cubicBezTo>
                    <a:pt x="212" y="355"/>
                    <a:pt x="213" y="356"/>
                    <a:pt x="212" y="356"/>
                  </a:cubicBezTo>
                  <a:close/>
                  <a:moveTo>
                    <a:pt x="211" y="358"/>
                  </a:moveTo>
                  <a:cubicBezTo>
                    <a:pt x="202" y="370"/>
                    <a:pt x="193" y="382"/>
                    <a:pt x="186" y="396"/>
                  </a:cubicBezTo>
                  <a:cubicBezTo>
                    <a:pt x="190" y="396"/>
                    <a:pt x="192" y="399"/>
                    <a:pt x="196" y="400"/>
                  </a:cubicBezTo>
                  <a:cubicBezTo>
                    <a:pt x="201" y="386"/>
                    <a:pt x="206" y="372"/>
                    <a:pt x="211" y="358"/>
                  </a:cubicBezTo>
                  <a:moveTo>
                    <a:pt x="211" y="358"/>
                  </a:moveTo>
                  <a:cubicBezTo>
                    <a:pt x="212" y="357"/>
                    <a:pt x="211" y="356"/>
                    <a:pt x="211" y="358"/>
                  </a:cubicBezTo>
                  <a:moveTo>
                    <a:pt x="94" y="487"/>
                  </a:moveTo>
                  <a:cubicBezTo>
                    <a:pt x="109" y="477"/>
                    <a:pt x="127" y="470"/>
                    <a:pt x="146" y="463"/>
                  </a:cubicBezTo>
                  <a:cubicBezTo>
                    <a:pt x="156" y="439"/>
                    <a:pt x="170" y="418"/>
                    <a:pt x="182" y="396"/>
                  </a:cubicBezTo>
                  <a:cubicBezTo>
                    <a:pt x="166" y="389"/>
                    <a:pt x="152" y="378"/>
                    <a:pt x="141" y="365"/>
                  </a:cubicBezTo>
                  <a:cubicBezTo>
                    <a:pt x="123" y="403"/>
                    <a:pt x="103" y="444"/>
                    <a:pt x="94" y="487"/>
                  </a:cubicBezTo>
                  <a:close/>
                  <a:moveTo>
                    <a:pt x="132" y="376"/>
                  </a:moveTo>
                  <a:cubicBezTo>
                    <a:pt x="132" y="375"/>
                    <a:pt x="133" y="376"/>
                    <a:pt x="132" y="376"/>
                  </a:cubicBezTo>
                  <a:close/>
                  <a:moveTo>
                    <a:pt x="1374" y="375"/>
                  </a:moveTo>
                  <a:cubicBezTo>
                    <a:pt x="1368" y="382"/>
                    <a:pt x="1359" y="386"/>
                    <a:pt x="1352" y="391"/>
                  </a:cubicBezTo>
                  <a:cubicBezTo>
                    <a:pt x="1362" y="413"/>
                    <a:pt x="1369" y="437"/>
                    <a:pt x="1375" y="462"/>
                  </a:cubicBezTo>
                  <a:cubicBezTo>
                    <a:pt x="1398" y="469"/>
                    <a:pt x="1420" y="482"/>
                    <a:pt x="1439" y="490"/>
                  </a:cubicBezTo>
                  <a:cubicBezTo>
                    <a:pt x="1419" y="450"/>
                    <a:pt x="1399" y="409"/>
                    <a:pt x="1374" y="375"/>
                  </a:cubicBezTo>
                  <a:close/>
                  <a:moveTo>
                    <a:pt x="131" y="378"/>
                  </a:moveTo>
                  <a:cubicBezTo>
                    <a:pt x="131" y="378"/>
                    <a:pt x="131" y="378"/>
                    <a:pt x="130" y="378"/>
                  </a:cubicBezTo>
                  <a:cubicBezTo>
                    <a:pt x="106" y="418"/>
                    <a:pt x="82" y="459"/>
                    <a:pt x="64" y="505"/>
                  </a:cubicBezTo>
                  <a:moveTo>
                    <a:pt x="64" y="505"/>
                  </a:moveTo>
                  <a:cubicBezTo>
                    <a:pt x="63" y="506"/>
                    <a:pt x="64" y="507"/>
                    <a:pt x="64" y="505"/>
                  </a:cubicBezTo>
                  <a:moveTo>
                    <a:pt x="64" y="505"/>
                  </a:moveTo>
                  <a:cubicBezTo>
                    <a:pt x="73" y="500"/>
                    <a:pt x="80" y="494"/>
                    <a:pt x="90" y="489"/>
                  </a:cubicBezTo>
                  <a:cubicBezTo>
                    <a:pt x="100" y="448"/>
                    <a:pt x="116" y="413"/>
                    <a:pt x="131" y="378"/>
                  </a:cubicBezTo>
                  <a:moveTo>
                    <a:pt x="131" y="378"/>
                  </a:moveTo>
                  <a:cubicBezTo>
                    <a:pt x="133" y="377"/>
                    <a:pt x="131" y="377"/>
                    <a:pt x="131" y="378"/>
                  </a:cubicBezTo>
                  <a:moveTo>
                    <a:pt x="620" y="385"/>
                  </a:moveTo>
                  <a:cubicBezTo>
                    <a:pt x="619" y="415"/>
                    <a:pt x="617" y="444"/>
                    <a:pt x="616" y="473"/>
                  </a:cubicBezTo>
                  <a:cubicBezTo>
                    <a:pt x="654" y="475"/>
                    <a:pt x="693" y="476"/>
                    <a:pt x="732" y="477"/>
                  </a:cubicBezTo>
                  <a:cubicBezTo>
                    <a:pt x="733" y="445"/>
                    <a:pt x="734" y="414"/>
                    <a:pt x="735" y="383"/>
                  </a:cubicBezTo>
                  <a:cubicBezTo>
                    <a:pt x="695" y="382"/>
                    <a:pt x="658" y="384"/>
                    <a:pt x="620" y="385"/>
                  </a:cubicBezTo>
                  <a:close/>
                  <a:moveTo>
                    <a:pt x="739" y="383"/>
                  </a:moveTo>
                  <a:cubicBezTo>
                    <a:pt x="736" y="412"/>
                    <a:pt x="736" y="445"/>
                    <a:pt x="735" y="477"/>
                  </a:cubicBezTo>
                  <a:cubicBezTo>
                    <a:pt x="753" y="477"/>
                    <a:pt x="771" y="477"/>
                    <a:pt x="789" y="477"/>
                  </a:cubicBezTo>
                  <a:cubicBezTo>
                    <a:pt x="789" y="445"/>
                    <a:pt x="787" y="415"/>
                    <a:pt x="788" y="383"/>
                  </a:cubicBezTo>
                  <a:cubicBezTo>
                    <a:pt x="772" y="383"/>
                    <a:pt x="755" y="383"/>
                    <a:pt x="739" y="383"/>
                  </a:cubicBezTo>
                  <a:close/>
                  <a:moveTo>
                    <a:pt x="792" y="383"/>
                  </a:moveTo>
                  <a:cubicBezTo>
                    <a:pt x="790" y="412"/>
                    <a:pt x="791" y="446"/>
                    <a:pt x="791" y="477"/>
                  </a:cubicBezTo>
                  <a:cubicBezTo>
                    <a:pt x="831" y="476"/>
                    <a:pt x="871" y="475"/>
                    <a:pt x="910" y="473"/>
                  </a:cubicBezTo>
                  <a:cubicBezTo>
                    <a:pt x="905" y="443"/>
                    <a:pt x="901" y="414"/>
                    <a:pt x="895" y="385"/>
                  </a:cubicBezTo>
                  <a:cubicBezTo>
                    <a:pt x="862" y="384"/>
                    <a:pt x="827" y="382"/>
                    <a:pt x="792" y="383"/>
                  </a:cubicBezTo>
                  <a:close/>
                  <a:moveTo>
                    <a:pt x="616" y="385"/>
                  </a:moveTo>
                  <a:cubicBezTo>
                    <a:pt x="616" y="385"/>
                    <a:pt x="615" y="385"/>
                    <a:pt x="615" y="385"/>
                  </a:cubicBezTo>
                  <a:cubicBezTo>
                    <a:pt x="603" y="387"/>
                    <a:pt x="589" y="387"/>
                    <a:pt x="577" y="388"/>
                  </a:cubicBezTo>
                  <a:cubicBezTo>
                    <a:pt x="571" y="416"/>
                    <a:pt x="564" y="441"/>
                    <a:pt x="559" y="470"/>
                  </a:cubicBezTo>
                  <a:cubicBezTo>
                    <a:pt x="578" y="470"/>
                    <a:pt x="595" y="472"/>
                    <a:pt x="613" y="473"/>
                  </a:cubicBezTo>
                  <a:cubicBezTo>
                    <a:pt x="612" y="443"/>
                    <a:pt x="617" y="409"/>
                    <a:pt x="616" y="385"/>
                  </a:cubicBezTo>
                  <a:close/>
                  <a:moveTo>
                    <a:pt x="914" y="473"/>
                  </a:moveTo>
                  <a:cubicBezTo>
                    <a:pt x="930" y="472"/>
                    <a:pt x="946" y="470"/>
                    <a:pt x="963" y="470"/>
                  </a:cubicBezTo>
                  <a:cubicBezTo>
                    <a:pt x="960" y="443"/>
                    <a:pt x="960" y="414"/>
                    <a:pt x="957" y="388"/>
                  </a:cubicBezTo>
                  <a:cubicBezTo>
                    <a:pt x="937" y="388"/>
                    <a:pt x="919" y="386"/>
                    <a:pt x="900" y="385"/>
                  </a:cubicBezTo>
                  <a:cubicBezTo>
                    <a:pt x="904" y="415"/>
                    <a:pt x="910" y="442"/>
                    <a:pt x="914" y="473"/>
                  </a:cubicBezTo>
                  <a:close/>
                  <a:moveTo>
                    <a:pt x="456" y="399"/>
                  </a:moveTo>
                  <a:cubicBezTo>
                    <a:pt x="454" y="419"/>
                    <a:pt x="451" y="438"/>
                    <a:pt x="450" y="459"/>
                  </a:cubicBezTo>
                  <a:cubicBezTo>
                    <a:pt x="486" y="462"/>
                    <a:pt x="520" y="467"/>
                    <a:pt x="557" y="469"/>
                  </a:cubicBezTo>
                  <a:cubicBezTo>
                    <a:pt x="561" y="441"/>
                    <a:pt x="569" y="416"/>
                    <a:pt x="574" y="388"/>
                  </a:cubicBezTo>
                  <a:cubicBezTo>
                    <a:pt x="534" y="391"/>
                    <a:pt x="494" y="394"/>
                    <a:pt x="456" y="399"/>
                  </a:cubicBezTo>
                  <a:close/>
                  <a:moveTo>
                    <a:pt x="960" y="389"/>
                  </a:moveTo>
                  <a:cubicBezTo>
                    <a:pt x="962" y="415"/>
                    <a:pt x="964" y="441"/>
                    <a:pt x="965" y="469"/>
                  </a:cubicBezTo>
                  <a:cubicBezTo>
                    <a:pt x="1003" y="467"/>
                    <a:pt x="1042" y="464"/>
                    <a:pt x="1076" y="457"/>
                  </a:cubicBezTo>
                  <a:cubicBezTo>
                    <a:pt x="1068" y="438"/>
                    <a:pt x="1062" y="417"/>
                    <a:pt x="1055" y="397"/>
                  </a:cubicBezTo>
                  <a:cubicBezTo>
                    <a:pt x="1023" y="395"/>
                    <a:pt x="993" y="391"/>
                    <a:pt x="960" y="389"/>
                  </a:cubicBezTo>
                  <a:close/>
                  <a:moveTo>
                    <a:pt x="1349" y="392"/>
                  </a:moveTo>
                  <a:cubicBezTo>
                    <a:pt x="1340" y="398"/>
                    <a:pt x="1329" y="402"/>
                    <a:pt x="1319" y="407"/>
                  </a:cubicBezTo>
                  <a:cubicBezTo>
                    <a:pt x="1327" y="421"/>
                    <a:pt x="1335" y="436"/>
                    <a:pt x="1343" y="451"/>
                  </a:cubicBezTo>
                  <a:cubicBezTo>
                    <a:pt x="1354" y="453"/>
                    <a:pt x="1362" y="458"/>
                    <a:pt x="1373" y="460"/>
                  </a:cubicBezTo>
                  <a:cubicBezTo>
                    <a:pt x="1366" y="439"/>
                    <a:pt x="1359" y="407"/>
                    <a:pt x="1349" y="392"/>
                  </a:cubicBezTo>
                  <a:close/>
                  <a:moveTo>
                    <a:pt x="184" y="398"/>
                  </a:moveTo>
                  <a:cubicBezTo>
                    <a:pt x="173" y="419"/>
                    <a:pt x="160" y="439"/>
                    <a:pt x="150" y="461"/>
                  </a:cubicBezTo>
                  <a:cubicBezTo>
                    <a:pt x="160" y="458"/>
                    <a:pt x="170" y="454"/>
                    <a:pt x="181" y="451"/>
                  </a:cubicBezTo>
                  <a:cubicBezTo>
                    <a:pt x="185" y="434"/>
                    <a:pt x="190" y="419"/>
                    <a:pt x="195" y="403"/>
                  </a:cubicBezTo>
                  <a:cubicBezTo>
                    <a:pt x="191" y="401"/>
                    <a:pt x="188" y="399"/>
                    <a:pt x="184" y="398"/>
                  </a:cubicBezTo>
                  <a:close/>
                  <a:moveTo>
                    <a:pt x="1079" y="458"/>
                  </a:moveTo>
                  <a:cubicBezTo>
                    <a:pt x="1094" y="457"/>
                    <a:pt x="1108" y="454"/>
                    <a:pt x="1123" y="453"/>
                  </a:cubicBezTo>
                  <a:cubicBezTo>
                    <a:pt x="1122" y="436"/>
                    <a:pt x="1119" y="421"/>
                    <a:pt x="1117" y="405"/>
                  </a:cubicBezTo>
                  <a:cubicBezTo>
                    <a:pt x="1097" y="404"/>
                    <a:pt x="1077" y="398"/>
                    <a:pt x="1058" y="399"/>
                  </a:cubicBezTo>
                  <a:cubicBezTo>
                    <a:pt x="1066" y="417"/>
                    <a:pt x="1071" y="439"/>
                    <a:pt x="1079" y="458"/>
                  </a:cubicBezTo>
                  <a:close/>
                  <a:moveTo>
                    <a:pt x="420" y="403"/>
                  </a:moveTo>
                  <a:cubicBezTo>
                    <a:pt x="414" y="419"/>
                    <a:pt x="407" y="435"/>
                    <a:pt x="401" y="453"/>
                  </a:cubicBezTo>
                  <a:cubicBezTo>
                    <a:pt x="417" y="454"/>
                    <a:pt x="431" y="457"/>
                    <a:pt x="447" y="458"/>
                  </a:cubicBezTo>
                  <a:cubicBezTo>
                    <a:pt x="449" y="438"/>
                    <a:pt x="451" y="418"/>
                    <a:pt x="454" y="399"/>
                  </a:cubicBezTo>
                  <a:cubicBezTo>
                    <a:pt x="453" y="399"/>
                    <a:pt x="453" y="399"/>
                    <a:pt x="452" y="399"/>
                  </a:cubicBezTo>
                  <a:cubicBezTo>
                    <a:pt x="442" y="401"/>
                    <a:pt x="431" y="402"/>
                    <a:pt x="420" y="403"/>
                  </a:cubicBezTo>
                  <a:close/>
                  <a:moveTo>
                    <a:pt x="185" y="450"/>
                  </a:moveTo>
                  <a:cubicBezTo>
                    <a:pt x="210" y="440"/>
                    <a:pt x="240" y="435"/>
                    <a:pt x="266" y="427"/>
                  </a:cubicBezTo>
                  <a:cubicBezTo>
                    <a:pt x="241" y="421"/>
                    <a:pt x="219" y="413"/>
                    <a:pt x="198" y="404"/>
                  </a:cubicBezTo>
                  <a:cubicBezTo>
                    <a:pt x="193" y="418"/>
                    <a:pt x="187" y="436"/>
                    <a:pt x="185" y="450"/>
                  </a:cubicBezTo>
                  <a:close/>
                  <a:moveTo>
                    <a:pt x="308" y="421"/>
                  </a:moveTo>
                  <a:cubicBezTo>
                    <a:pt x="307" y="425"/>
                    <a:pt x="307" y="430"/>
                    <a:pt x="305" y="434"/>
                  </a:cubicBezTo>
                  <a:cubicBezTo>
                    <a:pt x="335" y="441"/>
                    <a:pt x="366" y="447"/>
                    <a:pt x="398" y="452"/>
                  </a:cubicBezTo>
                  <a:cubicBezTo>
                    <a:pt x="401" y="444"/>
                    <a:pt x="405" y="436"/>
                    <a:pt x="408" y="428"/>
                  </a:cubicBezTo>
                  <a:cubicBezTo>
                    <a:pt x="411" y="419"/>
                    <a:pt x="416" y="410"/>
                    <a:pt x="414" y="404"/>
                  </a:cubicBezTo>
                  <a:cubicBezTo>
                    <a:pt x="378" y="409"/>
                    <a:pt x="343" y="415"/>
                    <a:pt x="308" y="421"/>
                  </a:cubicBezTo>
                  <a:close/>
                  <a:moveTo>
                    <a:pt x="1126" y="452"/>
                  </a:moveTo>
                  <a:cubicBezTo>
                    <a:pt x="1156" y="447"/>
                    <a:pt x="1185" y="442"/>
                    <a:pt x="1213" y="435"/>
                  </a:cubicBezTo>
                  <a:cubicBezTo>
                    <a:pt x="1212" y="429"/>
                    <a:pt x="1208" y="425"/>
                    <a:pt x="1206" y="419"/>
                  </a:cubicBezTo>
                  <a:cubicBezTo>
                    <a:pt x="1178" y="415"/>
                    <a:pt x="1148" y="407"/>
                    <a:pt x="1119" y="407"/>
                  </a:cubicBezTo>
                  <a:cubicBezTo>
                    <a:pt x="1123" y="420"/>
                    <a:pt x="1123" y="437"/>
                    <a:pt x="1126" y="452"/>
                  </a:cubicBezTo>
                  <a:close/>
                  <a:moveTo>
                    <a:pt x="1317" y="408"/>
                  </a:moveTo>
                  <a:cubicBezTo>
                    <a:pt x="1298" y="416"/>
                    <a:pt x="1277" y="420"/>
                    <a:pt x="1260" y="429"/>
                  </a:cubicBezTo>
                  <a:cubicBezTo>
                    <a:pt x="1288" y="434"/>
                    <a:pt x="1313" y="441"/>
                    <a:pt x="1338" y="449"/>
                  </a:cubicBezTo>
                  <a:cubicBezTo>
                    <a:pt x="1332" y="434"/>
                    <a:pt x="1323" y="423"/>
                    <a:pt x="1317" y="408"/>
                  </a:cubicBezTo>
                  <a:close/>
                  <a:moveTo>
                    <a:pt x="1216" y="434"/>
                  </a:moveTo>
                  <a:cubicBezTo>
                    <a:pt x="1226" y="433"/>
                    <a:pt x="1237" y="431"/>
                    <a:pt x="1245" y="427"/>
                  </a:cubicBezTo>
                  <a:cubicBezTo>
                    <a:pt x="1232" y="426"/>
                    <a:pt x="1220" y="420"/>
                    <a:pt x="1209" y="421"/>
                  </a:cubicBezTo>
                  <a:cubicBezTo>
                    <a:pt x="1213" y="424"/>
                    <a:pt x="1214" y="430"/>
                    <a:pt x="1216" y="434"/>
                  </a:cubicBezTo>
                  <a:close/>
                  <a:moveTo>
                    <a:pt x="279" y="427"/>
                  </a:moveTo>
                  <a:cubicBezTo>
                    <a:pt x="285" y="431"/>
                    <a:pt x="295" y="431"/>
                    <a:pt x="303" y="433"/>
                  </a:cubicBezTo>
                  <a:cubicBezTo>
                    <a:pt x="303" y="429"/>
                    <a:pt x="305" y="426"/>
                    <a:pt x="305" y="422"/>
                  </a:cubicBezTo>
                  <a:cubicBezTo>
                    <a:pt x="296" y="423"/>
                    <a:pt x="289" y="426"/>
                    <a:pt x="279" y="427"/>
                  </a:cubicBezTo>
                  <a:close/>
                  <a:moveTo>
                    <a:pt x="1218" y="437"/>
                  </a:moveTo>
                  <a:cubicBezTo>
                    <a:pt x="1240" y="486"/>
                    <a:pt x="1259" y="538"/>
                    <a:pt x="1277" y="593"/>
                  </a:cubicBezTo>
                  <a:cubicBezTo>
                    <a:pt x="1275" y="533"/>
                    <a:pt x="1270" y="478"/>
                    <a:pt x="1257" y="430"/>
                  </a:cubicBezTo>
                  <a:cubicBezTo>
                    <a:pt x="1244" y="429"/>
                    <a:pt x="1232" y="435"/>
                    <a:pt x="1218" y="437"/>
                  </a:cubicBezTo>
                  <a:close/>
                  <a:moveTo>
                    <a:pt x="183" y="453"/>
                  </a:moveTo>
                  <a:cubicBezTo>
                    <a:pt x="169" y="514"/>
                    <a:pt x="159" y="583"/>
                    <a:pt x="163" y="659"/>
                  </a:cubicBezTo>
                  <a:cubicBezTo>
                    <a:pt x="171" y="655"/>
                    <a:pt x="179" y="652"/>
                    <a:pt x="188" y="650"/>
                  </a:cubicBezTo>
                  <a:cubicBezTo>
                    <a:pt x="208" y="570"/>
                    <a:pt x="235" y="496"/>
                    <a:pt x="270" y="430"/>
                  </a:cubicBezTo>
                  <a:cubicBezTo>
                    <a:pt x="269" y="430"/>
                    <a:pt x="268" y="430"/>
                    <a:pt x="268" y="430"/>
                  </a:cubicBezTo>
                  <a:cubicBezTo>
                    <a:pt x="239" y="437"/>
                    <a:pt x="210" y="444"/>
                    <a:pt x="183" y="453"/>
                  </a:cubicBezTo>
                  <a:close/>
                  <a:moveTo>
                    <a:pt x="192" y="648"/>
                  </a:moveTo>
                  <a:cubicBezTo>
                    <a:pt x="190" y="649"/>
                    <a:pt x="192" y="650"/>
                    <a:pt x="192" y="648"/>
                  </a:cubicBezTo>
                  <a:moveTo>
                    <a:pt x="192" y="648"/>
                  </a:moveTo>
                  <a:cubicBezTo>
                    <a:pt x="223" y="640"/>
                    <a:pt x="254" y="630"/>
                    <a:pt x="289" y="623"/>
                  </a:cubicBezTo>
                  <a:cubicBezTo>
                    <a:pt x="287" y="555"/>
                    <a:pt x="293" y="494"/>
                    <a:pt x="302" y="436"/>
                  </a:cubicBezTo>
                  <a:cubicBezTo>
                    <a:pt x="292" y="434"/>
                    <a:pt x="283" y="431"/>
                    <a:pt x="272" y="430"/>
                  </a:cubicBezTo>
                  <a:cubicBezTo>
                    <a:pt x="239" y="496"/>
                    <a:pt x="211" y="568"/>
                    <a:pt x="192" y="648"/>
                  </a:cubicBezTo>
                  <a:moveTo>
                    <a:pt x="1275" y="515"/>
                  </a:moveTo>
                  <a:cubicBezTo>
                    <a:pt x="1279" y="557"/>
                    <a:pt x="1276" y="605"/>
                    <a:pt x="1288" y="636"/>
                  </a:cubicBezTo>
                  <a:cubicBezTo>
                    <a:pt x="1316" y="643"/>
                    <a:pt x="1341" y="652"/>
                    <a:pt x="1367" y="660"/>
                  </a:cubicBezTo>
                  <a:cubicBezTo>
                    <a:pt x="1377" y="657"/>
                    <a:pt x="1386" y="652"/>
                    <a:pt x="1397" y="648"/>
                  </a:cubicBezTo>
                  <a:cubicBezTo>
                    <a:pt x="1395" y="622"/>
                    <a:pt x="1398" y="600"/>
                    <a:pt x="1394" y="577"/>
                  </a:cubicBezTo>
                  <a:cubicBezTo>
                    <a:pt x="1392" y="567"/>
                    <a:pt x="1386" y="555"/>
                    <a:pt x="1382" y="545"/>
                  </a:cubicBezTo>
                  <a:cubicBezTo>
                    <a:pt x="1370" y="512"/>
                    <a:pt x="1354" y="481"/>
                    <a:pt x="1340" y="452"/>
                  </a:cubicBezTo>
                  <a:cubicBezTo>
                    <a:pt x="1314" y="444"/>
                    <a:pt x="1288" y="437"/>
                    <a:pt x="1261" y="431"/>
                  </a:cubicBezTo>
                  <a:cubicBezTo>
                    <a:pt x="1266" y="456"/>
                    <a:pt x="1272" y="485"/>
                    <a:pt x="1275" y="515"/>
                  </a:cubicBezTo>
                  <a:close/>
                  <a:moveTo>
                    <a:pt x="305" y="437"/>
                  </a:moveTo>
                  <a:cubicBezTo>
                    <a:pt x="295" y="493"/>
                    <a:pt x="288" y="559"/>
                    <a:pt x="293" y="623"/>
                  </a:cubicBezTo>
                  <a:cubicBezTo>
                    <a:pt x="311" y="617"/>
                    <a:pt x="332" y="615"/>
                    <a:pt x="351" y="610"/>
                  </a:cubicBezTo>
                  <a:cubicBezTo>
                    <a:pt x="364" y="556"/>
                    <a:pt x="379" y="504"/>
                    <a:pt x="397" y="455"/>
                  </a:cubicBezTo>
                  <a:cubicBezTo>
                    <a:pt x="366" y="449"/>
                    <a:pt x="335" y="444"/>
                    <a:pt x="305" y="437"/>
                  </a:cubicBezTo>
                  <a:close/>
                  <a:moveTo>
                    <a:pt x="1126" y="455"/>
                  </a:moveTo>
                  <a:cubicBezTo>
                    <a:pt x="1131" y="501"/>
                    <a:pt x="1133" y="551"/>
                    <a:pt x="1133" y="603"/>
                  </a:cubicBezTo>
                  <a:cubicBezTo>
                    <a:pt x="1182" y="612"/>
                    <a:pt x="1231" y="620"/>
                    <a:pt x="1277" y="633"/>
                  </a:cubicBezTo>
                  <a:cubicBezTo>
                    <a:pt x="1279" y="602"/>
                    <a:pt x="1270" y="583"/>
                    <a:pt x="1263" y="561"/>
                  </a:cubicBezTo>
                  <a:cubicBezTo>
                    <a:pt x="1248" y="517"/>
                    <a:pt x="1234" y="477"/>
                    <a:pt x="1215" y="438"/>
                  </a:cubicBezTo>
                  <a:cubicBezTo>
                    <a:pt x="1214" y="438"/>
                    <a:pt x="1214" y="438"/>
                    <a:pt x="1213" y="438"/>
                  </a:cubicBezTo>
                  <a:cubicBezTo>
                    <a:pt x="1185" y="445"/>
                    <a:pt x="1156" y="450"/>
                    <a:pt x="1126" y="455"/>
                  </a:cubicBezTo>
                  <a:close/>
                  <a:moveTo>
                    <a:pt x="179" y="454"/>
                  </a:moveTo>
                  <a:cubicBezTo>
                    <a:pt x="168" y="457"/>
                    <a:pt x="158" y="461"/>
                    <a:pt x="147" y="465"/>
                  </a:cubicBezTo>
                  <a:cubicBezTo>
                    <a:pt x="123" y="516"/>
                    <a:pt x="101" y="568"/>
                    <a:pt x="85" y="627"/>
                  </a:cubicBezTo>
                  <a:cubicBezTo>
                    <a:pt x="108" y="640"/>
                    <a:pt x="131" y="652"/>
                    <a:pt x="159" y="660"/>
                  </a:cubicBezTo>
                  <a:cubicBezTo>
                    <a:pt x="157" y="583"/>
                    <a:pt x="168" y="513"/>
                    <a:pt x="179" y="454"/>
                  </a:cubicBezTo>
                  <a:close/>
                  <a:moveTo>
                    <a:pt x="1392" y="564"/>
                  </a:moveTo>
                  <a:cubicBezTo>
                    <a:pt x="1388" y="528"/>
                    <a:pt x="1381" y="495"/>
                    <a:pt x="1374" y="463"/>
                  </a:cubicBezTo>
                  <a:cubicBezTo>
                    <a:pt x="1363" y="461"/>
                    <a:pt x="1354" y="457"/>
                    <a:pt x="1345" y="454"/>
                  </a:cubicBezTo>
                  <a:cubicBezTo>
                    <a:pt x="1362" y="489"/>
                    <a:pt x="1378" y="525"/>
                    <a:pt x="1392" y="564"/>
                  </a:cubicBezTo>
                  <a:close/>
                  <a:moveTo>
                    <a:pt x="401" y="455"/>
                  </a:moveTo>
                  <a:cubicBezTo>
                    <a:pt x="382" y="503"/>
                    <a:pt x="367" y="556"/>
                    <a:pt x="354" y="610"/>
                  </a:cubicBezTo>
                  <a:cubicBezTo>
                    <a:pt x="383" y="605"/>
                    <a:pt x="412" y="600"/>
                    <a:pt x="442" y="597"/>
                  </a:cubicBezTo>
                  <a:cubicBezTo>
                    <a:pt x="442" y="550"/>
                    <a:pt x="443" y="504"/>
                    <a:pt x="447" y="461"/>
                  </a:cubicBezTo>
                  <a:cubicBezTo>
                    <a:pt x="432" y="459"/>
                    <a:pt x="415" y="458"/>
                    <a:pt x="401" y="455"/>
                  </a:cubicBezTo>
                  <a:close/>
                  <a:moveTo>
                    <a:pt x="1080" y="461"/>
                  </a:moveTo>
                  <a:cubicBezTo>
                    <a:pt x="1093" y="507"/>
                    <a:pt x="1106" y="553"/>
                    <a:pt x="1116" y="601"/>
                  </a:cubicBezTo>
                  <a:cubicBezTo>
                    <a:pt x="1121" y="602"/>
                    <a:pt x="1125" y="602"/>
                    <a:pt x="1130" y="603"/>
                  </a:cubicBezTo>
                  <a:cubicBezTo>
                    <a:pt x="1130" y="551"/>
                    <a:pt x="1129" y="501"/>
                    <a:pt x="1123" y="455"/>
                  </a:cubicBezTo>
                  <a:cubicBezTo>
                    <a:pt x="1108" y="457"/>
                    <a:pt x="1094" y="459"/>
                    <a:pt x="1080" y="461"/>
                  </a:cubicBezTo>
                  <a:close/>
                  <a:moveTo>
                    <a:pt x="445" y="596"/>
                  </a:moveTo>
                  <a:cubicBezTo>
                    <a:pt x="475" y="592"/>
                    <a:pt x="505" y="589"/>
                    <a:pt x="535" y="586"/>
                  </a:cubicBezTo>
                  <a:cubicBezTo>
                    <a:pt x="542" y="548"/>
                    <a:pt x="548" y="509"/>
                    <a:pt x="556" y="472"/>
                  </a:cubicBezTo>
                  <a:cubicBezTo>
                    <a:pt x="519" y="469"/>
                    <a:pt x="483" y="466"/>
                    <a:pt x="449" y="461"/>
                  </a:cubicBezTo>
                  <a:cubicBezTo>
                    <a:pt x="446" y="504"/>
                    <a:pt x="444" y="549"/>
                    <a:pt x="445" y="596"/>
                  </a:cubicBezTo>
                  <a:close/>
                  <a:moveTo>
                    <a:pt x="965" y="472"/>
                  </a:moveTo>
                  <a:cubicBezTo>
                    <a:pt x="967" y="507"/>
                    <a:pt x="966" y="546"/>
                    <a:pt x="966" y="584"/>
                  </a:cubicBezTo>
                  <a:cubicBezTo>
                    <a:pt x="1016" y="589"/>
                    <a:pt x="1065" y="594"/>
                    <a:pt x="1113" y="600"/>
                  </a:cubicBezTo>
                  <a:cubicBezTo>
                    <a:pt x="1102" y="553"/>
                    <a:pt x="1092" y="503"/>
                    <a:pt x="1075" y="461"/>
                  </a:cubicBezTo>
                  <a:cubicBezTo>
                    <a:pt x="1039" y="466"/>
                    <a:pt x="1003" y="470"/>
                    <a:pt x="965" y="472"/>
                  </a:cubicBezTo>
                  <a:close/>
                  <a:moveTo>
                    <a:pt x="1388" y="521"/>
                  </a:moveTo>
                  <a:cubicBezTo>
                    <a:pt x="1391" y="540"/>
                    <a:pt x="1392" y="559"/>
                    <a:pt x="1396" y="577"/>
                  </a:cubicBezTo>
                  <a:cubicBezTo>
                    <a:pt x="1400" y="600"/>
                    <a:pt x="1412" y="620"/>
                    <a:pt x="1416" y="640"/>
                  </a:cubicBezTo>
                  <a:cubicBezTo>
                    <a:pt x="1437" y="628"/>
                    <a:pt x="1459" y="617"/>
                    <a:pt x="1473" y="599"/>
                  </a:cubicBezTo>
                  <a:cubicBezTo>
                    <a:pt x="1470" y="557"/>
                    <a:pt x="1454" y="529"/>
                    <a:pt x="1442" y="496"/>
                  </a:cubicBezTo>
                  <a:cubicBezTo>
                    <a:pt x="1421" y="484"/>
                    <a:pt x="1400" y="473"/>
                    <a:pt x="1376" y="465"/>
                  </a:cubicBezTo>
                  <a:cubicBezTo>
                    <a:pt x="1381" y="483"/>
                    <a:pt x="1385" y="502"/>
                    <a:pt x="1388" y="521"/>
                  </a:cubicBezTo>
                  <a:close/>
                  <a:moveTo>
                    <a:pt x="91" y="491"/>
                  </a:moveTo>
                  <a:cubicBezTo>
                    <a:pt x="82" y="531"/>
                    <a:pt x="72" y="570"/>
                    <a:pt x="69" y="616"/>
                  </a:cubicBezTo>
                  <a:cubicBezTo>
                    <a:pt x="73" y="619"/>
                    <a:pt x="78" y="623"/>
                    <a:pt x="83" y="625"/>
                  </a:cubicBezTo>
                  <a:cubicBezTo>
                    <a:pt x="98" y="568"/>
                    <a:pt x="121" y="515"/>
                    <a:pt x="142" y="467"/>
                  </a:cubicBezTo>
                  <a:cubicBezTo>
                    <a:pt x="124" y="474"/>
                    <a:pt x="107" y="482"/>
                    <a:pt x="91" y="491"/>
                  </a:cubicBezTo>
                  <a:close/>
                  <a:moveTo>
                    <a:pt x="558" y="472"/>
                  </a:moveTo>
                  <a:cubicBezTo>
                    <a:pt x="551" y="509"/>
                    <a:pt x="545" y="548"/>
                    <a:pt x="538" y="586"/>
                  </a:cubicBezTo>
                  <a:cubicBezTo>
                    <a:pt x="562" y="584"/>
                    <a:pt x="586" y="582"/>
                    <a:pt x="611" y="581"/>
                  </a:cubicBezTo>
                  <a:cubicBezTo>
                    <a:pt x="611" y="545"/>
                    <a:pt x="613" y="511"/>
                    <a:pt x="612" y="476"/>
                  </a:cubicBezTo>
                  <a:cubicBezTo>
                    <a:pt x="594" y="474"/>
                    <a:pt x="576" y="474"/>
                    <a:pt x="558" y="472"/>
                  </a:cubicBezTo>
                  <a:close/>
                  <a:moveTo>
                    <a:pt x="915" y="476"/>
                  </a:moveTo>
                  <a:cubicBezTo>
                    <a:pt x="919" y="511"/>
                    <a:pt x="925" y="546"/>
                    <a:pt x="928" y="582"/>
                  </a:cubicBezTo>
                  <a:cubicBezTo>
                    <a:pt x="941" y="582"/>
                    <a:pt x="952" y="584"/>
                    <a:pt x="965" y="584"/>
                  </a:cubicBezTo>
                  <a:cubicBezTo>
                    <a:pt x="965" y="546"/>
                    <a:pt x="963" y="510"/>
                    <a:pt x="963" y="473"/>
                  </a:cubicBezTo>
                  <a:cubicBezTo>
                    <a:pt x="946" y="473"/>
                    <a:pt x="930" y="474"/>
                    <a:pt x="915" y="476"/>
                  </a:cubicBezTo>
                  <a:close/>
                  <a:moveTo>
                    <a:pt x="617" y="476"/>
                  </a:moveTo>
                  <a:cubicBezTo>
                    <a:pt x="614" y="508"/>
                    <a:pt x="615" y="545"/>
                    <a:pt x="615" y="580"/>
                  </a:cubicBezTo>
                  <a:cubicBezTo>
                    <a:pt x="653" y="579"/>
                    <a:pt x="691" y="577"/>
                    <a:pt x="729" y="576"/>
                  </a:cubicBezTo>
                  <a:cubicBezTo>
                    <a:pt x="731" y="545"/>
                    <a:pt x="731" y="511"/>
                    <a:pt x="732" y="479"/>
                  </a:cubicBezTo>
                  <a:cubicBezTo>
                    <a:pt x="693" y="479"/>
                    <a:pt x="654" y="478"/>
                    <a:pt x="617" y="476"/>
                  </a:cubicBezTo>
                  <a:close/>
                  <a:moveTo>
                    <a:pt x="791" y="479"/>
                  </a:moveTo>
                  <a:cubicBezTo>
                    <a:pt x="791" y="513"/>
                    <a:pt x="791" y="544"/>
                    <a:pt x="791" y="576"/>
                  </a:cubicBezTo>
                  <a:cubicBezTo>
                    <a:pt x="836" y="577"/>
                    <a:pt x="881" y="579"/>
                    <a:pt x="924" y="581"/>
                  </a:cubicBezTo>
                  <a:cubicBezTo>
                    <a:pt x="920" y="546"/>
                    <a:pt x="915" y="511"/>
                    <a:pt x="911" y="476"/>
                  </a:cubicBezTo>
                  <a:cubicBezTo>
                    <a:pt x="872" y="478"/>
                    <a:pt x="831" y="479"/>
                    <a:pt x="791" y="479"/>
                  </a:cubicBezTo>
                  <a:close/>
                  <a:moveTo>
                    <a:pt x="736" y="479"/>
                  </a:moveTo>
                  <a:cubicBezTo>
                    <a:pt x="732" y="509"/>
                    <a:pt x="734" y="545"/>
                    <a:pt x="732" y="576"/>
                  </a:cubicBezTo>
                  <a:cubicBezTo>
                    <a:pt x="751" y="576"/>
                    <a:pt x="770" y="576"/>
                    <a:pt x="789" y="576"/>
                  </a:cubicBezTo>
                  <a:cubicBezTo>
                    <a:pt x="789" y="544"/>
                    <a:pt x="789" y="512"/>
                    <a:pt x="789" y="479"/>
                  </a:cubicBezTo>
                  <a:cubicBezTo>
                    <a:pt x="771" y="479"/>
                    <a:pt x="754" y="479"/>
                    <a:pt x="736" y="479"/>
                  </a:cubicBezTo>
                  <a:close/>
                  <a:moveTo>
                    <a:pt x="60" y="512"/>
                  </a:moveTo>
                  <a:cubicBezTo>
                    <a:pt x="53" y="535"/>
                    <a:pt x="44" y="556"/>
                    <a:pt x="37" y="580"/>
                  </a:cubicBezTo>
                  <a:cubicBezTo>
                    <a:pt x="45" y="593"/>
                    <a:pt x="53" y="606"/>
                    <a:pt x="67" y="613"/>
                  </a:cubicBezTo>
                  <a:cubicBezTo>
                    <a:pt x="69" y="569"/>
                    <a:pt x="81" y="529"/>
                    <a:pt x="87" y="493"/>
                  </a:cubicBezTo>
                  <a:cubicBezTo>
                    <a:pt x="78" y="499"/>
                    <a:pt x="69" y="505"/>
                    <a:pt x="60" y="512"/>
                  </a:cubicBezTo>
                  <a:close/>
                  <a:moveTo>
                    <a:pt x="1462" y="539"/>
                  </a:moveTo>
                  <a:cubicBezTo>
                    <a:pt x="1461" y="543"/>
                    <a:pt x="1465" y="539"/>
                    <a:pt x="1462" y="539"/>
                  </a:cubicBezTo>
                  <a:moveTo>
                    <a:pt x="1462" y="539"/>
                  </a:moveTo>
                  <a:cubicBezTo>
                    <a:pt x="1458" y="526"/>
                    <a:pt x="1458" y="502"/>
                    <a:pt x="1446" y="501"/>
                  </a:cubicBezTo>
                  <a:cubicBezTo>
                    <a:pt x="1452" y="512"/>
                    <a:pt x="1456" y="526"/>
                    <a:pt x="1462" y="539"/>
                  </a:cubicBezTo>
                  <a:moveTo>
                    <a:pt x="1480" y="592"/>
                  </a:moveTo>
                  <a:cubicBezTo>
                    <a:pt x="1504" y="563"/>
                    <a:pt x="1482" y="521"/>
                    <a:pt x="1457" y="507"/>
                  </a:cubicBezTo>
                  <a:cubicBezTo>
                    <a:pt x="1465" y="535"/>
                    <a:pt x="1469" y="567"/>
                    <a:pt x="1480" y="592"/>
                  </a:cubicBezTo>
                  <a:close/>
                  <a:moveTo>
                    <a:pt x="36" y="575"/>
                  </a:moveTo>
                  <a:cubicBezTo>
                    <a:pt x="40" y="555"/>
                    <a:pt x="51" y="536"/>
                    <a:pt x="54" y="517"/>
                  </a:cubicBezTo>
                  <a:cubicBezTo>
                    <a:pt x="42" y="529"/>
                    <a:pt x="28" y="553"/>
                    <a:pt x="36" y="575"/>
                  </a:cubicBezTo>
                  <a:close/>
                  <a:moveTo>
                    <a:pt x="1463" y="544"/>
                  </a:moveTo>
                  <a:cubicBezTo>
                    <a:pt x="1462" y="543"/>
                    <a:pt x="1463" y="544"/>
                    <a:pt x="1463" y="544"/>
                  </a:cubicBezTo>
                  <a:close/>
                  <a:moveTo>
                    <a:pt x="1480" y="597"/>
                  </a:moveTo>
                  <a:cubicBezTo>
                    <a:pt x="1494" y="642"/>
                    <a:pt x="1503" y="692"/>
                    <a:pt x="1508" y="747"/>
                  </a:cubicBezTo>
                  <a:cubicBezTo>
                    <a:pt x="1512" y="753"/>
                    <a:pt x="1516" y="760"/>
                    <a:pt x="1519" y="767"/>
                  </a:cubicBezTo>
                  <a:cubicBezTo>
                    <a:pt x="1521" y="690"/>
                    <a:pt x="1511" y="622"/>
                    <a:pt x="1494" y="563"/>
                  </a:cubicBezTo>
                  <a:cubicBezTo>
                    <a:pt x="1493" y="578"/>
                    <a:pt x="1486" y="587"/>
                    <a:pt x="1480" y="597"/>
                  </a:cubicBezTo>
                  <a:close/>
                  <a:moveTo>
                    <a:pt x="17" y="654"/>
                  </a:moveTo>
                  <a:cubicBezTo>
                    <a:pt x="21" y="628"/>
                    <a:pt x="28" y="604"/>
                    <a:pt x="34" y="580"/>
                  </a:cubicBezTo>
                  <a:cubicBezTo>
                    <a:pt x="33" y="577"/>
                    <a:pt x="32" y="573"/>
                    <a:pt x="30" y="570"/>
                  </a:cubicBezTo>
                  <a:cubicBezTo>
                    <a:pt x="26" y="597"/>
                    <a:pt x="18" y="626"/>
                    <a:pt x="17" y="654"/>
                  </a:cubicBezTo>
                  <a:close/>
                  <a:moveTo>
                    <a:pt x="615" y="583"/>
                  </a:moveTo>
                  <a:cubicBezTo>
                    <a:pt x="616" y="635"/>
                    <a:pt x="617" y="686"/>
                    <a:pt x="620" y="736"/>
                  </a:cubicBezTo>
                  <a:cubicBezTo>
                    <a:pt x="655" y="737"/>
                    <a:pt x="690" y="739"/>
                    <a:pt x="726" y="739"/>
                  </a:cubicBezTo>
                  <a:cubicBezTo>
                    <a:pt x="728" y="686"/>
                    <a:pt x="729" y="633"/>
                    <a:pt x="729" y="579"/>
                  </a:cubicBezTo>
                  <a:cubicBezTo>
                    <a:pt x="690" y="580"/>
                    <a:pt x="652" y="581"/>
                    <a:pt x="615" y="583"/>
                  </a:cubicBezTo>
                  <a:close/>
                  <a:moveTo>
                    <a:pt x="729" y="739"/>
                  </a:moveTo>
                  <a:cubicBezTo>
                    <a:pt x="750" y="738"/>
                    <a:pt x="769" y="740"/>
                    <a:pt x="788" y="739"/>
                  </a:cubicBezTo>
                  <a:cubicBezTo>
                    <a:pt x="788" y="685"/>
                    <a:pt x="790" y="633"/>
                    <a:pt x="789" y="579"/>
                  </a:cubicBezTo>
                  <a:cubicBezTo>
                    <a:pt x="770" y="579"/>
                    <a:pt x="752" y="579"/>
                    <a:pt x="733" y="579"/>
                  </a:cubicBezTo>
                  <a:cubicBezTo>
                    <a:pt x="730" y="630"/>
                    <a:pt x="731" y="686"/>
                    <a:pt x="729" y="739"/>
                  </a:cubicBezTo>
                  <a:close/>
                  <a:moveTo>
                    <a:pt x="791" y="582"/>
                  </a:moveTo>
                  <a:cubicBezTo>
                    <a:pt x="791" y="634"/>
                    <a:pt x="791" y="687"/>
                    <a:pt x="791" y="739"/>
                  </a:cubicBezTo>
                  <a:cubicBezTo>
                    <a:pt x="842" y="739"/>
                    <a:pt x="890" y="736"/>
                    <a:pt x="938" y="734"/>
                  </a:cubicBezTo>
                  <a:cubicBezTo>
                    <a:pt x="934" y="683"/>
                    <a:pt x="930" y="633"/>
                    <a:pt x="924" y="584"/>
                  </a:cubicBezTo>
                  <a:cubicBezTo>
                    <a:pt x="881" y="581"/>
                    <a:pt x="837" y="580"/>
                    <a:pt x="792" y="579"/>
                  </a:cubicBezTo>
                  <a:cubicBezTo>
                    <a:pt x="791" y="579"/>
                    <a:pt x="791" y="581"/>
                    <a:pt x="791" y="582"/>
                  </a:cubicBezTo>
                  <a:close/>
                  <a:moveTo>
                    <a:pt x="538" y="588"/>
                  </a:moveTo>
                  <a:cubicBezTo>
                    <a:pt x="531" y="634"/>
                    <a:pt x="526" y="681"/>
                    <a:pt x="521" y="729"/>
                  </a:cubicBezTo>
                  <a:cubicBezTo>
                    <a:pt x="552" y="732"/>
                    <a:pt x="584" y="734"/>
                    <a:pt x="616" y="736"/>
                  </a:cubicBezTo>
                  <a:cubicBezTo>
                    <a:pt x="612" y="686"/>
                    <a:pt x="615" y="630"/>
                    <a:pt x="609" y="583"/>
                  </a:cubicBezTo>
                  <a:cubicBezTo>
                    <a:pt x="586" y="585"/>
                    <a:pt x="562" y="587"/>
                    <a:pt x="538" y="588"/>
                  </a:cubicBezTo>
                  <a:close/>
                  <a:moveTo>
                    <a:pt x="929" y="584"/>
                  </a:moveTo>
                  <a:cubicBezTo>
                    <a:pt x="933" y="634"/>
                    <a:pt x="939" y="682"/>
                    <a:pt x="942" y="734"/>
                  </a:cubicBezTo>
                  <a:cubicBezTo>
                    <a:pt x="946" y="733"/>
                    <a:pt x="953" y="733"/>
                    <a:pt x="959" y="733"/>
                  </a:cubicBezTo>
                  <a:cubicBezTo>
                    <a:pt x="962" y="685"/>
                    <a:pt x="963" y="636"/>
                    <a:pt x="965" y="587"/>
                  </a:cubicBezTo>
                  <a:cubicBezTo>
                    <a:pt x="953" y="585"/>
                    <a:pt x="941" y="585"/>
                    <a:pt x="929" y="584"/>
                  </a:cubicBezTo>
                  <a:close/>
                  <a:moveTo>
                    <a:pt x="13" y="752"/>
                  </a:moveTo>
                  <a:cubicBezTo>
                    <a:pt x="25" y="732"/>
                    <a:pt x="46" y="719"/>
                    <a:pt x="63" y="704"/>
                  </a:cubicBezTo>
                  <a:cubicBezTo>
                    <a:pt x="63" y="674"/>
                    <a:pt x="63" y="645"/>
                    <a:pt x="66" y="618"/>
                  </a:cubicBezTo>
                  <a:cubicBezTo>
                    <a:pt x="54" y="609"/>
                    <a:pt x="45" y="597"/>
                    <a:pt x="35" y="585"/>
                  </a:cubicBezTo>
                  <a:cubicBezTo>
                    <a:pt x="23" y="635"/>
                    <a:pt x="7" y="690"/>
                    <a:pt x="13" y="752"/>
                  </a:cubicBezTo>
                  <a:close/>
                  <a:moveTo>
                    <a:pt x="967" y="587"/>
                  </a:moveTo>
                  <a:cubicBezTo>
                    <a:pt x="965" y="635"/>
                    <a:pt x="965" y="686"/>
                    <a:pt x="961" y="732"/>
                  </a:cubicBezTo>
                  <a:cubicBezTo>
                    <a:pt x="1017" y="729"/>
                    <a:pt x="1071" y="723"/>
                    <a:pt x="1123" y="716"/>
                  </a:cubicBezTo>
                  <a:cubicBezTo>
                    <a:pt x="1132" y="675"/>
                    <a:pt x="1121" y="639"/>
                    <a:pt x="1114" y="603"/>
                  </a:cubicBezTo>
                  <a:cubicBezTo>
                    <a:pt x="1067" y="597"/>
                    <a:pt x="1018" y="591"/>
                    <a:pt x="967" y="587"/>
                  </a:cubicBezTo>
                  <a:close/>
                  <a:moveTo>
                    <a:pt x="1476" y="597"/>
                  </a:moveTo>
                  <a:cubicBezTo>
                    <a:pt x="1478" y="594"/>
                    <a:pt x="1476" y="589"/>
                    <a:pt x="1474" y="587"/>
                  </a:cubicBezTo>
                  <a:cubicBezTo>
                    <a:pt x="1475" y="590"/>
                    <a:pt x="1475" y="594"/>
                    <a:pt x="1476" y="597"/>
                  </a:cubicBezTo>
                  <a:close/>
                  <a:moveTo>
                    <a:pt x="445" y="599"/>
                  </a:moveTo>
                  <a:cubicBezTo>
                    <a:pt x="446" y="641"/>
                    <a:pt x="448" y="683"/>
                    <a:pt x="452" y="722"/>
                  </a:cubicBezTo>
                  <a:cubicBezTo>
                    <a:pt x="474" y="725"/>
                    <a:pt x="496" y="727"/>
                    <a:pt x="518" y="729"/>
                  </a:cubicBezTo>
                  <a:cubicBezTo>
                    <a:pt x="523" y="682"/>
                    <a:pt x="528" y="634"/>
                    <a:pt x="535" y="589"/>
                  </a:cubicBezTo>
                  <a:cubicBezTo>
                    <a:pt x="504" y="591"/>
                    <a:pt x="475" y="595"/>
                    <a:pt x="445" y="599"/>
                  </a:cubicBezTo>
                  <a:close/>
                  <a:moveTo>
                    <a:pt x="1398" y="592"/>
                  </a:moveTo>
                  <a:cubicBezTo>
                    <a:pt x="1398" y="610"/>
                    <a:pt x="1399" y="628"/>
                    <a:pt x="1399" y="647"/>
                  </a:cubicBezTo>
                  <a:cubicBezTo>
                    <a:pt x="1404" y="644"/>
                    <a:pt x="1410" y="644"/>
                    <a:pt x="1412" y="640"/>
                  </a:cubicBezTo>
                  <a:cubicBezTo>
                    <a:pt x="1407" y="624"/>
                    <a:pt x="1403" y="607"/>
                    <a:pt x="1398" y="592"/>
                  </a:cubicBezTo>
                  <a:moveTo>
                    <a:pt x="1398" y="592"/>
                  </a:moveTo>
                  <a:cubicBezTo>
                    <a:pt x="1399" y="587"/>
                    <a:pt x="1395" y="591"/>
                    <a:pt x="1398" y="592"/>
                  </a:cubicBezTo>
                  <a:moveTo>
                    <a:pt x="354" y="612"/>
                  </a:moveTo>
                  <a:cubicBezTo>
                    <a:pt x="346" y="641"/>
                    <a:pt x="341" y="673"/>
                    <a:pt x="335" y="705"/>
                  </a:cubicBezTo>
                  <a:cubicBezTo>
                    <a:pt x="372" y="712"/>
                    <a:pt x="409" y="718"/>
                    <a:pt x="449" y="721"/>
                  </a:cubicBezTo>
                  <a:cubicBezTo>
                    <a:pt x="445" y="682"/>
                    <a:pt x="445" y="639"/>
                    <a:pt x="441" y="599"/>
                  </a:cubicBezTo>
                  <a:cubicBezTo>
                    <a:pt x="412" y="603"/>
                    <a:pt x="383" y="607"/>
                    <a:pt x="354" y="612"/>
                  </a:cubicBezTo>
                  <a:close/>
                  <a:moveTo>
                    <a:pt x="1483" y="721"/>
                  </a:moveTo>
                  <a:cubicBezTo>
                    <a:pt x="1487" y="724"/>
                    <a:pt x="1490" y="729"/>
                    <a:pt x="1494" y="733"/>
                  </a:cubicBezTo>
                  <a:cubicBezTo>
                    <a:pt x="1498" y="736"/>
                    <a:pt x="1504" y="743"/>
                    <a:pt x="1505" y="742"/>
                  </a:cubicBezTo>
                  <a:cubicBezTo>
                    <a:pt x="1499" y="690"/>
                    <a:pt x="1492" y="641"/>
                    <a:pt x="1477" y="599"/>
                  </a:cubicBezTo>
                  <a:cubicBezTo>
                    <a:pt x="1480" y="635"/>
                    <a:pt x="1484" y="678"/>
                    <a:pt x="1483" y="721"/>
                  </a:cubicBezTo>
                  <a:close/>
                  <a:moveTo>
                    <a:pt x="1416" y="642"/>
                  </a:moveTo>
                  <a:cubicBezTo>
                    <a:pt x="1419" y="657"/>
                    <a:pt x="1423" y="671"/>
                    <a:pt x="1425" y="686"/>
                  </a:cubicBezTo>
                  <a:cubicBezTo>
                    <a:pt x="1441" y="692"/>
                    <a:pt x="1456" y="703"/>
                    <a:pt x="1468" y="711"/>
                  </a:cubicBezTo>
                  <a:cubicBezTo>
                    <a:pt x="1472" y="714"/>
                    <a:pt x="1478" y="718"/>
                    <a:pt x="1480" y="718"/>
                  </a:cubicBezTo>
                  <a:cubicBezTo>
                    <a:pt x="1480" y="677"/>
                    <a:pt x="1480" y="637"/>
                    <a:pt x="1473" y="603"/>
                  </a:cubicBezTo>
                  <a:cubicBezTo>
                    <a:pt x="1457" y="619"/>
                    <a:pt x="1438" y="632"/>
                    <a:pt x="1416" y="642"/>
                  </a:cubicBezTo>
                  <a:close/>
                  <a:moveTo>
                    <a:pt x="1128" y="658"/>
                  </a:moveTo>
                  <a:cubicBezTo>
                    <a:pt x="1128" y="640"/>
                    <a:pt x="1129" y="623"/>
                    <a:pt x="1130" y="605"/>
                  </a:cubicBezTo>
                  <a:cubicBezTo>
                    <a:pt x="1124" y="606"/>
                    <a:pt x="1122" y="604"/>
                    <a:pt x="1117" y="604"/>
                  </a:cubicBezTo>
                  <a:cubicBezTo>
                    <a:pt x="1120" y="623"/>
                    <a:pt x="1124" y="640"/>
                    <a:pt x="1128" y="658"/>
                  </a:cubicBezTo>
                  <a:close/>
                  <a:moveTo>
                    <a:pt x="1134" y="606"/>
                  </a:moveTo>
                  <a:cubicBezTo>
                    <a:pt x="1132" y="607"/>
                    <a:pt x="1132" y="607"/>
                    <a:pt x="1132" y="609"/>
                  </a:cubicBezTo>
                  <a:cubicBezTo>
                    <a:pt x="1131" y="648"/>
                    <a:pt x="1128" y="682"/>
                    <a:pt x="1136" y="714"/>
                  </a:cubicBezTo>
                  <a:cubicBezTo>
                    <a:pt x="1184" y="707"/>
                    <a:pt x="1230" y="698"/>
                    <a:pt x="1274" y="688"/>
                  </a:cubicBezTo>
                  <a:cubicBezTo>
                    <a:pt x="1276" y="671"/>
                    <a:pt x="1276" y="653"/>
                    <a:pt x="1277" y="635"/>
                  </a:cubicBezTo>
                  <a:cubicBezTo>
                    <a:pt x="1230" y="624"/>
                    <a:pt x="1183" y="614"/>
                    <a:pt x="1134" y="606"/>
                  </a:cubicBezTo>
                  <a:close/>
                  <a:moveTo>
                    <a:pt x="349" y="613"/>
                  </a:moveTo>
                  <a:cubicBezTo>
                    <a:pt x="330" y="617"/>
                    <a:pt x="311" y="621"/>
                    <a:pt x="292" y="624"/>
                  </a:cubicBezTo>
                  <a:cubicBezTo>
                    <a:pt x="292" y="650"/>
                    <a:pt x="293" y="674"/>
                    <a:pt x="295" y="697"/>
                  </a:cubicBezTo>
                  <a:cubicBezTo>
                    <a:pt x="307" y="700"/>
                    <a:pt x="319" y="703"/>
                    <a:pt x="332" y="704"/>
                  </a:cubicBezTo>
                  <a:cubicBezTo>
                    <a:pt x="337" y="674"/>
                    <a:pt x="345" y="641"/>
                    <a:pt x="349" y="613"/>
                  </a:cubicBezTo>
                  <a:close/>
                  <a:moveTo>
                    <a:pt x="1279" y="634"/>
                  </a:moveTo>
                  <a:cubicBezTo>
                    <a:pt x="1282" y="634"/>
                    <a:pt x="1283" y="634"/>
                    <a:pt x="1284" y="635"/>
                  </a:cubicBezTo>
                  <a:cubicBezTo>
                    <a:pt x="1283" y="628"/>
                    <a:pt x="1282" y="622"/>
                    <a:pt x="1279" y="617"/>
                  </a:cubicBezTo>
                  <a:cubicBezTo>
                    <a:pt x="1279" y="623"/>
                    <a:pt x="1279" y="628"/>
                    <a:pt x="1279" y="634"/>
                  </a:cubicBezTo>
                  <a:close/>
                  <a:moveTo>
                    <a:pt x="67" y="699"/>
                  </a:moveTo>
                  <a:cubicBezTo>
                    <a:pt x="70" y="674"/>
                    <a:pt x="76" y="651"/>
                    <a:pt x="82" y="628"/>
                  </a:cubicBezTo>
                  <a:cubicBezTo>
                    <a:pt x="77" y="626"/>
                    <a:pt x="74" y="621"/>
                    <a:pt x="68" y="620"/>
                  </a:cubicBezTo>
                  <a:cubicBezTo>
                    <a:pt x="67" y="645"/>
                    <a:pt x="64" y="674"/>
                    <a:pt x="67" y="699"/>
                  </a:cubicBezTo>
                  <a:close/>
                  <a:moveTo>
                    <a:pt x="288" y="625"/>
                  </a:moveTo>
                  <a:cubicBezTo>
                    <a:pt x="255" y="634"/>
                    <a:pt x="221" y="642"/>
                    <a:pt x="190" y="652"/>
                  </a:cubicBezTo>
                  <a:cubicBezTo>
                    <a:pt x="189" y="659"/>
                    <a:pt x="188" y="664"/>
                    <a:pt x="186" y="670"/>
                  </a:cubicBezTo>
                  <a:cubicBezTo>
                    <a:pt x="220" y="680"/>
                    <a:pt x="255" y="690"/>
                    <a:pt x="293" y="696"/>
                  </a:cubicBezTo>
                  <a:cubicBezTo>
                    <a:pt x="290" y="673"/>
                    <a:pt x="291" y="648"/>
                    <a:pt x="288" y="625"/>
                  </a:cubicBezTo>
                  <a:close/>
                  <a:moveTo>
                    <a:pt x="69" y="701"/>
                  </a:moveTo>
                  <a:cubicBezTo>
                    <a:pt x="95" y="687"/>
                    <a:pt x="122" y="673"/>
                    <a:pt x="152" y="663"/>
                  </a:cubicBezTo>
                  <a:cubicBezTo>
                    <a:pt x="130" y="651"/>
                    <a:pt x="104" y="643"/>
                    <a:pt x="84" y="629"/>
                  </a:cubicBezTo>
                  <a:cubicBezTo>
                    <a:pt x="79" y="653"/>
                    <a:pt x="73" y="676"/>
                    <a:pt x="69" y="701"/>
                  </a:cubicBezTo>
                  <a:close/>
                  <a:moveTo>
                    <a:pt x="1277" y="687"/>
                  </a:moveTo>
                  <a:cubicBezTo>
                    <a:pt x="1283" y="685"/>
                    <a:pt x="1289" y="684"/>
                    <a:pt x="1296" y="682"/>
                  </a:cubicBezTo>
                  <a:cubicBezTo>
                    <a:pt x="1292" y="667"/>
                    <a:pt x="1290" y="652"/>
                    <a:pt x="1285" y="638"/>
                  </a:cubicBezTo>
                  <a:cubicBezTo>
                    <a:pt x="1284" y="637"/>
                    <a:pt x="1281" y="637"/>
                    <a:pt x="1279" y="636"/>
                  </a:cubicBezTo>
                  <a:cubicBezTo>
                    <a:pt x="1278" y="652"/>
                    <a:pt x="1278" y="670"/>
                    <a:pt x="1277" y="687"/>
                  </a:cubicBezTo>
                  <a:close/>
                  <a:moveTo>
                    <a:pt x="1298" y="681"/>
                  </a:moveTo>
                  <a:cubicBezTo>
                    <a:pt x="1320" y="675"/>
                    <a:pt x="1342" y="670"/>
                    <a:pt x="1362" y="661"/>
                  </a:cubicBezTo>
                  <a:cubicBezTo>
                    <a:pt x="1338" y="654"/>
                    <a:pt x="1315" y="645"/>
                    <a:pt x="1289" y="639"/>
                  </a:cubicBezTo>
                  <a:cubicBezTo>
                    <a:pt x="1291" y="653"/>
                    <a:pt x="1296" y="666"/>
                    <a:pt x="1298" y="681"/>
                  </a:cubicBezTo>
                  <a:close/>
                  <a:moveTo>
                    <a:pt x="1399" y="649"/>
                  </a:moveTo>
                  <a:cubicBezTo>
                    <a:pt x="1399" y="657"/>
                    <a:pt x="1399" y="665"/>
                    <a:pt x="1399" y="673"/>
                  </a:cubicBezTo>
                  <a:cubicBezTo>
                    <a:pt x="1407" y="677"/>
                    <a:pt x="1415" y="680"/>
                    <a:pt x="1422" y="684"/>
                  </a:cubicBezTo>
                  <a:cubicBezTo>
                    <a:pt x="1419" y="671"/>
                    <a:pt x="1418" y="655"/>
                    <a:pt x="1412" y="644"/>
                  </a:cubicBezTo>
                  <a:cubicBezTo>
                    <a:pt x="1409" y="646"/>
                    <a:pt x="1404" y="648"/>
                    <a:pt x="1399" y="649"/>
                  </a:cubicBezTo>
                  <a:close/>
                  <a:moveTo>
                    <a:pt x="1371" y="662"/>
                  </a:moveTo>
                  <a:cubicBezTo>
                    <a:pt x="1379" y="665"/>
                    <a:pt x="1388" y="668"/>
                    <a:pt x="1397" y="672"/>
                  </a:cubicBezTo>
                  <a:cubicBezTo>
                    <a:pt x="1396" y="666"/>
                    <a:pt x="1398" y="656"/>
                    <a:pt x="1396" y="651"/>
                  </a:cubicBezTo>
                  <a:cubicBezTo>
                    <a:pt x="1388" y="655"/>
                    <a:pt x="1379" y="658"/>
                    <a:pt x="1371" y="662"/>
                  </a:cubicBezTo>
                  <a:close/>
                  <a:moveTo>
                    <a:pt x="162" y="662"/>
                  </a:moveTo>
                  <a:cubicBezTo>
                    <a:pt x="169" y="664"/>
                    <a:pt x="175" y="668"/>
                    <a:pt x="184" y="669"/>
                  </a:cubicBezTo>
                  <a:cubicBezTo>
                    <a:pt x="184" y="663"/>
                    <a:pt x="187" y="659"/>
                    <a:pt x="187" y="653"/>
                  </a:cubicBezTo>
                  <a:cubicBezTo>
                    <a:pt x="178" y="656"/>
                    <a:pt x="170" y="658"/>
                    <a:pt x="162" y="662"/>
                  </a:cubicBezTo>
                  <a:close/>
                  <a:moveTo>
                    <a:pt x="109" y="683"/>
                  </a:moveTo>
                  <a:cubicBezTo>
                    <a:pt x="98" y="688"/>
                    <a:pt x="72" y="698"/>
                    <a:pt x="68" y="707"/>
                  </a:cubicBezTo>
                  <a:cubicBezTo>
                    <a:pt x="63" y="717"/>
                    <a:pt x="68" y="742"/>
                    <a:pt x="70" y="755"/>
                  </a:cubicBezTo>
                  <a:cubicBezTo>
                    <a:pt x="76" y="807"/>
                    <a:pt x="83" y="853"/>
                    <a:pt x="96" y="893"/>
                  </a:cubicBezTo>
                  <a:cubicBezTo>
                    <a:pt x="107" y="898"/>
                    <a:pt x="117" y="903"/>
                    <a:pt x="127" y="908"/>
                  </a:cubicBezTo>
                  <a:cubicBezTo>
                    <a:pt x="138" y="901"/>
                    <a:pt x="150" y="898"/>
                    <a:pt x="158" y="889"/>
                  </a:cubicBezTo>
                  <a:cubicBezTo>
                    <a:pt x="157" y="859"/>
                    <a:pt x="160" y="834"/>
                    <a:pt x="162" y="808"/>
                  </a:cubicBezTo>
                  <a:cubicBezTo>
                    <a:pt x="163" y="790"/>
                    <a:pt x="168" y="772"/>
                    <a:pt x="168" y="756"/>
                  </a:cubicBezTo>
                  <a:cubicBezTo>
                    <a:pt x="168" y="741"/>
                    <a:pt x="163" y="727"/>
                    <a:pt x="162" y="712"/>
                  </a:cubicBezTo>
                  <a:cubicBezTo>
                    <a:pt x="161" y="696"/>
                    <a:pt x="161" y="681"/>
                    <a:pt x="159" y="665"/>
                  </a:cubicBezTo>
                  <a:cubicBezTo>
                    <a:pt x="159" y="664"/>
                    <a:pt x="159" y="664"/>
                    <a:pt x="158" y="664"/>
                  </a:cubicBezTo>
                  <a:cubicBezTo>
                    <a:pt x="145" y="667"/>
                    <a:pt x="128" y="674"/>
                    <a:pt x="109" y="683"/>
                  </a:cubicBezTo>
                  <a:close/>
                  <a:moveTo>
                    <a:pt x="1367" y="664"/>
                  </a:moveTo>
                  <a:cubicBezTo>
                    <a:pt x="1347" y="670"/>
                    <a:pt x="1321" y="678"/>
                    <a:pt x="1299" y="685"/>
                  </a:cubicBezTo>
                  <a:cubicBezTo>
                    <a:pt x="1311" y="742"/>
                    <a:pt x="1319" y="805"/>
                    <a:pt x="1322" y="872"/>
                  </a:cubicBezTo>
                  <a:cubicBezTo>
                    <a:pt x="1336" y="877"/>
                    <a:pt x="1347" y="884"/>
                    <a:pt x="1362" y="888"/>
                  </a:cubicBezTo>
                  <a:cubicBezTo>
                    <a:pt x="1380" y="824"/>
                    <a:pt x="1394" y="754"/>
                    <a:pt x="1397" y="674"/>
                  </a:cubicBezTo>
                  <a:cubicBezTo>
                    <a:pt x="1386" y="672"/>
                    <a:pt x="1378" y="666"/>
                    <a:pt x="1367" y="664"/>
                  </a:cubicBezTo>
                  <a:close/>
                  <a:moveTo>
                    <a:pt x="170" y="745"/>
                  </a:moveTo>
                  <a:cubicBezTo>
                    <a:pt x="172" y="719"/>
                    <a:pt x="178" y="695"/>
                    <a:pt x="183" y="671"/>
                  </a:cubicBezTo>
                  <a:cubicBezTo>
                    <a:pt x="175" y="670"/>
                    <a:pt x="169" y="667"/>
                    <a:pt x="162" y="665"/>
                  </a:cubicBezTo>
                  <a:cubicBezTo>
                    <a:pt x="164" y="692"/>
                    <a:pt x="164" y="722"/>
                    <a:pt x="170" y="745"/>
                  </a:cubicBezTo>
                  <a:close/>
                  <a:moveTo>
                    <a:pt x="185" y="672"/>
                  </a:moveTo>
                  <a:cubicBezTo>
                    <a:pt x="185" y="673"/>
                    <a:pt x="185" y="674"/>
                    <a:pt x="185" y="675"/>
                  </a:cubicBezTo>
                  <a:cubicBezTo>
                    <a:pt x="182" y="704"/>
                    <a:pt x="169" y="731"/>
                    <a:pt x="171" y="761"/>
                  </a:cubicBezTo>
                  <a:cubicBezTo>
                    <a:pt x="172" y="801"/>
                    <a:pt x="188" y="839"/>
                    <a:pt x="195" y="875"/>
                  </a:cubicBezTo>
                  <a:cubicBezTo>
                    <a:pt x="232" y="860"/>
                    <a:pt x="272" y="848"/>
                    <a:pt x="314" y="837"/>
                  </a:cubicBezTo>
                  <a:cubicBezTo>
                    <a:pt x="306" y="792"/>
                    <a:pt x="297" y="749"/>
                    <a:pt x="294" y="700"/>
                  </a:cubicBezTo>
                  <a:cubicBezTo>
                    <a:pt x="256" y="692"/>
                    <a:pt x="219" y="683"/>
                    <a:pt x="185" y="672"/>
                  </a:cubicBezTo>
                  <a:close/>
                  <a:moveTo>
                    <a:pt x="1364" y="890"/>
                  </a:moveTo>
                  <a:cubicBezTo>
                    <a:pt x="1375" y="896"/>
                    <a:pt x="1385" y="902"/>
                    <a:pt x="1397" y="908"/>
                  </a:cubicBezTo>
                  <a:cubicBezTo>
                    <a:pt x="1411" y="900"/>
                    <a:pt x="1428" y="894"/>
                    <a:pt x="1441" y="885"/>
                  </a:cubicBezTo>
                  <a:cubicBezTo>
                    <a:pt x="1442" y="811"/>
                    <a:pt x="1435" y="747"/>
                    <a:pt x="1423" y="687"/>
                  </a:cubicBezTo>
                  <a:cubicBezTo>
                    <a:pt x="1415" y="684"/>
                    <a:pt x="1408" y="679"/>
                    <a:pt x="1398" y="676"/>
                  </a:cubicBezTo>
                  <a:cubicBezTo>
                    <a:pt x="1397" y="757"/>
                    <a:pt x="1382" y="826"/>
                    <a:pt x="1364" y="890"/>
                  </a:cubicBezTo>
                  <a:close/>
                  <a:moveTo>
                    <a:pt x="1127" y="716"/>
                  </a:moveTo>
                  <a:cubicBezTo>
                    <a:pt x="1127" y="713"/>
                    <a:pt x="1132" y="715"/>
                    <a:pt x="1134" y="715"/>
                  </a:cubicBezTo>
                  <a:cubicBezTo>
                    <a:pt x="1132" y="705"/>
                    <a:pt x="1131" y="694"/>
                    <a:pt x="1129" y="685"/>
                  </a:cubicBezTo>
                  <a:cubicBezTo>
                    <a:pt x="1128" y="694"/>
                    <a:pt x="1125" y="707"/>
                    <a:pt x="1127" y="716"/>
                  </a:cubicBezTo>
                  <a:close/>
                  <a:moveTo>
                    <a:pt x="1277" y="690"/>
                  </a:moveTo>
                  <a:cubicBezTo>
                    <a:pt x="1272" y="746"/>
                    <a:pt x="1263" y="798"/>
                    <a:pt x="1252" y="848"/>
                  </a:cubicBezTo>
                  <a:cubicBezTo>
                    <a:pt x="1275" y="855"/>
                    <a:pt x="1298" y="862"/>
                    <a:pt x="1319" y="871"/>
                  </a:cubicBezTo>
                  <a:cubicBezTo>
                    <a:pt x="1316" y="804"/>
                    <a:pt x="1310" y="740"/>
                    <a:pt x="1295" y="685"/>
                  </a:cubicBezTo>
                  <a:cubicBezTo>
                    <a:pt x="1289" y="687"/>
                    <a:pt x="1283" y="688"/>
                    <a:pt x="1277" y="690"/>
                  </a:cubicBezTo>
                  <a:close/>
                  <a:moveTo>
                    <a:pt x="1443" y="884"/>
                  </a:moveTo>
                  <a:cubicBezTo>
                    <a:pt x="1447" y="884"/>
                    <a:pt x="1454" y="877"/>
                    <a:pt x="1459" y="875"/>
                  </a:cubicBezTo>
                  <a:cubicBezTo>
                    <a:pt x="1470" y="828"/>
                    <a:pt x="1478" y="779"/>
                    <a:pt x="1480" y="723"/>
                  </a:cubicBezTo>
                  <a:cubicBezTo>
                    <a:pt x="1465" y="709"/>
                    <a:pt x="1446" y="699"/>
                    <a:pt x="1426" y="689"/>
                  </a:cubicBezTo>
                  <a:cubicBezTo>
                    <a:pt x="1437" y="748"/>
                    <a:pt x="1446" y="814"/>
                    <a:pt x="1443" y="884"/>
                  </a:cubicBezTo>
                  <a:close/>
                  <a:moveTo>
                    <a:pt x="1136" y="718"/>
                  </a:moveTo>
                  <a:cubicBezTo>
                    <a:pt x="1142" y="751"/>
                    <a:pt x="1146" y="785"/>
                    <a:pt x="1148" y="822"/>
                  </a:cubicBezTo>
                  <a:cubicBezTo>
                    <a:pt x="1182" y="830"/>
                    <a:pt x="1216" y="838"/>
                    <a:pt x="1249" y="847"/>
                  </a:cubicBezTo>
                  <a:cubicBezTo>
                    <a:pt x="1260" y="798"/>
                    <a:pt x="1269" y="747"/>
                    <a:pt x="1274" y="691"/>
                  </a:cubicBezTo>
                  <a:cubicBezTo>
                    <a:pt x="1273" y="691"/>
                    <a:pt x="1272" y="691"/>
                    <a:pt x="1272" y="691"/>
                  </a:cubicBezTo>
                  <a:cubicBezTo>
                    <a:pt x="1229" y="702"/>
                    <a:pt x="1181" y="708"/>
                    <a:pt x="1136" y="718"/>
                  </a:cubicBezTo>
                  <a:close/>
                  <a:moveTo>
                    <a:pt x="317" y="834"/>
                  </a:moveTo>
                  <a:cubicBezTo>
                    <a:pt x="320" y="790"/>
                    <a:pt x="325" y="747"/>
                    <a:pt x="332" y="707"/>
                  </a:cubicBezTo>
                  <a:cubicBezTo>
                    <a:pt x="319" y="706"/>
                    <a:pt x="307" y="703"/>
                    <a:pt x="295" y="700"/>
                  </a:cubicBezTo>
                  <a:cubicBezTo>
                    <a:pt x="301" y="747"/>
                    <a:pt x="306" y="792"/>
                    <a:pt x="317" y="834"/>
                  </a:cubicBezTo>
                  <a:close/>
                  <a:moveTo>
                    <a:pt x="334" y="708"/>
                  </a:moveTo>
                  <a:cubicBezTo>
                    <a:pt x="329" y="749"/>
                    <a:pt x="320" y="792"/>
                    <a:pt x="320" y="836"/>
                  </a:cubicBezTo>
                  <a:cubicBezTo>
                    <a:pt x="364" y="824"/>
                    <a:pt x="411" y="815"/>
                    <a:pt x="460" y="809"/>
                  </a:cubicBezTo>
                  <a:cubicBezTo>
                    <a:pt x="456" y="781"/>
                    <a:pt x="452" y="754"/>
                    <a:pt x="450" y="724"/>
                  </a:cubicBezTo>
                  <a:cubicBezTo>
                    <a:pt x="410" y="721"/>
                    <a:pt x="372" y="714"/>
                    <a:pt x="334" y="708"/>
                  </a:cubicBezTo>
                  <a:close/>
                  <a:moveTo>
                    <a:pt x="12" y="759"/>
                  </a:moveTo>
                  <a:cubicBezTo>
                    <a:pt x="10" y="769"/>
                    <a:pt x="13" y="784"/>
                    <a:pt x="14" y="796"/>
                  </a:cubicBezTo>
                  <a:cubicBezTo>
                    <a:pt x="15" y="809"/>
                    <a:pt x="15" y="823"/>
                    <a:pt x="18" y="833"/>
                  </a:cubicBezTo>
                  <a:cubicBezTo>
                    <a:pt x="21" y="843"/>
                    <a:pt x="38" y="854"/>
                    <a:pt x="45" y="860"/>
                  </a:cubicBezTo>
                  <a:cubicBezTo>
                    <a:pt x="48" y="862"/>
                    <a:pt x="50" y="867"/>
                    <a:pt x="54" y="865"/>
                  </a:cubicBezTo>
                  <a:cubicBezTo>
                    <a:pt x="52" y="809"/>
                    <a:pt x="59" y="757"/>
                    <a:pt x="63" y="710"/>
                  </a:cubicBezTo>
                  <a:cubicBezTo>
                    <a:pt x="63" y="709"/>
                    <a:pt x="63" y="709"/>
                    <a:pt x="62" y="709"/>
                  </a:cubicBezTo>
                  <a:cubicBezTo>
                    <a:pt x="50" y="719"/>
                    <a:pt x="16" y="741"/>
                    <a:pt x="12" y="759"/>
                  </a:cubicBezTo>
                  <a:close/>
                  <a:moveTo>
                    <a:pt x="1134" y="718"/>
                  </a:moveTo>
                  <a:cubicBezTo>
                    <a:pt x="1133" y="716"/>
                    <a:pt x="1129" y="719"/>
                    <a:pt x="1126" y="718"/>
                  </a:cubicBezTo>
                  <a:cubicBezTo>
                    <a:pt x="1122" y="751"/>
                    <a:pt x="1118" y="785"/>
                    <a:pt x="1112" y="816"/>
                  </a:cubicBezTo>
                  <a:cubicBezTo>
                    <a:pt x="1124" y="818"/>
                    <a:pt x="1134" y="821"/>
                    <a:pt x="1146" y="822"/>
                  </a:cubicBezTo>
                  <a:cubicBezTo>
                    <a:pt x="1143" y="787"/>
                    <a:pt x="1139" y="752"/>
                    <a:pt x="1134" y="718"/>
                  </a:cubicBezTo>
                  <a:close/>
                  <a:moveTo>
                    <a:pt x="961" y="735"/>
                  </a:moveTo>
                  <a:cubicBezTo>
                    <a:pt x="960" y="755"/>
                    <a:pt x="958" y="775"/>
                    <a:pt x="956" y="795"/>
                  </a:cubicBezTo>
                  <a:cubicBezTo>
                    <a:pt x="1009" y="801"/>
                    <a:pt x="1060" y="807"/>
                    <a:pt x="1110" y="815"/>
                  </a:cubicBezTo>
                  <a:cubicBezTo>
                    <a:pt x="1113" y="784"/>
                    <a:pt x="1123" y="748"/>
                    <a:pt x="1121" y="719"/>
                  </a:cubicBezTo>
                  <a:cubicBezTo>
                    <a:pt x="1070" y="726"/>
                    <a:pt x="1016" y="732"/>
                    <a:pt x="961" y="735"/>
                  </a:cubicBezTo>
                  <a:close/>
                  <a:moveTo>
                    <a:pt x="1462" y="872"/>
                  </a:moveTo>
                  <a:cubicBezTo>
                    <a:pt x="1480" y="862"/>
                    <a:pt x="1495" y="848"/>
                    <a:pt x="1507" y="832"/>
                  </a:cubicBezTo>
                  <a:cubicBezTo>
                    <a:pt x="1507" y="814"/>
                    <a:pt x="1508" y="802"/>
                    <a:pt x="1507" y="786"/>
                  </a:cubicBezTo>
                  <a:cubicBezTo>
                    <a:pt x="1506" y="773"/>
                    <a:pt x="1508" y="759"/>
                    <a:pt x="1506" y="750"/>
                  </a:cubicBezTo>
                  <a:cubicBezTo>
                    <a:pt x="1503" y="738"/>
                    <a:pt x="1488" y="733"/>
                    <a:pt x="1482" y="724"/>
                  </a:cubicBezTo>
                  <a:cubicBezTo>
                    <a:pt x="1481" y="779"/>
                    <a:pt x="1472" y="827"/>
                    <a:pt x="1462" y="872"/>
                  </a:cubicBezTo>
                  <a:close/>
                  <a:moveTo>
                    <a:pt x="462" y="808"/>
                  </a:moveTo>
                  <a:cubicBezTo>
                    <a:pt x="479" y="806"/>
                    <a:pt x="496" y="804"/>
                    <a:pt x="512" y="801"/>
                  </a:cubicBezTo>
                  <a:cubicBezTo>
                    <a:pt x="515" y="778"/>
                    <a:pt x="516" y="755"/>
                    <a:pt x="518" y="732"/>
                  </a:cubicBezTo>
                  <a:cubicBezTo>
                    <a:pt x="496" y="729"/>
                    <a:pt x="474" y="727"/>
                    <a:pt x="452" y="725"/>
                  </a:cubicBezTo>
                  <a:cubicBezTo>
                    <a:pt x="455" y="753"/>
                    <a:pt x="458" y="780"/>
                    <a:pt x="462" y="808"/>
                  </a:cubicBezTo>
                  <a:close/>
                  <a:moveTo>
                    <a:pt x="56" y="868"/>
                  </a:moveTo>
                  <a:cubicBezTo>
                    <a:pt x="66" y="877"/>
                    <a:pt x="79" y="884"/>
                    <a:pt x="92" y="890"/>
                  </a:cubicBezTo>
                  <a:cubicBezTo>
                    <a:pt x="79" y="840"/>
                    <a:pt x="69" y="787"/>
                    <a:pt x="64" y="728"/>
                  </a:cubicBezTo>
                  <a:cubicBezTo>
                    <a:pt x="58" y="772"/>
                    <a:pt x="55" y="818"/>
                    <a:pt x="56" y="868"/>
                  </a:cubicBezTo>
                  <a:close/>
                  <a:moveTo>
                    <a:pt x="522" y="732"/>
                  </a:moveTo>
                  <a:cubicBezTo>
                    <a:pt x="518" y="753"/>
                    <a:pt x="518" y="778"/>
                    <a:pt x="515" y="801"/>
                  </a:cubicBezTo>
                  <a:cubicBezTo>
                    <a:pt x="549" y="797"/>
                    <a:pt x="584" y="794"/>
                    <a:pt x="619" y="791"/>
                  </a:cubicBezTo>
                  <a:cubicBezTo>
                    <a:pt x="619" y="773"/>
                    <a:pt x="617" y="756"/>
                    <a:pt x="616" y="739"/>
                  </a:cubicBezTo>
                  <a:cubicBezTo>
                    <a:pt x="585" y="736"/>
                    <a:pt x="553" y="735"/>
                    <a:pt x="522" y="732"/>
                  </a:cubicBezTo>
                  <a:close/>
                  <a:moveTo>
                    <a:pt x="8" y="761"/>
                  </a:moveTo>
                  <a:cubicBezTo>
                    <a:pt x="10" y="754"/>
                    <a:pt x="10" y="740"/>
                    <a:pt x="8" y="733"/>
                  </a:cubicBezTo>
                  <a:cubicBezTo>
                    <a:pt x="10" y="743"/>
                    <a:pt x="6" y="753"/>
                    <a:pt x="8" y="761"/>
                  </a:cubicBezTo>
                  <a:close/>
                  <a:moveTo>
                    <a:pt x="942" y="737"/>
                  </a:moveTo>
                  <a:cubicBezTo>
                    <a:pt x="943" y="757"/>
                    <a:pt x="945" y="775"/>
                    <a:pt x="945" y="795"/>
                  </a:cubicBezTo>
                  <a:cubicBezTo>
                    <a:pt x="948" y="795"/>
                    <a:pt x="950" y="795"/>
                    <a:pt x="953" y="795"/>
                  </a:cubicBezTo>
                  <a:cubicBezTo>
                    <a:pt x="956" y="776"/>
                    <a:pt x="957" y="756"/>
                    <a:pt x="958" y="736"/>
                  </a:cubicBezTo>
                  <a:cubicBezTo>
                    <a:pt x="953" y="736"/>
                    <a:pt x="946" y="735"/>
                    <a:pt x="942" y="737"/>
                  </a:cubicBezTo>
                  <a:close/>
                  <a:moveTo>
                    <a:pt x="790" y="742"/>
                  </a:moveTo>
                  <a:cubicBezTo>
                    <a:pt x="790" y="757"/>
                    <a:pt x="790" y="772"/>
                    <a:pt x="790" y="788"/>
                  </a:cubicBezTo>
                  <a:cubicBezTo>
                    <a:pt x="843" y="788"/>
                    <a:pt x="892" y="791"/>
                    <a:pt x="942" y="794"/>
                  </a:cubicBezTo>
                  <a:cubicBezTo>
                    <a:pt x="940" y="776"/>
                    <a:pt x="940" y="755"/>
                    <a:pt x="938" y="737"/>
                  </a:cubicBezTo>
                  <a:cubicBezTo>
                    <a:pt x="889" y="739"/>
                    <a:pt x="841" y="742"/>
                    <a:pt x="790" y="742"/>
                  </a:cubicBezTo>
                  <a:close/>
                  <a:moveTo>
                    <a:pt x="621" y="739"/>
                  </a:moveTo>
                  <a:cubicBezTo>
                    <a:pt x="619" y="755"/>
                    <a:pt x="623" y="774"/>
                    <a:pt x="623" y="791"/>
                  </a:cubicBezTo>
                  <a:cubicBezTo>
                    <a:pt x="657" y="790"/>
                    <a:pt x="691" y="788"/>
                    <a:pt x="726" y="788"/>
                  </a:cubicBezTo>
                  <a:cubicBezTo>
                    <a:pt x="726" y="772"/>
                    <a:pt x="726" y="757"/>
                    <a:pt x="726" y="742"/>
                  </a:cubicBezTo>
                  <a:cubicBezTo>
                    <a:pt x="690" y="742"/>
                    <a:pt x="656" y="740"/>
                    <a:pt x="621" y="739"/>
                  </a:cubicBezTo>
                  <a:close/>
                  <a:moveTo>
                    <a:pt x="729" y="742"/>
                  </a:moveTo>
                  <a:cubicBezTo>
                    <a:pt x="729" y="757"/>
                    <a:pt x="729" y="772"/>
                    <a:pt x="729" y="788"/>
                  </a:cubicBezTo>
                  <a:cubicBezTo>
                    <a:pt x="749" y="788"/>
                    <a:pt x="768" y="788"/>
                    <a:pt x="787" y="788"/>
                  </a:cubicBezTo>
                  <a:cubicBezTo>
                    <a:pt x="788" y="773"/>
                    <a:pt x="788" y="757"/>
                    <a:pt x="788" y="742"/>
                  </a:cubicBezTo>
                  <a:cubicBezTo>
                    <a:pt x="768" y="742"/>
                    <a:pt x="749" y="742"/>
                    <a:pt x="729" y="742"/>
                  </a:cubicBezTo>
                  <a:close/>
                  <a:moveTo>
                    <a:pt x="1508" y="753"/>
                  </a:moveTo>
                  <a:cubicBezTo>
                    <a:pt x="1508" y="753"/>
                    <a:pt x="1509" y="754"/>
                    <a:pt x="1508" y="753"/>
                  </a:cubicBezTo>
                  <a:close/>
                  <a:moveTo>
                    <a:pt x="1511" y="827"/>
                  </a:moveTo>
                  <a:cubicBezTo>
                    <a:pt x="1520" y="808"/>
                    <a:pt x="1524" y="768"/>
                    <a:pt x="1509" y="754"/>
                  </a:cubicBezTo>
                  <a:cubicBezTo>
                    <a:pt x="1510" y="778"/>
                    <a:pt x="1509" y="804"/>
                    <a:pt x="1511" y="827"/>
                  </a:cubicBezTo>
                  <a:close/>
                  <a:moveTo>
                    <a:pt x="15" y="828"/>
                  </a:moveTo>
                  <a:cubicBezTo>
                    <a:pt x="12" y="808"/>
                    <a:pt x="12" y="784"/>
                    <a:pt x="8" y="765"/>
                  </a:cubicBezTo>
                  <a:cubicBezTo>
                    <a:pt x="6" y="784"/>
                    <a:pt x="4" y="816"/>
                    <a:pt x="15" y="828"/>
                  </a:cubicBezTo>
                  <a:close/>
                  <a:moveTo>
                    <a:pt x="162" y="890"/>
                  </a:moveTo>
                  <a:cubicBezTo>
                    <a:pt x="171" y="884"/>
                    <a:pt x="184" y="881"/>
                    <a:pt x="193" y="875"/>
                  </a:cubicBezTo>
                  <a:cubicBezTo>
                    <a:pt x="182" y="842"/>
                    <a:pt x="176" y="805"/>
                    <a:pt x="169" y="768"/>
                  </a:cubicBezTo>
                  <a:cubicBezTo>
                    <a:pt x="165" y="806"/>
                    <a:pt x="159" y="852"/>
                    <a:pt x="162" y="890"/>
                  </a:cubicBezTo>
                  <a:close/>
                  <a:moveTo>
                    <a:pt x="5" y="797"/>
                  </a:moveTo>
                  <a:cubicBezTo>
                    <a:pt x="5" y="793"/>
                    <a:pt x="5" y="784"/>
                    <a:pt x="4" y="780"/>
                  </a:cubicBezTo>
                  <a:cubicBezTo>
                    <a:pt x="2" y="787"/>
                    <a:pt x="4" y="811"/>
                    <a:pt x="5" y="797"/>
                  </a:cubicBezTo>
                  <a:close/>
                  <a:moveTo>
                    <a:pt x="624" y="794"/>
                  </a:moveTo>
                  <a:cubicBezTo>
                    <a:pt x="627" y="863"/>
                    <a:pt x="635" y="934"/>
                    <a:pt x="643" y="1001"/>
                  </a:cubicBezTo>
                  <a:cubicBezTo>
                    <a:pt x="670" y="999"/>
                    <a:pt x="698" y="998"/>
                    <a:pt x="726" y="997"/>
                  </a:cubicBezTo>
                  <a:cubicBezTo>
                    <a:pt x="726" y="928"/>
                    <a:pt x="725" y="858"/>
                    <a:pt x="726" y="791"/>
                  </a:cubicBezTo>
                  <a:cubicBezTo>
                    <a:pt x="694" y="790"/>
                    <a:pt x="656" y="792"/>
                    <a:pt x="624" y="794"/>
                  </a:cubicBezTo>
                  <a:close/>
                  <a:moveTo>
                    <a:pt x="729" y="792"/>
                  </a:moveTo>
                  <a:cubicBezTo>
                    <a:pt x="727" y="859"/>
                    <a:pt x="729" y="929"/>
                    <a:pt x="728" y="997"/>
                  </a:cubicBezTo>
                  <a:cubicBezTo>
                    <a:pt x="747" y="997"/>
                    <a:pt x="765" y="997"/>
                    <a:pt x="783" y="997"/>
                  </a:cubicBezTo>
                  <a:cubicBezTo>
                    <a:pt x="785" y="929"/>
                    <a:pt x="787" y="860"/>
                    <a:pt x="787" y="790"/>
                  </a:cubicBezTo>
                  <a:cubicBezTo>
                    <a:pt x="768" y="790"/>
                    <a:pt x="749" y="790"/>
                    <a:pt x="730" y="790"/>
                  </a:cubicBezTo>
                  <a:cubicBezTo>
                    <a:pt x="729" y="790"/>
                    <a:pt x="729" y="791"/>
                    <a:pt x="729" y="792"/>
                  </a:cubicBezTo>
                  <a:close/>
                  <a:moveTo>
                    <a:pt x="790" y="792"/>
                  </a:moveTo>
                  <a:cubicBezTo>
                    <a:pt x="789" y="861"/>
                    <a:pt x="788" y="929"/>
                    <a:pt x="786" y="997"/>
                  </a:cubicBezTo>
                  <a:cubicBezTo>
                    <a:pt x="834" y="997"/>
                    <a:pt x="881" y="1003"/>
                    <a:pt x="927" y="998"/>
                  </a:cubicBezTo>
                  <a:cubicBezTo>
                    <a:pt x="937" y="935"/>
                    <a:pt x="950" y="870"/>
                    <a:pt x="942" y="797"/>
                  </a:cubicBezTo>
                  <a:cubicBezTo>
                    <a:pt x="894" y="792"/>
                    <a:pt x="842" y="791"/>
                    <a:pt x="791" y="790"/>
                  </a:cubicBezTo>
                  <a:cubicBezTo>
                    <a:pt x="790" y="790"/>
                    <a:pt x="790" y="791"/>
                    <a:pt x="790" y="792"/>
                  </a:cubicBezTo>
                  <a:close/>
                  <a:moveTo>
                    <a:pt x="1521" y="796"/>
                  </a:moveTo>
                  <a:cubicBezTo>
                    <a:pt x="1521" y="795"/>
                    <a:pt x="1522" y="788"/>
                    <a:pt x="1520" y="791"/>
                  </a:cubicBezTo>
                  <a:cubicBezTo>
                    <a:pt x="1520" y="793"/>
                    <a:pt x="1520" y="799"/>
                    <a:pt x="1521" y="796"/>
                  </a:cubicBezTo>
                  <a:close/>
                  <a:moveTo>
                    <a:pt x="515" y="804"/>
                  </a:moveTo>
                  <a:cubicBezTo>
                    <a:pt x="511" y="864"/>
                    <a:pt x="510" y="926"/>
                    <a:pt x="510" y="991"/>
                  </a:cubicBezTo>
                  <a:cubicBezTo>
                    <a:pt x="552" y="995"/>
                    <a:pt x="598" y="999"/>
                    <a:pt x="640" y="1000"/>
                  </a:cubicBezTo>
                  <a:cubicBezTo>
                    <a:pt x="631" y="934"/>
                    <a:pt x="624" y="865"/>
                    <a:pt x="620" y="794"/>
                  </a:cubicBezTo>
                  <a:cubicBezTo>
                    <a:pt x="584" y="797"/>
                    <a:pt x="549" y="799"/>
                    <a:pt x="515" y="804"/>
                  </a:cubicBezTo>
                  <a:close/>
                  <a:moveTo>
                    <a:pt x="948" y="845"/>
                  </a:moveTo>
                  <a:cubicBezTo>
                    <a:pt x="950" y="830"/>
                    <a:pt x="952" y="814"/>
                    <a:pt x="953" y="798"/>
                  </a:cubicBezTo>
                  <a:cubicBezTo>
                    <a:pt x="950" y="798"/>
                    <a:pt x="949" y="797"/>
                    <a:pt x="945" y="797"/>
                  </a:cubicBezTo>
                  <a:cubicBezTo>
                    <a:pt x="947" y="812"/>
                    <a:pt x="946" y="830"/>
                    <a:pt x="948" y="845"/>
                  </a:cubicBezTo>
                  <a:close/>
                  <a:moveTo>
                    <a:pt x="950" y="997"/>
                  </a:moveTo>
                  <a:cubicBezTo>
                    <a:pt x="991" y="993"/>
                    <a:pt x="1030" y="989"/>
                    <a:pt x="1070" y="985"/>
                  </a:cubicBezTo>
                  <a:cubicBezTo>
                    <a:pt x="1087" y="933"/>
                    <a:pt x="1099" y="877"/>
                    <a:pt x="1110" y="818"/>
                  </a:cubicBezTo>
                  <a:cubicBezTo>
                    <a:pt x="1061" y="809"/>
                    <a:pt x="1009" y="803"/>
                    <a:pt x="957" y="798"/>
                  </a:cubicBezTo>
                  <a:cubicBezTo>
                    <a:pt x="944" y="857"/>
                    <a:pt x="952" y="927"/>
                    <a:pt x="950" y="997"/>
                  </a:cubicBezTo>
                  <a:close/>
                  <a:moveTo>
                    <a:pt x="462" y="811"/>
                  </a:moveTo>
                  <a:cubicBezTo>
                    <a:pt x="470" y="866"/>
                    <a:pt x="483" y="925"/>
                    <a:pt x="495" y="975"/>
                  </a:cubicBezTo>
                  <a:cubicBezTo>
                    <a:pt x="497" y="982"/>
                    <a:pt x="496" y="993"/>
                    <a:pt x="508" y="991"/>
                  </a:cubicBezTo>
                  <a:cubicBezTo>
                    <a:pt x="507" y="935"/>
                    <a:pt x="508" y="873"/>
                    <a:pt x="511" y="820"/>
                  </a:cubicBezTo>
                  <a:cubicBezTo>
                    <a:pt x="512" y="816"/>
                    <a:pt x="515" y="807"/>
                    <a:pt x="510" y="804"/>
                  </a:cubicBezTo>
                  <a:cubicBezTo>
                    <a:pt x="494" y="807"/>
                    <a:pt x="477" y="808"/>
                    <a:pt x="462" y="811"/>
                  </a:cubicBezTo>
                  <a:close/>
                  <a:moveTo>
                    <a:pt x="318" y="839"/>
                  </a:moveTo>
                  <a:cubicBezTo>
                    <a:pt x="326" y="887"/>
                    <a:pt x="341" y="928"/>
                    <a:pt x="354" y="970"/>
                  </a:cubicBezTo>
                  <a:cubicBezTo>
                    <a:pt x="400" y="977"/>
                    <a:pt x="448" y="987"/>
                    <a:pt x="496" y="988"/>
                  </a:cubicBezTo>
                  <a:cubicBezTo>
                    <a:pt x="480" y="933"/>
                    <a:pt x="470" y="871"/>
                    <a:pt x="459" y="811"/>
                  </a:cubicBezTo>
                  <a:cubicBezTo>
                    <a:pt x="411" y="819"/>
                    <a:pt x="363" y="827"/>
                    <a:pt x="318" y="839"/>
                  </a:cubicBezTo>
                  <a:close/>
                  <a:moveTo>
                    <a:pt x="1113" y="819"/>
                  </a:moveTo>
                  <a:cubicBezTo>
                    <a:pt x="1113" y="819"/>
                    <a:pt x="1113" y="818"/>
                    <a:pt x="1112" y="818"/>
                  </a:cubicBezTo>
                  <a:cubicBezTo>
                    <a:pt x="1102" y="876"/>
                    <a:pt x="1089" y="932"/>
                    <a:pt x="1074" y="984"/>
                  </a:cubicBezTo>
                  <a:cubicBezTo>
                    <a:pt x="1100" y="981"/>
                    <a:pt x="1126" y="978"/>
                    <a:pt x="1151" y="973"/>
                  </a:cubicBezTo>
                  <a:cubicBezTo>
                    <a:pt x="1151" y="922"/>
                    <a:pt x="1149" y="873"/>
                    <a:pt x="1146" y="825"/>
                  </a:cubicBezTo>
                  <a:cubicBezTo>
                    <a:pt x="1135" y="823"/>
                    <a:pt x="1125" y="820"/>
                    <a:pt x="1113" y="819"/>
                  </a:cubicBezTo>
                  <a:close/>
                  <a:moveTo>
                    <a:pt x="46" y="1018"/>
                  </a:moveTo>
                  <a:cubicBezTo>
                    <a:pt x="45" y="1002"/>
                    <a:pt x="48" y="990"/>
                    <a:pt x="54" y="980"/>
                  </a:cubicBezTo>
                  <a:cubicBezTo>
                    <a:pt x="37" y="936"/>
                    <a:pt x="24" y="889"/>
                    <a:pt x="17" y="837"/>
                  </a:cubicBezTo>
                  <a:cubicBezTo>
                    <a:pt x="13" y="832"/>
                    <a:pt x="11" y="826"/>
                    <a:pt x="7" y="821"/>
                  </a:cubicBezTo>
                  <a:cubicBezTo>
                    <a:pt x="12" y="895"/>
                    <a:pt x="24" y="961"/>
                    <a:pt x="46" y="1018"/>
                  </a:cubicBezTo>
                  <a:close/>
                  <a:moveTo>
                    <a:pt x="1507" y="887"/>
                  </a:moveTo>
                  <a:cubicBezTo>
                    <a:pt x="1509" y="865"/>
                    <a:pt x="1516" y="844"/>
                    <a:pt x="1515" y="823"/>
                  </a:cubicBezTo>
                  <a:cubicBezTo>
                    <a:pt x="1506" y="838"/>
                    <a:pt x="1508" y="868"/>
                    <a:pt x="1507" y="887"/>
                  </a:cubicBezTo>
                  <a:close/>
                  <a:moveTo>
                    <a:pt x="1149" y="826"/>
                  </a:moveTo>
                  <a:cubicBezTo>
                    <a:pt x="1152" y="873"/>
                    <a:pt x="1154" y="922"/>
                    <a:pt x="1154" y="973"/>
                  </a:cubicBezTo>
                  <a:cubicBezTo>
                    <a:pt x="1174" y="969"/>
                    <a:pt x="1195" y="965"/>
                    <a:pt x="1215" y="961"/>
                  </a:cubicBezTo>
                  <a:cubicBezTo>
                    <a:pt x="1227" y="925"/>
                    <a:pt x="1240" y="889"/>
                    <a:pt x="1248" y="849"/>
                  </a:cubicBezTo>
                  <a:cubicBezTo>
                    <a:pt x="1215" y="841"/>
                    <a:pt x="1184" y="832"/>
                    <a:pt x="1149" y="826"/>
                  </a:cubicBezTo>
                  <a:close/>
                  <a:moveTo>
                    <a:pt x="1461" y="878"/>
                  </a:moveTo>
                  <a:cubicBezTo>
                    <a:pt x="1455" y="899"/>
                    <a:pt x="1449" y="921"/>
                    <a:pt x="1442" y="941"/>
                  </a:cubicBezTo>
                  <a:cubicBezTo>
                    <a:pt x="1456" y="956"/>
                    <a:pt x="1469" y="972"/>
                    <a:pt x="1476" y="993"/>
                  </a:cubicBezTo>
                  <a:cubicBezTo>
                    <a:pt x="1493" y="949"/>
                    <a:pt x="1507" y="896"/>
                    <a:pt x="1506" y="837"/>
                  </a:cubicBezTo>
                  <a:cubicBezTo>
                    <a:pt x="1495" y="854"/>
                    <a:pt x="1476" y="865"/>
                    <a:pt x="1461" y="878"/>
                  </a:cubicBezTo>
                  <a:close/>
                  <a:moveTo>
                    <a:pt x="196" y="877"/>
                  </a:moveTo>
                  <a:cubicBezTo>
                    <a:pt x="201" y="898"/>
                    <a:pt x="208" y="918"/>
                    <a:pt x="215" y="938"/>
                  </a:cubicBezTo>
                  <a:cubicBezTo>
                    <a:pt x="247" y="946"/>
                    <a:pt x="278" y="956"/>
                    <a:pt x="313" y="961"/>
                  </a:cubicBezTo>
                  <a:cubicBezTo>
                    <a:pt x="311" y="919"/>
                    <a:pt x="316" y="878"/>
                    <a:pt x="315" y="839"/>
                  </a:cubicBezTo>
                  <a:cubicBezTo>
                    <a:pt x="314" y="839"/>
                    <a:pt x="313" y="839"/>
                    <a:pt x="313" y="839"/>
                  </a:cubicBezTo>
                  <a:cubicBezTo>
                    <a:pt x="272" y="850"/>
                    <a:pt x="233" y="863"/>
                    <a:pt x="196" y="877"/>
                  </a:cubicBezTo>
                  <a:close/>
                  <a:moveTo>
                    <a:pt x="55" y="977"/>
                  </a:moveTo>
                  <a:cubicBezTo>
                    <a:pt x="56" y="970"/>
                    <a:pt x="61" y="968"/>
                    <a:pt x="63" y="962"/>
                  </a:cubicBezTo>
                  <a:cubicBezTo>
                    <a:pt x="57" y="935"/>
                    <a:pt x="56" y="902"/>
                    <a:pt x="54" y="871"/>
                  </a:cubicBezTo>
                  <a:cubicBezTo>
                    <a:pt x="42" y="861"/>
                    <a:pt x="30" y="852"/>
                    <a:pt x="20" y="840"/>
                  </a:cubicBezTo>
                  <a:cubicBezTo>
                    <a:pt x="27" y="890"/>
                    <a:pt x="39" y="936"/>
                    <a:pt x="55" y="977"/>
                  </a:cubicBezTo>
                  <a:close/>
                  <a:moveTo>
                    <a:pt x="1251" y="851"/>
                  </a:moveTo>
                  <a:cubicBezTo>
                    <a:pt x="1241" y="889"/>
                    <a:pt x="1230" y="925"/>
                    <a:pt x="1218" y="960"/>
                  </a:cubicBezTo>
                  <a:cubicBezTo>
                    <a:pt x="1253" y="953"/>
                    <a:pt x="1288" y="945"/>
                    <a:pt x="1320" y="935"/>
                  </a:cubicBezTo>
                  <a:cubicBezTo>
                    <a:pt x="1320" y="914"/>
                    <a:pt x="1320" y="893"/>
                    <a:pt x="1319" y="873"/>
                  </a:cubicBezTo>
                  <a:cubicBezTo>
                    <a:pt x="1296" y="866"/>
                    <a:pt x="1275" y="857"/>
                    <a:pt x="1251" y="851"/>
                  </a:cubicBezTo>
                  <a:close/>
                  <a:moveTo>
                    <a:pt x="316" y="962"/>
                  </a:moveTo>
                  <a:cubicBezTo>
                    <a:pt x="327" y="965"/>
                    <a:pt x="339" y="967"/>
                    <a:pt x="351" y="969"/>
                  </a:cubicBezTo>
                  <a:cubicBezTo>
                    <a:pt x="338" y="932"/>
                    <a:pt x="328" y="893"/>
                    <a:pt x="318" y="853"/>
                  </a:cubicBezTo>
                  <a:cubicBezTo>
                    <a:pt x="316" y="889"/>
                    <a:pt x="315" y="925"/>
                    <a:pt x="316" y="962"/>
                  </a:cubicBezTo>
                  <a:close/>
                  <a:moveTo>
                    <a:pt x="65" y="959"/>
                  </a:moveTo>
                  <a:cubicBezTo>
                    <a:pt x="75" y="948"/>
                    <a:pt x="90" y="935"/>
                    <a:pt x="102" y="923"/>
                  </a:cubicBezTo>
                  <a:cubicBezTo>
                    <a:pt x="99" y="914"/>
                    <a:pt x="96" y="904"/>
                    <a:pt x="94" y="894"/>
                  </a:cubicBezTo>
                  <a:cubicBezTo>
                    <a:pt x="80" y="889"/>
                    <a:pt x="69" y="880"/>
                    <a:pt x="56" y="873"/>
                  </a:cubicBezTo>
                  <a:cubicBezTo>
                    <a:pt x="59" y="902"/>
                    <a:pt x="60" y="932"/>
                    <a:pt x="65" y="959"/>
                  </a:cubicBezTo>
                  <a:close/>
                  <a:moveTo>
                    <a:pt x="1322" y="934"/>
                  </a:moveTo>
                  <a:cubicBezTo>
                    <a:pt x="1332" y="932"/>
                    <a:pt x="1340" y="928"/>
                    <a:pt x="1350" y="925"/>
                  </a:cubicBezTo>
                  <a:cubicBezTo>
                    <a:pt x="1354" y="914"/>
                    <a:pt x="1357" y="903"/>
                    <a:pt x="1360" y="891"/>
                  </a:cubicBezTo>
                  <a:cubicBezTo>
                    <a:pt x="1347" y="886"/>
                    <a:pt x="1335" y="880"/>
                    <a:pt x="1322" y="875"/>
                  </a:cubicBezTo>
                  <a:cubicBezTo>
                    <a:pt x="1323" y="895"/>
                    <a:pt x="1323" y="913"/>
                    <a:pt x="1322" y="934"/>
                  </a:cubicBezTo>
                  <a:close/>
                  <a:moveTo>
                    <a:pt x="194" y="879"/>
                  </a:moveTo>
                  <a:cubicBezTo>
                    <a:pt x="181" y="882"/>
                    <a:pt x="173" y="889"/>
                    <a:pt x="161" y="892"/>
                  </a:cubicBezTo>
                  <a:cubicBezTo>
                    <a:pt x="161" y="902"/>
                    <a:pt x="161" y="911"/>
                    <a:pt x="161" y="921"/>
                  </a:cubicBezTo>
                  <a:cubicBezTo>
                    <a:pt x="179" y="925"/>
                    <a:pt x="195" y="935"/>
                    <a:pt x="212" y="935"/>
                  </a:cubicBezTo>
                  <a:cubicBezTo>
                    <a:pt x="205" y="917"/>
                    <a:pt x="199" y="899"/>
                    <a:pt x="194" y="879"/>
                  </a:cubicBezTo>
                  <a:close/>
                  <a:moveTo>
                    <a:pt x="1457" y="881"/>
                  </a:moveTo>
                  <a:cubicBezTo>
                    <a:pt x="1457" y="880"/>
                    <a:pt x="1456" y="880"/>
                    <a:pt x="1455" y="880"/>
                  </a:cubicBezTo>
                  <a:cubicBezTo>
                    <a:pt x="1452" y="883"/>
                    <a:pt x="1447" y="885"/>
                    <a:pt x="1443" y="887"/>
                  </a:cubicBezTo>
                  <a:cubicBezTo>
                    <a:pt x="1443" y="905"/>
                    <a:pt x="1440" y="923"/>
                    <a:pt x="1441" y="937"/>
                  </a:cubicBezTo>
                  <a:cubicBezTo>
                    <a:pt x="1443" y="919"/>
                    <a:pt x="1456" y="899"/>
                    <a:pt x="1457" y="881"/>
                  </a:cubicBezTo>
                  <a:close/>
                  <a:moveTo>
                    <a:pt x="1505" y="889"/>
                  </a:moveTo>
                  <a:cubicBezTo>
                    <a:pt x="1506" y="893"/>
                    <a:pt x="1506" y="886"/>
                    <a:pt x="1505" y="889"/>
                  </a:cubicBezTo>
                  <a:close/>
                  <a:moveTo>
                    <a:pt x="1399" y="909"/>
                  </a:moveTo>
                  <a:cubicBezTo>
                    <a:pt x="1411" y="918"/>
                    <a:pt x="1425" y="927"/>
                    <a:pt x="1437" y="936"/>
                  </a:cubicBezTo>
                  <a:cubicBezTo>
                    <a:pt x="1438" y="922"/>
                    <a:pt x="1441" y="904"/>
                    <a:pt x="1439" y="889"/>
                  </a:cubicBezTo>
                  <a:cubicBezTo>
                    <a:pt x="1427" y="897"/>
                    <a:pt x="1413" y="903"/>
                    <a:pt x="1399" y="909"/>
                  </a:cubicBezTo>
                  <a:close/>
                  <a:moveTo>
                    <a:pt x="1354" y="924"/>
                  </a:moveTo>
                  <a:cubicBezTo>
                    <a:pt x="1366" y="919"/>
                    <a:pt x="1379" y="914"/>
                    <a:pt x="1392" y="910"/>
                  </a:cubicBezTo>
                  <a:cubicBezTo>
                    <a:pt x="1384" y="902"/>
                    <a:pt x="1373" y="898"/>
                    <a:pt x="1363" y="893"/>
                  </a:cubicBezTo>
                  <a:cubicBezTo>
                    <a:pt x="1360" y="903"/>
                    <a:pt x="1354" y="915"/>
                    <a:pt x="1354" y="924"/>
                  </a:cubicBezTo>
                  <a:close/>
                  <a:moveTo>
                    <a:pt x="131" y="910"/>
                  </a:moveTo>
                  <a:cubicBezTo>
                    <a:pt x="141" y="912"/>
                    <a:pt x="148" y="917"/>
                    <a:pt x="158" y="919"/>
                  </a:cubicBezTo>
                  <a:cubicBezTo>
                    <a:pt x="158" y="911"/>
                    <a:pt x="159" y="901"/>
                    <a:pt x="157" y="894"/>
                  </a:cubicBezTo>
                  <a:cubicBezTo>
                    <a:pt x="149" y="900"/>
                    <a:pt x="139" y="903"/>
                    <a:pt x="131" y="910"/>
                  </a:cubicBezTo>
                  <a:close/>
                  <a:moveTo>
                    <a:pt x="929" y="998"/>
                  </a:moveTo>
                  <a:cubicBezTo>
                    <a:pt x="936" y="999"/>
                    <a:pt x="939" y="996"/>
                    <a:pt x="945" y="997"/>
                  </a:cubicBezTo>
                  <a:cubicBezTo>
                    <a:pt x="947" y="964"/>
                    <a:pt x="945" y="928"/>
                    <a:pt x="944" y="895"/>
                  </a:cubicBezTo>
                  <a:cubicBezTo>
                    <a:pt x="941" y="931"/>
                    <a:pt x="935" y="964"/>
                    <a:pt x="929" y="998"/>
                  </a:cubicBezTo>
                  <a:close/>
                  <a:moveTo>
                    <a:pt x="98" y="897"/>
                  </a:moveTo>
                  <a:cubicBezTo>
                    <a:pt x="99" y="906"/>
                    <a:pt x="103" y="913"/>
                    <a:pt x="104" y="922"/>
                  </a:cubicBezTo>
                  <a:cubicBezTo>
                    <a:pt x="112" y="918"/>
                    <a:pt x="119" y="915"/>
                    <a:pt x="125" y="909"/>
                  </a:cubicBezTo>
                  <a:cubicBezTo>
                    <a:pt x="115" y="906"/>
                    <a:pt x="107" y="900"/>
                    <a:pt x="98" y="897"/>
                  </a:cubicBezTo>
                  <a:moveTo>
                    <a:pt x="98" y="897"/>
                  </a:moveTo>
                  <a:cubicBezTo>
                    <a:pt x="97" y="896"/>
                    <a:pt x="97" y="897"/>
                    <a:pt x="98" y="897"/>
                  </a:cubicBezTo>
                  <a:moveTo>
                    <a:pt x="128" y="911"/>
                  </a:moveTo>
                  <a:cubicBezTo>
                    <a:pt x="121" y="916"/>
                    <a:pt x="111" y="919"/>
                    <a:pt x="106" y="927"/>
                  </a:cubicBezTo>
                  <a:cubicBezTo>
                    <a:pt x="126" y="981"/>
                    <a:pt x="148" y="1032"/>
                    <a:pt x="176" y="1078"/>
                  </a:cubicBezTo>
                  <a:cubicBezTo>
                    <a:pt x="166" y="1030"/>
                    <a:pt x="160" y="978"/>
                    <a:pt x="158" y="922"/>
                  </a:cubicBezTo>
                  <a:cubicBezTo>
                    <a:pt x="148" y="919"/>
                    <a:pt x="138" y="915"/>
                    <a:pt x="128" y="911"/>
                  </a:cubicBezTo>
                  <a:close/>
                  <a:moveTo>
                    <a:pt x="1396" y="911"/>
                  </a:moveTo>
                  <a:cubicBezTo>
                    <a:pt x="1381" y="916"/>
                    <a:pt x="1367" y="923"/>
                    <a:pt x="1351" y="927"/>
                  </a:cubicBezTo>
                  <a:cubicBezTo>
                    <a:pt x="1341" y="957"/>
                    <a:pt x="1330" y="985"/>
                    <a:pt x="1317" y="1011"/>
                  </a:cubicBezTo>
                  <a:cubicBezTo>
                    <a:pt x="1313" y="1047"/>
                    <a:pt x="1308" y="1080"/>
                    <a:pt x="1301" y="1111"/>
                  </a:cubicBezTo>
                  <a:cubicBezTo>
                    <a:pt x="1314" y="1119"/>
                    <a:pt x="1324" y="1130"/>
                    <a:pt x="1336" y="1139"/>
                  </a:cubicBezTo>
                  <a:cubicBezTo>
                    <a:pt x="1376" y="1079"/>
                    <a:pt x="1414" y="1018"/>
                    <a:pt x="1437" y="941"/>
                  </a:cubicBezTo>
                  <a:cubicBezTo>
                    <a:pt x="1425" y="929"/>
                    <a:pt x="1410" y="920"/>
                    <a:pt x="1396" y="911"/>
                  </a:cubicBezTo>
                  <a:close/>
                  <a:moveTo>
                    <a:pt x="161" y="927"/>
                  </a:moveTo>
                  <a:cubicBezTo>
                    <a:pt x="163" y="985"/>
                    <a:pt x="170" y="1038"/>
                    <a:pt x="181" y="1087"/>
                  </a:cubicBezTo>
                  <a:cubicBezTo>
                    <a:pt x="190" y="1099"/>
                    <a:pt x="197" y="1113"/>
                    <a:pt x="206" y="1125"/>
                  </a:cubicBezTo>
                  <a:cubicBezTo>
                    <a:pt x="227" y="1107"/>
                    <a:pt x="251" y="1093"/>
                    <a:pt x="277" y="1081"/>
                  </a:cubicBezTo>
                  <a:cubicBezTo>
                    <a:pt x="255" y="1036"/>
                    <a:pt x="231" y="992"/>
                    <a:pt x="214" y="940"/>
                  </a:cubicBezTo>
                  <a:cubicBezTo>
                    <a:pt x="195" y="936"/>
                    <a:pt x="179" y="929"/>
                    <a:pt x="161" y="924"/>
                  </a:cubicBezTo>
                  <a:cubicBezTo>
                    <a:pt x="161" y="925"/>
                    <a:pt x="161" y="926"/>
                    <a:pt x="161" y="927"/>
                  </a:cubicBezTo>
                  <a:close/>
                  <a:moveTo>
                    <a:pt x="66" y="965"/>
                  </a:moveTo>
                  <a:cubicBezTo>
                    <a:pt x="64" y="977"/>
                    <a:pt x="71" y="992"/>
                    <a:pt x="74" y="1005"/>
                  </a:cubicBezTo>
                  <a:cubicBezTo>
                    <a:pt x="77" y="1019"/>
                    <a:pt x="78" y="1032"/>
                    <a:pt x="82" y="1043"/>
                  </a:cubicBezTo>
                  <a:cubicBezTo>
                    <a:pt x="93" y="1070"/>
                    <a:pt x="112" y="1092"/>
                    <a:pt x="122" y="1112"/>
                  </a:cubicBezTo>
                  <a:cubicBezTo>
                    <a:pt x="142" y="1123"/>
                    <a:pt x="164" y="1137"/>
                    <a:pt x="186" y="1144"/>
                  </a:cubicBezTo>
                  <a:cubicBezTo>
                    <a:pt x="195" y="1137"/>
                    <a:pt x="189" y="1127"/>
                    <a:pt x="186" y="1118"/>
                  </a:cubicBezTo>
                  <a:cubicBezTo>
                    <a:pt x="183" y="1108"/>
                    <a:pt x="181" y="1097"/>
                    <a:pt x="179" y="1087"/>
                  </a:cubicBezTo>
                  <a:cubicBezTo>
                    <a:pt x="149" y="1039"/>
                    <a:pt x="124" y="986"/>
                    <a:pt x="104" y="928"/>
                  </a:cubicBezTo>
                  <a:cubicBezTo>
                    <a:pt x="104" y="927"/>
                    <a:pt x="104" y="927"/>
                    <a:pt x="103" y="927"/>
                  </a:cubicBezTo>
                  <a:cubicBezTo>
                    <a:pt x="95" y="937"/>
                    <a:pt x="68" y="952"/>
                    <a:pt x="66" y="965"/>
                  </a:cubicBezTo>
                  <a:close/>
                  <a:moveTo>
                    <a:pt x="1322" y="936"/>
                  </a:moveTo>
                  <a:cubicBezTo>
                    <a:pt x="1322" y="959"/>
                    <a:pt x="1319" y="983"/>
                    <a:pt x="1319" y="1003"/>
                  </a:cubicBezTo>
                  <a:cubicBezTo>
                    <a:pt x="1329" y="979"/>
                    <a:pt x="1339" y="954"/>
                    <a:pt x="1349" y="929"/>
                  </a:cubicBezTo>
                  <a:cubicBezTo>
                    <a:pt x="1339" y="930"/>
                    <a:pt x="1332" y="935"/>
                    <a:pt x="1322" y="936"/>
                  </a:cubicBezTo>
                  <a:close/>
                  <a:moveTo>
                    <a:pt x="1216" y="963"/>
                  </a:moveTo>
                  <a:cubicBezTo>
                    <a:pt x="1206" y="996"/>
                    <a:pt x="1192" y="1025"/>
                    <a:pt x="1179" y="1055"/>
                  </a:cubicBezTo>
                  <a:cubicBezTo>
                    <a:pt x="1212" y="1065"/>
                    <a:pt x="1242" y="1078"/>
                    <a:pt x="1271" y="1093"/>
                  </a:cubicBezTo>
                  <a:cubicBezTo>
                    <a:pt x="1278" y="1080"/>
                    <a:pt x="1286" y="1067"/>
                    <a:pt x="1294" y="1053"/>
                  </a:cubicBezTo>
                  <a:cubicBezTo>
                    <a:pt x="1300" y="1041"/>
                    <a:pt x="1312" y="1023"/>
                    <a:pt x="1315" y="1010"/>
                  </a:cubicBezTo>
                  <a:cubicBezTo>
                    <a:pt x="1320" y="988"/>
                    <a:pt x="1316" y="966"/>
                    <a:pt x="1319" y="938"/>
                  </a:cubicBezTo>
                  <a:cubicBezTo>
                    <a:pt x="1318" y="938"/>
                    <a:pt x="1318" y="938"/>
                    <a:pt x="1317" y="938"/>
                  </a:cubicBezTo>
                  <a:cubicBezTo>
                    <a:pt x="1285" y="948"/>
                    <a:pt x="1252" y="957"/>
                    <a:pt x="1216" y="963"/>
                  </a:cubicBezTo>
                  <a:close/>
                  <a:moveTo>
                    <a:pt x="280" y="1079"/>
                  </a:moveTo>
                  <a:cubicBezTo>
                    <a:pt x="293" y="1075"/>
                    <a:pt x="305" y="1068"/>
                    <a:pt x="319" y="1064"/>
                  </a:cubicBezTo>
                  <a:cubicBezTo>
                    <a:pt x="315" y="1033"/>
                    <a:pt x="314" y="998"/>
                    <a:pt x="313" y="964"/>
                  </a:cubicBezTo>
                  <a:cubicBezTo>
                    <a:pt x="279" y="958"/>
                    <a:pt x="248" y="950"/>
                    <a:pt x="217" y="941"/>
                  </a:cubicBezTo>
                  <a:cubicBezTo>
                    <a:pt x="234" y="991"/>
                    <a:pt x="256" y="1036"/>
                    <a:pt x="280" y="1079"/>
                  </a:cubicBezTo>
                  <a:close/>
                  <a:moveTo>
                    <a:pt x="1403" y="1111"/>
                  </a:moveTo>
                  <a:cubicBezTo>
                    <a:pt x="1431" y="1098"/>
                    <a:pt x="1442" y="1073"/>
                    <a:pt x="1454" y="1045"/>
                  </a:cubicBezTo>
                  <a:cubicBezTo>
                    <a:pt x="1461" y="1029"/>
                    <a:pt x="1470" y="1013"/>
                    <a:pt x="1474" y="997"/>
                  </a:cubicBezTo>
                  <a:cubicBezTo>
                    <a:pt x="1468" y="975"/>
                    <a:pt x="1455" y="958"/>
                    <a:pt x="1440" y="944"/>
                  </a:cubicBezTo>
                  <a:cubicBezTo>
                    <a:pt x="1433" y="1004"/>
                    <a:pt x="1418" y="1062"/>
                    <a:pt x="1403" y="1111"/>
                  </a:cubicBezTo>
                  <a:close/>
                  <a:moveTo>
                    <a:pt x="1491" y="959"/>
                  </a:moveTo>
                  <a:cubicBezTo>
                    <a:pt x="1492" y="962"/>
                    <a:pt x="1492" y="955"/>
                    <a:pt x="1491" y="959"/>
                  </a:cubicBezTo>
                  <a:close/>
                  <a:moveTo>
                    <a:pt x="1434" y="961"/>
                  </a:moveTo>
                  <a:cubicBezTo>
                    <a:pt x="1434" y="961"/>
                    <a:pt x="1435" y="962"/>
                    <a:pt x="1434" y="961"/>
                  </a:cubicBezTo>
                  <a:close/>
                  <a:moveTo>
                    <a:pt x="1490" y="963"/>
                  </a:moveTo>
                  <a:cubicBezTo>
                    <a:pt x="1489" y="963"/>
                    <a:pt x="1489" y="963"/>
                    <a:pt x="1489" y="963"/>
                  </a:cubicBezTo>
                  <a:cubicBezTo>
                    <a:pt x="1487" y="979"/>
                    <a:pt x="1474" y="992"/>
                    <a:pt x="1479" y="1008"/>
                  </a:cubicBezTo>
                  <a:cubicBezTo>
                    <a:pt x="1482" y="992"/>
                    <a:pt x="1488" y="980"/>
                    <a:pt x="1490" y="963"/>
                  </a:cubicBezTo>
                  <a:moveTo>
                    <a:pt x="1490" y="963"/>
                  </a:moveTo>
                  <a:cubicBezTo>
                    <a:pt x="1493" y="962"/>
                    <a:pt x="1489" y="958"/>
                    <a:pt x="1490" y="963"/>
                  </a:cubicBezTo>
                  <a:moveTo>
                    <a:pt x="1350" y="1123"/>
                  </a:moveTo>
                  <a:cubicBezTo>
                    <a:pt x="1346" y="1129"/>
                    <a:pt x="1339" y="1135"/>
                    <a:pt x="1338" y="1144"/>
                  </a:cubicBezTo>
                  <a:cubicBezTo>
                    <a:pt x="1361" y="1136"/>
                    <a:pt x="1379" y="1125"/>
                    <a:pt x="1398" y="1114"/>
                  </a:cubicBezTo>
                  <a:cubicBezTo>
                    <a:pt x="1414" y="1068"/>
                    <a:pt x="1429" y="1017"/>
                    <a:pt x="1433" y="963"/>
                  </a:cubicBezTo>
                  <a:cubicBezTo>
                    <a:pt x="1411" y="1021"/>
                    <a:pt x="1383" y="1076"/>
                    <a:pt x="1350" y="1123"/>
                  </a:cubicBezTo>
                  <a:close/>
                  <a:moveTo>
                    <a:pt x="1213" y="965"/>
                  </a:moveTo>
                  <a:cubicBezTo>
                    <a:pt x="1195" y="967"/>
                    <a:pt x="1173" y="973"/>
                    <a:pt x="1153" y="976"/>
                  </a:cubicBezTo>
                  <a:cubicBezTo>
                    <a:pt x="1153" y="1000"/>
                    <a:pt x="1152" y="1023"/>
                    <a:pt x="1150" y="1046"/>
                  </a:cubicBezTo>
                  <a:cubicBezTo>
                    <a:pt x="1160" y="1048"/>
                    <a:pt x="1167" y="1052"/>
                    <a:pt x="1177" y="1054"/>
                  </a:cubicBezTo>
                  <a:cubicBezTo>
                    <a:pt x="1190" y="1025"/>
                    <a:pt x="1202" y="996"/>
                    <a:pt x="1213" y="965"/>
                  </a:cubicBezTo>
                  <a:close/>
                  <a:moveTo>
                    <a:pt x="321" y="1062"/>
                  </a:moveTo>
                  <a:cubicBezTo>
                    <a:pt x="341" y="1057"/>
                    <a:pt x="360" y="1049"/>
                    <a:pt x="380" y="1044"/>
                  </a:cubicBezTo>
                  <a:cubicBezTo>
                    <a:pt x="370" y="1020"/>
                    <a:pt x="361" y="996"/>
                    <a:pt x="352" y="972"/>
                  </a:cubicBezTo>
                  <a:cubicBezTo>
                    <a:pt x="339" y="970"/>
                    <a:pt x="328" y="967"/>
                    <a:pt x="316" y="965"/>
                  </a:cubicBezTo>
                  <a:cubicBezTo>
                    <a:pt x="316" y="999"/>
                    <a:pt x="319" y="1030"/>
                    <a:pt x="321" y="1062"/>
                  </a:cubicBezTo>
                  <a:close/>
                  <a:moveTo>
                    <a:pt x="75" y="1024"/>
                  </a:moveTo>
                  <a:cubicBezTo>
                    <a:pt x="70" y="1006"/>
                    <a:pt x="68" y="985"/>
                    <a:pt x="62" y="968"/>
                  </a:cubicBezTo>
                  <a:cubicBezTo>
                    <a:pt x="50" y="986"/>
                    <a:pt x="69" y="1007"/>
                    <a:pt x="75" y="1024"/>
                  </a:cubicBezTo>
                  <a:close/>
                  <a:moveTo>
                    <a:pt x="382" y="1043"/>
                  </a:moveTo>
                  <a:cubicBezTo>
                    <a:pt x="421" y="1032"/>
                    <a:pt x="463" y="1025"/>
                    <a:pt x="504" y="1016"/>
                  </a:cubicBezTo>
                  <a:cubicBezTo>
                    <a:pt x="501" y="1009"/>
                    <a:pt x="499" y="1001"/>
                    <a:pt x="497" y="992"/>
                  </a:cubicBezTo>
                  <a:cubicBezTo>
                    <a:pt x="448" y="988"/>
                    <a:pt x="402" y="981"/>
                    <a:pt x="356" y="973"/>
                  </a:cubicBezTo>
                  <a:cubicBezTo>
                    <a:pt x="363" y="998"/>
                    <a:pt x="374" y="1019"/>
                    <a:pt x="382" y="1043"/>
                  </a:cubicBezTo>
                  <a:close/>
                  <a:moveTo>
                    <a:pt x="1150" y="976"/>
                  </a:moveTo>
                  <a:cubicBezTo>
                    <a:pt x="1125" y="981"/>
                    <a:pt x="1099" y="984"/>
                    <a:pt x="1073" y="987"/>
                  </a:cubicBezTo>
                  <a:cubicBezTo>
                    <a:pt x="1069" y="1000"/>
                    <a:pt x="1065" y="1012"/>
                    <a:pt x="1062" y="1025"/>
                  </a:cubicBezTo>
                  <a:cubicBezTo>
                    <a:pt x="1092" y="1029"/>
                    <a:pt x="1121" y="1039"/>
                    <a:pt x="1148" y="1044"/>
                  </a:cubicBezTo>
                  <a:cubicBezTo>
                    <a:pt x="1148" y="1021"/>
                    <a:pt x="1151" y="996"/>
                    <a:pt x="1150" y="976"/>
                  </a:cubicBezTo>
                  <a:close/>
                  <a:moveTo>
                    <a:pt x="95" y="1092"/>
                  </a:moveTo>
                  <a:cubicBezTo>
                    <a:pt x="95" y="1093"/>
                    <a:pt x="96" y="1092"/>
                    <a:pt x="95" y="1092"/>
                  </a:cubicBezTo>
                  <a:moveTo>
                    <a:pt x="95" y="1092"/>
                  </a:moveTo>
                  <a:cubicBezTo>
                    <a:pt x="84" y="1053"/>
                    <a:pt x="70" y="1017"/>
                    <a:pt x="54" y="984"/>
                  </a:cubicBezTo>
                  <a:cubicBezTo>
                    <a:pt x="36" y="1032"/>
                    <a:pt x="67" y="1071"/>
                    <a:pt x="95" y="1092"/>
                  </a:cubicBezTo>
                  <a:moveTo>
                    <a:pt x="950" y="1000"/>
                  </a:moveTo>
                  <a:cubicBezTo>
                    <a:pt x="950" y="1002"/>
                    <a:pt x="950" y="1004"/>
                    <a:pt x="950" y="1007"/>
                  </a:cubicBezTo>
                  <a:cubicBezTo>
                    <a:pt x="986" y="1013"/>
                    <a:pt x="1024" y="1017"/>
                    <a:pt x="1059" y="1024"/>
                  </a:cubicBezTo>
                  <a:cubicBezTo>
                    <a:pt x="1063" y="1013"/>
                    <a:pt x="1066" y="1000"/>
                    <a:pt x="1070" y="988"/>
                  </a:cubicBezTo>
                  <a:cubicBezTo>
                    <a:pt x="1030" y="992"/>
                    <a:pt x="990" y="996"/>
                    <a:pt x="950" y="1000"/>
                  </a:cubicBezTo>
                  <a:close/>
                  <a:moveTo>
                    <a:pt x="508" y="1016"/>
                  </a:moveTo>
                  <a:cubicBezTo>
                    <a:pt x="508" y="1009"/>
                    <a:pt x="508" y="1001"/>
                    <a:pt x="508" y="994"/>
                  </a:cubicBezTo>
                  <a:cubicBezTo>
                    <a:pt x="506" y="993"/>
                    <a:pt x="503" y="993"/>
                    <a:pt x="500" y="993"/>
                  </a:cubicBezTo>
                  <a:cubicBezTo>
                    <a:pt x="502" y="1001"/>
                    <a:pt x="502" y="1011"/>
                    <a:pt x="508" y="1016"/>
                  </a:cubicBezTo>
                  <a:close/>
                  <a:moveTo>
                    <a:pt x="510" y="994"/>
                  </a:moveTo>
                  <a:cubicBezTo>
                    <a:pt x="511" y="1001"/>
                    <a:pt x="509" y="1011"/>
                    <a:pt x="511" y="1016"/>
                  </a:cubicBezTo>
                  <a:cubicBezTo>
                    <a:pt x="545" y="1009"/>
                    <a:pt x="584" y="1008"/>
                    <a:pt x="619" y="1002"/>
                  </a:cubicBezTo>
                  <a:cubicBezTo>
                    <a:pt x="581" y="1001"/>
                    <a:pt x="546" y="997"/>
                    <a:pt x="510" y="994"/>
                  </a:cubicBezTo>
                  <a:close/>
                  <a:moveTo>
                    <a:pt x="684" y="1002"/>
                  </a:moveTo>
                  <a:cubicBezTo>
                    <a:pt x="696" y="1003"/>
                    <a:pt x="716" y="1005"/>
                    <a:pt x="726" y="1001"/>
                  </a:cubicBezTo>
                  <a:cubicBezTo>
                    <a:pt x="714" y="999"/>
                    <a:pt x="697" y="1001"/>
                    <a:pt x="684" y="1002"/>
                  </a:cubicBezTo>
                  <a:close/>
                  <a:moveTo>
                    <a:pt x="728" y="1002"/>
                  </a:moveTo>
                  <a:cubicBezTo>
                    <a:pt x="729" y="1002"/>
                    <a:pt x="729" y="1003"/>
                    <a:pt x="730" y="1003"/>
                  </a:cubicBezTo>
                  <a:cubicBezTo>
                    <a:pt x="740" y="1004"/>
                    <a:pt x="752" y="1004"/>
                    <a:pt x="763" y="1004"/>
                  </a:cubicBezTo>
                  <a:cubicBezTo>
                    <a:pt x="770" y="1004"/>
                    <a:pt x="780" y="1006"/>
                    <a:pt x="783" y="1001"/>
                  </a:cubicBezTo>
                  <a:cubicBezTo>
                    <a:pt x="767" y="1000"/>
                    <a:pt x="743" y="998"/>
                    <a:pt x="728" y="1002"/>
                  </a:cubicBezTo>
                  <a:close/>
                  <a:moveTo>
                    <a:pt x="786" y="1002"/>
                  </a:moveTo>
                  <a:cubicBezTo>
                    <a:pt x="802" y="1003"/>
                    <a:pt x="826" y="1004"/>
                    <a:pt x="840" y="1001"/>
                  </a:cubicBezTo>
                  <a:cubicBezTo>
                    <a:pt x="822" y="1003"/>
                    <a:pt x="801" y="997"/>
                    <a:pt x="786" y="1002"/>
                  </a:cubicBezTo>
                  <a:close/>
                  <a:moveTo>
                    <a:pt x="928" y="1005"/>
                  </a:moveTo>
                  <a:cubicBezTo>
                    <a:pt x="933" y="1006"/>
                    <a:pt x="939" y="1006"/>
                    <a:pt x="945" y="1007"/>
                  </a:cubicBezTo>
                  <a:cubicBezTo>
                    <a:pt x="945" y="1004"/>
                    <a:pt x="945" y="1002"/>
                    <a:pt x="945" y="1000"/>
                  </a:cubicBezTo>
                  <a:cubicBezTo>
                    <a:pt x="939" y="1001"/>
                    <a:pt x="929" y="998"/>
                    <a:pt x="928" y="1005"/>
                  </a:cubicBezTo>
                  <a:close/>
                  <a:moveTo>
                    <a:pt x="905" y="1003"/>
                  </a:moveTo>
                  <a:cubicBezTo>
                    <a:pt x="911" y="1002"/>
                    <a:pt x="924" y="1008"/>
                    <a:pt x="926" y="1002"/>
                  </a:cubicBezTo>
                  <a:cubicBezTo>
                    <a:pt x="921" y="1001"/>
                    <a:pt x="911" y="1002"/>
                    <a:pt x="905" y="1003"/>
                  </a:cubicBezTo>
                  <a:close/>
                  <a:moveTo>
                    <a:pt x="510" y="1018"/>
                  </a:moveTo>
                  <a:cubicBezTo>
                    <a:pt x="512" y="1043"/>
                    <a:pt x="518" y="1061"/>
                    <a:pt x="525" y="1080"/>
                  </a:cubicBezTo>
                  <a:cubicBezTo>
                    <a:pt x="539" y="1124"/>
                    <a:pt x="556" y="1165"/>
                    <a:pt x="573" y="1204"/>
                  </a:cubicBezTo>
                  <a:cubicBezTo>
                    <a:pt x="605" y="1200"/>
                    <a:pt x="636" y="1195"/>
                    <a:pt x="671" y="1193"/>
                  </a:cubicBezTo>
                  <a:cubicBezTo>
                    <a:pt x="658" y="1137"/>
                    <a:pt x="651" y="1072"/>
                    <a:pt x="641" y="1014"/>
                  </a:cubicBezTo>
                  <a:cubicBezTo>
                    <a:pt x="641" y="1011"/>
                    <a:pt x="643" y="1004"/>
                    <a:pt x="637" y="1004"/>
                  </a:cubicBezTo>
                  <a:cubicBezTo>
                    <a:pt x="594" y="1007"/>
                    <a:pt x="552" y="1012"/>
                    <a:pt x="510" y="1018"/>
                  </a:cubicBezTo>
                  <a:close/>
                  <a:moveTo>
                    <a:pt x="675" y="1192"/>
                  </a:moveTo>
                  <a:cubicBezTo>
                    <a:pt x="693" y="1192"/>
                    <a:pt x="708" y="1189"/>
                    <a:pt x="726" y="1190"/>
                  </a:cubicBezTo>
                  <a:cubicBezTo>
                    <a:pt x="727" y="1128"/>
                    <a:pt x="725" y="1068"/>
                    <a:pt x="726" y="1006"/>
                  </a:cubicBezTo>
                  <a:cubicBezTo>
                    <a:pt x="697" y="1006"/>
                    <a:pt x="672" y="1004"/>
                    <a:pt x="645" y="1004"/>
                  </a:cubicBezTo>
                  <a:cubicBezTo>
                    <a:pt x="650" y="1067"/>
                    <a:pt x="663" y="1131"/>
                    <a:pt x="675" y="1192"/>
                  </a:cubicBezTo>
                  <a:close/>
                  <a:moveTo>
                    <a:pt x="786" y="1006"/>
                  </a:moveTo>
                  <a:cubicBezTo>
                    <a:pt x="784" y="1067"/>
                    <a:pt x="782" y="1128"/>
                    <a:pt x="780" y="1189"/>
                  </a:cubicBezTo>
                  <a:cubicBezTo>
                    <a:pt x="815" y="1190"/>
                    <a:pt x="851" y="1191"/>
                    <a:pt x="883" y="1196"/>
                  </a:cubicBezTo>
                  <a:cubicBezTo>
                    <a:pt x="899" y="1135"/>
                    <a:pt x="913" y="1072"/>
                    <a:pt x="925" y="1007"/>
                  </a:cubicBezTo>
                  <a:cubicBezTo>
                    <a:pt x="882" y="1000"/>
                    <a:pt x="834" y="1007"/>
                    <a:pt x="786" y="1006"/>
                  </a:cubicBezTo>
                  <a:close/>
                  <a:moveTo>
                    <a:pt x="1439" y="1083"/>
                  </a:moveTo>
                  <a:cubicBezTo>
                    <a:pt x="1437" y="1084"/>
                    <a:pt x="1439" y="1084"/>
                    <a:pt x="1439" y="1083"/>
                  </a:cubicBezTo>
                  <a:moveTo>
                    <a:pt x="1439" y="1083"/>
                  </a:moveTo>
                  <a:cubicBezTo>
                    <a:pt x="1439" y="1083"/>
                    <a:pt x="1440" y="1083"/>
                    <a:pt x="1440" y="1083"/>
                  </a:cubicBezTo>
                  <a:cubicBezTo>
                    <a:pt x="1458" y="1065"/>
                    <a:pt x="1478" y="1037"/>
                    <a:pt x="1474" y="1004"/>
                  </a:cubicBezTo>
                  <a:cubicBezTo>
                    <a:pt x="1465" y="1033"/>
                    <a:pt x="1451" y="1057"/>
                    <a:pt x="1439" y="1083"/>
                  </a:cubicBezTo>
                  <a:moveTo>
                    <a:pt x="729" y="1190"/>
                  </a:moveTo>
                  <a:cubicBezTo>
                    <a:pt x="744" y="1188"/>
                    <a:pt x="762" y="1189"/>
                    <a:pt x="777" y="1189"/>
                  </a:cubicBezTo>
                  <a:cubicBezTo>
                    <a:pt x="780" y="1129"/>
                    <a:pt x="782" y="1067"/>
                    <a:pt x="783" y="1006"/>
                  </a:cubicBezTo>
                  <a:cubicBezTo>
                    <a:pt x="765" y="1006"/>
                    <a:pt x="747" y="1006"/>
                    <a:pt x="729" y="1006"/>
                  </a:cubicBezTo>
                  <a:cubicBezTo>
                    <a:pt x="727" y="1066"/>
                    <a:pt x="729" y="1129"/>
                    <a:pt x="729" y="1190"/>
                  </a:cubicBezTo>
                  <a:close/>
                  <a:moveTo>
                    <a:pt x="928" y="1007"/>
                  </a:moveTo>
                  <a:cubicBezTo>
                    <a:pt x="915" y="1072"/>
                    <a:pt x="903" y="1136"/>
                    <a:pt x="885" y="1196"/>
                  </a:cubicBezTo>
                  <a:cubicBezTo>
                    <a:pt x="903" y="1197"/>
                    <a:pt x="920" y="1200"/>
                    <a:pt x="937" y="1202"/>
                  </a:cubicBezTo>
                  <a:cubicBezTo>
                    <a:pt x="941" y="1140"/>
                    <a:pt x="945" y="1077"/>
                    <a:pt x="945" y="1009"/>
                  </a:cubicBezTo>
                  <a:cubicBezTo>
                    <a:pt x="940" y="1009"/>
                    <a:pt x="934" y="1008"/>
                    <a:pt x="928" y="1007"/>
                  </a:cubicBezTo>
                  <a:close/>
                  <a:moveTo>
                    <a:pt x="951" y="1010"/>
                  </a:moveTo>
                  <a:cubicBezTo>
                    <a:pt x="947" y="1074"/>
                    <a:pt x="947" y="1142"/>
                    <a:pt x="941" y="1203"/>
                  </a:cubicBezTo>
                  <a:cubicBezTo>
                    <a:pt x="955" y="1205"/>
                    <a:pt x="968" y="1208"/>
                    <a:pt x="981" y="1211"/>
                  </a:cubicBezTo>
                  <a:cubicBezTo>
                    <a:pt x="1010" y="1153"/>
                    <a:pt x="1037" y="1093"/>
                    <a:pt x="1058" y="1026"/>
                  </a:cubicBezTo>
                  <a:cubicBezTo>
                    <a:pt x="1022" y="1020"/>
                    <a:pt x="989" y="1013"/>
                    <a:pt x="951" y="1010"/>
                  </a:cubicBezTo>
                  <a:close/>
                  <a:moveTo>
                    <a:pt x="507" y="1020"/>
                  </a:moveTo>
                  <a:cubicBezTo>
                    <a:pt x="508" y="1024"/>
                    <a:pt x="508" y="1016"/>
                    <a:pt x="507" y="1020"/>
                  </a:cubicBezTo>
                  <a:close/>
                  <a:moveTo>
                    <a:pt x="384" y="1045"/>
                  </a:moveTo>
                  <a:cubicBezTo>
                    <a:pt x="411" y="1107"/>
                    <a:pt x="441" y="1167"/>
                    <a:pt x="479" y="1218"/>
                  </a:cubicBezTo>
                  <a:cubicBezTo>
                    <a:pt x="493" y="1223"/>
                    <a:pt x="508" y="1219"/>
                    <a:pt x="522" y="1216"/>
                  </a:cubicBezTo>
                  <a:cubicBezTo>
                    <a:pt x="517" y="1173"/>
                    <a:pt x="513" y="1126"/>
                    <a:pt x="510" y="1081"/>
                  </a:cubicBezTo>
                  <a:cubicBezTo>
                    <a:pt x="509" y="1066"/>
                    <a:pt x="511" y="1049"/>
                    <a:pt x="509" y="1034"/>
                  </a:cubicBezTo>
                  <a:cubicBezTo>
                    <a:pt x="508" y="1030"/>
                    <a:pt x="506" y="1023"/>
                    <a:pt x="502" y="1020"/>
                  </a:cubicBezTo>
                  <a:cubicBezTo>
                    <a:pt x="460" y="1026"/>
                    <a:pt x="422" y="1036"/>
                    <a:pt x="384" y="1045"/>
                  </a:cubicBezTo>
                  <a:close/>
                  <a:moveTo>
                    <a:pt x="1274" y="1095"/>
                  </a:moveTo>
                  <a:cubicBezTo>
                    <a:pt x="1283" y="1099"/>
                    <a:pt x="1290" y="1105"/>
                    <a:pt x="1299" y="1109"/>
                  </a:cubicBezTo>
                  <a:cubicBezTo>
                    <a:pt x="1304" y="1081"/>
                    <a:pt x="1312" y="1050"/>
                    <a:pt x="1312" y="1021"/>
                  </a:cubicBezTo>
                  <a:cubicBezTo>
                    <a:pt x="1301" y="1047"/>
                    <a:pt x="1286" y="1070"/>
                    <a:pt x="1274" y="1095"/>
                  </a:cubicBezTo>
                  <a:close/>
                  <a:moveTo>
                    <a:pt x="508" y="1025"/>
                  </a:moveTo>
                  <a:cubicBezTo>
                    <a:pt x="507" y="1024"/>
                    <a:pt x="508" y="1025"/>
                    <a:pt x="508" y="1025"/>
                  </a:cubicBezTo>
                  <a:close/>
                  <a:moveTo>
                    <a:pt x="75" y="1026"/>
                  </a:moveTo>
                  <a:cubicBezTo>
                    <a:pt x="75" y="1026"/>
                    <a:pt x="74" y="1025"/>
                    <a:pt x="75" y="1026"/>
                  </a:cubicBezTo>
                  <a:close/>
                  <a:moveTo>
                    <a:pt x="1062" y="1027"/>
                  </a:moveTo>
                  <a:cubicBezTo>
                    <a:pt x="1038" y="1091"/>
                    <a:pt x="1014" y="1154"/>
                    <a:pt x="984" y="1211"/>
                  </a:cubicBezTo>
                  <a:cubicBezTo>
                    <a:pt x="1013" y="1223"/>
                    <a:pt x="1049" y="1219"/>
                    <a:pt x="1083" y="1213"/>
                  </a:cubicBezTo>
                  <a:cubicBezTo>
                    <a:pt x="1092" y="1199"/>
                    <a:pt x="1103" y="1185"/>
                    <a:pt x="1112" y="1170"/>
                  </a:cubicBezTo>
                  <a:cubicBezTo>
                    <a:pt x="1121" y="1156"/>
                    <a:pt x="1134" y="1140"/>
                    <a:pt x="1139" y="1124"/>
                  </a:cubicBezTo>
                  <a:cubicBezTo>
                    <a:pt x="1146" y="1101"/>
                    <a:pt x="1143" y="1075"/>
                    <a:pt x="1147" y="1047"/>
                  </a:cubicBezTo>
                  <a:cubicBezTo>
                    <a:pt x="1119" y="1040"/>
                    <a:pt x="1091" y="1033"/>
                    <a:pt x="1062" y="1027"/>
                  </a:cubicBezTo>
                  <a:close/>
                  <a:moveTo>
                    <a:pt x="526" y="1215"/>
                  </a:moveTo>
                  <a:cubicBezTo>
                    <a:pt x="539" y="1211"/>
                    <a:pt x="555" y="1208"/>
                    <a:pt x="570" y="1205"/>
                  </a:cubicBezTo>
                  <a:cubicBezTo>
                    <a:pt x="548" y="1154"/>
                    <a:pt x="529" y="1101"/>
                    <a:pt x="511" y="1046"/>
                  </a:cubicBezTo>
                  <a:cubicBezTo>
                    <a:pt x="514" y="1104"/>
                    <a:pt x="518" y="1162"/>
                    <a:pt x="526" y="1215"/>
                  </a:cubicBezTo>
                  <a:close/>
                  <a:moveTo>
                    <a:pt x="322" y="1065"/>
                  </a:moveTo>
                  <a:cubicBezTo>
                    <a:pt x="325" y="1103"/>
                    <a:pt x="332" y="1137"/>
                    <a:pt x="339" y="1171"/>
                  </a:cubicBezTo>
                  <a:cubicBezTo>
                    <a:pt x="345" y="1180"/>
                    <a:pt x="353" y="1188"/>
                    <a:pt x="359" y="1198"/>
                  </a:cubicBezTo>
                  <a:cubicBezTo>
                    <a:pt x="396" y="1205"/>
                    <a:pt x="436" y="1213"/>
                    <a:pt x="474" y="1217"/>
                  </a:cubicBezTo>
                  <a:cubicBezTo>
                    <a:pt x="441" y="1168"/>
                    <a:pt x="410" y="1113"/>
                    <a:pt x="386" y="1057"/>
                  </a:cubicBezTo>
                  <a:cubicBezTo>
                    <a:pt x="384" y="1054"/>
                    <a:pt x="384" y="1048"/>
                    <a:pt x="379" y="1047"/>
                  </a:cubicBezTo>
                  <a:cubicBezTo>
                    <a:pt x="359" y="1052"/>
                    <a:pt x="341" y="1059"/>
                    <a:pt x="322" y="1065"/>
                  </a:cubicBezTo>
                  <a:close/>
                  <a:moveTo>
                    <a:pt x="1144" y="1118"/>
                  </a:moveTo>
                  <a:cubicBezTo>
                    <a:pt x="1154" y="1097"/>
                    <a:pt x="1166" y="1078"/>
                    <a:pt x="1175" y="1055"/>
                  </a:cubicBezTo>
                  <a:cubicBezTo>
                    <a:pt x="1166" y="1054"/>
                    <a:pt x="1159" y="1050"/>
                    <a:pt x="1150" y="1049"/>
                  </a:cubicBezTo>
                  <a:cubicBezTo>
                    <a:pt x="1149" y="1072"/>
                    <a:pt x="1144" y="1097"/>
                    <a:pt x="1144" y="1118"/>
                  </a:cubicBezTo>
                  <a:close/>
                  <a:moveTo>
                    <a:pt x="87" y="1057"/>
                  </a:moveTo>
                  <a:cubicBezTo>
                    <a:pt x="94" y="1077"/>
                    <a:pt x="96" y="1100"/>
                    <a:pt x="115" y="1107"/>
                  </a:cubicBezTo>
                  <a:cubicBezTo>
                    <a:pt x="106" y="1091"/>
                    <a:pt x="96" y="1074"/>
                    <a:pt x="87" y="1057"/>
                  </a:cubicBezTo>
                  <a:moveTo>
                    <a:pt x="87" y="1057"/>
                  </a:moveTo>
                  <a:cubicBezTo>
                    <a:pt x="88" y="1053"/>
                    <a:pt x="84" y="1057"/>
                    <a:pt x="87" y="1057"/>
                  </a:cubicBezTo>
                  <a:moveTo>
                    <a:pt x="1177" y="1057"/>
                  </a:moveTo>
                  <a:cubicBezTo>
                    <a:pt x="1172" y="1069"/>
                    <a:pt x="1167" y="1081"/>
                    <a:pt x="1160" y="1093"/>
                  </a:cubicBezTo>
                  <a:cubicBezTo>
                    <a:pt x="1155" y="1103"/>
                    <a:pt x="1146" y="1113"/>
                    <a:pt x="1142" y="1125"/>
                  </a:cubicBezTo>
                  <a:cubicBezTo>
                    <a:pt x="1138" y="1137"/>
                    <a:pt x="1139" y="1152"/>
                    <a:pt x="1136" y="1165"/>
                  </a:cubicBezTo>
                  <a:cubicBezTo>
                    <a:pt x="1134" y="1178"/>
                    <a:pt x="1131" y="1190"/>
                    <a:pt x="1129" y="1204"/>
                  </a:cubicBezTo>
                  <a:cubicBezTo>
                    <a:pt x="1155" y="1201"/>
                    <a:pt x="1179" y="1194"/>
                    <a:pt x="1204" y="1189"/>
                  </a:cubicBezTo>
                  <a:cubicBezTo>
                    <a:pt x="1227" y="1159"/>
                    <a:pt x="1250" y="1129"/>
                    <a:pt x="1269" y="1095"/>
                  </a:cubicBezTo>
                  <a:cubicBezTo>
                    <a:pt x="1240" y="1080"/>
                    <a:pt x="1211" y="1066"/>
                    <a:pt x="1177" y="1057"/>
                  </a:cubicBezTo>
                  <a:close/>
                  <a:moveTo>
                    <a:pt x="64" y="1065"/>
                  </a:moveTo>
                  <a:cubicBezTo>
                    <a:pt x="88" y="1121"/>
                    <a:pt x="118" y="1171"/>
                    <a:pt x="154" y="1215"/>
                  </a:cubicBezTo>
                  <a:moveTo>
                    <a:pt x="154" y="1215"/>
                  </a:moveTo>
                  <a:cubicBezTo>
                    <a:pt x="154" y="1216"/>
                    <a:pt x="155" y="1216"/>
                    <a:pt x="155" y="1216"/>
                  </a:cubicBezTo>
                  <a:moveTo>
                    <a:pt x="155" y="1216"/>
                  </a:moveTo>
                  <a:cubicBezTo>
                    <a:pt x="155" y="1217"/>
                    <a:pt x="155" y="1218"/>
                    <a:pt x="156" y="1218"/>
                  </a:cubicBezTo>
                  <a:moveTo>
                    <a:pt x="156" y="1218"/>
                  </a:moveTo>
                  <a:cubicBezTo>
                    <a:pt x="156" y="1219"/>
                    <a:pt x="157" y="1219"/>
                    <a:pt x="157" y="1219"/>
                  </a:cubicBezTo>
                  <a:moveTo>
                    <a:pt x="157" y="1219"/>
                  </a:moveTo>
                  <a:cubicBezTo>
                    <a:pt x="158" y="1220"/>
                    <a:pt x="158" y="1219"/>
                    <a:pt x="157" y="1219"/>
                  </a:cubicBezTo>
                  <a:moveTo>
                    <a:pt x="157" y="1219"/>
                  </a:moveTo>
                  <a:cubicBezTo>
                    <a:pt x="157" y="1218"/>
                    <a:pt x="157" y="1218"/>
                    <a:pt x="156" y="1218"/>
                  </a:cubicBezTo>
                  <a:moveTo>
                    <a:pt x="156" y="1218"/>
                  </a:moveTo>
                  <a:cubicBezTo>
                    <a:pt x="156" y="1217"/>
                    <a:pt x="156" y="1216"/>
                    <a:pt x="155" y="1216"/>
                  </a:cubicBezTo>
                  <a:moveTo>
                    <a:pt x="155" y="1216"/>
                  </a:moveTo>
                  <a:cubicBezTo>
                    <a:pt x="155" y="1215"/>
                    <a:pt x="155" y="1215"/>
                    <a:pt x="154" y="1215"/>
                  </a:cubicBezTo>
                  <a:moveTo>
                    <a:pt x="154" y="1215"/>
                  </a:moveTo>
                  <a:cubicBezTo>
                    <a:pt x="134" y="1178"/>
                    <a:pt x="113" y="1142"/>
                    <a:pt x="99" y="1099"/>
                  </a:cubicBezTo>
                  <a:cubicBezTo>
                    <a:pt x="85" y="1089"/>
                    <a:pt x="75" y="1077"/>
                    <a:pt x="64" y="1065"/>
                  </a:cubicBezTo>
                  <a:moveTo>
                    <a:pt x="64" y="1065"/>
                  </a:moveTo>
                  <a:cubicBezTo>
                    <a:pt x="63" y="1064"/>
                    <a:pt x="63" y="1065"/>
                    <a:pt x="64" y="1065"/>
                  </a:cubicBezTo>
                  <a:moveTo>
                    <a:pt x="282" y="1081"/>
                  </a:moveTo>
                  <a:cubicBezTo>
                    <a:pt x="297" y="1111"/>
                    <a:pt x="315" y="1138"/>
                    <a:pt x="335" y="1164"/>
                  </a:cubicBezTo>
                  <a:cubicBezTo>
                    <a:pt x="327" y="1133"/>
                    <a:pt x="324" y="1098"/>
                    <a:pt x="318" y="1066"/>
                  </a:cubicBezTo>
                  <a:cubicBezTo>
                    <a:pt x="307" y="1072"/>
                    <a:pt x="294" y="1076"/>
                    <a:pt x="282" y="1081"/>
                  </a:cubicBezTo>
                  <a:close/>
                  <a:moveTo>
                    <a:pt x="1457" y="1068"/>
                  </a:moveTo>
                  <a:cubicBezTo>
                    <a:pt x="1458" y="1069"/>
                    <a:pt x="1457" y="1068"/>
                    <a:pt x="1457" y="1068"/>
                  </a:cubicBezTo>
                  <a:close/>
                  <a:moveTo>
                    <a:pt x="1361" y="1232"/>
                  </a:moveTo>
                  <a:cubicBezTo>
                    <a:pt x="1360" y="1233"/>
                    <a:pt x="1361" y="1233"/>
                    <a:pt x="1361" y="1232"/>
                  </a:cubicBezTo>
                  <a:moveTo>
                    <a:pt x="1361" y="1232"/>
                  </a:moveTo>
                  <a:cubicBezTo>
                    <a:pt x="1399" y="1185"/>
                    <a:pt x="1434" y="1129"/>
                    <a:pt x="1456" y="1069"/>
                  </a:cubicBezTo>
                  <a:cubicBezTo>
                    <a:pt x="1450" y="1078"/>
                    <a:pt x="1442" y="1085"/>
                    <a:pt x="1433" y="1092"/>
                  </a:cubicBezTo>
                  <a:cubicBezTo>
                    <a:pt x="1414" y="1130"/>
                    <a:pt x="1388" y="1162"/>
                    <a:pt x="1365" y="1196"/>
                  </a:cubicBezTo>
                  <a:cubicBezTo>
                    <a:pt x="1367" y="1209"/>
                    <a:pt x="1364" y="1221"/>
                    <a:pt x="1361" y="1232"/>
                  </a:cubicBezTo>
                  <a:moveTo>
                    <a:pt x="341" y="1193"/>
                  </a:moveTo>
                  <a:cubicBezTo>
                    <a:pt x="341" y="1194"/>
                    <a:pt x="342" y="1193"/>
                    <a:pt x="341" y="1193"/>
                  </a:cubicBezTo>
                  <a:moveTo>
                    <a:pt x="341" y="1193"/>
                  </a:moveTo>
                  <a:cubicBezTo>
                    <a:pt x="340" y="1185"/>
                    <a:pt x="337" y="1179"/>
                    <a:pt x="337" y="1172"/>
                  </a:cubicBezTo>
                  <a:cubicBezTo>
                    <a:pt x="315" y="1144"/>
                    <a:pt x="298" y="1113"/>
                    <a:pt x="278" y="1083"/>
                  </a:cubicBezTo>
                  <a:cubicBezTo>
                    <a:pt x="261" y="1092"/>
                    <a:pt x="240" y="1102"/>
                    <a:pt x="222" y="1114"/>
                  </a:cubicBezTo>
                  <a:cubicBezTo>
                    <a:pt x="220" y="1116"/>
                    <a:pt x="207" y="1125"/>
                    <a:pt x="207" y="1127"/>
                  </a:cubicBezTo>
                  <a:cubicBezTo>
                    <a:pt x="207" y="1129"/>
                    <a:pt x="219" y="1144"/>
                    <a:pt x="221" y="1146"/>
                  </a:cubicBezTo>
                  <a:cubicBezTo>
                    <a:pt x="226" y="1153"/>
                    <a:pt x="230" y="1157"/>
                    <a:pt x="234" y="1164"/>
                  </a:cubicBezTo>
                  <a:cubicBezTo>
                    <a:pt x="269" y="1174"/>
                    <a:pt x="303" y="1186"/>
                    <a:pt x="341" y="1193"/>
                  </a:cubicBezTo>
                  <a:moveTo>
                    <a:pt x="183" y="1096"/>
                  </a:moveTo>
                  <a:cubicBezTo>
                    <a:pt x="183" y="1095"/>
                    <a:pt x="184" y="1096"/>
                    <a:pt x="183" y="1096"/>
                  </a:cubicBezTo>
                  <a:close/>
                  <a:moveTo>
                    <a:pt x="195" y="1134"/>
                  </a:moveTo>
                  <a:cubicBezTo>
                    <a:pt x="197" y="1130"/>
                    <a:pt x="202" y="1130"/>
                    <a:pt x="203" y="1125"/>
                  </a:cubicBezTo>
                  <a:cubicBezTo>
                    <a:pt x="196" y="1116"/>
                    <a:pt x="191" y="1106"/>
                    <a:pt x="184" y="1097"/>
                  </a:cubicBezTo>
                  <a:cubicBezTo>
                    <a:pt x="187" y="1110"/>
                    <a:pt x="190" y="1123"/>
                    <a:pt x="195" y="1134"/>
                  </a:cubicBezTo>
                  <a:close/>
                  <a:moveTo>
                    <a:pt x="1271" y="1097"/>
                  </a:moveTo>
                  <a:cubicBezTo>
                    <a:pt x="1271" y="1098"/>
                    <a:pt x="1270" y="1099"/>
                    <a:pt x="1270" y="1100"/>
                  </a:cubicBezTo>
                  <a:cubicBezTo>
                    <a:pt x="1254" y="1126"/>
                    <a:pt x="1234" y="1154"/>
                    <a:pt x="1216" y="1177"/>
                  </a:cubicBezTo>
                  <a:cubicBezTo>
                    <a:pt x="1214" y="1180"/>
                    <a:pt x="1210" y="1183"/>
                    <a:pt x="1210" y="1187"/>
                  </a:cubicBezTo>
                  <a:cubicBezTo>
                    <a:pt x="1235" y="1180"/>
                    <a:pt x="1261" y="1174"/>
                    <a:pt x="1284" y="1165"/>
                  </a:cubicBezTo>
                  <a:cubicBezTo>
                    <a:pt x="1289" y="1147"/>
                    <a:pt x="1294" y="1131"/>
                    <a:pt x="1298" y="1112"/>
                  </a:cubicBezTo>
                  <a:cubicBezTo>
                    <a:pt x="1289" y="1107"/>
                    <a:pt x="1281" y="1100"/>
                    <a:pt x="1271" y="1097"/>
                  </a:cubicBezTo>
                  <a:close/>
                  <a:moveTo>
                    <a:pt x="1426" y="1099"/>
                  </a:moveTo>
                  <a:cubicBezTo>
                    <a:pt x="1417" y="1104"/>
                    <a:pt x="1408" y="1111"/>
                    <a:pt x="1399" y="1117"/>
                  </a:cubicBezTo>
                  <a:cubicBezTo>
                    <a:pt x="1394" y="1137"/>
                    <a:pt x="1385" y="1154"/>
                    <a:pt x="1377" y="1173"/>
                  </a:cubicBezTo>
                  <a:moveTo>
                    <a:pt x="1377" y="1173"/>
                  </a:moveTo>
                  <a:cubicBezTo>
                    <a:pt x="1376" y="1173"/>
                    <a:pt x="1377" y="1174"/>
                    <a:pt x="1376" y="1175"/>
                  </a:cubicBezTo>
                  <a:moveTo>
                    <a:pt x="1376" y="1175"/>
                  </a:moveTo>
                  <a:cubicBezTo>
                    <a:pt x="1375" y="1175"/>
                    <a:pt x="1377" y="1176"/>
                    <a:pt x="1376" y="1175"/>
                  </a:cubicBezTo>
                  <a:moveTo>
                    <a:pt x="1376" y="1175"/>
                  </a:moveTo>
                  <a:cubicBezTo>
                    <a:pt x="1377" y="1174"/>
                    <a:pt x="1377" y="1173"/>
                    <a:pt x="1377" y="1173"/>
                  </a:cubicBezTo>
                  <a:moveTo>
                    <a:pt x="1377" y="1173"/>
                  </a:moveTo>
                  <a:cubicBezTo>
                    <a:pt x="1396" y="1150"/>
                    <a:pt x="1412" y="1125"/>
                    <a:pt x="1426" y="1099"/>
                  </a:cubicBezTo>
                  <a:moveTo>
                    <a:pt x="1426" y="1099"/>
                  </a:moveTo>
                  <a:cubicBezTo>
                    <a:pt x="1428" y="1098"/>
                    <a:pt x="1426" y="1098"/>
                    <a:pt x="1426" y="1099"/>
                  </a:cubicBezTo>
                  <a:moveTo>
                    <a:pt x="159" y="1216"/>
                  </a:moveTo>
                  <a:cubicBezTo>
                    <a:pt x="156" y="1201"/>
                    <a:pt x="160" y="1188"/>
                    <a:pt x="164" y="1176"/>
                  </a:cubicBezTo>
                  <a:cubicBezTo>
                    <a:pt x="148" y="1157"/>
                    <a:pt x="133" y="1136"/>
                    <a:pt x="120" y="1113"/>
                  </a:cubicBezTo>
                  <a:cubicBezTo>
                    <a:pt x="113" y="1111"/>
                    <a:pt x="109" y="1105"/>
                    <a:pt x="102" y="1103"/>
                  </a:cubicBezTo>
                  <a:cubicBezTo>
                    <a:pt x="118" y="1144"/>
                    <a:pt x="137" y="1181"/>
                    <a:pt x="159" y="1216"/>
                  </a:cubicBezTo>
                  <a:close/>
                  <a:moveTo>
                    <a:pt x="1287" y="1164"/>
                  </a:moveTo>
                  <a:cubicBezTo>
                    <a:pt x="1303" y="1157"/>
                    <a:pt x="1323" y="1155"/>
                    <a:pt x="1333" y="1143"/>
                  </a:cubicBezTo>
                  <a:cubicBezTo>
                    <a:pt x="1325" y="1131"/>
                    <a:pt x="1312" y="1123"/>
                    <a:pt x="1301" y="1114"/>
                  </a:cubicBezTo>
                  <a:cubicBezTo>
                    <a:pt x="1296" y="1131"/>
                    <a:pt x="1292" y="1148"/>
                    <a:pt x="1287" y="1164"/>
                  </a:cubicBezTo>
                  <a:close/>
                  <a:moveTo>
                    <a:pt x="126" y="1118"/>
                  </a:moveTo>
                  <a:cubicBezTo>
                    <a:pt x="138" y="1138"/>
                    <a:pt x="150" y="1157"/>
                    <a:pt x="166" y="1174"/>
                  </a:cubicBezTo>
                  <a:cubicBezTo>
                    <a:pt x="169" y="1162"/>
                    <a:pt x="177" y="1155"/>
                    <a:pt x="182" y="1146"/>
                  </a:cubicBezTo>
                  <a:cubicBezTo>
                    <a:pt x="161" y="1138"/>
                    <a:pt x="144" y="1127"/>
                    <a:pt x="126" y="1118"/>
                  </a:cubicBezTo>
                  <a:moveTo>
                    <a:pt x="126" y="1118"/>
                  </a:moveTo>
                  <a:cubicBezTo>
                    <a:pt x="125" y="1116"/>
                    <a:pt x="124" y="1118"/>
                    <a:pt x="126" y="1118"/>
                  </a:cubicBezTo>
                  <a:moveTo>
                    <a:pt x="1342" y="1146"/>
                  </a:moveTo>
                  <a:cubicBezTo>
                    <a:pt x="1351" y="1159"/>
                    <a:pt x="1360" y="1173"/>
                    <a:pt x="1365" y="1190"/>
                  </a:cubicBezTo>
                  <a:cubicBezTo>
                    <a:pt x="1377" y="1168"/>
                    <a:pt x="1387" y="1145"/>
                    <a:pt x="1396" y="1120"/>
                  </a:cubicBezTo>
                  <a:cubicBezTo>
                    <a:pt x="1397" y="1120"/>
                    <a:pt x="1396" y="1119"/>
                    <a:pt x="1395" y="1119"/>
                  </a:cubicBezTo>
                  <a:cubicBezTo>
                    <a:pt x="1379" y="1129"/>
                    <a:pt x="1361" y="1138"/>
                    <a:pt x="1342" y="1146"/>
                  </a:cubicBezTo>
                  <a:close/>
                  <a:moveTo>
                    <a:pt x="204" y="1128"/>
                  </a:moveTo>
                  <a:cubicBezTo>
                    <a:pt x="202" y="1133"/>
                    <a:pt x="196" y="1134"/>
                    <a:pt x="195" y="1139"/>
                  </a:cubicBezTo>
                  <a:cubicBezTo>
                    <a:pt x="197" y="1142"/>
                    <a:pt x="198" y="1146"/>
                    <a:pt x="198" y="1151"/>
                  </a:cubicBezTo>
                  <a:cubicBezTo>
                    <a:pt x="209" y="1153"/>
                    <a:pt x="219" y="1160"/>
                    <a:pt x="229" y="1160"/>
                  </a:cubicBezTo>
                  <a:cubicBezTo>
                    <a:pt x="220" y="1151"/>
                    <a:pt x="214" y="1138"/>
                    <a:pt x="204" y="1128"/>
                  </a:cubicBezTo>
                  <a:close/>
                  <a:moveTo>
                    <a:pt x="1100" y="1194"/>
                  </a:moveTo>
                  <a:cubicBezTo>
                    <a:pt x="1095" y="1200"/>
                    <a:pt x="1088" y="1206"/>
                    <a:pt x="1088" y="1212"/>
                  </a:cubicBezTo>
                  <a:cubicBezTo>
                    <a:pt x="1101" y="1209"/>
                    <a:pt x="1114" y="1208"/>
                    <a:pt x="1126" y="1205"/>
                  </a:cubicBezTo>
                  <a:cubicBezTo>
                    <a:pt x="1129" y="1181"/>
                    <a:pt x="1137" y="1156"/>
                    <a:pt x="1137" y="1132"/>
                  </a:cubicBezTo>
                  <a:cubicBezTo>
                    <a:pt x="1126" y="1153"/>
                    <a:pt x="1113" y="1175"/>
                    <a:pt x="1100" y="1194"/>
                  </a:cubicBezTo>
                  <a:close/>
                  <a:moveTo>
                    <a:pt x="187" y="1146"/>
                  </a:moveTo>
                  <a:cubicBezTo>
                    <a:pt x="190" y="1145"/>
                    <a:pt x="194" y="1150"/>
                    <a:pt x="196" y="1148"/>
                  </a:cubicBezTo>
                  <a:cubicBezTo>
                    <a:pt x="193" y="1146"/>
                    <a:pt x="194" y="1141"/>
                    <a:pt x="192" y="1140"/>
                  </a:cubicBezTo>
                  <a:cubicBezTo>
                    <a:pt x="191" y="1142"/>
                    <a:pt x="188" y="1143"/>
                    <a:pt x="187" y="1146"/>
                  </a:cubicBezTo>
                  <a:close/>
                  <a:moveTo>
                    <a:pt x="1333" y="1147"/>
                  </a:moveTo>
                  <a:cubicBezTo>
                    <a:pt x="1335" y="1147"/>
                    <a:pt x="1336" y="1146"/>
                    <a:pt x="1337" y="1145"/>
                  </a:cubicBezTo>
                  <a:cubicBezTo>
                    <a:pt x="1335" y="1143"/>
                    <a:pt x="1334" y="1145"/>
                    <a:pt x="1333" y="1147"/>
                  </a:cubicBezTo>
                  <a:close/>
                  <a:moveTo>
                    <a:pt x="241" y="1257"/>
                  </a:moveTo>
                  <a:cubicBezTo>
                    <a:pt x="241" y="1258"/>
                    <a:pt x="242" y="1257"/>
                    <a:pt x="241" y="1257"/>
                  </a:cubicBezTo>
                  <a:moveTo>
                    <a:pt x="241" y="1257"/>
                  </a:moveTo>
                  <a:cubicBezTo>
                    <a:pt x="224" y="1224"/>
                    <a:pt x="209" y="1190"/>
                    <a:pt x="197" y="1152"/>
                  </a:cubicBezTo>
                  <a:cubicBezTo>
                    <a:pt x="194" y="1150"/>
                    <a:pt x="189" y="1150"/>
                    <a:pt x="187" y="1148"/>
                  </a:cubicBezTo>
                  <a:cubicBezTo>
                    <a:pt x="177" y="1154"/>
                    <a:pt x="173" y="1166"/>
                    <a:pt x="167" y="1175"/>
                  </a:cubicBezTo>
                  <a:cubicBezTo>
                    <a:pt x="189" y="1205"/>
                    <a:pt x="214" y="1232"/>
                    <a:pt x="241" y="1257"/>
                  </a:cubicBezTo>
                  <a:moveTo>
                    <a:pt x="1207" y="1335"/>
                  </a:moveTo>
                  <a:cubicBezTo>
                    <a:pt x="1206" y="1335"/>
                    <a:pt x="1208" y="1336"/>
                    <a:pt x="1207" y="1335"/>
                  </a:cubicBezTo>
                  <a:moveTo>
                    <a:pt x="1207" y="1335"/>
                  </a:moveTo>
                  <a:cubicBezTo>
                    <a:pt x="1267" y="1295"/>
                    <a:pt x="1319" y="1248"/>
                    <a:pt x="1362" y="1192"/>
                  </a:cubicBezTo>
                  <a:cubicBezTo>
                    <a:pt x="1357" y="1174"/>
                    <a:pt x="1350" y="1158"/>
                    <a:pt x="1337" y="1148"/>
                  </a:cubicBezTo>
                  <a:cubicBezTo>
                    <a:pt x="1322" y="1158"/>
                    <a:pt x="1312" y="1174"/>
                    <a:pt x="1300" y="1189"/>
                  </a:cubicBezTo>
                  <a:cubicBezTo>
                    <a:pt x="1294" y="1196"/>
                    <a:pt x="1288" y="1203"/>
                    <a:pt x="1281" y="1210"/>
                  </a:cubicBezTo>
                  <a:cubicBezTo>
                    <a:pt x="1275" y="1217"/>
                    <a:pt x="1267" y="1223"/>
                    <a:pt x="1263" y="1230"/>
                  </a:cubicBezTo>
                  <a:cubicBezTo>
                    <a:pt x="1258" y="1239"/>
                    <a:pt x="1255" y="1249"/>
                    <a:pt x="1251" y="1258"/>
                  </a:cubicBezTo>
                  <a:cubicBezTo>
                    <a:pt x="1237" y="1285"/>
                    <a:pt x="1225" y="1311"/>
                    <a:pt x="1207" y="1335"/>
                  </a:cubicBezTo>
                  <a:moveTo>
                    <a:pt x="1324" y="1154"/>
                  </a:moveTo>
                  <a:cubicBezTo>
                    <a:pt x="1310" y="1158"/>
                    <a:pt x="1300" y="1164"/>
                    <a:pt x="1286" y="1167"/>
                  </a:cubicBezTo>
                  <a:cubicBezTo>
                    <a:pt x="1282" y="1186"/>
                    <a:pt x="1272" y="1204"/>
                    <a:pt x="1269" y="1221"/>
                  </a:cubicBezTo>
                  <a:cubicBezTo>
                    <a:pt x="1287" y="1199"/>
                    <a:pt x="1307" y="1178"/>
                    <a:pt x="1324" y="1154"/>
                  </a:cubicBezTo>
                  <a:moveTo>
                    <a:pt x="1324" y="1154"/>
                  </a:moveTo>
                  <a:cubicBezTo>
                    <a:pt x="1325" y="1154"/>
                    <a:pt x="1324" y="1153"/>
                    <a:pt x="1324" y="1154"/>
                  </a:cubicBezTo>
                  <a:moveTo>
                    <a:pt x="222" y="1212"/>
                  </a:moveTo>
                  <a:cubicBezTo>
                    <a:pt x="231" y="1230"/>
                    <a:pt x="237" y="1251"/>
                    <a:pt x="247" y="1264"/>
                  </a:cubicBezTo>
                  <a:cubicBezTo>
                    <a:pt x="252" y="1270"/>
                    <a:pt x="260" y="1275"/>
                    <a:pt x="267" y="1280"/>
                  </a:cubicBezTo>
                  <a:cubicBezTo>
                    <a:pt x="287" y="1297"/>
                    <a:pt x="306" y="1314"/>
                    <a:pt x="328" y="1328"/>
                  </a:cubicBezTo>
                  <a:cubicBezTo>
                    <a:pt x="334" y="1313"/>
                    <a:pt x="344" y="1302"/>
                    <a:pt x="354" y="1291"/>
                  </a:cubicBezTo>
                  <a:cubicBezTo>
                    <a:pt x="308" y="1254"/>
                    <a:pt x="269" y="1211"/>
                    <a:pt x="232" y="1165"/>
                  </a:cubicBezTo>
                  <a:cubicBezTo>
                    <a:pt x="220" y="1162"/>
                    <a:pt x="212" y="1157"/>
                    <a:pt x="200" y="1154"/>
                  </a:cubicBezTo>
                  <a:cubicBezTo>
                    <a:pt x="206" y="1174"/>
                    <a:pt x="214" y="1193"/>
                    <a:pt x="222" y="1212"/>
                  </a:cubicBezTo>
                  <a:close/>
                  <a:moveTo>
                    <a:pt x="356" y="1290"/>
                  </a:moveTo>
                  <a:cubicBezTo>
                    <a:pt x="359" y="1285"/>
                    <a:pt x="365" y="1284"/>
                    <a:pt x="367" y="1278"/>
                  </a:cubicBezTo>
                  <a:cubicBezTo>
                    <a:pt x="358" y="1252"/>
                    <a:pt x="349" y="1226"/>
                    <a:pt x="342" y="1197"/>
                  </a:cubicBezTo>
                  <a:cubicBezTo>
                    <a:pt x="306" y="1189"/>
                    <a:pt x="270" y="1177"/>
                    <a:pt x="238" y="1169"/>
                  </a:cubicBezTo>
                  <a:cubicBezTo>
                    <a:pt x="274" y="1212"/>
                    <a:pt x="312" y="1254"/>
                    <a:pt x="356" y="1290"/>
                  </a:cubicBezTo>
                  <a:close/>
                  <a:moveTo>
                    <a:pt x="1223" y="1265"/>
                  </a:moveTo>
                  <a:cubicBezTo>
                    <a:pt x="1235" y="1254"/>
                    <a:pt x="1255" y="1239"/>
                    <a:pt x="1263" y="1225"/>
                  </a:cubicBezTo>
                  <a:cubicBezTo>
                    <a:pt x="1273" y="1209"/>
                    <a:pt x="1274" y="1190"/>
                    <a:pt x="1282" y="1170"/>
                  </a:cubicBezTo>
                  <a:cubicBezTo>
                    <a:pt x="1282" y="1169"/>
                    <a:pt x="1282" y="1169"/>
                    <a:pt x="1281" y="1169"/>
                  </a:cubicBezTo>
                  <a:cubicBezTo>
                    <a:pt x="1257" y="1177"/>
                    <a:pt x="1232" y="1184"/>
                    <a:pt x="1206" y="1191"/>
                  </a:cubicBezTo>
                  <a:cubicBezTo>
                    <a:pt x="1184" y="1218"/>
                    <a:pt x="1160" y="1242"/>
                    <a:pt x="1137" y="1268"/>
                  </a:cubicBezTo>
                  <a:cubicBezTo>
                    <a:pt x="1155" y="1276"/>
                    <a:pt x="1167" y="1289"/>
                    <a:pt x="1181" y="1301"/>
                  </a:cubicBezTo>
                  <a:cubicBezTo>
                    <a:pt x="1195" y="1290"/>
                    <a:pt x="1208" y="1278"/>
                    <a:pt x="1223" y="1265"/>
                  </a:cubicBezTo>
                  <a:close/>
                  <a:moveTo>
                    <a:pt x="344" y="1195"/>
                  </a:moveTo>
                  <a:cubicBezTo>
                    <a:pt x="349" y="1194"/>
                    <a:pt x="353" y="1198"/>
                    <a:pt x="355" y="1196"/>
                  </a:cubicBezTo>
                  <a:cubicBezTo>
                    <a:pt x="350" y="1190"/>
                    <a:pt x="346" y="1183"/>
                    <a:pt x="341" y="1178"/>
                  </a:cubicBezTo>
                  <a:cubicBezTo>
                    <a:pt x="342" y="1184"/>
                    <a:pt x="343" y="1189"/>
                    <a:pt x="344" y="1195"/>
                  </a:cubicBezTo>
                  <a:close/>
                  <a:moveTo>
                    <a:pt x="289" y="1331"/>
                  </a:moveTo>
                  <a:cubicBezTo>
                    <a:pt x="289" y="1332"/>
                    <a:pt x="290" y="1331"/>
                    <a:pt x="289" y="1331"/>
                  </a:cubicBezTo>
                  <a:moveTo>
                    <a:pt x="289" y="1331"/>
                  </a:moveTo>
                  <a:cubicBezTo>
                    <a:pt x="274" y="1310"/>
                    <a:pt x="258" y="1290"/>
                    <a:pt x="246" y="1266"/>
                  </a:cubicBezTo>
                  <a:cubicBezTo>
                    <a:pt x="216" y="1240"/>
                    <a:pt x="192" y="1209"/>
                    <a:pt x="165" y="1180"/>
                  </a:cubicBezTo>
                  <a:cubicBezTo>
                    <a:pt x="163" y="1194"/>
                    <a:pt x="158" y="1209"/>
                    <a:pt x="163" y="1223"/>
                  </a:cubicBezTo>
                  <a:cubicBezTo>
                    <a:pt x="169" y="1238"/>
                    <a:pt x="189" y="1257"/>
                    <a:pt x="203" y="1271"/>
                  </a:cubicBezTo>
                  <a:cubicBezTo>
                    <a:pt x="217" y="1284"/>
                    <a:pt x="236" y="1304"/>
                    <a:pt x="249" y="1313"/>
                  </a:cubicBezTo>
                  <a:cubicBezTo>
                    <a:pt x="261" y="1321"/>
                    <a:pt x="278" y="1326"/>
                    <a:pt x="289" y="1331"/>
                  </a:cubicBezTo>
                  <a:moveTo>
                    <a:pt x="676" y="1195"/>
                  </a:moveTo>
                  <a:cubicBezTo>
                    <a:pt x="677" y="1209"/>
                    <a:pt x="682" y="1221"/>
                    <a:pt x="683" y="1235"/>
                  </a:cubicBezTo>
                  <a:cubicBezTo>
                    <a:pt x="697" y="1236"/>
                    <a:pt x="712" y="1236"/>
                    <a:pt x="727" y="1236"/>
                  </a:cubicBezTo>
                  <a:cubicBezTo>
                    <a:pt x="726" y="1222"/>
                    <a:pt x="730" y="1202"/>
                    <a:pt x="725" y="1192"/>
                  </a:cubicBezTo>
                  <a:cubicBezTo>
                    <a:pt x="709" y="1193"/>
                    <a:pt x="691" y="1193"/>
                    <a:pt x="676" y="1195"/>
                  </a:cubicBezTo>
                  <a:close/>
                  <a:moveTo>
                    <a:pt x="729" y="1192"/>
                  </a:moveTo>
                  <a:cubicBezTo>
                    <a:pt x="729" y="1207"/>
                    <a:pt x="731" y="1220"/>
                    <a:pt x="730" y="1236"/>
                  </a:cubicBezTo>
                  <a:cubicBezTo>
                    <a:pt x="744" y="1238"/>
                    <a:pt x="761" y="1236"/>
                    <a:pt x="775" y="1237"/>
                  </a:cubicBezTo>
                  <a:cubicBezTo>
                    <a:pt x="777" y="1222"/>
                    <a:pt x="777" y="1207"/>
                    <a:pt x="777" y="1192"/>
                  </a:cubicBezTo>
                  <a:cubicBezTo>
                    <a:pt x="761" y="1192"/>
                    <a:pt x="745" y="1192"/>
                    <a:pt x="729" y="1192"/>
                  </a:cubicBezTo>
                  <a:close/>
                  <a:moveTo>
                    <a:pt x="780" y="1192"/>
                  </a:moveTo>
                  <a:cubicBezTo>
                    <a:pt x="779" y="1206"/>
                    <a:pt x="779" y="1222"/>
                    <a:pt x="778" y="1237"/>
                  </a:cubicBezTo>
                  <a:cubicBezTo>
                    <a:pt x="809" y="1235"/>
                    <a:pt x="841" y="1236"/>
                    <a:pt x="871" y="1234"/>
                  </a:cubicBezTo>
                  <a:cubicBezTo>
                    <a:pt x="875" y="1222"/>
                    <a:pt x="879" y="1210"/>
                    <a:pt x="882" y="1198"/>
                  </a:cubicBezTo>
                  <a:cubicBezTo>
                    <a:pt x="849" y="1195"/>
                    <a:pt x="816" y="1192"/>
                    <a:pt x="780" y="1192"/>
                  </a:cubicBezTo>
                  <a:close/>
                  <a:moveTo>
                    <a:pt x="1200" y="1193"/>
                  </a:moveTo>
                  <a:cubicBezTo>
                    <a:pt x="1176" y="1197"/>
                    <a:pt x="1153" y="1204"/>
                    <a:pt x="1128" y="1207"/>
                  </a:cubicBezTo>
                  <a:cubicBezTo>
                    <a:pt x="1124" y="1224"/>
                    <a:pt x="1120" y="1239"/>
                    <a:pt x="1116" y="1255"/>
                  </a:cubicBezTo>
                  <a:cubicBezTo>
                    <a:pt x="1122" y="1258"/>
                    <a:pt x="1128" y="1262"/>
                    <a:pt x="1134" y="1265"/>
                  </a:cubicBezTo>
                  <a:cubicBezTo>
                    <a:pt x="1158" y="1242"/>
                    <a:pt x="1180" y="1219"/>
                    <a:pt x="1200" y="1193"/>
                  </a:cubicBezTo>
                  <a:moveTo>
                    <a:pt x="1200" y="1193"/>
                  </a:moveTo>
                  <a:cubicBezTo>
                    <a:pt x="1201" y="1192"/>
                    <a:pt x="1200" y="1192"/>
                    <a:pt x="1200" y="1193"/>
                  </a:cubicBezTo>
                  <a:moveTo>
                    <a:pt x="671" y="1195"/>
                  </a:moveTo>
                  <a:cubicBezTo>
                    <a:pt x="638" y="1198"/>
                    <a:pt x="605" y="1201"/>
                    <a:pt x="575" y="1207"/>
                  </a:cubicBezTo>
                  <a:cubicBezTo>
                    <a:pt x="578" y="1215"/>
                    <a:pt x="580" y="1224"/>
                    <a:pt x="586" y="1229"/>
                  </a:cubicBezTo>
                  <a:cubicBezTo>
                    <a:pt x="616" y="1232"/>
                    <a:pt x="650" y="1235"/>
                    <a:pt x="680" y="1234"/>
                  </a:cubicBezTo>
                  <a:cubicBezTo>
                    <a:pt x="676" y="1222"/>
                    <a:pt x="675" y="1207"/>
                    <a:pt x="671" y="1195"/>
                  </a:cubicBezTo>
                  <a:close/>
                  <a:moveTo>
                    <a:pt x="369" y="1277"/>
                  </a:moveTo>
                  <a:cubicBezTo>
                    <a:pt x="382" y="1271"/>
                    <a:pt x="394" y="1263"/>
                    <a:pt x="406" y="1255"/>
                  </a:cubicBezTo>
                  <a:cubicBezTo>
                    <a:pt x="389" y="1237"/>
                    <a:pt x="373" y="1219"/>
                    <a:pt x="358" y="1199"/>
                  </a:cubicBezTo>
                  <a:cubicBezTo>
                    <a:pt x="353" y="1200"/>
                    <a:pt x="350" y="1197"/>
                    <a:pt x="345" y="1198"/>
                  </a:cubicBezTo>
                  <a:cubicBezTo>
                    <a:pt x="352" y="1226"/>
                    <a:pt x="361" y="1251"/>
                    <a:pt x="369" y="1277"/>
                  </a:cubicBezTo>
                  <a:close/>
                  <a:moveTo>
                    <a:pt x="884" y="1199"/>
                  </a:moveTo>
                  <a:cubicBezTo>
                    <a:pt x="882" y="1211"/>
                    <a:pt x="877" y="1221"/>
                    <a:pt x="874" y="1234"/>
                  </a:cubicBezTo>
                  <a:cubicBezTo>
                    <a:pt x="894" y="1233"/>
                    <a:pt x="914" y="1231"/>
                    <a:pt x="934" y="1230"/>
                  </a:cubicBezTo>
                  <a:cubicBezTo>
                    <a:pt x="934" y="1221"/>
                    <a:pt x="936" y="1215"/>
                    <a:pt x="936" y="1205"/>
                  </a:cubicBezTo>
                  <a:cubicBezTo>
                    <a:pt x="919" y="1202"/>
                    <a:pt x="903" y="1199"/>
                    <a:pt x="884" y="1199"/>
                  </a:cubicBezTo>
                  <a:close/>
                  <a:moveTo>
                    <a:pt x="1360" y="1199"/>
                  </a:moveTo>
                  <a:cubicBezTo>
                    <a:pt x="1360" y="1199"/>
                    <a:pt x="1361" y="1200"/>
                    <a:pt x="1360" y="1199"/>
                  </a:cubicBezTo>
                  <a:close/>
                  <a:moveTo>
                    <a:pt x="363" y="1201"/>
                  </a:moveTo>
                  <a:cubicBezTo>
                    <a:pt x="378" y="1220"/>
                    <a:pt x="392" y="1239"/>
                    <a:pt x="410" y="1254"/>
                  </a:cubicBezTo>
                  <a:cubicBezTo>
                    <a:pt x="432" y="1244"/>
                    <a:pt x="454" y="1234"/>
                    <a:pt x="480" y="1227"/>
                  </a:cubicBezTo>
                  <a:cubicBezTo>
                    <a:pt x="477" y="1217"/>
                    <a:pt x="463" y="1219"/>
                    <a:pt x="454" y="1218"/>
                  </a:cubicBezTo>
                  <a:cubicBezTo>
                    <a:pt x="424" y="1213"/>
                    <a:pt x="391" y="1206"/>
                    <a:pt x="363" y="1201"/>
                  </a:cubicBezTo>
                  <a:moveTo>
                    <a:pt x="363" y="1201"/>
                  </a:moveTo>
                  <a:cubicBezTo>
                    <a:pt x="362" y="1200"/>
                    <a:pt x="361" y="1201"/>
                    <a:pt x="363" y="1201"/>
                  </a:cubicBezTo>
                  <a:moveTo>
                    <a:pt x="1359" y="1201"/>
                  </a:moveTo>
                  <a:cubicBezTo>
                    <a:pt x="1318" y="1253"/>
                    <a:pt x="1263" y="1298"/>
                    <a:pt x="1208" y="1338"/>
                  </a:cubicBezTo>
                  <a:cubicBezTo>
                    <a:pt x="1206" y="1339"/>
                    <a:pt x="1201" y="1341"/>
                    <a:pt x="1202" y="1345"/>
                  </a:cubicBezTo>
                  <a:cubicBezTo>
                    <a:pt x="1217" y="1339"/>
                    <a:pt x="1232" y="1333"/>
                    <a:pt x="1247" y="1326"/>
                  </a:cubicBezTo>
                  <a:cubicBezTo>
                    <a:pt x="1261" y="1320"/>
                    <a:pt x="1277" y="1313"/>
                    <a:pt x="1289" y="1304"/>
                  </a:cubicBezTo>
                  <a:cubicBezTo>
                    <a:pt x="1303" y="1293"/>
                    <a:pt x="1316" y="1270"/>
                    <a:pt x="1326" y="1255"/>
                  </a:cubicBezTo>
                  <a:cubicBezTo>
                    <a:pt x="1338" y="1238"/>
                    <a:pt x="1350" y="1220"/>
                    <a:pt x="1359" y="1201"/>
                  </a:cubicBezTo>
                  <a:moveTo>
                    <a:pt x="1359" y="1201"/>
                  </a:moveTo>
                  <a:cubicBezTo>
                    <a:pt x="1361" y="1201"/>
                    <a:pt x="1359" y="1200"/>
                    <a:pt x="1359" y="1201"/>
                  </a:cubicBezTo>
                  <a:moveTo>
                    <a:pt x="1301" y="1295"/>
                  </a:moveTo>
                  <a:cubicBezTo>
                    <a:pt x="1299" y="1296"/>
                    <a:pt x="1301" y="1297"/>
                    <a:pt x="1301" y="1295"/>
                  </a:cubicBezTo>
                  <a:moveTo>
                    <a:pt x="1301" y="1295"/>
                  </a:moveTo>
                  <a:cubicBezTo>
                    <a:pt x="1315" y="1282"/>
                    <a:pt x="1343" y="1260"/>
                    <a:pt x="1354" y="1241"/>
                  </a:cubicBezTo>
                  <a:cubicBezTo>
                    <a:pt x="1360" y="1231"/>
                    <a:pt x="1364" y="1215"/>
                    <a:pt x="1362" y="1201"/>
                  </a:cubicBezTo>
                  <a:cubicBezTo>
                    <a:pt x="1345" y="1236"/>
                    <a:pt x="1323" y="1266"/>
                    <a:pt x="1301" y="1295"/>
                  </a:cubicBezTo>
                  <a:moveTo>
                    <a:pt x="938" y="1229"/>
                  </a:moveTo>
                  <a:cubicBezTo>
                    <a:pt x="950" y="1230"/>
                    <a:pt x="958" y="1227"/>
                    <a:pt x="970" y="1227"/>
                  </a:cubicBezTo>
                  <a:cubicBezTo>
                    <a:pt x="975" y="1224"/>
                    <a:pt x="977" y="1218"/>
                    <a:pt x="979" y="1213"/>
                  </a:cubicBezTo>
                  <a:cubicBezTo>
                    <a:pt x="967" y="1210"/>
                    <a:pt x="953" y="1208"/>
                    <a:pt x="941" y="1205"/>
                  </a:cubicBezTo>
                  <a:cubicBezTo>
                    <a:pt x="939" y="1212"/>
                    <a:pt x="940" y="1222"/>
                    <a:pt x="938" y="1229"/>
                  </a:cubicBezTo>
                  <a:close/>
                  <a:moveTo>
                    <a:pt x="526" y="1219"/>
                  </a:moveTo>
                  <a:cubicBezTo>
                    <a:pt x="526" y="1221"/>
                    <a:pt x="526" y="1222"/>
                    <a:pt x="527" y="1223"/>
                  </a:cubicBezTo>
                  <a:cubicBezTo>
                    <a:pt x="544" y="1226"/>
                    <a:pt x="565" y="1229"/>
                    <a:pt x="582" y="1228"/>
                  </a:cubicBezTo>
                  <a:cubicBezTo>
                    <a:pt x="577" y="1222"/>
                    <a:pt x="575" y="1213"/>
                    <a:pt x="571" y="1207"/>
                  </a:cubicBezTo>
                  <a:cubicBezTo>
                    <a:pt x="557" y="1212"/>
                    <a:pt x="538" y="1212"/>
                    <a:pt x="526" y="1219"/>
                  </a:cubicBezTo>
                  <a:close/>
                  <a:moveTo>
                    <a:pt x="1084" y="1215"/>
                  </a:moveTo>
                  <a:cubicBezTo>
                    <a:pt x="1080" y="1223"/>
                    <a:pt x="1071" y="1229"/>
                    <a:pt x="1070" y="1236"/>
                  </a:cubicBezTo>
                  <a:cubicBezTo>
                    <a:pt x="1086" y="1240"/>
                    <a:pt x="1099" y="1248"/>
                    <a:pt x="1113" y="1253"/>
                  </a:cubicBezTo>
                  <a:cubicBezTo>
                    <a:pt x="1118" y="1240"/>
                    <a:pt x="1120" y="1224"/>
                    <a:pt x="1125" y="1210"/>
                  </a:cubicBezTo>
                  <a:cubicBezTo>
                    <a:pt x="1125" y="1209"/>
                    <a:pt x="1125" y="1208"/>
                    <a:pt x="1123" y="1208"/>
                  </a:cubicBezTo>
                  <a:cubicBezTo>
                    <a:pt x="1111" y="1211"/>
                    <a:pt x="1097" y="1213"/>
                    <a:pt x="1084" y="1215"/>
                  </a:cubicBezTo>
                  <a:close/>
                  <a:moveTo>
                    <a:pt x="982" y="1214"/>
                  </a:moveTo>
                  <a:cubicBezTo>
                    <a:pt x="980" y="1218"/>
                    <a:pt x="977" y="1222"/>
                    <a:pt x="975" y="1226"/>
                  </a:cubicBezTo>
                  <a:cubicBezTo>
                    <a:pt x="988" y="1225"/>
                    <a:pt x="1003" y="1224"/>
                    <a:pt x="1015" y="1222"/>
                  </a:cubicBezTo>
                  <a:cubicBezTo>
                    <a:pt x="1005" y="1219"/>
                    <a:pt x="994" y="1216"/>
                    <a:pt x="982" y="1214"/>
                  </a:cubicBezTo>
                  <a:close/>
                  <a:moveTo>
                    <a:pt x="1031" y="1223"/>
                  </a:moveTo>
                  <a:cubicBezTo>
                    <a:pt x="1044" y="1226"/>
                    <a:pt x="1054" y="1231"/>
                    <a:pt x="1066" y="1234"/>
                  </a:cubicBezTo>
                  <a:cubicBezTo>
                    <a:pt x="1070" y="1229"/>
                    <a:pt x="1080" y="1220"/>
                    <a:pt x="1078" y="1216"/>
                  </a:cubicBezTo>
                  <a:cubicBezTo>
                    <a:pt x="1063" y="1219"/>
                    <a:pt x="1045" y="1220"/>
                    <a:pt x="1031" y="1223"/>
                  </a:cubicBezTo>
                  <a:close/>
                  <a:moveTo>
                    <a:pt x="509" y="1223"/>
                  </a:moveTo>
                  <a:cubicBezTo>
                    <a:pt x="515" y="1222"/>
                    <a:pt x="518" y="1224"/>
                    <a:pt x="524" y="1223"/>
                  </a:cubicBezTo>
                  <a:cubicBezTo>
                    <a:pt x="523" y="1222"/>
                    <a:pt x="524" y="1217"/>
                    <a:pt x="521" y="1218"/>
                  </a:cubicBezTo>
                  <a:cubicBezTo>
                    <a:pt x="518" y="1220"/>
                    <a:pt x="511" y="1219"/>
                    <a:pt x="509" y="1223"/>
                  </a:cubicBezTo>
                  <a:close/>
                  <a:moveTo>
                    <a:pt x="482" y="1225"/>
                  </a:moveTo>
                  <a:cubicBezTo>
                    <a:pt x="487" y="1226"/>
                    <a:pt x="490" y="1224"/>
                    <a:pt x="493" y="1223"/>
                  </a:cubicBezTo>
                  <a:cubicBezTo>
                    <a:pt x="488" y="1223"/>
                    <a:pt x="483" y="1220"/>
                    <a:pt x="480" y="1223"/>
                  </a:cubicBezTo>
                  <a:cubicBezTo>
                    <a:pt x="481" y="1223"/>
                    <a:pt x="482" y="1224"/>
                    <a:pt x="482" y="1225"/>
                  </a:cubicBezTo>
                  <a:close/>
                  <a:moveTo>
                    <a:pt x="535" y="1295"/>
                  </a:moveTo>
                  <a:cubicBezTo>
                    <a:pt x="536" y="1296"/>
                    <a:pt x="537" y="1294"/>
                    <a:pt x="535" y="1295"/>
                  </a:cubicBezTo>
                  <a:moveTo>
                    <a:pt x="535" y="1295"/>
                  </a:moveTo>
                  <a:cubicBezTo>
                    <a:pt x="532" y="1272"/>
                    <a:pt x="527" y="1251"/>
                    <a:pt x="525" y="1227"/>
                  </a:cubicBezTo>
                  <a:cubicBezTo>
                    <a:pt x="512" y="1224"/>
                    <a:pt x="497" y="1223"/>
                    <a:pt x="486" y="1227"/>
                  </a:cubicBezTo>
                  <a:cubicBezTo>
                    <a:pt x="498" y="1250"/>
                    <a:pt x="518" y="1273"/>
                    <a:pt x="535" y="1295"/>
                  </a:cubicBezTo>
                  <a:moveTo>
                    <a:pt x="1022" y="1223"/>
                  </a:moveTo>
                  <a:cubicBezTo>
                    <a:pt x="1007" y="1223"/>
                    <a:pt x="991" y="1230"/>
                    <a:pt x="973" y="1229"/>
                  </a:cubicBezTo>
                  <a:cubicBezTo>
                    <a:pt x="960" y="1255"/>
                    <a:pt x="945" y="1280"/>
                    <a:pt x="928" y="1303"/>
                  </a:cubicBezTo>
                  <a:cubicBezTo>
                    <a:pt x="927" y="1316"/>
                    <a:pt x="925" y="1329"/>
                    <a:pt x="922" y="1342"/>
                  </a:cubicBezTo>
                  <a:cubicBezTo>
                    <a:pt x="920" y="1353"/>
                    <a:pt x="915" y="1367"/>
                    <a:pt x="917" y="1376"/>
                  </a:cubicBezTo>
                  <a:cubicBezTo>
                    <a:pt x="925" y="1381"/>
                    <a:pt x="933" y="1372"/>
                    <a:pt x="939" y="1367"/>
                  </a:cubicBezTo>
                  <a:cubicBezTo>
                    <a:pt x="986" y="1330"/>
                    <a:pt x="1029" y="1283"/>
                    <a:pt x="1064" y="1236"/>
                  </a:cubicBezTo>
                  <a:cubicBezTo>
                    <a:pt x="1050" y="1234"/>
                    <a:pt x="1038" y="1224"/>
                    <a:pt x="1022" y="1223"/>
                  </a:cubicBezTo>
                  <a:close/>
                  <a:moveTo>
                    <a:pt x="539" y="1299"/>
                  </a:moveTo>
                  <a:cubicBezTo>
                    <a:pt x="563" y="1325"/>
                    <a:pt x="587" y="1352"/>
                    <a:pt x="615" y="1374"/>
                  </a:cubicBezTo>
                  <a:cubicBezTo>
                    <a:pt x="628" y="1368"/>
                    <a:pt x="645" y="1367"/>
                    <a:pt x="658" y="1362"/>
                  </a:cubicBezTo>
                  <a:cubicBezTo>
                    <a:pt x="630" y="1322"/>
                    <a:pt x="605" y="1279"/>
                    <a:pt x="583" y="1232"/>
                  </a:cubicBezTo>
                  <a:cubicBezTo>
                    <a:pt x="564" y="1230"/>
                    <a:pt x="545" y="1229"/>
                    <a:pt x="527" y="1226"/>
                  </a:cubicBezTo>
                  <a:cubicBezTo>
                    <a:pt x="530" y="1251"/>
                    <a:pt x="535" y="1275"/>
                    <a:pt x="539" y="1299"/>
                  </a:cubicBezTo>
                  <a:close/>
                  <a:moveTo>
                    <a:pt x="537" y="1300"/>
                  </a:moveTo>
                  <a:cubicBezTo>
                    <a:pt x="517" y="1278"/>
                    <a:pt x="500" y="1252"/>
                    <a:pt x="481" y="1229"/>
                  </a:cubicBezTo>
                  <a:cubicBezTo>
                    <a:pt x="456" y="1237"/>
                    <a:pt x="433" y="1246"/>
                    <a:pt x="412" y="1256"/>
                  </a:cubicBezTo>
                  <a:cubicBezTo>
                    <a:pt x="452" y="1302"/>
                    <a:pt x="504" y="1344"/>
                    <a:pt x="558" y="1379"/>
                  </a:cubicBezTo>
                  <a:cubicBezTo>
                    <a:pt x="550" y="1354"/>
                    <a:pt x="543" y="1328"/>
                    <a:pt x="537" y="1300"/>
                  </a:cubicBezTo>
                  <a:close/>
                  <a:moveTo>
                    <a:pt x="938" y="1232"/>
                  </a:moveTo>
                  <a:cubicBezTo>
                    <a:pt x="936" y="1253"/>
                    <a:pt x="931" y="1276"/>
                    <a:pt x="931" y="1295"/>
                  </a:cubicBezTo>
                  <a:cubicBezTo>
                    <a:pt x="945" y="1275"/>
                    <a:pt x="957" y="1253"/>
                    <a:pt x="970" y="1231"/>
                  </a:cubicBezTo>
                  <a:cubicBezTo>
                    <a:pt x="970" y="1230"/>
                    <a:pt x="970" y="1229"/>
                    <a:pt x="968" y="1229"/>
                  </a:cubicBezTo>
                  <a:cubicBezTo>
                    <a:pt x="959" y="1231"/>
                    <a:pt x="948" y="1232"/>
                    <a:pt x="938" y="1232"/>
                  </a:cubicBezTo>
                  <a:close/>
                  <a:moveTo>
                    <a:pt x="663" y="1362"/>
                  </a:moveTo>
                  <a:cubicBezTo>
                    <a:pt x="679" y="1359"/>
                    <a:pt x="696" y="1357"/>
                    <a:pt x="712" y="1355"/>
                  </a:cubicBezTo>
                  <a:cubicBezTo>
                    <a:pt x="700" y="1317"/>
                    <a:pt x="690" y="1278"/>
                    <a:pt x="680" y="1238"/>
                  </a:cubicBezTo>
                  <a:cubicBezTo>
                    <a:pt x="649" y="1236"/>
                    <a:pt x="616" y="1235"/>
                    <a:pt x="586" y="1232"/>
                  </a:cubicBezTo>
                  <a:cubicBezTo>
                    <a:pt x="608" y="1279"/>
                    <a:pt x="632" y="1324"/>
                    <a:pt x="663" y="1362"/>
                  </a:cubicBezTo>
                  <a:close/>
                  <a:moveTo>
                    <a:pt x="872" y="1237"/>
                  </a:moveTo>
                  <a:cubicBezTo>
                    <a:pt x="861" y="1280"/>
                    <a:pt x="845" y="1318"/>
                    <a:pt x="829" y="1357"/>
                  </a:cubicBezTo>
                  <a:cubicBezTo>
                    <a:pt x="845" y="1360"/>
                    <a:pt x="862" y="1361"/>
                    <a:pt x="876" y="1366"/>
                  </a:cubicBezTo>
                  <a:cubicBezTo>
                    <a:pt x="895" y="1349"/>
                    <a:pt x="908" y="1326"/>
                    <a:pt x="924" y="1306"/>
                  </a:cubicBezTo>
                  <a:cubicBezTo>
                    <a:pt x="927" y="1282"/>
                    <a:pt x="932" y="1259"/>
                    <a:pt x="933" y="1233"/>
                  </a:cubicBezTo>
                  <a:cubicBezTo>
                    <a:pt x="912" y="1234"/>
                    <a:pt x="892" y="1235"/>
                    <a:pt x="872" y="1237"/>
                  </a:cubicBezTo>
                  <a:close/>
                  <a:moveTo>
                    <a:pt x="1182" y="1304"/>
                  </a:moveTo>
                  <a:cubicBezTo>
                    <a:pt x="1190" y="1314"/>
                    <a:pt x="1196" y="1326"/>
                    <a:pt x="1200" y="1341"/>
                  </a:cubicBezTo>
                  <a:cubicBezTo>
                    <a:pt x="1222" y="1309"/>
                    <a:pt x="1244" y="1273"/>
                    <a:pt x="1257" y="1235"/>
                  </a:cubicBezTo>
                  <a:cubicBezTo>
                    <a:pt x="1234" y="1260"/>
                    <a:pt x="1208" y="1282"/>
                    <a:pt x="1182" y="1304"/>
                  </a:cubicBezTo>
                  <a:close/>
                  <a:moveTo>
                    <a:pt x="778" y="1239"/>
                  </a:moveTo>
                  <a:cubicBezTo>
                    <a:pt x="776" y="1277"/>
                    <a:pt x="774" y="1315"/>
                    <a:pt x="773" y="1353"/>
                  </a:cubicBezTo>
                  <a:cubicBezTo>
                    <a:pt x="791" y="1354"/>
                    <a:pt x="810" y="1355"/>
                    <a:pt x="826" y="1357"/>
                  </a:cubicBezTo>
                  <a:cubicBezTo>
                    <a:pt x="843" y="1319"/>
                    <a:pt x="857" y="1279"/>
                    <a:pt x="870" y="1237"/>
                  </a:cubicBezTo>
                  <a:cubicBezTo>
                    <a:pt x="840" y="1238"/>
                    <a:pt x="810" y="1239"/>
                    <a:pt x="778" y="1239"/>
                  </a:cubicBezTo>
                  <a:close/>
                  <a:moveTo>
                    <a:pt x="170" y="1239"/>
                  </a:moveTo>
                  <a:cubicBezTo>
                    <a:pt x="177" y="1254"/>
                    <a:pt x="187" y="1266"/>
                    <a:pt x="198" y="1276"/>
                  </a:cubicBezTo>
                  <a:moveTo>
                    <a:pt x="198" y="1276"/>
                  </a:moveTo>
                  <a:cubicBezTo>
                    <a:pt x="199" y="1278"/>
                    <a:pt x="200" y="1276"/>
                    <a:pt x="198" y="1276"/>
                  </a:cubicBezTo>
                  <a:moveTo>
                    <a:pt x="198" y="1276"/>
                  </a:moveTo>
                  <a:cubicBezTo>
                    <a:pt x="189" y="1264"/>
                    <a:pt x="180" y="1250"/>
                    <a:pt x="170" y="1239"/>
                  </a:cubicBezTo>
                  <a:moveTo>
                    <a:pt x="170" y="1239"/>
                  </a:moveTo>
                  <a:cubicBezTo>
                    <a:pt x="169" y="1237"/>
                    <a:pt x="169" y="1239"/>
                    <a:pt x="170" y="1239"/>
                  </a:cubicBezTo>
                  <a:moveTo>
                    <a:pt x="716" y="1355"/>
                  </a:moveTo>
                  <a:cubicBezTo>
                    <a:pt x="722" y="1356"/>
                    <a:pt x="725" y="1353"/>
                    <a:pt x="731" y="1354"/>
                  </a:cubicBezTo>
                  <a:cubicBezTo>
                    <a:pt x="729" y="1317"/>
                    <a:pt x="729" y="1277"/>
                    <a:pt x="727" y="1239"/>
                  </a:cubicBezTo>
                  <a:cubicBezTo>
                    <a:pt x="713" y="1240"/>
                    <a:pt x="696" y="1237"/>
                    <a:pt x="684" y="1239"/>
                  </a:cubicBezTo>
                  <a:cubicBezTo>
                    <a:pt x="694" y="1278"/>
                    <a:pt x="704" y="1318"/>
                    <a:pt x="716" y="1355"/>
                  </a:cubicBezTo>
                  <a:close/>
                  <a:moveTo>
                    <a:pt x="1067" y="1238"/>
                  </a:moveTo>
                  <a:cubicBezTo>
                    <a:pt x="1026" y="1291"/>
                    <a:pt x="978" y="1338"/>
                    <a:pt x="927" y="1381"/>
                  </a:cubicBezTo>
                  <a:cubicBezTo>
                    <a:pt x="939" y="1385"/>
                    <a:pt x="948" y="1391"/>
                    <a:pt x="959" y="1396"/>
                  </a:cubicBezTo>
                  <a:cubicBezTo>
                    <a:pt x="1011" y="1367"/>
                    <a:pt x="1058" y="1334"/>
                    <a:pt x="1101" y="1296"/>
                  </a:cubicBezTo>
                  <a:cubicBezTo>
                    <a:pt x="1104" y="1282"/>
                    <a:pt x="1110" y="1271"/>
                    <a:pt x="1112" y="1256"/>
                  </a:cubicBezTo>
                  <a:cubicBezTo>
                    <a:pt x="1098" y="1249"/>
                    <a:pt x="1084" y="1242"/>
                    <a:pt x="1067" y="1238"/>
                  </a:cubicBezTo>
                  <a:close/>
                  <a:moveTo>
                    <a:pt x="731" y="1239"/>
                  </a:moveTo>
                  <a:cubicBezTo>
                    <a:pt x="730" y="1276"/>
                    <a:pt x="733" y="1316"/>
                    <a:pt x="733" y="1354"/>
                  </a:cubicBezTo>
                  <a:cubicBezTo>
                    <a:pt x="745" y="1354"/>
                    <a:pt x="757" y="1353"/>
                    <a:pt x="770" y="1353"/>
                  </a:cubicBezTo>
                  <a:cubicBezTo>
                    <a:pt x="772" y="1316"/>
                    <a:pt x="774" y="1278"/>
                    <a:pt x="775" y="1240"/>
                  </a:cubicBezTo>
                  <a:cubicBezTo>
                    <a:pt x="761" y="1239"/>
                    <a:pt x="747" y="1238"/>
                    <a:pt x="731" y="1239"/>
                  </a:cubicBezTo>
                  <a:close/>
                  <a:moveTo>
                    <a:pt x="559" y="1383"/>
                  </a:moveTo>
                  <a:cubicBezTo>
                    <a:pt x="502" y="1348"/>
                    <a:pt x="454" y="1304"/>
                    <a:pt x="408" y="1258"/>
                  </a:cubicBezTo>
                  <a:cubicBezTo>
                    <a:pt x="395" y="1265"/>
                    <a:pt x="383" y="1272"/>
                    <a:pt x="371" y="1280"/>
                  </a:cubicBezTo>
                  <a:cubicBezTo>
                    <a:pt x="377" y="1308"/>
                    <a:pt x="393" y="1320"/>
                    <a:pt x="414" y="1334"/>
                  </a:cubicBezTo>
                  <a:cubicBezTo>
                    <a:pt x="445" y="1356"/>
                    <a:pt x="480" y="1376"/>
                    <a:pt x="511" y="1392"/>
                  </a:cubicBezTo>
                  <a:cubicBezTo>
                    <a:pt x="529" y="1393"/>
                    <a:pt x="548" y="1399"/>
                    <a:pt x="564" y="1398"/>
                  </a:cubicBezTo>
                  <a:cubicBezTo>
                    <a:pt x="563" y="1393"/>
                    <a:pt x="560" y="1389"/>
                    <a:pt x="559" y="1383"/>
                  </a:cubicBezTo>
                  <a:close/>
                  <a:moveTo>
                    <a:pt x="1106" y="1293"/>
                  </a:moveTo>
                  <a:cubicBezTo>
                    <a:pt x="1114" y="1284"/>
                    <a:pt x="1124" y="1276"/>
                    <a:pt x="1133" y="1267"/>
                  </a:cubicBezTo>
                  <a:cubicBezTo>
                    <a:pt x="1126" y="1264"/>
                    <a:pt x="1122" y="1260"/>
                    <a:pt x="1115" y="1258"/>
                  </a:cubicBezTo>
                  <a:cubicBezTo>
                    <a:pt x="1112" y="1269"/>
                    <a:pt x="1106" y="1282"/>
                    <a:pt x="1106" y="1293"/>
                  </a:cubicBezTo>
                  <a:close/>
                  <a:moveTo>
                    <a:pt x="193" y="1264"/>
                  </a:moveTo>
                  <a:cubicBezTo>
                    <a:pt x="193" y="1265"/>
                    <a:pt x="193" y="1265"/>
                    <a:pt x="194" y="1265"/>
                  </a:cubicBezTo>
                  <a:moveTo>
                    <a:pt x="194" y="1265"/>
                  </a:moveTo>
                  <a:cubicBezTo>
                    <a:pt x="194" y="1266"/>
                    <a:pt x="194" y="1266"/>
                    <a:pt x="195" y="1266"/>
                  </a:cubicBezTo>
                  <a:moveTo>
                    <a:pt x="195" y="1266"/>
                  </a:moveTo>
                  <a:cubicBezTo>
                    <a:pt x="205" y="1280"/>
                    <a:pt x="216" y="1293"/>
                    <a:pt x="232" y="1301"/>
                  </a:cubicBezTo>
                  <a:moveTo>
                    <a:pt x="232" y="1301"/>
                  </a:moveTo>
                  <a:cubicBezTo>
                    <a:pt x="232" y="1302"/>
                    <a:pt x="232" y="1302"/>
                    <a:pt x="233" y="1302"/>
                  </a:cubicBezTo>
                  <a:moveTo>
                    <a:pt x="233" y="1302"/>
                  </a:moveTo>
                  <a:cubicBezTo>
                    <a:pt x="234" y="1304"/>
                    <a:pt x="234" y="1302"/>
                    <a:pt x="233" y="1302"/>
                  </a:cubicBezTo>
                  <a:moveTo>
                    <a:pt x="233" y="1302"/>
                  </a:moveTo>
                  <a:cubicBezTo>
                    <a:pt x="233" y="1301"/>
                    <a:pt x="233" y="1301"/>
                    <a:pt x="232" y="1301"/>
                  </a:cubicBezTo>
                  <a:moveTo>
                    <a:pt x="195" y="1266"/>
                  </a:moveTo>
                  <a:cubicBezTo>
                    <a:pt x="207" y="1278"/>
                    <a:pt x="219" y="1290"/>
                    <a:pt x="232" y="1301"/>
                  </a:cubicBezTo>
                  <a:moveTo>
                    <a:pt x="195" y="1266"/>
                  </a:moveTo>
                  <a:cubicBezTo>
                    <a:pt x="195" y="1265"/>
                    <a:pt x="194" y="1265"/>
                    <a:pt x="194" y="1265"/>
                  </a:cubicBezTo>
                  <a:moveTo>
                    <a:pt x="194" y="1265"/>
                  </a:moveTo>
                  <a:cubicBezTo>
                    <a:pt x="194" y="1264"/>
                    <a:pt x="193" y="1264"/>
                    <a:pt x="193" y="1264"/>
                  </a:cubicBezTo>
                  <a:moveTo>
                    <a:pt x="193" y="1264"/>
                  </a:moveTo>
                  <a:cubicBezTo>
                    <a:pt x="192" y="1262"/>
                    <a:pt x="192" y="1264"/>
                    <a:pt x="193" y="1264"/>
                  </a:cubicBezTo>
                  <a:moveTo>
                    <a:pt x="1071" y="1373"/>
                  </a:moveTo>
                  <a:cubicBezTo>
                    <a:pt x="1070" y="1374"/>
                    <a:pt x="1071" y="1374"/>
                    <a:pt x="1071" y="1373"/>
                  </a:cubicBezTo>
                  <a:moveTo>
                    <a:pt x="1071" y="1373"/>
                  </a:moveTo>
                  <a:cubicBezTo>
                    <a:pt x="1096" y="1361"/>
                    <a:pt x="1127" y="1341"/>
                    <a:pt x="1154" y="1321"/>
                  </a:cubicBezTo>
                  <a:cubicBezTo>
                    <a:pt x="1159" y="1318"/>
                    <a:pt x="1178" y="1306"/>
                    <a:pt x="1178" y="1302"/>
                  </a:cubicBezTo>
                  <a:cubicBezTo>
                    <a:pt x="1178" y="1299"/>
                    <a:pt x="1160" y="1286"/>
                    <a:pt x="1158" y="1284"/>
                  </a:cubicBezTo>
                  <a:cubicBezTo>
                    <a:pt x="1149" y="1277"/>
                    <a:pt x="1143" y="1273"/>
                    <a:pt x="1134" y="1269"/>
                  </a:cubicBezTo>
                  <a:cubicBezTo>
                    <a:pt x="1124" y="1279"/>
                    <a:pt x="1114" y="1289"/>
                    <a:pt x="1102" y="1298"/>
                  </a:cubicBezTo>
                  <a:cubicBezTo>
                    <a:pt x="1094" y="1326"/>
                    <a:pt x="1082" y="1349"/>
                    <a:pt x="1071" y="1373"/>
                  </a:cubicBezTo>
                  <a:moveTo>
                    <a:pt x="253" y="1272"/>
                  </a:moveTo>
                  <a:cubicBezTo>
                    <a:pt x="253" y="1273"/>
                    <a:pt x="254" y="1273"/>
                    <a:pt x="254" y="1273"/>
                  </a:cubicBezTo>
                  <a:moveTo>
                    <a:pt x="254" y="1273"/>
                  </a:moveTo>
                  <a:cubicBezTo>
                    <a:pt x="266" y="1296"/>
                    <a:pt x="280" y="1316"/>
                    <a:pt x="295" y="1335"/>
                  </a:cubicBezTo>
                  <a:cubicBezTo>
                    <a:pt x="305" y="1338"/>
                    <a:pt x="314" y="1343"/>
                    <a:pt x="324" y="1345"/>
                  </a:cubicBezTo>
                  <a:cubicBezTo>
                    <a:pt x="324" y="1340"/>
                    <a:pt x="326" y="1335"/>
                    <a:pt x="327" y="1331"/>
                  </a:cubicBezTo>
                  <a:cubicBezTo>
                    <a:pt x="302" y="1313"/>
                    <a:pt x="277" y="1294"/>
                    <a:pt x="254" y="1273"/>
                  </a:cubicBezTo>
                  <a:moveTo>
                    <a:pt x="254" y="1273"/>
                  </a:moveTo>
                  <a:cubicBezTo>
                    <a:pt x="254" y="1273"/>
                    <a:pt x="254" y="1272"/>
                    <a:pt x="253" y="1272"/>
                  </a:cubicBezTo>
                  <a:moveTo>
                    <a:pt x="253" y="1272"/>
                  </a:moveTo>
                  <a:cubicBezTo>
                    <a:pt x="253" y="1271"/>
                    <a:pt x="252" y="1273"/>
                    <a:pt x="253" y="1272"/>
                  </a:cubicBezTo>
                  <a:moveTo>
                    <a:pt x="379" y="1308"/>
                  </a:moveTo>
                  <a:cubicBezTo>
                    <a:pt x="380" y="1309"/>
                    <a:pt x="380" y="1308"/>
                    <a:pt x="379" y="1308"/>
                  </a:cubicBezTo>
                  <a:moveTo>
                    <a:pt x="379" y="1308"/>
                  </a:moveTo>
                  <a:cubicBezTo>
                    <a:pt x="376" y="1299"/>
                    <a:pt x="372" y="1290"/>
                    <a:pt x="368" y="1282"/>
                  </a:cubicBezTo>
                  <a:cubicBezTo>
                    <a:pt x="365" y="1285"/>
                    <a:pt x="361" y="1288"/>
                    <a:pt x="358" y="1292"/>
                  </a:cubicBezTo>
                  <a:cubicBezTo>
                    <a:pt x="365" y="1297"/>
                    <a:pt x="371" y="1303"/>
                    <a:pt x="379" y="1308"/>
                  </a:cubicBezTo>
                  <a:moveTo>
                    <a:pt x="383" y="1315"/>
                  </a:moveTo>
                  <a:cubicBezTo>
                    <a:pt x="373" y="1308"/>
                    <a:pt x="366" y="1299"/>
                    <a:pt x="355" y="1294"/>
                  </a:cubicBezTo>
                  <a:cubicBezTo>
                    <a:pt x="345" y="1304"/>
                    <a:pt x="335" y="1315"/>
                    <a:pt x="330" y="1330"/>
                  </a:cubicBezTo>
                  <a:cubicBezTo>
                    <a:pt x="356" y="1345"/>
                    <a:pt x="378" y="1368"/>
                    <a:pt x="413" y="1371"/>
                  </a:cubicBezTo>
                  <a:cubicBezTo>
                    <a:pt x="401" y="1354"/>
                    <a:pt x="391" y="1335"/>
                    <a:pt x="383" y="1315"/>
                  </a:cubicBezTo>
                  <a:close/>
                  <a:moveTo>
                    <a:pt x="929" y="1297"/>
                  </a:moveTo>
                  <a:cubicBezTo>
                    <a:pt x="929" y="1297"/>
                    <a:pt x="930" y="1298"/>
                    <a:pt x="929" y="1297"/>
                  </a:cubicBezTo>
                  <a:close/>
                  <a:moveTo>
                    <a:pt x="224" y="1300"/>
                  </a:moveTo>
                  <a:cubicBezTo>
                    <a:pt x="224" y="1301"/>
                    <a:pt x="225" y="1301"/>
                    <a:pt x="225" y="1301"/>
                  </a:cubicBezTo>
                  <a:moveTo>
                    <a:pt x="225" y="1301"/>
                  </a:moveTo>
                  <a:cubicBezTo>
                    <a:pt x="259" y="1340"/>
                    <a:pt x="299" y="1371"/>
                    <a:pt x="343" y="1399"/>
                  </a:cubicBezTo>
                  <a:cubicBezTo>
                    <a:pt x="340" y="1392"/>
                    <a:pt x="333" y="1387"/>
                    <a:pt x="331" y="1378"/>
                  </a:cubicBezTo>
                  <a:cubicBezTo>
                    <a:pt x="326" y="1374"/>
                    <a:pt x="321" y="1369"/>
                    <a:pt x="317" y="1364"/>
                  </a:cubicBezTo>
                  <a:cubicBezTo>
                    <a:pt x="283" y="1346"/>
                    <a:pt x="259" y="1319"/>
                    <a:pt x="225" y="1301"/>
                  </a:cubicBezTo>
                  <a:moveTo>
                    <a:pt x="225" y="1301"/>
                  </a:moveTo>
                  <a:cubicBezTo>
                    <a:pt x="226" y="1300"/>
                    <a:pt x="225" y="1300"/>
                    <a:pt x="224" y="1300"/>
                  </a:cubicBezTo>
                  <a:moveTo>
                    <a:pt x="224" y="1300"/>
                  </a:moveTo>
                  <a:cubicBezTo>
                    <a:pt x="224" y="1299"/>
                    <a:pt x="223" y="1300"/>
                    <a:pt x="224" y="1300"/>
                  </a:cubicBezTo>
                  <a:moveTo>
                    <a:pt x="961" y="1398"/>
                  </a:moveTo>
                  <a:cubicBezTo>
                    <a:pt x="996" y="1395"/>
                    <a:pt x="1039" y="1392"/>
                    <a:pt x="1066" y="1377"/>
                  </a:cubicBezTo>
                  <a:cubicBezTo>
                    <a:pt x="1077" y="1353"/>
                    <a:pt x="1091" y="1328"/>
                    <a:pt x="1097" y="1302"/>
                  </a:cubicBezTo>
                  <a:cubicBezTo>
                    <a:pt x="1057" y="1339"/>
                    <a:pt x="1010" y="1370"/>
                    <a:pt x="961" y="1398"/>
                  </a:cubicBezTo>
                  <a:close/>
                  <a:moveTo>
                    <a:pt x="1294" y="1304"/>
                  </a:moveTo>
                  <a:cubicBezTo>
                    <a:pt x="1293" y="1304"/>
                    <a:pt x="1294" y="1305"/>
                    <a:pt x="1294" y="1304"/>
                  </a:cubicBezTo>
                  <a:close/>
                  <a:moveTo>
                    <a:pt x="1292" y="1305"/>
                  </a:moveTo>
                  <a:cubicBezTo>
                    <a:pt x="1292" y="1305"/>
                    <a:pt x="1293" y="1306"/>
                    <a:pt x="1292" y="1305"/>
                  </a:cubicBezTo>
                  <a:close/>
                  <a:moveTo>
                    <a:pt x="561" y="1382"/>
                  </a:moveTo>
                  <a:cubicBezTo>
                    <a:pt x="567" y="1384"/>
                    <a:pt x="571" y="1388"/>
                    <a:pt x="577" y="1391"/>
                  </a:cubicBezTo>
                  <a:cubicBezTo>
                    <a:pt x="587" y="1385"/>
                    <a:pt x="597" y="1379"/>
                    <a:pt x="610" y="1376"/>
                  </a:cubicBezTo>
                  <a:cubicBezTo>
                    <a:pt x="587" y="1352"/>
                    <a:pt x="562" y="1331"/>
                    <a:pt x="541" y="1305"/>
                  </a:cubicBezTo>
                  <a:cubicBezTo>
                    <a:pt x="546" y="1332"/>
                    <a:pt x="554" y="1357"/>
                    <a:pt x="561" y="1382"/>
                  </a:cubicBezTo>
                  <a:close/>
                  <a:moveTo>
                    <a:pt x="1179" y="1305"/>
                  </a:moveTo>
                  <a:cubicBezTo>
                    <a:pt x="1162" y="1320"/>
                    <a:pt x="1142" y="1333"/>
                    <a:pt x="1122" y="1345"/>
                  </a:cubicBezTo>
                  <a:cubicBezTo>
                    <a:pt x="1103" y="1357"/>
                    <a:pt x="1083" y="1369"/>
                    <a:pt x="1066" y="1382"/>
                  </a:cubicBezTo>
                  <a:cubicBezTo>
                    <a:pt x="1112" y="1371"/>
                    <a:pt x="1168" y="1364"/>
                    <a:pt x="1197" y="1341"/>
                  </a:cubicBezTo>
                  <a:cubicBezTo>
                    <a:pt x="1194" y="1326"/>
                    <a:pt x="1188" y="1314"/>
                    <a:pt x="1179" y="1305"/>
                  </a:cubicBezTo>
                  <a:close/>
                  <a:moveTo>
                    <a:pt x="1283" y="1311"/>
                  </a:moveTo>
                  <a:cubicBezTo>
                    <a:pt x="1257" y="1325"/>
                    <a:pt x="1230" y="1338"/>
                    <a:pt x="1200" y="1348"/>
                  </a:cubicBezTo>
                  <a:cubicBezTo>
                    <a:pt x="1201" y="1361"/>
                    <a:pt x="1197" y="1369"/>
                    <a:pt x="1194" y="1378"/>
                  </a:cubicBezTo>
                  <a:moveTo>
                    <a:pt x="1194" y="1378"/>
                  </a:moveTo>
                  <a:cubicBezTo>
                    <a:pt x="1193" y="1379"/>
                    <a:pt x="1194" y="1379"/>
                    <a:pt x="1194" y="1378"/>
                  </a:cubicBezTo>
                  <a:moveTo>
                    <a:pt x="1194" y="1378"/>
                  </a:moveTo>
                  <a:cubicBezTo>
                    <a:pt x="1227" y="1358"/>
                    <a:pt x="1258" y="1338"/>
                    <a:pt x="1283" y="1311"/>
                  </a:cubicBezTo>
                  <a:moveTo>
                    <a:pt x="1283" y="1311"/>
                  </a:moveTo>
                  <a:cubicBezTo>
                    <a:pt x="1285" y="1310"/>
                    <a:pt x="1283" y="1310"/>
                    <a:pt x="1283" y="1311"/>
                  </a:cubicBezTo>
                  <a:moveTo>
                    <a:pt x="881" y="1367"/>
                  </a:moveTo>
                  <a:cubicBezTo>
                    <a:pt x="892" y="1368"/>
                    <a:pt x="901" y="1372"/>
                    <a:pt x="911" y="1374"/>
                  </a:cubicBezTo>
                  <a:cubicBezTo>
                    <a:pt x="916" y="1355"/>
                    <a:pt x="921" y="1331"/>
                    <a:pt x="922" y="1312"/>
                  </a:cubicBezTo>
                  <a:cubicBezTo>
                    <a:pt x="910" y="1331"/>
                    <a:pt x="895" y="1349"/>
                    <a:pt x="881" y="1367"/>
                  </a:cubicBezTo>
                  <a:close/>
                  <a:moveTo>
                    <a:pt x="388" y="1319"/>
                  </a:moveTo>
                  <a:cubicBezTo>
                    <a:pt x="395" y="1338"/>
                    <a:pt x="406" y="1356"/>
                    <a:pt x="416" y="1373"/>
                  </a:cubicBezTo>
                  <a:cubicBezTo>
                    <a:pt x="444" y="1379"/>
                    <a:pt x="470" y="1386"/>
                    <a:pt x="500" y="1390"/>
                  </a:cubicBezTo>
                  <a:moveTo>
                    <a:pt x="500" y="1390"/>
                  </a:moveTo>
                  <a:cubicBezTo>
                    <a:pt x="500" y="1392"/>
                    <a:pt x="504" y="1389"/>
                    <a:pt x="500" y="1390"/>
                  </a:cubicBezTo>
                  <a:moveTo>
                    <a:pt x="388" y="1319"/>
                  </a:moveTo>
                  <a:cubicBezTo>
                    <a:pt x="423" y="1344"/>
                    <a:pt x="460" y="1368"/>
                    <a:pt x="500" y="1390"/>
                  </a:cubicBezTo>
                  <a:moveTo>
                    <a:pt x="388" y="1319"/>
                  </a:moveTo>
                  <a:cubicBezTo>
                    <a:pt x="387" y="1317"/>
                    <a:pt x="386" y="1319"/>
                    <a:pt x="388" y="1319"/>
                  </a:cubicBezTo>
                  <a:moveTo>
                    <a:pt x="261" y="1322"/>
                  </a:moveTo>
                  <a:cubicBezTo>
                    <a:pt x="260" y="1322"/>
                    <a:pt x="262" y="1323"/>
                    <a:pt x="261" y="1322"/>
                  </a:cubicBezTo>
                  <a:close/>
                  <a:moveTo>
                    <a:pt x="264" y="1323"/>
                  </a:moveTo>
                  <a:cubicBezTo>
                    <a:pt x="264" y="1324"/>
                    <a:pt x="264" y="1324"/>
                    <a:pt x="264" y="1324"/>
                  </a:cubicBezTo>
                  <a:cubicBezTo>
                    <a:pt x="279" y="1334"/>
                    <a:pt x="292" y="1346"/>
                    <a:pt x="308" y="1355"/>
                  </a:cubicBezTo>
                  <a:moveTo>
                    <a:pt x="308" y="1355"/>
                  </a:moveTo>
                  <a:cubicBezTo>
                    <a:pt x="308" y="1356"/>
                    <a:pt x="308" y="1356"/>
                    <a:pt x="309" y="1356"/>
                  </a:cubicBezTo>
                  <a:moveTo>
                    <a:pt x="309" y="1356"/>
                  </a:moveTo>
                  <a:cubicBezTo>
                    <a:pt x="309" y="1357"/>
                    <a:pt x="310" y="1356"/>
                    <a:pt x="309" y="1356"/>
                  </a:cubicBezTo>
                  <a:moveTo>
                    <a:pt x="309" y="1356"/>
                  </a:moveTo>
                  <a:cubicBezTo>
                    <a:pt x="309" y="1355"/>
                    <a:pt x="309" y="1355"/>
                    <a:pt x="308" y="1355"/>
                  </a:cubicBezTo>
                  <a:moveTo>
                    <a:pt x="308" y="1355"/>
                  </a:moveTo>
                  <a:cubicBezTo>
                    <a:pt x="299" y="1338"/>
                    <a:pt x="282" y="1330"/>
                    <a:pt x="264" y="1323"/>
                  </a:cubicBezTo>
                  <a:moveTo>
                    <a:pt x="264" y="1323"/>
                  </a:moveTo>
                  <a:cubicBezTo>
                    <a:pt x="263" y="1322"/>
                    <a:pt x="263" y="1323"/>
                    <a:pt x="264" y="1323"/>
                  </a:cubicBezTo>
                  <a:moveTo>
                    <a:pt x="327" y="1347"/>
                  </a:moveTo>
                  <a:cubicBezTo>
                    <a:pt x="343" y="1351"/>
                    <a:pt x="359" y="1360"/>
                    <a:pt x="374" y="1361"/>
                  </a:cubicBezTo>
                  <a:cubicBezTo>
                    <a:pt x="358" y="1353"/>
                    <a:pt x="345" y="1342"/>
                    <a:pt x="329" y="1333"/>
                  </a:cubicBezTo>
                  <a:cubicBezTo>
                    <a:pt x="328" y="1337"/>
                    <a:pt x="327" y="1341"/>
                    <a:pt x="327" y="1347"/>
                  </a:cubicBezTo>
                  <a:close/>
                  <a:moveTo>
                    <a:pt x="299" y="1340"/>
                  </a:moveTo>
                  <a:cubicBezTo>
                    <a:pt x="308" y="1349"/>
                    <a:pt x="314" y="1361"/>
                    <a:pt x="326" y="1367"/>
                  </a:cubicBezTo>
                  <a:cubicBezTo>
                    <a:pt x="325" y="1362"/>
                    <a:pt x="324" y="1356"/>
                    <a:pt x="324" y="1348"/>
                  </a:cubicBezTo>
                  <a:cubicBezTo>
                    <a:pt x="315" y="1346"/>
                    <a:pt x="309" y="1342"/>
                    <a:pt x="299" y="1340"/>
                  </a:cubicBezTo>
                  <a:moveTo>
                    <a:pt x="299" y="1340"/>
                  </a:moveTo>
                  <a:cubicBezTo>
                    <a:pt x="299" y="1338"/>
                    <a:pt x="298" y="1340"/>
                    <a:pt x="299" y="1340"/>
                  </a:cubicBezTo>
                  <a:moveTo>
                    <a:pt x="1254" y="1341"/>
                  </a:moveTo>
                  <a:cubicBezTo>
                    <a:pt x="1254" y="1340"/>
                    <a:pt x="1254" y="1341"/>
                    <a:pt x="1254" y="1342"/>
                  </a:cubicBezTo>
                  <a:moveTo>
                    <a:pt x="1254" y="1342"/>
                  </a:moveTo>
                  <a:cubicBezTo>
                    <a:pt x="1253" y="1341"/>
                    <a:pt x="1253" y="1342"/>
                    <a:pt x="1253" y="1343"/>
                  </a:cubicBezTo>
                  <a:moveTo>
                    <a:pt x="1253" y="1343"/>
                  </a:moveTo>
                  <a:cubicBezTo>
                    <a:pt x="1252" y="1342"/>
                    <a:pt x="1252" y="1343"/>
                    <a:pt x="1252" y="1343"/>
                  </a:cubicBezTo>
                  <a:moveTo>
                    <a:pt x="1252" y="1343"/>
                  </a:moveTo>
                  <a:cubicBezTo>
                    <a:pt x="1231" y="1356"/>
                    <a:pt x="1213" y="1372"/>
                    <a:pt x="1191" y="1383"/>
                  </a:cubicBezTo>
                  <a:cubicBezTo>
                    <a:pt x="1188" y="1390"/>
                    <a:pt x="1182" y="1395"/>
                    <a:pt x="1178" y="1402"/>
                  </a:cubicBezTo>
                  <a:moveTo>
                    <a:pt x="1178" y="1402"/>
                  </a:moveTo>
                  <a:cubicBezTo>
                    <a:pt x="1177" y="1402"/>
                    <a:pt x="1177" y="1402"/>
                    <a:pt x="1177" y="1403"/>
                  </a:cubicBezTo>
                  <a:moveTo>
                    <a:pt x="1177" y="1403"/>
                  </a:moveTo>
                  <a:cubicBezTo>
                    <a:pt x="1175" y="1404"/>
                    <a:pt x="1177" y="1404"/>
                    <a:pt x="1177" y="1403"/>
                  </a:cubicBezTo>
                  <a:moveTo>
                    <a:pt x="1177" y="1403"/>
                  </a:moveTo>
                  <a:cubicBezTo>
                    <a:pt x="1178" y="1403"/>
                    <a:pt x="1178" y="1403"/>
                    <a:pt x="1178" y="1402"/>
                  </a:cubicBezTo>
                  <a:moveTo>
                    <a:pt x="1178" y="1402"/>
                  </a:moveTo>
                  <a:cubicBezTo>
                    <a:pt x="1205" y="1385"/>
                    <a:pt x="1229" y="1365"/>
                    <a:pt x="1252" y="1343"/>
                  </a:cubicBezTo>
                  <a:moveTo>
                    <a:pt x="1252" y="1343"/>
                  </a:moveTo>
                  <a:cubicBezTo>
                    <a:pt x="1252" y="1344"/>
                    <a:pt x="1253" y="1343"/>
                    <a:pt x="1253" y="1343"/>
                  </a:cubicBezTo>
                  <a:moveTo>
                    <a:pt x="1253" y="1343"/>
                  </a:moveTo>
                  <a:cubicBezTo>
                    <a:pt x="1253" y="1343"/>
                    <a:pt x="1253" y="1342"/>
                    <a:pt x="1254" y="1342"/>
                  </a:cubicBezTo>
                  <a:moveTo>
                    <a:pt x="1254" y="1342"/>
                  </a:moveTo>
                  <a:cubicBezTo>
                    <a:pt x="1254" y="1342"/>
                    <a:pt x="1254" y="1341"/>
                    <a:pt x="1254" y="1341"/>
                  </a:cubicBezTo>
                  <a:moveTo>
                    <a:pt x="1254" y="1341"/>
                  </a:moveTo>
                  <a:cubicBezTo>
                    <a:pt x="1256" y="1340"/>
                    <a:pt x="1254" y="1339"/>
                    <a:pt x="1254" y="1341"/>
                  </a:cubicBezTo>
                  <a:moveTo>
                    <a:pt x="1193" y="1348"/>
                  </a:moveTo>
                  <a:cubicBezTo>
                    <a:pt x="1193" y="1348"/>
                    <a:pt x="1194" y="1349"/>
                    <a:pt x="1193" y="1348"/>
                  </a:cubicBezTo>
                  <a:close/>
                  <a:moveTo>
                    <a:pt x="330" y="1369"/>
                  </a:moveTo>
                  <a:cubicBezTo>
                    <a:pt x="368" y="1393"/>
                    <a:pt x="409" y="1413"/>
                    <a:pt x="454" y="1429"/>
                  </a:cubicBezTo>
                  <a:cubicBezTo>
                    <a:pt x="444" y="1415"/>
                    <a:pt x="432" y="1403"/>
                    <a:pt x="423" y="1388"/>
                  </a:cubicBezTo>
                  <a:cubicBezTo>
                    <a:pt x="395" y="1370"/>
                    <a:pt x="360" y="1360"/>
                    <a:pt x="326" y="1349"/>
                  </a:cubicBezTo>
                  <a:cubicBezTo>
                    <a:pt x="327" y="1357"/>
                    <a:pt x="327" y="1364"/>
                    <a:pt x="330" y="1369"/>
                  </a:cubicBezTo>
                  <a:close/>
                  <a:moveTo>
                    <a:pt x="1151" y="1402"/>
                  </a:moveTo>
                  <a:cubicBezTo>
                    <a:pt x="1149" y="1403"/>
                    <a:pt x="1151" y="1403"/>
                    <a:pt x="1151" y="1402"/>
                  </a:cubicBezTo>
                  <a:moveTo>
                    <a:pt x="1151" y="1402"/>
                  </a:moveTo>
                  <a:cubicBezTo>
                    <a:pt x="1165" y="1397"/>
                    <a:pt x="1176" y="1388"/>
                    <a:pt x="1189" y="1382"/>
                  </a:cubicBezTo>
                  <a:cubicBezTo>
                    <a:pt x="1193" y="1373"/>
                    <a:pt x="1197" y="1363"/>
                    <a:pt x="1198" y="1350"/>
                  </a:cubicBezTo>
                  <a:cubicBezTo>
                    <a:pt x="1183" y="1365"/>
                    <a:pt x="1168" y="1386"/>
                    <a:pt x="1151" y="1402"/>
                  </a:cubicBezTo>
                  <a:moveTo>
                    <a:pt x="1191" y="1352"/>
                  </a:moveTo>
                  <a:cubicBezTo>
                    <a:pt x="1142" y="1377"/>
                    <a:pt x="1096" y="1406"/>
                    <a:pt x="1039" y="1424"/>
                  </a:cubicBezTo>
                  <a:cubicBezTo>
                    <a:pt x="1033" y="1434"/>
                    <a:pt x="1025" y="1443"/>
                    <a:pt x="1017" y="1452"/>
                  </a:cubicBezTo>
                  <a:moveTo>
                    <a:pt x="1017" y="1452"/>
                  </a:moveTo>
                  <a:cubicBezTo>
                    <a:pt x="1016" y="1453"/>
                    <a:pt x="1017" y="1453"/>
                    <a:pt x="1017" y="1452"/>
                  </a:cubicBezTo>
                  <a:moveTo>
                    <a:pt x="1017" y="1452"/>
                  </a:moveTo>
                  <a:cubicBezTo>
                    <a:pt x="1063" y="1442"/>
                    <a:pt x="1102" y="1425"/>
                    <a:pt x="1141" y="1408"/>
                  </a:cubicBezTo>
                  <a:cubicBezTo>
                    <a:pt x="1159" y="1390"/>
                    <a:pt x="1176" y="1372"/>
                    <a:pt x="1191" y="1352"/>
                  </a:cubicBezTo>
                  <a:moveTo>
                    <a:pt x="1191" y="1352"/>
                  </a:moveTo>
                  <a:cubicBezTo>
                    <a:pt x="1193" y="1352"/>
                    <a:pt x="1191" y="1351"/>
                    <a:pt x="1191" y="1352"/>
                  </a:cubicBezTo>
                  <a:moveTo>
                    <a:pt x="735" y="1356"/>
                  </a:moveTo>
                  <a:cubicBezTo>
                    <a:pt x="733" y="1373"/>
                    <a:pt x="736" y="1393"/>
                    <a:pt x="736" y="1411"/>
                  </a:cubicBezTo>
                  <a:cubicBezTo>
                    <a:pt x="746" y="1411"/>
                    <a:pt x="756" y="1411"/>
                    <a:pt x="766" y="1411"/>
                  </a:cubicBezTo>
                  <a:cubicBezTo>
                    <a:pt x="768" y="1393"/>
                    <a:pt x="768" y="1374"/>
                    <a:pt x="770" y="1356"/>
                  </a:cubicBezTo>
                  <a:cubicBezTo>
                    <a:pt x="758" y="1356"/>
                    <a:pt x="747" y="1356"/>
                    <a:pt x="735" y="1356"/>
                  </a:cubicBezTo>
                  <a:close/>
                  <a:moveTo>
                    <a:pt x="773" y="1356"/>
                  </a:moveTo>
                  <a:cubicBezTo>
                    <a:pt x="771" y="1374"/>
                    <a:pt x="770" y="1392"/>
                    <a:pt x="769" y="1411"/>
                  </a:cubicBezTo>
                  <a:cubicBezTo>
                    <a:pt x="779" y="1411"/>
                    <a:pt x="789" y="1411"/>
                    <a:pt x="799" y="1411"/>
                  </a:cubicBezTo>
                  <a:cubicBezTo>
                    <a:pt x="809" y="1394"/>
                    <a:pt x="817" y="1376"/>
                    <a:pt x="825" y="1359"/>
                  </a:cubicBezTo>
                  <a:cubicBezTo>
                    <a:pt x="807" y="1358"/>
                    <a:pt x="791" y="1356"/>
                    <a:pt x="773" y="1356"/>
                  </a:cubicBezTo>
                  <a:close/>
                  <a:moveTo>
                    <a:pt x="718" y="1358"/>
                  </a:moveTo>
                  <a:cubicBezTo>
                    <a:pt x="721" y="1371"/>
                    <a:pt x="728" y="1389"/>
                    <a:pt x="733" y="1403"/>
                  </a:cubicBezTo>
                  <a:cubicBezTo>
                    <a:pt x="732" y="1388"/>
                    <a:pt x="731" y="1373"/>
                    <a:pt x="731" y="1357"/>
                  </a:cubicBezTo>
                  <a:cubicBezTo>
                    <a:pt x="727" y="1357"/>
                    <a:pt x="721" y="1356"/>
                    <a:pt x="718" y="1358"/>
                  </a:cubicBezTo>
                  <a:close/>
                  <a:moveTo>
                    <a:pt x="664" y="1365"/>
                  </a:moveTo>
                  <a:cubicBezTo>
                    <a:pt x="673" y="1379"/>
                    <a:pt x="687" y="1397"/>
                    <a:pt x="701" y="1410"/>
                  </a:cubicBezTo>
                  <a:cubicBezTo>
                    <a:pt x="712" y="1408"/>
                    <a:pt x="723" y="1413"/>
                    <a:pt x="732" y="1410"/>
                  </a:cubicBezTo>
                  <a:cubicBezTo>
                    <a:pt x="724" y="1394"/>
                    <a:pt x="719" y="1376"/>
                    <a:pt x="713" y="1358"/>
                  </a:cubicBezTo>
                  <a:cubicBezTo>
                    <a:pt x="696" y="1359"/>
                    <a:pt x="679" y="1361"/>
                    <a:pt x="664" y="1365"/>
                  </a:cubicBezTo>
                  <a:close/>
                  <a:moveTo>
                    <a:pt x="1171" y="1359"/>
                  </a:moveTo>
                  <a:cubicBezTo>
                    <a:pt x="1137" y="1369"/>
                    <a:pt x="1101" y="1378"/>
                    <a:pt x="1064" y="1386"/>
                  </a:cubicBezTo>
                  <a:cubicBezTo>
                    <a:pt x="1058" y="1397"/>
                    <a:pt x="1050" y="1409"/>
                    <a:pt x="1043" y="1420"/>
                  </a:cubicBezTo>
                  <a:cubicBezTo>
                    <a:pt x="1090" y="1404"/>
                    <a:pt x="1132" y="1383"/>
                    <a:pt x="1171" y="1359"/>
                  </a:cubicBezTo>
                  <a:moveTo>
                    <a:pt x="1171" y="1359"/>
                  </a:moveTo>
                  <a:cubicBezTo>
                    <a:pt x="1172" y="1358"/>
                    <a:pt x="1171" y="1358"/>
                    <a:pt x="1171" y="1359"/>
                  </a:cubicBezTo>
                  <a:moveTo>
                    <a:pt x="827" y="1360"/>
                  </a:moveTo>
                  <a:cubicBezTo>
                    <a:pt x="820" y="1378"/>
                    <a:pt x="811" y="1394"/>
                    <a:pt x="802" y="1411"/>
                  </a:cubicBezTo>
                  <a:cubicBezTo>
                    <a:pt x="813" y="1409"/>
                    <a:pt x="828" y="1411"/>
                    <a:pt x="838" y="1409"/>
                  </a:cubicBezTo>
                  <a:cubicBezTo>
                    <a:pt x="847" y="1399"/>
                    <a:pt x="859" y="1388"/>
                    <a:pt x="868" y="1378"/>
                  </a:cubicBezTo>
                  <a:cubicBezTo>
                    <a:pt x="871" y="1375"/>
                    <a:pt x="876" y="1371"/>
                    <a:pt x="874" y="1367"/>
                  </a:cubicBezTo>
                  <a:cubicBezTo>
                    <a:pt x="860" y="1364"/>
                    <a:pt x="844" y="1361"/>
                    <a:pt x="827" y="1360"/>
                  </a:cubicBezTo>
                  <a:close/>
                  <a:moveTo>
                    <a:pt x="375" y="1363"/>
                  </a:moveTo>
                  <a:cubicBezTo>
                    <a:pt x="375" y="1362"/>
                    <a:pt x="376" y="1363"/>
                    <a:pt x="375" y="1363"/>
                  </a:cubicBezTo>
                  <a:close/>
                  <a:moveTo>
                    <a:pt x="618" y="1375"/>
                  </a:moveTo>
                  <a:cubicBezTo>
                    <a:pt x="621" y="1381"/>
                    <a:pt x="628" y="1387"/>
                    <a:pt x="635" y="1392"/>
                  </a:cubicBezTo>
                  <a:cubicBezTo>
                    <a:pt x="641" y="1397"/>
                    <a:pt x="650" y="1406"/>
                    <a:pt x="657" y="1408"/>
                  </a:cubicBezTo>
                  <a:cubicBezTo>
                    <a:pt x="669" y="1411"/>
                    <a:pt x="681" y="1407"/>
                    <a:pt x="695" y="1410"/>
                  </a:cubicBezTo>
                  <a:cubicBezTo>
                    <a:pt x="685" y="1397"/>
                    <a:pt x="672" y="1379"/>
                    <a:pt x="659" y="1366"/>
                  </a:cubicBezTo>
                  <a:cubicBezTo>
                    <a:pt x="644" y="1368"/>
                    <a:pt x="632" y="1372"/>
                    <a:pt x="618" y="1375"/>
                  </a:cubicBezTo>
                  <a:close/>
                  <a:moveTo>
                    <a:pt x="879" y="1368"/>
                  </a:moveTo>
                  <a:cubicBezTo>
                    <a:pt x="870" y="1379"/>
                    <a:pt x="860" y="1391"/>
                    <a:pt x="850" y="1400"/>
                  </a:cubicBezTo>
                  <a:cubicBezTo>
                    <a:pt x="848" y="1403"/>
                    <a:pt x="842" y="1405"/>
                    <a:pt x="844" y="1409"/>
                  </a:cubicBezTo>
                  <a:cubicBezTo>
                    <a:pt x="857" y="1409"/>
                    <a:pt x="870" y="1407"/>
                    <a:pt x="884" y="1407"/>
                  </a:cubicBezTo>
                  <a:cubicBezTo>
                    <a:pt x="892" y="1402"/>
                    <a:pt x="900" y="1396"/>
                    <a:pt x="908" y="1391"/>
                  </a:cubicBezTo>
                  <a:cubicBezTo>
                    <a:pt x="908" y="1385"/>
                    <a:pt x="910" y="1381"/>
                    <a:pt x="911" y="1377"/>
                  </a:cubicBezTo>
                  <a:cubicBezTo>
                    <a:pt x="900" y="1374"/>
                    <a:pt x="890" y="1371"/>
                    <a:pt x="879" y="1368"/>
                  </a:cubicBezTo>
                  <a:close/>
                  <a:moveTo>
                    <a:pt x="419" y="1382"/>
                  </a:moveTo>
                  <a:cubicBezTo>
                    <a:pt x="416" y="1375"/>
                    <a:pt x="405" y="1372"/>
                    <a:pt x="398" y="1372"/>
                  </a:cubicBezTo>
                  <a:cubicBezTo>
                    <a:pt x="405" y="1375"/>
                    <a:pt x="413" y="1382"/>
                    <a:pt x="419" y="1382"/>
                  </a:cubicBezTo>
                  <a:close/>
                  <a:moveTo>
                    <a:pt x="332" y="1374"/>
                  </a:moveTo>
                  <a:cubicBezTo>
                    <a:pt x="368" y="1419"/>
                    <a:pt x="423" y="1445"/>
                    <a:pt x="487" y="1461"/>
                  </a:cubicBezTo>
                  <a:moveTo>
                    <a:pt x="487" y="1461"/>
                  </a:moveTo>
                  <a:cubicBezTo>
                    <a:pt x="488" y="1462"/>
                    <a:pt x="489" y="1461"/>
                    <a:pt x="487" y="1461"/>
                  </a:cubicBezTo>
                  <a:moveTo>
                    <a:pt x="487" y="1461"/>
                  </a:moveTo>
                  <a:cubicBezTo>
                    <a:pt x="476" y="1454"/>
                    <a:pt x="470" y="1441"/>
                    <a:pt x="458" y="1434"/>
                  </a:cubicBezTo>
                  <a:cubicBezTo>
                    <a:pt x="438" y="1423"/>
                    <a:pt x="414" y="1417"/>
                    <a:pt x="392" y="1407"/>
                  </a:cubicBezTo>
                  <a:cubicBezTo>
                    <a:pt x="371" y="1397"/>
                    <a:pt x="351" y="1384"/>
                    <a:pt x="332" y="1374"/>
                  </a:cubicBezTo>
                  <a:moveTo>
                    <a:pt x="332" y="1374"/>
                  </a:moveTo>
                  <a:cubicBezTo>
                    <a:pt x="331" y="1373"/>
                    <a:pt x="331" y="1374"/>
                    <a:pt x="332" y="1374"/>
                  </a:cubicBezTo>
                  <a:moveTo>
                    <a:pt x="419" y="1377"/>
                  </a:moveTo>
                  <a:cubicBezTo>
                    <a:pt x="420" y="1381"/>
                    <a:pt x="424" y="1383"/>
                    <a:pt x="425" y="1387"/>
                  </a:cubicBezTo>
                  <a:cubicBezTo>
                    <a:pt x="461" y="1403"/>
                    <a:pt x="496" y="1420"/>
                    <a:pt x="536" y="1431"/>
                  </a:cubicBezTo>
                  <a:cubicBezTo>
                    <a:pt x="537" y="1422"/>
                    <a:pt x="546" y="1417"/>
                    <a:pt x="546" y="1411"/>
                  </a:cubicBezTo>
                  <a:cubicBezTo>
                    <a:pt x="533" y="1406"/>
                    <a:pt x="522" y="1401"/>
                    <a:pt x="511" y="1394"/>
                  </a:cubicBezTo>
                  <a:cubicBezTo>
                    <a:pt x="479" y="1390"/>
                    <a:pt x="450" y="1383"/>
                    <a:pt x="419" y="1377"/>
                  </a:cubicBezTo>
                  <a:moveTo>
                    <a:pt x="419" y="1377"/>
                  </a:moveTo>
                  <a:cubicBezTo>
                    <a:pt x="419" y="1376"/>
                    <a:pt x="418" y="1377"/>
                    <a:pt x="419" y="1377"/>
                  </a:cubicBezTo>
                  <a:moveTo>
                    <a:pt x="612" y="1377"/>
                  </a:moveTo>
                  <a:cubicBezTo>
                    <a:pt x="601" y="1382"/>
                    <a:pt x="588" y="1386"/>
                    <a:pt x="579" y="1392"/>
                  </a:cubicBezTo>
                  <a:cubicBezTo>
                    <a:pt x="593" y="1405"/>
                    <a:pt x="625" y="1407"/>
                    <a:pt x="650" y="1406"/>
                  </a:cubicBezTo>
                  <a:cubicBezTo>
                    <a:pt x="636" y="1397"/>
                    <a:pt x="626" y="1386"/>
                    <a:pt x="612" y="1377"/>
                  </a:cubicBezTo>
                  <a:close/>
                  <a:moveTo>
                    <a:pt x="914" y="1387"/>
                  </a:moveTo>
                  <a:cubicBezTo>
                    <a:pt x="915" y="1384"/>
                    <a:pt x="920" y="1384"/>
                    <a:pt x="920" y="1380"/>
                  </a:cubicBezTo>
                  <a:cubicBezTo>
                    <a:pt x="917" y="1380"/>
                    <a:pt x="917" y="1378"/>
                    <a:pt x="914" y="1379"/>
                  </a:cubicBezTo>
                  <a:cubicBezTo>
                    <a:pt x="915" y="1382"/>
                    <a:pt x="911" y="1385"/>
                    <a:pt x="914" y="1387"/>
                  </a:cubicBezTo>
                  <a:close/>
                  <a:moveTo>
                    <a:pt x="1062" y="1382"/>
                  </a:moveTo>
                  <a:cubicBezTo>
                    <a:pt x="1061" y="1382"/>
                    <a:pt x="1059" y="1383"/>
                    <a:pt x="1059" y="1384"/>
                  </a:cubicBezTo>
                  <a:cubicBezTo>
                    <a:pt x="1061" y="1384"/>
                    <a:pt x="1062" y="1384"/>
                    <a:pt x="1062" y="1382"/>
                  </a:cubicBezTo>
                  <a:moveTo>
                    <a:pt x="1062" y="1382"/>
                  </a:moveTo>
                  <a:cubicBezTo>
                    <a:pt x="1064" y="1381"/>
                    <a:pt x="1062" y="1381"/>
                    <a:pt x="1062" y="1382"/>
                  </a:cubicBezTo>
                  <a:moveTo>
                    <a:pt x="911" y="1391"/>
                  </a:moveTo>
                  <a:cubicBezTo>
                    <a:pt x="911" y="1397"/>
                    <a:pt x="908" y="1400"/>
                    <a:pt x="908" y="1405"/>
                  </a:cubicBezTo>
                  <a:cubicBezTo>
                    <a:pt x="923" y="1401"/>
                    <a:pt x="944" y="1404"/>
                    <a:pt x="956" y="1397"/>
                  </a:cubicBezTo>
                  <a:cubicBezTo>
                    <a:pt x="941" y="1391"/>
                    <a:pt x="923" y="1374"/>
                    <a:pt x="911" y="1391"/>
                  </a:cubicBezTo>
                  <a:close/>
                  <a:moveTo>
                    <a:pt x="339" y="1387"/>
                  </a:moveTo>
                  <a:cubicBezTo>
                    <a:pt x="338" y="1387"/>
                    <a:pt x="339" y="1388"/>
                    <a:pt x="340" y="1388"/>
                  </a:cubicBezTo>
                  <a:moveTo>
                    <a:pt x="340" y="1388"/>
                  </a:moveTo>
                  <a:cubicBezTo>
                    <a:pt x="346" y="1400"/>
                    <a:pt x="356" y="1408"/>
                    <a:pt x="369" y="1414"/>
                  </a:cubicBezTo>
                  <a:moveTo>
                    <a:pt x="369" y="1414"/>
                  </a:moveTo>
                  <a:cubicBezTo>
                    <a:pt x="369" y="1414"/>
                    <a:pt x="371" y="1414"/>
                    <a:pt x="371" y="1415"/>
                  </a:cubicBezTo>
                  <a:moveTo>
                    <a:pt x="371" y="1415"/>
                  </a:moveTo>
                  <a:cubicBezTo>
                    <a:pt x="372" y="1416"/>
                    <a:pt x="372" y="1414"/>
                    <a:pt x="371" y="1415"/>
                  </a:cubicBezTo>
                  <a:moveTo>
                    <a:pt x="371" y="1415"/>
                  </a:moveTo>
                  <a:cubicBezTo>
                    <a:pt x="371" y="1414"/>
                    <a:pt x="370" y="1414"/>
                    <a:pt x="369" y="1414"/>
                  </a:cubicBezTo>
                  <a:moveTo>
                    <a:pt x="369" y="1414"/>
                  </a:moveTo>
                  <a:cubicBezTo>
                    <a:pt x="360" y="1405"/>
                    <a:pt x="349" y="1396"/>
                    <a:pt x="340" y="1388"/>
                  </a:cubicBezTo>
                  <a:moveTo>
                    <a:pt x="340" y="1388"/>
                  </a:moveTo>
                  <a:cubicBezTo>
                    <a:pt x="340" y="1387"/>
                    <a:pt x="339" y="1387"/>
                    <a:pt x="339" y="1387"/>
                  </a:cubicBezTo>
                  <a:moveTo>
                    <a:pt x="339" y="1387"/>
                  </a:moveTo>
                  <a:cubicBezTo>
                    <a:pt x="338" y="1385"/>
                    <a:pt x="337" y="1387"/>
                    <a:pt x="339" y="1387"/>
                  </a:cubicBezTo>
                  <a:moveTo>
                    <a:pt x="567" y="1396"/>
                  </a:moveTo>
                  <a:cubicBezTo>
                    <a:pt x="568" y="1393"/>
                    <a:pt x="572" y="1394"/>
                    <a:pt x="573" y="1391"/>
                  </a:cubicBezTo>
                  <a:cubicBezTo>
                    <a:pt x="570" y="1390"/>
                    <a:pt x="566" y="1388"/>
                    <a:pt x="563" y="1386"/>
                  </a:cubicBezTo>
                  <a:cubicBezTo>
                    <a:pt x="564" y="1390"/>
                    <a:pt x="565" y="1394"/>
                    <a:pt x="567" y="1396"/>
                  </a:cubicBezTo>
                  <a:close/>
                  <a:moveTo>
                    <a:pt x="982" y="1419"/>
                  </a:moveTo>
                  <a:cubicBezTo>
                    <a:pt x="986" y="1424"/>
                    <a:pt x="989" y="1430"/>
                    <a:pt x="989" y="1439"/>
                  </a:cubicBezTo>
                  <a:cubicBezTo>
                    <a:pt x="1006" y="1434"/>
                    <a:pt x="1021" y="1428"/>
                    <a:pt x="1038" y="1423"/>
                  </a:cubicBezTo>
                  <a:cubicBezTo>
                    <a:pt x="1040" y="1417"/>
                    <a:pt x="1046" y="1411"/>
                    <a:pt x="1050" y="1405"/>
                  </a:cubicBezTo>
                  <a:cubicBezTo>
                    <a:pt x="1054" y="1399"/>
                    <a:pt x="1059" y="1390"/>
                    <a:pt x="1059" y="1387"/>
                  </a:cubicBezTo>
                  <a:cubicBezTo>
                    <a:pt x="1030" y="1395"/>
                    <a:pt x="1008" y="1409"/>
                    <a:pt x="982" y="1419"/>
                  </a:cubicBezTo>
                  <a:close/>
                  <a:moveTo>
                    <a:pt x="1184" y="1388"/>
                  </a:moveTo>
                  <a:cubicBezTo>
                    <a:pt x="1153" y="1402"/>
                    <a:pt x="1127" y="1421"/>
                    <a:pt x="1103" y="1442"/>
                  </a:cubicBezTo>
                  <a:moveTo>
                    <a:pt x="1103" y="1442"/>
                  </a:moveTo>
                  <a:cubicBezTo>
                    <a:pt x="1102" y="1442"/>
                    <a:pt x="1101" y="1443"/>
                    <a:pt x="1101" y="1443"/>
                  </a:cubicBezTo>
                  <a:moveTo>
                    <a:pt x="1101" y="1443"/>
                  </a:moveTo>
                  <a:cubicBezTo>
                    <a:pt x="1099" y="1444"/>
                    <a:pt x="1101" y="1444"/>
                    <a:pt x="1101" y="1443"/>
                  </a:cubicBezTo>
                  <a:moveTo>
                    <a:pt x="1101" y="1443"/>
                  </a:moveTo>
                  <a:cubicBezTo>
                    <a:pt x="1102" y="1443"/>
                    <a:pt x="1103" y="1443"/>
                    <a:pt x="1103" y="1442"/>
                  </a:cubicBezTo>
                  <a:moveTo>
                    <a:pt x="1103" y="1442"/>
                  </a:moveTo>
                  <a:cubicBezTo>
                    <a:pt x="1134" y="1428"/>
                    <a:pt x="1167" y="1416"/>
                    <a:pt x="1184" y="1388"/>
                  </a:cubicBezTo>
                  <a:moveTo>
                    <a:pt x="1184" y="1388"/>
                  </a:moveTo>
                  <a:cubicBezTo>
                    <a:pt x="1186" y="1387"/>
                    <a:pt x="1184" y="1386"/>
                    <a:pt x="1184" y="1388"/>
                  </a:cubicBezTo>
                  <a:moveTo>
                    <a:pt x="429" y="1391"/>
                  </a:moveTo>
                  <a:cubicBezTo>
                    <a:pt x="438" y="1406"/>
                    <a:pt x="450" y="1419"/>
                    <a:pt x="461" y="1432"/>
                  </a:cubicBezTo>
                  <a:cubicBezTo>
                    <a:pt x="485" y="1439"/>
                    <a:pt x="511" y="1450"/>
                    <a:pt x="537" y="1452"/>
                  </a:cubicBezTo>
                  <a:cubicBezTo>
                    <a:pt x="534" y="1448"/>
                    <a:pt x="536" y="1440"/>
                    <a:pt x="535" y="1434"/>
                  </a:cubicBezTo>
                  <a:cubicBezTo>
                    <a:pt x="497" y="1422"/>
                    <a:pt x="463" y="1407"/>
                    <a:pt x="429" y="1391"/>
                  </a:cubicBezTo>
                  <a:moveTo>
                    <a:pt x="429" y="1391"/>
                  </a:moveTo>
                  <a:cubicBezTo>
                    <a:pt x="428" y="1390"/>
                    <a:pt x="428" y="1392"/>
                    <a:pt x="429" y="1391"/>
                  </a:cubicBezTo>
                  <a:moveTo>
                    <a:pt x="966" y="1402"/>
                  </a:moveTo>
                  <a:cubicBezTo>
                    <a:pt x="971" y="1406"/>
                    <a:pt x="976" y="1410"/>
                    <a:pt x="980" y="1416"/>
                  </a:cubicBezTo>
                  <a:cubicBezTo>
                    <a:pt x="1001" y="1409"/>
                    <a:pt x="1020" y="1400"/>
                    <a:pt x="1038" y="1391"/>
                  </a:cubicBezTo>
                  <a:cubicBezTo>
                    <a:pt x="1015" y="1395"/>
                    <a:pt x="989" y="1397"/>
                    <a:pt x="966" y="1402"/>
                  </a:cubicBezTo>
                  <a:close/>
                  <a:moveTo>
                    <a:pt x="567" y="1399"/>
                  </a:moveTo>
                  <a:cubicBezTo>
                    <a:pt x="573" y="1400"/>
                    <a:pt x="584" y="1403"/>
                    <a:pt x="589" y="1401"/>
                  </a:cubicBezTo>
                  <a:cubicBezTo>
                    <a:pt x="581" y="1397"/>
                    <a:pt x="574" y="1390"/>
                    <a:pt x="567" y="1399"/>
                  </a:cubicBezTo>
                  <a:close/>
                  <a:moveTo>
                    <a:pt x="891" y="1406"/>
                  </a:moveTo>
                  <a:cubicBezTo>
                    <a:pt x="896" y="1407"/>
                    <a:pt x="899" y="1404"/>
                    <a:pt x="904" y="1405"/>
                  </a:cubicBezTo>
                  <a:cubicBezTo>
                    <a:pt x="903" y="1401"/>
                    <a:pt x="907" y="1397"/>
                    <a:pt x="905" y="1395"/>
                  </a:cubicBezTo>
                  <a:cubicBezTo>
                    <a:pt x="901" y="1399"/>
                    <a:pt x="895" y="1402"/>
                    <a:pt x="891" y="1406"/>
                  </a:cubicBezTo>
                  <a:close/>
                  <a:moveTo>
                    <a:pt x="548" y="1410"/>
                  </a:moveTo>
                  <a:cubicBezTo>
                    <a:pt x="552" y="1408"/>
                    <a:pt x="555" y="1404"/>
                    <a:pt x="558" y="1401"/>
                  </a:cubicBezTo>
                  <a:cubicBezTo>
                    <a:pt x="546" y="1401"/>
                    <a:pt x="532" y="1396"/>
                    <a:pt x="521" y="1397"/>
                  </a:cubicBezTo>
                  <a:cubicBezTo>
                    <a:pt x="530" y="1401"/>
                    <a:pt x="539" y="1405"/>
                    <a:pt x="548" y="1410"/>
                  </a:cubicBezTo>
                  <a:close/>
                  <a:moveTo>
                    <a:pt x="552" y="1412"/>
                  </a:moveTo>
                  <a:cubicBezTo>
                    <a:pt x="559" y="1414"/>
                    <a:pt x="565" y="1417"/>
                    <a:pt x="572" y="1419"/>
                  </a:cubicBezTo>
                  <a:cubicBezTo>
                    <a:pt x="571" y="1413"/>
                    <a:pt x="567" y="1409"/>
                    <a:pt x="566" y="1402"/>
                  </a:cubicBezTo>
                  <a:cubicBezTo>
                    <a:pt x="558" y="1402"/>
                    <a:pt x="556" y="1408"/>
                    <a:pt x="552" y="1412"/>
                  </a:cubicBezTo>
                  <a:close/>
                  <a:moveTo>
                    <a:pt x="950" y="1403"/>
                  </a:moveTo>
                  <a:cubicBezTo>
                    <a:pt x="936" y="1407"/>
                    <a:pt x="915" y="1424"/>
                    <a:pt x="901" y="1427"/>
                  </a:cubicBezTo>
                  <a:cubicBezTo>
                    <a:pt x="899" y="1433"/>
                    <a:pt x="898" y="1439"/>
                    <a:pt x="895" y="1444"/>
                  </a:cubicBezTo>
                  <a:cubicBezTo>
                    <a:pt x="925" y="1438"/>
                    <a:pt x="950" y="1427"/>
                    <a:pt x="977" y="1418"/>
                  </a:cubicBezTo>
                  <a:cubicBezTo>
                    <a:pt x="971" y="1409"/>
                    <a:pt x="964" y="1399"/>
                    <a:pt x="950" y="1403"/>
                  </a:cubicBezTo>
                  <a:close/>
                  <a:moveTo>
                    <a:pt x="576" y="1421"/>
                  </a:moveTo>
                  <a:cubicBezTo>
                    <a:pt x="625" y="1439"/>
                    <a:pt x="678" y="1457"/>
                    <a:pt x="736" y="1463"/>
                  </a:cubicBezTo>
                  <a:cubicBezTo>
                    <a:pt x="684" y="1449"/>
                    <a:pt x="638" y="1429"/>
                    <a:pt x="596" y="1405"/>
                  </a:cubicBezTo>
                  <a:cubicBezTo>
                    <a:pt x="586" y="1405"/>
                    <a:pt x="579" y="1403"/>
                    <a:pt x="569" y="1403"/>
                  </a:cubicBezTo>
                  <a:cubicBezTo>
                    <a:pt x="571" y="1409"/>
                    <a:pt x="574" y="1415"/>
                    <a:pt x="576" y="1421"/>
                  </a:cubicBezTo>
                  <a:close/>
                  <a:moveTo>
                    <a:pt x="908" y="1407"/>
                  </a:moveTo>
                  <a:cubicBezTo>
                    <a:pt x="905" y="1412"/>
                    <a:pt x="905" y="1418"/>
                    <a:pt x="902" y="1423"/>
                  </a:cubicBezTo>
                  <a:cubicBezTo>
                    <a:pt x="917" y="1418"/>
                    <a:pt x="930" y="1411"/>
                    <a:pt x="942" y="1404"/>
                  </a:cubicBezTo>
                  <a:cubicBezTo>
                    <a:pt x="931" y="1405"/>
                    <a:pt x="920" y="1407"/>
                    <a:pt x="908" y="1407"/>
                  </a:cubicBezTo>
                  <a:close/>
                  <a:moveTo>
                    <a:pt x="606" y="1407"/>
                  </a:moveTo>
                  <a:cubicBezTo>
                    <a:pt x="645" y="1429"/>
                    <a:pt x="691" y="1449"/>
                    <a:pt x="737" y="1461"/>
                  </a:cubicBezTo>
                  <a:cubicBezTo>
                    <a:pt x="716" y="1449"/>
                    <a:pt x="695" y="1437"/>
                    <a:pt x="674" y="1423"/>
                  </a:cubicBezTo>
                  <a:cubicBezTo>
                    <a:pt x="667" y="1419"/>
                    <a:pt x="660" y="1411"/>
                    <a:pt x="654" y="1410"/>
                  </a:cubicBezTo>
                  <a:cubicBezTo>
                    <a:pt x="638" y="1406"/>
                    <a:pt x="624" y="1410"/>
                    <a:pt x="606" y="1407"/>
                  </a:cubicBezTo>
                  <a:moveTo>
                    <a:pt x="606" y="1407"/>
                  </a:moveTo>
                  <a:cubicBezTo>
                    <a:pt x="605" y="1404"/>
                    <a:pt x="602" y="1408"/>
                    <a:pt x="606" y="1407"/>
                  </a:cubicBezTo>
                  <a:moveTo>
                    <a:pt x="886" y="1409"/>
                  </a:moveTo>
                  <a:cubicBezTo>
                    <a:pt x="854" y="1430"/>
                    <a:pt x="820" y="1448"/>
                    <a:pt x="783" y="1463"/>
                  </a:cubicBezTo>
                  <a:cubicBezTo>
                    <a:pt x="824" y="1454"/>
                    <a:pt x="862" y="1441"/>
                    <a:pt x="897" y="1426"/>
                  </a:cubicBezTo>
                  <a:cubicBezTo>
                    <a:pt x="899" y="1420"/>
                    <a:pt x="901" y="1413"/>
                    <a:pt x="903" y="1408"/>
                  </a:cubicBezTo>
                  <a:cubicBezTo>
                    <a:pt x="897" y="1407"/>
                    <a:pt x="893" y="1410"/>
                    <a:pt x="886" y="1409"/>
                  </a:cubicBezTo>
                  <a:close/>
                  <a:moveTo>
                    <a:pt x="839" y="1412"/>
                  </a:moveTo>
                  <a:cubicBezTo>
                    <a:pt x="819" y="1430"/>
                    <a:pt x="798" y="1447"/>
                    <a:pt x="776" y="1463"/>
                  </a:cubicBezTo>
                  <a:cubicBezTo>
                    <a:pt x="814" y="1448"/>
                    <a:pt x="848" y="1430"/>
                    <a:pt x="879" y="1410"/>
                  </a:cubicBezTo>
                  <a:cubicBezTo>
                    <a:pt x="865" y="1410"/>
                    <a:pt x="853" y="1412"/>
                    <a:pt x="839" y="1412"/>
                  </a:cubicBezTo>
                  <a:close/>
                  <a:moveTo>
                    <a:pt x="736" y="1456"/>
                  </a:moveTo>
                  <a:cubicBezTo>
                    <a:pt x="735" y="1447"/>
                    <a:pt x="725" y="1440"/>
                    <a:pt x="718" y="1433"/>
                  </a:cubicBezTo>
                  <a:cubicBezTo>
                    <a:pt x="712" y="1427"/>
                    <a:pt x="704" y="1415"/>
                    <a:pt x="697" y="1413"/>
                  </a:cubicBezTo>
                  <a:cubicBezTo>
                    <a:pt x="687" y="1409"/>
                    <a:pt x="674" y="1412"/>
                    <a:pt x="661" y="1412"/>
                  </a:cubicBezTo>
                  <a:cubicBezTo>
                    <a:pt x="685" y="1428"/>
                    <a:pt x="708" y="1444"/>
                    <a:pt x="736" y="1456"/>
                  </a:cubicBezTo>
                  <a:close/>
                  <a:moveTo>
                    <a:pt x="770" y="1463"/>
                  </a:moveTo>
                  <a:cubicBezTo>
                    <a:pt x="769" y="1462"/>
                    <a:pt x="769" y="1463"/>
                    <a:pt x="769" y="1463"/>
                  </a:cubicBezTo>
                  <a:moveTo>
                    <a:pt x="769" y="1463"/>
                  </a:moveTo>
                  <a:cubicBezTo>
                    <a:pt x="767" y="1464"/>
                    <a:pt x="769" y="1465"/>
                    <a:pt x="769" y="1463"/>
                  </a:cubicBezTo>
                  <a:moveTo>
                    <a:pt x="769" y="1463"/>
                  </a:moveTo>
                  <a:cubicBezTo>
                    <a:pt x="770" y="1464"/>
                    <a:pt x="770" y="1463"/>
                    <a:pt x="770" y="1463"/>
                  </a:cubicBezTo>
                  <a:moveTo>
                    <a:pt x="770" y="1463"/>
                  </a:moveTo>
                  <a:cubicBezTo>
                    <a:pt x="789" y="1450"/>
                    <a:pt x="811" y="1435"/>
                    <a:pt x="828" y="1418"/>
                  </a:cubicBezTo>
                  <a:cubicBezTo>
                    <a:pt x="830" y="1417"/>
                    <a:pt x="834" y="1414"/>
                    <a:pt x="832" y="1412"/>
                  </a:cubicBezTo>
                  <a:cubicBezTo>
                    <a:pt x="824" y="1414"/>
                    <a:pt x="811" y="1412"/>
                    <a:pt x="801" y="1413"/>
                  </a:cubicBezTo>
                  <a:cubicBezTo>
                    <a:pt x="792" y="1430"/>
                    <a:pt x="781" y="1446"/>
                    <a:pt x="770" y="1463"/>
                  </a:cubicBezTo>
                  <a:moveTo>
                    <a:pt x="735" y="1445"/>
                  </a:moveTo>
                  <a:cubicBezTo>
                    <a:pt x="735" y="1434"/>
                    <a:pt x="734" y="1424"/>
                    <a:pt x="733" y="1414"/>
                  </a:cubicBezTo>
                  <a:cubicBezTo>
                    <a:pt x="724" y="1414"/>
                    <a:pt x="712" y="1411"/>
                    <a:pt x="702" y="1414"/>
                  </a:cubicBezTo>
                  <a:cubicBezTo>
                    <a:pt x="713" y="1424"/>
                    <a:pt x="723" y="1436"/>
                    <a:pt x="735" y="1445"/>
                  </a:cubicBezTo>
                  <a:close/>
                  <a:moveTo>
                    <a:pt x="574" y="1423"/>
                  </a:moveTo>
                  <a:cubicBezTo>
                    <a:pt x="566" y="1420"/>
                    <a:pt x="558" y="1416"/>
                    <a:pt x="549" y="1414"/>
                  </a:cubicBezTo>
                  <a:cubicBezTo>
                    <a:pt x="545" y="1420"/>
                    <a:pt x="540" y="1423"/>
                    <a:pt x="539" y="1433"/>
                  </a:cubicBezTo>
                  <a:cubicBezTo>
                    <a:pt x="554" y="1436"/>
                    <a:pt x="571" y="1443"/>
                    <a:pt x="584" y="1444"/>
                  </a:cubicBezTo>
                  <a:cubicBezTo>
                    <a:pt x="580" y="1438"/>
                    <a:pt x="578" y="1430"/>
                    <a:pt x="574" y="1423"/>
                  </a:cubicBezTo>
                  <a:close/>
                  <a:moveTo>
                    <a:pt x="761" y="1463"/>
                  </a:moveTo>
                  <a:cubicBezTo>
                    <a:pt x="763" y="1448"/>
                    <a:pt x="764" y="1430"/>
                    <a:pt x="766" y="1414"/>
                  </a:cubicBezTo>
                  <a:cubicBezTo>
                    <a:pt x="757" y="1414"/>
                    <a:pt x="745" y="1412"/>
                    <a:pt x="737" y="1415"/>
                  </a:cubicBezTo>
                  <a:cubicBezTo>
                    <a:pt x="745" y="1431"/>
                    <a:pt x="752" y="1449"/>
                    <a:pt x="761" y="1463"/>
                  </a:cubicBezTo>
                  <a:close/>
                  <a:moveTo>
                    <a:pt x="765" y="1464"/>
                  </a:moveTo>
                  <a:cubicBezTo>
                    <a:pt x="776" y="1448"/>
                    <a:pt x="788" y="1432"/>
                    <a:pt x="798" y="1414"/>
                  </a:cubicBezTo>
                  <a:cubicBezTo>
                    <a:pt x="788" y="1414"/>
                    <a:pt x="778" y="1414"/>
                    <a:pt x="768" y="1414"/>
                  </a:cubicBezTo>
                  <a:cubicBezTo>
                    <a:pt x="768" y="1431"/>
                    <a:pt x="764" y="1449"/>
                    <a:pt x="765" y="1464"/>
                  </a:cubicBezTo>
                  <a:close/>
                  <a:moveTo>
                    <a:pt x="366" y="1415"/>
                  </a:moveTo>
                  <a:cubicBezTo>
                    <a:pt x="366" y="1416"/>
                    <a:pt x="367" y="1416"/>
                    <a:pt x="367" y="1416"/>
                  </a:cubicBezTo>
                  <a:moveTo>
                    <a:pt x="367" y="1416"/>
                  </a:moveTo>
                  <a:cubicBezTo>
                    <a:pt x="382" y="1430"/>
                    <a:pt x="403" y="1442"/>
                    <a:pt x="422" y="1448"/>
                  </a:cubicBezTo>
                  <a:cubicBezTo>
                    <a:pt x="403" y="1438"/>
                    <a:pt x="388" y="1425"/>
                    <a:pt x="367" y="1416"/>
                  </a:cubicBezTo>
                  <a:moveTo>
                    <a:pt x="367" y="1416"/>
                  </a:moveTo>
                  <a:cubicBezTo>
                    <a:pt x="367" y="1416"/>
                    <a:pt x="366" y="1416"/>
                    <a:pt x="366" y="1415"/>
                  </a:cubicBezTo>
                  <a:moveTo>
                    <a:pt x="366" y="1415"/>
                  </a:moveTo>
                  <a:cubicBezTo>
                    <a:pt x="365" y="1414"/>
                    <a:pt x="364" y="1416"/>
                    <a:pt x="366" y="1415"/>
                  </a:cubicBezTo>
                  <a:moveTo>
                    <a:pt x="1132" y="1415"/>
                  </a:moveTo>
                  <a:cubicBezTo>
                    <a:pt x="1094" y="1431"/>
                    <a:pt x="1057" y="1446"/>
                    <a:pt x="1014" y="1456"/>
                  </a:cubicBezTo>
                  <a:cubicBezTo>
                    <a:pt x="1007" y="1463"/>
                    <a:pt x="999" y="1470"/>
                    <a:pt x="991" y="1477"/>
                  </a:cubicBezTo>
                  <a:cubicBezTo>
                    <a:pt x="1048" y="1467"/>
                    <a:pt x="1099" y="1450"/>
                    <a:pt x="1132" y="1415"/>
                  </a:cubicBezTo>
                  <a:moveTo>
                    <a:pt x="1132" y="1415"/>
                  </a:moveTo>
                  <a:cubicBezTo>
                    <a:pt x="1133" y="1415"/>
                    <a:pt x="1132" y="1414"/>
                    <a:pt x="1132" y="1415"/>
                  </a:cubicBezTo>
                  <a:moveTo>
                    <a:pt x="979" y="1419"/>
                  </a:moveTo>
                  <a:cubicBezTo>
                    <a:pt x="953" y="1430"/>
                    <a:pt x="925" y="1440"/>
                    <a:pt x="894" y="1447"/>
                  </a:cubicBezTo>
                  <a:cubicBezTo>
                    <a:pt x="893" y="1451"/>
                    <a:pt x="891" y="1455"/>
                    <a:pt x="890" y="1460"/>
                  </a:cubicBezTo>
                  <a:cubicBezTo>
                    <a:pt x="924" y="1455"/>
                    <a:pt x="955" y="1447"/>
                    <a:pt x="987" y="1439"/>
                  </a:cubicBezTo>
                  <a:cubicBezTo>
                    <a:pt x="986" y="1431"/>
                    <a:pt x="983" y="1424"/>
                    <a:pt x="979" y="1419"/>
                  </a:cubicBezTo>
                  <a:close/>
                  <a:moveTo>
                    <a:pt x="755" y="1463"/>
                  </a:moveTo>
                  <a:cubicBezTo>
                    <a:pt x="756" y="1464"/>
                    <a:pt x="756" y="1462"/>
                    <a:pt x="755" y="1463"/>
                  </a:cubicBezTo>
                  <a:moveTo>
                    <a:pt x="755" y="1463"/>
                  </a:moveTo>
                  <a:cubicBezTo>
                    <a:pt x="749" y="1449"/>
                    <a:pt x="743" y="1437"/>
                    <a:pt x="737" y="1424"/>
                  </a:cubicBezTo>
                  <a:cubicBezTo>
                    <a:pt x="736" y="1433"/>
                    <a:pt x="739" y="1439"/>
                    <a:pt x="738" y="1448"/>
                  </a:cubicBezTo>
                  <a:cubicBezTo>
                    <a:pt x="743" y="1453"/>
                    <a:pt x="749" y="1458"/>
                    <a:pt x="755" y="1463"/>
                  </a:cubicBezTo>
                  <a:moveTo>
                    <a:pt x="587" y="1446"/>
                  </a:moveTo>
                  <a:cubicBezTo>
                    <a:pt x="632" y="1456"/>
                    <a:pt x="682" y="1466"/>
                    <a:pt x="733" y="1466"/>
                  </a:cubicBezTo>
                  <a:cubicBezTo>
                    <a:pt x="676" y="1459"/>
                    <a:pt x="625" y="1440"/>
                    <a:pt x="578" y="1426"/>
                  </a:cubicBezTo>
                  <a:cubicBezTo>
                    <a:pt x="582" y="1432"/>
                    <a:pt x="584" y="1439"/>
                    <a:pt x="587" y="1446"/>
                  </a:cubicBezTo>
                  <a:close/>
                  <a:moveTo>
                    <a:pt x="1034" y="1427"/>
                  </a:moveTo>
                  <a:cubicBezTo>
                    <a:pt x="1019" y="1432"/>
                    <a:pt x="1004" y="1437"/>
                    <a:pt x="989" y="1441"/>
                  </a:cubicBezTo>
                  <a:cubicBezTo>
                    <a:pt x="989" y="1450"/>
                    <a:pt x="986" y="1454"/>
                    <a:pt x="984" y="1460"/>
                  </a:cubicBezTo>
                  <a:moveTo>
                    <a:pt x="984" y="1460"/>
                  </a:moveTo>
                  <a:cubicBezTo>
                    <a:pt x="982" y="1460"/>
                    <a:pt x="984" y="1461"/>
                    <a:pt x="984" y="1460"/>
                  </a:cubicBezTo>
                  <a:moveTo>
                    <a:pt x="984" y="1460"/>
                  </a:moveTo>
                  <a:cubicBezTo>
                    <a:pt x="994" y="1459"/>
                    <a:pt x="1001" y="1456"/>
                    <a:pt x="1011" y="1455"/>
                  </a:cubicBezTo>
                  <a:cubicBezTo>
                    <a:pt x="1019" y="1446"/>
                    <a:pt x="1027" y="1437"/>
                    <a:pt x="1034" y="1427"/>
                  </a:cubicBezTo>
                  <a:moveTo>
                    <a:pt x="1034" y="1427"/>
                  </a:moveTo>
                  <a:cubicBezTo>
                    <a:pt x="1035" y="1426"/>
                    <a:pt x="1034" y="1426"/>
                    <a:pt x="1034" y="1427"/>
                  </a:cubicBezTo>
                  <a:moveTo>
                    <a:pt x="1141" y="1428"/>
                  </a:moveTo>
                  <a:cubicBezTo>
                    <a:pt x="1141" y="1428"/>
                    <a:pt x="1142" y="1429"/>
                    <a:pt x="1141" y="1428"/>
                  </a:cubicBezTo>
                  <a:close/>
                  <a:moveTo>
                    <a:pt x="1139" y="1429"/>
                  </a:moveTo>
                  <a:cubicBezTo>
                    <a:pt x="1138" y="1429"/>
                    <a:pt x="1138" y="1429"/>
                    <a:pt x="1137" y="1430"/>
                  </a:cubicBezTo>
                  <a:moveTo>
                    <a:pt x="1137" y="1430"/>
                  </a:moveTo>
                  <a:cubicBezTo>
                    <a:pt x="1136" y="1430"/>
                    <a:pt x="1136" y="1430"/>
                    <a:pt x="1135" y="1431"/>
                  </a:cubicBezTo>
                  <a:moveTo>
                    <a:pt x="1135" y="1431"/>
                  </a:moveTo>
                  <a:cubicBezTo>
                    <a:pt x="1116" y="1441"/>
                    <a:pt x="1092" y="1448"/>
                    <a:pt x="1074" y="1461"/>
                  </a:cubicBezTo>
                  <a:cubicBezTo>
                    <a:pt x="1096" y="1452"/>
                    <a:pt x="1118" y="1443"/>
                    <a:pt x="1135" y="1431"/>
                  </a:cubicBezTo>
                  <a:moveTo>
                    <a:pt x="1135" y="1431"/>
                  </a:moveTo>
                  <a:cubicBezTo>
                    <a:pt x="1137" y="1431"/>
                    <a:pt x="1137" y="1431"/>
                    <a:pt x="1137" y="1430"/>
                  </a:cubicBezTo>
                  <a:moveTo>
                    <a:pt x="1137" y="1430"/>
                  </a:moveTo>
                  <a:cubicBezTo>
                    <a:pt x="1138" y="1430"/>
                    <a:pt x="1139" y="1430"/>
                    <a:pt x="1139" y="1429"/>
                  </a:cubicBezTo>
                  <a:moveTo>
                    <a:pt x="1139" y="1429"/>
                  </a:moveTo>
                  <a:cubicBezTo>
                    <a:pt x="1141" y="1428"/>
                    <a:pt x="1139" y="1428"/>
                    <a:pt x="1139" y="1429"/>
                  </a:cubicBezTo>
                  <a:moveTo>
                    <a:pt x="789" y="1465"/>
                  </a:moveTo>
                  <a:cubicBezTo>
                    <a:pt x="825" y="1461"/>
                    <a:pt x="858" y="1454"/>
                    <a:pt x="891" y="1446"/>
                  </a:cubicBezTo>
                  <a:cubicBezTo>
                    <a:pt x="892" y="1440"/>
                    <a:pt x="897" y="1434"/>
                    <a:pt x="895" y="1429"/>
                  </a:cubicBezTo>
                  <a:cubicBezTo>
                    <a:pt x="863" y="1444"/>
                    <a:pt x="826" y="1455"/>
                    <a:pt x="789" y="1465"/>
                  </a:cubicBezTo>
                  <a:close/>
                  <a:moveTo>
                    <a:pt x="404" y="1435"/>
                  </a:moveTo>
                  <a:cubicBezTo>
                    <a:pt x="404" y="1434"/>
                    <a:pt x="405" y="1435"/>
                    <a:pt x="404" y="1435"/>
                  </a:cubicBezTo>
                  <a:close/>
                  <a:moveTo>
                    <a:pt x="407" y="1436"/>
                  </a:moveTo>
                  <a:cubicBezTo>
                    <a:pt x="407" y="1437"/>
                    <a:pt x="408" y="1436"/>
                    <a:pt x="409" y="1437"/>
                  </a:cubicBezTo>
                  <a:moveTo>
                    <a:pt x="409" y="1437"/>
                  </a:moveTo>
                  <a:cubicBezTo>
                    <a:pt x="409" y="1437"/>
                    <a:pt x="409" y="1437"/>
                    <a:pt x="409" y="1438"/>
                  </a:cubicBezTo>
                  <a:cubicBezTo>
                    <a:pt x="439" y="1456"/>
                    <a:pt x="472" y="1472"/>
                    <a:pt x="513" y="1480"/>
                  </a:cubicBezTo>
                  <a:moveTo>
                    <a:pt x="513" y="1480"/>
                  </a:moveTo>
                  <a:cubicBezTo>
                    <a:pt x="514" y="1483"/>
                    <a:pt x="517" y="1479"/>
                    <a:pt x="513" y="1480"/>
                  </a:cubicBezTo>
                  <a:moveTo>
                    <a:pt x="513" y="1480"/>
                  </a:moveTo>
                  <a:cubicBezTo>
                    <a:pt x="487" y="1457"/>
                    <a:pt x="441" y="1454"/>
                    <a:pt x="409" y="1437"/>
                  </a:cubicBezTo>
                  <a:moveTo>
                    <a:pt x="409" y="1437"/>
                  </a:moveTo>
                  <a:cubicBezTo>
                    <a:pt x="409" y="1436"/>
                    <a:pt x="408" y="1436"/>
                    <a:pt x="407" y="1436"/>
                  </a:cubicBezTo>
                  <a:moveTo>
                    <a:pt x="407" y="1436"/>
                  </a:moveTo>
                  <a:cubicBezTo>
                    <a:pt x="406" y="1434"/>
                    <a:pt x="406" y="1436"/>
                    <a:pt x="407" y="1436"/>
                  </a:cubicBezTo>
                  <a:moveTo>
                    <a:pt x="541" y="1455"/>
                  </a:moveTo>
                  <a:cubicBezTo>
                    <a:pt x="559" y="1457"/>
                    <a:pt x="575" y="1462"/>
                    <a:pt x="594" y="1463"/>
                  </a:cubicBezTo>
                  <a:cubicBezTo>
                    <a:pt x="592" y="1458"/>
                    <a:pt x="588" y="1454"/>
                    <a:pt x="586" y="1448"/>
                  </a:cubicBezTo>
                  <a:cubicBezTo>
                    <a:pt x="570" y="1444"/>
                    <a:pt x="554" y="1440"/>
                    <a:pt x="538" y="1435"/>
                  </a:cubicBezTo>
                  <a:cubicBezTo>
                    <a:pt x="536" y="1441"/>
                    <a:pt x="539" y="1450"/>
                    <a:pt x="541" y="1455"/>
                  </a:cubicBezTo>
                  <a:close/>
                  <a:moveTo>
                    <a:pt x="466" y="1437"/>
                  </a:moveTo>
                  <a:cubicBezTo>
                    <a:pt x="466" y="1437"/>
                    <a:pt x="466" y="1437"/>
                    <a:pt x="466" y="1438"/>
                  </a:cubicBezTo>
                  <a:cubicBezTo>
                    <a:pt x="476" y="1446"/>
                    <a:pt x="485" y="1455"/>
                    <a:pt x="495" y="1463"/>
                  </a:cubicBezTo>
                  <a:cubicBezTo>
                    <a:pt x="514" y="1467"/>
                    <a:pt x="531" y="1473"/>
                    <a:pt x="552" y="1474"/>
                  </a:cubicBezTo>
                  <a:moveTo>
                    <a:pt x="552" y="1474"/>
                  </a:moveTo>
                  <a:cubicBezTo>
                    <a:pt x="552" y="1475"/>
                    <a:pt x="553" y="1474"/>
                    <a:pt x="552" y="1474"/>
                  </a:cubicBezTo>
                  <a:moveTo>
                    <a:pt x="552" y="1474"/>
                  </a:moveTo>
                  <a:cubicBezTo>
                    <a:pt x="547" y="1468"/>
                    <a:pt x="542" y="1463"/>
                    <a:pt x="538" y="1456"/>
                  </a:cubicBezTo>
                  <a:cubicBezTo>
                    <a:pt x="512" y="1451"/>
                    <a:pt x="490" y="1443"/>
                    <a:pt x="466" y="1437"/>
                  </a:cubicBezTo>
                  <a:moveTo>
                    <a:pt x="466" y="1437"/>
                  </a:moveTo>
                  <a:cubicBezTo>
                    <a:pt x="466" y="1435"/>
                    <a:pt x="465" y="1437"/>
                    <a:pt x="466" y="1437"/>
                  </a:cubicBezTo>
                  <a:moveTo>
                    <a:pt x="888" y="1463"/>
                  </a:moveTo>
                  <a:cubicBezTo>
                    <a:pt x="888" y="1467"/>
                    <a:pt x="885" y="1469"/>
                    <a:pt x="884" y="1472"/>
                  </a:cubicBezTo>
                  <a:cubicBezTo>
                    <a:pt x="919" y="1472"/>
                    <a:pt x="949" y="1466"/>
                    <a:pt x="980" y="1462"/>
                  </a:cubicBezTo>
                  <a:cubicBezTo>
                    <a:pt x="982" y="1456"/>
                    <a:pt x="988" y="1448"/>
                    <a:pt x="986" y="1441"/>
                  </a:cubicBezTo>
                  <a:cubicBezTo>
                    <a:pt x="956" y="1451"/>
                    <a:pt x="922" y="1458"/>
                    <a:pt x="888" y="1463"/>
                  </a:cubicBezTo>
                  <a:close/>
                  <a:moveTo>
                    <a:pt x="1098" y="1445"/>
                  </a:moveTo>
                  <a:cubicBezTo>
                    <a:pt x="1098" y="1445"/>
                    <a:pt x="1099" y="1446"/>
                    <a:pt x="1098" y="1445"/>
                  </a:cubicBezTo>
                  <a:close/>
                  <a:moveTo>
                    <a:pt x="423" y="1450"/>
                  </a:moveTo>
                  <a:cubicBezTo>
                    <a:pt x="423" y="1450"/>
                    <a:pt x="424" y="1451"/>
                    <a:pt x="423" y="1450"/>
                  </a:cubicBezTo>
                  <a:close/>
                  <a:moveTo>
                    <a:pt x="600" y="1464"/>
                  </a:moveTo>
                  <a:cubicBezTo>
                    <a:pt x="639" y="1469"/>
                    <a:pt x="688" y="1474"/>
                    <a:pt x="730" y="1469"/>
                  </a:cubicBezTo>
                  <a:cubicBezTo>
                    <a:pt x="679" y="1467"/>
                    <a:pt x="633" y="1459"/>
                    <a:pt x="590" y="1449"/>
                  </a:cubicBezTo>
                  <a:cubicBezTo>
                    <a:pt x="593" y="1455"/>
                    <a:pt x="595" y="1461"/>
                    <a:pt x="600" y="1464"/>
                  </a:cubicBezTo>
                  <a:close/>
                  <a:moveTo>
                    <a:pt x="888" y="1449"/>
                  </a:moveTo>
                  <a:cubicBezTo>
                    <a:pt x="859" y="1457"/>
                    <a:pt x="828" y="1462"/>
                    <a:pt x="797" y="1467"/>
                  </a:cubicBezTo>
                  <a:cubicBezTo>
                    <a:pt x="795" y="1467"/>
                    <a:pt x="793" y="1467"/>
                    <a:pt x="792" y="1467"/>
                  </a:cubicBezTo>
                  <a:cubicBezTo>
                    <a:pt x="790" y="1468"/>
                    <a:pt x="792" y="1469"/>
                    <a:pt x="794" y="1468"/>
                  </a:cubicBezTo>
                  <a:cubicBezTo>
                    <a:pt x="826" y="1467"/>
                    <a:pt x="856" y="1465"/>
                    <a:pt x="885" y="1461"/>
                  </a:cubicBezTo>
                  <a:cubicBezTo>
                    <a:pt x="887" y="1457"/>
                    <a:pt x="888" y="1453"/>
                    <a:pt x="890" y="1449"/>
                  </a:cubicBezTo>
                  <a:cubicBezTo>
                    <a:pt x="889" y="1449"/>
                    <a:pt x="888" y="1449"/>
                    <a:pt x="888" y="1449"/>
                  </a:cubicBezTo>
                  <a:close/>
                  <a:moveTo>
                    <a:pt x="425" y="1451"/>
                  </a:moveTo>
                  <a:cubicBezTo>
                    <a:pt x="425" y="1451"/>
                    <a:pt x="426" y="1452"/>
                    <a:pt x="425" y="1451"/>
                  </a:cubicBezTo>
                  <a:close/>
                  <a:moveTo>
                    <a:pt x="427" y="1452"/>
                  </a:moveTo>
                  <a:cubicBezTo>
                    <a:pt x="427" y="1452"/>
                    <a:pt x="428" y="1453"/>
                    <a:pt x="427" y="1452"/>
                  </a:cubicBezTo>
                  <a:close/>
                  <a:moveTo>
                    <a:pt x="429" y="1453"/>
                  </a:moveTo>
                  <a:cubicBezTo>
                    <a:pt x="428" y="1453"/>
                    <a:pt x="430" y="1454"/>
                    <a:pt x="429" y="1453"/>
                  </a:cubicBezTo>
                  <a:close/>
                  <a:moveTo>
                    <a:pt x="749" y="1462"/>
                  </a:moveTo>
                  <a:cubicBezTo>
                    <a:pt x="749" y="1462"/>
                    <a:pt x="750" y="1462"/>
                    <a:pt x="750" y="1463"/>
                  </a:cubicBezTo>
                  <a:moveTo>
                    <a:pt x="750" y="1463"/>
                  </a:moveTo>
                  <a:cubicBezTo>
                    <a:pt x="751" y="1464"/>
                    <a:pt x="752" y="1462"/>
                    <a:pt x="750" y="1463"/>
                  </a:cubicBezTo>
                  <a:moveTo>
                    <a:pt x="750" y="1463"/>
                  </a:moveTo>
                  <a:cubicBezTo>
                    <a:pt x="750" y="1462"/>
                    <a:pt x="749" y="1462"/>
                    <a:pt x="749" y="1462"/>
                  </a:cubicBezTo>
                  <a:moveTo>
                    <a:pt x="749" y="1462"/>
                  </a:moveTo>
                  <a:cubicBezTo>
                    <a:pt x="746" y="1458"/>
                    <a:pt x="742" y="1456"/>
                    <a:pt x="739" y="1453"/>
                  </a:cubicBezTo>
                  <a:cubicBezTo>
                    <a:pt x="738" y="1460"/>
                    <a:pt x="744" y="1460"/>
                    <a:pt x="749" y="1462"/>
                  </a:cubicBezTo>
                  <a:moveTo>
                    <a:pt x="559" y="1476"/>
                  </a:moveTo>
                  <a:cubicBezTo>
                    <a:pt x="572" y="1480"/>
                    <a:pt x="590" y="1477"/>
                    <a:pt x="605" y="1480"/>
                  </a:cubicBezTo>
                  <a:cubicBezTo>
                    <a:pt x="605" y="1476"/>
                    <a:pt x="598" y="1472"/>
                    <a:pt x="597" y="1466"/>
                  </a:cubicBezTo>
                  <a:cubicBezTo>
                    <a:pt x="577" y="1465"/>
                    <a:pt x="561" y="1460"/>
                    <a:pt x="543" y="1458"/>
                  </a:cubicBezTo>
                  <a:cubicBezTo>
                    <a:pt x="547" y="1464"/>
                    <a:pt x="551" y="1473"/>
                    <a:pt x="559" y="1476"/>
                  </a:cubicBezTo>
                  <a:close/>
                  <a:moveTo>
                    <a:pt x="981" y="1463"/>
                  </a:moveTo>
                  <a:cubicBezTo>
                    <a:pt x="976" y="1471"/>
                    <a:pt x="970" y="1476"/>
                    <a:pt x="964" y="1481"/>
                  </a:cubicBezTo>
                  <a:cubicBezTo>
                    <a:pt x="972" y="1480"/>
                    <a:pt x="978" y="1479"/>
                    <a:pt x="986" y="1478"/>
                  </a:cubicBezTo>
                  <a:cubicBezTo>
                    <a:pt x="993" y="1472"/>
                    <a:pt x="1000" y="1466"/>
                    <a:pt x="1007" y="1460"/>
                  </a:cubicBezTo>
                  <a:cubicBezTo>
                    <a:pt x="1007" y="1458"/>
                    <a:pt x="1008" y="1458"/>
                    <a:pt x="1006" y="1458"/>
                  </a:cubicBezTo>
                  <a:cubicBezTo>
                    <a:pt x="998" y="1460"/>
                    <a:pt x="989" y="1461"/>
                    <a:pt x="981" y="1463"/>
                  </a:cubicBezTo>
                  <a:close/>
                  <a:moveTo>
                    <a:pt x="1069" y="1460"/>
                  </a:moveTo>
                  <a:cubicBezTo>
                    <a:pt x="1069" y="1459"/>
                    <a:pt x="1070" y="1460"/>
                    <a:pt x="1069" y="1460"/>
                  </a:cubicBezTo>
                  <a:close/>
                  <a:moveTo>
                    <a:pt x="1066" y="1461"/>
                  </a:moveTo>
                  <a:cubicBezTo>
                    <a:pt x="1041" y="1468"/>
                    <a:pt x="1016" y="1476"/>
                    <a:pt x="987" y="1480"/>
                  </a:cubicBezTo>
                  <a:cubicBezTo>
                    <a:pt x="984" y="1484"/>
                    <a:pt x="979" y="1485"/>
                    <a:pt x="976" y="1488"/>
                  </a:cubicBezTo>
                  <a:cubicBezTo>
                    <a:pt x="1008" y="1481"/>
                    <a:pt x="1042" y="1475"/>
                    <a:pt x="1066" y="1461"/>
                  </a:cubicBezTo>
                  <a:moveTo>
                    <a:pt x="1066" y="1461"/>
                  </a:moveTo>
                  <a:cubicBezTo>
                    <a:pt x="1070" y="1462"/>
                    <a:pt x="1067" y="1458"/>
                    <a:pt x="1066" y="1461"/>
                  </a:cubicBezTo>
                  <a:moveTo>
                    <a:pt x="742" y="1463"/>
                  </a:moveTo>
                  <a:cubicBezTo>
                    <a:pt x="742" y="1465"/>
                    <a:pt x="746" y="1462"/>
                    <a:pt x="742" y="1463"/>
                  </a:cubicBezTo>
                  <a:moveTo>
                    <a:pt x="742" y="1463"/>
                  </a:moveTo>
                  <a:cubicBezTo>
                    <a:pt x="741" y="1462"/>
                    <a:pt x="740" y="1461"/>
                    <a:pt x="739" y="1461"/>
                  </a:cubicBezTo>
                  <a:cubicBezTo>
                    <a:pt x="739" y="1463"/>
                    <a:pt x="740" y="1462"/>
                    <a:pt x="742" y="1463"/>
                  </a:cubicBezTo>
                  <a:moveTo>
                    <a:pt x="1072" y="1462"/>
                  </a:moveTo>
                  <a:cubicBezTo>
                    <a:pt x="1072" y="1461"/>
                    <a:pt x="1073" y="1462"/>
                    <a:pt x="1072" y="1462"/>
                  </a:cubicBezTo>
                  <a:close/>
                  <a:moveTo>
                    <a:pt x="774" y="1463"/>
                  </a:moveTo>
                  <a:cubicBezTo>
                    <a:pt x="774" y="1463"/>
                    <a:pt x="775" y="1464"/>
                    <a:pt x="774" y="1463"/>
                  </a:cubicBezTo>
                  <a:close/>
                  <a:moveTo>
                    <a:pt x="746" y="1464"/>
                  </a:moveTo>
                  <a:cubicBezTo>
                    <a:pt x="745" y="1464"/>
                    <a:pt x="746" y="1465"/>
                    <a:pt x="746" y="1464"/>
                  </a:cubicBezTo>
                  <a:close/>
                  <a:moveTo>
                    <a:pt x="780" y="1464"/>
                  </a:moveTo>
                  <a:cubicBezTo>
                    <a:pt x="780" y="1464"/>
                    <a:pt x="781" y="1465"/>
                    <a:pt x="780" y="1464"/>
                  </a:cubicBezTo>
                  <a:close/>
                  <a:moveTo>
                    <a:pt x="796" y="1472"/>
                  </a:moveTo>
                  <a:cubicBezTo>
                    <a:pt x="823" y="1473"/>
                    <a:pt x="851" y="1473"/>
                    <a:pt x="879" y="1473"/>
                  </a:cubicBezTo>
                  <a:cubicBezTo>
                    <a:pt x="879" y="1470"/>
                    <a:pt x="886" y="1464"/>
                    <a:pt x="882" y="1463"/>
                  </a:cubicBezTo>
                  <a:cubicBezTo>
                    <a:pt x="855" y="1469"/>
                    <a:pt x="823" y="1468"/>
                    <a:pt x="796" y="1472"/>
                  </a:cubicBezTo>
                  <a:close/>
                  <a:moveTo>
                    <a:pt x="882" y="1475"/>
                  </a:moveTo>
                  <a:cubicBezTo>
                    <a:pt x="882" y="1479"/>
                    <a:pt x="879" y="1481"/>
                    <a:pt x="878" y="1485"/>
                  </a:cubicBezTo>
                  <a:cubicBezTo>
                    <a:pt x="901" y="1482"/>
                    <a:pt x="937" y="1489"/>
                    <a:pt x="958" y="1482"/>
                  </a:cubicBezTo>
                  <a:cubicBezTo>
                    <a:pt x="961" y="1480"/>
                    <a:pt x="965" y="1476"/>
                    <a:pt x="968" y="1473"/>
                  </a:cubicBezTo>
                  <a:cubicBezTo>
                    <a:pt x="971" y="1470"/>
                    <a:pt x="977" y="1467"/>
                    <a:pt x="975" y="1464"/>
                  </a:cubicBezTo>
                  <a:cubicBezTo>
                    <a:pt x="946" y="1470"/>
                    <a:pt x="916" y="1474"/>
                    <a:pt x="882" y="1475"/>
                  </a:cubicBezTo>
                  <a:close/>
                  <a:moveTo>
                    <a:pt x="784" y="1466"/>
                  </a:moveTo>
                  <a:cubicBezTo>
                    <a:pt x="784" y="1466"/>
                    <a:pt x="785" y="1467"/>
                    <a:pt x="784" y="1466"/>
                  </a:cubicBezTo>
                  <a:close/>
                  <a:moveTo>
                    <a:pt x="503" y="1468"/>
                  </a:moveTo>
                  <a:cubicBezTo>
                    <a:pt x="520" y="1486"/>
                    <a:pt x="554" y="1491"/>
                    <a:pt x="582" y="1493"/>
                  </a:cubicBezTo>
                  <a:cubicBezTo>
                    <a:pt x="572" y="1490"/>
                    <a:pt x="565" y="1483"/>
                    <a:pt x="556" y="1478"/>
                  </a:cubicBezTo>
                  <a:cubicBezTo>
                    <a:pt x="537" y="1475"/>
                    <a:pt x="521" y="1471"/>
                    <a:pt x="503" y="1468"/>
                  </a:cubicBezTo>
                  <a:moveTo>
                    <a:pt x="503" y="1468"/>
                  </a:moveTo>
                  <a:cubicBezTo>
                    <a:pt x="502" y="1467"/>
                    <a:pt x="502" y="1468"/>
                    <a:pt x="503" y="1468"/>
                  </a:cubicBezTo>
                  <a:moveTo>
                    <a:pt x="611" y="1480"/>
                  </a:moveTo>
                  <a:cubicBezTo>
                    <a:pt x="653" y="1483"/>
                    <a:pt x="697" y="1480"/>
                    <a:pt x="732" y="1473"/>
                  </a:cubicBezTo>
                  <a:cubicBezTo>
                    <a:pt x="687" y="1475"/>
                    <a:pt x="642" y="1473"/>
                    <a:pt x="601" y="1467"/>
                  </a:cubicBezTo>
                  <a:cubicBezTo>
                    <a:pt x="604" y="1472"/>
                    <a:pt x="605" y="1478"/>
                    <a:pt x="611" y="1480"/>
                  </a:cubicBezTo>
                  <a:close/>
                  <a:moveTo>
                    <a:pt x="738" y="1472"/>
                  </a:moveTo>
                  <a:cubicBezTo>
                    <a:pt x="737" y="1472"/>
                    <a:pt x="736" y="1472"/>
                    <a:pt x="736" y="1473"/>
                  </a:cubicBezTo>
                  <a:cubicBezTo>
                    <a:pt x="737" y="1473"/>
                    <a:pt x="738" y="1473"/>
                    <a:pt x="738" y="1472"/>
                  </a:cubicBezTo>
                  <a:close/>
                  <a:moveTo>
                    <a:pt x="789" y="1473"/>
                  </a:moveTo>
                  <a:cubicBezTo>
                    <a:pt x="788" y="1473"/>
                    <a:pt x="786" y="1473"/>
                    <a:pt x="786" y="1474"/>
                  </a:cubicBezTo>
                  <a:cubicBezTo>
                    <a:pt x="787" y="1474"/>
                    <a:pt x="789" y="1474"/>
                    <a:pt x="789" y="1473"/>
                  </a:cubicBezTo>
                  <a:close/>
                  <a:moveTo>
                    <a:pt x="742" y="1475"/>
                  </a:moveTo>
                  <a:cubicBezTo>
                    <a:pt x="741" y="1475"/>
                    <a:pt x="742" y="1476"/>
                    <a:pt x="742" y="1475"/>
                  </a:cubicBezTo>
                  <a:close/>
                  <a:moveTo>
                    <a:pt x="745" y="1509"/>
                  </a:moveTo>
                  <a:cubicBezTo>
                    <a:pt x="748" y="1509"/>
                    <a:pt x="752" y="1509"/>
                    <a:pt x="755" y="1509"/>
                  </a:cubicBezTo>
                  <a:cubicBezTo>
                    <a:pt x="757" y="1498"/>
                    <a:pt x="761" y="1484"/>
                    <a:pt x="759" y="1474"/>
                  </a:cubicBezTo>
                  <a:cubicBezTo>
                    <a:pt x="754" y="1485"/>
                    <a:pt x="737" y="1490"/>
                    <a:pt x="745" y="1509"/>
                  </a:cubicBezTo>
                  <a:close/>
                  <a:moveTo>
                    <a:pt x="877" y="1476"/>
                  </a:moveTo>
                  <a:cubicBezTo>
                    <a:pt x="879" y="1475"/>
                    <a:pt x="877" y="1475"/>
                    <a:pt x="877" y="1476"/>
                  </a:cubicBezTo>
                  <a:moveTo>
                    <a:pt x="877" y="1476"/>
                  </a:moveTo>
                  <a:cubicBezTo>
                    <a:pt x="848" y="1477"/>
                    <a:pt x="817" y="1475"/>
                    <a:pt x="791" y="1475"/>
                  </a:cubicBezTo>
                  <a:cubicBezTo>
                    <a:pt x="817" y="1479"/>
                    <a:pt x="844" y="1483"/>
                    <a:pt x="873" y="1485"/>
                  </a:cubicBezTo>
                  <a:cubicBezTo>
                    <a:pt x="875" y="1482"/>
                    <a:pt x="877" y="1480"/>
                    <a:pt x="877" y="1476"/>
                  </a:cubicBezTo>
                  <a:moveTo>
                    <a:pt x="655" y="1493"/>
                  </a:moveTo>
                  <a:cubicBezTo>
                    <a:pt x="685" y="1490"/>
                    <a:pt x="715" y="1482"/>
                    <a:pt x="737" y="1477"/>
                  </a:cubicBezTo>
                  <a:cubicBezTo>
                    <a:pt x="737" y="1476"/>
                    <a:pt x="739" y="1475"/>
                    <a:pt x="736" y="1475"/>
                  </a:cubicBezTo>
                  <a:cubicBezTo>
                    <a:pt x="700" y="1482"/>
                    <a:pt x="655" y="1485"/>
                    <a:pt x="612" y="1483"/>
                  </a:cubicBezTo>
                  <a:cubicBezTo>
                    <a:pt x="615" y="1498"/>
                    <a:pt x="635" y="1496"/>
                    <a:pt x="655" y="1493"/>
                  </a:cubicBezTo>
                  <a:close/>
                  <a:moveTo>
                    <a:pt x="749" y="1476"/>
                  </a:moveTo>
                  <a:cubicBezTo>
                    <a:pt x="748" y="1476"/>
                    <a:pt x="749" y="1477"/>
                    <a:pt x="749" y="1476"/>
                  </a:cubicBezTo>
                  <a:close/>
                  <a:moveTo>
                    <a:pt x="754" y="1476"/>
                  </a:moveTo>
                  <a:cubicBezTo>
                    <a:pt x="749" y="1477"/>
                    <a:pt x="746" y="1481"/>
                    <a:pt x="741" y="1483"/>
                  </a:cubicBezTo>
                  <a:cubicBezTo>
                    <a:pt x="742" y="1484"/>
                    <a:pt x="741" y="1488"/>
                    <a:pt x="743" y="1489"/>
                  </a:cubicBezTo>
                  <a:cubicBezTo>
                    <a:pt x="746" y="1485"/>
                    <a:pt x="752" y="1481"/>
                    <a:pt x="754" y="1476"/>
                  </a:cubicBezTo>
                  <a:moveTo>
                    <a:pt x="754" y="1476"/>
                  </a:moveTo>
                  <a:cubicBezTo>
                    <a:pt x="756" y="1475"/>
                    <a:pt x="754" y="1475"/>
                    <a:pt x="754" y="1476"/>
                  </a:cubicBezTo>
                  <a:moveTo>
                    <a:pt x="773" y="1476"/>
                  </a:moveTo>
                  <a:cubicBezTo>
                    <a:pt x="772" y="1476"/>
                    <a:pt x="773" y="1477"/>
                    <a:pt x="773" y="1476"/>
                  </a:cubicBezTo>
                  <a:close/>
                  <a:moveTo>
                    <a:pt x="782" y="1475"/>
                  </a:moveTo>
                  <a:cubicBezTo>
                    <a:pt x="781" y="1475"/>
                    <a:pt x="780" y="1475"/>
                    <a:pt x="780" y="1476"/>
                  </a:cubicBezTo>
                  <a:cubicBezTo>
                    <a:pt x="781" y="1476"/>
                    <a:pt x="782" y="1476"/>
                    <a:pt x="782" y="1475"/>
                  </a:cubicBezTo>
                  <a:close/>
                  <a:moveTo>
                    <a:pt x="746" y="1477"/>
                  </a:moveTo>
                  <a:cubicBezTo>
                    <a:pt x="743" y="1476"/>
                    <a:pt x="739" y="1478"/>
                    <a:pt x="742" y="1480"/>
                  </a:cubicBezTo>
                  <a:cubicBezTo>
                    <a:pt x="742" y="1478"/>
                    <a:pt x="745" y="1479"/>
                    <a:pt x="746" y="1477"/>
                  </a:cubicBezTo>
                  <a:moveTo>
                    <a:pt x="746" y="1477"/>
                  </a:moveTo>
                  <a:cubicBezTo>
                    <a:pt x="750" y="1478"/>
                    <a:pt x="746" y="1474"/>
                    <a:pt x="746" y="1477"/>
                  </a:cubicBezTo>
                  <a:moveTo>
                    <a:pt x="758" y="1509"/>
                  </a:moveTo>
                  <a:cubicBezTo>
                    <a:pt x="768" y="1509"/>
                    <a:pt x="777" y="1509"/>
                    <a:pt x="787" y="1509"/>
                  </a:cubicBezTo>
                  <a:cubicBezTo>
                    <a:pt x="781" y="1500"/>
                    <a:pt x="770" y="1487"/>
                    <a:pt x="763" y="1476"/>
                  </a:cubicBezTo>
                  <a:cubicBezTo>
                    <a:pt x="761" y="1486"/>
                    <a:pt x="760" y="1498"/>
                    <a:pt x="758" y="1509"/>
                  </a:cubicBezTo>
                  <a:close/>
                  <a:moveTo>
                    <a:pt x="796" y="1509"/>
                  </a:moveTo>
                  <a:cubicBezTo>
                    <a:pt x="804" y="1511"/>
                    <a:pt x="813" y="1505"/>
                    <a:pt x="826" y="1508"/>
                  </a:cubicBezTo>
                  <a:cubicBezTo>
                    <a:pt x="807" y="1497"/>
                    <a:pt x="786" y="1489"/>
                    <a:pt x="769" y="1476"/>
                  </a:cubicBezTo>
                  <a:cubicBezTo>
                    <a:pt x="777" y="1485"/>
                    <a:pt x="782" y="1505"/>
                    <a:pt x="796" y="1509"/>
                  </a:cubicBezTo>
                  <a:close/>
                  <a:moveTo>
                    <a:pt x="837" y="1507"/>
                  </a:moveTo>
                  <a:cubicBezTo>
                    <a:pt x="844" y="1507"/>
                    <a:pt x="860" y="1507"/>
                    <a:pt x="864" y="1499"/>
                  </a:cubicBezTo>
                  <a:cubicBezTo>
                    <a:pt x="831" y="1496"/>
                    <a:pt x="800" y="1484"/>
                    <a:pt x="774" y="1477"/>
                  </a:cubicBezTo>
                  <a:cubicBezTo>
                    <a:pt x="791" y="1485"/>
                    <a:pt x="814" y="1505"/>
                    <a:pt x="837" y="1507"/>
                  </a:cubicBezTo>
                  <a:close/>
                  <a:moveTo>
                    <a:pt x="865" y="1497"/>
                  </a:moveTo>
                  <a:cubicBezTo>
                    <a:pt x="867" y="1494"/>
                    <a:pt x="870" y="1491"/>
                    <a:pt x="871" y="1487"/>
                  </a:cubicBezTo>
                  <a:cubicBezTo>
                    <a:pt x="839" y="1487"/>
                    <a:pt x="810" y="1479"/>
                    <a:pt x="783" y="1477"/>
                  </a:cubicBezTo>
                  <a:cubicBezTo>
                    <a:pt x="809" y="1485"/>
                    <a:pt x="835" y="1493"/>
                    <a:pt x="865" y="1497"/>
                  </a:cubicBezTo>
                  <a:close/>
                  <a:moveTo>
                    <a:pt x="617" y="1495"/>
                  </a:moveTo>
                  <a:cubicBezTo>
                    <a:pt x="616" y="1492"/>
                    <a:pt x="610" y="1486"/>
                    <a:pt x="606" y="1483"/>
                  </a:cubicBezTo>
                  <a:cubicBezTo>
                    <a:pt x="592" y="1483"/>
                    <a:pt x="576" y="1479"/>
                    <a:pt x="563" y="1480"/>
                  </a:cubicBezTo>
                  <a:cubicBezTo>
                    <a:pt x="577" y="1489"/>
                    <a:pt x="591" y="1498"/>
                    <a:pt x="617" y="1495"/>
                  </a:cubicBezTo>
                  <a:close/>
                  <a:moveTo>
                    <a:pt x="626" y="1499"/>
                  </a:moveTo>
                  <a:cubicBezTo>
                    <a:pt x="667" y="1513"/>
                    <a:pt x="710" y="1498"/>
                    <a:pt x="738" y="1480"/>
                  </a:cubicBezTo>
                  <a:cubicBezTo>
                    <a:pt x="706" y="1488"/>
                    <a:pt x="665" y="1495"/>
                    <a:pt x="626" y="1499"/>
                  </a:cubicBezTo>
                  <a:close/>
                  <a:moveTo>
                    <a:pt x="1025" y="1480"/>
                  </a:moveTo>
                  <a:cubicBezTo>
                    <a:pt x="1025" y="1479"/>
                    <a:pt x="1026" y="1480"/>
                    <a:pt x="1025" y="1480"/>
                  </a:cubicBezTo>
                  <a:close/>
                  <a:moveTo>
                    <a:pt x="1022" y="1481"/>
                  </a:moveTo>
                  <a:cubicBezTo>
                    <a:pt x="1023" y="1481"/>
                    <a:pt x="1022" y="1480"/>
                    <a:pt x="1022" y="1481"/>
                  </a:cubicBezTo>
                  <a:close/>
                  <a:moveTo>
                    <a:pt x="516" y="1482"/>
                  </a:moveTo>
                  <a:cubicBezTo>
                    <a:pt x="516" y="1481"/>
                    <a:pt x="517" y="1482"/>
                    <a:pt x="516" y="1482"/>
                  </a:cubicBezTo>
                  <a:close/>
                  <a:moveTo>
                    <a:pt x="1018" y="1482"/>
                  </a:moveTo>
                  <a:cubicBezTo>
                    <a:pt x="1001" y="1486"/>
                    <a:pt x="981" y="1488"/>
                    <a:pt x="966" y="1495"/>
                  </a:cubicBezTo>
                  <a:moveTo>
                    <a:pt x="966" y="1495"/>
                  </a:moveTo>
                  <a:cubicBezTo>
                    <a:pt x="962" y="1494"/>
                    <a:pt x="965" y="1498"/>
                    <a:pt x="966" y="1495"/>
                  </a:cubicBezTo>
                  <a:moveTo>
                    <a:pt x="966" y="1495"/>
                  </a:moveTo>
                  <a:cubicBezTo>
                    <a:pt x="985" y="1493"/>
                    <a:pt x="1002" y="1488"/>
                    <a:pt x="1018" y="1482"/>
                  </a:cubicBezTo>
                  <a:moveTo>
                    <a:pt x="1018" y="1482"/>
                  </a:moveTo>
                  <a:cubicBezTo>
                    <a:pt x="1022" y="1483"/>
                    <a:pt x="1019" y="1479"/>
                    <a:pt x="1018" y="1482"/>
                  </a:cubicBezTo>
                  <a:moveTo>
                    <a:pt x="940" y="1495"/>
                  </a:moveTo>
                  <a:cubicBezTo>
                    <a:pt x="955" y="1492"/>
                    <a:pt x="972" y="1491"/>
                    <a:pt x="980" y="1482"/>
                  </a:cubicBezTo>
                  <a:cubicBezTo>
                    <a:pt x="962" y="1482"/>
                    <a:pt x="950" y="1488"/>
                    <a:pt x="940" y="1495"/>
                  </a:cubicBezTo>
                  <a:close/>
                  <a:moveTo>
                    <a:pt x="681" y="1507"/>
                  </a:moveTo>
                  <a:cubicBezTo>
                    <a:pt x="694" y="1507"/>
                    <a:pt x="707" y="1507"/>
                    <a:pt x="719" y="1509"/>
                  </a:cubicBezTo>
                  <a:cubicBezTo>
                    <a:pt x="726" y="1503"/>
                    <a:pt x="734" y="1498"/>
                    <a:pt x="740" y="1491"/>
                  </a:cubicBezTo>
                  <a:cubicBezTo>
                    <a:pt x="737" y="1491"/>
                    <a:pt x="741" y="1484"/>
                    <a:pt x="738" y="1484"/>
                  </a:cubicBezTo>
                  <a:cubicBezTo>
                    <a:pt x="722" y="1494"/>
                    <a:pt x="700" y="1499"/>
                    <a:pt x="681" y="1507"/>
                  </a:cubicBezTo>
                  <a:close/>
                  <a:moveTo>
                    <a:pt x="876" y="1487"/>
                  </a:moveTo>
                  <a:cubicBezTo>
                    <a:pt x="874" y="1491"/>
                    <a:pt x="871" y="1493"/>
                    <a:pt x="870" y="1498"/>
                  </a:cubicBezTo>
                  <a:cubicBezTo>
                    <a:pt x="900" y="1502"/>
                    <a:pt x="934" y="1501"/>
                    <a:pt x="950" y="1486"/>
                  </a:cubicBezTo>
                  <a:cubicBezTo>
                    <a:pt x="927" y="1487"/>
                    <a:pt x="902" y="1488"/>
                    <a:pt x="876" y="1487"/>
                  </a:cubicBezTo>
                  <a:close/>
                  <a:moveTo>
                    <a:pt x="542" y="1492"/>
                  </a:moveTo>
                  <a:cubicBezTo>
                    <a:pt x="542" y="1492"/>
                    <a:pt x="543" y="1493"/>
                    <a:pt x="542" y="1492"/>
                  </a:cubicBezTo>
                  <a:close/>
                  <a:moveTo>
                    <a:pt x="570" y="1495"/>
                  </a:moveTo>
                  <a:cubicBezTo>
                    <a:pt x="565" y="1495"/>
                    <a:pt x="538" y="1491"/>
                    <a:pt x="548" y="1494"/>
                  </a:cubicBezTo>
                  <a:cubicBezTo>
                    <a:pt x="571" y="1502"/>
                    <a:pt x="600" y="1512"/>
                    <a:pt x="625" y="1510"/>
                  </a:cubicBezTo>
                  <a:cubicBezTo>
                    <a:pt x="606" y="1504"/>
                    <a:pt x="592" y="1498"/>
                    <a:pt x="570" y="1495"/>
                  </a:cubicBezTo>
                  <a:close/>
                  <a:moveTo>
                    <a:pt x="958" y="1495"/>
                  </a:moveTo>
                  <a:cubicBezTo>
                    <a:pt x="949" y="1496"/>
                    <a:pt x="942" y="1497"/>
                    <a:pt x="935" y="1499"/>
                  </a:cubicBezTo>
                  <a:cubicBezTo>
                    <a:pt x="943" y="1498"/>
                    <a:pt x="953" y="1499"/>
                    <a:pt x="958" y="1495"/>
                  </a:cubicBezTo>
                  <a:moveTo>
                    <a:pt x="958" y="1495"/>
                  </a:moveTo>
                  <a:cubicBezTo>
                    <a:pt x="962" y="1496"/>
                    <a:pt x="958" y="1492"/>
                    <a:pt x="958" y="1495"/>
                  </a:cubicBezTo>
                  <a:moveTo>
                    <a:pt x="724" y="1509"/>
                  </a:moveTo>
                  <a:cubicBezTo>
                    <a:pt x="730" y="1509"/>
                    <a:pt x="736" y="1509"/>
                    <a:pt x="742" y="1509"/>
                  </a:cubicBezTo>
                  <a:cubicBezTo>
                    <a:pt x="740" y="1505"/>
                    <a:pt x="741" y="1498"/>
                    <a:pt x="739" y="1495"/>
                  </a:cubicBezTo>
                  <a:cubicBezTo>
                    <a:pt x="735" y="1501"/>
                    <a:pt x="728" y="1504"/>
                    <a:pt x="724" y="1509"/>
                  </a:cubicBezTo>
                  <a:close/>
                  <a:moveTo>
                    <a:pt x="613" y="1499"/>
                  </a:moveTo>
                  <a:cubicBezTo>
                    <a:pt x="615" y="1500"/>
                    <a:pt x="623" y="1501"/>
                    <a:pt x="624" y="1500"/>
                  </a:cubicBezTo>
                  <a:cubicBezTo>
                    <a:pt x="622" y="1496"/>
                    <a:pt x="599" y="1499"/>
                    <a:pt x="613" y="1499"/>
                  </a:cubicBezTo>
                  <a:close/>
                  <a:moveTo>
                    <a:pt x="929" y="1500"/>
                  </a:moveTo>
                  <a:cubicBezTo>
                    <a:pt x="929" y="1500"/>
                    <a:pt x="930" y="1501"/>
                    <a:pt x="929" y="1500"/>
                  </a:cubicBezTo>
                  <a:close/>
                  <a:moveTo>
                    <a:pt x="865" y="1505"/>
                  </a:moveTo>
                  <a:cubicBezTo>
                    <a:pt x="871" y="1503"/>
                    <a:pt x="880" y="1504"/>
                    <a:pt x="886" y="1502"/>
                  </a:cubicBezTo>
                  <a:cubicBezTo>
                    <a:pt x="879" y="1502"/>
                    <a:pt x="867" y="1497"/>
                    <a:pt x="865" y="1505"/>
                  </a:cubicBezTo>
                  <a:close/>
                  <a:moveTo>
                    <a:pt x="608" y="1501"/>
                  </a:moveTo>
                  <a:cubicBezTo>
                    <a:pt x="608" y="1501"/>
                    <a:pt x="607" y="1501"/>
                    <a:pt x="606" y="1502"/>
                  </a:cubicBezTo>
                  <a:cubicBezTo>
                    <a:pt x="607" y="1502"/>
                    <a:pt x="608" y="1502"/>
                    <a:pt x="608" y="1501"/>
                  </a:cubicBezTo>
                  <a:close/>
                  <a:moveTo>
                    <a:pt x="885" y="1514"/>
                  </a:moveTo>
                  <a:cubicBezTo>
                    <a:pt x="909" y="1514"/>
                    <a:pt x="929" y="1509"/>
                    <a:pt x="946" y="1501"/>
                  </a:cubicBezTo>
                  <a:cubicBezTo>
                    <a:pt x="921" y="1500"/>
                    <a:pt x="904" y="1509"/>
                    <a:pt x="885" y="1514"/>
                  </a:cubicBezTo>
                  <a:close/>
                  <a:moveTo>
                    <a:pt x="633" y="1509"/>
                  </a:moveTo>
                  <a:cubicBezTo>
                    <a:pt x="629" y="1504"/>
                    <a:pt x="618" y="1501"/>
                    <a:pt x="609" y="1503"/>
                  </a:cubicBezTo>
                  <a:cubicBezTo>
                    <a:pt x="618" y="1504"/>
                    <a:pt x="626" y="1509"/>
                    <a:pt x="633" y="1509"/>
                  </a:cubicBezTo>
                  <a:close/>
                  <a:moveTo>
                    <a:pt x="858" y="1512"/>
                  </a:moveTo>
                  <a:cubicBezTo>
                    <a:pt x="879" y="1516"/>
                    <a:pt x="896" y="1508"/>
                    <a:pt x="912" y="1503"/>
                  </a:cubicBezTo>
                  <a:cubicBezTo>
                    <a:pt x="893" y="1506"/>
                    <a:pt x="869" y="1502"/>
                    <a:pt x="858" y="1512"/>
                  </a:cubicBezTo>
                  <a:close/>
                  <a:moveTo>
                    <a:pt x="659" y="1507"/>
                  </a:moveTo>
                  <a:cubicBezTo>
                    <a:pt x="650" y="1508"/>
                    <a:pt x="641" y="1503"/>
                    <a:pt x="633" y="1506"/>
                  </a:cubicBezTo>
                  <a:cubicBezTo>
                    <a:pt x="638" y="1512"/>
                    <a:pt x="652" y="1509"/>
                    <a:pt x="659" y="1507"/>
                  </a:cubicBezTo>
                  <a:close/>
                  <a:moveTo>
                    <a:pt x="645" y="1512"/>
                  </a:moveTo>
                  <a:cubicBezTo>
                    <a:pt x="667" y="1518"/>
                    <a:pt x="698" y="1526"/>
                    <a:pt x="714" y="1511"/>
                  </a:cubicBezTo>
                  <a:cubicBezTo>
                    <a:pt x="688" y="1510"/>
                    <a:pt x="666" y="1506"/>
                    <a:pt x="645" y="1512"/>
                  </a:cubicBezTo>
                  <a:close/>
                  <a:moveTo>
                    <a:pt x="845" y="1510"/>
                  </a:moveTo>
                  <a:cubicBezTo>
                    <a:pt x="849" y="1510"/>
                    <a:pt x="855" y="1512"/>
                    <a:pt x="856" y="1508"/>
                  </a:cubicBezTo>
                  <a:cubicBezTo>
                    <a:pt x="852" y="1509"/>
                    <a:pt x="847" y="1508"/>
                    <a:pt x="845" y="1510"/>
                  </a:cubicBezTo>
                  <a:close/>
                  <a:moveTo>
                    <a:pt x="798" y="1512"/>
                  </a:moveTo>
                  <a:cubicBezTo>
                    <a:pt x="808" y="1524"/>
                    <a:pt x="839" y="1525"/>
                    <a:pt x="850" y="1513"/>
                  </a:cubicBezTo>
                  <a:cubicBezTo>
                    <a:pt x="837" y="1508"/>
                    <a:pt x="813" y="1509"/>
                    <a:pt x="798" y="1512"/>
                  </a:cubicBezTo>
                  <a:close/>
                  <a:moveTo>
                    <a:pt x="699" y="1522"/>
                  </a:moveTo>
                  <a:cubicBezTo>
                    <a:pt x="714" y="1522"/>
                    <a:pt x="731" y="1526"/>
                    <a:pt x="746" y="1524"/>
                  </a:cubicBezTo>
                  <a:cubicBezTo>
                    <a:pt x="743" y="1521"/>
                    <a:pt x="744" y="1515"/>
                    <a:pt x="742" y="1511"/>
                  </a:cubicBezTo>
                  <a:cubicBezTo>
                    <a:pt x="721" y="1509"/>
                    <a:pt x="710" y="1514"/>
                    <a:pt x="699" y="1522"/>
                  </a:cubicBezTo>
                  <a:close/>
                  <a:moveTo>
                    <a:pt x="750" y="1525"/>
                  </a:moveTo>
                  <a:cubicBezTo>
                    <a:pt x="753" y="1522"/>
                    <a:pt x="754" y="1517"/>
                    <a:pt x="754" y="1511"/>
                  </a:cubicBezTo>
                  <a:cubicBezTo>
                    <a:pt x="751" y="1511"/>
                    <a:pt x="748" y="1511"/>
                    <a:pt x="745" y="1511"/>
                  </a:cubicBezTo>
                  <a:cubicBezTo>
                    <a:pt x="747" y="1516"/>
                    <a:pt x="745" y="1524"/>
                    <a:pt x="750" y="1525"/>
                  </a:cubicBezTo>
                  <a:close/>
                  <a:moveTo>
                    <a:pt x="790" y="1511"/>
                  </a:moveTo>
                  <a:cubicBezTo>
                    <a:pt x="779" y="1511"/>
                    <a:pt x="768" y="1511"/>
                    <a:pt x="757" y="1511"/>
                  </a:cubicBezTo>
                  <a:cubicBezTo>
                    <a:pt x="757" y="1517"/>
                    <a:pt x="755" y="1520"/>
                    <a:pt x="754" y="1525"/>
                  </a:cubicBezTo>
                  <a:cubicBezTo>
                    <a:pt x="773" y="1525"/>
                    <a:pt x="792" y="1526"/>
                    <a:pt x="807" y="1522"/>
                  </a:cubicBezTo>
                  <a:cubicBezTo>
                    <a:pt x="800" y="1520"/>
                    <a:pt x="797" y="1514"/>
                    <a:pt x="790" y="1511"/>
                  </a:cubicBezTo>
                  <a:close/>
                  <a:moveTo>
                    <a:pt x="852" y="1517"/>
                  </a:moveTo>
                  <a:cubicBezTo>
                    <a:pt x="851" y="1518"/>
                    <a:pt x="852" y="1518"/>
                    <a:pt x="852" y="1517"/>
                  </a:cubicBezTo>
                  <a:moveTo>
                    <a:pt x="852" y="1517"/>
                  </a:moveTo>
                  <a:cubicBezTo>
                    <a:pt x="857" y="1517"/>
                    <a:pt x="861" y="1517"/>
                    <a:pt x="864" y="1515"/>
                  </a:cubicBezTo>
                  <a:cubicBezTo>
                    <a:pt x="859" y="1515"/>
                    <a:pt x="854" y="1513"/>
                    <a:pt x="852" y="1517"/>
                  </a:cubicBezTo>
                  <a:moveTo>
                    <a:pt x="655" y="1518"/>
                  </a:moveTo>
                  <a:cubicBezTo>
                    <a:pt x="655" y="1518"/>
                    <a:pt x="656" y="1519"/>
                    <a:pt x="655" y="1518"/>
                  </a:cubicBezTo>
                  <a:close/>
                  <a:moveTo>
                    <a:pt x="674" y="1522"/>
                  </a:moveTo>
                  <a:cubicBezTo>
                    <a:pt x="679" y="1522"/>
                    <a:pt x="678" y="1522"/>
                    <a:pt x="674" y="1521"/>
                  </a:cubicBezTo>
                  <a:cubicBezTo>
                    <a:pt x="672" y="1521"/>
                    <a:pt x="662" y="1518"/>
                    <a:pt x="658" y="1519"/>
                  </a:cubicBezTo>
                  <a:cubicBezTo>
                    <a:pt x="665" y="1520"/>
                    <a:pt x="671" y="1522"/>
                    <a:pt x="674" y="1522"/>
                  </a:cubicBezTo>
                  <a:close/>
                </a:path>
              </a:pathLst>
            </a:custGeom>
            <a:grpFill/>
            <a:ln w="9525">
              <a:noFill/>
              <a:round/>
            </a:ln>
          </p:spPr>
          <p:txBody>
            <a:bodyPr/>
            <a:lstStyle/>
            <a:p>
              <a:endParaRPr lang="de-DE" sz="1350"/>
            </a:p>
          </p:txBody>
        </p:sp>
        <p:sp>
          <p:nvSpPr>
            <p:cNvPr id="15" name="Freeform 12"/>
            <p:cNvSpPr>
              <a:spLocks noEditPoints="1"/>
            </p:cNvSpPr>
            <p:nvPr/>
          </p:nvSpPr>
          <p:spPr bwMode="gray">
            <a:xfrm>
              <a:off x="2834290" y="1987741"/>
              <a:ext cx="3470441" cy="3332809"/>
            </a:xfrm>
            <a:custGeom>
              <a:avLst/>
              <a:gdLst/>
              <a:ahLst/>
              <a:cxnLst>
                <a:cxn ang="0">
                  <a:pos x="1157" y="29"/>
                </a:cxn>
                <a:cxn ang="0">
                  <a:pos x="617" y="117"/>
                </a:cxn>
                <a:cxn ang="0">
                  <a:pos x="656" y="178"/>
                </a:cxn>
                <a:cxn ang="0">
                  <a:pos x="239" y="258"/>
                </a:cxn>
                <a:cxn ang="0">
                  <a:pos x="536" y="255"/>
                </a:cxn>
                <a:cxn ang="0">
                  <a:pos x="663" y="454"/>
                </a:cxn>
                <a:cxn ang="0">
                  <a:pos x="900" y="474"/>
                </a:cxn>
                <a:cxn ang="0">
                  <a:pos x="922" y="511"/>
                </a:cxn>
                <a:cxn ang="0">
                  <a:pos x="908" y="527"/>
                </a:cxn>
                <a:cxn ang="0">
                  <a:pos x="895" y="533"/>
                </a:cxn>
                <a:cxn ang="0">
                  <a:pos x="1040" y="559"/>
                </a:cxn>
                <a:cxn ang="0">
                  <a:pos x="1319" y="1342"/>
                </a:cxn>
                <a:cxn ang="0">
                  <a:pos x="1320" y="1379"/>
                </a:cxn>
                <a:cxn ang="0">
                  <a:pos x="576" y="31"/>
                </a:cxn>
                <a:cxn ang="0">
                  <a:pos x="469" y="123"/>
                </a:cxn>
                <a:cxn ang="0">
                  <a:pos x="676" y="54"/>
                </a:cxn>
                <a:cxn ang="0">
                  <a:pos x="618" y="4"/>
                </a:cxn>
                <a:cxn ang="0">
                  <a:pos x="595" y="5"/>
                </a:cxn>
                <a:cxn ang="0">
                  <a:pos x="513" y="46"/>
                </a:cxn>
                <a:cxn ang="0">
                  <a:pos x="422" y="75"/>
                </a:cxn>
                <a:cxn ang="0">
                  <a:pos x="459" y="67"/>
                </a:cxn>
                <a:cxn ang="0">
                  <a:pos x="1681" y="642"/>
                </a:cxn>
                <a:cxn ang="0">
                  <a:pos x="1077" y="36"/>
                </a:cxn>
                <a:cxn ang="0">
                  <a:pos x="1098" y="110"/>
                </a:cxn>
                <a:cxn ang="0">
                  <a:pos x="979" y="117"/>
                </a:cxn>
                <a:cxn ang="0">
                  <a:pos x="948" y="122"/>
                </a:cxn>
                <a:cxn ang="0">
                  <a:pos x="820" y="97"/>
                </a:cxn>
                <a:cxn ang="0">
                  <a:pos x="698" y="200"/>
                </a:cxn>
                <a:cxn ang="0">
                  <a:pos x="828" y="182"/>
                </a:cxn>
                <a:cxn ang="0">
                  <a:pos x="734" y="228"/>
                </a:cxn>
                <a:cxn ang="0">
                  <a:pos x="635" y="272"/>
                </a:cxn>
                <a:cxn ang="0">
                  <a:pos x="593" y="234"/>
                </a:cxn>
                <a:cxn ang="0">
                  <a:pos x="621" y="295"/>
                </a:cxn>
                <a:cxn ang="0">
                  <a:pos x="441" y="441"/>
                </a:cxn>
                <a:cxn ang="0">
                  <a:pos x="621" y="411"/>
                </a:cxn>
                <a:cxn ang="0">
                  <a:pos x="709" y="512"/>
                </a:cxn>
                <a:cxn ang="0">
                  <a:pos x="740" y="381"/>
                </a:cxn>
                <a:cxn ang="0">
                  <a:pos x="870" y="536"/>
                </a:cxn>
                <a:cxn ang="0">
                  <a:pos x="911" y="470"/>
                </a:cxn>
                <a:cxn ang="0">
                  <a:pos x="1059" y="616"/>
                </a:cxn>
                <a:cxn ang="0">
                  <a:pos x="834" y="603"/>
                </a:cxn>
                <a:cxn ang="0">
                  <a:pos x="677" y="539"/>
                </a:cxn>
                <a:cxn ang="0">
                  <a:pos x="369" y="587"/>
                </a:cxn>
                <a:cxn ang="0">
                  <a:pos x="215" y="834"/>
                </a:cxn>
                <a:cxn ang="0">
                  <a:pos x="317" y="1065"/>
                </a:cxn>
                <a:cxn ang="0">
                  <a:pos x="592" y="1115"/>
                </a:cxn>
                <a:cxn ang="0">
                  <a:pos x="681" y="1291"/>
                </a:cxn>
                <a:cxn ang="0">
                  <a:pos x="733" y="1503"/>
                </a:cxn>
                <a:cxn ang="0">
                  <a:pos x="1016" y="1556"/>
                </a:cxn>
                <a:cxn ang="0">
                  <a:pos x="1197" y="1373"/>
                </a:cxn>
                <a:cxn ang="0">
                  <a:pos x="1271" y="1154"/>
                </a:cxn>
                <a:cxn ang="0">
                  <a:pos x="1311" y="967"/>
                </a:cxn>
                <a:cxn ang="0">
                  <a:pos x="1135" y="797"/>
                </a:cxn>
                <a:cxn ang="0">
                  <a:pos x="1197" y="810"/>
                </a:cxn>
                <a:cxn ang="0">
                  <a:pos x="1447" y="788"/>
                </a:cxn>
                <a:cxn ang="0">
                  <a:pos x="1277" y="635"/>
                </a:cxn>
                <a:cxn ang="0">
                  <a:pos x="1531" y="652"/>
                </a:cxn>
                <a:cxn ang="0">
                  <a:pos x="1658" y="862"/>
                </a:cxn>
                <a:cxn ang="0">
                  <a:pos x="1038" y="440"/>
                </a:cxn>
                <a:cxn ang="0">
                  <a:pos x="991" y="389"/>
                </a:cxn>
                <a:cxn ang="0">
                  <a:pos x="1099" y="418"/>
                </a:cxn>
                <a:cxn ang="0">
                  <a:pos x="287" y="206"/>
                </a:cxn>
                <a:cxn ang="0">
                  <a:pos x="50" y="1063"/>
                </a:cxn>
              </a:cxnLst>
              <a:rect l="0" t="0" r="r" b="b"/>
              <a:pathLst>
                <a:path w="1683" h="1609">
                  <a:moveTo>
                    <a:pt x="1008" y="20"/>
                  </a:moveTo>
                  <a:cubicBezTo>
                    <a:pt x="1021" y="27"/>
                    <a:pt x="1028" y="27"/>
                    <a:pt x="1045" y="29"/>
                  </a:cubicBezTo>
                  <a:cubicBezTo>
                    <a:pt x="1035" y="22"/>
                    <a:pt x="1023" y="21"/>
                    <a:pt x="1008" y="20"/>
                  </a:cubicBezTo>
                  <a:close/>
                  <a:moveTo>
                    <a:pt x="1146" y="26"/>
                  </a:moveTo>
                  <a:cubicBezTo>
                    <a:pt x="1143" y="26"/>
                    <a:pt x="1143" y="22"/>
                    <a:pt x="1141" y="21"/>
                  </a:cubicBezTo>
                  <a:cubicBezTo>
                    <a:pt x="1142" y="21"/>
                    <a:pt x="1146" y="24"/>
                    <a:pt x="1147" y="21"/>
                  </a:cubicBezTo>
                  <a:cubicBezTo>
                    <a:pt x="1138" y="19"/>
                    <a:pt x="1136" y="20"/>
                    <a:pt x="1128" y="22"/>
                  </a:cubicBezTo>
                  <a:cubicBezTo>
                    <a:pt x="1134" y="24"/>
                    <a:pt x="1139" y="27"/>
                    <a:pt x="1146" y="26"/>
                  </a:cubicBezTo>
                  <a:close/>
                  <a:moveTo>
                    <a:pt x="1063" y="27"/>
                  </a:moveTo>
                  <a:cubicBezTo>
                    <a:pt x="1057" y="27"/>
                    <a:pt x="1049" y="23"/>
                    <a:pt x="1045" y="25"/>
                  </a:cubicBezTo>
                  <a:cubicBezTo>
                    <a:pt x="1050" y="26"/>
                    <a:pt x="1053" y="31"/>
                    <a:pt x="1059" y="32"/>
                  </a:cubicBezTo>
                  <a:cubicBezTo>
                    <a:pt x="1060" y="30"/>
                    <a:pt x="1063" y="30"/>
                    <a:pt x="1063" y="27"/>
                  </a:cubicBezTo>
                  <a:close/>
                  <a:moveTo>
                    <a:pt x="1157" y="29"/>
                  </a:moveTo>
                  <a:cubicBezTo>
                    <a:pt x="1159" y="30"/>
                    <a:pt x="1161" y="30"/>
                    <a:pt x="1163" y="31"/>
                  </a:cubicBezTo>
                  <a:cubicBezTo>
                    <a:pt x="1163" y="28"/>
                    <a:pt x="1158" y="27"/>
                    <a:pt x="1157" y="29"/>
                  </a:cubicBezTo>
                  <a:close/>
                  <a:moveTo>
                    <a:pt x="966" y="79"/>
                  </a:moveTo>
                  <a:cubicBezTo>
                    <a:pt x="979" y="79"/>
                    <a:pt x="987" y="91"/>
                    <a:pt x="1000" y="85"/>
                  </a:cubicBezTo>
                  <a:cubicBezTo>
                    <a:pt x="983" y="83"/>
                    <a:pt x="971" y="65"/>
                    <a:pt x="984" y="55"/>
                  </a:cubicBezTo>
                  <a:cubicBezTo>
                    <a:pt x="988" y="52"/>
                    <a:pt x="993" y="54"/>
                    <a:pt x="996" y="49"/>
                  </a:cubicBezTo>
                  <a:cubicBezTo>
                    <a:pt x="992" y="41"/>
                    <a:pt x="983" y="46"/>
                    <a:pt x="978" y="50"/>
                  </a:cubicBezTo>
                  <a:cubicBezTo>
                    <a:pt x="970" y="49"/>
                    <a:pt x="966" y="53"/>
                    <a:pt x="962" y="58"/>
                  </a:cubicBezTo>
                  <a:cubicBezTo>
                    <a:pt x="969" y="61"/>
                    <a:pt x="963" y="73"/>
                    <a:pt x="966" y="79"/>
                  </a:cubicBezTo>
                  <a:close/>
                  <a:moveTo>
                    <a:pt x="1026" y="63"/>
                  </a:moveTo>
                  <a:cubicBezTo>
                    <a:pt x="1029" y="64"/>
                    <a:pt x="1031" y="68"/>
                    <a:pt x="1033" y="64"/>
                  </a:cubicBezTo>
                  <a:cubicBezTo>
                    <a:pt x="1032" y="63"/>
                    <a:pt x="1028" y="61"/>
                    <a:pt x="1026" y="63"/>
                  </a:cubicBezTo>
                  <a:close/>
                  <a:moveTo>
                    <a:pt x="1025" y="92"/>
                  </a:moveTo>
                  <a:cubicBezTo>
                    <a:pt x="1021" y="90"/>
                    <a:pt x="1015" y="86"/>
                    <a:pt x="1011" y="88"/>
                  </a:cubicBezTo>
                  <a:cubicBezTo>
                    <a:pt x="1014" y="90"/>
                    <a:pt x="1020" y="94"/>
                    <a:pt x="1025" y="92"/>
                  </a:cubicBezTo>
                  <a:close/>
                  <a:moveTo>
                    <a:pt x="618" y="123"/>
                  </a:moveTo>
                  <a:cubicBezTo>
                    <a:pt x="612" y="123"/>
                    <a:pt x="617" y="119"/>
                    <a:pt x="617" y="117"/>
                  </a:cubicBezTo>
                  <a:cubicBezTo>
                    <a:pt x="614" y="117"/>
                    <a:pt x="614" y="116"/>
                    <a:pt x="614" y="114"/>
                  </a:cubicBezTo>
                  <a:cubicBezTo>
                    <a:pt x="605" y="120"/>
                    <a:pt x="599" y="113"/>
                    <a:pt x="590" y="118"/>
                  </a:cubicBezTo>
                  <a:cubicBezTo>
                    <a:pt x="590" y="117"/>
                    <a:pt x="590" y="115"/>
                    <a:pt x="589" y="115"/>
                  </a:cubicBezTo>
                  <a:cubicBezTo>
                    <a:pt x="588" y="118"/>
                    <a:pt x="582" y="120"/>
                    <a:pt x="580" y="119"/>
                  </a:cubicBezTo>
                  <a:cubicBezTo>
                    <a:pt x="582" y="117"/>
                    <a:pt x="585" y="116"/>
                    <a:pt x="584" y="111"/>
                  </a:cubicBezTo>
                  <a:cubicBezTo>
                    <a:pt x="577" y="113"/>
                    <a:pt x="569" y="115"/>
                    <a:pt x="565" y="119"/>
                  </a:cubicBezTo>
                  <a:cubicBezTo>
                    <a:pt x="568" y="121"/>
                    <a:pt x="572" y="116"/>
                    <a:pt x="574" y="119"/>
                  </a:cubicBezTo>
                  <a:cubicBezTo>
                    <a:pt x="573" y="125"/>
                    <a:pt x="562" y="121"/>
                    <a:pt x="559" y="125"/>
                  </a:cubicBezTo>
                  <a:cubicBezTo>
                    <a:pt x="563" y="124"/>
                    <a:pt x="564" y="126"/>
                    <a:pt x="566" y="129"/>
                  </a:cubicBezTo>
                  <a:cubicBezTo>
                    <a:pt x="563" y="133"/>
                    <a:pt x="556" y="128"/>
                    <a:pt x="555" y="134"/>
                  </a:cubicBezTo>
                  <a:cubicBezTo>
                    <a:pt x="559" y="135"/>
                    <a:pt x="561" y="134"/>
                    <a:pt x="564" y="133"/>
                  </a:cubicBezTo>
                  <a:cubicBezTo>
                    <a:pt x="564" y="137"/>
                    <a:pt x="567" y="137"/>
                    <a:pt x="568" y="140"/>
                  </a:cubicBezTo>
                  <a:cubicBezTo>
                    <a:pt x="584" y="136"/>
                    <a:pt x="608" y="137"/>
                    <a:pt x="618" y="123"/>
                  </a:cubicBezTo>
                  <a:close/>
                  <a:moveTo>
                    <a:pt x="651" y="184"/>
                  </a:moveTo>
                  <a:cubicBezTo>
                    <a:pt x="654" y="184"/>
                    <a:pt x="656" y="182"/>
                    <a:pt x="656" y="178"/>
                  </a:cubicBezTo>
                  <a:cubicBezTo>
                    <a:pt x="653" y="178"/>
                    <a:pt x="651" y="180"/>
                    <a:pt x="651" y="184"/>
                  </a:cubicBezTo>
                  <a:close/>
                  <a:moveTo>
                    <a:pt x="635" y="196"/>
                  </a:moveTo>
                  <a:cubicBezTo>
                    <a:pt x="634" y="194"/>
                    <a:pt x="634" y="192"/>
                    <a:pt x="633" y="191"/>
                  </a:cubicBezTo>
                  <a:cubicBezTo>
                    <a:pt x="631" y="192"/>
                    <a:pt x="631" y="196"/>
                    <a:pt x="635" y="196"/>
                  </a:cubicBezTo>
                  <a:close/>
                  <a:moveTo>
                    <a:pt x="604" y="197"/>
                  </a:moveTo>
                  <a:cubicBezTo>
                    <a:pt x="601" y="200"/>
                    <a:pt x="595" y="199"/>
                    <a:pt x="595" y="204"/>
                  </a:cubicBezTo>
                  <a:cubicBezTo>
                    <a:pt x="601" y="205"/>
                    <a:pt x="606" y="201"/>
                    <a:pt x="604" y="197"/>
                  </a:cubicBezTo>
                  <a:close/>
                  <a:moveTo>
                    <a:pt x="595" y="213"/>
                  </a:moveTo>
                  <a:cubicBezTo>
                    <a:pt x="599" y="213"/>
                    <a:pt x="599" y="210"/>
                    <a:pt x="599" y="207"/>
                  </a:cubicBezTo>
                  <a:cubicBezTo>
                    <a:pt x="595" y="207"/>
                    <a:pt x="593" y="211"/>
                    <a:pt x="595" y="213"/>
                  </a:cubicBezTo>
                  <a:close/>
                  <a:moveTo>
                    <a:pt x="280" y="210"/>
                  </a:moveTo>
                  <a:cubicBezTo>
                    <a:pt x="262" y="220"/>
                    <a:pt x="248" y="231"/>
                    <a:pt x="232" y="242"/>
                  </a:cubicBezTo>
                  <a:cubicBezTo>
                    <a:pt x="234" y="251"/>
                    <a:pt x="231" y="253"/>
                    <a:pt x="227" y="259"/>
                  </a:cubicBezTo>
                  <a:cubicBezTo>
                    <a:pt x="232" y="260"/>
                    <a:pt x="226" y="264"/>
                    <a:pt x="227" y="266"/>
                  </a:cubicBezTo>
                  <a:cubicBezTo>
                    <a:pt x="232" y="265"/>
                    <a:pt x="235" y="261"/>
                    <a:pt x="239" y="258"/>
                  </a:cubicBezTo>
                  <a:cubicBezTo>
                    <a:pt x="241" y="246"/>
                    <a:pt x="254" y="245"/>
                    <a:pt x="258" y="235"/>
                  </a:cubicBezTo>
                  <a:cubicBezTo>
                    <a:pt x="257" y="234"/>
                    <a:pt x="255" y="238"/>
                    <a:pt x="255" y="235"/>
                  </a:cubicBezTo>
                  <a:cubicBezTo>
                    <a:pt x="261" y="225"/>
                    <a:pt x="272" y="219"/>
                    <a:pt x="280" y="210"/>
                  </a:cubicBezTo>
                  <a:close/>
                  <a:moveTo>
                    <a:pt x="252" y="214"/>
                  </a:moveTo>
                  <a:cubicBezTo>
                    <a:pt x="250" y="216"/>
                    <a:pt x="245" y="220"/>
                    <a:pt x="248" y="224"/>
                  </a:cubicBezTo>
                  <a:cubicBezTo>
                    <a:pt x="250" y="221"/>
                    <a:pt x="254" y="217"/>
                    <a:pt x="252" y="214"/>
                  </a:cubicBezTo>
                  <a:close/>
                  <a:moveTo>
                    <a:pt x="520" y="272"/>
                  </a:moveTo>
                  <a:cubicBezTo>
                    <a:pt x="521" y="276"/>
                    <a:pt x="521" y="277"/>
                    <a:pt x="522" y="280"/>
                  </a:cubicBezTo>
                  <a:cubicBezTo>
                    <a:pt x="540" y="274"/>
                    <a:pt x="569" y="277"/>
                    <a:pt x="570" y="252"/>
                  </a:cubicBezTo>
                  <a:cubicBezTo>
                    <a:pt x="576" y="249"/>
                    <a:pt x="586" y="246"/>
                    <a:pt x="582" y="235"/>
                  </a:cubicBezTo>
                  <a:cubicBezTo>
                    <a:pt x="572" y="230"/>
                    <a:pt x="564" y="233"/>
                    <a:pt x="556" y="239"/>
                  </a:cubicBezTo>
                  <a:cubicBezTo>
                    <a:pt x="556" y="241"/>
                    <a:pt x="557" y="241"/>
                    <a:pt x="557" y="243"/>
                  </a:cubicBezTo>
                  <a:cubicBezTo>
                    <a:pt x="554" y="243"/>
                    <a:pt x="554" y="245"/>
                    <a:pt x="551" y="245"/>
                  </a:cubicBezTo>
                  <a:cubicBezTo>
                    <a:pt x="549" y="244"/>
                    <a:pt x="549" y="241"/>
                    <a:pt x="546" y="242"/>
                  </a:cubicBezTo>
                  <a:cubicBezTo>
                    <a:pt x="542" y="246"/>
                    <a:pt x="538" y="250"/>
                    <a:pt x="536" y="255"/>
                  </a:cubicBezTo>
                  <a:cubicBezTo>
                    <a:pt x="536" y="258"/>
                    <a:pt x="540" y="256"/>
                    <a:pt x="540" y="259"/>
                  </a:cubicBezTo>
                  <a:cubicBezTo>
                    <a:pt x="532" y="263"/>
                    <a:pt x="527" y="268"/>
                    <a:pt x="520" y="272"/>
                  </a:cubicBezTo>
                  <a:close/>
                  <a:moveTo>
                    <a:pt x="591" y="247"/>
                  </a:moveTo>
                  <a:cubicBezTo>
                    <a:pt x="588" y="244"/>
                    <a:pt x="585" y="248"/>
                    <a:pt x="585" y="251"/>
                  </a:cubicBezTo>
                  <a:cubicBezTo>
                    <a:pt x="588" y="251"/>
                    <a:pt x="589" y="249"/>
                    <a:pt x="591" y="247"/>
                  </a:cubicBezTo>
                  <a:close/>
                  <a:moveTo>
                    <a:pt x="212" y="259"/>
                  </a:moveTo>
                  <a:cubicBezTo>
                    <a:pt x="216" y="258"/>
                    <a:pt x="220" y="253"/>
                    <a:pt x="219" y="251"/>
                  </a:cubicBezTo>
                  <a:cubicBezTo>
                    <a:pt x="218" y="254"/>
                    <a:pt x="213" y="255"/>
                    <a:pt x="212" y="259"/>
                  </a:cubicBezTo>
                  <a:close/>
                  <a:moveTo>
                    <a:pt x="673" y="447"/>
                  </a:moveTo>
                  <a:cubicBezTo>
                    <a:pt x="678" y="442"/>
                    <a:pt x="685" y="428"/>
                    <a:pt x="678" y="420"/>
                  </a:cubicBezTo>
                  <a:cubicBezTo>
                    <a:pt x="670" y="427"/>
                    <a:pt x="664" y="431"/>
                    <a:pt x="666" y="444"/>
                  </a:cubicBezTo>
                  <a:cubicBezTo>
                    <a:pt x="669" y="445"/>
                    <a:pt x="669" y="448"/>
                    <a:pt x="673" y="447"/>
                  </a:cubicBezTo>
                  <a:close/>
                  <a:moveTo>
                    <a:pt x="654" y="488"/>
                  </a:moveTo>
                  <a:cubicBezTo>
                    <a:pt x="663" y="487"/>
                    <a:pt x="664" y="483"/>
                    <a:pt x="671" y="485"/>
                  </a:cubicBezTo>
                  <a:cubicBezTo>
                    <a:pt x="677" y="471"/>
                    <a:pt x="685" y="438"/>
                    <a:pt x="663" y="454"/>
                  </a:cubicBezTo>
                  <a:cubicBezTo>
                    <a:pt x="660" y="453"/>
                    <a:pt x="658" y="450"/>
                    <a:pt x="656" y="452"/>
                  </a:cubicBezTo>
                  <a:cubicBezTo>
                    <a:pt x="654" y="456"/>
                    <a:pt x="658" y="457"/>
                    <a:pt x="658" y="461"/>
                  </a:cubicBezTo>
                  <a:cubicBezTo>
                    <a:pt x="658" y="469"/>
                    <a:pt x="651" y="479"/>
                    <a:pt x="654" y="488"/>
                  </a:cubicBezTo>
                  <a:close/>
                  <a:moveTo>
                    <a:pt x="602" y="468"/>
                  </a:moveTo>
                  <a:cubicBezTo>
                    <a:pt x="603" y="464"/>
                    <a:pt x="597" y="462"/>
                    <a:pt x="594" y="465"/>
                  </a:cubicBezTo>
                  <a:cubicBezTo>
                    <a:pt x="595" y="468"/>
                    <a:pt x="599" y="471"/>
                    <a:pt x="602" y="468"/>
                  </a:cubicBezTo>
                  <a:close/>
                  <a:moveTo>
                    <a:pt x="590" y="468"/>
                  </a:moveTo>
                  <a:cubicBezTo>
                    <a:pt x="587" y="463"/>
                    <a:pt x="577" y="465"/>
                    <a:pt x="575" y="470"/>
                  </a:cubicBezTo>
                  <a:cubicBezTo>
                    <a:pt x="578" y="477"/>
                    <a:pt x="590" y="478"/>
                    <a:pt x="590" y="468"/>
                  </a:cubicBezTo>
                  <a:close/>
                  <a:moveTo>
                    <a:pt x="880" y="468"/>
                  </a:moveTo>
                  <a:cubicBezTo>
                    <a:pt x="879" y="472"/>
                    <a:pt x="883" y="470"/>
                    <a:pt x="884" y="470"/>
                  </a:cubicBezTo>
                  <a:cubicBezTo>
                    <a:pt x="885" y="468"/>
                    <a:pt x="881" y="467"/>
                    <a:pt x="880" y="468"/>
                  </a:cubicBezTo>
                  <a:close/>
                  <a:moveTo>
                    <a:pt x="900" y="474"/>
                  </a:moveTo>
                  <a:cubicBezTo>
                    <a:pt x="898" y="473"/>
                    <a:pt x="894" y="473"/>
                    <a:pt x="893" y="474"/>
                  </a:cubicBezTo>
                  <a:cubicBezTo>
                    <a:pt x="892" y="480"/>
                    <a:pt x="900" y="479"/>
                    <a:pt x="900" y="474"/>
                  </a:cubicBezTo>
                  <a:close/>
                  <a:moveTo>
                    <a:pt x="563" y="477"/>
                  </a:moveTo>
                  <a:cubicBezTo>
                    <a:pt x="561" y="477"/>
                    <a:pt x="560" y="477"/>
                    <a:pt x="559" y="476"/>
                  </a:cubicBezTo>
                  <a:cubicBezTo>
                    <a:pt x="558" y="478"/>
                    <a:pt x="555" y="480"/>
                    <a:pt x="557" y="483"/>
                  </a:cubicBezTo>
                  <a:cubicBezTo>
                    <a:pt x="560" y="482"/>
                    <a:pt x="563" y="481"/>
                    <a:pt x="563" y="477"/>
                  </a:cubicBezTo>
                  <a:close/>
                  <a:moveTo>
                    <a:pt x="826" y="506"/>
                  </a:moveTo>
                  <a:cubicBezTo>
                    <a:pt x="828" y="507"/>
                    <a:pt x="832" y="508"/>
                    <a:pt x="834" y="506"/>
                  </a:cubicBezTo>
                  <a:cubicBezTo>
                    <a:pt x="834" y="501"/>
                    <a:pt x="825" y="499"/>
                    <a:pt x="826" y="506"/>
                  </a:cubicBezTo>
                  <a:close/>
                  <a:moveTo>
                    <a:pt x="830" y="510"/>
                  </a:moveTo>
                  <a:cubicBezTo>
                    <a:pt x="830" y="515"/>
                    <a:pt x="830" y="515"/>
                    <a:pt x="830" y="515"/>
                  </a:cubicBezTo>
                  <a:cubicBezTo>
                    <a:pt x="835" y="519"/>
                    <a:pt x="836" y="510"/>
                    <a:pt x="832" y="509"/>
                  </a:cubicBezTo>
                  <a:cubicBezTo>
                    <a:pt x="831" y="510"/>
                    <a:pt x="831" y="510"/>
                    <a:pt x="830" y="510"/>
                  </a:cubicBezTo>
                  <a:close/>
                  <a:moveTo>
                    <a:pt x="892" y="511"/>
                  </a:moveTo>
                  <a:cubicBezTo>
                    <a:pt x="895" y="513"/>
                    <a:pt x="895" y="518"/>
                    <a:pt x="899" y="515"/>
                  </a:cubicBezTo>
                  <a:cubicBezTo>
                    <a:pt x="900" y="511"/>
                    <a:pt x="893" y="507"/>
                    <a:pt x="892" y="511"/>
                  </a:cubicBezTo>
                  <a:close/>
                  <a:moveTo>
                    <a:pt x="922" y="511"/>
                  </a:moveTo>
                  <a:cubicBezTo>
                    <a:pt x="922" y="512"/>
                    <a:pt x="920" y="513"/>
                    <a:pt x="921" y="515"/>
                  </a:cubicBezTo>
                  <a:cubicBezTo>
                    <a:pt x="922" y="516"/>
                    <a:pt x="925" y="516"/>
                    <a:pt x="927" y="515"/>
                  </a:cubicBezTo>
                  <a:cubicBezTo>
                    <a:pt x="926" y="512"/>
                    <a:pt x="925" y="510"/>
                    <a:pt x="922" y="511"/>
                  </a:cubicBezTo>
                  <a:close/>
                  <a:moveTo>
                    <a:pt x="915" y="515"/>
                  </a:moveTo>
                  <a:cubicBezTo>
                    <a:pt x="912" y="514"/>
                    <a:pt x="911" y="515"/>
                    <a:pt x="911" y="518"/>
                  </a:cubicBezTo>
                  <a:cubicBezTo>
                    <a:pt x="915" y="518"/>
                    <a:pt x="915" y="518"/>
                    <a:pt x="915" y="518"/>
                  </a:cubicBezTo>
                  <a:lnTo>
                    <a:pt x="915" y="515"/>
                  </a:lnTo>
                  <a:close/>
                  <a:moveTo>
                    <a:pt x="890" y="517"/>
                  </a:moveTo>
                  <a:cubicBezTo>
                    <a:pt x="889" y="516"/>
                    <a:pt x="886" y="514"/>
                    <a:pt x="884" y="516"/>
                  </a:cubicBezTo>
                  <a:cubicBezTo>
                    <a:pt x="884" y="518"/>
                    <a:pt x="885" y="519"/>
                    <a:pt x="885" y="519"/>
                  </a:cubicBezTo>
                  <a:cubicBezTo>
                    <a:pt x="888" y="519"/>
                    <a:pt x="889" y="519"/>
                    <a:pt x="890" y="517"/>
                  </a:cubicBezTo>
                  <a:close/>
                  <a:moveTo>
                    <a:pt x="923" y="522"/>
                  </a:moveTo>
                  <a:cubicBezTo>
                    <a:pt x="925" y="522"/>
                    <a:pt x="927" y="522"/>
                    <a:pt x="927" y="519"/>
                  </a:cubicBezTo>
                  <a:cubicBezTo>
                    <a:pt x="924" y="519"/>
                    <a:pt x="923" y="520"/>
                    <a:pt x="923" y="522"/>
                  </a:cubicBezTo>
                  <a:close/>
                  <a:moveTo>
                    <a:pt x="908" y="527"/>
                  </a:moveTo>
                  <a:cubicBezTo>
                    <a:pt x="910" y="522"/>
                    <a:pt x="906" y="522"/>
                    <a:pt x="903" y="521"/>
                  </a:cubicBezTo>
                  <a:cubicBezTo>
                    <a:pt x="901" y="523"/>
                    <a:pt x="902" y="526"/>
                    <a:pt x="903" y="528"/>
                  </a:cubicBezTo>
                  <a:cubicBezTo>
                    <a:pt x="905" y="528"/>
                    <a:pt x="907" y="528"/>
                    <a:pt x="908" y="527"/>
                  </a:cubicBezTo>
                  <a:close/>
                  <a:moveTo>
                    <a:pt x="929" y="531"/>
                  </a:moveTo>
                  <a:cubicBezTo>
                    <a:pt x="933" y="531"/>
                    <a:pt x="936" y="529"/>
                    <a:pt x="936" y="524"/>
                  </a:cubicBezTo>
                  <a:cubicBezTo>
                    <a:pt x="931" y="524"/>
                    <a:pt x="928" y="525"/>
                    <a:pt x="929" y="531"/>
                  </a:cubicBezTo>
                  <a:close/>
                  <a:moveTo>
                    <a:pt x="916" y="534"/>
                  </a:moveTo>
                  <a:cubicBezTo>
                    <a:pt x="920" y="537"/>
                    <a:pt x="926" y="533"/>
                    <a:pt x="920" y="531"/>
                  </a:cubicBezTo>
                  <a:cubicBezTo>
                    <a:pt x="920" y="533"/>
                    <a:pt x="916" y="531"/>
                    <a:pt x="916" y="534"/>
                  </a:cubicBezTo>
                  <a:close/>
                  <a:moveTo>
                    <a:pt x="898" y="536"/>
                  </a:moveTo>
                  <a:cubicBezTo>
                    <a:pt x="898" y="535"/>
                    <a:pt x="898" y="535"/>
                    <a:pt x="899" y="535"/>
                  </a:cubicBezTo>
                  <a:cubicBezTo>
                    <a:pt x="899" y="533"/>
                    <a:pt x="899" y="533"/>
                    <a:pt x="899" y="533"/>
                  </a:cubicBezTo>
                  <a:cubicBezTo>
                    <a:pt x="898" y="533"/>
                    <a:pt x="898" y="533"/>
                    <a:pt x="898" y="532"/>
                  </a:cubicBezTo>
                  <a:cubicBezTo>
                    <a:pt x="896" y="532"/>
                    <a:pt x="896" y="532"/>
                    <a:pt x="896" y="532"/>
                  </a:cubicBezTo>
                  <a:cubicBezTo>
                    <a:pt x="896" y="532"/>
                    <a:pt x="896" y="533"/>
                    <a:pt x="895" y="533"/>
                  </a:cubicBezTo>
                  <a:cubicBezTo>
                    <a:pt x="895" y="535"/>
                    <a:pt x="895" y="535"/>
                    <a:pt x="895" y="535"/>
                  </a:cubicBezTo>
                  <a:cubicBezTo>
                    <a:pt x="896" y="535"/>
                    <a:pt x="896" y="535"/>
                    <a:pt x="896" y="536"/>
                  </a:cubicBezTo>
                  <a:lnTo>
                    <a:pt x="898" y="536"/>
                  </a:lnTo>
                  <a:close/>
                  <a:moveTo>
                    <a:pt x="948" y="535"/>
                  </a:moveTo>
                  <a:cubicBezTo>
                    <a:pt x="942" y="531"/>
                    <a:pt x="937" y="543"/>
                    <a:pt x="943" y="545"/>
                  </a:cubicBezTo>
                  <a:cubicBezTo>
                    <a:pt x="945" y="542"/>
                    <a:pt x="948" y="540"/>
                    <a:pt x="948" y="535"/>
                  </a:cubicBezTo>
                  <a:close/>
                  <a:moveTo>
                    <a:pt x="738" y="546"/>
                  </a:moveTo>
                  <a:cubicBezTo>
                    <a:pt x="742" y="530"/>
                    <a:pt x="721" y="544"/>
                    <a:pt x="738" y="546"/>
                  </a:cubicBezTo>
                  <a:close/>
                  <a:moveTo>
                    <a:pt x="871" y="540"/>
                  </a:moveTo>
                  <a:cubicBezTo>
                    <a:pt x="870" y="538"/>
                    <a:pt x="866" y="538"/>
                    <a:pt x="864" y="539"/>
                  </a:cubicBezTo>
                  <a:cubicBezTo>
                    <a:pt x="863" y="543"/>
                    <a:pt x="871" y="543"/>
                    <a:pt x="871" y="540"/>
                  </a:cubicBezTo>
                  <a:close/>
                  <a:moveTo>
                    <a:pt x="931" y="546"/>
                  </a:moveTo>
                  <a:cubicBezTo>
                    <a:pt x="931" y="549"/>
                    <a:pt x="928" y="555"/>
                    <a:pt x="933" y="555"/>
                  </a:cubicBezTo>
                  <a:cubicBezTo>
                    <a:pt x="937" y="554"/>
                    <a:pt x="935" y="546"/>
                    <a:pt x="931" y="546"/>
                  </a:cubicBezTo>
                  <a:close/>
                  <a:moveTo>
                    <a:pt x="1040" y="559"/>
                  </a:moveTo>
                  <a:cubicBezTo>
                    <a:pt x="1041" y="555"/>
                    <a:pt x="1041" y="550"/>
                    <a:pt x="1043" y="546"/>
                  </a:cubicBezTo>
                  <a:cubicBezTo>
                    <a:pt x="1033" y="551"/>
                    <a:pt x="1019" y="551"/>
                    <a:pt x="1011" y="557"/>
                  </a:cubicBezTo>
                  <a:cubicBezTo>
                    <a:pt x="1017" y="570"/>
                    <a:pt x="1029" y="563"/>
                    <a:pt x="1040" y="559"/>
                  </a:cubicBezTo>
                  <a:close/>
                  <a:moveTo>
                    <a:pt x="879" y="557"/>
                  </a:moveTo>
                  <a:cubicBezTo>
                    <a:pt x="888" y="556"/>
                    <a:pt x="895" y="564"/>
                    <a:pt x="901" y="564"/>
                  </a:cubicBezTo>
                  <a:cubicBezTo>
                    <a:pt x="907" y="565"/>
                    <a:pt x="915" y="562"/>
                    <a:pt x="921" y="560"/>
                  </a:cubicBezTo>
                  <a:cubicBezTo>
                    <a:pt x="921" y="557"/>
                    <a:pt x="921" y="557"/>
                    <a:pt x="921" y="557"/>
                  </a:cubicBezTo>
                  <a:cubicBezTo>
                    <a:pt x="909" y="556"/>
                    <a:pt x="890" y="552"/>
                    <a:pt x="880" y="550"/>
                  </a:cubicBezTo>
                  <a:cubicBezTo>
                    <a:pt x="877" y="551"/>
                    <a:pt x="878" y="554"/>
                    <a:pt x="879" y="557"/>
                  </a:cubicBezTo>
                  <a:close/>
                  <a:moveTo>
                    <a:pt x="1674" y="879"/>
                  </a:moveTo>
                  <a:cubicBezTo>
                    <a:pt x="1683" y="865"/>
                    <a:pt x="1681" y="833"/>
                    <a:pt x="1670" y="822"/>
                  </a:cubicBezTo>
                  <a:cubicBezTo>
                    <a:pt x="1671" y="839"/>
                    <a:pt x="1667" y="864"/>
                    <a:pt x="1674" y="879"/>
                  </a:cubicBezTo>
                  <a:close/>
                  <a:moveTo>
                    <a:pt x="1346" y="1324"/>
                  </a:moveTo>
                  <a:cubicBezTo>
                    <a:pt x="1340" y="1316"/>
                    <a:pt x="1334" y="1319"/>
                    <a:pt x="1330" y="1326"/>
                  </a:cubicBezTo>
                  <a:cubicBezTo>
                    <a:pt x="1326" y="1332"/>
                    <a:pt x="1326" y="1337"/>
                    <a:pt x="1319" y="1342"/>
                  </a:cubicBezTo>
                  <a:cubicBezTo>
                    <a:pt x="1316" y="1344"/>
                    <a:pt x="1314" y="1344"/>
                    <a:pt x="1311" y="1347"/>
                  </a:cubicBezTo>
                  <a:cubicBezTo>
                    <a:pt x="1310" y="1350"/>
                    <a:pt x="1310" y="1355"/>
                    <a:pt x="1307" y="1357"/>
                  </a:cubicBezTo>
                  <a:cubicBezTo>
                    <a:pt x="1299" y="1352"/>
                    <a:pt x="1299" y="1365"/>
                    <a:pt x="1294" y="1369"/>
                  </a:cubicBezTo>
                  <a:cubicBezTo>
                    <a:pt x="1293" y="1369"/>
                    <a:pt x="1294" y="1366"/>
                    <a:pt x="1290" y="1367"/>
                  </a:cubicBezTo>
                  <a:cubicBezTo>
                    <a:pt x="1290" y="1370"/>
                    <a:pt x="1289" y="1373"/>
                    <a:pt x="1288" y="1375"/>
                  </a:cubicBezTo>
                  <a:cubicBezTo>
                    <a:pt x="1274" y="1380"/>
                    <a:pt x="1261" y="1387"/>
                    <a:pt x="1246" y="1392"/>
                  </a:cubicBezTo>
                  <a:cubicBezTo>
                    <a:pt x="1245" y="1399"/>
                    <a:pt x="1239" y="1403"/>
                    <a:pt x="1234" y="1406"/>
                  </a:cubicBezTo>
                  <a:cubicBezTo>
                    <a:pt x="1229" y="1419"/>
                    <a:pt x="1234" y="1431"/>
                    <a:pt x="1228" y="1440"/>
                  </a:cubicBezTo>
                  <a:cubicBezTo>
                    <a:pt x="1222" y="1449"/>
                    <a:pt x="1206" y="1451"/>
                    <a:pt x="1200" y="1461"/>
                  </a:cubicBezTo>
                  <a:cubicBezTo>
                    <a:pt x="1196" y="1468"/>
                    <a:pt x="1195" y="1479"/>
                    <a:pt x="1200" y="1486"/>
                  </a:cubicBezTo>
                  <a:cubicBezTo>
                    <a:pt x="1199" y="1488"/>
                    <a:pt x="1197" y="1489"/>
                    <a:pt x="1196" y="1492"/>
                  </a:cubicBezTo>
                  <a:cubicBezTo>
                    <a:pt x="1210" y="1500"/>
                    <a:pt x="1225" y="1491"/>
                    <a:pt x="1237" y="1484"/>
                  </a:cubicBezTo>
                  <a:cubicBezTo>
                    <a:pt x="1249" y="1477"/>
                    <a:pt x="1252" y="1470"/>
                    <a:pt x="1258" y="1461"/>
                  </a:cubicBezTo>
                  <a:cubicBezTo>
                    <a:pt x="1266" y="1449"/>
                    <a:pt x="1279" y="1438"/>
                    <a:pt x="1290" y="1426"/>
                  </a:cubicBezTo>
                  <a:cubicBezTo>
                    <a:pt x="1303" y="1412"/>
                    <a:pt x="1321" y="1396"/>
                    <a:pt x="1320" y="1379"/>
                  </a:cubicBezTo>
                  <a:cubicBezTo>
                    <a:pt x="1329" y="1372"/>
                    <a:pt x="1331" y="1358"/>
                    <a:pt x="1346" y="1357"/>
                  </a:cubicBezTo>
                  <a:cubicBezTo>
                    <a:pt x="1347" y="1353"/>
                    <a:pt x="1345" y="1350"/>
                    <a:pt x="1343" y="1348"/>
                  </a:cubicBezTo>
                  <a:cubicBezTo>
                    <a:pt x="1345" y="1344"/>
                    <a:pt x="1348" y="1342"/>
                    <a:pt x="1349" y="1337"/>
                  </a:cubicBezTo>
                  <a:cubicBezTo>
                    <a:pt x="1346" y="1333"/>
                    <a:pt x="1345" y="1330"/>
                    <a:pt x="1346" y="1324"/>
                  </a:cubicBezTo>
                  <a:close/>
                  <a:moveTo>
                    <a:pt x="543" y="30"/>
                  </a:moveTo>
                  <a:cubicBezTo>
                    <a:pt x="549" y="31"/>
                    <a:pt x="558" y="29"/>
                    <a:pt x="561" y="24"/>
                  </a:cubicBezTo>
                  <a:cubicBezTo>
                    <a:pt x="559" y="23"/>
                    <a:pt x="555" y="25"/>
                    <a:pt x="555" y="23"/>
                  </a:cubicBezTo>
                  <a:cubicBezTo>
                    <a:pt x="557" y="20"/>
                    <a:pt x="562" y="20"/>
                    <a:pt x="565" y="18"/>
                  </a:cubicBezTo>
                  <a:cubicBezTo>
                    <a:pt x="566" y="22"/>
                    <a:pt x="567" y="23"/>
                    <a:pt x="567" y="25"/>
                  </a:cubicBezTo>
                  <a:cubicBezTo>
                    <a:pt x="591" y="20"/>
                    <a:pt x="609" y="13"/>
                    <a:pt x="635" y="14"/>
                  </a:cubicBezTo>
                  <a:cubicBezTo>
                    <a:pt x="628" y="14"/>
                    <a:pt x="628" y="14"/>
                    <a:pt x="628" y="14"/>
                  </a:cubicBezTo>
                  <a:cubicBezTo>
                    <a:pt x="619" y="24"/>
                    <a:pt x="601" y="16"/>
                    <a:pt x="593" y="22"/>
                  </a:cubicBezTo>
                  <a:cubicBezTo>
                    <a:pt x="592" y="24"/>
                    <a:pt x="595" y="25"/>
                    <a:pt x="593" y="26"/>
                  </a:cubicBezTo>
                  <a:cubicBezTo>
                    <a:pt x="591" y="26"/>
                    <a:pt x="590" y="24"/>
                    <a:pt x="589" y="23"/>
                  </a:cubicBezTo>
                  <a:cubicBezTo>
                    <a:pt x="584" y="25"/>
                    <a:pt x="579" y="26"/>
                    <a:pt x="576" y="31"/>
                  </a:cubicBezTo>
                  <a:cubicBezTo>
                    <a:pt x="580" y="32"/>
                    <a:pt x="584" y="29"/>
                    <a:pt x="586" y="34"/>
                  </a:cubicBezTo>
                  <a:cubicBezTo>
                    <a:pt x="573" y="46"/>
                    <a:pt x="553" y="51"/>
                    <a:pt x="537" y="59"/>
                  </a:cubicBezTo>
                  <a:cubicBezTo>
                    <a:pt x="541" y="61"/>
                    <a:pt x="545" y="57"/>
                    <a:pt x="546" y="59"/>
                  </a:cubicBezTo>
                  <a:cubicBezTo>
                    <a:pt x="542" y="61"/>
                    <a:pt x="540" y="65"/>
                    <a:pt x="534" y="66"/>
                  </a:cubicBezTo>
                  <a:cubicBezTo>
                    <a:pt x="534" y="62"/>
                    <a:pt x="534" y="62"/>
                    <a:pt x="534" y="62"/>
                  </a:cubicBezTo>
                  <a:cubicBezTo>
                    <a:pt x="528" y="61"/>
                    <a:pt x="525" y="67"/>
                    <a:pt x="527" y="71"/>
                  </a:cubicBezTo>
                  <a:cubicBezTo>
                    <a:pt x="521" y="74"/>
                    <a:pt x="515" y="77"/>
                    <a:pt x="508" y="79"/>
                  </a:cubicBezTo>
                  <a:cubicBezTo>
                    <a:pt x="508" y="77"/>
                    <a:pt x="510" y="77"/>
                    <a:pt x="507" y="77"/>
                  </a:cubicBezTo>
                  <a:cubicBezTo>
                    <a:pt x="503" y="77"/>
                    <a:pt x="503" y="80"/>
                    <a:pt x="499" y="81"/>
                  </a:cubicBezTo>
                  <a:cubicBezTo>
                    <a:pt x="479" y="84"/>
                    <a:pt x="469" y="99"/>
                    <a:pt x="452" y="107"/>
                  </a:cubicBezTo>
                  <a:cubicBezTo>
                    <a:pt x="456" y="107"/>
                    <a:pt x="458" y="102"/>
                    <a:pt x="461" y="106"/>
                  </a:cubicBezTo>
                  <a:cubicBezTo>
                    <a:pt x="441" y="111"/>
                    <a:pt x="429" y="123"/>
                    <a:pt x="419" y="138"/>
                  </a:cubicBezTo>
                  <a:cubicBezTo>
                    <a:pt x="422" y="140"/>
                    <a:pt x="423" y="138"/>
                    <a:pt x="426" y="137"/>
                  </a:cubicBezTo>
                  <a:cubicBezTo>
                    <a:pt x="423" y="141"/>
                    <a:pt x="417" y="144"/>
                    <a:pt x="418" y="149"/>
                  </a:cubicBezTo>
                  <a:cubicBezTo>
                    <a:pt x="438" y="144"/>
                    <a:pt x="451" y="129"/>
                    <a:pt x="469" y="123"/>
                  </a:cubicBezTo>
                  <a:cubicBezTo>
                    <a:pt x="476" y="120"/>
                    <a:pt x="483" y="118"/>
                    <a:pt x="490" y="114"/>
                  </a:cubicBezTo>
                  <a:cubicBezTo>
                    <a:pt x="490" y="112"/>
                    <a:pt x="492" y="111"/>
                    <a:pt x="494" y="110"/>
                  </a:cubicBezTo>
                  <a:cubicBezTo>
                    <a:pt x="515" y="109"/>
                    <a:pt x="539" y="103"/>
                    <a:pt x="564" y="92"/>
                  </a:cubicBezTo>
                  <a:cubicBezTo>
                    <a:pt x="562" y="94"/>
                    <a:pt x="564" y="93"/>
                    <a:pt x="565" y="95"/>
                  </a:cubicBezTo>
                  <a:cubicBezTo>
                    <a:pt x="585" y="94"/>
                    <a:pt x="601" y="89"/>
                    <a:pt x="619" y="85"/>
                  </a:cubicBezTo>
                  <a:cubicBezTo>
                    <a:pt x="618" y="82"/>
                    <a:pt x="614" y="82"/>
                    <a:pt x="612" y="80"/>
                  </a:cubicBezTo>
                  <a:cubicBezTo>
                    <a:pt x="616" y="79"/>
                    <a:pt x="616" y="74"/>
                    <a:pt x="622" y="75"/>
                  </a:cubicBezTo>
                  <a:cubicBezTo>
                    <a:pt x="622" y="77"/>
                    <a:pt x="619" y="77"/>
                    <a:pt x="618" y="80"/>
                  </a:cubicBezTo>
                  <a:cubicBezTo>
                    <a:pt x="627" y="89"/>
                    <a:pt x="641" y="68"/>
                    <a:pt x="631" y="63"/>
                  </a:cubicBezTo>
                  <a:cubicBezTo>
                    <a:pt x="634" y="62"/>
                    <a:pt x="637" y="64"/>
                    <a:pt x="641" y="62"/>
                  </a:cubicBezTo>
                  <a:cubicBezTo>
                    <a:pt x="643" y="63"/>
                    <a:pt x="642" y="67"/>
                    <a:pt x="645" y="67"/>
                  </a:cubicBezTo>
                  <a:cubicBezTo>
                    <a:pt x="648" y="62"/>
                    <a:pt x="652" y="64"/>
                    <a:pt x="659" y="63"/>
                  </a:cubicBezTo>
                  <a:cubicBezTo>
                    <a:pt x="660" y="56"/>
                    <a:pt x="669" y="62"/>
                    <a:pt x="672" y="57"/>
                  </a:cubicBezTo>
                  <a:cubicBezTo>
                    <a:pt x="671" y="56"/>
                    <a:pt x="669" y="56"/>
                    <a:pt x="669" y="54"/>
                  </a:cubicBezTo>
                  <a:cubicBezTo>
                    <a:pt x="672" y="51"/>
                    <a:pt x="673" y="53"/>
                    <a:pt x="676" y="54"/>
                  </a:cubicBezTo>
                  <a:cubicBezTo>
                    <a:pt x="678" y="52"/>
                    <a:pt x="679" y="51"/>
                    <a:pt x="681" y="50"/>
                  </a:cubicBezTo>
                  <a:cubicBezTo>
                    <a:pt x="682" y="46"/>
                    <a:pt x="678" y="47"/>
                    <a:pt x="679" y="44"/>
                  </a:cubicBezTo>
                  <a:cubicBezTo>
                    <a:pt x="687" y="44"/>
                    <a:pt x="691" y="46"/>
                    <a:pt x="696" y="43"/>
                  </a:cubicBezTo>
                  <a:cubicBezTo>
                    <a:pt x="698" y="40"/>
                    <a:pt x="693" y="43"/>
                    <a:pt x="693" y="40"/>
                  </a:cubicBezTo>
                  <a:cubicBezTo>
                    <a:pt x="704" y="32"/>
                    <a:pt x="724" y="28"/>
                    <a:pt x="740" y="25"/>
                  </a:cubicBezTo>
                  <a:cubicBezTo>
                    <a:pt x="736" y="19"/>
                    <a:pt x="724" y="24"/>
                    <a:pt x="718" y="23"/>
                  </a:cubicBezTo>
                  <a:cubicBezTo>
                    <a:pt x="718" y="19"/>
                    <a:pt x="724" y="21"/>
                    <a:pt x="725" y="18"/>
                  </a:cubicBezTo>
                  <a:cubicBezTo>
                    <a:pt x="713" y="13"/>
                    <a:pt x="688" y="10"/>
                    <a:pt x="674" y="16"/>
                  </a:cubicBezTo>
                  <a:cubicBezTo>
                    <a:pt x="674" y="13"/>
                    <a:pt x="674" y="13"/>
                    <a:pt x="674" y="13"/>
                  </a:cubicBezTo>
                  <a:cubicBezTo>
                    <a:pt x="666" y="16"/>
                    <a:pt x="660" y="11"/>
                    <a:pt x="653" y="12"/>
                  </a:cubicBezTo>
                  <a:cubicBezTo>
                    <a:pt x="653" y="10"/>
                    <a:pt x="655" y="10"/>
                    <a:pt x="656" y="9"/>
                  </a:cubicBezTo>
                  <a:cubicBezTo>
                    <a:pt x="645" y="5"/>
                    <a:pt x="629" y="0"/>
                    <a:pt x="616" y="7"/>
                  </a:cubicBezTo>
                  <a:cubicBezTo>
                    <a:pt x="617" y="7"/>
                    <a:pt x="619" y="6"/>
                    <a:pt x="619" y="8"/>
                  </a:cubicBezTo>
                  <a:cubicBezTo>
                    <a:pt x="613" y="8"/>
                    <a:pt x="615" y="9"/>
                    <a:pt x="611" y="11"/>
                  </a:cubicBezTo>
                  <a:cubicBezTo>
                    <a:pt x="608" y="7"/>
                    <a:pt x="615" y="6"/>
                    <a:pt x="618" y="4"/>
                  </a:cubicBezTo>
                  <a:cubicBezTo>
                    <a:pt x="604" y="5"/>
                    <a:pt x="594" y="9"/>
                    <a:pt x="584" y="13"/>
                  </a:cubicBezTo>
                  <a:cubicBezTo>
                    <a:pt x="585" y="14"/>
                    <a:pt x="585" y="15"/>
                    <a:pt x="585" y="16"/>
                  </a:cubicBezTo>
                  <a:cubicBezTo>
                    <a:pt x="582" y="18"/>
                    <a:pt x="575" y="13"/>
                    <a:pt x="576" y="17"/>
                  </a:cubicBezTo>
                  <a:cubicBezTo>
                    <a:pt x="572" y="17"/>
                    <a:pt x="570" y="19"/>
                    <a:pt x="566" y="18"/>
                  </a:cubicBezTo>
                  <a:cubicBezTo>
                    <a:pt x="566" y="16"/>
                    <a:pt x="570" y="16"/>
                    <a:pt x="570" y="14"/>
                  </a:cubicBezTo>
                  <a:cubicBezTo>
                    <a:pt x="563" y="14"/>
                    <a:pt x="559" y="22"/>
                    <a:pt x="553" y="20"/>
                  </a:cubicBezTo>
                  <a:cubicBezTo>
                    <a:pt x="554" y="20"/>
                    <a:pt x="554" y="19"/>
                    <a:pt x="553" y="18"/>
                  </a:cubicBezTo>
                  <a:cubicBezTo>
                    <a:pt x="558" y="18"/>
                    <a:pt x="560" y="16"/>
                    <a:pt x="565" y="15"/>
                  </a:cubicBezTo>
                  <a:cubicBezTo>
                    <a:pt x="561" y="11"/>
                    <a:pt x="571" y="11"/>
                    <a:pt x="570" y="8"/>
                  </a:cubicBezTo>
                  <a:cubicBezTo>
                    <a:pt x="563" y="10"/>
                    <a:pt x="556" y="12"/>
                    <a:pt x="550" y="15"/>
                  </a:cubicBezTo>
                  <a:cubicBezTo>
                    <a:pt x="553" y="17"/>
                    <a:pt x="554" y="14"/>
                    <a:pt x="556" y="16"/>
                  </a:cubicBezTo>
                  <a:cubicBezTo>
                    <a:pt x="552" y="17"/>
                    <a:pt x="550" y="19"/>
                    <a:pt x="550" y="20"/>
                  </a:cubicBezTo>
                  <a:cubicBezTo>
                    <a:pt x="547" y="18"/>
                    <a:pt x="548" y="22"/>
                    <a:pt x="545" y="23"/>
                  </a:cubicBezTo>
                  <a:cubicBezTo>
                    <a:pt x="549" y="23"/>
                    <a:pt x="541" y="26"/>
                    <a:pt x="543" y="30"/>
                  </a:cubicBezTo>
                  <a:close/>
                  <a:moveTo>
                    <a:pt x="595" y="5"/>
                  </a:moveTo>
                  <a:cubicBezTo>
                    <a:pt x="588" y="5"/>
                    <a:pt x="580" y="11"/>
                    <a:pt x="577" y="13"/>
                  </a:cubicBezTo>
                  <a:cubicBezTo>
                    <a:pt x="580" y="13"/>
                    <a:pt x="582" y="12"/>
                    <a:pt x="586" y="11"/>
                  </a:cubicBezTo>
                  <a:cubicBezTo>
                    <a:pt x="585" y="7"/>
                    <a:pt x="592" y="9"/>
                    <a:pt x="595" y="5"/>
                  </a:cubicBezTo>
                  <a:close/>
                  <a:moveTo>
                    <a:pt x="397" y="110"/>
                  </a:moveTo>
                  <a:cubicBezTo>
                    <a:pt x="404" y="109"/>
                    <a:pt x="408" y="99"/>
                    <a:pt x="414" y="99"/>
                  </a:cubicBezTo>
                  <a:cubicBezTo>
                    <a:pt x="414" y="102"/>
                    <a:pt x="410" y="102"/>
                    <a:pt x="409" y="105"/>
                  </a:cubicBezTo>
                  <a:cubicBezTo>
                    <a:pt x="428" y="100"/>
                    <a:pt x="438" y="84"/>
                    <a:pt x="454" y="80"/>
                  </a:cubicBezTo>
                  <a:cubicBezTo>
                    <a:pt x="451" y="85"/>
                    <a:pt x="443" y="87"/>
                    <a:pt x="439" y="92"/>
                  </a:cubicBezTo>
                  <a:cubicBezTo>
                    <a:pt x="448" y="87"/>
                    <a:pt x="457" y="87"/>
                    <a:pt x="467" y="82"/>
                  </a:cubicBezTo>
                  <a:cubicBezTo>
                    <a:pt x="467" y="78"/>
                    <a:pt x="467" y="78"/>
                    <a:pt x="467" y="78"/>
                  </a:cubicBezTo>
                  <a:cubicBezTo>
                    <a:pt x="469" y="76"/>
                    <a:pt x="472" y="75"/>
                    <a:pt x="474" y="74"/>
                  </a:cubicBezTo>
                  <a:cubicBezTo>
                    <a:pt x="478" y="62"/>
                    <a:pt x="492" y="66"/>
                    <a:pt x="499" y="59"/>
                  </a:cubicBezTo>
                  <a:cubicBezTo>
                    <a:pt x="499" y="58"/>
                    <a:pt x="498" y="59"/>
                    <a:pt x="498" y="58"/>
                  </a:cubicBezTo>
                  <a:cubicBezTo>
                    <a:pt x="504" y="58"/>
                    <a:pt x="509" y="55"/>
                    <a:pt x="507" y="51"/>
                  </a:cubicBezTo>
                  <a:cubicBezTo>
                    <a:pt x="510" y="52"/>
                    <a:pt x="517" y="49"/>
                    <a:pt x="513" y="46"/>
                  </a:cubicBezTo>
                  <a:cubicBezTo>
                    <a:pt x="518" y="44"/>
                    <a:pt x="525" y="44"/>
                    <a:pt x="526" y="38"/>
                  </a:cubicBezTo>
                  <a:cubicBezTo>
                    <a:pt x="530" y="40"/>
                    <a:pt x="536" y="38"/>
                    <a:pt x="536" y="34"/>
                  </a:cubicBezTo>
                  <a:cubicBezTo>
                    <a:pt x="532" y="32"/>
                    <a:pt x="532" y="33"/>
                    <a:pt x="535" y="30"/>
                  </a:cubicBezTo>
                  <a:cubicBezTo>
                    <a:pt x="505" y="33"/>
                    <a:pt x="487" y="53"/>
                    <a:pt x="461" y="57"/>
                  </a:cubicBezTo>
                  <a:cubicBezTo>
                    <a:pt x="484" y="51"/>
                    <a:pt x="499" y="35"/>
                    <a:pt x="520" y="31"/>
                  </a:cubicBezTo>
                  <a:cubicBezTo>
                    <a:pt x="523" y="30"/>
                    <a:pt x="536" y="31"/>
                    <a:pt x="540" y="24"/>
                  </a:cubicBezTo>
                  <a:cubicBezTo>
                    <a:pt x="538" y="23"/>
                    <a:pt x="537" y="27"/>
                    <a:pt x="536" y="24"/>
                  </a:cubicBezTo>
                  <a:cubicBezTo>
                    <a:pt x="538" y="24"/>
                    <a:pt x="540" y="24"/>
                    <a:pt x="540" y="21"/>
                  </a:cubicBezTo>
                  <a:cubicBezTo>
                    <a:pt x="536" y="21"/>
                    <a:pt x="537" y="21"/>
                    <a:pt x="531" y="21"/>
                  </a:cubicBezTo>
                  <a:cubicBezTo>
                    <a:pt x="531" y="23"/>
                    <a:pt x="531" y="23"/>
                    <a:pt x="530" y="24"/>
                  </a:cubicBezTo>
                  <a:cubicBezTo>
                    <a:pt x="520" y="31"/>
                    <a:pt x="502" y="35"/>
                    <a:pt x="492" y="39"/>
                  </a:cubicBezTo>
                  <a:cubicBezTo>
                    <a:pt x="509" y="31"/>
                    <a:pt x="495" y="38"/>
                    <a:pt x="485" y="41"/>
                  </a:cubicBezTo>
                  <a:cubicBezTo>
                    <a:pt x="483" y="43"/>
                    <a:pt x="484" y="44"/>
                    <a:pt x="483" y="45"/>
                  </a:cubicBezTo>
                  <a:cubicBezTo>
                    <a:pt x="481" y="45"/>
                    <a:pt x="479" y="45"/>
                    <a:pt x="478" y="47"/>
                  </a:cubicBezTo>
                  <a:cubicBezTo>
                    <a:pt x="459" y="52"/>
                    <a:pt x="439" y="65"/>
                    <a:pt x="422" y="75"/>
                  </a:cubicBezTo>
                  <a:cubicBezTo>
                    <a:pt x="423" y="75"/>
                    <a:pt x="424" y="75"/>
                    <a:pt x="425" y="76"/>
                  </a:cubicBezTo>
                  <a:cubicBezTo>
                    <a:pt x="421" y="77"/>
                    <a:pt x="420" y="77"/>
                    <a:pt x="420" y="75"/>
                  </a:cubicBezTo>
                  <a:cubicBezTo>
                    <a:pt x="422" y="78"/>
                    <a:pt x="410" y="83"/>
                    <a:pt x="412" y="83"/>
                  </a:cubicBezTo>
                  <a:cubicBezTo>
                    <a:pt x="414" y="83"/>
                    <a:pt x="415" y="81"/>
                    <a:pt x="415" y="83"/>
                  </a:cubicBezTo>
                  <a:cubicBezTo>
                    <a:pt x="413" y="84"/>
                    <a:pt x="411" y="85"/>
                    <a:pt x="409" y="87"/>
                  </a:cubicBezTo>
                  <a:cubicBezTo>
                    <a:pt x="411" y="87"/>
                    <a:pt x="411" y="89"/>
                    <a:pt x="412" y="89"/>
                  </a:cubicBezTo>
                  <a:cubicBezTo>
                    <a:pt x="411" y="83"/>
                    <a:pt x="438" y="72"/>
                    <a:pt x="445" y="66"/>
                  </a:cubicBezTo>
                  <a:cubicBezTo>
                    <a:pt x="445" y="67"/>
                    <a:pt x="445" y="68"/>
                    <a:pt x="446" y="68"/>
                  </a:cubicBezTo>
                  <a:cubicBezTo>
                    <a:pt x="461" y="62"/>
                    <a:pt x="476" y="54"/>
                    <a:pt x="492" y="49"/>
                  </a:cubicBezTo>
                  <a:cubicBezTo>
                    <a:pt x="489" y="52"/>
                    <a:pt x="491" y="51"/>
                    <a:pt x="493" y="52"/>
                  </a:cubicBezTo>
                  <a:cubicBezTo>
                    <a:pt x="489" y="56"/>
                    <a:pt x="481" y="56"/>
                    <a:pt x="481" y="57"/>
                  </a:cubicBezTo>
                  <a:cubicBezTo>
                    <a:pt x="481" y="60"/>
                    <a:pt x="484" y="54"/>
                    <a:pt x="484" y="58"/>
                  </a:cubicBezTo>
                  <a:cubicBezTo>
                    <a:pt x="474" y="60"/>
                    <a:pt x="475" y="66"/>
                    <a:pt x="467" y="64"/>
                  </a:cubicBezTo>
                  <a:cubicBezTo>
                    <a:pt x="468" y="64"/>
                    <a:pt x="469" y="64"/>
                    <a:pt x="470" y="62"/>
                  </a:cubicBezTo>
                  <a:cubicBezTo>
                    <a:pt x="465" y="63"/>
                    <a:pt x="461" y="63"/>
                    <a:pt x="459" y="67"/>
                  </a:cubicBezTo>
                  <a:cubicBezTo>
                    <a:pt x="462" y="67"/>
                    <a:pt x="466" y="64"/>
                    <a:pt x="468" y="67"/>
                  </a:cubicBezTo>
                  <a:cubicBezTo>
                    <a:pt x="457" y="71"/>
                    <a:pt x="446" y="75"/>
                    <a:pt x="436" y="80"/>
                  </a:cubicBezTo>
                  <a:cubicBezTo>
                    <a:pt x="435" y="79"/>
                    <a:pt x="435" y="79"/>
                    <a:pt x="435" y="78"/>
                  </a:cubicBezTo>
                  <a:cubicBezTo>
                    <a:pt x="430" y="79"/>
                    <a:pt x="424" y="81"/>
                    <a:pt x="421" y="84"/>
                  </a:cubicBezTo>
                  <a:cubicBezTo>
                    <a:pt x="424" y="85"/>
                    <a:pt x="425" y="84"/>
                    <a:pt x="426" y="85"/>
                  </a:cubicBezTo>
                  <a:cubicBezTo>
                    <a:pt x="420" y="91"/>
                    <a:pt x="401" y="99"/>
                    <a:pt x="403" y="103"/>
                  </a:cubicBezTo>
                  <a:cubicBezTo>
                    <a:pt x="399" y="103"/>
                    <a:pt x="400" y="108"/>
                    <a:pt x="397" y="110"/>
                  </a:cubicBezTo>
                  <a:close/>
                  <a:moveTo>
                    <a:pt x="1664" y="783"/>
                  </a:moveTo>
                  <a:cubicBezTo>
                    <a:pt x="1662" y="757"/>
                    <a:pt x="1654" y="739"/>
                    <a:pt x="1657" y="715"/>
                  </a:cubicBezTo>
                  <a:cubicBezTo>
                    <a:pt x="1657" y="713"/>
                    <a:pt x="1660" y="711"/>
                    <a:pt x="1660" y="709"/>
                  </a:cubicBezTo>
                  <a:cubicBezTo>
                    <a:pt x="1661" y="704"/>
                    <a:pt x="1658" y="695"/>
                    <a:pt x="1659" y="688"/>
                  </a:cubicBezTo>
                  <a:cubicBezTo>
                    <a:pt x="1663" y="662"/>
                    <a:pt x="1657" y="631"/>
                    <a:pt x="1654" y="604"/>
                  </a:cubicBezTo>
                  <a:cubicBezTo>
                    <a:pt x="1657" y="604"/>
                    <a:pt x="1656" y="608"/>
                    <a:pt x="1658" y="609"/>
                  </a:cubicBezTo>
                  <a:cubicBezTo>
                    <a:pt x="1657" y="596"/>
                    <a:pt x="1656" y="594"/>
                    <a:pt x="1660" y="586"/>
                  </a:cubicBezTo>
                  <a:cubicBezTo>
                    <a:pt x="1665" y="605"/>
                    <a:pt x="1677" y="623"/>
                    <a:pt x="1681" y="642"/>
                  </a:cubicBezTo>
                  <a:cubicBezTo>
                    <a:pt x="1653" y="494"/>
                    <a:pt x="1586" y="373"/>
                    <a:pt x="1504" y="271"/>
                  </a:cubicBezTo>
                  <a:cubicBezTo>
                    <a:pt x="1433" y="183"/>
                    <a:pt x="1339" y="108"/>
                    <a:pt x="1233" y="55"/>
                  </a:cubicBezTo>
                  <a:cubicBezTo>
                    <a:pt x="1211" y="44"/>
                    <a:pt x="1193" y="32"/>
                    <a:pt x="1170" y="30"/>
                  </a:cubicBezTo>
                  <a:cubicBezTo>
                    <a:pt x="1169" y="38"/>
                    <a:pt x="1191" y="35"/>
                    <a:pt x="1181" y="42"/>
                  </a:cubicBezTo>
                  <a:cubicBezTo>
                    <a:pt x="1185" y="42"/>
                    <a:pt x="1187" y="44"/>
                    <a:pt x="1190" y="46"/>
                  </a:cubicBezTo>
                  <a:cubicBezTo>
                    <a:pt x="1176" y="44"/>
                    <a:pt x="1163" y="34"/>
                    <a:pt x="1149" y="38"/>
                  </a:cubicBezTo>
                  <a:cubicBezTo>
                    <a:pt x="1153" y="40"/>
                    <a:pt x="1156" y="40"/>
                    <a:pt x="1159" y="42"/>
                  </a:cubicBezTo>
                  <a:cubicBezTo>
                    <a:pt x="1149" y="43"/>
                    <a:pt x="1137" y="42"/>
                    <a:pt x="1133" y="43"/>
                  </a:cubicBezTo>
                  <a:cubicBezTo>
                    <a:pt x="1134" y="43"/>
                    <a:pt x="1134" y="43"/>
                    <a:pt x="1134" y="44"/>
                  </a:cubicBezTo>
                  <a:cubicBezTo>
                    <a:pt x="1129" y="45"/>
                    <a:pt x="1128" y="38"/>
                    <a:pt x="1123" y="41"/>
                  </a:cubicBezTo>
                  <a:cubicBezTo>
                    <a:pt x="1128" y="43"/>
                    <a:pt x="1130" y="44"/>
                    <a:pt x="1134" y="48"/>
                  </a:cubicBezTo>
                  <a:cubicBezTo>
                    <a:pt x="1134" y="49"/>
                    <a:pt x="1133" y="50"/>
                    <a:pt x="1132" y="51"/>
                  </a:cubicBezTo>
                  <a:cubicBezTo>
                    <a:pt x="1122" y="41"/>
                    <a:pt x="1110" y="28"/>
                    <a:pt x="1092" y="32"/>
                  </a:cubicBezTo>
                  <a:cubicBezTo>
                    <a:pt x="1084" y="33"/>
                    <a:pt x="1075" y="30"/>
                    <a:pt x="1069" y="33"/>
                  </a:cubicBezTo>
                  <a:cubicBezTo>
                    <a:pt x="1071" y="34"/>
                    <a:pt x="1075" y="34"/>
                    <a:pt x="1077" y="36"/>
                  </a:cubicBezTo>
                  <a:cubicBezTo>
                    <a:pt x="1073" y="36"/>
                    <a:pt x="1080" y="39"/>
                    <a:pt x="1076" y="41"/>
                  </a:cubicBezTo>
                  <a:cubicBezTo>
                    <a:pt x="1073" y="41"/>
                    <a:pt x="1073" y="39"/>
                    <a:pt x="1069" y="39"/>
                  </a:cubicBezTo>
                  <a:cubicBezTo>
                    <a:pt x="1069" y="44"/>
                    <a:pt x="1063" y="43"/>
                    <a:pt x="1064" y="47"/>
                  </a:cubicBezTo>
                  <a:cubicBezTo>
                    <a:pt x="1065" y="53"/>
                    <a:pt x="1072" y="50"/>
                    <a:pt x="1074" y="57"/>
                  </a:cubicBezTo>
                  <a:cubicBezTo>
                    <a:pt x="1068" y="57"/>
                    <a:pt x="1065" y="56"/>
                    <a:pt x="1062" y="59"/>
                  </a:cubicBezTo>
                  <a:cubicBezTo>
                    <a:pt x="1067" y="66"/>
                    <a:pt x="1081" y="64"/>
                    <a:pt x="1088" y="69"/>
                  </a:cubicBezTo>
                  <a:cubicBezTo>
                    <a:pt x="1080" y="69"/>
                    <a:pt x="1076" y="66"/>
                    <a:pt x="1068" y="66"/>
                  </a:cubicBezTo>
                  <a:cubicBezTo>
                    <a:pt x="1070" y="70"/>
                    <a:pt x="1066" y="68"/>
                    <a:pt x="1065" y="70"/>
                  </a:cubicBezTo>
                  <a:cubicBezTo>
                    <a:pt x="1066" y="72"/>
                    <a:pt x="1072" y="73"/>
                    <a:pt x="1070" y="74"/>
                  </a:cubicBezTo>
                  <a:cubicBezTo>
                    <a:pt x="1063" y="73"/>
                    <a:pt x="1059" y="64"/>
                    <a:pt x="1052" y="66"/>
                  </a:cubicBezTo>
                  <a:cubicBezTo>
                    <a:pt x="1056" y="67"/>
                    <a:pt x="1057" y="70"/>
                    <a:pt x="1058" y="74"/>
                  </a:cubicBezTo>
                  <a:cubicBezTo>
                    <a:pt x="1073" y="77"/>
                    <a:pt x="1082" y="94"/>
                    <a:pt x="1098" y="88"/>
                  </a:cubicBezTo>
                  <a:cubicBezTo>
                    <a:pt x="1098" y="91"/>
                    <a:pt x="1095" y="90"/>
                    <a:pt x="1096" y="93"/>
                  </a:cubicBezTo>
                  <a:cubicBezTo>
                    <a:pt x="1104" y="97"/>
                    <a:pt x="1113" y="103"/>
                    <a:pt x="1113" y="112"/>
                  </a:cubicBezTo>
                  <a:cubicBezTo>
                    <a:pt x="1108" y="111"/>
                    <a:pt x="1100" y="114"/>
                    <a:pt x="1098" y="110"/>
                  </a:cubicBezTo>
                  <a:cubicBezTo>
                    <a:pt x="1101" y="110"/>
                    <a:pt x="1103" y="108"/>
                    <a:pt x="1105" y="107"/>
                  </a:cubicBezTo>
                  <a:cubicBezTo>
                    <a:pt x="1101" y="101"/>
                    <a:pt x="1099" y="93"/>
                    <a:pt x="1087" y="94"/>
                  </a:cubicBezTo>
                  <a:cubicBezTo>
                    <a:pt x="1083" y="92"/>
                    <a:pt x="1081" y="89"/>
                    <a:pt x="1077" y="86"/>
                  </a:cubicBezTo>
                  <a:cubicBezTo>
                    <a:pt x="1071" y="83"/>
                    <a:pt x="1063" y="81"/>
                    <a:pt x="1057" y="77"/>
                  </a:cubicBezTo>
                  <a:cubicBezTo>
                    <a:pt x="1050" y="72"/>
                    <a:pt x="1045" y="64"/>
                    <a:pt x="1031" y="66"/>
                  </a:cubicBezTo>
                  <a:cubicBezTo>
                    <a:pt x="1031" y="71"/>
                    <a:pt x="1040" y="73"/>
                    <a:pt x="1038" y="81"/>
                  </a:cubicBezTo>
                  <a:cubicBezTo>
                    <a:pt x="1046" y="82"/>
                    <a:pt x="1050" y="87"/>
                    <a:pt x="1055" y="91"/>
                  </a:cubicBezTo>
                  <a:cubicBezTo>
                    <a:pt x="1061" y="91"/>
                    <a:pt x="1070" y="92"/>
                    <a:pt x="1073" y="98"/>
                  </a:cubicBezTo>
                  <a:cubicBezTo>
                    <a:pt x="1055" y="95"/>
                    <a:pt x="1045" y="90"/>
                    <a:pt x="1026" y="91"/>
                  </a:cubicBezTo>
                  <a:cubicBezTo>
                    <a:pt x="1025" y="96"/>
                    <a:pt x="1033" y="94"/>
                    <a:pt x="1033" y="99"/>
                  </a:cubicBezTo>
                  <a:cubicBezTo>
                    <a:pt x="1030" y="99"/>
                    <a:pt x="1036" y="102"/>
                    <a:pt x="1032" y="102"/>
                  </a:cubicBezTo>
                  <a:cubicBezTo>
                    <a:pt x="1028" y="102"/>
                    <a:pt x="1030" y="96"/>
                    <a:pt x="1025" y="97"/>
                  </a:cubicBezTo>
                  <a:cubicBezTo>
                    <a:pt x="1022" y="104"/>
                    <a:pt x="1011" y="98"/>
                    <a:pt x="1008" y="106"/>
                  </a:cubicBezTo>
                  <a:cubicBezTo>
                    <a:pt x="1001" y="107"/>
                    <a:pt x="1004" y="99"/>
                    <a:pt x="999" y="99"/>
                  </a:cubicBezTo>
                  <a:cubicBezTo>
                    <a:pt x="994" y="105"/>
                    <a:pt x="978" y="105"/>
                    <a:pt x="979" y="117"/>
                  </a:cubicBezTo>
                  <a:cubicBezTo>
                    <a:pt x="974" y="119"/>
                    <a:pt x="964" y="118"/>
                    <a:pt x="964" y="111"/>
                  </a:cubicBezTo>
                  <a:cubicBezTo>
                    <a:pt x="971" y="111"/>
                    <a:pt x="971" y="111"/>
                    <a:pt x="971" y="111"/>
                  </a:cubicBezTo>
                  <a:cubicBezTo>
                    <a:pt x="968" y="105"/>
                    <a:pt x="960" y="104"/>
                    <a:pt x="950" y="105"/>
                  </a:cubicBezTo>
                  <a:cubicBezTo>
                    <a:pt x="953" y="108"/>
                    <a:pt x="958" y="109"/>
                    <a:pt x="956" y="116"/>
                  </a:cubicBezTo>
                  <a:cubicBezTo>
                    <a:pt x="959" y="119"/>
                    <a:pt x="967" y="118"/>
                    <a:pt x="966" y="125"/>
                  </a:cubicBezTo>
                  <a:cubicBezTo>
                    <a:pt x="961" y="127"/>
                    <a:pt x="959" y="121"/>
                    <a:pt x="953" y="122"/>
                  </a:cubicBezTo>
                  <a:cubicBezTo>
                    <a:pt x="951" y="127"/>
                    <a:pt x="945" y="128"/>
                    <a:pt x="943" y="133"/>
                  </a:cubicBezTo>
                  <a:cubicBezTo>
                    <a:pt x="945" y="136"/>
                    <a:pt x="951" y="136"/>
                    <a:pt x="952" y="141"/>
                  </a:cubicBezTo>
                  <a:cubicBezTo>
                    <a:pt x="942" y="142"/>
                    <a:pt x="937" y="138"/>
                    <a:pt x="930" y="135"/>
                  </a:cubicBezTo>
                  <a:cubicBezTo>
                    <a:pt x="929" y="136"/>
                    <a:pt x="928" y="138"/>
                    <a:pt x="926" y="138"/>
                  </a:cubicBezTo>
                  <a:cubicBezTo>
                    <a:pt x="927" y="144"/>
                    <a:pt x="935" y="143"/>
                    <a:pt x="939" y="146"/>
                  </a:cubicBezTo>
                  <a:cubicBezTo>
                    <a:pt x="932" y="152"/>
                    <a:pt x="927" y="141"/>
                    <a:pt x="917" y="144"/>
                  </a:cubicBezTo>
                  <a:cubicBezTo>
                    <a:pt x="916" y="138"/>
                    <a:pt x="912" y="137"/>
                    <a:pt x="914" y="131"/>
                  </a:cubicBezTo>
                  <a:cubicBezTo>
                    <a:pt x="908" y="127"/>
                    <a:pt x="897" y="126"/>
                    <a:pt x="894" y="119"/>
                  </a:cubicBezTo>
                  <a:cubicBezTo>
                    <a:pt x="908" y="124"/>
                    <a:pt x="935" y="135"/>
                    <a:pt x="948" y="122"/>
                  </a:cubicBezTo>
                  <a:cubicBezTo>
                    <a:pt x="937" y="105"/>
                    <a:pt x="911" y="105"/>
                    <a:pt x="888" y="100"/>
                  </a:cubicBezTo>
                  <a:cubicBezTo>
                    <a:pt x="888" y="98"/>
                    <a:pt x="889" y="98"/>
                    <a:pt x="889" y="96"/>
                  </a:cubicBezTo>
                  <a:cubicBezTo>
                    <a:pt x="886" y="97"/>
                    <a:pt x="885" y="94"/>
                    <a:pt x="882" y="95"/>
                  </a:cubicBezTo>
                  <a:cubicBezTo>
                    <a:pt x="882" y="98"/>
                    <a:pt x="874" y="99"/>
                    <a:pt x="872" y="97"/>
                  </a:cubicBezTo>
                  <a:cubicBezTo>
                    <a:pt x="873" y="95"/>
                    <a:pt x="876" y="96"/>
                    <a:pt x="877" y="93"/>
                  </a:cubicBezTo>
                  <a:cubicBezTo>
                    <a:pt x="874" y="91"/>
                    <a:pt x="870" y="90"/>
                    <a:pt x="866" y="89"/>
                  </a:cubicBezTo>
                  <a:cubicBezTo>
                    <a:pt x="864" y="89"/>
                    <a:pt x="865" y="93"/>
                    <a:pt x="862" y="93"/>
                  </a:cubicBezTo>
                  <a:cubicBezTo>
                    <a:pt x="864" y="90"/>
                    <a:pt x="862" y="88"/>
                    <a:pt x="858" y="87"/>
                  </a:cubicBezTo>
                  <a:cubicBezTo>
                    <a:pt x="855" y="88"/>
                    <a:pt x="858" y="94"/>
                    <a:pt x="854" y="93"/>
                  </a:cubicBezTo>
                  <a:cubicBezTo>
                    <a:pt x="852" y="93"/>
                    <a:pt x="853" y="90"/>
                    <a:pt x="852" y="90"/>
                  </a:cubicBezTo>
                  <a:cubicBezTo>
                    <a:pt x="851" y="92"/>
                    <a:pt x="848" y="96"/>
                    <a:pt x="847" y="94"/>
                  </a:cubicBezTo>
                  <a:cubicBezTo>
                    <a:pt x="847" y="91"/>
                    <a:pt x="851" y="91"/>
                    <a:pt x="851" y="87"/>
                  </a:cubicBezTo>
                  <a:cubicBezTo>
                    <a:pt x="844" y="88"/>
                    <a:pt x="840" y="91"/>
                    <a:pt x="836" y="94"/>
                  </a:cubicBezTo>
                  <a:cubicBezTo>
                    <a:pt x="828" y="94"/>
                    <a:pt x="826" y="96"/>
                    <a:pt x="821" y="100"/>
                  </a:cubicBezTo>
                  <a:cubicBezTo>
                    <a:pt x="820" y="100"/>
                    <a:pt x="820" y="98"/>
                    <a:pt x="820" y="97"/>
                  </a:cubicBezTo>
                  <a:cubicBezTo>
                    <a:pt x="816" y="96"/>
                    <a:pt x="816" y="100"/>
                    <a:pt x="813" y="101"/>
                  </a:cubicBezTo>
                  <a:cubicBezTo>
                    <a:pt x="814" y="98"/>
                    <a:pt x="816" y="97"/>
                    <a:pt x="812" y="95"/>
                  </a:cubicBezTo>
                  <a:cubicBezTo>
                    <a:pt x="808" y="104"/>
                    <a:pt x="800" y="109"/>
                    <a:pt x="790" y="111"/>
                  </a:cubicBezTo>
                  <a:cubicBezTo>
                    <a:pt x="789" y="114"/>
                    <a:pt x="793" y="115"/>
                    <a:pt x="790" y="115"/>
                  </a:cubicBezTo>
                  <a:cubicBezTo>
                    <a:pt x="779" y="120"/>
                    <a:pt x="771" y="128"/>
                    <a:pt x="766" y="139"/>
                  </a:cubicBezTo>
                  <a:cubicBezTo>
                    <a:pt x="759" y="142"/>
                    <a:pt x="752" y="144"/>
                    <a:pt x="747" y="150"/>
                  </a:cubicBezTo>
                  <a:cubicBezTo>
                    <a:pt x="735" y="145"/>
                    <a:pt x="734" y="160"/>
                    <a:pt x="722" y="159"/>
                  </a:cubicBezTo>
                  <a:cubicBezTo>
                    <a:pt x="721" y="162"/>
                    <a:pt x="726" y="162"/>
                    <a:pt x="723" y="163"/>
                  </a:cubicBezTo>
                  <a:cubicBezTo>
                    <a:pt x="715" y="161"/>
                    <a:pt x="709" y="166"/>
                    <a:pt x="708" y="174"/>
                  </a:cubicBezTo>
                  <a:cubicBezTo>
                    <a:pt x="708" y="176"/>
                    <a:pt x="713" y="173"/>
                    <a:pt x="714" y="176"/>
                  </a:cubicBezTo>
                  <a:cubicBezTo>
                    <a:pt x="705" y="176"/>
                    <a:pt x="705" y="176"/>
                    <a:pt x="705" y="176"/>
                  </a:cubicBezTo>
                  <a:cubicBezTo>
                    <a:pt x="707" y="179"/>
                    <a:pt x="704" y="183"/>
                    <a:pt x="706" y="186"/>
                  </a:cubicBezTo>
                  <a:cubicBezTo>
                    <a:pt x="704" y="189"/>
                    <a:pt x="700" y="189"/>
                    <a:pt x="699" y="193"/>
                  </a:cubicBezTo>
                  <a:cubicBezTo>
                    <a:pt x="702" y="193"/>
                    <a:pt x="705" y="193"/>
                    <a:pt x="705" y="196"/>
                  </a:cubicBezTo>
                  <a:cubicBezTo>
                    <a:pt x="705" y="199"/>
                    <a:pt x="698" y="196"/>
                    <a:pt x="698" y="200"/>
                  </a:cubicBezTo>
                  <a:cubicBezTo>
                    <a:pt x="707" y="222"/>
                    <a:pt x="728" y="200"/>
                    <a:pt x="741" y="196"/>
                  </a:cubicBezTo>
                  <a:cubicBezTo>
                    <a:pt x="749" y="204"/>
                    <a:pt x="742" y="220"/>
                    <a:pt x="752" y="229"/>
                  </a:cubicBezTo>
                  <a:cubicBezTo>
                    <a:pt x="747" y="233"/>
                    <a:pt x="752" y="236"/>
                    <a:pt x="751" y="243"/>
                  </a:cubicBezTo>
                  <a:cubicBezTo>
                    <a:pt x="754" y="244"/>
                    <a:pt x="759" y="244"/>
                    <a:pt x="763" y="244"/>
                  </a:cubicBezTo>
                  <a:cubicBezTo>
                    <a:pt x="765" y="235"/>
                    <a:pt x="771" y="232"/>
                    <a:pt x="781" y="235"/>
                  </a:cubicBezTo>
                  <a:cubicBezTo>
                    <a:pt x="785" y="227"/>
                    <a:pt x="791" y="216"/>
                    <a:pt x="790" y="206"/>
                  </a:cubicBezTo>
                  <a:cubicBezTo>
                    <a:pt x="799" y="203"/>
                    <a:pt x="805" y="201"/>
                    <a:pt x="810" y="192"/>
                  </a:cubicBezTo>
                  <a:cubicBezTo>
                    <a:pt x="807" y="187"/>
                    <a:pt x="804" y="183"/>
                    <a:pt x="797" y="182"/>
                  </a:cubicBezTo>
                  <a:cubicBezTo>
                    <a:pt x="794" y="175"/>
                    <a:pt x="798" y="173"/>
                    <a:pt x="800" y="170"/>
                  </a:cubicBezTo>
                  <a:cubicBezTo>
                    <a:pt x="802" y="166"/>
                    <a:pt x="800" y="162"/>
                    <a:pt x="803" y="159"/>
                  </a:cubicBezTo>
                  <a:cubicBezTo>
                    <a:pt x="807" y="155"/>
                    <a:pt x="816" y="157"/>
                    <a:pt x="822" y="153"/>
                  </a:cubicBezTo>
                  <a:cubicBezTo>
                    <a:pt x="828" y="148"/>
                    <a:pt x="827" y="141"/>
                    <a:pt x="830" y="133"/>
                  </a:cubicBezTo>
                  <a:cubicBezTo>
                    <a:pt x="838" y="131"/>
                    <a:pt x="850" y="130"/>
                    <a:pt x="852" y="138"/>
                  </a:cubicBezTo>
                  <a:cubicBezTo>
                    <a:pt x="844" y="146"/>
                    <a:pt x="835" y="152"/>
                    <a:pt x="827" y="158"/>
                  </a:cubicBezTo>
                  <a:cubicBezTo>
                    <a:pt x="825" y="167"/>
                    <a:pt x="830" y="173"/>
                    <a:pt x="828" y="182"/>
                  </a:cubicBezTo>
                  <a:cubicBezTo>
                    <a:pt x="841" y="199"/>
                    <a:pt x="865" y="184"/>
                    <a:pt x="883" y="183"/>
                  </a:cubicBezTo>
                  <a:cubicBezTo>
                    <a:pt x="886" y="185"/>
                    <a:pt x="888" y="187"/>
                    <a:pt x="891" y="189"/>
                  </a:cubicBezTo>
                  <a:cubicBezTo>
                    <a:pt x="889" y="192"/>
                    <a:pt x="883" y="192"/>
                    <a:pt x="882" y="196"/>
                  </a:cubicBezTo>
                  <a:cubicBezTo>
                    <a:pt x="869" y="188"/>
                    <a:pt x="830" y="199"/>
                    <a:pt x="854" y="209"/>
                  </a:cubicBezTo>
                  <a:cubicBezTo>
                    <a:pt x="852" y="215"/>
                    <a:pt x="855" y="217"/>
                    <a:pt x="855" y="224"/>
                  </a:cubicBezTo>
                  <a:cubicBezTo>
                    <a:pt x="844" y="226"/>
                    <a:pt x="846" y="216"/>
                    <a:pt x="840" y="215"/>
                  </a:cubicBezTo>
                  <a:cubicBezTo>
                    <a:pt x="827" y="212"/>
                    <a:pt x="823" y="237"/>
                    <a:pt x="829" y="248"/>
                  </a:cubicBezTo>
                  <a:cubicBezTo>
                    <a:pt x="826" y="251"/>
                    <a:pt x="821" y="247"/>
                    <a:pt x="816" y="250"/>
                  </a:cubicBezTo>
                  <a:cubicBezTo>
                    <a:pt x="814" y="251"/>
                    <a:pt x="818" y="256"/>
                    <a:pt x="814" y="256"/>
                  </a:cubicBezTo>
                  <a:cubicBezTo>
                    <a:pt x="807" y="258"/>
                    <a:pt x="806" y="253"/>
                    <a:pt x="802" y="251"/>
                  </a:cubicBezTo>
                  <a:cubicBezTo>
                    <a:pt x="785" y="249"/>
                    <a:pt x="782" y="260"/>
                    <a:pt x="766" y="259"/>
                  </a:cubicBezTo>
                  <a:cubicBezTo>
                    <a:pt x="765" y="261"/>
                    <a:pt x="762" y="262"/>
                    <a:pt x="761" y="265"/>
                  </a:cubicBezTo>
                  <a:cubicBezTo>
                    <a:pt x="754" y="254"/>
                    <a:pt x="741" y="255"/>
                    <a:pt x="729" y="260"/>
                  </a:cubicBezTo>
                  <a:cubicBezTo>
                    <a:pt x="728" y="257"/>
                    <a:pt x="733" y="255"/>
                    <a:pt x="730" y="253"/>
                  </a:cubicBezTo>
                  <a:cubicBezTo>
                    <a:pt x="710" y="255"/>
                    <a:pt x="726" y="232"/>
                    <a:pt x="734" y="228"/>
                  </a:cubicBezTo>
                  <a:cubicBezTo>
                    <a:pt x="734" y="226"/>
                    <a:pt x="728" y="229"/>
                    <a:pt x="730" y="226"/>
                  </a:cubicBezTo>
                  <a:cubicBezTo>
                    <a:pt x="731" y="221"/>
                    <a:pt x="736" y="220"/>
                    <a:pt x="734" y="215"/>
                  </a:cubicBezTo>
                  <a:cubicBezTo>
                    <a:pt x="726" y="214"/>
                    <a:pt x="726" y="222"/>
                    <a:pt x="720" y="223"/>
                  </a:cubicBezTo>
                  <a:cubicBezTo>
                    <a:pt x="721" y="221"/>
                    <a:pt x="720" y="219"/>
                    <a:pt x="718" y="219"/>
                  </a:cubicBezTo>
                  <a:cubicBezTo>
                    <a:pt x="717" y="220"/>
                    <a:pt x="715" y="222"/>
                    <a:pt x="714" y="223"/>
                  </a:cubicBezTo>
                  <a:cubicBezTo>
                    <a:pt x="713" y="226"/>
                    <a:pt x="717" y="224"/>
                    <a:pt x="715" y="227"/>
                  </a:cubicBezTo>
                  <a:cubicBezTo>
                    <a:pt x="712" y="226"/>
                    <a:pt x="709" y="229"/>
                    <a:pt x="708" y="231"/>
                  </a:cubicBezTo>
                  <a:cubicBezTo>
                    <a:pt x="708" y="231"/>
                    <a:pt x="708" y="247"/>
                    <a:pt x="708" y="247"/>
                  </a:cubicBezTo>
                  <a:cubicBezTo>
                    <a:pt x="708" y="250"/>
                    <a:pt x="711" y="251"/>
                    <a:pt x="711" y="253"/>
                  </a:cubicBezTo>
                  <a:cubicBezTo>
                    <a:pt x="710" y="260"/>
                    <a:pt x="706" y="261"/>
                    <a:pt x="701" y="266"/>
                  </a:cubicBezTo>
                  <a:cubicBezTo>
                    <a:pt x="699" y="264"/>
                    <a:pt x="697" y="261"/>
                    <a:pt x="692" y="262"/>
                  </a:cubicBezTo>
                  <a:cubicBezTo>
                    <a:pt x="690" y="263"/>
                    <a:pt x="691" y="267"/>
                    <a:pt x="689" y="267"/>
                  </a:cubicBezTo>
                  <a:cubicBezTo>
                    <a:pt x="658" y="260"/>
                    <a:pt x="655" y="300"/>
                    <a:pt x="622" y="295"/>
                  </a:cubicBezTo>
                  <a:cubicBezTo>
                    <a:pt x="624" y="289"/>
                    <a:pt x="622" y="290"/>
                    <a:pt x="619" y="287"/>
                  </a:cubicBezTo>
                  <a:cubicBezTo>
                    <a:pt x="624" y="281"/>
                    <a:pt x="635" y="282"/>
                    <a:pt x="635" y="272"/>
                  </a:cubicBezTo>
                  <a:cubicBezTo>
                    <a:pt x="632" y="268"/>
                    <a:pt x="626" y="267"/>
                    <a:pt x="621" y="270"/>
                  </a:cubicBezTo>
                  <a:cubicBezTo>
                    <a:pt x="626" y="261"/>
                    <a:pt x="625" y="249"/>
                    <a:pt x="618" y="242"/>
                  </a:cubicBezTo>
                  <a:cubicBezTo>
                    <a:pt x="620" y="240"/>
                    <a:pt x="621" y="236"/>
                    <a:pt x="622" y="234"/>
                  </a:cubicBezTo>
                  <a:cubicBezTo>
                    <a:pt x="621" y="231"/>
                    <a:pt x="619" y="228"/>
                    <a:pt x="616" y="227"/>
                  </a:cubicBezTo>
                  <a:cubicBezTo>
                    <a:pt x="622" y="221"/>
                    <a:pt x="630" y="217"/>
                    <a:pt x="634" y="209"/>
                  </a:cubicBezTo>
                  <a:cubicBezTo>
                    <a:pt x="629" y="208"/>
                    <a:pt x="623" y="208"/>
                    <a:pt x="618" y="206"/>
                  </a:cubicBezTo>
                  <a:cubicBezTo>
                    <a:pt x="622" y="203"/>
                    <a:pt x="629" y="203"/>
                    <a:pt x="629" y="197"/>
                  </a:cubicBezTo>
                  <a:cubicBezTo>
                    <a:pt x="623" y="197"/>
                    <a:pt x="620" y="198"/>
                    <a:pt x="615" y="197"/>
                  </a:cubicBezTo>
                  <a:cubicBezTo>
                    <a:pt x="610" y="200"/>
                    <a:pt x="608" y="205"/>
                    <a:pt x="602" y="206"/>
                  </a:cubicBezTo>
                  <a:cubicBezTo>
                    <a:pt x="604" y="217"/>
                    <a:pt x="593" y="215"/>
                    <a:pt x="591" y="222"/>
                  </a:cubicBezTo>
                  <a:cubicBezTo>
                    <a:pt x="592" y="225"/>
                    <a:pt x="595" y="217"/>
                    <a:pt x="596" y="221"/>
                  </a:cubicBezTo>
                  <a:cubicBezTo>
                    <a:pt x="592" y="222"/>
                    <a:pt x="592" y="228"/>
                    <a:pt x="589" y="230"/>
                  </a:cubicBezTo>
                  <a:cubicBezTo>
                    <a:pt x="589" y="227"/>
                    <a:pt x="587" y="226"/>
                    <a:pt x="583" y="228"/>
                  </a:cubicBezTo>
                  <a:cubicBezTo>
                    <a:pt x="586" y="231"/>
                    <a:pt x="586" y="232"/>
                    <a:pt x="586" y="235"/>
                  </a:cubicBezTo>
                  <a:cubicBezTo>
                    <a:pt x="588" y="233"/>
                    <a:pt x="590" y="232"/>
                    <a:pt x="593" y="234"/>
                  </a:cubicBezTo>
                  <a:cubicBezTo>
                    <a:pt x="591" y="237"/>
                    <a:pt x="587" y="237"/>
                    <a:pt x="587" y="242"/>
                  </a:cubicBezTo>
                  <a:cubicBezTo>
                    <a:pt x="590" y="244"/>
                    <a:pt x="600" y="240"/>
                    <a:pt x="602" y="241"/>
                  </a:cubicBezTo>
                  <a:cubicBezTo>
                    <a:pt x="601" y="243"/>
                    <a:pt x="597" y="243"/>
                    <a:pt x="597" y="248"/>
                  </a:cubicBezTo>
                  <a:cubicBezTo>
                    <a:pt x="597" y="250"/>
                    <a:pt x="601" y="249"/>
                    <a:pt x="601" y="252"/>
                  </a:cubicBezTo>
                  <a:cubicBezTo>
                    <a:pt x="598" y="255"/>
                    <a:pt x="597" y="260"/>
                    <a:pt x="593" y="262"/>
                  </a:cubicBezTo>
                  <a:cubicBezTo>
                    <a:pt x="589" y="260"/>
                    <a:pt x="585" y="259"/>
                    <a:pt x="580" y="259"/>
                  </a:cubicBezTo>
                  <a:cubicBezTo>
                    <a:pt x="580" y="262"/>
                    <a:pt x="578" y="263"/>
                    <a:pt x="576" y="266"/>
                  </a:cubicBezTo>
                  <a:cubicBezTo>
                    <a:pt x="578" y="266"/>
                    <a:pt x="580" y="266"/>
                    <a:pt x="581" y="268"/>
                  </a:cubicBezTo>
                  <a:cubicBezTo>
                    <a:pt x="579" y="276"/>
                    <a:pt x="565" y="272"/>
                    <a:pt x="565" y="282"/>
                  </a:cubicBezTo>
                  <a:cubicBezTo>
                    <a:pt x="572" y="279"/>
                    <a:pt x="575" y="286"/>
                    <a:pt x="581" y="287"/>
                  </a:cubicBezTo>
                  <a:cubicBezTo>
                    <a:pt x="565" y="287"/>
                    <a:pt x="557" y="295"/>
                    <a:pt x="547" y="303"/>
                  </a:cubicBezTo>
                  <a:cubicBezTo>
                    <a:pt x="554" y="307"/>
                    <a:pt x="560" y="294"/>
                    <a:pt x="567" y="302"/>
                  </a:cubicBezTo>
                  <a:cubicBezTo>
                    <a:pt x="571" y="301"/>
                    <a:pt x="573" y="297"/>
                    <a:pt x="577" y="296"/>
                  </a:cubicBezTo>
                  <a:cubicBezTo>
                    <a:pt x="580" y="295"/>
                    <a:pt x="578" y="299"/>
                    <a:pt x="581" y="299"/>
                  </a:cubicBezTo>
                  <a:cubicBezTo>
                    <a:pt x="594" y="297"/>
                    <a:pt x="607" y="300"/>
                    <a:pt x="621" y="295"/>
                  </a:cubicBezTo>
                  <a:cubicBezTo>
                    <a:pt x="626" y="312"/>
                    <a:pt x="603" y="306"/>
                    <a:pt x="599" y="317"/>
                  </a:cubicBezTo>
                  <a:cubicBezTo>
                    <a:pt x="595" y="317"/>
                    <a:pt x="591" y="317"/>
                    <a:pt x="589" y="316"/>
                  </a:cubicBezTo>
                  <a:cubicBezTo>
                    <a:pt x="589" y="312"/>
                    <a:pt x="588" y="309"/>
                    <a:pt x="583" y="310"/>
                  </a:cubicBezTo>
                  <a:cubicBezTo>
                    <a:pt x="588" y="324"/>
                    <a:pt x="570" y="328"/>
                    <a:pt x="562" y="320"/>
                  </a:cubicBezTo>
                  <a:cubicBezTo>
                    <a:pt x="558" y="323"/>
                    <a:pt x="549" y="320"/>
                    <a:pt x="546" y="323"/>
                  </a:cubicBezTo>
                  <a:cubicBezTo>
                    <a:pt x="549" y="328"/>
                    <a:pt x="541" y="328"/>
                    <a:pt x="542" y="332"/>
                  </a:cubicBezTo>
                  <a:cubicBezTo>
                    <a:pt x="549" y="336"/>
                    <a:pt x="557" y="338"/>
                    <a:pt x="562" y="345"/>
                  </a:cubicBezTo>
                  <a:cubicBezTo>
                    <a:pt x="559" y="351"/>
                    <a:pt x="563" y="357"/>
                    <a:pt x="567" y="361"/>
                  </a:cubicBezTo>
                  <a:cubicBezTo>
                    <a:pt x="564" y="378"/>
                    <a:pt x="554" y="391"/>
                    <a:pt x="545" y="403"/>
                  </a:cubicBezTo>
                  <a:cubicBezTo>
                    <a:pt x="534" y="401"/>
                    <a:pt x="525" y="401"/>
                    <a:pt x="516" y="400"/>
                  </a:cubicBezTo>
                  <a:cubicBezTo>
                    <a:pt x="510" y="400"/>
                    <a:pt x="509" y="396"/>
                    <a:pt x="504" y="395"/>
                  </a:cubicBezTo>
                  <a:cubicBezTo>
                    <a:pt x="493" y="391"/>
                    <a:pt x="483" y="396"/>
                    <a:pt x="479" y="389"/>
                  </a:cubicBezTo>
                  <a:cubicBezTo>
                    <a:pt x="474" y="395"/>
                    <a:pt x="462" y="393"/>
                    <a:pt x="457" y="398"/>
                  </a:cubicBezTo>
                  <a:cubicBezTo>
                    <a:pt x="460" y="407"/>
                    <a:pt x="456" y="410"/>
                    <a:pt x="454" y="414"/>
                  </a:cubicBezTo>
                  <a:cubicBezTo>
                    <a:pt x="451" y="422"/>
                    <a:pt x="449" y="431"/>
                    <a:pt x="441" y="441"/>
                  </a:cubicBezTo>
                  <a:cubicBezTo>
                    <a:pt x="435" y="448"/>
                    <a:pt x="425" y="458"/>
                    <a:pt x="425" y="465"/>
                  </a:cubicBezTo>
                  <a:cubicBezTo>
                    <a:pt x="424" y="467"/>
                    <a:pt x="427" y="471"/>
                    <a:pt x="427" y="472"/>
                  </a:cubicBezTo>
                  <a:cubicBezTo>
                    <a:pt x="428" y="481"/>
                    <a:pt x="421" y="484"/>
                    <a:pt x="418" y="493"/>
                  </a:cubicBezTo>
                  <a:cubicBezTo>
                    <a:pt x="421" y="496"/>
                    <a:pt x="427" y="495"/>
                    <a:pt x="429" y="498"/>
                  </a:cubicBezTo>
                  <a:cubicBezTo>
                    <a:pt x="433" y="497"/>
                    <a:pt x="436" y="495"/>
                    <a:pt x="441" y="495"/>
                  </a:cubicBezTo>
                  <a:cubicBezTo>
                    <a:pt x="446" y="500"/>
                    <a:pt x="447" y="504"/>
                    <a:pt x="446" y="514"/>
                  </a:cubicBezTo>
                  <a:cubicBezTo>
                    <a:pt x="451" y="521"/>
                    <a:pt x="455" y="514"/>
                    <a:pt x="462" y="512"/>
                  </a:cubicBezTo>
                  <a:cubicBezTo>
                    <a:pt x="476" y="506"/>
                    <a:pt x="489" y="512"/>
                    <a:pt x="501" y="513"/>
                  </a:cubicBezTo>
                  <a:cubicBezTo>
                    <a:pt x="508" y="507"/>
                    <a:pt x="510" y="498"/>
                    <a:pt x="523" y="499"/>
                  </a:cubicBezTo>
                  <a:cubicBezTo>
                    <a:pt x="527" y="491"/>
                    <a:pt x="532" y="485"/>
                    <a:pt x="542" y="483"/>
                  </a:cubicBezTo>
                  <a:cubicBezTo>
                    <a:pt x="543" y="476"/>
                    <a:pt x="538" y="477"/>
                    <a:pt x="538" y="471"/>
                  </a:cubicBezTo>
                  <a:cubicBezTo>
                    <a:pt x="543" y="459"/>
                    <a:pt x="557" y="456"/>
                    <a:pt x="564" y="445"/>
                  </a:cubicBezTo>
                  <a:cubicBezTo>
                    <a:pt x="578" y="441"/>
                    <a:pt x="602" y="440"/>
                    <a:pt x="596" y="421"/>
                  </a:cubicBezTo>
                  <a:cubicBezTo>
                    <a:pt x="602" y="415"/>
                    <a:pt x="607" y="408"/>
                    <a:pt x="615" y="408"/>
                  </a:cubicBezTo>
                  <a:cubicBezTo>
                    <a:pt x="616" y="408"/>
                    <a:pt x="618" y="410"/>
                    <a:pt x="621" y="411"/>
                  </a:cubicBezTo>
                  <a:cubicBezTo>
                    <a:pt x="632" y="413"/>
                    <a:pt x="631" y="419"/>
                    <a:pt x="644" y="418"/>
                  </a:cubicBezTo>
                  <a:cubicBezTo>
                    <a:pt x="645" y="409"/>
                    <a:pt x="656" y="410"/>
                    <a:pt x="664" y="407"/>
                  </a:cubicBezTo>
                  <a:cubicBezTo>
                    <a:pt x="670" y="404"/>
                    <a:pt x="672" y="399"/>
                    <a:pt x="676" y="398"/>
                  </a:cubicBezTo>
                  <a:cubicBezTo>
                    <a:pt x="687" y="398"/>
                    <a:pt x="695" y="409"/>
                    <a:pt x="692" y="422"/>
                  </a:cubicBezTo>
                  <a:cubicBezTo>
                    <a:pt x="703" y="432"/>
                    <a:pt x="715" y="440"/>
                    <a:pt x="723" y="453"/>
                  </a:cubicBezTo>
                  <a:cubicBezTo>
                    <a:pt x="731" y="453"/>
                    <a:pt x="731" y="453"/>
                    <a:pt x="731" y="453"/>
                  </a:cubicBezTo>
                  <a:cubicBezTo>
                    <a:pt x="732" y="462"/>
                    <a:pt x="745" y="458"/>
                    <a:pt x="749" y="464"/>
                  </a:cubicBezTo>
                  <a:cubicBezTo>
                    <a:pt x="748" y="468"/>
                    <a:pt x="750" y="469"/>
                    <a:pt x="751" y="472"/>
                  </a:cubicBezTo>
                  <a:cubicBezTo>
                    <a:pt x="753" y="473"/>
                    <a:pt x="757" y="473"/>
                    <a:pt x="759" y="475"/>
                  </a:cubicBezTo>
                  <a:cubicBezTo>
                    <a:pt x="760" y="481"/>
                    <a:pt x="762" y="487"/>
                    <a:pt x="764" y="491"/>
                  </a:cubicBezTo>
                  <a:cubicBezTo>
                    <a:pt x="760" y="496"/>
                    <a:pt x="760" y="503"/>
                    <a:pt x="753" y="505"/>
                  </a:cubicBezTo>
                  <a:cubicBezTo>
                    <a:pt x="751" y="505"/>
                    <a:pt x="747" y="504"/>
                    <a:pt x="743" y="504"/>
                  </a:cubicBezTo>
                  <a:cubicBezTo>
                    <a:pt x="733" y="505"/>
                    <a:pt x="728" y="509"/>
                    <a:pt x="722" y="503"/>
                  </a:cubicBezTo>
                  <a:cubicBezTo>
                    <a:pt x="718" y="506"/>
                    <a:pt x="716" y="504"/>
                    <a:pt x="710" y="504"/>
                  </a:cubicBezTo>
                  <a:cubicBezTo>
                    <a:pt x="709" y="507"/>
                    <a:pt x="707" y="508"/>
                    <a:pt x="709" y="512"/>
                  </a:cubicBezTo>
                  <a:cubicBezTo>
                    <a:pt x="717" y="512"/>
                    <a:pt x="720" y="521"/>
                    <a:pt x="727" y="524"/>
                  </a:cubicBezTo>
                  <a:cubicBezTo>
                    <a:pt x="729" y="525"/>
                    <a:pt x="732" y="523"/>
                    <a:pt x="734" y="524"/>
                  </a:cubicBezTo>
                  <a:cubicBezTo>
                    <a:pt x="738" y="526"/>
                    <a:pt x="742" y="535"/>
                    <a:pt x="748" y="530"/>
                  </a:cubicBezTo>
                  <a:cubicBezTo>
                    <a:pt x="750" y="523"/>
                    <a:pt x="746" y="512"/>
                    <a:pt x="754" y="510"/>
                  </a:cubicBezTo>
                  <a:cubicBezTo>
                    <a:pt x="768" y="513"/>
                    <a:pt x="768" y="494"/>
                    <a:pt x="780" y="492"/>
                  </a:cubicBezTo>
                  <a:cubicBezTo>
                    <a:pt x="781" y="483"/>
                    <a:pt x="773" y="483"/>
                    <a:pt x="771" y="477"/>
                  </a:cubicBezTo>
                  <a:cubicBezTo>
                    <a:pt x="774" y="474"/>
                    <a:pt x="774" y="468"/>
                    <a:pt x="779" y="467"/>
                  </a:cubicBezTo>
                  <a:cubicBezTo>
                    <a:pt x="788" y="467"/>
                    <a:pt x="791" y="482"/>
                    <a:pt x="800" y="475"/>
                  </a:cubicBezTo>
                  <a:cubicBezTo>
                    <a:pt x="796" y="458"/>
                    <a:pt x="776" y="458"/>
                    <a:pt x="764" y="449"/>
                  </a:cubicBezTo>
                  <a:cubicBezTo>
                    <a:pt x="766" y="447"/>
                    <a:pt x="768" y="446"/>
                    <a:pt x="767" y="442"/>
                  </a:cubicBezTo>
                  <a:cubicBezTo>
                    <a:pt x="757" y="440"/>
                    <a:pt x="749" y="439"/>
                    <a:pt x="743" y="433"/>
                  </a:cubicBezTo>
                  <a:cubicBezTo>
                    <a:pt x="739" y="428"/>
                    <a:pt x="739" y="420"/>
                    <a:pt x="736" y="414"/>
                  </a:cubicBezTo>
                  <a:cubicBezTo>
                    <a:pt x="731" y="406"/>
                    <a:pt x="720" y="405"/>
                    <a:pt x="720" y="395"/>
                  </a:cubicBezTo>
                  <a:cubicBezTo>
                    <a:pt x="724" y="394"/>
                    <a:pt x="725" y="389"/>
                    <a:pt x="722" y="386"/>
                  </a:cubicBezTo>
                  <a:cubicBezTo>
                    <a:pt x="726" y="383"/>
                    <a:pt x="734" y="378"/>
                    <a:pt x="740" y="381"/>
                  </a:cubicBezTo>
                  <a:cubicBezTo>
                    <a:pt x="740" y="386"/>
                    <a:pt x="736" y="388"/>
                    <a:pt x="738" y="394"/>
                  </a:cubicBezTo>
                  <a:cubicBezTo>
                    <a:pt x="744" y="394"/>
                    <a:pt x="742" y="388"/>
                    <a:pt x="748" y="390"/>
                  </a:cubicBezTo>
                  <a:cubicBezTo>
                    <a:pt x="751" y="402"/>
                    <a:pt x="761" y="406"/>
                    <a:pt x="765" y="417"/>
                  </a:cubicBezTo>
                  <a:cubicBezTo>
                    <a:pt x="770" y="416"/>
                    <a:pt x="773" y="418"/>
                    <a:pt x="777" y="418"/>
                  </a:cubicBezTo>
                  <a:cubicBezTo>
                    <a:pt x="778" y="420"/>
                    <a:pt x="778" y="423"/>
                    <a:pt x="780" y="424"/>
                  </a:cubicBezTo>
                  <a:cubicBezTo>
                    <a:pt x="795" y="428"/>
                    <a:pt x="801" y="441"/>
                    <a:pt x="814" y="446"/>
                  </a:cubicBezTo>
                  <a:cubicBezTo>
                    <a:pt x="813" y="455"/>
                    <a:pt x="811" y="463"/>
                    <a:pt x="809" y="469"/>
                  </a:cubicBezTo>
                  <a:cubicBezTo>
                    <a:pt x="811" y="473"/>
                    <a:pt x="818" y="473"/>
                    <a:pt x="817" y="481"/>
                  </a:cubicBezTo>
                  <a:cubicBezTo>
                    <a:pt x="827" y="485"/>
                    <a:pt x="831" y="496"/>
                    <a:pt x="838" y="503"/>
                  </a:cubicBezTo>
                  <a:cubicBezTo>
                    <a:pt x="841" y="504"/>
                    <a:pt x="847" y="501"/>
                    <a:pt x="847" y="505"/>
                  </a:cubicBezTo>
                  <a:cubicBezTo>
                    <a:pt x="845" y="507"/>
                    <a:pt x="840" y="506"/>
                    <a:pt x="839" y="510"/>
                  </a:cubicBezTo>
                  <a:cubicBezTo>
                    <a:pt x="843" y="516"/>
                    <a:pt x="846" y="518"/>
                    <a:pt x="844" y="529"/>
                  </a:cubicBezTo>
                  <a:cubicBezTo>
                    <a:pt x="848" y="531"/>
                    <a:pt x="851" y="529"/>
                    <a:pt x="856" y="529"/>
                  </a:cubicBezTo>
                  <a:cubicBezTo>
                    <a:pt x="856" y="531"/>
                    <a:pt x="857" y="532"/>
                    <a:pt x="858" y="535"/>
                  </a:cubicBezTo>
                  <a:cubicBezTo>
                    <a:pt x="863" y="530"/>
                    <a:pt x="865" y="538"/>
                    <a:pt x="870" y="536"/>
                  </a:cubicBezTo>
                  <a:cubicBezTo>
                    <a:pt x="870" y="528"/>
                    <a:pt x="864" y="521"/>
                    <a:pt x="864" y="516"/>
                  </a:cubicBezTo>
                  <a:cubicBezTo>
                    <a:pt x="869" y="516"/>
                    <a:pt x="868" y="521"/>
                    <a:pt x="874" y="519"/>
                  </a:cubicBezTo>
                  <a:cubicBezTo>
                    <a:pt x="873" y="511"/>
                    <a:pt x="857" y="510"/>
                    <a:pt x="852" y="503"/>
                  </a:cubicBezTo>
                  <a:cubicBezTo>
                    <a:pt x="863" y="501"/>
                    <a:pt x="870" y="511"/>
                    <a:pt x="881" y="513"/>
                  </a:cubicBezTo>
                  <a:cubicBezTo>
                    <a:pt x="883" y="510"/>
                    <a:pt x="881" y="506"/>
                    <a:pt x="880" y="504"/>
                  </a:cubicBezTo>
                  <a:cubicBezTo>
                    <a:pt x="883" y="503"/>
                    <a:pt x="886" y="502"/>
                    <a:pt x="885" y="496"/>
                  </a:cubicBezTo>
                  <a:cubicBezTo>
                    <a:pt x="881" y="496"/>
                    <a:pt x="876" y="496"/>
                    <a:pt x="873" y="493"/>
                  </a:cubicBezTo>
                  <a:cubicBezTo>
                    <a:pt x="867" y="489"/>
                    <a:pt x="860" y="474"/>
                    <a:pt x="858" y="467"/>
                  </a:cubicBezTo>
                  <a:cubicBezTo>
                    <a:pt x="864" y="469"/>
                    <a:pt x="866" y="474"/>
                    <a:pt x="872" y="476"/>
                  </a:cubicBezTo>
                  <a:cubicBezTo>
                    <a:pt x="878" y="473"/>
                    <a:pt x="872" y="463"/>
                    <a:pt x="880" y="461"/>
                  </a:cubicBezTo>
                  <a:cubicBezTo>
                    <a:pt x="884" y="461"/>
                    <a:pt x="884" y="464"/>
                    <a:pt x="887" y="465"/>
                  </a:cubicBezTo>
                  <a:cubicBezTo>
                    <a:pt x="891" y="463"/>
                    <a:pt x="891" y="459"/>
                    <a:pt x="895" y="459"/>
                  </a:cubicBezTo>
                  <a:cubicBezTo>
                    <a:pt x="900" y="461"/>
                    <a:pt x="908" y="461"/>
                    <a:pt x="908" y="467"/>
                  </a:cubicBezTo>
                  <a:cubicBezTo>
                    <a:pt x="906" y="469"/>
                    <a:pt x="900" y="468"/>
                    <a:pt x="902" y="473"/>
                  </a:cubicBezTo>
                  <a:cubicBezTo>
                    <a:pt x="906" y="477"/>
                    <a:pt x="907" y="470"/>
                    <a:pt x="911" y="470"/>
                  </a:cubicBezTo>
                  <a:cubicBezTo>
                    <a:pt x="910" y="479"/>
                    <a:pt x="910" y="484"/>
                    <a:pt x="906" y="490"/>
                  </a:cubicBezTo>
                  <a:cubicBezTo>
                    <a:pt x="910" y="490"/>
                    <a:pt x="912" y="492"/>
                    <a:pt x="916" y="492"/>
                  </a:cubicBezTo>
                  <a:cubicBezTo>
                    <a:pt x="920" y="487"/>
                    <a:pt x="914" y="487"/>
                    <a:pt x="912" y="484"/>
                  </a:cubicBezTo>
                  <a:cubicBezTo>
                    <a:pt x="922" y="483"/>
                    <a:pt x="922" y="498"/>
                    <a:pt x="923" y="502"/>
                  </a:cubicBezTo>
                  <a:cubicBezTo>
                    <a:pt x="919" y="497"/>
                    <a:pt x="915" y="497"/>
                    <a:pt x="907" y="498"/>
                  </a:cubicBezTo>
                  <a:cubicBezTo>
                    <a:pt x="907" y="504"/>
                    <a:pt x="907" y="504"/>
                    <a:pt x="907" y="504"/>
                  </a:cubicBezTo>
                  <a:cubicBezTo>
                    <a:pt x="918" y="505"/>
                    <a:pt x="933" y="506"/>
                    <a:pt x="930" y="519"/>
                  </a:cubicBezTo>
                  <a:cubicBezTo>
                    <a:pt x="936" y="523"/>
                    <a:pt x="943" y="525"/>
                    <a:pt x="946" y="531"/>
                  </a:cubicBezTo>
                  <a:cubicBezTo>
                    <a:pt x="957" y="529"/>
                    <a:pt x="965" y="543"/>
                    <a:pt x="980" y="537"/>
                  </a:cubicBezTo>
                  <a:cubicBezTo>
                    <a:pt x="978" y="524"/>
                    <a:pt x="995" y="524"/>
                    <a:pt x="1003" y="530"/>
                  </a:cubicBezTo>
                  <a:cubicBezTo>
                    <a:pt x="1006" y="532"/>
                    <a:pt x="1006" y="537"/>
                    <a:pt x="1010" y="539"/>
                  </a:cubicBezTo>
                  <a:cubicBezTo>
                    <a:pt x="1030" y="545"/>
                    <a:pt x="1038" y="516"/>
                    <a:pt x="1055" y="528"/>
                  </a:cubicBezTo>
                  <a:cubicBezTo>
                    <a:pt x="1059" y="527"/>
                    <a:pt x="1058" y="522"/>
                    <a:pt x="1063" y="522"/>
                  </a:cubicBezTo>
                  <a:cubicBezTo>
                    <a:pt x="1064" y="533"/>
                    <a:pt x="1056" y="553"/>
                    <a:pt x="1068" y="561"/>
                  </a:cubicBezTo>
                  <a:cubicBezTo>
                    <a:pt x="1054" y="576"/>
                    <a:pt x="1068" y="603"/>
                    <a:pt x="1059" y="616"/>
                  </a:cubicBezTo>
                  <a:cubicBezTo>
                    <a:pt x="1054" y="616"/>
                    <a:pt x="1054" y="616"/>
                    <a:pt x="1054" y="616"/>
                  </a:cubicBezTo>
                  <a:cubicBezTo>
                    <a:pt x="1052" y="630"/>
                    <a:pt x="1039" y="623"/>
                    <a:pt x="1027" y="625"/>
                  </a:cubicBezTo>
                  <a:cubicBezTo>
                    <a:pt x="1022" y="616"/>
                    <a:pt x="1015" y="621"/>
                    <a:pt x="1005" y="622"/>
                  </a:cubicBezTo>
                  <a:cubicBezTo>
                    <a:pt x="1002" y="622"/>
                    <a:pt x="1000" y="621"/>
                    <a:pt x="999" y="621"/>
                  </a:cubicBezTo>
                  <a:cubicBezTo>
                    <a:pt x="990" y="623"/>
                    <a:pt x="983" y="633"/>
                    <a:pt x="977" y="634"/>
                  </a:cubicBezTo>
                  <a:cubicBezTo>
                    <a:pt x="970" y="628"/>
                    <a:pt x="960" y="632"/>
                    <a:pt x="952" y="630"/>
                  </a:cubicBezTo>
                  <a:cubicBezTo>
                    <a:pt x="949" y="629"/>
                    <a:pt x="947" y="626"/>
                    <a:pt x="944" y="625"/>
                  </a:cubicBezTo>
                  <a:cubicBezTo>
                    <a:pt x="942" y="624"/>
                    <a:pt x="938" y="626"/>
                    <a:pt x="934" y="625"/>
                  </a:cubicBezTo>
                  <a:cubicBezTo>
                    <a:pt x="925" y="624"/>
                    <a:pt x="920" y="619"/>
                    <a:pt x="913" y="624"/>
                  </a:cubicBezTo>
                  <a:cubicBezTo>
                    <a:pt x="911" y="622"/>
                    <a:pt x="908" y="621"/>
                    <a:pt x="908" y="616"/>
                  </a:cubicBezTo>
                  <a:cubicBezTo>
                    <a:pt x="895" y="618"/>
                    <a:pt x="893" y="610"/>
                    <a:pt x="879" y="612"/>
                  </a:cubicBezTo>
                  <a:cubicBezTo>
                    <a:pt x="875" y="611"/>
                    <a:pt x="874" y="606"/>
                    <a:pt x="872" y="603"/>
                  </a:cubicBezTo>
                  <a:cubicBezTo>
                    <a:pt x="866" y="605"/>
                    <a:pt x="862" y="600"/>
                    <a:pt x="857" y="600"/>
                  </a:cubicBezTo>
                  <a:cubicBezTo>
                    <a:pt x="850" y="599"/>
                    <a:pt x="847" y="602"/>
                    <a:pt x="843" y="603"/>
                  </a:cubicBezTo>
                  <a:cubicBezTo>
                    <a:pt x="839" y="604"/>
                    <a:pt x="834" y="602"/>
                    <a:pt x="834" y="603"/>
                  </a:cubicBezTo>
                  <a:cubicBezTo>
                    <a:pt x="831" y="604"/>
                    <a:pt x="822" y="612"/>
                    <a:pt x="821" y="615"/>
                  </a:cubicBezTo>
                  <a:cubicBezTo>
                    <a:pt x="819" y="622"/>
                    <a:pt x="827" y="628"/>
                    <a:pt x="826" y="635"/>
                  </a:cubicBezTo>
                  <a:cubicBezTo>
                    <a:pt x="825" y="641"/>
                    <a:pt x="818" y="646"/>
                    <a:pt x="813" y="647"/>
                  </a:cubicBezTo>
                  <a:cubicBezTo>
                    <a:pt x="803" y="649"/>
                    <a:pt x="802" y="644"/>
                    <a:pt x="797" y="640"/>
                  </a:cubicBezTo>
                  <a:cubicBezTo>
                    <a:pt x="792" y="636"/>
                    <a:pt x="782" y="631"/>
                    <a:pt x="778" y="630"/>
                  </a:cubicBezTo>
                  <a:cubicBezTo>
                    <a:pt x="768" y="628"/>
                    <a:pt x="760" y="632"/>
                    <a:pt x="754" y="628"/>
                  </a:cubicBezTo>
                  <a:cubicBezTo>
                    <a:pt x="748" y="624"/>
                    <a:pt x="751" y="613"/>
                    <a:pt x="744" y="608"/>
                  </a:cubicBezTo>
                  <a:cubicBezTo>
                    <a:pt x="743" y="606"/>
                    <a:pt x="738" y="606"/>
                    <a:pt x="735" y="605"/>
                  </a:cubicBezTo>
                  <a:cubicBezTo>
                    <a:pt x="731" y="603"/>
                    <a:pt x="729" y="600"/>
                    <a:pt x="727" y="599"/>
                  </a:cubicBezTo>
                  <a:cubicBezTo>
                    <a:pt x="718" y="596"/>
                    <a:pt x="709" y="601"/>
                    <a:pt x="701" y="599"/>
                  </a:cubicBezTo>
                  <a:cubicBezTo>
                    <a:pt x="693" y="597"/>
                    <a:pt x="691" y="590"/>
                    <a:pt x="683" y="588"/>
                  </a:cubicBezTo>
                  <a:cubicBezTo>
                    <a:pt x="682" y="586"/>
                    <a:pt x="681" y="584"/>
                    <a:pt x="680" y="582"/>
                  </a:cubicBezTo>
                  <a:cubicBezTo>
                    <a:pt x="672" y="582"/>
                    <a:pt x="667" y="579"/>
                    <a:pt x="666" y="573"/>
                  </a:cubicBezTo>
                  <a:cubicBezTo>
                    <a:pt x="673" y="563"/>
                    <a:pt x="687" y="562"/>
                    <a:pt x="685" y="550"/>
                  </a:cubicBezTo>
                  <a:cubicBezTo>
                    <a:pt x="684" y="546"/>
                    <a:pt x="677" y="544"/>
                    <a:pt x="677" y="539"/>
                  </a:cubicBezTo>
                  <a:cubicBezTo>
                    <a:pt x="676" y="531"/>
                    <a:pt x="690" y="530"/>
                    <a:pt x="687" y="521"/>
                  </a:cubicBezTo>
                  <a:cubicBezTo>
                    <a:pt x="680" y="521"/>
                    <a:pt x="678" y="529"/>
                    <a:pt x="673" y="527"/>
                  </a:cubicBezTo>
                  <a:cubicBezTo>
                    <a:pt x="672" y="522"/>
                    <a:pt x="677" y="521"/>
                    <a:pt x="674" y="516"/>
                  </a:cubicBezTo>
                  <a:cubicBezTo>
                    <a:pt x="663" y="512"/>
                    <a:pt x="646" y="528"/>
                    <a:pt x="635" y="516"/>
                  </a:cubicBezTo>
                  <a:cubicBezTo>
                    <a:pt x="631" y="521"/>
                    <a:pt x="623" y="519"/>
                    <a:pt x="619" y="515"/>
                  </a:cubicBezTo>
                  <a:cubicBezTo>
                    <a:pt x="615" y="521"/>
                    <a:pt x="608" y="518"/>
                    <a:pt x="602" y="522"/>
                  </a:cubicBezTo>
                  <a:cubicBezTo>
                    <a:pt x="590" y="516"/>
                    <a:pt x="573" y="518"/>
                    <a:pt x="559" y="518"/>
                  </a:cubicBezTo>
                  <a:cubicBezTo>
                    <a:pt x="545" y="519"/>
                    <a:pt x="529" y="519"/>
                    <a:pt x="523" y="529"/>
                  </a:cubicBezTo>
                  <a:cubicBezTo>
                    <a:pt x="505" y="526"/>
                    <a:pt x="499" y="548"/>
                    <a:pt x="484" y="534"/>
                  </a:cubicBezTo>
                  <a:cubicBezTo>
                    <a:pt x="475" y="537"/>
                    <a:pt x="470" y="529"/>
                    <a:pt x="462" y="534"/>
                  </a:cubicBezTo>
                  <a:cubicBezTo>
                    <a:pt x="457" y="531"/>
                    <a:pt x="455" y="526"/>
                    <a:pt x="452" y="520"/>
                  </a:cubicBezTo>
                  <a:cubicBezTo>
                    <a:pt x="446" y="520"/>
                    <a:pt x="446" y="520"/>
                    <a:pt x="446" y="520"/>
                  </a:cubicBezTo>
                  <a:cubicBezTo>
                    <a:pt x="436" y="536"/>
                    <a:pt x="428" y="552"/>
                    <a:pt x="406" y="555"/>
                  </a:cubicBezTo>
                  <a:cubicBezTo>
                    <a:pt x="394" y="554"/>
                    <a:pt x="392" y="564"/>
                    <a:pt x="383" y="567"/>
                  </a:cubicBezTo>
                  <a:cubicBezTo>
                    <a:pt x="382" y="577"/>
                    <a:pt x="373" y="580"/>
                    <a:pt x="369" y="587"/>
                  </a:cubicBezTo>
                  <a:cubicBezTo>
                    <a:pt x="370" y="593"/>
                    <a:pt x="367" y="596"/>
                    <a:pt x="365" y="598"/>
                  </a:cubicBezTo>
                  <a:cubicBezTo>
                    <a:pt x="367" y="603"/>
                    <a:pt x="365" y="608"/>
                    <a:pt x="363" y="611"/>
                  </a:cubicBezTo>
                  <a:cubicBezTo>
                    <a:pt x="353" y="614"/>
                    <a:pt x="353" y="626"/>
                    <a:pt x="340" y="626"/>
                  </a:cubicBezTo>
                  <a:cubicBezTo>
                    <a:pt x="336" y="635"/>
                    <a:pt x="323" y="638"/>
                    <a:pt x="311" y="636"/>
                  </a:cubicBezTo>
                  <a:cubicBezTo>
                    <a:pt x="303" y="642"/>
                    <a:pt x="302" y="655"/>
                    <a:pt x="292" y="659"/>
                  </a:cubicBezTo>
                  <a:cubicBezTo>
                    <a:pt x="287" y="658"/>
                    <a:pt x="286" y="658"/>
                    <a:pt x="282" y="659"/>
                  </a:cubicBezTo>
                  <a:cubicBezTo>
                    <a:pt x="282" y="667"/>
                    <a:pt x="277" y="670"/>
                    <a:pt x="273" y="674"/>
                  </a:cubicBezTo>
                  <a:cubicBezTo>
                    <a:pt x="273" y="684"/>
                    <a:pt x="273" y="684"/>
                    <a:pt x="273" y="684"/>
                  </a:cubicBezTo>
                  <a:cubicBezTo>
                    <a:pt x="267" y="688"/>
                    <a:pt x="263" y="695"/>
                    <a:pt x="255" y="696"/>
                  </a:cubicBezTo>
                  <a:cubicBezTo>
                    <a:pt x="252" y="705"/>
                    <a:pt x="246" y="711"/>
                    <a:pt x="242" y="719"/>
                  </a:cubicBezTo>
                  <a:cubicBezTo>
                    <a:pt x="233" y="723"/>
                    <a:pt x="230" y="729"/>
                    <a:pt x="230" y="738"/>
                  </a:cubicBezTo>
                  <a:cubicBezTo>
                    <a:pt x="229" y="745"/>
                    <a:pt x="233" y="751"/>
                    <a:pt x="234" y="755"/>
                  </a:cubicBezTo>
                  <a:cubicBezTo>
                    <a:pt x="234" y="761"/>
                    <a:pt x="229" y="767"/>
                    <a:pt x="228" y="773"/>
                  </a:cubicBezTo>
                  <a:cubicBezTo>
                    <a:pt x="227" y="779"/>
                    <a:pt x="230" y="785"/>
                    <a:pt x="230" y="791"/>
                  </a:cubicBezTo>
                  <a:cubicBezTo>
                    <a:pt x="228" y="807"/>
                    <a:pt x="214" y="817"/>
                    <a:pt x="215" y="834"/>
                  </a:cubicBezTo>
                  <a:cubicBezTo>
                    <a:pt x="213" y="838"/>
                    <a:pt x="204" y="841"/>
                    <a:pt x="203" y="848"/>
                  </a:cubicBezTo>
                  <a:cubicBezTo>
                    <a:pt x="202" y="853"/>
                    <a:pt x="209" y="862"/>
                    <a:pt x="208" y="872"/>
                  </a:cubicBezTo>
                  <a:cubicBezTo>
                    <a:pt x="207" y="878"/>
                    <a:pt x="202" y="883"/>
                    <a:pt x="203" y="887"/>
                  </a:cubicBezTo>
                  <a:cubicBezTo>
                    <a:pt x="203" y="892"/>
                    <a:pt x="208" y="895"/>
                    <a:pt x="210" y="897"/>
                  </a:cubicBezTo>
                  <a:cubicBezTo>
                    <a:pt x="209" y="899"/>
                    <a:pt x="209" y="901"/>
                    <a:pt x="210" y="903"/>
                  </a:cubicBezTo>
                  <a:cubicBezTo>
                    <a:pt x="212" y="905"/>
                    <a:pt x="215" y="902"/>
                    <a:pt x="217" y="905"/>
                  </a:cubicBezTo>
                  <a:cubicBezTo>
                    <a:pt x="217" y="917"/>
                    <a:pt x="222" y="924"/>
                    <a:pt x="228" y="929"/>
                  </a:cubicBezTo>
                  <a:cubicBezTo>
                    <a:pt x="228" y="943"/>
                    <a:pt x="249" y="953"/>
                    <a:pt x="242" y="971"/>
                  </a:cubicBezTo>
                  <a:cubicBezTo>
                    <a:pt x="246" y="980"/>
                    <a:pt x="248" y="990"/>
                    <a:pt x="253" y="997"/>
                  </a:cubicBezTo>
                  <a:cubicBezTo>
                    <a:pt x="255" y="999"/>
                    <a:pt x="258" y="999"/>
                    <a:pt x="259" y="1000"/>
                  </a:cubicBezTo>
                  <a:cubicBezTo>
                    <a:pt x="265" y="1005"/>
                    <a:pt x="269" y="1015"/>
                    <a:pt x="276" y="1021"/>
                  </a:cubicBezTo>
                  <a:cubicBezTo>
                    <a:pt x="279" y="1024"/>
                    <a:pt x="281" y="1024"/>
                    <a:pt x="283" y="1027"/>
                  </a:cubicBezTo>
                  <a:cubicBezTo>
                    <a:pt x="287" y="1032"/>
                    <a:pt x="289" y="1039"/>
                    <a:pt x="293" y="1044"/>
                  </a:cubicBezTo>
                  <a:cubicBezTo>
                    <a:pt x="297" y="1048"/>
                    <a:pt x="304" y="1051"/>
                    <a:pt x="308" y="1055"/>
                  </a:cubicBezTo>
                  <a:cubicBezTo>
                    <a:pt x="312" y="1058"/>
                    <a:pt x="314" y="1062"/>
                    <a:pt x="317" y="1065"/>
                  </a:cubicBezTo>
                  <a:cubicBezTo>
                    <a:pt x="325" y="1070"/>
                    <a:pt x="331" y="1063"/>
                    <a:pt x="343" y="1062"/>
                  </a:cubicBezTo>
                  <a:cubicBezTo>
                    <a:pt x="350" y="1061"/>
                    <a:pt x="357" y="1063"/>
                    <a:pt x="363" y="1064"/>
                  </a:cubicBezTo>
                  <a:cubicBezTo>
                    <a:pt x="374" y="1064"/>
                    <a:pt x="378" y="1062"/>
                    <a:pt x="384" y="1068"/>
                  </a:cubicBezTo>
                  <a:cubicBezTo>
                    <a:pt x="387" y="1069"/>
                    <a:pt x="389" y="1068"/>
                    <a:pt x="391" y="1067"/>
                  </a:cubicBezTo>
                  <a:cubicBezTo>
                    <a:pt x="394" y="1075"/>
                    <a:pt x="405" y="1075"/>
                    <a:pt x="409" y="1082"/>
                  </a:cubicBezTo>
                  <a:cubicBezTo>
                    <a:pt x="425" y="1078"/>
                    <a:pt x="440" y="1078"/>
                    <a:pt x="452" y="1070"/>
                  </a:cubicBezTo>
                  <a:cubicBezTo>
                    <a:pt x="460" y="1078"/>
                    <a:pt x="467" y="1068"/>
                    <a:pt x="474" y="1067"/>
                  </a:cubicBezTo>
                  <a:cubicBezTo>
                    <a:pt x="477" y="1067"/>
                    <a:pt x="481" y="1070"/>
                    <a:pt x="486" y="1069"/>
                  </a:cubicBezTo>
                  <a:cubicBezTo>
                    <a:pt x="489" y="1069"/>
                    <a:pt x="491" y="1067"/>
                    <a:pt x="493" y="1067"/>
                  </a:cubicBezTo>
                  <a:cubicBezTo>
                    <a:pt x="496" y="1068"/>
                    <a:pt x="498" y="1071"/>
                    <a:pt x="501" y="1071"/>
                  </a:cubicBezTo>
                  <a:cubicBezTo>
                    <a:pt x="504" y="1072"/>
                    <a:pt x="507" y="1070"/>
                    <a:pt x="509" y="1069"/>
                  </a:cubicBezTo>
                  <a:cubicBezTo>
                    <a:pt x="525" y="1069"/>
                    <a:pt x="539" y="1084"/>
                    <a:pt x="543" y="1095"/>
                  </a:cubicBezTo>
                  <a:cubicBezTo>
                    <a:pt x="547" y="1108"/>
                    <a:pt x="548" y="1115"/>
                    <a:pt x="568" y="1113"/>
                  </a:cubicBezTo>
                  <a:cubicBezTo>
                    <a:pt x="569" y="1112"/>
                    <a:pt x="568" y="1109"/>
                    <a:pt x="571" y="1110"/>
                  </a:cubicBezTo>
                  <a:cubicBezTo>
                    <a:pt x="580" y="1109"/>
                    <a:pt x="585" y="1116"/>
                    <a:pt x="592" y="1115"/>
                  </a:cubicBezTo>
                  <a:cubicBezTo>
                    <a:pt x="597" y="1115"/>
                    <a:pt x="604" y="1108"/>
                    <a:pt x="609" y="1115"/>
                  </a:cubicBezTo>
                  <a:cubicBezTo>
                    <a:pt x="610" y="1128"/>
                    <a:pt x="627" y="1131"/>
                    <a:pt x="629" y="1141"/>
                  </a:cubicBezTo>
                  <a:cubicBezTo>
                    <a:pt x="631" y="1149"/>
                    <a:pt x="623" y="1151"/>
                    <a:pt x="625" y="1162"/>
                  </a:cubicBezTo>
                  <a:cubicBezTo>
                    <a:pt x="623" y="1165"/>
                    <a:pt x="619" y="1166"/>
                    <a:pt x="617" y="1169"/>
                  </a:cubicBezTo>
                  <a:cubicBezTo>
                    <a:pt x="618" y="1175"/>
                    <a:pt x="623" y="1177"/>
                    <a:pt x="623" y="1184"/>
                  </a:cubicBezTo>
                  <a:cubicBezTo>
                    <a:pt x="622" y="1185"/>
                    <a:pt x="619" y="1184"/>
                    <a:pt x="618" y="1186"/>
                  </a:cubicBezTo>
                  <a:cubicBezTo>
                    <a:pt x="619" y="1196"/>
                    <a:pt x="616" y="1203"/>
                    <a:pt x="607" y="1203"/>
                  </a:cubicBezTo>
                  <a:cubicBezTo>
                    <a:pt x="608" y="1210"/>
                    <a:pt x="613" y="1213"/>
                    <a:pt x="618" y="1216"/>
                  </a:cubicBezTo>
                  <a:cubicBezTo>
                    <a:pt x="619" y="1219"/>
                    <a:pt x="617" y="1219"/>
                    <a:pt x="618" y="1222"/>
                  </a:cubicBezTo>
                  <a:cubicBezTo>
                    <a:pt x="622" y="1224"/>
                    <a:pt x="625" y="1227"/>
                    <a:pt x="626" y="1233"/>
                  </a:cubicBezTo>
                  <a:cubicBezTo>
                    <a:pt x="633" y="1233"/>
                    <a:pt x="632" y="1237"/>
                    <a:pt x="635" y="1240"/>
                  </a:cubicBezTo>
                  <a:cubicBezTo>
                    <a:pt x="637" y="1243"/>
                    <a:pt x="642" y="1244"/>
                    <a:pt x="643" y="1246"/>
                  </a:cubicBezTo>
                  <a:cubicBezTo>
                    <a:pt x="646" y="1249"/>
                    <a:pt x="646" y="1252"/>
                    <a:pt x="648" y="1255"/>
                  </a:cubicBezTo>
                  <a:cubicBezTo>
                    <a:pt x="653" y="1260"/>
                    <a:pt x="661" y="1262"/>
                    <a:pt x="666" y="1267"/>
                  </a:cubicBezTo>
                  <a:cubicBezTo>
                    <a:pt x="673" y="1274"/>
                    <a:pt x="674" y="1284"/>
                    <a:pt x="681" y="1291"/>
                  </a:cubicBezTo>
                  <a:cubicBezTo>
                    <a:pt x="681" y="1294"/>
                    <a:pt x="678" y="1293"/>
                    <a:pt x="679" y="1297"/>
                  </a:cubicBezTo>
                  <a:cubicBezTo>
                    <a:pt x="682" y="1301"/>
                    <a:pt x="688" y="1303"/>
                    <a:pt x="688" y="1311"/>
                  </a:cubicBezTo>
                  <a:cubicBezTo>
                    <a:pt x="693" y="1317"/>
                    <a:pt x="701" y="1320"/>
                    <a:pt x="700" y="1331"/>
                  </a:cubicBezTo>
                  <a:cubicBezTo>
                    <a:pt x="699" y="1335"/>
                    <a:pt x="695" y="1335"/>
                    <a:pt x="694" y="1339"/>
                  </a:cubicBezTo>
                  <a:cubicBezTo>
                    <a:pt x="696" y="1352"/>
                    <a:pt x="713" y="1360"/>
                    <a:pt x="712" y="1373"/>
                  </a:cubicBezTo>
                  <a:cubicBezTo>
                    <a:pt x="711" y="1378"/>
                    <a:pt x="705" y="1379"/>
                    <a:pt x="707" y="1385"/>
                  </a:cubicBezTo>
                  <a:cubicBezTo>
                    <a:pt x="697" y="1384"/>
                    <a:pt x="698" y="1394"/>
                    <a:pt x="689" y="1393"/>
                  </a:cubicBezTo>
                  <a:cubicBezTo>
                    <a:pt x="689" y="1403"/>
                    <a:pt x="684" y="1405"/>
                    <a:pt x="687" y="1415"/>
                  </a:cubicBezTo>
                  <a:cubicBezTo>
                    <a:pt x="680" y="1417"/>
                    <a:pt x="683" y="1423"/>
                    <a:pt x="677" y="1427"/>
                  </a:cubicBezTo>
                  <a:cubicBezTo>
                    <a:pt x="679" y="1436"/>
                    <a:pt x="676" y="1443"/>
                    <a:pt x="679" y="1451"/>
                  </a:cubicBezTo>
                  <a:cubicBezTo>
                    <a:pt x="683" y="1459"/>
                    <a:pt x="695" y="1464"/>
                    <a:pt x="704" y="1475"/>
                  </a:cubicBezTo>
                  <a:cubicBezTo>
                    <a:pt x="706" y="1477"/>
                    <a:pt x="706" y="1479"/>
                    <a:pt x="708" y="1481"/>
                  </a:cubicBezTo>
                  <a:cubicBezTo>
                    <a:pt x="712" y="1487"/>
                    <a:pt x="718" y="1489"/>
                    <a:pt x="721" y="1493"/>
                  </a:cubicBezTo>
                  <a:cubicBezTo>
                    <a:pt x="722" y="1494"/>
                    <a:pt x="721" y="1496"/>
                    <a:pt x="722" y="1497"/>
                  </a:cubicBezTo>
                  <a:cubicBezTo>
                    <a:pt x="726" y="1500"/>
                    <a:pt x="731" y="1499"/>
                    <a:pt x="733" y="1503"/>
                  </a:cubicBezTo>
                  <a:cubicBezTo>
                    <a:pt x="735" y="1508"/>
                    <a:pt x="733" y="1515"/>
                    <a:pt x="735" y="1521"/>
                  </a:cubicBezTo>
                  <a:cubicBezTo>
                    <a:pt x="736" y="1524"/>
                    <a:pt x="740" y="1527"/>
                    <a:pt x="741" y="1529"/>
                  </a:cubicBezTo>
                  <a:cubicBezTo>
                    <a:pt x="742" y="1530"/>
                    <a:pt x="740" y="1533"/>
                    <a:pt x="740" y="1534"/>
                  </a:cubicBezTo>
                  <a:cubicBezTo>
                    <a:pt x="741" y="1535"/>
                    <a:pt x="744" y="1541"/>
                    <a:pt x="744" y="1542"/>
                  </a:cubicBezTo>
                  <a:cubicBezTo>
                    <a:pt x="746" y="1545"/>
                    <a:pt x="751" y="1550"/>
                    <a:pt x="753" y="1552"/>
                  </a:cubicBezTo>
                  <a:cubicBezTo>
                    <a:pt x="762" y="1563"/>
                    <a:pt x="783" y="1564"/>
                    <a:pt x="783" y="1578"/>
                  </a:cubicBezTo>
                  <a:cubicBezTo>
                    <a:pt x="788" y="1583"/>
                    <a:pt x="799" y="1582"/>
                    <a:pt x="800" y="1592"/>
                  </a:cubicBezTo>
                  <a:cubicBezTo>
                    <a:pt x="800" y="1594"/>
                    <a:pt x="797" y="1594"/>
                    <a:pt x="794" y="1594"/>
                  </a:cubicBezTo>
                  <a:cubicBezTo>
                    <a:pt x="794" y="1599"/>
                    <a:pt x="800" y="1599"/>
                    <a:pt x="801" y="1604"/>
                  </a:cubicBezTo>
                  <a:cubicBezTo>
                    <a:pt x="808" y="1602"/>
                    <a:pt x="813" y="1607"/>
                    <a:pt x="820" y="1608"/>
                  </a:cubicBezTo>
                  <a:cubicBezTo>
                    <a:pt x="833" y="1609"/>
                    <a:pt x="848" y="1604"/>
                    <a:pt x="860" y="1603"/>
                  </a:cubicBezTo>
                  <a:cubicBezTo>
                    <a:pt x="881" y="1601"/>
                    <a:pt x="902" y="1604"/>
                    <a:pt x="921" y="1600"/>
                  </a:cubicBezTo>
                  <a:cubicBezTo>
                    <a:pt x="940" y="1597"/>
                    <a:pt x="954" y="1584"/>
                    <a:pt x="970" y="1580"/>
                  </a:cubicBezTo>
                  <a:cubicBezTo>
                    <a:pt x="984" y="1576"/>
                    <a:pt x="990" y="1567"/>
                    <a:pt x="1000" y="1562"/>
                  </a:cubicBezTo>
                  <a:cubicBezTo>
                    <a:pt x="1004" y="1559"/>
                    <a:pt x="1011" y="1559"/>
                    <a:pt x="1016" y="1556"/>
                  </a:cubicBezTo>
                  <a:cubicBezTo>
                    <a:pt x="1024" y="1552"/>
                    <a:pt x="1029" y="1542"/>
                    <a:pt x="1033" y="1535"/>
                  </a:cubicBezTo>
                  <a:cubicBezTo>
                    <a:pt x="1034" y="1532"/>
                    <a:pt x="1029" y="1534"/>
                    <a:pt x="1030" y="1530"/>
                  </a:cubicBezTo>
                  <a:cubicBezTo>
                    <a:pt x="1046" y="1521"/>
                    <a:pt x="1066" y="1516"/>
                    <a:pt x="1082" y="1507"/>
                  </a:cubicBezTo>
                  <a:cubicBezTo>
                    <a:pt x="1083" y="1504"/>
                    <a:pt x="1080" y="1504"/>
                    <a:pt x="1080" y="1501"/>
                  </a:cubicBezTo>
                  <a:cubicBezTo>
                    <a:pt x="1086" y="1499"/>
                    <a:pt x="1087" y="1493"/>
                    <a:pt x="1089" y="1487"/>
                  </a:cubicBezTo>
                  <a:cubicBezTo>
                    <a:pt x="1085" y="1486"/>
                    <a:pt x="1085" y="1482"/>
                    <a:pt x="1082" y="1479"/>
                  </a:cubicBezTo>
                  <a:cubicBezTo>
                    <a:pt x="1084" y="1478"/>
                    <a:pt x="1085" y="1476"/>
                    <a:pt x="1085" y="1474"/>
                  </a:cubicBezTo>
                  <a:cubicBezTo>
                    <a:pt x="1084" y="1472"/>
                    <a:pt x="1081" y="1472"/>
                    <a:pt x="1079" y="1471"/>
                  </a:cubicBezTo>
                  <a:cubicBezTo>
                    <a:pt x="1081" y="1463"/>
                    <a:pt x="1089" y="1464"/>
                    <a:pt x="1095" y="1460"/>
                  </a:cubicBezTo>
                  <a:cubicBezTo>
                    <a:pt x="1098" y="1458"/>
                    <a:pt x="1100" y="1454"/>
                    <a:pt x="1103" y="1451"/>
                  </a:cubicBezTo>
                  <a:cubicBezTo>
                    <a:pt x="1108" y="1449"/>
                    <a:pt x="1114" y="1448"/>
                    <a:pt x="1119" y="1445"/>
                  </a:cubicBezTo>
                  <a:cubicBezTo>
                    <a:pt x="1122" y="1442"/>
                    <a:pt x="1124" y="1437"/>
                    <a:pt x="1127" y="1434"/>
                  </a:cubicBezTo>
                  <a:cubicBezTo>
                    <a:pt x="1142" y="1423"/>
                    <a:pt x="1160" y="1422"/>
                    <a:pt x="1174" y="1412"/>
                  </a:cubicBezTo>
                  <a:cubicBezTo>
                    <a:pt x="1179" y="1409"/>
                    <a:pt x="1188" y="1400"/>
                    <a:pt x="1193" y="1395"/>
                  </a:cubicBezTo>
                  <a:cubicBezTo>
                    <a:pt x="1200" y="1387"/>
                    <a:pt x="1197" y="1383"/>
                    <a:pt x="1197" y="1373"/>
                  </a:cubicBezTo>
                  <a:cubicBezTo>
                    <a:pt x="1197" y="1369"/>
                    <a:pt x="1198" y="1363"/>
                    <a:pt x="1199" y="1360"/>
                  </a:cubicBezTo>
                  <a:cubicBezTo>
                    <a:pt x="1202" y="1350"/>
                    <a:pt x="1203" y="1342"/>
                    <a:pt x="1208" y="1331"/>
                  </a:cubicBezTo>
                  <a:cubicBezTo>
                    <a:pt x="1207" y="1325"/>
                    <a:pt x="1197" y="1327"/>
                    <a:pt x="1194" y="1323"/>
                  </a:cubicBezTo>
                  <a:cubicBezTo>
                    <a:pt x="1197" y="1312"/>
                    <a:pt x="1186" y="1305"/>
                    <a:pt x="1194" y="1299"/>
                  </a:cubicBezTo>
                  <a:cubicBezTo>
                    <a:pt x="1188" y="1292"/>
                    <a:pt x="1199" y="1289"/>
                    <a:pt x="1197" y="1281"/>
                  </a:cubicBezTo>
                  <a:cubicBezTo>
                    <a:pt x="1194" y="1279"/>
                    <a:pt x="1187" y="1280"/>
                    <a:pt x="1186" y="1276"/>
                  </a:cubicBezTo>
                  <a:cubicBezTo>
                    <a:pt x="1190" y="1267"/>
                    <a:pt x="1190" y="1259"/>
                    <a:pt x="1194" y="1251"/>
                  </a:cubicBezTo>
                  <a:cubicBezTo>
                    <a:pt x="1198" y="1245"/>
                    <a:pt x="1210" y="1240"/>
                    <a:pt x="1208" y="1230"/>
                  </a:cubicBezTo>
                  <a:cubicBezTo>
                    <a:pt x="1210" y="1227"/>
                    <a:pt x="1213" y="1224"/>
                    <a:pt x="1216" y="1222"/>
                  </a:cubicBezTo>
                  <a:cubicBezTo>
                    <a:pt x="1216" y="1219"/>
                    <a:pt x="1215" y="1219"/>
                    <a:pt x="1215" y="1216"/>
                  </a:cubicBezTo>
                  <a:cubicBezTo>
                    <a:pt x="1221" y="1213"/>
                    <a:pt x="1226" y="1209"/>
                    <a:pt x="1228" y="1202"/>
                  </a:cubicBezTo>
                  <a:cubicBezTo>
                    <a:pt x="1231" y="1202"/>
                    <a:pt x="1232" y="1200"/>
                    <a:pt x="1236" y="1200"/>
                  </a:cubicBezTo>
                  <a:cubicBezTo>
                    <a:pt x="1244" y="1193"/>
                    <a:pt x="1246" y="1183"/>
                    <a:pt x="1253" y="1175"/>
                  </a:cubicBezTo>
                  <a:cubicBezTo>
                    <a:pt x="1257" y="1170"/>
                    <a:pt x="1264" y="1167"/>
                    <a:pt x="1267" y="1163"/>
                  </a:cubicBezTo>
                  <a:cubicBezTo>
                    <a:pt x="1269" y="1160"/>
                    <a:pt x="1269" y="1157"/>
                    <a:pt x="1271" y="1154"/>
                  </a:cubicBezTo>
                  <a:cubicBezTo>
                    <a:pt x="1273" y="1152"/>
                    <a:pt x="1276" y="1151"/>
                    <a:pt x="1278" y="1149"/>
                  </a:cubicBezTo>
                  <a:cubicBezTo>
                    <a:pt x="1304" y="1121"/>
                    <a:pt x="1338" y="1099"/>
                    <a:pt x="1353" y="1061"/>
                  </a:cubicBezTo>
                  <a:cubicBezTo>
                    <a:pt x="1355" y="1054"/>
                    <a:pt x="1362" y="1049"/>
                    <a:pt x="1365" y="1042"/>
                  </a:cubicBezTo>
                  <a:cubicBezTo>
                    <a:pt x="1368" y="1037"/>
                    <a:pt x="1367" y="1031"/>
                    <a:pt x="1368" y="1025"/>
                  </a:cubicBezTo>
                  <a:cubicBezTo>
                    <a:pt x="1369" y="1021"/>
                    <a:pt x="1376" y="1015"/>
                    <a:pt x="1378" y="1007"/>
                  </a:cubicBezTo>
                  <a:cubicBezTo>
                    <a:pt x="1381" y="995"/>
                    <a:pt x="1382" y="986"/>
                    <a:pt x="1388" y="981"/>
                  </a:cubicBezTo>
                  <a:cubicBezTo>
                    <a:pt x="1388" y="974"/>
                    <a:pt x="1389" y="967"/>
                    <a:pt x="1387" y="961"/>
                  </a:cubicBezTo>
                  <a:cubicBezTo>
                    <a:pt x="1388" y="958"/>
                    <a:pt x="1391" y="958"/>
                    <a:pt x="1391" y="954"/>
                  </a:cubicBezTo>
                  <a:cubicBezTo>
                    <a:pt x="1390" y="946"/>
                    <a:pt x="1389" y="937"/>
                    <a:pt x="1392" y="931"/>
                  </a:cubicBezTo>
                  <a:cubicBezTo>
                    <a:pt x="1391" y="931"/>
                    <a:pt x="1390" y="930"/>
                    <a:pt x="1389" y="928"/>
                  </a:cubicBezTo>
                  <a:cubicBezTo>
                    <a:pt x="1386" y="928"/>
                    <a:pt x="1385" y="929"/>
                    <a:pt x="1382" y="929"/>
                  </a:cubicBezTo>
                  <a:cubicBezTo>
                    <a:pt x="1378" y="948"/>
                    <a:pt x="1351" y="944"/>
                    <a:pt x="1341" y="956"/>
                  </a:cubicBezTo>
                  <a:cubicBezTo>
                    <a:pt x="1338" y="957"/>
                    <a:pt x="1339" y="954"/>
                    <a:pt x="1336" y="954"/>
                  </a:cubicBezTo>
                  <a:cubicBezTo>
                    <a:pt x="1329" y="958"/>
                    <a:pt x="1326" y="965"/>
                    <a:pt x="1319" y="969"/>
                  </a:cubicBezTo>
                  <a:cubicBezTo>
                    <a:pt x="1316" y="968"/>
                    <a:pt x="1315" y="966"/>
                    <a:pt x="1311" y="967"/>
                  </a:cubicBezTo>
                  <a:cubicBezTo>
                    <a:pt x="1301" y="972"/>
                    <a:pt x="1295" y="982"/>
                    <a:pt x="1282" y="979"/>
                  </a:cubicBezTo>
                  <a:cubicBezTo>
                    <a:pt x="1273" y="977"/>
                    <a:pt x="1270" y="964"/>
                    <a:pt x="1261" y="963"/>
                  </a:cubicBezTo>
                  <a:cubicBezTo>
                    <a:pt x="1271" y="953"/>
                    <a:pt x="1263" y="938"/>
                    <a:pt x="1248" y="938"/>
                  </a:cubicBezTo>
                  <a:cubicBezTo>
                    <a:pt x="1248" y="935"/>
                    <a:pt x="1247" y="932"/>
                    <a:pt x="1245" y="929"/>
                  </a:cubicBezTo>
                  <a:cubicBezTo>
                    <a:pt x="1239" y="930"/>
                    <a:pt x="1236" y="927"/>
                    <a:pt x="1232" y="925"/>
                  </a:cubicBezTo>
                  <a:cubicBezTo>
                    <a:pt x="1230" y="922"/>
                    <a:pt x="1230" y="916"/>
                    <a:pt x="1227" y="914"/>
                  </a:cubicBezTo>
                  <a:cubicBezTo>
                    <a:pt x="1224" y="912"/>
                    <a:pt x="1222" y="913"/>
                    <a:pt x="1218" y="914"/>
                  </a:cubicBezTo>
                  <a:cubicBezTo>
                    <a:pt x="1216" y="913"/>
                    <a:pt x="1214" y="910"/>
                    <a:pt x="1211" y="909"/>
                  </a:cubicBezTo>
                  <a:cubicBezTo>
                    <a:pt x="1200" y="909"/>
                    <a:pt x="1191" y="903"/>
                    <a:pt x="1188" y="894"/>
                  </a:cubicBezTo>
                  <a:cubicBezTo>
                    <a:pt x="1186" y="888"/>
                    <a:pt x="1188" y="882"/>
                    <a:pt x="1186" y="877"/>
                  </a:cubicBezTo>
                  <a:cubicBezTo>
                    <a:pt x="1181" y="865"/>
                    <a:pt x="1173" y="858"/>
                    <a:pt x="1162" y="853"/>
                  </a:cubicBezTo>
                  <a:cubicBezTo>
                    <a:pt x="1161" y="852"/>
                    <a:pt x="1162" y="848"/>
                    <a:pt x="1159" y="849"/>
                  </a:cubicBezTo>
                  <a:cubicBezTo>
                    <a:pt x="1156" y="846"/>
                    <a:pt x="1152" y="850"/>
                    <a:pt x="1149" y="848"/>
                  </a:cubicBezTo>
                  <a:cubicBezTo>
                    <a:pt x="1149" y="833"/>
                    <a:pt x="1138" y="819"/>
                    <a:pt x="1142" y="805"/>
                  </a:cubicBezTo>
                  <a:cubicBezTo>
                    <a:pt x="1140" y="802"/>
                    <a:pt x="1136" y="801"/>
                    <a:pt x="1135" y="797"/>
                  </a:cubicBezTo>
                  <a:cubicBezTo>
                    <a:pt x="1135" y="784"/>
                    <a:pt x="1124" y="781"/>
                    <a:pt x="1114" y="778"/>
                  </a:cubicBezTo>
                  <a:cubicBezTo>
                    <a:pt x="1108" y="772"/>
                    <a:pt x="1104" y="760"/>
                    <a:pt x="1106" y="753"/>
                  </a:cubicBezTo>
                  <a:cubicBezTo>
                    <a:pt x="1094" y="749"/>
                    <a:pt x="1092" y="733"/>
                    <a:pt x="1084" y="723"/>
                  </a:cubicBezTo>
                  <a:cubicBezTo>
                    <a:pt x="1080" y="718"/>
                    <a:pt x="1074" y="715"/>
                    <a:pt x="1072" y="709"/>
                  </a:cubicBezTo>
                  <a:cubicBezTo>
                    <a:pt x="1070" y="706"/>
                    <a:pt x="1071" y="703"/>
                    <a:pt x="1070" y="700"/>
                  </a:cubicBezTo>
                  <a:cubicBezTo>
                    <a:pt x="1067" y="695"/>
                    <a:pt x="1059" y="696"/>
                    <a:pt x="1060" y="689"/>
                  </a:cubicBezTo>
                  <a:cubicBezTo>
                    <a:pt x="1064" y="692"/>
                    <a:pt x="1066" y="696"/>
                    <a:pt x="1074" y="695"/>
                  </a:cubicBezTo>
                  <a:cubicBezTo>
                    <a:pt x="1075" y="687"/>
                    <a:pt x="1067" y="675"/>
                    <a:pt x="1074" y="670"/>
                  </a:cubicBezTo>
                  <a:cubicBezTo>
                    <a:pt x="1074" y="687"/>
                    <a:pt x="1082" y="694"/>
                    <a:pt x="1096" y="697"/>
                  </a:cubicBezTo>
                  <a:cubicBezTo>
                    <a:pt x="1099" y="702"/>
                    <a:pt x="1101" y="710"/>
                    <a:pt x="1106" y="715"/>
                  </a:cubicBezTo>
                  <a:cubicBezTo>
                    <a:pt x="1111" y="721"/>
                    <a:pt x="1117" y="722"/>
                    <a:pt x="1122" y="726"/>
                  </a:cubicBezTo>
                  <a:cubicBezTo>
                    <a:pt x="1127" y="731"/>
                    <a:pt x="1127" y="739"/>
                    <a:pt x="1131" y="746"/>
                  </a:cubicBezTo>
                  <a:cubicBezTo>
                    <a:pt x="1136" y="754"/>
                    <a:pt x="1143" y="749"/>
                    <a:pt x="1150" y="751"/>
                  </a:cubicBezTo>
                  <a:cubicBezTo>
                    <a:pt x="1174" y="756"/>
                    <a:pt x="1166" y="802"/>
                    <a:pt x="1188" y="811"/>
                  </a:cubicBezTo>
                  <a:cubicBezTo>
                    <a:pt x="1191" y="811"/>
                    <a:pt x="1193" y="810"/>
                    <a:pt x="1197" y="810"/>
                  </a:cubicBezTo>
                  <a:cubicBezTo>
                    <a:pt x="1201" y="812"/>
                    <a:pt x="1206" y="818"/>
                    <a:pt x="1210" y="823"/>
                  </a:cubicBezTo>
                  <a:cubicBezTo>
                    <a:pt x="1215" y="829"/>
                    <a:pt x="1221" y="838"/>
                    <a:pt x="1228" y="847"/>
                  </a:cubicBezTo>
                  <a:cubicBezTo>
                    <a:pt x="1240" y="860"/>
                    <a:pt x="1255" y="866"/>
                    <a:pt x="1246" y="889"/>
                  </a:cubicBezTo>
                  <a:cubicBezTo>
                    <a:pt x="1256" y="893"/>
                    <a:pt x="1257" y="910"/>
                    <a:pt x="1254" y="923"/>
                  </a:cubicBezTo>
                  <a:cubicBezTo>
                    <a:pt x="1259" y="927"/>
                    <a:pt x="1264" y="932"/>
                    <a:pt x="1267" y="938"/>
                  </a:cubicBezTo>
                  <a:cubicBezTo>
                    <a:pt x="1274" y="939"/>
                    <a:pt x="1283" y="939"/>
                    <a:pt x="1289" y="935"/>
                  </a:cubicBezTo>
                  <a:cubicBezTo>
                    <a:pt x="1293" y="931"/>
                    <a:pt x="1293" y="921"/>
                    <a:pt x="1299" y="921"/>
                  </a:cubicBezTo>
                  <a:cubicBezTo>
                    <a:pt x="1311" y="920"/>
                    <a:pt x="1318" y="917"/>
                    <a:pt x="1325" y="914"/>
                  </a:cubicBezTo>
                  <a:cubicBezTo>
                    <a:pt x="1329" y="912"/>
                    <a:pt x="1333" y="912"/>
                    <a:pt x="1336" y="911"/>
                  </a:cubicBezTo>
                  <a:cubicBezTo>
                    <a:pt x="1340" y="908"/>
                    <a:pt x="1343" y="900"/>
                    <a:pt x="1348" y="895"/>
                  </a:cubicBezTo>
                  <a:cubicBezTo>
                    <a:pt x="1356" y="887"/>
                    <a:pt x="1362" y="882"/>
                    <a:pt x="1370" y="875"/>
                  </a:cubicBezTo>
                  <a:cubicBezTo>
                    <a:pt x="1377" y="868"/>
                    <a:pt x="1382" y="864"/>
                    <a:pt x="1393" y="863"/>
                  </a:cubicBezTo>
                  <a:cubicBezTo>
                    <a:pt x="1396" y="838"/>
                    <a:pt x="1419" y="832"/>
                    <a:pt x="1434" y="818"/>
                  </a:cubicBezTo>
                  <a:cubicBezTo>
                    <a:pt x="1434" y="814"/>
                    <a:pt x="1433" y="812"/>
                    <a:pt x="1433" y="808"/>
                  </a:cubicBezTo>
                  <a:cubicBezTo>
                    <a:pt x="1439" y="803"/>
                    <a:pt x="1449" y="801"/>
                    <a:pt x="1447" y="788"/>
                  </a:cubicBezTo>
                  <a:cubicBezTo>
                    <a:pt x="1455" y="782"/>
                    <a:pt x="1457" y="771"/>
                    <a:pt x="1455" y="757"/>
                  </a:cubicBezTo>
                  <a:cubicBezTo>
                    <a:pt x="1459" y="758"/>
                    <a:pt x="1461" y="756"/>
                    <a:pt x="1463" y="755"/>
                  </a:cubicBezTo>
                  <a:cubicBezTo>
                    <a:pt x="1460" y="738"/>
                    <a:pt x="1475" y="729"/>
                    <a:pt x="1466" y="712"/>
                  </a:cubicBezTo>
                  <a:cubicBezTo>
                    <a:pt x="1457" y="713"/>
                    <a:pt x="1454" y="700"/>
                    <a:pt x="1447" y="697"/>
                  </a:cubicBezTo>
                  <a:cubicBezTo>
                    <a:pt x="1437" y="692"/>
                    <a:pt x="1426" y="699"/>
                    <a:pt x="1417" y="693"/>
                  </a:cubicBezTo>
                  <a:cubicBezTo>
                    <a:pt x="1406" y="686"/>
                    <a:pt x="1409" y="668"/>
                    <a:pt x="1401" y="658"/>
                  </a:cubicBezTo>
                  <a:cubicBezTo>
                    <a:pt x="1400" y="677"/>
                    <a:pt x="1385" y="685"/>
                    <a:pt x="1387" y="706"/>
                  </a:cubicBezTo>
                  <a:cubicBezTo>
                    <a:pt x="1381" y="709"/>
                    <a:pt x="1377" y="706"/>
                    <a:pt x="1370" y="707"/>
                  </a:cubicBezTo>
                  <a:cubicBezTo>
                    <a:pt x="1365" y="709"/>
                    <a:pt x="1362" y="716"/>
                    <a:pt x="1358" y="715"/>
                  </a:cubicBezTo>
                  <a:cubicBezTo>
                    <a:pt x="1340" y="714"/>
                    <a:pt x="1363" y="674"/>
                    <a:pt x="1338" y="679"/>
                  </a:cubicBezTo>
                  <a:cubicBezTo>
                    <a:pt x="1335" y="685"/>
                    <a:pt x="1344" y="697"/>
                    <a:pt x="1338" y="703"/>
                  </a:cubicBezTo>
                  <a:cubicBezTo>
                    <a:pt x="1334" y="690"/>
                    <a:pt x="1318" y="689"/>
                    <a:pt x="1317" y="673"/>
                  </a:cubicBezTo>
                  <a:cubicBezTo>
                    <a:pt x="1310" y="669"/>
                    <a:pt x="1298" y="668"/>
                    <a:pt x="1298" y="657"/>
                  </a:cubicBezTo>
                  <a:cubicBezTo>
                    <a:pt x="1293" y="654"/>
                    <a:pt x="1290" y="651"/>
                    <a:pt x="1289" y="645"/>
                  </a:cubicBezTo>
                  <a:cubicBezTo>
                    <a:pt x="1284" y="643"/>
                    <a:pt x="1278" y="641"/>
                    <a:pt x="1277" y="635"/>
                  </a:cubicBezTo>
                  <a:cubicBezTo>
                    <a:pt x="1278" y="634"/>
                    <a:pt x="1283" y="635"/>
                    <a:pt x="1285" y="634"/>
                  </a:cubicBezTo>
                  <a:cubicBezTo>
                    <a:pt x="1285" y="627"/>
                    <a:pt x="1285" y="627"/>
                    <a:pt x="1285" y="627"/>
                  </a:cubicBezTo>
                  <a:cubicBezTo>
                    <a:pt x="1290" y="627"/>
                    <a:pt x="1290" y="627"/>
                    <a:pt x="1290" y="627"/>
                  </a:cubicBezTo>
                  <a:cubicBezTo>
                    <a:pt x="1288" y="610"/>
                    <a:pt x="1299" y="620"/>
                    <a:pt x="1306" y="626"/>
                  </a:cubicBezTo>
                  <a:cubicBezTo>
                    <a:pt x="1316" y="635"/>
                    <a:pt x="1327" y="651"/>
                    <a:pt x="1336" y="657"/>
                  </a:cubicBezTo>
                  <a:cubicBezTo>
                    <a:pt x="1352" y="644"/>
                    <a:pt x="1362" y="667"/>
                    <a:pt x="1380" y="666"/>
                  </a:cubicBezTo>
                  <a:cubicBezTo>
                    <a:pt x="1388" y="661"/>
                    <a:pt x="1393" y="652"/>
                    <a:pt x="1401" y="647"/>
                  </a:cubicBezTo>
                  <a:cubicBezTo>
                    <a:pt x="1408" y="652"/>
                    <a:pt x="1412" y="659"/>
                    <a:pt x="1416" y="666"/>
                  </a:cubicBezTo>
                  <a:cubicBezTo>
                    <a:pt x="1429" y="670"/>
                    <a:pt x="1436" y="663"/>
                    <a:pt x="1448" y="668"/>
                  </a:cubicBezTo>
                  <a:cubicBezTo>
                    <a:pt x="1451" y="668"/>
                    <a:pt x="1450" y="664"/>
                    <a:pt x="1455" y="665"/>
                  </a:cubicBezTo>
                  <a:cubicBezTo>
                    <a:pt x="1464" y="670"/>
                    <a:pt x="1468" y="663"/>
                    <a:pt x="1474" y="659"/>
                  </a:cubicBezTo>
                  <a:cubicBezTo>
                    <a:pt x="1479" y="657"/>
                    <a:pt x="1486" y="658"/>
                    <a:pt x="1486" y="652"/>
                  </a:cubicBezTo>
                  <a:cubicBezTo>
                    <a:pt x="1495" y="653"/>
                    <a:pt x="1501" y="644"/>
                    <a:pt x="1508" y="640"/>
                  </a:cubicBezTo>
                  <a:cubicBezTo>
                    <a:pt x="1514" y="642"/>
                    <a:pt x="1516" y="648"/>
                    <a:pt x="1519" y="653"/>
                  </a:cubicBezTo>
                  <a:cubicBezTo>
                    <a:pt x="1523" y="653"/>
                    <a:pt x="1526" y="651"/>
                    <a:pt x="1531" y="652"/>
                  </a:cubicBezTo>
                  <a:cubicBezTo>
                    <a:pt x="1532" y="655"/>
                    <a:pt x="1535" y="657"/>
                    <a:pt x="1536" y="659"/>
                  </a:cubicBezTo>
                  <a:cubicBezTo>
                    <a:pt x="1539" y="659"/>
                    <a:pt x="1541" y="658"/>
                    <a:pt x="1544" y="659"/>
                  </a:cubicBezTo>
                  <a:cubicBezTo>
                    <a:pt x="1545" y="662"/>
                    <a:pt x="1546" y="664"/>
                    <a:pt x="1547" y="667"/>
                  </a:cubicBezTo>
                  <a:cubicBezTo>
                    <a:pt x="1555" y="671"/>
                    <a:pt x="1559" y="664"/>
                    <a:pt x="1562" y="659"/>
                  </a:cubicBezTo>
                  <a:cubicBezTo>
                    <a:pt x="1566" y="671"/>
                    <a:pt x="1552" y="672"/>
                    <a:pt x="1553" y="682"/>
                  </a:cubicBezTo>
                  <a:cubicBezTo>
                    <a:pt x="1553" y="687"/>
                    <a:pt x="1566" y="695"/>
                    <a:pt x="1571" y="697"/>
                  </a:cubicBezTo>
                  <a:cubicBezTo>
                    <a:pt x="1592" y="705"/>
                    <a:pt x="1580" y="671"/>
                    <a:pt x="1586" y="661"/>
                  </a:cubicBezTo>
                  <a:cubicBezTo>
                    <a:pt x="1587" y="667"/>
                    <a:pt x="1585" y="672"/>
                    <a:pt x="1585" y="677"/>
                  </a:cubicBezTo>
                  <a:cubicBezTo>
                    <a:pt x="1587" y="680"/>
                    <a:pt x="1590" y="681"/>
                    <a:pt x="1592" y="683"/>
                  </a:cubicBezTo>
                  <a:cubicBezTo>
                    <a:pt x="1595" y="712"/>
                    <a:pt x="1602" y="735"/>
                    <a:pt x="1614" y="755"/>
                  </a:cubicBezTo>
                  <a:cubicBezTo>
                    <a:pt x="1614" y="758"/>
                    <a:pt x="1614" y="760"/>
                    <a:pt x="1615" y="762"/>
                  </a:cubicBezTo>
                  <a:cubicBezTo>
                    <a:pt x="1616" y="764"/>
                    <a:pt x="1619" y="763"/>
                    <a:pt x="1621" y="765"/>
                  </a:cubicBezTo>
                  <a:cubicBezTo>
                    <a:pt x="1621" y="772"/>
                    <a:pt x="1625" y="776"/>
                    <a:pt x="1629" y="779"/>
                  </a:cubicBezTo>
                  <a:cubicBezTo>
                    <a:pt x="1628" y="802"/>
                    <a:pt x="1645" y="814"/>
                    <a:pt x="1647" y="830"/>
                  </a:cubicBezTo>
                  <a:cubicBezTo>
                    <a:pt x="1648" y="844"/>
                    <a:pt x="1651" y="853"/>
                    <a:pt x="1658" y="862"/>
                  </a:cubicBezTo>
                  <a:cubicBezTo>
                    <a:pt x="1663" y="856"/>
                    <a:pt x="1660" y="849"/>
                    <a:pt x="1661" y="842"/>
                  </a:cubicBezTo>
                  <a:cubicBezTo>
                    <a:pt x="1662" y="838"/>
                    <a:pt x="1665" y="835"/>
                    <a:pt x="1666" y="831"/>
                  </a:cubicBezTo>
                  <a:cubicBezTo>
                    <a:pt x="1666" y="830"/>
                    <a:pt x="1665" y="827"/>
                    <a:pt x="1665" y="825"/>
                  </a:cubicBezTo>
                  <a:cubicBezTo>
                    <a:pt x="1665" y="820"/>
                    <a:pt x="1669" y="814"/>
                    <a:pt x="1669" y="810"/>
                  </a:cubicBezTo>
                  <a:cubicBezTo>
                    <a:pt x="1669" y="804"/>
                    <a:pt x="1665" y="794"/>
                    <a:pt x="1664" y="783"/>
                  </a:cubicBezTo>
                  <a:close/>
                  <a:moveTo>
                    <a:pt x="911" y="465"/>
                  </a:moveTo>
                  <a:cubicBezTo>
                    <a:pt x="918" y="465"/>
                    <a:pt x="918" y="465"/>
                    <a:pt x="918" y="465"/>
                  </a:cubicBezTo>
                  <a:cubicBezTo>
                    <a:pt x="918" y="468"/>
                    <a:pt x="910" y="471"/>
                    <a:pt x="911" y="465"/>
                  </a:cubicBezTo>
                  <a:close/>
                  <a:moveTo>
                    <a:pt x="923" y="465"/>
                  </a:moveTo>
                  <a:cubicBezTo>
                    <a:pt x="924" y="455"/>
                    <a:pt x="940" y="454"/>
                    <a:pt x="947" y="459"/>
                  </a:cubicBezTo>
                  <a:cubicBezTo>
                    <a:pt x="947" y="468"/>
                    <a:pt x="931" y="466"/>
                    <a:pt x="923" y="465"/>
                  </a:cubicBezTo>
                  <a:close/>
                  <a:moveTo>
                    <a:pt x="1059" y="449"/>
                  </a:moveTo>
                  <a:cubicBezTo>
                    <a:pt x="1056" y="449"/>
                    <a:pt x="1055" y="446"/>
                    <a:pt x="1052" y="444"/>
                  </a:cubicBezTo>
                  <a:cubicBezTo>
                    <a:pt x="1049" y="444"/>
                    <a:pt x="1048" y="446"/>
                    <a:pt x="1045" y="445"/>
                  </a:cubicBezTo>
                  <a:cubicBezTo>
                    <a:pt x="1041" y="445"/>
                    <a:pt x="1041" y="441"/>
                    <a:pt x="1038" y="440"/>
                  </a:cubicBezTo>
                  <a:cubicBezTo>
                    <a:pt x="1035" y="439"/>
                    <a:pt x="1033" y="441"/>
                    <a:pt x="1030" y="442"/>
                  </a:cubicBezTo>
                  <a:cubicBezTo>
                    <a:pt x="1026" y="440"/>
                    <a:pt x="1024" y="437"/>
                    <a:pt x="1021" y="435"/>
                  </a:cubicBezTo>
                  <a:cubicBezTo>
                    <a:pt x="1015" y="442"/>
                    <a:pt x="1008" y="436"/>
                    <a:pt x="1001" y="437"/>
                  </a:cubicBezTo>
                  <a:cubicBezTo>
                    <a:pt x="990" y="438"/>
                    <a:pt x="981" y="446"/>
                    <a:pt x="976" y="453"/>
                  </a:cubicBezTo>
                  <a:cubicBezTo>
                    <a:pt x="959" y="454"/>
                    <a:pt x="951" y="450"/>
                    <a:pt x="934" y="450"/>
                  </a:cubicBezTo>
                  <a:cubicBezTo>
                    <a:pt x="931" y="445"/>
                    <a:pt x="929" y="437"/>
                    <a:pt x="924" y="433"/>
                  </a:cubicBezTo>
                  <a:cubicBezTo>
                    <a:pt x="925" y="429"/>
                    <a:pt x="927" y="425"/>
                    <a:pt x="925" y="420"/>
                  </a:cubicBezTo>
                  <a:cubicBezTo>
                    <a:pt x="927" y="419"/>
                    <a:pt x="929" y="418"/>
                    <a:pt x="932" y="419"/>
                  </a:cubicBezTo>
                  <a:cubicBezTo>
                    <a:pt x="930" y="406"/>
                    <a:pt x="932" y="395"/>
                    <a:pt x="944" y="395"/>
                  </a:cubicBezTo>
                  <a:cubicBezTo>
                    <a:pt x="945" y="389"/>
                    <a:pt x="942" y="388"/>
                    <a:pt x="942" y="383"/>
                  </a:cubicBezTo>
                  <a:cubicBezTo>
                    <a:pt x="950" y="377"/>
                    <a:pt x="951" y="363"/>
                    <a:pt x="968" y="365"/>
                  </a:cubicBezTo>
                  <a:cubicBezTo>
                    <a:pt x="971" y="368"/>
                    <a:pt x="966" y="366"/>
                    <a:pt x="966" y="370"/>
                  </a:cubicBezTo>
                  <a:cubicBezTo>
                    <a:pt x="971" y="376"/>
                    <a:pt x="981" y="370"/>
                    <a:pt x="987" y="374"/>
                  </a:cubicBezTo>
                  <a:cubicBezTo>
                    <a:pt x="985" y="379"/>
                    <a:pt x="979" y="379"/>
                    <a:pt x="978" y="384"/>
                  </a:cubicBezTo>
                  <a:cubicBezTo>
                    <a:pt x="982" y="386"/>
                    <a:pt x="988" y="386"/>
                    <a:pt x="991" y="389"/>
                  </a:cubicBezTo>
                  <a:cubicBezTo>
                    <a:pt x="991" y="392"/>
                    <a:pt x="990" y="396"/>
                    <a:pt x="992" y="397"/>
                  </a:cubicBezTo>
                  <a:cubicBezTo>
                    <a:pt x="993" y="399"/>
                    <a:pt x="996" y="398"/>
                    <a:pt x="998" y="399"/>
                  </a:cubicBezTo>
                  <a:cubicBezTo>
                    <a:pt x="1001" y="393"/>
                    <a:pt x="1013" y="396"/>
                    <a:pt x="1014" y="387"/>
                  </a:cubicBezTo>
                  <a:cubicBezTo>
                    <a:pt x="1016" y="388"/>
                    <a:pt x="1019" y="389"/>
                    <a:pt x="1023" y="389"/>
                  </a:cubicBezTo>
                  <a:cubicBezTo>
                    <a:pt x="1025" y="388"/>
                    <a:pt x="1025" y="384"/>
                    <a:pt x="1027" y="382"/>
                  </a:cubicBezTo>
                  <a:cubicBezTo>
                    <a:pt x="1017" y="381"/>
                    <a:pt x="1005" y="384"/>
                    <a:pt x="999" y="373"/>
                  </a:cubicBezTo>
                  <a:cubicBezTo>
                    <a:pt x="1005" y="364"/>
                    <a:pt x="1021" y="365"/>
                    <a:pt x="1027" y="356"/>
                  </a:cubicBezTo>
                  <a:cubicBezTo>
                    <a:pt x="1035" y="358"/>
                    <a:pt x="1039" y="350"/>
                    <a:pt x="1047" y="353"/>
                  </a:cubicBezTo>
                  <a:cubicBezTo>
                    <a:pt x="1045" y="358"/>
                    <a:pt x="1040" y="360"/>
                    <a:pt x="1035" y="362"/>
                  </a:cubicBezTo>
                  <a:cubicBezTo>
                    <a:pt x="1036" y="366"/>
                    <a:pt x="1039" y="366"/>
                    <a:pt x="1042" y="368"/>
                  </a:cubicBezTo>
                  <a:cubicBezTo>
                    <a:pt x="1038" y="370"/>
                    <a:pt x="1040" y="378"/>
                    <a:pt x="1037" y="382"/>
                  </a:cubicBezTo>
                  <a:cubicBezTo>
                    <a:pt x="1033" y="383"/>
                    <a:pt x="1033" y="379"/>
                    <a:pt x="1029" y="380"/>
                  </a:cubicBezTo>
                  <a:cubicBezTo>
                    <a:pt x="1029" y="388"/>
                    <a:pt x="1037" y="388"/>
                    <a:pt x="1040" y="393"/>
                  </a:cubicBezTo>
                  <a:cubicBezTo>
                    <a:pt x="1049" y="391"/>
                    <a:pt x="1049" y="398"/>
                    <a:pt x="1058" y="396"/>
                  </a:cubicBezTo>
                  <a:cubicBezTo>
                    <a:pt x="1067" y="408"/>
                    <a:pt x="1087" y="411"/>
                    <a:pt x="1099" y="418"/>
                  </a:cubicBezTo>
                  <a:cubicBezTo>
                    <a:pt x="1105" y="421"/>
                    <a:pt x="1106" y="431"/>
                    <a:pt x="1112" y="436"/>
                  </a:cubicBezTo>
                  <a:cubicBezTo>
                    <a:pt x="1106" y="454"/>
                    <a:pt x="1075" y="450"/>
                    <a:pt x="1059" y="449"/>
                  </a:cubicBezTo>
                  <a:close/>
                  <a:moveTo>
                    <a:pt x="1104" y="91"/>
                  </a:moveTo>
                  <a:cubicBezTo>
                    <a:pt x="1108" y="89"/>
                    <a:pt x="1112" y="93"/>
                    <a:pt x="1115" y="94"/>
                  </a:cubicBezTo>
                  <a:cubicBezTo>
                    <a:pt x="1112" y="96"/>
                    <a:pt x="1108" y="92"/>
                    <a:pt x="1104" y="91"/>
                  </a:cubicBezTo>
                  <a:close/>
                  <a:moveTo>
                    <a:pt x="215" y="250"/>
                  </a:moveTo>
                  <a:cubicBezTo>
                    <a:pt x="215" y="251"/>
                    <a:pt x="214" y="252"/>
                    <a:pt x="215" y="252"/>
                  </a:cubicBezTo>
                  <a:cubicBezTo>
                    <a:pt x="217" y="250"/>
                    <a:pt x="221" y="244"/>
                    <a:pt x="217" y="245"/>
                  </a:cubicBezTo>
                  <a:cubicBezTo>
                    <a:pt x="222" y="239"/>
                    <a:pt x="233" y="233"/>
                    <a:pt x="233" y="227"/>
                  </a:cubicBezTo>
                  <a:cubicBezTo>
                    <a:pt x="238" y="227"/>
                    <a:pt x="246" y="222"/>
                    <a:pt x="248" y="214"/>
                  </a:cubicBezTo>
                  <a:cubicBezTo>
                    <a:pt x="246" y="214"/>
                    <a:pt x="243" y="217"/>
                    <a:pt x="242" y="215"/>
                  </a:cubicBezTo>
                  <a:cubicBezTo>
                    <a:pt x="248" y="212"/>
                    <a:pt x="251" y="208"/>
                    <a:pt x="258" y="206"/>
                  </a:cubicBezTo>
                  <a:cubicBezTo>
                    <a:pt x="260" y="209"/>
                    <a:pt x="257" y="213"/>
                    <a:pt x="257" y="216"/>
                  </a:cubicBezTo>
                  <a:cubicBezTo>
                    <a:pt x="262" y="217"/>
                    <a:pt x="268" y="210"/>
                    <a:pt x="274" y="208"/>
                  </a:cubicBezTo>
                  <a:cubicBezTo>
                    <a:pt x="277" y="207"/>
                    <a:pt x="283" y="209"/>
                    <a:pt x="287" y="206"/>
                  </a:cubicBezTo>
                  <a:cubicBezTo>
                    <a:pt x="288" y="206"/>
                    <a:pt x="290" y="202"/>
                    <a:pt x="292" y="201"/>
                  </a:cubicBezTo>
                  <a:cubicBezTo>
                    <a:pt x="297" y="196"/>
                    <a:pt x="310" y="191"/>
                    <a:pt x="305" y="187"/>
                  </a:cubicBezTo>
                  <a:cubicBezTo>
                    <a:pt x="309" y="187"/>
                    <a:pt x="308" y="182"/>
                    <a:pt x="311" y="180"/>
                  </a:cubicBezTo>
                  <a:cubicBezTo>
                    <a:pt x="313" y="181"/>
                    <a:pt x="313" y="182"/>
                    <a:pt x="314" y="181"/>
                  </a:cubicBezTo>
                  <a:cubicBezTo>
                    <a:pt x="323" y="157"/>
                    <a:pt x="359" y="143"/>
                    <a:pt x="376" y="124"/>
                  </a:cubicBezTo>
                  <a:cubicBezTo>
                    <a:pt x="369" y="128"/>
                    <a:pt x="360" y="131"/>
                    <a:pt x="353" y="134"/>
                  </a:cubicBezTo>
                  <a:cubicBezTo>
                    <a:pt x="361" y="124"/>
                    <a:pt x="378" y="117"/>
                    <a:pt x="387" y="108"/>
                  </a:cubicBezTo>
                  <a:cubicBezTo>
                    <a:pt x="396" y="101"/>
                    <a:pt x="401" y="100"/>
                    <a:pt x="400" y="94"/>
                  </a:cubicBezTo>
                  <a:cubicBezTo>
                    <a:pt x="322" y="137"/>
                    <a:pt x="252" y="193"/>
                    <a:pt x="200" y="258"/>
                  </a:cubicBezTo>
                  <a:cubicBezTo>
                    <a:pt x="202" y="257"/>
                    <a:pt x="206" y="253"/>
                    <a:pt x="208" y="254"/>
                  </a:cubicBezTo>
                  <a:cubicBezTo>
                    <a:pt x="203" y="260"/>
                    <a:pt x="192" y="264"/>
                    <a:pt x="192" y="271"/>
                  </a:cubicBezTo>
                  <a:cubicBezTo>
                    <a:pt x="194" y="265"/>
                    <a:pt x="199" y="268"/>
                    <a:pt x="203" y="266"/>
                  </a:cubicBezTo>
                  <a:cubicBezTo>
                    <a:pt x="210" y="262"/>
                    <a:pt x="210" y="255"/>
                    <a:pt x="215" y="250"/>
                  </a:cubicBezTo>
                  <a:close/>
                  <a:moveTo>
                    <a:pt x="63" y="1119"/>
                  </a:moveTo>
                  <a:cubicBezTo>
                    <a:pt x="63" y="1103"/>
                    <a:pt x="54" y="1079"/>
                    <a:pt x="50" y="1063"/>
                  </a:cubicBezTo>
                  <a:cubicBezTo>
                    <a:pt x="48" y="1055"/>
                    <a:pt x="40" y="1047"/>
                    <a:pt x="37" y="1040"/>
                  </a:cubicBezTo>
                  <a:cubicBezTo>
                    <a:pt x="33" y="1032"/>
                    <a:pt x="30" y="1023"/>
                    <a:pt x="27" y="1015"/>
                  </a:cubicBezTo>
                  <a:cubicBezTo>
                    <a:pt x="21" y="998"/>
                    <a:pt x="12" y="982"/>
                    <a:pt x="8" y="967"/>
                  </a:cubicBezTo>
                  <a:cubicBezTo>
                    <a:pt x="7" y="962"/>
                    <a:pt x="6" y="954"/>
                    <a:pt x="5" y="947"/>
                  </a:cubicBezTo>
                  <a:cubicBezTo>
                    <a:pt x="4" y="944"/>
                    <a:pt x="0" y="929"/>
                    <a:pt x="1" y="934"/>
                  </a:cubicBezTo>
                  <a:cubicBezTo>
                    <a:pt x="15" y="1040"/>
                    <a:pt x="48" y="1132"/>
                    <a:pt x="89" y="1208"/>
                  </a:cubicBezTo>
                  <a:cubicBezTo>
                    <a:pt x="80" y="1183"/>
                    <a:pt x="62" y="1159"/>
                    <a:pt x="61" y="1131"/>
                  </a:cubicBezTo>
                  <a:cubicBezTo>
                    <a:pt x="61" y="1127"/>
                    <a:pt x="63" y="1123"/>
                    <a:pt x="63" y="1119"/>
                  </a:cubicBezTo>
                  <a:close/>
                  <a:moveTo>
                    <a:pt x="585" y="5"/>
                  </a:moveTo>
                  <a:cubicBezTo>
                    <a:pt x="584" y="5"/>
                    <a:pt x="583" y="5"/>
                    <a:pt x="583" y="4"/>
                  </a:cubicBezTo>
                  <a:cubicBezTo>
                    <a:pt x="584" y="4"/>
                    <a:pt x="585" y="4"/>
                    <a:pt x="585" y="3"/>
                  </a:cubicBezTo>
                  <a:cubicBezTo>
                    <a:pt x="581" y="3"/>
                    <a:pt x="578" y="3"/>
                    <a:pt x="577" y="6"/>
                  </a:cubicBezTo>
                  <a:cubicBezTo>
                    <a:pt x="580" y="7"/>
                    <a:pt x="584" y="7"/>
                    <a:pt x="585" y="5"/>
                  </a:cubicBezTo>
                  <a:close/>
                </a:path>
              </a:pathLst>
            </a:custGeom>
            <a:grpFill/>
            <a:ln w="9525" cap="flat" cmpd="sng">
              <a:noFill/>
              <a:prstDash val="solid"/>
              <a:round/>
              <a:headEnd type="none" w="med" len="med"/>
              <a:tailEnd type="none" w="med" len="med"/>
            </a:ln>
            <a:effectLst/>
          </p:spPr>
          <p:txBody>
            <a:bodyPr/>
            <a:lstStyle/>
            <a:p>
              <a:endParaRPr lang="de-DE" sz="1350"/>
            </a:p>
          </p:txBody>
        </p:sp>
      </p:grpSp>
      <p:sp>
        <p:nvSpPr>
          <p:cNvPr id="17" name="文本框 2"/>
          <p:cNvSpPr txBox="1"/>
          <p:nvPr/>
        </p:nvSpPr>
        <p:spPr>
          <a:xfrm>
            <a:off x="1296902"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
        <p:nvSpPr>
          <p:cNvPr id="18" name="矩形 17"/>
          <p:cNvSpPr/>
          <p:nvPr/>
        </p:nvSpPr>
        <p:spPr>
          <a:xfrm>
            <a:off x="196464" y="1615712"/>
            <a:ext cx="775136" cy="2308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rPr>
              <a:t>PPT</a:t>
            </a:r>
            <a:r>
              <a:rPr kumimoji="0" lang="zh-CN" altLang="en-US" sz="100" b="0" i="0" u="none" strike="noStrike" kern="0" cap="none" spc="0" normalizeH="0" baseline="0" noProof="0" dirty="0">
                <a:ln>
                  <a:noFill/>
                </a:ln>
                <a:solidFill>
                  <a:sysClr val="window" lastClr="FFFFFF"/>
                </a:solidFill>
                <a:effectLst/>
                <a:uLnTx/>
                <a:uFillTx/>
              </a:rPr>
              <a:t>模板下载：</a:t>
            </a:r>
            <a:r>
              <a:rPr kumimoji="0" lang="en-US" altLang="zh-CN" sz="100" b="0" i="0" u="none" strike="noStrike" kern="0" cap="none" spc="0" normalizeH="0" baseline="0" noProof="0" dirty="0">
                <a:ln>
                  <a:noFill/>
                </a:ln>
                <a:solidFill>
                  <a:sysClr val="window" lastClr="FFFFFF"/>
                </a:solidFill>
                <a:effectLst/>
                <a:uLnTx/>
                <a:uFillTx/>
              </a:rPr>
              <a:t>www.1ppt.com/moban/     </a:t>
            </a:r>
            <a:r>
              <a:rPr kumimoji="0" lang="zh-CN" altLang="en-US" sz="100" b="0" i="0" u="none" strike="noStrike" kern="0" cap="none" spc="0" normalizeH="0" baseline="0" noProof="0" dirty="0">
                <a:ln>
                  <a:noFill/>
                </a:ln>
                <a:solidFill>
                  <a:sysClr val="window" lastClr="FFFFFF"/>
                </a:solidFill>
                <a:effectLst/>
                <a:uLnTx/>
                <a:uFillTx/>
              </a:rPr>
              <a:t>行业</a:t>
            </a:r>
            <a:r>
              <a:rPr kumimoji="0" lang="en-US" altLang="zh-CN" sz="100" b="0" i="0" u="none" strike="noStrike" kern="0" cap="none" spc="0" normalizeH="0" baseline="0" noProof="0" dirty="0">
                <a:ln>
                  <a:noFill/>
                </a:ln>
                <a:solidFill>
                  <a:sysClr val="window" lastClr="FFFFFF"/>
                </a:solidFill>
                <a:effectLst/>
                <a:uLnTx/>
                <a:uFillTx/>
              </a:rPr>
              <a:t>PPT</a:t>
            </a:r>
            <a:r>
              <a:rPr kumimoji="0" lang="zh-CN" altLang="en-US" sz="100" b="0" i="0" u="none" strike="noStrike" kern="0" cap="none" spc="0" normalizeH="0" baseline="0" noProof="0" dirty="0">
                <a:ln>
                  <a:noFill/>
                </a:ln>
                <a:solidFill>
                  <a:sysClr val="window" lastClr="FFFFFF"/>
                </a:solidFill>
                <a:effectLst/>
                <a:uLnTx/>
                <a:uFillTx/>
              </a:rPr>
              <a:t>模板：</a:t>
            </a:r>
            <a:r>
              <a:rPr kumimoji="0" lang="en-US" altLang="zh-CN" sz="100" b="0" i="0" u="none" strike="noStrike" kern="0" cap="none" spc="0" normalizeH="0" baseline="0" noProof="0" dirty="0">
                <a:ln>
                  <a:noFill/>
                </a:ln>
                <a:solidFill>
                  <a:sysClr val="window" lastClr="FFFFFF"/>
                </a:solidFill>
                <a:effectLst/>
                <a:uLnTx/>
                <a:uFillTx/>
              </a:rPr>
              <a:t>www.1ppt.com/hangye/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rPr>
              <a:t>节日</a:t>
            </a:r>
            <a:r>
              <a:rPr kumimoji="0" lang="en-US" altLang="zh-CN" sz="100" b="0" i="0" u="none" strike="noStrike" kern="0" cap="none" spc="0" normalizeH="0" baseline="0" noProof="0" dirty="0">
                <a:ln>
                  <a:noFill/>
                </a:ln>
                <a:solidFill>
                  <a:sysClr val="window" lastClr="FFFFFF"/>
                </a:solidFill>
                <a:effectLst/>
                <a:uLnTx/>
                <a:uFillTx/>
              </a:rPr>
              <a:t>PPT</a:t>
            </a:r>
            <a:r>
              <a:rPr kumimoji="0" lang="zh-CN" altLang="en-US" sz="100" b="0" i="0" u="none" strike="noStrike" kern="0" cap="none" spc="0" normalizeH="0" baseline="0" noProof="0" dirty="0">
                <a:ln>
                  <a:noFill/>
                </a:ln>
                <a:solidFill>
                  <a:sysClr val="window" lastClr="FFFFFF"/>
                </a:solidFill>
                <a:effectLst/>
                <a:uLnTx/>
                <a:uFillTx/>
              </a:rPr>
              <a:t>模板：</a:t>
            </a:r>
            <a:r>
              <a:rPr kumimoji="0" lang="en-US" altLang="zh-CN" sz="100" b="0" i="0" u="none" strike="noStrike" kern="0" cap="none" spc="0" normalizeH="0" baseline="0" noProof="0" dirty="0">
                <a:ln>
                  <a:noFill/>
                </a:ln>
                <a:solidFill>
                  <a:sysClr val="window" lastClr="FFFFFF"/>
                </a:solidFill>
                <a:effectLst/>
                <a:uLnTx/>
                <a:uFillTx/>
              </a:rPr>
              <a:t>www.1ppt.com/jieri/           PPT</a:t>
            </a:r>
            <a:r>
              <a:rPr kumimoji="0" lang="zh-CN" altLang="en-US" sz="100" b="0" i="0" u="none" strike="noStrike" kern="0" cap="none" spc="0" normalizeH="0" baseline="0" noProof="0" dirty="0">
                <a:ln>
                  <a:noFill/>
                </a:ln>
                <a:solidFill>
                  <a:sysClr val="window" lastClr="FFFFFF"/>
                </a:solidFill>
                <a:effectLst/>
                <a:uLnTx/>
                <a:uFillTx/>
              </a:rPr>
              <a:t>素材下载：</a:t>
            </a:r>
            <a:r>
              <a:rPr kumimoji="0" lang="en-US" altLang="zh-CN" sz="100" b="0" i="0" u="none" strike="noStrike" kern="0" cap="none" spc="0" normalizeH="0" baseline="0" noProof="0" dirty="0">
                <a:ln>
                  <a:noFill/>
                </a:ln>
                <a:solidFill>
                  <a:sysClr val="window" lastClr="FFFFFF"/>
                </a:solidFill>
                <a:effectLst/>
                <a:uLnTx/>
                <a:uFillTx/>
              </a:rPr>
              <a:t>www.1ppt.com/sucai/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rPr>
              <a:t>PPT</a:t>
            </a:r>
            <a:r>
              <a:rPr kumimoji="0" lang="zh-CN" altLang="en-US" sz="100" b="0" i="0" u="none" strike="noStrike" kern="0" cap="none" spc="0" normalizeH="0" baseline="0" noProof="0" dirty="0">
                <a:ln>
                  <a:noFill/>
                </a:ln>
                <a:solidFill>
                  <a:sysClr val="window" lastClr="FFFFFF"/>
                </a:solidFill>
                <a:effectLst/>
                <a:uLnTx/>
                <a:uFillTx/>
              </a:rPr>
              <a:t>背景图片：</a:t>
            </a:r>
            <a:r>
              <a:rPr kumimoji="0" lang="en-US" altLang="zh-CN" sz="100" b="0" i="0" u="none" strike="noStrike" kern="0" cap="none" spc="0" normalizeH="0" baseline="0" noProof="0" dirty="0">
                <a:ln>
                  <a:noFill/>
                </a:ln>
                <a:solidFill>
                  <a:sysClr val="window" lastClr="FFFFFF"/>
                </a:solidFill>
                <a:effectLst/>
                <a:uLnTx/>
                <a:uFillTx/>
              </a:rPr>
              <a:t>www.1ppt.com/beijing/      PPT</a:t>
            </a:r>
            <a:r>
              <a:rPr kumimoji="0" lang="zh-CN" altLang="en-US" sz="100" b="0" i="0" u="none" strike="noStrike" kern="0" cap="none" spc="0" normalizeH="0" baseline="0" noProof="0" dirty="0">
                <a:ln>
                  <a:noFill/>
                </a:ln>
                <a:solidFill>
                  <a:sysClr val="window" lastClr="FFFFFF"/>
                </a:solidFill>
                <a:effectLst/>
                <a:uLnTx/>
                <a:uFillTx/>
              </a:rPr>
              <a:t>图表下载：</a:t>
            </a:r>
            <a:r>
              <a:rPr kumimoji="0" lang="en-US" altLang="zh-CN" sz="100" b="0" i="0" u="none" strike="noStrike" kern="0" cap="none" spc="0" normalizeH="0" baseline="0" noProof="0" dirty="0">
                <a:ln>
                  <a:noFill/>
                </a:ln>
                <a:solidFill>
                  <a:sysClr val="window" lastClr="FFFFFF"/>
                </a:solidFill>
                <a:effectLst/>
                <a:uLnTx/>
                <a:uFillTx/>
              </a:rPr>
              <a:t>www.1ppt.com/tubiao/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rPr>
              <a:t>优秀</a:t>
            </a:r>
            <a:r>
              <a:rPr kumimoji="0" lang="en-US" altLang="zh-CN" sz="100" b="0" i="0" u="none" strike="noStrike" kern="0" cap="none" spc="0" normalizeH="0" baseline="0" noProof="0" dirty="0">
                <a:ln>
                  <a:noFill/>
                </a:ln>
                <a:solidFill>
                  <a:sysClr val="window" lastClr="FFFFFF"/>
                </a:solidFill>
                <a:effectLst/>
                <a:uLnTx/>
                <a:uFillTx/>
              </a:rPr>
              <a:t>PPT</a:t>
            </a:r>
            <a:r>
              <a:rPr kumimoji="0" lang="zh-CN" altLang="en-US" sz="100" b="0" i="0" u="none" strike="noStrike" kern="0" cap="none" spc="0" normalizeH="0" baseline="0" noProof="0" dirty="0">
                <a:ln>
                  <a:noFill/>
                </a:ln>
                <a:solidFill>
                  <a:sysClr val="window" lastClr="FFFFFF"/>
                </a:solidFill>
                <a:effectLst/>
                <a:uLnTx/>
                <a:uFillTx/>
              </a:rPr>
              <a:t>下载：</a:t>
            </a:r>
            <a:r>
              <a:rPr kumimoji="0" lang="en-US" altLang="zh-CN" sz="100" b="0" i="0" u="none" strike="noStrike" kern="0" cap="none" spc="0" normalizeH="0" baseline="0" noProof="0" dirty="0">
                <a:ln>
                  <a:noFill/>
                </a:ln>
                <a:solidFill>
                  <a:sysClr val="window" lastClr="FFFFFF"/>
                </a:solidFill>
                <a:effectLst/>
                <a:uLnTx/>
                <a:uFillTx/>
              </a:rPr>
              <a:t>www.1ppt.com/xiazai/        PPT</a:t>
            </a:r>
            <a:r>
              <a:rPr kumimoji="0" lang="zh-CN" altLang="en-US" sz="100" b="0" i="0" u="none" strike="noStrike" kern="0" cap="none" spc="0" normalizeH="0" baseline="0" noProof="0" dirty="0">
                <a:ln>
                  <a:noFill/>
                </a:ln>
                <a:solidFill>
                  <a:sysClr val="window" lastClr="FFFFFF"/>
                </a:solidFill>
                <a:effectLst/>
                <a:uLnTx/>
                <a:uFillTx/>
              </a:rPr>
              <a:t>教程： </a:t>
            </a:r>
            <a:r>
              <a:rPr kumimoji="0" lang="en-US" altLang="zh-CN" sz="100" b="0" i="0" u="none" strike="noStrike" kern="0" cap="none" spc="0" normalizeH="0" baseline="0" noProof="0" dirty="0">
                <a:ln>
                  <a:noFill/>
                </a:ln>
                <a:solidFill>
                  <a:sysClr val="window" lastClr="FFFFFF"/>
                </a:solidFill>
                <a:effectLst/>
                <a:uLnTx/>
                <a:uFillTx/>
              </a:rPr>
              <a:t>www.1ppt.com/powerpoint/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rPr>
              <a:t>Word</a:t>
            </a:r>
            <a:r>
              <a:rPr kumimoji="0" lang="zh-CN" altLang="en-US" sz="100" b="0" i="0" u="none" strike="noStrike" kern="0" cap="none" spc="0" normalizeH="0" baseline="0" noProof="0" dirty="0">
                <a:ln>
                  <a:noFill/>
                </a:ln>
                <a:solidFill>
                  <a:sysClr val="window" lastClr="FFFFFF"/>
                </a:solidFill>
                <a:effectLst/>
                <a:uLnTx/>
                <a:uFillTx/>
              </a:rPr>
              <a:t>教程： </a:t>
            </a:r>
            <a:r>
              <a:rPr kumimoji="0" lang="en-US" altLang="zh-CN" sz="100" b="0" i="0" u="none" strike="noStrike" kern="0" cap="none" spc="0" normalizeH="0" baseline="0" noProof="0" dirty="0">
                <a:ln>
                  <a:noFill/>
                </a:ln>
                <a:solidFill>
                  <a:sysClr val="window" lastClr="FFFFFF"/>
                </a:solidFill>
                <a:effectLst/>
                <a:uLnTx/>
                <a:uFillTx/>
              </a:rPr>
              <a:t>www.1ppt.com/word/              Excel</a:t>
            </a:r>
            <a:r>
              <a:rPr kumimoji="0" lang="zh-CN" altLang="en-US" sz="100" b="0" i="0" u="none" strike="noStrike" kern="0" cap="none" spc="0" normalizeH="0" baseline="0" noProof="0" dirty="0">
                <a:ln>
                  <a:noFill/>
                </a:ln>
                <a:solidFill>
                  <a:sysClr val="window" lastClr="FFFFFF"/>
                </a:solidFill>
                <a:effectLst/>
                <a:uLnTx/>
                <a:uFillTx/>
              </a:rPr>
              <a:t>教程：</a:t>
            </a:r>
            <a:r>
              <a:rPr kumimoji="0" lang="en-US" altLang="zh-CN" sz="100" b="0" i="0" u="none" strike="noStrike" kern="0" cap="none" spc="0" normalizeH="0" baseline="0" noProof="0" dirty="0">
                <a:ln>
                  <a:noFill/>
                </a:ln>
                <a:solidFill>
                  <a:sysClr val="window" lastClr="FFFFFF"/>
                </a:solidFill>
                <a:effectLst/>
                <a:uLnTx/>
                <a:uFillTx/>
              </a:rPr>
              <a:t>www.1ppt.com/excel/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rPr>
              <a:t>资料下载：</a:t>
            </a:r>
            <a:r>
              <a:rPr kumimoji="0" lang="en-US" altLang="zh-CN" sz="100" b="0" i="0" u="none" strike="noStrike" kern="0" cap="none" spc="0" normalizeH="0" baseline="0" noProof="0" dirty="0">
                <a:ln>
                  <a:noFill/>
                </a:ln>
                <a:solidFill>
                  <a:sysClr val="window" lastClr="FFFFFF"/>
                </a:solidFill>
                <a:effectLst/>
                <a:uLnTx/>
                <a:uFillTx/>
              </a:rPr>
              <a:t>www.1ppt.com/ziliao/                PPT</a:t>
            </a:r>
            <a:r>
              <a:rPr kumimoji="0" lang="zh-CN" altLang="en-US" sz="100" b="0" i="0" u="none" strike="noStrike" kern="0" cap="none" spc="0" normalizeH="0" baseline="0" noProof="0" dirty="0">
                <a:ln>
                  <a:noFill/>
                </a:ln>
                <a:solidFill>
                  <a:sysClr val="window" lastClr="FFFFFF"/>
                </a:solidFill>
                <a:effectLst/>
                <a:uLnTx/>
                <a:uFillTx/>
              </a:rPr>
              <a:t>课件下载：</a:t>
            </a:r>
            <a:r>
              <a:rPr kumimoji="0" lang="en-US" altLang="zh-CN" sz="100" b="0" i="0" u="none" strike="noStrike" kern="0" cap="none" spc="0" normalizeH="0" baseline="0" noProof="0" dirty="0">
                <a:ln>
                  <a:noFill/>
                </a:ln>
                <a:solidFill>
                  <a:sysClr val="window" lastClr="FFFFFF"/>
                </a:solidFill>
                <a:effectLst/>
                <a:uLnTx/>
                <a:uFillTx/>
              </a:rPr>
              <a:t>www.1ppt.com/kejian/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rPr>
              <a:t>范文下载：</a:t>
            </a:r>
            <a:r>
              <a:rPr kumimoji="0" lang="en-US" altLang="zh-CN" sz="100" b="0" i="0" u="none" strike="noStrike" kern="0" cap="none" spc="0" normalizeH="0" baseline="0" noProof="0" dirty="0">
                <a:ln>
                  <a:noFill/>
                </a:ln>
                <a:solidFill>
                  <a:sysClr val="window" lastClr="FFFFFF"/>
                </a:solidFill>
                <a:effectLst/>
                <a:uLnTx/>
                <a:uFillTx/>
              </a:rPr>
              <a:t>www.1ppt.com/fanwen/             </a:t>
            </a:r>
            <a:r>
              <a:rPr kumimoji="0" lang="zh-CN" altLang="en-US" sz="100" b="0" i="0" u="none" strike="noStrike" kern="0" cap="none" spc="0" normalizeH="0" baseline="0" noProof="0" dirty="0">
                <a:ln>
                  <a:noFill/>
                </a:ln>
                <a:solidFill>
                  <a:sysClr val="window" lastClr="FFFFFF"/>
                </a:solidFill>
                <a:effectLst/>
                <a:uLnTx/>
                <a:uFillTx/>
              </a:rPr>
              <a:t>试卷下载：</a:t>
            </a:r>
            <a:r>
              <a:rPr kumimoji="0" lang="en-US" altLang="zh-CN" sz="100" b="0" i="0" u="none" strike="noStrike" kern="0" cap="none" spc="0" normalizeH="0" baseline="0" noProof="0" dirty="0">
                <a:ln>
                  <a:noFill/>
                </a:ln>
                <a:solidFill>
                  <a:sysClr val="window" lastClr="FFFFFF"/>
                </a:solidFill>
                <a:effectLst/>
                <a:uLnTx/>
                <a:uFillTx/>
              </a:rPr>
              <a:t>www.1ppt.com/shiti/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rPr>
              <a:t>教案下载：</a:t>
            </a:r>
            <a:r>
              <a:rPr kumimoji="0" lang="en-US" altLang="zh-CN" sz="100" b="0" i="0" u="none" strike="noStrike" kern="0" cap="none" spc="0" normalizeH="0" baseline="0" noProof="0" dirty="0">
                <a:ln>
                  <a:noFill/>
                </a:ln>
                <a:solidFill>
                  <a:sysClr val="window" lastClr="FFFFFF"/>
                </a:solidFill>
                <a:effectLst/>
                <a:uLnTx/>
                <a:uFillTx/>
              </a:rPr>
              <a:t>www.1ppt.com/jiaoan/        PPT</a:t>
            </a:r>
            <a:r>
              <a:rPr kumimoji="0" lang="zh-CN" altLang="en-US" sz="100" b="0" i="0" u="none" strike="noStrike" kern="0" cap="none" spc="0" normalizeH="0" baseline="0" noProof="0" dirty="0">
                <a:ln>
                  <a:noFill/>
                </a:ln>
                <a:solidFill>
                  <a:sysClr val="window" lastClr="FFFFFF"/>
                </a:solidFill>
                <a:effectLst/>
                <a:uLnTx/>
                <a:uFillTx/>
              </a:rPr>
              <a:t>论坛：</a:t>
            </a:r>
            <a:r>
              <a:rPr kumimoji="0" lang="en-US" altLang="zh-CN" sz="100" b="0" i="0" u="none" strike="noStrike" kern="0" cap="none" spc="0" normalizeH="0" baseline="0" noProof="0" dirty="0">
                <a:ln>
                  <a:noFill/>
                </a:ln>
                <a:solidFill>
                  <a:sysClr val="window" lastClr="FFFFFF"/>
                </a:solidFill>
                <a:effectLst/>
                <a:uLnTx/>
                <a:uFillTx/>
              </a:rPr>
              <a:t>www.1ppt.cn</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rPr>
              <a:t> </a:t>
            </a:r>
            <a:endParaRPr kumimoji="0" lang="zh-CN" altLang="en-US" sz="100" b="0" i="0" u="none" strike="noStrike" kern="0" cap="none" spc="0" normalizeH="0" baseline="0" noProof="0" dirty="0">
              <a:ln>
                <a:noFill/>
              </a:ln>
              <a:solidFill>
                <a:sysClr val="window" lastClr="FFFFFF"/>
              </a:solidFill>
              <a:effectLst/>
              <a:uLnTx/>
              <a:uFillTx/>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7"/>
                                        </p:tgtEl>
                                        <p:attrNameLst>
                                          <p:attrName>ppt_y</p:attrName>
                                        </p:attrNameLst>
                                      </p:cBhvr>
                                      <p:tavLst>
                                        <p:tav tm="0">
                                          <p:val>
                                            <p:strVal val="#ppt_y"/>
                                          </p:val>
                                        </p:tav>
                                        <p:tav tm="100000">
                                          <p:val>
                                            <p:strVal val="#ppt_y"/>
                                          </p:val>
                                        </p:tav>
                                      </p:tavLst>
                                    </p:anim>
                                    <p:anim calcmode="lin" valueType="num">
                                      <p:cBhvr>
                                        <p:cTn id="9"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7"/>
                                        </p:tgtEl>
                                      </p:cBhvr>
                                    </p:animEffect>
                                  </p:childTnLst>
                                </p:cTn>
                              </p:par>
                            </p:childTnLst>
                          </p:cTn>
                        </p:par>
                      </p:childTnLst>
                    </p:cTn>
                  </p:par>
                  <p:par>
                    <p:cTn id="12" fill="hold">
                      <p:stCondLst>
                        <p:cond delay="indefinite"/>
                      </p:stCondLst>
                      <p:childTnLst>
                        <p:par>
                          <p:cTn id="13" fill="hold">
                            <p:stCondLst>
                              <p:cond delay="0"/>
                            </p:stCondLst>
                            <p:childTnLst>
                              <p:par>
                                <p:cTn id="14" presetID="45" presetClass="entr" presetSubtype="0"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1000"/>
                                        <p:tgtEl>
                                          <p:spTgt spid="12"/>
                                        </p:tgtEl>
                                      </p:cBhvr>
                                    </p:animEffect>
                                    <p:anim calcmode="lin" valueType="num">
                                      <p:cBhvr>
                                        <p:cTn id="17" dur="1000" fill="hold"/>
                                        <p:tgtEl>
                                          <p:spTgt spid="12"/>
                                        </p:tgtEl>
                                        <p:attrNameLst>
                                          <p:attrName>ppt_w</p:attrName>
                                        </p:attrNameLst>
                                      </p:cBhvr>
                                      <p:tavLst>
                                        <p:tav tm="0" fmla="#ppt_w*sin(2.5*pi*$)">
                                          <p:val>
                                            <p:fltVal val="0"/>
                                          </p:val>
                                        </p:tav>
                                        <p:tav tm="100000">
                                          <p:val>
                                            <p:fltVal val="1"/>
                                          </p:val>
                                        </p:tav>
                                      </p:tavLst>
                                    </p:anim>
                                    <p:anim calcmode="lin" valueType="num">
                                      <p:cBhvr>
                                        <p:cTn id="18" dur="1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9"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0-#ppt_w/2"/>
                                          </p:val>
                                        </p:tav>
                                        <p:tav tm="100000">
                                          <p:val>
                                            <p:strVal val="#ppt_x"/>
                                          </p:val>
                                        </p:tav>
                                      </p:tavLst>
                                    </p:anim>
                                    <p:anim calcmode="lin" valueType="num">
                                      <p:cBhvr additive="base">
                                        <p:cTn id="24" dur="500" fill="hold"/>
                                        <p:tgtEl>
                                          <p:spTgt spid="4"/>
                                        </p:tgtEl>
                                        <p:attrNameLst>
                                          <p:attrName>ppt_y</p:attrName>
                                        </p:attrNameLst>
                                      </p:cBhvr>
                                      <p:tavLst>
                                        <p:tav tm="0">
                                          <p:val>
                                            <p:strVal val="0-#ppt_h/2"/>
                                          </p:val>
                                        </p:tav>
                                        <p:tav tm="100000">
                                          <p:val>
                                            <p:strVal val="#ppt_y"/>
                                          </p:val>
                                        </p:tav>
                                      </p:tavLst>
                                    </p:anim>
                                  </p:childTnLst>
                                </p:cTn>
                              </p:par>
                            </p:childTnLst>
                          </p:cTn>
                        </p:par>
                        <p:par>
                          <p:cTn id="25" fill="hold">
                            <p:stCondLst>
                              <p:cond delay="500"/>
                            </p:stCondLst>
                            <p:childTnLst>
                              <p:par>
                                <p:cTn id="26" presetID="14" presetClass="entr" presetSubtype="1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randombar(horizont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3"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1+#ppt_w/2"/>
                                          </p:val>
                                        </p:tav>
                                        <p:tav tm="100000">
                                          <p:val>
                                            <p:strVal val="#ppt_x"/>
                                          </p:val>
                                        </p:tav>
                                      </p:tavLst>
                                    </p:anim>
                                    <p:anim calcmode="lin" valueType="num">
                                      <p:cBhvr additive="base">
                                        <p:cTn id="34" dur="500" fill="hold"/>
                                        <p:tgtEl>
                                          <p:spTgt spid="7"/>
                                        </p:tgtEl>
                                        <p:attrNameLst>
                                          <p:attrName>ppt_y</p:attrName>
                                        </p:attrNameLst>
                                      </p:cBhvr>
                                      <p:tavLst>
                                        <p:tav tm="0">
                                          <p:val>
                                            <p:strVal val="0-#ppt_h/2"/>
                                          </p:val>
                                        </p:tav>
                                        <p:tav tm="100000">
                                          <p:val>
                                            <p:strVal val="#ppt_y"/>
                                          </p:val>
                                        </p:tav>
                                      </p:tavLst>
                                    </p:anim>
                                  </p:childTnLst>
                                </p:cTn>
                              </p:par>
                            </p:childTnLst>
                          </p:cTn>
                        </p:par>
                        <p:par>
                          <p:cTn id="35" fill="hold">
                            <p:stCondLst>
                              <p:cond delay="500"/>
                            </p:stCondLst>
                            <p:childTnLst>
                              <p:par>
                                <p:cTn id="36" presetID="14" presetClass="entr" presetSubtype="10"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randombar(horizontal)">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0-#ppt_w/2"/>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par>
                          <p:cTn id="45" fill="hold">
                            <p:stCondLst>
                              <p:cond delay="500"/>
                            </p:stCondLst>
                            <p:childTnLst>
                              <p:par>
                                <p:cTn id="46" presetID="14" presetClass="entr" presetSubtype="10" fill="hold" grpId="0" nodeType="after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randombar(horizontal)">
                                      <p:cBhvr>
                                        <p:cTn id="48" dur="5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6"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anim calcmode="lin" valueType="num">
                                      <p:cBhvr additive="base">
                                        <p:cTn id="53" dur="500" fill="hold"/>
                                        <p:tgtEl>
                                          <p:spTgt spid="6"/>
                                        </p:tgtEl>
                                        <p:attrNameLst>
                                          <p:attrName>ppt_x</p:attrName>
                                        </p:attrNameLst>
                                      </p:cBhvr>
                                      <p:tavLst>
                                        <p:tav tm="0">
                                          <p:val>
                                            <p:strVal val="1+#ppt_w/2"/>
                                          </p:val>
                                        </p:tav>
                                        <p:tav tm="100000">
                                          <p:val>
                                            <p:strVal val="#ppt_x"/>
                                          </p:val>
                                        </p:tav>
                                      </p:tavLst>
                                    </p:anim>
                                    <p:anim calcmode="lin" valueType="num">
                                      <p:cBhvr additive="base">
                                        <p:cTn id="54" dur="500" fill="hold"/>
                                        <p:tgtEl>
                                          <p:spTgt spid="6"/>
                                        </p:tgtEl>
                                        <p:attrNameLst>
                                          <p:attrName>ppt_y</p:attrName>
                                        </p:attrNameLst>
                                      </p:cBhvr>
                                      <p:tavLst>
                                        <p:tav tm="0">
                                          <p:val>
                                            <p:strVal val="1+#ppt_h/2"/>
                                          </p:val>
                                        </p:tav>
                                        <p:tav tm="100000">
                                          <p:val>
                                            <p:strVal val="#ppt_y"/>
                                          </p:val>
                                        </p:tav>
                                      </p:tavLst>
                                    </p:anim>
                                  </p:childTnLst>
                                </p:cTn>
                              </p:par>
                              <p:par>
                                <p:cTn id="55" presetID="14" presetClass="entr" presetSubtype="10" fill="hold" grpId="0" nodeType="withEffect">
                                  <p:stCondLst>
                                    <p:cond delay="600"/>
                                  </p:stCondLst>
                                  <p:childTnLst>
                                    <p:set>
                                      <p:cBhvr>
                                        <p:cTn id="56" dur="1" fill="hold">
                                          <p:stCondLst>
                                            <p:cond delay="0"/>
                                          </p:stCondLst>
                                        </p:cTn>
                                        <p:tgtEl>
                                          <p:spTgt spid="9"/>
                                        </p:tgtEl>
                                        <p:attrNameLst>
                                          <p:attrName>style.visibility</p:attrName>
                                        </p:attrNameLst>
                                      </p:cBhvr>
                                      <p:to>
                                        <p:strVal val="visible"/>
                                      </p:to>
                                    </p:set>
                                    <p:animEffect transition="in" filter="randombar(horizontal)">
                                      <p:cBhvr>
                                        <p:cTn id="5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rotWithShape="1">
          <a:blip r:embed="rId3" cstate="screen"/>
          <a:srcRect l="18302" t="33795" r="20451" b="31234"/>
          <a:stretch>
            <a:fillRect/>
          </a:stretch>
        </p:blipFill>
        <p:spPr bwMode="auto">
          <a:xfrm>
            <a:off x="28694" y="-15235"/>
            <a:ext cx="9150159" cy="5154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组合 1"/>
          <p:cNvGrpSpPr/>
          <p:nvPr/>
        </p:nvGrpSpPr>
        <p:grpSpPr>
          <a:xfrm>
            <a:off x="-2053276" y="-2565772"/>
            <a:ext cx="8173756" cy="9073008"/>
            <a:chOff x="-2734216" y="-2756842"/>
            <a:chExt cx="8173756" cy="9073008"/>
          </a:xfrm>
        </p:grpSpPr>
        <p:grpSp>
          <p:nvGrpSpPr>
            <p:cNvPr id="6" name="Group 10"/>
            <p:cNvGrpSpPr>
              <a:grpSpLocks noChangeAspect="1"/>
            </p:cNvGrpSpPr>
            <p:nvPr/>
          </p:nvGrpSpPr>
          <p:grpSpPr bwMode="auto">
            <a:xfrm>
              <a:off x="-2734216" y="-2756842"/>
              <a:ext cx="5965245" cy="9073008"/>
              <a:chOff x="-1211" y="-2198"/>
              <a:chExt cx="4743" cy="7214"/>
            </a:xfrm>
          </p:grpSpPr>
          <p:sp>
            <p:nvSpPr>
              <p:cNvPr id="8" name="Freeform 11"/>
              <p:cNvSpPr>
                <a:spLocks noEditPoints="1"/>
              </p:cNvSpPr>
              <p:nvPr/>
            </p:nvSpPr>
            <p:spPr bwMode="auto">
              <a:xfrm>
                <a:off x="773" y="1036"/>
                <a:ext cx="1628" cy="1625"/>
              </a:xfrm>
              <a:custGeom>
                <a:avLst/>
                <a:gdLst>
                  <a:gd name="T0" fmla="*/ 647 w 689"/>
                  <a:gd name="T1" fmla="*/ 267 h 688"/>
                  <a:gd name="T2" fmla="*/ 421 w 689"/>
                  <a:gd name="T3" fmla="*/ 646 h 688"/>
                  <a:gd name="T4" fmla="*/ 43 w 689"/>
                  <a:gd name="T5" fmla="*/ 420 h 688"/>
                  <a:gd name="T6" fmla="*/ 268 w 689"/>
                  <a:gd name="T7" fmla="*/ 42 h 688"/>
                  <a:gd name="T8" fmla="*/ 647 w 689"/>
                  <a:gd name="T9" fmla="*/ 267 h 688"/>
                  <a:gd name="T10" fmla="*/ 503 w 689"/>
                  <a:gd name="T11" fmla="*/ 78 h 688"/>
                  <a:gd name="T12" fmla="*/ 269 w 689"/>
                  <a:gd name="T13" fmla="*/ 44 h 688"/>
                  <a:gd name="T14" fmla="*/ 79 w 689"/>
                  <a:gd name="T15" fmla="*/ 185 h 688"/>
                  <a:gd name="T16" fmla="*/ 44 w 689"/>
                  <a:gd name="T17" fmla="*/ 420 h 688"/>
                  <a:gd name="T18" fmla="*/ 186 w 689"/>
                  <a:gd name="T19" fmla="*/ 610 h 688"/>
                  <a:gd name="T20" fmla="*/ 421 w 689"/>
                  <a:gd name="T21" fmla="*/ 644 h 688"/>
                  <a:gd name="T22" fmla="*/ 611 w 689"/>
                  <a:gd name="T23" fmla="*/ 502 h 688"/>
                  <a:gd name="T24" fmla="*/ 645 w 689"/>
                  <a:gd name="T25" fmla="*/ 268 h 688"/>
                  <a:gd name="T26" fmla="*/ 503 w 689"/>
                  <a:gd name="T27" fmla="*/ 78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9" h="688">
                    <a:moveTo>
                      <a:pt x="647" y="267"/>
                    </a:moveTo>
                    <a:cubicBezTo>
                      <a:pt x="689" y="434"/>
                      <a:pt x="588" y="603"/>
                      <a:pt x="421" y="646"/>
                    </a:cubicBezTo>
                    <a:cubicBezTo>
                      <a:pt x="254" y="688"/>
                      <a:pt x="85" y="587"/>
                      <a:pt x="43" y="420"/>
                    </a:cubicBezTo>
                    <a:cubicBezTo>
                      <a:pt x="0" y="253"/>
                      <a:pt x="101" y="84"/>
                      <a:pt x="268" y="42"/>
                    </a:cubicBezTo>
                    <a:cubicBezTo>
                      <a:pt x="435" y="0"/>
                      <a:pt x="604" y="101"/>
                      <a:pt x="647" y="267"/>
                    </a:cubicBezTo>
                    <a:moveTo>
                      <a:pt x="503" y="78"/>
                    </a:moveTo>
                    <a:cubicBezTo>
                      <a:pt x="435" y="37"/>
                      <a:pt x="352" y="23"/>
                      <a:pt x="269" y="44"/>
                    </a:cubicBezTo>
                    <a:cubicBezTo>
                      <a:pt x="186" y="65"/>
                      <a:pt x="119" y="117"/>
                      <a:pt x="79" y="185"/>
                    </a:cubicBezTo>
                    <a:cubicBezTo>
                      <a:pt x="38" y="253"/>
                      <a:pt x="23" y="337"/>
                      <a:pt x="44" y="420"/>
                    </a:cubicBezTo>
                    <a:cubicBezTo>
                      <a:pt x="65" y="503"/>
                      <a:pt x="118" y="569"/>
                      <a:pt x="186" y="610"/>
                    </a:cubicBezTo>
                    <a:cubicBezTo>
                      <a:pt x="254" y="650"/>
                      <a:pt x="338" y="665"/>
                      <a:pt x="421" y="644"/>
                    </a:cubicBezTo>
                    <a:cubicBezTo>
                      <a:pt x="504" y="623"/>
                      <a:pt x="570" y="570"/>
                      <a:pt x="611" y="502"/>
                    </a:cubicBezTo>
                    <a:cubicBezTo>
                      <a:pt x="651" y="434"/>
                      <a:pt x="666" y="351"/>
                      <a:pt x="645" y="268"/>
                    </a:cubicBezTo>
                    <a:cubicBezTo>
                      <a:pt x="624" y="185"/>
                      <a:pt x="571" y="118"/>
                      <a:pt x="503" y="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2"/>
              <p:cNvSpPr/>
              <p:nvPr/>
            </p:nvSpPr>
            <p:spPr bwMode="auto">
              <a:xfrm>
                <a:off x="-434" y="-70"/>
                <a:ext cx="2135" cy="2136"/>
              </a:xfrm>
              <a:custGeom>
                <a:avLst/>
                <a:gdLst>
                  <a:gd name="T0" fmla="*/ 55 w 904"/>
                  <a:gd name="T1" fmla="*/ 553 h 904"/>
                  <a:gd name="T2" fmla="*/ 553 w 904"/>
                  <a:gd name="T3" fmla="*/ 849 h 904"/>
                  <a:gd name="T4" fmla="*/ 849 w 904"/>
                  <a:gd name="T5" fmla="*/ 352 h 904"/>
                  <a:gd name="T6" fmla="*/ 352 w 904"/>
                  <a:gd name="T7" fmla="*/ 55 h 904"/>
                  <a:gd name="T8" fmla="*/ 55 w 904"/>
                  <a:gd name="T9" fmla="*/ 553 h 904"/>
                </a:gdLst>
                <a:ahLst/>
                <a:cxnLst>
                  <a:cxn ang="0">
                    <a:pos x="T0" y="T1"/>
                  </a:cxn>
                  <a:cxn ang="0">
                    <a:pos x="T2" y="T3"/>
                  </a:cxn>
                  <a:cxn ang="0">
                    <a:pos x="T4" y="T5"/>
                  </a:cxn>
                  <a:cxn ang="0">
                    <a:pos x="T6" y="T7"/>
                  </a:cxn>
                  <a:cxn ang="0">
                    <a:pos x="T8" y="T9"/>
                  </a:cxn>
                </a:cxnLst>
                <a:rect l="0" t="0" r="r" b="b"/>
                <a:pathLst>
                  <a:path w="904" h="904">
                    <a:moveTo>
                      <a:pt x="55" y="553"/>
                    </a:moveTo>
                    <a:cubicBezTo>
                      <a:pt x="111" y="772"/>
                      <a:pt x="333" y="904"/>
                      <a:pt x="553" y="849"/>
                    </a:cubicBezTo>
                    <a:cubicBezTo>
                      <a:pt x="772" y="793"/>
                      <a:pt x="904" y="571"/>
                      <a:pt x="849" y="352"/>
                    </a:cubicBezTo>
                    <a:cubicBezTo>
                      <a:pt x="793" y="132"/>
                      <a:pt x="571" y="0"/>
                      <a:pt x="352" y="55"/>
                    </a:cubicBezTo>
                    <a:cubicBezTo>
                      <a:pt x="132" y="111"/>
                      <a:pt x="0" y="333"/>
                      <a:pt x="55" y="553"/>
                    </a:cubicBezTo>
                    <a:close/>
                  </a:path>
                </a:pathLst>
              </a:custGeom>
              <a:noFill/>
              <a:ln w="9"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0" name="Freeform 13"/>
              <p:cNvSpPr>
                <a:spLocks noEditPoints="1"/>
              </p:cNvSpPr>
              <p:nvPr/>
            </p:nvSpPr>
            <p:spPr bwMode="auto">
              <a:xfrm>
                <a:off x="267" y="1893"/>
                <a:ext cx="3038" cy="3040"/>
              </a:xfrm>
              <a:custGeom>
                <a:avLst/>
                <a:gdLst>
                  <a:gd name="T0" fmla="*/ 1208 w 1286"/>
                  <a:gd name="T1" fmla="*/ 501 h 1287"/>
                  <a:gd name="T2" fmla="*/ 786 w 1286"/>
                  <a:gd name="T3" fmla="*/ 1208 h 1287"/>
                  <a:gd name="T4" fmla="*/ 79 w 1286"/>
                  <a:gd name="T5" fmla="*/ 786 h 1287"/>
                  <a:gd name="T6" fmla="*/ 500 w 1286"/>
                  <a:gd name="T7" fmla="*/ 79 h 1287"/>
                  <a:gd name="T8" fmla="*/ 1208 w 1286"/>
                  <a:gd name="T9" fmla="*/ 501 h 1287"/>
                  <a:gd name="T10" fmla="*/ 940 w 1286"/>
                  <a:gd name="T11" fmla="*/ 145 h 1287"/>
                  <a:gd name="T12" fmla="*/ 501 w 1286"/>
                  <a:gd name="T13" fmla="*/ 81 h 1287"/>
                  <a:gd name="T14" fmla="*/ 144 w 1286"/>
                  <a:gd name="T15" fmla="*/ 346 h 1287"/>
                  <a:gd name="T16" fmla="*/ 80 w 1286"/>
                  <a:gd name="T17" fmla="*/ 786 h 1287"/>
                  <a:gd name="T18" fmla="*/ 346 w 1286"/>
                  <a:gd name="T19" fmla="*/ 1142 h 1287"/>
                  <a:gd name="T20" fmla="*/ 786 w 1286"/>
                  <a:gd name="T21" fmla="*/ 1206 h 1287"/>
                  <a:gd name="T22" fmla="*/ 1142 w 1286"/>
                  <a:gd name="T23" fmla="*/ 941 h 1287"/>
                  <a:gd name="T24" fmla="*/ 1206 w 1286"/>
                  <a:gd name="T25" fmla="*/ 501 h 1287"/>
                  <a:gd name="T26" fmla="*/ 940 w 1286"/>
                  <a:gd name="T27" fmla="*/ 145 h 1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6" h="1287">
                    <a:moveTo>
                      <a:pt x="1208" y="501"/>
                    </a:moveTo>
                    <a:cubicBezTo>
                      <a:pt x="1286" y="812"/>
                      <a:pt x="1098" y="1129"/>
                      <a:pt x="786" y="1208"/>
                    </a:cubicBezTo>
                    <a:cubicBezTo>
                      <a:pt x="474" y="1287"/>
                      <a:pt x="158" y="1098"/>
                      <a:pt x="79" y="786"/>
                    </a:cubicBezTo>
                    <a:cubicBezTo>
                      <a:pt x="0" y="475"/>
                      <a:pt x="188" y="158"/>
                      <a:pt x="500" y="79"/>
                    </a:cubicBezTo>
                    <a:cubicBezTo>
                      <a:pt x="812" y="0"/>
                      <a:pt x="1129" y="189"/>
                      <a:pt x="1208" y="501"/>
                    </a:cubicBezTo>
                    <a:moveTo>
                      <a:pt x="940" y="145"/>
                    </a:moveTo>
                    <a:cubicBezTo>
                      <a:pt x="813" y="69"/>
                      <a:pt x="656" y="41"/>
                      <a:pt x="501" y="81"/>
                    </a:cubicBezTo>
                    <a:cubicBezTo>
                      <a:pt x="345" y="120"/>
                      <a:pt x="221" y="219"/>
                      <a:pt x="144" y="346"/>
                    </a:cubicBezTo>
                    <a:cubicBezTo>
                      <a:pt x="68" y="474"/>
                      <a:pt x="41" y="631"/>
                      <a:pt x="80" y="786"/>
                    </a:cubicBezTo>
                    <a:cubicBezTo>
                      <a:pt x="120" y="941"/>
                      <a:pt x="218" y="1066"/>
                      <a:pt x="346" y="1142"/>
                    </a:cubicBezTo>
                    <a:cubicBezTo>
                      <a:pt x="474" y="1218"/>
                      <a:pt x="630" y="1245"/>
                      <a:pt x="786" y="1206"/>
                    </a:cubicBezTo>
                    <a:cubicBezTo>
                      <a:pt x="941" y="1167"/>
                      <a:pt x="1066" y="1068"/>
                      <a:pt x="1142" y="941"/>
                    </a:cubicBezTo>
                    <a:cubicBezTo>
                      <a:pt x="1218" y="813"/>
                      <a:pt x="1245" y="656"/>
                      <a:pt x="1206" y="501"/>
                    </a:cubicBezTo>
                    <a:cubicBezTo>
                      <a:pt x="1166" y="346"/>
                      <a:pt x="1068" y="221"/>
                      <a:pt x="940" y="145"/>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4"/>
              <p:cNvSpPr>
                <a:spLocks noEditPoints="1"/>
              </p:cNvSpPr>
              <p:nvPr/>
            </p:nvSpPr>
            <p:spPr bwMode="auto">
              <a:xfrm>
                <a:off x="-436" y="-72"/>
                <a:ext cx="3741" cy="5005"/>
              </a:xfrm>
              <a:custGeom>
                <a:avLst/>
                <a:gdLst>
                  <a:gd name="T0" fmla="*/ 1506 w 1584"/>
                  <a:gd name="T1" fmla="*/ 1333 h 2119"/>
                  <a:gd name="T2" fmla="*/ 1084 w 1584"/>
                  <a:gd name="T3" fmla="*/ 2040 h 2119"/>
                  <a:gd name="T4" fmla="*/ 377 w 1584"/>
                  <a:gd name="T5" fmla="*/ 1618 h 2119"/>
                  <a:gd name="T6" fmla="*/ 607 w 1584"/>
                  <a:gd name="T7" fmla="*/ 999 h 2119"/>
                  <a:gd name="T8" fmla="*/ 555 w 1584"/>
                  <a:gd name="T9" fmla="*/ 889 h 2119"/>
                  <a:gd name="T10" fmla="*/ 548 w 1584"/>
                  <a:gd name="T11" fmla="*/ 852 h 2119"/>
                  <a:gd name="T12" fmla="*/ 55 w 1584"/>
                  <a:gd name="T13" fmla="*/ 554 h 2119"/>
                  <a:gd name="T14" fmla="*/ 352 w 1584"/>
                  <a:gd name="T15" fmla="*/ 55 h 2119"/>
                  <a:gd name="T16" fmla="*/ 851 w 1584"/>
                  <a:gd name="T17" fmla="*/ 352 h 2119"/>
                  <a:gd name="T18" fmla="*/ 861 w 1584"/>
                  <a:gd name="T19" fmla="*/ 501 h 2119"/>
                  <a:gd name="T20" fmla="*/ 1159 w 1584"/>
                  <a:gd name="T21" fmla="*/ 736 h 2119"/>
                  <a:gd name="T22" fmla="*/ 1145 w 1584"/>
                  <a:gd name="T23" fmla="*/ 930 h 2119"/>
                  <a:gd name="T24" fmla="*/ 1506 w 1584"/>
                  <a:gd name="T25" fmla="*/ 1333 h 2119"/>
                  <a:gd name="T26" fmla="*/ 662 w 1584"/>
                  <a:gd name="T27" fmla="*/ 102 h 2119"/>
                  <a:gd name="T28" fmla="*/ 353 w 1584"/>
                  <a:gd name="T29" fmla="*/ 57 h 2119"/>
                  <a:gd name="T30" fmla="*/ 102 w 1584"/>
                  <a:gd name="T31" fmla="*/ 244 h 2119"/>
                  <a:gd name="T32" fmla="*/ 57 w 1584"/>
                  <a:gd name="T33" fmla="*/ 553 h 2119"/>
                  <a:gd name="T34" fmla="*/ 548 w 1584"/>
                  <a:gd name="T35" fmla="*/ 850 h 2119"/>
                  <a:gd name="T36" fmla="*/ 549 w 1584"/>
                  <a:gd name="T37" fmla="*/ 850 h 2119"/>
                  <a:gd name="T38" fmla="*/ 549 w 1584"/>
                  <a:gd name="T39" fmla="*/ 851 h 2119"/>
                  <a:gd name="T40" fmla="*/ 556 w 1584"/>
                  <a:gd name="T41" fmla="*/ 889 h 2119"/>
                  <a:gd name="T42" fmla="*/ 609 w 1584"/>
                  <a:gd name="T43" fmla="*/ 998 h 2119"/>
                  <a:gd name="T44" fmla="*/ 609 w 1584"/>
                  <a:gd name="T45" fmla="*/ 999 h 2119"/>
                  <a:gd name="T46" fmla="*/ 609 w 1584"/>
                  <a:gd name="T47" fmla="*/ 1000 h 2119"/>
                  <a:gd name="T48" fmla="*/ 608 w 1584"/>
                  <a:gd name="T49" fmla="*/ 999 h 2119"/>
                  <a:gd name="T50" fmla="*/ 607 w 1584"/>
                  <a:gd name="T51" fmla="*/ 999 h 2119"/>
                  <a:gd name="T52" fmla="*/ 608 w 1584"/>
                  <a:gd name="T53" fmla="*/ 999 h 2119"/>
                  <a:gd name="T54" fmla="*/ 609 w 1584"/>
                  <a:gd name="T55" fmla="*/ 1000 h 2119"/>
                  <a:gd name="T56" fmla="*/ 378 w 1584"/>
                  <a:gd name="T57" fmla="*/ 1618 h 2119"/>
                  <a:gd name="T58" fmla="*/ 644 w 1584"/>
                  <a:gd name="T59" fmla="*/ 1974 h 2119"/>
                  <a:gd name="T60" fmla="*/ 1084 w 1584"/>
                  <a:gd name="T61" fmla="*/ 2038 h 2119"/>
                  <a:gd name="T62" fmla="*/ 1440 w 1584"/>
                  <a:gd name="T63" fmla="*/ 1773 h 2119"/>
                  <a:gd name="T64" fmla="*/ 1504 w 1584"/>
                  <a:gd name="T65" fmla="*/ 1333 h 2119"/>
                  <a:gd name="T66" fmla="*/ 1144 w 1584"/>
                  <a:gd name="T67" fmla="*/ 931 h 2119"/>
                  <a:gd name="T68" fmla="*/ 1143 w 1584"/>
                  <a:gd name="T69" fmla="*/ 931 h 2119"/>
                  <a:gd name="T70" fmla="*/ 1143 w 1584"/>
                  <a:gd name="T71" fmla="*/ 930 h 2119"/>
                  <a:gd name="T72" fmla="*/ 1157 w 1584"/>
                  <a:gd name="T73" fmla="*/ 737 h 2119"/>
                  <a:gd name="T74" fmla="*/ 860 w 1584"/>
                  <a:gd name="T75" fmla="*/ 503 h 2119"/>
                  <a:gd name="T76" fmla="*/ 859 w 1584"/>
                  <a:gd name="T77" fmla="*/ 503 h 2119"/>
                  <a:gd name="T78" fmla="*/ 859 w 1584"/>
                  <a:gd name="T79" fmla="*/ 502 h 2119"/>
                  <a:gd name="T80" fmla="*/ 849 w 1584"/>
                  <a:gd name="T81" fmla="*/ 353 h 2119"/>
                  <a:gd name="T82" fmla="*/ 662 w 1584"/>
                  <a:gd name="T83" fmla="*/ 102 h 2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84" h="2119">
                    <a:moveTo>
                      <a:pt x="1506" y="1333"/>
                    </a:moveTo>
                    <a:cubicBezTo>
                      <a:pt x="1584" y="1644"/>
                      <a:pt x="1396" y="1961"/>
                      <a:pt x="1084" y="2040"/>
                    </a:cubicBezTo>
                    <a:cubicBezTo>
                      <a:pt x="772" y="2119"/>
                      <a:pt x="456" y="1930"/>
                      <a:pt x="377" y="1618"/>
                    </a:cubicBezTo>
                    <a:cubicBezTo>
                      <a:pt x="316" y="1377"/>
                      <a:pt x="415" y="1133"/>
                      <a:pt x="607" y="999"/>
                    </a:cubicBezTo>
                    <a:cubicBezTo>
                      <a:pt x="583" y="967"/>
                      <a:pt x="565" y="930"/>
                      <a:pt x="555" y="889"/>
                    </a:cubicBezTo>
                    <a:cubicBezTo>
                      <a:pt x="552" y="877"/>
                      <a:pt x="549" y="865"/>
                      <a:pt x="548" y="852"/>
                    </a:cubicBezTo>
                    <a:cubicBezTo>
                      <a:pt x="330" y="904"/>
                      <a:pt x="111" y="771"/>
                      <a:pt x="55" y="554"/>
                    </a:cubicBezTo>
                    <a:cubicBezTo>
                      <a:pt x="0" y="334"/>
                      <a:pt x="133" y="111"/>
                      <a:pt x="352" y="55"/>
                    </a:cubicBezTo>
                    <a:cubicBezTo>
                      <a:pt x="572" y="0"/>
                      <a:pt x="795" y="133"/>
                      <a:pt x="851" y="352"/>
                    </a:cubicBezTo>
                    <a:cubicBezTo>
                      <a:pt x="864" y="402"/>
                      <a:pt x="866" y="453"/>
                      <a:pt x="861" y="501"/>
                    </a:cubicBezTo>
                    <a:cubicBezTo>
                      <a:pt x="998" y="503"/>
                      <a:pt x="1123" y="596"/>
                      <a:pt x="1159" y="736"/>
                    </a:cubicBezTo>
                    <a:cubicBezTo>
                      <a:pt x="1175" y="803"/>
                      <a:pt x="1169" y="871"/>
                      <a:pt x="1145" y="930"/>
                    </a:cubicBezTo>
                    <a:cubicBezTo>
                      <a:pt x="1318" y="995"/>
                      <a:pt x="1457" y="1140"/>
                      <a:pt x="1506" y="1333"/>
                    </a:cubicBezTo>
                    <a:moveTo>
                      <a:pt x="662" y="102"/>
                    </a:moveTo>
                    <a:cubicBezTo>
                      <a:pt x="572" y="49"/>
                      <a:pt x="462" y="29"/>
                      <a:pt x="353" y="57"/>
                    </a:cubicBezTo>
                    <a:cubicBezTo>
                      <a:pt x="244" y="85"/>
                      <a:pt x="156" y="154"/>
                      <a:pt x="102" y="244"/>
                    </a:cubicBezTo>
                    <a:cubicBezTo>
                      <a:pt x="49" y="334"/>
                      <a:pt x="30" y="444"/>
                      <a:pt x="57" y="553"/>
                    </a:cubicBezTo>
                    <a:cubicBezTo>
                      <a:pt x="112" y="770"/>
                      <a:pt x="331" y="902"/>
                      <a:pt x="548" y="850"/>
                    </a:cubicBezTo>
                    <a:cubicBezTo>
                      <a:pt x="549" y="850"/>
                      <a:pt x="549" y="850"/>
                      <a:pt x="549" y="850"/>
                    </a:cubicBezTo>
                    <a:cubicBezTo>
                      <a:pt x="549" y="851"/>
                      <a:pt x="549" y="851"/>
                      <a:pt x="549" y="851"/>
                    </a:cubicBezTo>
                    <a:cubicBezTo>
                      <a:pt x="551" y="864"/>
                      <a:pt x="553" y="876"/>
                      <a:pt x="556" y="889"/>
                    </a:cubicBezTo>
                    <a:cubicBezTo>
                      <a:pt x="567" y="930"/>
                      <a:pt x="585" y="967"/>
                      <a:pt x="609" y="998"/>
                    </a:cubicBezTo>
                    <a:cubicBezTo>
                      <a:pt x="609" y="999"/>
                      <a:pt x="609" y="999"/>
                      <a:pt x="609" y="999"/>
                    </a:cubicBezTo>
                    <a:cubicBezTo>
                      <a:pt x="609" y="1000"/>
                      <a:pt x="609" y="1000"/>
                      <a:pt x="609" y="1000"/>
                    </a:cubicBezTo>
                    <a:cubicBezTo>
                      <a:pt x="608" y="999"/>
                      <a:pt x="608" y="999"/>
                      <a:pt x="608" y="999"/>
                    </a:cubicBezTo>
                    <a:cubicBezTo>
                      <a:pt x="607" y="999"/>
                      <a:pt x="607" y="999"/>
                      <a:pt x="607" y="999"/>
                    </a:cubicBezTo>
                    <a:cubicBezTo>
                      <a:pt x="608" y="999"/>
                      <a:pt x="608" y="999"/>
                      <a:pt x="608" y="999"/>
                    </a:cubicBezTo>
                    <a:cubicBezTo>
                      <a:pt x="609" y="1000"/>
                      <a:pt x="609" y="1000"/>
                      <a:pt x="609" y="1000"/>
                    </a:cubicBezTo>
                    <a:cubicBezTo>
                      <a:pt x="417" y="1134"/>
                      <a:pt x="318" y="1377"/>
                      <a:pt x="378" y="1618"/>
                    </a:cubicBezTo>
                    <a:cubicBezTo>
                      <a:pt x="418" y="1773"/>
                      <a:pt x="516" y="1898"/>
                      <a:pt x="644" y="1974"/>
                    </a:cubicBezTo>
                    <a:cubicBezTo>
                      <a:pt x="772" y="2050"/>
                      <a:pt x="928" y="2077"/>
                      <a:pt x="1084" y="2038"/>
                    </a:cubicBezTo>
                    <a:cubicBezTo>
                      <a:pt x="1239" y="1999"/>
                      <a:pt x="1364" y="1900"/>
                      <a:pt x="1440" y="1773"/>
                    </a:cubicBezTo>
                    <a:cubicBezTo>
                      <a:pt x="1516" y="1645"/>
                      <a:pt x="1543" y="1488"/>
                      <a:pt x="1504" y="1333"/>
                    </a:cubicBezTo>
                    <a:cubicBezTo>
                      <a:pt x="1455" y="1141"/>
                      <a:pt x="1316" y="996"/>
                      <a:pt x="1144" y="931"/>
                    </a:cubicBezTo>
                    <a:cubicBezTo>
                      <a:pt x="1143" y="931"/>
                      <a:pt x="1143" y="931"/>
                      <a:pt x="1143" y="931"/>
                    </a:cubicBezTo>
                    <a:cubicBezTo>
                      <a:pt x="1143" y="930"/>
                      <a:pt x="1143" y="930"/>
                      <a:pt x="1143" y="930"/>
                    </a:cubicBezTo>
                    <a:cubicBezTo>
                      <a:pt x="1167" y="871"/>
                      <a:pt x="1174" y="804"/>
                      <a:pt x="1157" y="737"/>
                    </a:cubicBezTo>
                    <a:cubicBezTo>
                      <a:pt x="1121" y="597"/>
                      <a:pt x="997" y="504"/>
                      <a:pt x="860" y="503"/>
                    </a:cubicBezTo>
                    <a:cubicBezTo>
                      <a:pt x="859" y="503"/>
                      <a:pt x="859" y="503"/>
                      <a:pt x="859" y="503"/>
                    </a:cubicBezTo>
                    <a:cubicBezTo>
                      <a:pt x="859" y="502"/>
                      <a:pt x="859" y="502"/>
                      <a:pt x="859" y="502"/>
                    </a:cubicBezTo>
                    <a:cubicBezTo>
                      <a:pt x="865" y="453"/>
                      <a:pt x="862" y="403"/>
                      <a:pt x="849" y="353"/>
                    </a:cubicBezTo>
                    <a:cubicBezTo>
                      <a:pt x="821" y="243"/>
                      <a:pt x="752" y="156"/>
                      <a:pt x="662" y="102"/>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15"/>
              <p:cNvSpPr/>
              <p:nvPr/>
            </p:nvSpPr>
            <p:spPr bwMode="auto">
              <a:xfrm>
                <a:off x="-446" y="-332"/>
                <a:ext cx="3721" cy="4982"/>
              </a:xfrm>
              <a:custGeom>
                <a:avLst/>
                <a:gdLst>
                  <a:gd name="T0" fmla="*/ 1324 w 1575"/>
                  <a:gd name="T1" fmla="*/ 1978 h 2109"/>
                  <a:gd name="T2" fmla="*/ 1482 w 1575"/>
                  <a:gd name="T3" fmla="*/ 1801 h 2109"/>
                  <a:gd name="T4" fmla="*/ 1562 w 1575"/>
                  <a:gd name="T5" fmla="*/ 1578 h 2109"/>
                  <a:gd name="T6" fmla="*/ 1550 w 1575"/>
                  <a:gd name="T7" fmla="*/ 1332 h 2109"/>
                  <a:gd name="T8" fmla="*/ 1200 w 1575"/>
                  <a:gd name="T9" fmla="*/ 918 h 2109"/>
                  <a:gd name="T10" fmla="*/ 1203 w 1575"/>
                  <a:gd name="T11" fmla="*/ 736 h 2109"/>
                  <a:gd name="T12" fmla="*/ 909 w 1575"/>
                  <a:gd name="T13" fmla="*/ 476 h 2109"/>
                  <a:gd name="T14" fmla="*/ 895 w 1575"/>
                  <a:gd name="T15" fmla="*/ 352 h 2109"/>
                  <a:gd name="T16" fmla="*/ 691 w 1575"/>
                  <a:gd name="T17" fmla="*/ 78 h 2109"/>
                  <a:gd name="T18" fmla="*/ 352 w 1575"/>
                  <a:gd name="T19" fmla="*/ 29 h 2109"/>
                  <a:gd name="T20" fmla="*/ 78 w 1575"/>
                  <a:gd name="T21" fmla="*/ 233 h 2109"/>
                  <a:gd name="T22" fmla="*/ 29 w 1575"/>
                  <a:gd name="T23" fmla="*/ 572 h 2109"/>
                  <a:gd name="T24" fmla="*/ 231 w 1575"/>
                  <a:gd name="T25" fmla="*/ 845 h 2109"/>
                  <a:gd name="T26" fmla="*/ 528 w 1575"/>
                  <a:gd name="T27" fmla="*/ 904 h 2109"/>
                  <a:gd name="T28" fmla="*/ 528 w 1575"/>
                  <a:gd name="T29" fmla="*/ 907 h 2109"/>
                  <a:gd name="T30" fmla="*/ 566 w 1575"/>
                  <a:gd name="T31" fmla="*/ 999 h 2109"/>
                  <a:gd name="T32" fmla="*/ 372 w 1575"/>
                  <a:gd name="T33" fmla="*/ 1264 h 2109"/>
                  <a:gd name="T34" fmla="*/ 350 w 1575"/>
                  <a:gd name="T35" fmla="*/ 1636 h 2109"/>
                  <a:gd name="T36" fmla="*/ 457 w 1575"/>
                  <a:gd name="T37" fmla="*/ 1858 h 2109"/>
                  <a:gd name="T38" fmla="*/ 633 w 1575"/>
                  <a:gd name="T39" fmla="*/ 2016 h 2109"/>
                  <a:gd name="T40" fmla="*/ 857 w 1575"/>
                  <a:gd name="T41" fmla="*/ 2096 h 2109"/>
                  <a:gd name="T42" fmla="*/ 1102 w 1575"/>
                  <a:gd name="T43" fmla="*/ 2084 h 2109"/>
                  <a:gd name="T44" fmla="*/ 1102 w 1575"/>
                  <a:gd name="T45" fmla="*/ 2083 h 2109"/>
                  <a:gd name="T46" fmla="*/ 1102 w 1575"/>
                  <a:gd name="T47" fmla="*/ 2083 h 2109"/>
                  <a:gd name="T48" fmla="*/ 857 w 1575"/>
                  <a:gd name="T49" fmla="*/ 2095 h 2109"/>
                  <a:gd name="T50" fmla="*/ 634 w 1575"/>
                  <a:gd name="T51" fmla="*/ 2014 h 2109"/>
                  <a:gd name="T52" fmla="*/ 458 w 1575"/>
                  <a:gd name="T53" fmla="*/ 1857 h 2109"/>
                  <a:gd name="T54" fmla="*/ 352 w 1575"/>
                  <a:gd name="T55" fmla="*/ 1636 h 2109"/>
                  <a:gd name="T56" fmla="*/ 373 w 1575"/>
                  <a:gd name="T57" fmla="*/ 1265 h 2109"/>
                  <a:gd name="T58" fmla="*/ 568 w 1575"/>
                  <a:gd name="T59" fmla="*/ 1000 h 2109"/>
                  <a:gd name="T60" fmla="*/ 568 w 1575"/>
                  <a:gd name="T61" fmla="*/ 999 h 2109"/>
                  <a:gd name="T62" fmla="*/ 568 w 1575"/>
                  <a:gd name="T63" fmla="*/ 999 h 2109"/>
                  <a:gd name="T64" fmla="*/ 530 w 1575"/>
                  <a:gd name="T65" fmla="*/ 907 h 2109"/>
                  <a:gd name="T66" fmla="*/ 529 w 1575"/>
                  <a:gd name="T67" fmla="*/ 903 h 2109"/>
                  <a:gd name="T68" fmla="*/ 529 w 1575"/>
                  <a:gd name="T69" fmla="*/ 902 h 2109"/>
                  <a:gd name="T70" fmla="*/ 528 w 1575"/>
                  <a:gd name="T71" fmla="*/ 902 h 2109"/>
                  <a:gd name="T72" fmla="*/ 232 w 1575"/>
                  <a:gd name="T73" fmla="*/ 843 h 2109"/>
                  <a:gd name="T74" fmla="*/ 31 w 1575"/>
                  <a:gd name="T75" fmla="*/ 571 h 2109"/>
                  <a:gd name="T76" fmla="*/ 80 w 1575"/>
                  <a:gd name="T77" fmla="*/ 234 h 2109"/>
                  <a:gd name="T78" fmla="*/ 353 w 1575"/>
                  <a:gd name="T79" fmla="*/ 31 h 2109"/>
                  <a:gd name="T80" fmla="*/ 690 w 1575"/>
                  <a:gd name="T81" fmla="*/ 80 h 2109"/>
                  <a:gd name="T82" fmla="*/ 894 w 1575"/>
                  <a:gd name="T83" fmla="*/ 353 h 2109"/>
                  <a:gd name="T84" fmla="*/ 907 w 1575"/>
                  <a:gd name="T85" fmla="*/ 477 h 2109"/>
                  <a:gd name="T86" fmla="*/ 907 w 1575"/>
                  <a:gd name="T87" fmla="*/ 478 h 2109"/>
                  <a:gd name="T88" fmla="*/ 908 w 1575"/>
                  <a:gd name="T89" fmla="*/ 478 h 2109"/>
                  <a:gd name="T90" fmla="*/ 1201 w 1575"/>
                  <a:gd name="T91" fmla="*/ 737 h 2109"/>
                  <a:gd name="T92" fmla="*/ 1198 w 1575"/>
                  <a:gd name="T93" fmla="*/ 919 h 2109"/>
                  <a:gd name="T94" fmla="*/ 1198 w 1575"/>
                  <a:gd name="T95" fmla="*/ 919 h 2109"/>
                  <a:gd name="T96" fmla="*/ 1199 w 1575"/>
                  <a:gd name="T97" fmla="*/ 920 h 2109"/>
                  <a:gd name="T98" fmla="*/ 1548 w 1575"/>
                  <a:gd name="T99" fmla="*/ 1333 h 2109"/>
                  <a:gd name="T100" fmla="*/ 1560 w 1575"/>
                  <a:gd name="T101" fmla="*/ 1578 h 2109"/>
                  <a:gd name="T102" fmla="*/ 1480 w 1575"/>
                  <a:gd name="T103" fmla="*/ 1800 h 2109"/>
                  <a:gd name="T104" fmla="*/ 1323 w 1575"/>
                  <a:gd name="T105" fmla="*/ 1977 h 2109"/>
                  <a:gd name="T106" fmla="*/ 1102 w 1575"/>
                  <a:gd name="T107" fmla="*/ 2083 h 2109"/>
                  <a:gd name="T108" fmla="*/ 1102 w 1575"/>
                  <a:gd name="T109" fmla="*/ 2083 h 2109"/>
                  <a:gd name="T110" fmla="*/ 1102 w 1575"/>
                  <a:gd name="T111" fmla="*/ 2084 h 2109"/>
                  <a:gd name="T112" fmla="*/ 1324 w 1575"/>
                  <a:gd name="T113" fmla="*/ 1978 h 2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75" h="2109">
                    <a:moveTo>
                      <a:pt x="1324" y="1978"/>
                    </a:moveTo>
                    <a:cubicBezTo>
                      <a:pt x="1387" y="1930"/>
                      <a:pt x="1441" y="1870"/>
                      <a:pt x="1482" y="1801"/>
                    </a:cubicBezTo>
                    <a:cubicBezTo>
                      <a:pt x="1523" y="1732"/>
                      <a:pt x="1550" y="1657"/>
                      <a:pt x="1562" y="1578"/>
                    </a:cubicBezTo>
                    <a:cubicBezTo>
                      <a:pt x="1575" y="1496"/>
                      <a:pt x="1571" y="1413"/>
                      <a:pt x="1550" y="1332"/>
                    </a:cubicBezTo>
                    <a:cubicBezTo>
                      <a:pt x="1503" y="1147"/>
                      <a:pt x="1374" y="995"/>
                      <a:pt x="1200" y="918"/>
                    </a:cubicBezTo>
                    <a:cubicBezTo>
                      <a:pt x="1217" y="859"/>
                      <a:pt x="1218" y="797"/>
                      <a:pt x="1203" y="736"/>
                    </a:cubicBezTo>
                    <a:cubicBezTo>
                      <a:pt x="1168" y="596"/>
                      <a:pt x="1050" y="494"/>
                      <a:pt x="909" y="476"/>
                    </a:cubicBezTo>
                    <a:cubicBezTo>
                      <a:pt x="910" y="435"/>
                      <a:pt x="906" y="393"/>
                      <a:pt x="895" y="352"/>
                    </a:cubicBezTo>
                    <a:cubicBezTo>
                      <a:pt x="866" y="237"/>
                      <a:pt x="793" y="139"/>
                      <a:pt x="691" y="78"/>
                    </a:cubicBezTo>
                    <a:cubicBezTo>
                      <a:pt x="588" y="17"/>
                      <a:pt x="468" y="0"/>
                      <a:pt x="352" y="29"/>
                    </a:cubicBezTo>
                    <a:cubicBezTo>
                      <a:pt x="237" y="58"/>
                      <a:pt x="139" y="131"/>
                      <a:pt x="78" y="233"/>
                    </a:cubicBezTo>
                    <a:cubicBezTo>
                      <a:pt x="17" y="336"/>
                      <a:pt x="0" y="456"/>
                      <a:pt x="29" y="572"/>
                    </a:cubicBezTo>
                    <a:cubicBezTo>
                      <a:pt x="58" y="686"/>
                      <a:pt x="130" y="783"/>
                      <a:pt x="231" y="845"/>
                    </a:cubicBezTo>
                    <a:cubicBezTo>
                      <a:pt x="321" y="899"/>
                      <a:pt x="425" y="919"/>
                      <a:pt x="528" y="904"/>
                    </a:cubicBezTo>
                    <a:cubicBezTo>
                      <a:pt x="528" y="905"/>
                      <a:pt x="528" y="906"/>
                      <a:pt x="528" y="907"/>
                    </a:cubicBezTo>
                    <a:cubicBezTo>
                      <a:pt x="537" y="940"/>
                      <a:pt x="549" y="971"/>
                      <a:pt x="566" y="999"/>
                    </a:cubicBezTo>
                    <a:cubicBezTo>
                      <a:pt x="479" y="1068"/>
                      <a:pt x="412" y="1159"/>
                      <a:pt x="372" y="1264"/>
                    </a:cubicBezTo>
                    <a:cubicBezTo>
                      <a:pt x="326" y="1383"/>
                      <a:pt x="319" y="1512"/>
                      <a:pt x="350" y="1636"/>
                    </a:cubicBezTo>
                    <a:cubicBezTo>
                      <a:pt x="371" y="1717"/>
                      <a:pt x="406" y="1792"/>
                      <a:pt x="457" y="1858"/>
                    </a:cubicBezTo>
                    <a:cubicBezTo>
                      <a:pt x="505" y="1922"/>
                      <a:pt x="564" y="1975"/>
                      <a:pt x="633" y="2016"/>
                    </a:cubicBezTo>
                    <a:cubicBezTo>
                      <a:pt x="702" y="2057"/>
                      <a:pt x="777" y="2084"/>
                      <a:pt x="857" y="2096"/>
                    </a:cubicBezTo>
                    <a:cubicBezTo>
                      <a:pt x="938" y="2109"/>
                      <a:pt x="1021" y="2105"/>
                      <a:pt x="1102" y="2084"/>
                    </a:cubicBezTo>
                    <a:cubicBezTo>
                      <a:pt x="1102" y="2083"/>
                      <a:pt x="1102" y="2083"/>
                      <a:pt x="1102" y="2083"/>
                    </a:cubicBezTo>
                    <a:cubicBezTo>
                      <a:pt x="1102" y="2083"/>
                      <a:pt x="1102" y="2083"/>
                      <a:pt x="1102" y="2083"/>
                    </a:cubicBezTo>
                    <a:cubicBezTo>
                      <a:pt x="1021" y="2103"/>
                      <a:pt x="939" y="2107"/>
                      <a:pt x="857" y="2095"/>
                    </a:cubicBezTo>
                    <a:cubicBezTo>
                      <a:pt x="778" y="2082"/>
                      <a:pt x="703" y="2055"/>
                      <a:pt x="634" y="2014"/>
                    </a:cubicBezTo>
                    <a:cubicBezTo>
                      <a:pt x="565" y="1973"/>
                      <a:pt x="506" y="1920"/>
                      <a:pt x="458" y="1857"/>
                    </a:cubicBezTo>
                    <a:cubicBezTo>
                      <a:pt x="408" y="1791"/>
                      <a:pt x="372" y="1717"/>
                      <a:pt x="352" y="1636"/>
                    </a:cubicBezTo>
                    <a:cubicBezTo>
                      <a:pt x="321" y="1512"/>
                      <a:pt x="328" y="1384"/>
                      <a:pt x="373" y="1265"/>
                    </a:cubicBezTo>
                    <a:cubicBezTo>
                      <a:pt x="414" y="1160"/>
                      <a:pt x="480" y="1069"/>
                      <a:pt x="568" y="1000"/>
                    </a:cubicBezTo>
                    <a:cubicBezTo>
                      <a:pt x="568" y="999"/>
                      <a:pt x="568" y="999"/>
                      <a:pt x="568" y="999"/>
                    </a:cubicBezTo>
                    <a:cubicBezTo>
                      <a:pt x="568" y="999"/>
                      <a:pt x="568" y="999"/>
                      <a:pt x="568" y="999"/>
                    </a:cubicBezTo>
                    <a:cubicBezTo>
                      <a:pt x="551" y="970"/>
                      <a:pt x="538" y="939"/>
                      <a:pt x="530" y="907"/>
                    </a:cubicBezTo>
                    <a:cubicBezTo>
                      <a:pt x="530" y="905"/>
                      <a:pt x="529" y="904"/>
                      <a:pt x="529" y="903"/>
                    </a:cubicBezTo>
                    <a:cubicBezTo>
                      <a:pt x="529" y="902"/>
                      <a:pt x="529" y="902"/>
                      <a:pt x="529" y="902"/>
                    </a:cubicBezTo>
                    <a:cubicBezTo>
                      <a:pt x="528" y="902"/>
                      <a:pt x="528" y="902"/>
                      <a:pt x="528" y="902"/>
                    </a:cubicBezTo>
                    <a:cubicBezTo>
                      <a:pt x="426" y="918"/>
                      <a:pt x="322" y="897"/>
                      <a:pt x="232" y="843"/>
                    </a:cubicBezTo>
                    <a:cubicBezTo>
                      <a:pt x="131" y="782"/>
                      <a:pt x="60" y="686"/>
                      <a:pt x="31" y="571"/>
                    </a:cubicBezTo>
                    <a:cubicBezTo>
                      <a:pt x="2" y="456"/>
                      <a:pt x="19" y="336"/>
                      <a:pt x="80" y="234"/>
                    </a:cubicBezTo>
                    <a:cubicBezTo>
                      <a:pt x="141" y="132"/>
                      <a:pt x="238" y="60"/>
                      <a:pt x="353" y="31"/>
                    </a:cubicBezTo>
                    <a:cubicBezTo>
                      <a:pt x="468" y="1"/>
                      <a:pt x="588" y="19"/>
                      <a:pt x="690" y="80"/>
                    </a:cubicBezTo>
                    <a:cubicBezTo>
                      <a:pt x="792" y="141"/>
                      <a:pt x="864" y="238"/>
                      <a:pt x="894" y="353"/>
                    </a:cubicBezTo>
                    <a:cubicBezTo>
                      <a:pt x="904" y="394"/>
                      <a:pt x="908" y="435"/>
                      <a:pt x="907" y="477"/>
                    </a:cubicBezTo>
                    <a:cubicBezTo>
                      <a:pt x="907" y="478"/>
                      <a:pt x="907" y="478"/>
                      <a:pt x="907" y="478"/>
                    </a:cubicBezTo>
                    <a:cubicBezTo>
                      <a:pt x="908" y="478"/>
                      <a:pt x="908" y="478"/>
                      <a:pt x="908" y="478"/>
                    </a:cubicBezTo>
                    <a:cubicBezTo>
                      <a:pt x="1048" y="495"/>
                      <a:pt x="1166" y="597"/>
                      <a:pt x="1201" y="737"/>
                    </a:cubicBezTo>
                    <a:cubicBezTo>
                      <a:pt x="1217" y="797"/>
                      <a:pt x="1215" y="859"/>
                      <a:pt x="1198" y="919"/>
                    </a:cubicBezTo>
                    <a:cubicBezTo>
                      <a:pt x="1198" y="919"/>
                      <a:pt x="1198" y="919"/>
                      <a:pt x="1198" y="919"/>
                    </a:cubicBezTo>
                    <a:cubicBezTo>
                      <a:pt x="1199" y="920"/>
                      <a:pt x="1199" y="920"/>
                      <a:pt x="1199" y="920"/>
                    </a:cubicBezTo>
                    <a:cubicBezTo>
                      <a:pt x="1372" y="996"/>
                      <a:pt x="1502" y="1148"/>
                      <a:pt x="1548" y="1333"/>
                    </a:cubicBezTo>
                    <a:cubicBezTo>
                      <a:pt x="1569" y="1414"/>
                      <a:pt x="1573" y="1496"/>
                      <a:pt x="1560" y="1578"/>
                    </a:cubicBezTo>
                    <a:cubicBezTo>
                      <a:pt x="1548" y="1657"/>
                      <a:pt x="1521" y="1731"/>
                      <a:pt x="1480" y="1800"/>
                    </a:cubicBezTo>
                    <a:cubicBezTo>
                      <a:pt x="1439" y="1869"/>
                      <a:pt x="1386" y="1928"/>
                      <a:pt x="1323" y="1977"/>
                    </a:cubicBezTo>
                    <a:cubicBezTo>
                      <a:pt x="1257" y="2026"/>
                      <a:pt x="1182" y="2062"/>
                      <a:pt x="1102" y="2083"/>
                    </a:cubicBezTo>
                    <a:cubicBezTo>
                      <a:pt x="1102" y="2083"/>
                      <a:pt x="1102" y="2083"/>
                      <a:pt x="1102" y="2083"/>
                    </a:cubicBezTo>
                    <a:cubicBezTo>
                      <a:pt x="1102" y="2084"/>
                      <a:pt x="1102" y="2084"/>
                      <a:pt x="1102" y="2084"/>
                    </a:cubicBezTo>
                    <a:cubicBezTo>
                      <a:pt x="1183" y="2064"/>
                      <a:pt x="1258" y="2028"/>
                      <a:pt x="1324" y="19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16"/>
              <p:cNvSpPr>
                <a:spLocks noEditPoints="1"/>
              </p:cNvSpPr>
              <p:nvPr/>
            </p:nvSpPr>
            <p:spPr bwMode="auto">
              <a:xfrm>
                <a:off x="-210" y="10"/>
                <a:ext cx="3742" cy="5006"/>
              </a:xfrm>
              <a:custGeom>
                <a:avLst/>
                <a:gdLst>
                  <a:gd name="T0" fmla="*/ 1505 w 1584"/>
                  <a:gd name="T1" fmla="*/ 1333 h 2119"/>
                  <a:gd name="T2" fmla="*/ 1084 w 1584"/>
                  <a:gd name="T3" fmla="*/ 2040 h 2119"/>
                  <a:gd name="T4" fmla="*/ 376 w 1584"/>
                  <a:gd name="T5" fmla="*/ 1619 h 2119"/>
                  <a:gd name="T6" fmla="*/ 606 w 1584"/>
                  <a:gd name="T7" fmla="*/ 999 h 2119"/>
                  <a:gd name="T8" fmla="*/ 554 w 1584"/>
                  <a:gd name="T9" fmla="*/ 890 h 2119"/>
                  <a:gd name="T10" fmla="*/ 547 w 1584"/>
                  <a:gd name="T11" fmla="*/ 853 h 2119"/>
                  <a:gd name="T12" fmla="*/ 55 w 1584"/>
                  <a:gd name="T13" fmla="*/ 554 h 2119"/>
                  <a:gd name="T14" fmla="*/ 352 w 1584"/>
                  <a:gd name="T15" fmla="*/ 56 h 2119"/>
                  <a:gd name="T16" fmla="*/ 851 w 1584"/>
                  <a:gd name="T17" fmla="*/ 353 h 2119"/>
                  <a:gd name="T18" fmla="*/ 860 w 1584"/>
                  <a:gd name="T19" fmla="*/ 502 h 2119"/>
                  <a:gd name="T20" fmla="*/ 1158 w 1584"/>
                  <a:gd name="T21" fmla="*/ 737 h 2119"/>
                  <a:gd name="T22" fmla="*/ 1145 w 1584"/>
                  <a:gd name="T23" fmla="*/ 931 h 2119"/>
                  <a:gd name="T24" fmla="*/ 1505 w 1584"/>
                  <a:gd name="T25" fmla="*/ 1333 h 2119"/>
                  <a:gd name="T26" fmla="*/ 662 w 1584"/>
                  <a:gd name="T27" fmla="*/ 103 h 2119"/>
                  <a:gd name="T28" fmla="*/ 353 w 1584"/>
                  <a:gd name="T29" fmla="*/ 58 h 2119"/>
                  <a:gd name="T30" fmla="*/ 102 w 1584"/>
                  <a:gd name="T31" fmla="*/ 244 h 2119"/>
                  <a:gd name="T32" fmla="*/ 57 w 1584"/>
                  <a:gd name="T33" fmla="*/ 554 h 2119"/>
                  <a:gd name="T34" fmla="*/ 548 w 1584"/>
                  <a:gd name="T35" fmla="*/ 851 h 2119"/>
                  <a:gd name="T36" fmla="*/ 549 w 1584"/>
                  <a:gd name="T37" fmla="*/ 850 h 2119"/>
                  <a:gd name="T38" fmla="*/ 549 w 1584"/>
                  <a:gd name="T39" fmla="*/ 851 h 2119"/>
                  <a:gd name="T40" fmla="*/ 556 w 1584"/>
                  <a:gd name="T41" fmla="*/ 889 h 2119"/>
                  <a:gd name="T42" fmla="*/ 608 w 1584"/>
                  <a:gd name="T43" fmla="*/ 999 h 2119"/>
                  <a:gd name="T44" fmla="*/ 609 w 1584"/>
                  <a:gd name="T45" fmla="*/ 1000 h 2119"/>
                  <a:gd name="T46" fmla="*/ 608 w 1584"/>
                  <a:gd name="T47" fmla="*/ 1000 h 2119"/>
                  <a:gd name="T48" fmla="*/ 608 w 1584"/>
                  <a:gd name="T49" fmla="*/ 999 h 2119"/>
                  <a:gd name="T50" fmla="*/ 607 w 1584"/>
                  <a:gd name="T51" fmla="*/ 1000 h 2119"/>
                  <a:gd name="T52" fmla="*/ 608 w 1584"/>
                  <a:gd name="T53" fmla="*/ 999 h 2119"/>
                  <a:gd name="T54" fmla="*/ 608 w 1584"/>
                  <a:gd name="T55" fmla="*/ 1000 h 2119"/>
                  <a:gd name="T56" fmla="*/ 378 w 1584"/>
                  <a:gd name="T57" fmla="*/ 1618 h 2119"/>
                  <a:gd name="T58" fmla="*/ 644 w 1584"/>
                  <a:gd name="T59" fmla="*/ 1975 h 2119"/>
                  <a:gd name="T60" fmla="*/ 1083 w 1584"/>
                  <a:gd name="T61" fmla="*/ 2039 h 2119"/>
                  <a:gd name="T62" fmla="*/ 1439 w 1584"/>
                  <a:gd name="T63" fmla="*/ 1773 h 2119"/>
                  <a:gd name="T64" fmla="*/ 1503 w 1584"/>
                  <a:gd name="T65" fmla="*/ 1333 h 2119"/>
                  <a:gd name="T66" fmla="*/ 1143 w 1584"/>
                  <a:gd name="T67" fmla="*/ 932 h 2119"/>
                  <a:gd name="T68" fmla="*/ 1142 w 1584"/>
                  <a:gd name="T69" fmla="*/ 932 h 2119"/>
                  <a:gd name="T70" fmla="*/ 1143 w 1584"/>
                  <a:gd name="T71" fmla="*/ 931 h 2119"/>
                  <a:gd name="T72" fmla="*/ 1156 w 1584"/>
                  <a:gd name="T73" fmla="*/ 737 h 2119"/>
                  <a:gd name="T74" fmla="*/ 859 w 1584"/>
                  <a:gd name="T75" fmla="*/ 504 h 2119"/>
                  <a:gd name="T76" fmla="*/ 858 w 1584"/>
                  <a:gd name="T77" fmla="*/ 503 h 2119"/>
                  <a:gd name="T78" fmla="*/ 858 w 1584"/>
                  <a:gd name="T79" fmla="*/ 502 h 2119"/>
                  <a:gd name="T80" fmla="*/ 849 w 1584"/>
                  <a:gd name="T81" fmla="*/ 353 h 2119"/>
                  <a:gd name="T82" fmla="*/ 662 w 1584"/>
                  <a:gd name="T83" fmla="*/ 103 h 2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84" h="2119">
                    <a:moveTo>
                      <a:pt x="1505" y="1333"/>
                    </a:moveTo>
                    <a:cubicBezTo>
                      <a:pt x="1584" y="1645"/>
                      <a:pt x="1395" y="1961"/>
                      <a:pt x="1084" y="2040"/>
                    </a:cubicBezTo>
                    <a:cubicBezTo>
                      <a:pt x="772" y="2119"/>
                      <a:pt x="455" y="1931"/>
                      <a:pt x="376" y="1619"/>
                    </a:cubicBezTo>
                    <a:cubicBezTo>
                      <a:pt x="315" y="1378"/>
                      <a:pt x="414" y="1134"/>
                      <a:pt x="606" y="999"/>
                    </a:cubicBezTo>
                    <a:cubicBezTo>
                      <a:pt x="583" y="967"/>
                      <a:pt x="565" y="930"/>
                      <a:pt x="554" y="890"/>
                    </a:cubicBezTo>
                    <a:cubicBezTo>
                      <a:pt x="551" y="877"/>
                      <a:pt x="549" y="865"/>
                      <a:pt x="547" y="853"/>
                    </a:cubicBezTo>
                    <a:cubicBezTo>
                      <a:pt x="330" y="904"/>
                      <a:pt x="110" y="772"/>
                      <a:pt x="55" y="554"/>
                    </a:cubicBezTo>
                    <a:cubicBezTo>
                      <a:pt x="0" y="335"/>
                      <a:pt x="132" y="111"/>
                      <a:pt x="352" y="56"/>
                    </a:cubicBezTo>
                    <a:cubicBezTo>
                      <a:pt x="572" y="0"/>
                      <a:pt x="795" y="133"/>
                      <a:pt x="851" y="353"/>
                    </a:cubicBezTo>
                    <a:cubicBezTo>
                      <a:pt x="863" y="403"/>
                      <a:pt x="866" y="453"/>
                      <a:pt x="860" y="502"/>
                    </a:cubicBezTo>
                    <a:cubicBezTo>
                      <a:pt x="998" y="503"/>
                      <a:pt x="1123" y="597"/>
                      <a:pt x="1158" y="737"/>
                    </a:cubicBezTo>
                    <a:cubicBezTo>
                      <a:pt x="1175" y="804"/>
                      <a:pt x="1169" y="871"/>
                      <a:pt x="1145" y="931"/>
                    </a:cubicBezTo>
                    <a:cubicBezTo>
                      <a:pt x="1317" y="995"/>
                      <a:pt x="1457" y="1141"/>
                      <a:pt x="1505" y="1333"/>
                    </a:cubicBezTo>
                    <a:moveTo>
                      <a:pt x="662" y="103"/>
                    </a:moveTo>
                    <a:cubicBezTo>
                      <a:pt x="572" y="49"/>
                      <a:pt x="462" y="30"/>
                      <a:pt x="353" y="58"/>
                    </a:cubicBezTo>
                    <a:cubicBezTo>
                      <a:pt x="243" y="85"/>
                      <a:pt x="155" y="155"/>
                      <a:pt x="102" y="244"/>
                    </a:cubicBezTo>
                    <a:cubicBezTo>
                      <a:pt x="48" y="334"/>
                      <a:pt x="29" y="444"/>
                      <a:pt x="57" y="554"/>
                    </a:cubicBezTo>
                    <a:cubicBezTo>
                      <a:pt x="112" y="771"/>
                      <a:pt x="331" y="903"/>
                      <a:pt x="548" y="851"/>
                    </a:cubicBezTo>
                    <a:cubicBezTo>
                      <a:pt x="549" y="850"/>
                      <a:pt x="549" y="850"/>
                      <a:pt x="549" y="850"/>
                    </a:cubicBezTo>
                    <a:cubicBezTo>
                      <a:pt x="549" y="851"/>
                      <a:pt x="549" y="851"/>
                      <a:pt x="549" y="851"/>
                    </a:cubicBezTo>
                    <a:cubicBezTo>
                      <a:pt x="551" y="864"/>
                      <a:pt x="553" y="877"/>
                      <a:pt x="556" y="889"/>
                    </a:cubicBezTo>
                    <a:cubicBezTo>
                      <a:pt x="567" y="930"/>
                      <a:pt x="585" y="967"/>
                      <a:pt x="608" y="999"/>
                    </a:cubicBezTo>
                    <a:cubicBezTo>
                      <a:pt x="609" y="1000"/>
                      <a:pt x="609" y="1000"/>
                      <a:pt x="609" y="1000"/>
                    </a:cubicBezTo>
                    <a:cubicBezTo>
                      <a:pt x="608" y="1000"/>
                      <a:pt x="608" y="1000"/>
                      <a:pt x="608" y="1000"/>
                    </a:cubicBezTo>
                    <a:cubicBezTo>
                      <a:pt x="608" y="999"/>
                      <a:pt x="608" y="999"/>
                      <a:pt x="608" y="999"/>
                    </a:cubicBezTo>
                    <a:cubicBezTo>
                      <a:pt x="607" y="1000"/>
                      <a:pt x="607" y="1000"/>
                      <a:pt x="607" y="1000"/>
                    </a:cubicBezTo>
                    <a:cubicBezTo>
                      <a:pt x="608" y="999"/>
                      <a:pt x="608" y="999"/>
                      <a:pt x="608" y="999"/>
                    </a:cubicBezTo>
                    <a:cubicBezTo>
                      <a:pt x="608" y="1000"/>
                      <a:pt x="608" y="1000"/>
                      <a:pt x="608" y="1000"/>
                    </a:cubicBezTo>
                    <a:cubicBezTo>
                      <a:pt x="416" y="1134"/>
                      <a:pt x="317" y="1378"/>
                      <a:pt x="378" y="1618"/>
                    </a:cubicBezTo>
                    <a:cubicBezTo>
                      <a:pt x="417" y="1774"/>
                      <a:pt x="516" y="1898"/>
                      <a:pt x="644" y="1975"/>
                    </a:cubicBezTo>
                    <a:cubicBezTo>
                      <a:pt x="771" y="2051"/>
                      <a:pt x="928" y="2078"/>
                      <a:pt x="1083" y="2039"/>
                    </a:cubicBezTo>
                    <a:cubicBezTo>
                      <a:pt x="1239" y="1999"/>
                      <a:pt x="1363" y="1901"/>
                      <a:pt x="1439" y="1773"/>
                    </a:cubicBezTo>
                    <a:cubicBezTo>
                      <a:pt x="1515" y="1645"/>
                      <a:pt x="1543" y="1489"/>
                      <a:pt x="1503" y="1333"/>
                    </a:cubicBezTo>
                    <a:cubicBezTo>
                      <a:pt x="1455" y="1141"/>
                      <a:pt x="1316" y="996"/>
                      <a:pt x="1143" y="932"/>
                    </a:cubicBezTo>
                    <a:cubicBezTo>
                      <a:pt x="1142" y="932"/>
                      <a:pt x="1142" y="932"/>
                      <a:pt x="1142" y="932"/>
                    </a:cubicBezTo>
                    <a:cubicBezTo>
                      <a:pt x="1143" y="931"/>
                      <a:pt x="1143" y="931"/>
                      <a:pt x="1143" y="931"/>
                    </a:cubicBezTo>
                    <a:cubicBezTo>
                      <a:pt x="1167" y="871"/>
                      <a:pt x="1173" y="804"/>
                      <a:pt x="1156" y="737"/>
                    </a:cubicBezTo>
                    <a:cubicBezTo>
                      <a:pt x="1121" y="598"/>
                      <a:pt x="997" y="505"/>
                      <a:pt x="859" y="504"/>
                    </a:cubicBezTo>
                    <a:cubicBezTo>
                      <a:pt x="858" y="503"/>
                      <a:pt x="858" y="503"/>
                      <a:pt x="858" y="503"/>
                    </a:cubicBezTo>
                    <a:cubicBezTo>
                      <a:pt x="858" y="502"/>
                      <a:pt x="858" y="502"/>
                      <a:pt x="858" y="502"/>
                    </a:cubicBezTo>
                    <a:cubicBezTo>
                      <a:pt x="864" y="454"/>
                      <a:pt x="862" y="404"/>
                      <a:pt x="849" y="353"/>
                    </a:cubicBezTo>
                    <a:cubicBezTo>
                      <a:pt x="821" y="244"/>
                      <a:pt x="752" y="156"/>
                      <a:pt x="662" y="103"/>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7"/>
              <p:cNvSpPr>
                <a:spLocks noEditPoints="1"/>
              </p:cNvSpPr>
              <p:nvPr/>
            </p:nvSpPr>
            <p:spPr bwMode="auto">
              <a:xfrm>
                <a:off x="-1211" y="-2198"/>
                <a:ext cx="3744" cy="5005"/>
              </a:xfrm>
              <a:custGeom>
                <a:avLst/>
                <a:gdLst>
                  <a:gd name="T0" fmla="*/ 1506 w 1585"/>
                  <a:gd name="T1" fmla="*/ 1333 h 2119"/>
                  <a:gd name="T2" fmla="*/ 1084 w 1585"/>
                  <a:gd name="T3" fmla="*/ 2040 h 2119"/>
                  <a:gd name="T4" fmla="*/ 377 w 1585"/>
                  <a:gd name="T5" fmla="*/ 1619 h 2119"/>
                  <a:gd name="T6" fmla="*/ 607 w 1585"/>
                  <a:gd name="T7" fmla="*/ 999 h 2119"/>
                  <a:gd name="T8" fmla="*/ 555 w 1585"/>
                  <a:gd name="T9" fmla="*/ 889 h 2119"/>
                  <a:gd name="T10" fmla="*/ 548 w 1585"/>
                  <a:gd name="T11" fmla="*/ 853 h 2119"/>
                  <a:gd name="T12" fmla="*/ 55 w 1585"/>
                  <a:gd name="T13" fmla="*/ 554 h 2119"/>
                  <a:gd name="T14" fmla="*/ 352 w 1585"/>
                  <a:gd name="T15" fmla="*/ 56 h 2119"/>
                  <a:gd name="T16" fmla="*/ 851 w 1585"/>
                  <a:gd name="T17" fmla="*/ 353 h 2119"/>
                  <a:gd name="T18" fmla="*/ 861 w 1585"/>
                  <a:gd name="T19" fmla="*/ 501 h 2119"/>
                  <a:gd name="T20" fmla="*/ 1159 w 1585"/>
                  <a:gd name="T21" fmla="*/ 737 h 2119"/>
                  <a:gd name="T22" fmla="*/ 1145 w 1585"/>
                  <a:gd name="T23" fmla="*/ 930 h 2119"/>
                  <a:gd name="T24" fmla="*/ 1506 w 1585"/>
                  <a:gd name="T25" fmla="*/ 1333 h 2119"/>
                  <a:gd name="T26" fmla="*/ 662 w 1585"/>
                  <a:gd name="T27" fmla="*/ 102 h 2119"/>
                  <a:gd name="T28" fmla="*/ 353 w 1585"/>
                  <a:gd name="T29" fmla="*/ 57 h 2119"/>
                  <a:gd name="T30" fmla="*/ 102 w 1585"/>
                  <a:gd name="T31" fmla="*/ 244 h 2119"/>
                  <a:gd name="T32" fmla="*/ 57 w 1585"/>
                  <a:gd name="T33" fmla="*/ 554 h 2119"/>
                  <a:gd name="T34" fmla="*/ 548 w 1585"/>
                  <a:gd name="T35" fmla="*/ 851 h 2119"/>
                  <a:gd name="T36" fmla="*/ 549 w 1585"/>
                  <a:gd name="T37" fmla="*/ 850 h 2119"/>
                  <a:gd name="T38" fmla="*/ 549 w 1585"/>
                  <a:gd name="T39" fmla="*/ 851 h 2119"/>
                  <a:gd name="T40" fmla="*/ 557 w 1585"/>
                  <a:gd name="T41" fmla="*/ 889 h 2119"/>
                  <a:gd name="T42" fmla="*/ 609 w 1585"/>
                  <a:gd name="T43" fmla="*/ 999 h 2119"/>
                  <a:gd name="T44" fmla="*/ 609 w 1585"/>
                  <a:gd name="T45" fmla="*/ 999 h 2119"/>
                  <a:gd name="T46" fmla="*/ 609 w 1585"/>
                  <a:gd name="T47" fmla="*/ 1000 h 2119"/>
                  <a:gd name="T48" fmla="*/ 608 w 1585"/>
                  <a:gd name="T49" fmla="*/ 999 h 2119"/>
                  <a:gd name="T50" fmla="*/ 607 w 1585"/>
                  <a:gd name="T51" fmla="*/ 1000 h 2119"/>
                  <a:gd name="T52" fmla="*/ 608 w 1585"/>
                  <a:gd name="T53" fmla="*/ 999 h 2119"/>
                  <a:gd name="T54" fmla="*/ 609 w 1585"/>
                  <a:gd name="T55" fmla="*/ 1000 h 2119"/>
                  <a:gd name="T56" fmla="*/ 378 w 1585"/>
                  <a:gd name="T57" fmla="*/ 1618 h 2119"/>
                  <a:gd name="T58" fmla="*/ 644 w 1585"/>
                  <a:gd name="T59" fmla="*/ 1974 h 2119"/>
                  <a:gd name="T60" fmla="*/ 1084 w 1585"/>
                  <a:gd name="T61" fmla="*/ 2038 h 2119"/>
                  <a:gd name="T62" fmla="*/ 1440 w 1585"/>
                  <a:gd name="T63" fmla="*/ 1773 h 2119"/>
                  <a:gd name="T64" fmla="*/ 1504 w 1585"/>
                  <a:gd name="T65" fmla="*/ 1333 h 2119"/>
                  <a:gd name="T66" fmla="*/ 1144 w 1585"/>
                  <a:gd name="T67" fmla="*/ 932 h 2119"/>
                  <a:gd name="T68" fmla="*/ 1143 w 1585"/>
                  <a:gd name="T69" fmla="*/ 931 h 2119"/>
                  <a:gd name="T70" fmla="*/ 1143 w 1585"/>
                  <a:gd name="T71" fmla="*/ 931 h 2119"/>
                  <a:gd name="T72" fmla="*/ 1157 w 1585"/>
                  <a:gd name="T73" fmla="*/ 737 h 2119"/>
                  <a:gd name="T74" fmla="*/ 860 w 1585"/>
                  <a:gd name="T75" fmla="*/ 503 h 2119"/>
                  <a:gd name="T76" fmla="*/ 859 w 1585"/>
                  <a:gd name="T77" fmla="*/ 503 h 2119"/>
                  <a:gd name="T78" fmla="*/ 859 w 1585"/>
                  <a:gd name="T79" fmla="*/ 502 h 2119"/>
                  <a:gd name="T80" fmla="*/ 849 w 1585"/>
                  <a:gd name="T81" fmla="*/ 353 h 2119"/>
                  <a:gd name="T82" fmla="*/ 662 w 1585"/>
                  <a:gd name="T83" fmla="*/ 102 h 2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85" h="2119">
                    <a:moveTo>
                      <a:pt x="1506" y="1333"/>
                    </a:moveTo>
                    <a:cubicBezTo>
                      <a:pt x="1585" y="1644"/>
                      <a:pt x="1396" y="1961"/>
                      <a:pt x="1084" y="2040"/>
                    </a:cubicBezTo>
                    <a:cubicBezTo>
                      <a:pt x="772" y="2119"/>
                      <a:pt x="456" y="1930"/>
                      <a:pt x="377" y="1619"/>
                    </a:cubicBezTo>
                    <a:cubicBezTo>
                      <a:pt x="316" y="1378"/>
                      <a:pt x="415" y="1134"/>
                      <a:pt x="607" y="999"/>
                    </a:cubicBezTo>
                    <a:cubicBezTo>
                      <a:pt x="583" y="967"/>
                      <a:pt x="565" y="930"/>
                      <a:pt x="555" y="889"/>
                    </a:cubicBezTo>
                    <a:cubicBezTo>
                      <a:pt x="552" y="877"/>
                      <a:pt x="549" y="865"/>
                      <a:pt x="548" y="853"/>
                    </a:cubicBezTo>
                    <a:cubicBezTo>
                      <a:pt x="330" y="904"/>
                      <a:pt x="111" y="772"/>
                      <a:pt x="55" y="554"/>
                    </a:cubicBezTo>
                    <a:cubicBezTo>
                      <a:pt x="0" y="334"/>
                      <a:pt x="133" y="111"/>
                      <a:pt x="352" y="56"/>
                    </a:cubicBezTo>
                    <a:cubicBezTo>
                      <a:pt x="572" y="0"/>
                      <a:pt x="795" y="133"/>
                      <a:pt x="851" y="353"/>
                    </a:cubicBezTo>
                    <a:cubicBezTo>
                      <a:pt x="864" y="403"/>
                      <a:pt x="866" y="453"/>
                      <a:pt x="861" y="501"/>
                    </a:cubicBezTo>
                    <a:cubicBezTo>
                      <a:pt x="998" y="503"/>
                      <a:pt x="1123" y="597"/>
                      <a:pt x="1159" y="737"/>
                    </a:cubicBezTo>
                    <a:cubicBezTo>
                      <a:pt x="1176" y="803"/>
                      <a:pt x="1169" y="871"/>
                      <a:pt x="1145" y="930"/>
                    </a:cubicBezTo>
                    <a:cubicBezTo>
                      <a:pt x="1318" y="995"/>
                      <a:pt x="1457" y="1141"/>
                      <a:pt x="1506" y="1333"/>
                    </a:cubicBezTo>
                    <a:moveTo>
                      <a:pt x="662" y="102"/>
                    </a:moveTo>
                    <a:cubicBezTo>
                      <a:pt x="572" y="49"/>
                      <a:pt x="462" y="30"/>
                      <a:pt x="353" y="57"/>
                    </a:cubicBezTo>
                    <a:cubicBezTo>
                      <a:pt x="244" y="85"/>
                      <a:pt x="156" y="154"/>
                      <a:pt x="102" y="244"/>
                    </a:cubicBezTo>
                    <a:cubicBezTo>
                      <a:pt x="49" y="334"/>
                      <a:pt x="30" y="444"/>
                      <a:pt x="57" y="554"/>
                    </a:cubicBezTo>
                    <a:cubicBezTo>
                      <a:pt x="112" y="771"/>
                      <a:pt x="331" y="903"/>
                      <a:pt x="548" y="851"/>
                    </a:cubicBezTo>
                    <a:cubicBezTo>
                      <a:pt x="549" y="850"/>
                      <a:pt x="549" y="850"/>
                      <a:pt x="549" y="850"/>
                    </a:cubicBezTo>
                    <a:cubicBezTo>
                      <a:pt x="549" y="851"/>
                      <a:pt x="549" y="851"/>
                      <a:pt x="549" y="851"/>
                    </a:cubicBezTo>
                    <a:cubicBezTo>
                      <a:pt x="551" y="864"/>
                      <a:pt x="553" y="876"/>
                      <a:pt x="557" y="889"/>
                    </a:cubicBezTo>
                    <a:cubicBezTo>
                      <a:pt x="567" y="930"/>
                      <a:pt x="585" y="967"/>
                      <a:pt x="609" y="999"/>
                    </a:cubicBezTo>
                    <a:cubicBezTo>
                      <a:pt x="609" y="999"/>
                      <a:pt x="609" y="999"/>
                      <a:pt x="609" y="999"/>
                    </a:cubicBezTo>
                    <a:cubicBezTo>
                      <a:pt x="609" y="1000"/>
                      <a:pt x="609" y="1000"/>
                      <a:pt x="609" y="1000"/>
                    </a:cubicBezTo>
                    <a:cubicBezTo>
                      <a:pt x="608" y="999"/>
                      <a:pt x="608" y="999"/>
                      <a:pt x="608" y="999"/>
                    </a:cubicBezTo>
                    <a:cubicBezTo>
                      <a:pt x="607" y="1000"/>
                      <a:pt x="607" y="1000"/>
                      <a:pt x="607" y="1000"/>
                    </a:cubicBezTo>
                    <a:cubicBezTo>
                      <a:pt x="608" y="999"/>
                      <a:pt x="608" y="999"/>
                      <a:pt x="608" y="999"/>
                    </a:cubicBezTo>
                    <a:cubicBezTo>
                      <a:pt x="609" y="1000"/>
                      <a:pt x="609" y="1000"/>
                      <a:pt x="609" y="1000"/>
                    </a:cubicBezTo>
                    <a:cubicBezTo>
                      <a:pt x="417" y="1134"/>
                      <a:pt x="318" y="1378"/>
                      <a:pt x="378" y="1618"/>
                    </a:cubicBezTo>
                    <a:cubicBezTo>
                      <a:pt x="418" y="1774"/>
                      <a:pt x="516" y="1898"/>
                      <a:pt x="644" y="1974"/>
                    </a:cubicBezTo>
                    <a:cubicBezTo>
                      <a:pt x="772" y="2050"/>
                      <a:pt x="928" y="2078"/>
                      <a:pt x="1084" y="2038"/>
                    </a:cubicBezTo>
                    <a:cubicBezTo>
                      <a:pt x="1239" y="1999"/>
                      <a:pt x="1364" y="1900"/>
                      <a:pt x="1440" y="1773"/>
                    </a:cubicBezTo>
                    <a:cubicBezTo>
                      <a:pt x="1516" y="1645"/>
                      <a:pt x="1543" y="1489"/>
                      <a:pt x="1504" y="1333"/>
                    </a:cubicBezTo>
                    <a:cubicBezTo>
                      <a:pt x="1455" y="1141"/>
                      <a:pt x="1316" y="996"/>
                      <a:pt x="1144" y="932"/>
                    </a:cubicBezTo>
                    <a:cubicBezTo>
                      <a:pt x="1143" y="931"/>
                      <a:pt x="1143" y="931"/>
                      <a:pt x="1143" y="931"/>
                    </a:cubicBezTo>
                    <a:cubicBezTo>
                      <a:pt x="1143" y="931"/>
                      <a:pt x="1143" y="931"/>
                      <a:pt x="1143" y="931"/>
                    </a:cubicBezTo>
                    <a:cubicBezTo>
                      <a:pt x="1167" y="871"/>
                      <a:pt x="1174" y="804"/>
                      <a:pt x="1157" y="737"/>
                    </a:cubicBezTo>
                    <a:cubicBezTo>
                      <a:pt x="1122" y="598"/>
                      <a:pt x="997" y="505"/>
                      <a:pt x="860" y="503"/>
                    </a:cubicBezTo>
                    <a:cubicBezTo>
                      <a:pt x="859" y="503"/>
                      <a:pt x="859" y="503"/>
                      <a:pt x="859" y="503"/>
                    </a:cubicBezTo>
                    <a:cubicBezTo>
                      <a:pt x="859" y="502"/>
                      <a:pt x="859" y="502"/>
                      <a:pt x="859" y="502"/>
                    </a:cubicBezTo>
                    <a:cubicBezTo>
                      <a:pt x="865" y="454"/>
                      <a:pt x="862" y="403"/>
                      <a:pt x="849" y="353"/>
                    </a:cubicBezTo>
                    <a:cubicBezTo>
                      <a:pt x="821" y="244"/>
                      <a:pt x="752" y="156"/>
                      <a:pt x="662" y="102"/>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7" name="Group 222"/>
            <p:cNvGrpSpPr/>
            <p:nvPr/>
          </p:nvGrpSpPr>
          <p:grpSpPr bwMode="auto">
            <a:xfrm>
              <a:off x="-1538148" y="-282957"/>
              <a:ext cx="6977688" cy="6063345"/>
              <a:chOff x="-260" y="-231"/>
              <a:chExt cx="5548" cy="4821"/>
            </a:xfrm>
          </p:grpSpPr>
          <p:sp>
            <p:nvSpPr>
              <p:cNvPr id="2658" name="Freeform 22"/>
              <p:cNvSpPr/>
              <p:nvPr/>
            </p:nvSpPr>
            <p:spPr bwMode="auto">
              <a:xfrm>
                <a:off x="4143" y="3116"/>
                <a:ext cx="28" cy="147"/>
              </a:xfrm>
              <a:custGeom>
                <a:avLst/>
                <a:gdLst>
                  <a:gd name="T0" fmla="*/ 5 w 12"/>
                  <a:gd name="T1" fmla="*/ 15 h 62"/>
                  <a:gd name="T2" fmla="*/ 0 w 12"/>
                  <a:gd name="T3" fmla="*/ 0 h 62"/>
                  <a:gd name="T4" fmla="*/ 9 w 12"/>
                  <a:gd name="T5" fmla="*/ 46 h 62"/>
                  <a:gd name="T6" fmla="*/ 12 w 12"/>
                  <a:gd name="T7" fmla="*/ 62 h 62"/>
                  <a:gd name="T8" fmla="*/ 5 w 12"/>
                  <a:gd name="T9" fmla="*/ 15 h 62"/>
                </a:gdLst>
                <a:ahLst/>
                <a:cxnLst>
                  <a:cxn ang="0">
                    <a:pos x="T0" y="T1"/>
                  </a:cxn>
                  <a:cxn ang="0">
                    <a:pos x="T2" y="T3"/>
                  </a:cxn>
                  <a:cxn ang="0">
                    <a:pos x="T4" y="T5"/>
                  </a:cxn>
                  <a:cxn ang="0">
                    <a:pos x="T6" y="T7"/>
                  </a:cxn>
                  <a:cxn ang="0">
                    <a:pos x="T8" y="T9"/>
                  </a:cxn>
                </a:cxnLst>
                <a:rect l="0" t="0" r="r" b="b"/>
                <a:pathLst>
                  <a:path w="12" h="62">
                    <a:moveTo>
                      <a:pt x="5" y="15"/>
                    </a:moveTo>
                    <a:cubicBezTo>
                      <a:pt x="1" y="2"/>
                      <a:pt x="5" y="21"/>
                      <a:pt x="0" y="0"/>
                    </a:cubicBezTo>
                    <a:cubicBezTo>
                      <a:pt x="1" y="6"/>
                      <a:pt x="6" y="27"/>
                      <a:pt x="9" y="46"/>
                    </a:cubicBezTo>
                    <a:cubicBezTo>
                      <a:pt x="10" y="51"/>
                      <a:pt x="11" y="57"/>
                      <a:pt x="12" y="62"/>
                    </a:cubicBezTo>
                    <a:cubicBezTo>
                      <a:pt x="10" y="46"/>
                      <a:pt x="10" y="37"/>
                      <a:pt x="5" y="15"/>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9" name="Freeform 23"/>
              <p:cNvSpPr/>
              <p:nvPr/>
            </p:nvSpPr>
            <p:spPr bwMode="auto">
              <a:xfrm>
                <a:off x="4124" y="3322"/>
                <a:ext cx="12" cy="220"/>
              </a:xfrm>
              <a:custGeom>
                <a:avLst/>
                <a:gdLst>
                  <a:gd name="T0" fmla="*/ 5 w 5"/>
                  <a:gd name="T1" fmla="*/ 45 h 93"/>
                  <a:gd name="T2" fmla="*/ 4 w 5"/>
                  <a:gd name="T3" fmla="*/ 6 h 93"/>
                  <a:gd name="T4" fmla="*/ 2 w 5"/>
                  <a:gd name="T5" fmla="*/ 54 h 93"/>
                  <a:gd name="T6" fmla="*/ 0 w 5"/>
                  <a:gd name="T7" fmla="*/ 76 h 93"/>
                  <a:gd name="T8" fmla="*/ 3 w 5"/>
                  <a:gd name="T9" fmla="*/ 72 h 93"/>
                  <a:gd name="T10" fmla="*/ 5 w 5"/>
                  <a:gd name="T11" fmla="*/ 45 h 93"/>
                </a:gdLst>
                <a:ahLst/>
                <a:cxnLst>
                  <a:cxn ang="0">
                    <a:pos x="T0" y="T1"/>
                  </a:cxn>
                  <a:cxn ang="0">
                    <a:pos x="T2" y="T3"/>
                  </a:cxn>
                  <a:cxn ang="0">
                    <a:pos x="T4" y="T5"/>
                  </a:cxn>
                  <a:cxn ang="0">
                    <a:pos x="T6" y="T7"/>
                  </a:cxn>
                  <a:cxn ang="0">
                    <a:pos x="T8" y="T9"/>
                  </a:cxn>
                  <a:cxn ang="0">
                    <a:pos x="T10" y="T11"/>
                  </a:cxn>
                </a:cxnLst>
                <a:rect l="0" t="0" r="r" b="b"/>
                <a:pathLst>
                  <a:path w="5" h="93">
                    <a:moveTo>
                      <a:pt x="5" y="45"/>
                    </a:moveTo>
                    <a:cubicBezTo>
                      <a:pt x="5" y="33"/>
                      <a:pt x="5" y="19"/>
                      <a:pt x="4" y="6"/>
                    </a:cubicBezTo>
                    <a:cubicBezTo>
                      <a:pt x="2" y="0"/>
                      <a:pt x="4" y="26"/>
                      <a:pt x="2" y="54"/>
                    </a:cubicBezTo>
                    <a:cubicBezTo>
                      <a:pt x="1" y="62"/>
                      <a:pt x="0" y="73"/>
                      <a:pt x="0" y="76"/>
                    </a:cubicBezTo>
                    <a:cubicBezTo>
                      <a:pt x="1" y="83"/>
                      <a:pt x="1" y="93"/>
                      <a:pt x="3" y="72"/>
                    </a:cubicBezTo>
                    <a:cubicBezTo>
                      <a:pt x="5" y="66"/>
                      <a:pt x="4" y="42"/>
                      <a:pt x="5" y="45"/>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0" name="Freeform 24"/>
              <p:cNvSpPr/>
              <p:nvPr/>
            </p:nvSpPr>
            <p:spPr bwMode="auto">
              <a:xfrm>
                <a:off x="3843" y="3360"/>
                <a:ext cx="245" cy="708"/>
              </a:xfrm>
              <a:custGeom>
                <a:avLst/>
                <a:gdLst>
                  <a:gd name="T0" fmla="*/ 53 w 104"/>
                  <a:gd name="T1" fmla="*/ 243 h 300"/>
                  <a:gd name="T2" fmla="*/ 55 w 104"/>
                  <a:gd name="T3" fmla="*/ 240 h 300"/>
                  <a:gd name="T4" fmla="*/ 61 w 104"/>
                  <a:gd name="T5" fmla="*/ 228 h 300"/>
                  <a:gd name="T6" fmla="*/ 70 w 104"/>
                  <a:gd name="T7" fmla="*/ 213 h 300"/>
                  <a:gd name="T8" fmla="*/ 71 w 104"/>
                  <a:gd name="T9" fmla="*/ 211 h 300"/>
                  <a:gd name="T10" fmla="*/ 100 w 104"/>
                  <a:gd name="T11" fmla="*/ 123 h 300"/>
                  <a:gd name="T12" fmla="*/ 97 w 104"/>
                  <a:gd name="T13" fmla="*/ 134 h 300"/>
                  <a:gd name="T14" fmla="*/ 104 w 104"/>
                  <a:gd name="T15" fmla="*/ 99 h 300"/>
                  <a:gd name="T16" fmla="*/ 103 w 104"/>
                  <a:gd name="T17" fmla="*/ 86 h 300"/>
                  <a:gd name="T18" fmla="*/ 97 w 104"/>
                  <a:gd name="T19" fmla="*/ 116 h 300"/>
                  <a:gd name="T20" fmla="*/ 101 w 104"/>
                  <a:gd name="T21" fmla="*/ 82 h 300"/>
                  <a:gd name="T22" fmla="*/ 99 w 104"/>
                  <a:gd name="T23" fmla="*/ 97 h 300"/>
                  <a:gd name="T24" fmla="*/ 101 w 104"/>
                  <a:gd name="T25" fmla="*/ 83 h 300"/>
                  <a:gd name="T26" fmla="*/ 98 w 104"/>
                  <a:gd name="T27" fmla="*/ 93 h 300"/>
                  <a:gd name="T28" fmla="*/ 104 w 104"/>
                  <a:gd name="T29" fmla="*/ 19 h 300"/>
                  <a:gd name="T30" fmla="*/ 102 w 104"/>
                  <a:gd name="T31" fmla="*/ 0 h 300"/>
                  <a:gd name="T32" fmla="*/ 100 w 104"/>
                  <a:gd name="T33" fmla="*/ 49 h 300"/>
                  <a:gd name="T34" fmla="*/ 96 w 104"/>
                  <a:gd name="T35" fmla="*/ 97 h 300"/>
                  <a:gd name="T36" fmla="*/ 91 w 104"/>
                  <a:gd name="T37" fmla="*/ 121 h 300"/>
                  <a:gd name="T38" fmla="*/ 96 w 104"/>
                  <a:gd name="T39" fmla="*/ 90 h 300"/>
                  <a:gd name="T40" fmla="*/ 81 w 104"/>
                  <a:gd name="T41" fmla="*/ 155 h 300"/>
                  <a:gd name="T42" fmla="*/ 82 w 104"/>
                  <a:gd name="T43" fmla="*/ 150 h 300"/>
                  <a:gd name="T44" fmla="*/ 43 w 104"/>
                  <a:gd name="T45" fmla="*/ 235 h 300"/>
                  <a:gd name="T46" fmla="*/ 5 w 104"/>
                  <a:gd name="T47" fmla="*/ 289 h 300"/>
                  <a:gd name="T48" fmla="*/ 8 w 104"/>
                  <a:gd name="T49" fmla="*/ 290 h 300"/>
                  <a:gd name="T50" fmla="*/ 20 w 104"/>
                  <a:gd name="T51" fmla="*/ 276 h 300"/>
                  <a:gd name="T52" fmla="*/ 0 w 104"/>
                  <a:gd name="T53" fmla="*/ 300 h 300"/>
                  <a:gd name="T54" fmla="*/ 16 w 104"/>
                  <a:gd name="T55" fmla="*/ 288 h 300"/>
                  <a:gd name="T56" fmla="*/ 42 w 104"/>
                  <a:gd name="T57" fmla="*/ 258 h 300"/>
                  <a:gd name="T58" fmla="*/ 39 w 104"/>
                  <a:gd name="T59" fmla="*/ 263 h 300"/>
                  <a:gd name="T60" fmla="*/ 53 w 104"/>
                  <a:gd name="T61" fmla="*/ 243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4" h="300">
                    <a:moveTo>
                      <a:pt x="53" y="243"/>
                    </a:moveTo>
                    <a:cubicBezTo>
                      <a:pt x="55" y="240"/>
                      <a:pt x="55" y="240"/>
                      <a:pt x="55" y="240"/>
                    </a:cubicBezTo>
                    <a:cubicBezTo>
                      <a:pt x="58" y="235"/>
                      <a:pt x="56" y="237"/>
                      <a:pt x="61" y="228"/>
                    </a:cubicBezTo>
                    <a:cubicBezTo>
                      <a:pt x="64" y="223"/>
                      <a:pt x="67" y="218"/>
                      <a:pt x="70" y="213"/>
                    </a:cubicBezTo>
                    <a:cubicBezTo>
                      <a:pt x="75" y="204"/>
                      <a:pt x="71" y="210"/>
                      <a:pt x="71" y="211"/>
                    </a:cubicBezTo>
                    <a:cubicBezTo>
                      <a:pt x="87" y="176"/>
                      <a:pt x="91" y="163"/>
                      <a:pt x="100" y="123"/>
                    </a:cubicBezTo>
                    <a:cubicBezTo>
                      <a:pt x="99" y="127"/>
                      <a:pt x="98" y="131"/>
                      <a:pt x="97" y="134"/>
                    </a:cubicBezTo>
                    <a:cubicBezTo>
                      <a:pt x="99" y="124"/>
                      <a:pt x="103" y="107"/>
                      <a:pt x="104" y="99"/>
                    </a:cubicBezTo>
                    <a:cubicBezTo>
                      <a:pt x="98" y="125"/>
                      <a:pt x="104" y="87"/>
                      <a:pt x="103" y="86"/>
                    </a:cubicBezTo>
                    <a:cubicBezTo>
                      <a:pt x="103" y="92"/>
                      <a:pt x="101" y="99"/>
                      <a:pt x="97" y="116"/>
                    </a:cubicBezTo>
                    <a:cubicBezTo>
                      <a:pt x="99" y="104"/>
                      <a:pt x="101" y="92"/>
                      <a:pt x="101" y="82"/>
                    </a:cubicBezTo>
                    <a:cubicBezTo>
                      <a:pt x="101" y="87"/>
                      <a:pt x="100" y="92"/>
                      <a:pt x="99" y="97"/>
                    </a:cubicBezTo>
                    <a:cubicBezTo>
                      <a:pt x="98" y="101"/>
                      <a:pt x="99" y="94"/>
                      <a:pt x="101" y="83"/>
                    </a:cubicBezTo>
                    <a:cubicBezTo>
                      <a:pt x="99" y="96"/>
                      <a:pt x="99" y="88"/>
                      <a:pt x="98" y="93"/>
                    </a:cubicBezTo>
                    <a:cubicBezTo>
                      <a:pt x="101" y="69"/>
                      <a:pt x="104" y="46"/>
                      <a:pt x="104" y="19"/>
                    </a:cubicBezTo>
                    <a:cubicBezTo>
                      <a:pt x="104" y="7"/>
                      <a:pt x="103" y="7"/>
                      <a:pt x="102" y="0"/>
                    </a:cubicBezTo>
                    <a:cubicBezTo>
                      <a:pt x="103" y="22"/>
                      <a:pt x="101" y="36"/>
                      <a:pt x="100" y="49"/>
                    </a:cubicBezTo>
                    <a:cubicBezTo>
                      <a:pt x="100" y="62"/>
                      <a:pt x="96" y="96"/>
                      <a:pt x="96" y="97"/>
                    </a:cubicBezTo>
                    <a:cubicBezTo>
                      <a:pt x="95" y="105"/>
                      <a:pt x="92" y="115"/>
                      <a:pt x="91" y="121"/>
                    </a:cubicBezTo>
                    <a:cubicBezTo>
                      <a:pt x="92" y="115"/>
                      <a:pt x="95" y="96"/>
                      <a:pt x="96" y="90"/>
                    </a:cubicBezTo>
                    <a:cubicBezTo>
                      <a:pt x="91" y="116"/>
                      <a:pt x="89" y="129"/>
                      <a:pt x="81" y="155"/>
                    </a:cubicBezTo>
                    <a:cubicBezTo>
                      <a:pt x="82" y="150"/>
                      <a:pt x="82" y="150"/>
                      <a:pt x="82" y="150"/>
                    </a:cubicBezTo>
                    <a:cubicBezTo>
                      <a:pt x="75" y="178"/>
                      <a:pt x="53" y="221"/>
                      <a:pt x="43" y="235"/>
                    </a:cubicBezTo>
                    <a:cubicBezTo>
                      <a:pt x="28" y="261"/>
                      <a:pt x="9" y="284"/>
                      <a:pt x="5" y="289"/>
                    </a:cubicBezTo>
                    <a:cubicBezTo>
                      <a:pt x="23" y="271"/>
                      <a:pt x="6" y="291"/>
                      <a:pt x="8" y="290"/>
                    </a:cubicBezTo>
                    <a:cubicBezTo>
                      <a:pt x="14" y="284"/>
                      <a:pt x="22" y="273"/>
                      <a:pt x="20" y="276"/>
                    </a:cubicBezTo>
                    <a:cubicBezTo>
                      <a:pt x="12" y="287"/>
                      <a:pt x="3" y="295"/>
                      <a:pt x="0" y="300"/>
                    </a:cubicBezTo>
                    <a:cubicBezTo>
                      <a:pt x="18" y="281"/>
                      <a:pt x="9" y="293"/>
                      <a:pt x="16" y="288"/>
                    </a:cubicBezTo>
                    <a:cubicBezTo>
                      <a:pt x="22" y="283"/>
                      <a:pt x="44" y="254"/>
                      <a:pt x="42" y="258"/>
                    </a:cubicBezTo>
                    <a:cubicBezTo>
                      <a:pt x="30" y="274"/>
                      <a:pt x="41" y="259"/>
                      <a:pt x="39" y="263"/>
                    </a:cubicBezTo>
                    <a:cubicBezTo>
                      <a:pt x="43" y="258"/>
                      <a:pt x="47" y="252"/>
                      <a:pt x="53" y="24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1" name="Freeform 25"/>
              <p:cNvSpPr/>
              <p:nvPr/>
            </p:nvSpPr>
            <p:spPr bwMode="auto">
              <a:xfrm>
                <a:off x="3966" y="2859"/>
                <a:ext cx="54" cy="116"/>
              </a:xfrm>
              <a:custGeom>
                <a:avLst/>
                <a:gdLst>
                  <a:gd name="T0" fmla="*/ 9 w 23"/>
                  <a:gd name="T1" fmla="*/ 14 h 49"/>
                  <a:gd name="T2" fmla="*/ 3 w 23"/>
                  <a:gd name="T3" fmla="*/ 4 h 49"/>
                  <a:gd name="T4" fmla="*/ 17 w 23"/>
                  <a:gd name="T5" fmla="*/ 36 h 49"/>
                  <a:gd name="T6" fmla="*/ 23 w 23"/>
                  <a:gd name="T7" fmla="*/ 48 h 49"/>
                  <a:gd name="T8" fmla="*/ 9 w 23"/>
                  <a:gd name="T9" fmla="*/ 14 h 49"/>
                </a:gdLst>
                <a:ahLst/>
                <a:cxnLst>
                  <a:cxn ang="0">
                    <a:pos x="T0" y="T1"/>
                  </a:cxn>
                  <a:cxn ang="0">
                    <a:pos x="T2" y="T3"/>
                  </a:cxn>
                  <a:cxn ang="0">
                    <a:pos x="T4" y="T5"/>
                  </a:cxn>
                  <a:cxn ang="0">
                    <a:pos x="T6" y="T7"/>
                  </a:cxn>
                  <a:cxn ang="0">
                    <a:pos x="T8" y="T9"/>
                  </a:cxn>
                </a:cxnLst>
                <a:rect l="0" t="0" r="r" b="b"/>
                <a:pathLst>
                  <a:path w="23" h="49">
                    <a:moveTo>
                      <a:pt x="9" y="14"/>
                    </a:moveTo>
                    <a:cubicBezTo>
                      <a:pt x="4" y="3"/>
                      <a:pt x="5" y="7"/>
                      <a:pt x="3" y="4"/>
                    </a:cubicBezTo>
                    <a:cubicBezTo>
                      <a:pt x="0" y="0"/>
                      <a:pt x="12" y="24"/>
                      <a:pt x="17" y="36"/>
                    </a:cubicBezTo>
                    <a:cubicBezTo>
                      <a:pt x="22" y="48"/>
                      <a:pt x="23" y="49"/>
                      <a:pt x="23" y="48"/>
                    </a:cubicBezTo>
                    <a:cubicBezTo>
                      <a:pt x="23" y="44"/>
                      <a:pt x="14" y="24"/>
                      <a:pt x="9" y="14"/>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2" name="Freeform 26"/>
              <p:cNvSpPr/>
              <p:nvPr/>
            </p:nvSpPr>
            <p:spPr bwMode="auto">
              <a:xfrm>
                <a:off x="4060" y="3197"/>
                <a:ext cx="24" cy="168"/>
              </a:xfrm>
              <a:custGeom>
                <a:avLst/>
                <a:gdLst>
                  <a:gd name="T0" fmla="*/ 7 w 10"/>
                  <a:gd name="T1" fmla="*/ 27 h 71"/>
                  <a:gd name="T2" fmla="*/ 1 w 10"/>
                  <a:gd name="T3" fmla="*/ 0 h 71"/>
                  <a:gd name="T4" fmla="*/ 2 w 10"/>
                  <a:gd name="T5" fmla="*/ 11 h 71"/>
                  <a:gd name="T6" fmla="*/ 8 w 10"/>
                  <a:gd name="T7" fmla="*/ 56 h 71"/>
                  <a:gd name="T8" fmla="*/ 7 w 10"/>
                  <a:gd name="T9" fmla="*/ 27 h 71"/>
                </a:gdLst>
                <a:ahLst/>
                <a:cxnLst>
                  <a:cxn ang="0">
                    <a:pos x="T0" y="T1"/>
                  </a:cxn>
                  <a:cxn ang="0">
                    <a:pos x="T2" y="T3"/>
                  </a:cxn>
                  <a:cxn ang="0">
                    <a:pos x="T4" y="T5"/>
                  </a:cxn>
                  <a:cxn ang="0">
                    <a:pos x="T6" y="T7"/>
                  </a:cxn>
                  <a:cxn ang="0">
                    <a:pos x="T8" y="T9"/>
                  </a:cxn>
                </a:cxnLst>
                <a:rect l="0" t="0" r="r" b="b"/>
                <a:pathLst>
                  <a:path w="10" h="71">
                    <a:moveTo>
                      <a:pt x="7" y="27"/>
                    </a:moveTo>
                    <a:cubicBezTo>
                      <a:pt x="5" y="17"/>
                      <a:pt x="3" y="5"/>
                      <a:pt x="1" y="0"/>
                    </a:cubicBezTo>
                    <a:cubicBezTo>
                      <a:pt x="1" y="0"/>
                      <a:pt x="0" y="0"/>
                      <a:pt x="2" y="11"/>
                    </a:cubicBezTo>
                    <a:cubicBezTo>
                      <a:pt x="5" y="29"/>
                      <a:pt x="6" y="42"/>
                      <a:pt x="8" y="56"/>
                    </a:cubicBezTo>
                    <a:cubicBezTo>
                      <a:pt x="9" y="71"/>
                      <a:pt x="10" y="53"/>
                      <a:pt x="7" y="27"/>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3" name="Freeform 27"/>
              <p:cNvSpPr/>
              <p:nvPr/>
            </p:nvSpPr>
            <p:spPr bwMode="auto">
              <a:xfrm>
                <a:off x="3314" y="2139"/>
                <a:ext cx="222" cy="155"/>
              </a:xfrm>
              <a:custGeom>
                <a:avLst/>
                <a:gdLst>
                  <a:gd name="T0" fmla="*/ 45 w 94"/>
                  <a:gd name="T1" fmla="*/ 26 h 66"/>
                  <a:gd name="T2" fmla="*/ 17 w 94"/>
                  <a:gd name="T3" fmla="*/ 9 h 66"/>
                  <a:gd name="T4" fmla="*/ 28 w 94"/>
                  <a:gd name="T5" fmla="*/ 19 h 66"/>
                  <a:gd name="T6" fmla="*/ 50 w 94"/>
                  <a:gd name="T7" fmla="*/ 34 h 66"/>
                  <a:gd name="T8" fmla="*/ 78 w 94"/>
                  <a:gd name="T9" fmla="*/ 52 h 66"/>
                  <a:gd name="T10" fmla="*/ 45 w 94"/>
                  <a:gd name="T11" fmla="*/ 26 h 66"/>
                </a:gdLst>
                <a:ahLst/>
                <a:cxnLst>
                  <a:cxn ang="0">
                    <a:pos x="T0" y="T1"/>
                  </a:cxn>
                  <a:cxn ang="0">
                    <a:pos x="T2" y="T3"/>
                  </a:cxn>
                  <a:cxn ang="0">
                    <a:pos x="T4" y="T5"/>
                  </a:cxn>
                  <a:cxn ang="0">
                    <a:pos x="T6" y="T7"/>
                  </a:cxn>
                  <a:cxn ang="0">
                    <a:pos x="T8" y="T9"/>
                  </a:cxn>
                  <a:cxn ang="0">
                    <a:pos x="T10" y="T11"/>
                  </a:cxn>
                </a:cxnLst>
                <a:rect l="0" t="0" r="r" b="b"/>
                <a:pathLst>
                  <a:path w="94" h="66">
                    <a:moveTo>
                      <a:pt x="45" y="26"/>
                    </a:moveTo>
                    <a:cubicBezTo>
                      <a:pt x="17" y="7"/>
                      <a:pt x="24" y="13"/>
                      <a:pt x="17" y="9"/>
                    </a:cubicBezTo>
                    <a:cubicBezTo>
                      <a:pt x="49" y="31"/>
                      <a:pt x="0" y="0"/>
                      <a:pt x="28" y="19"/>
                    </a:cubicBezTo>
                    <a:cubicBezTo>
                      <a:pt x="35" y="23"/>
                      <a:pt x="44" y="30"/>
                      <a:pt x="50" y="34"/>
                    </a:cubicBezTo>
                    <a:cubicBezTo>
                      <a:pt x="37" y="23"/>
                      <a:pt x="94" y="66"/>
                      <a:pt x="78" y="52"/>
                    </a:cubicBezTo>
                    <a:cubicBezTo>
                      <a:pt x="76" y="49"/>
                      <a:pt x="58" y="35"/>
                      <a:pt x="45" y="26"/>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4" name="Freeform 28"/>
              <p:cNvSpPr/>
              <p:nvPr/>
            </p:nvSpPr>
            <p:spPr bwMode="auto">
              <a:xfrm>
                <a:off x="3708" y="2479"/>
                <a:ext cx="85" cy="99"/>
              </a:xfrm>
              <a:custGeom>
                <a:avLst/>
                <a:gdLst>
                  <a:gd name="T0" fmla="*/ 13 w 36"/>
                  <a:gd name="T1" fmla="*/ 13 h 42"/>
                  <a:gd name="T2" fmla="*/ 3 w 36"/>
                  <a:gd name="T3" fmla="*/ 4 h 42"/>
                  <a:gd name="T4" fmla="*/ 24 w 36"/>
                  <a:gd name="T5" fmla="*/ 28 h 42"/>
                  <a:gd name="T6" fmla="*/ 31 w 36"/>
                  <a:gd name="T7" fmla="*/ 35 h 42"/>
                  <a:gd name="T8" fmla="*/ 13 w 36"/>
                  <a:gd name="T9" fmla="*/ 13 h 42"/>
                </a:gdLst>
                <a:ahLst/>
                <a:cxnLst>
                  <a:cxn ang="0">
                    <a:pos x="T0" y="T1"/>
                  </a:cxn>
                  <a:cxn ang="0">
                    <a:pos x="T2" y="T3"/>
                  </a:cxn>
                  <a:cxn ang="0">
                    <a:pos x="T4" y="T5"/>
                  </a:cxn>
                  <a:cxn ang="0">
                    <a:pos x="T6" y="T7"/>
                  </a:cxn>
                  <a:cxn ang="0">
                    <a:pos x="T8" y="T9"/>
                  </a:cxn>
                </a:cxnLst>
                <a:rect l="0" t="0" r="r" b="b"/>
                <a:pathLst>
                  <a:path w="36" h="42">
                    <a:moveTo>
                      <a:pt x="13" y="13"/>
                    </a:moveTo>
                    <a:cubicBezTo>
                      <a:pt x="5" y="4"/>
                      <a:pt x="0" y="0"/>
                      <a:pt x="3" y="4"/>
                    </a:cubicBezTo>
                    <a:cubicBezTo>
                      <a:pt x="6" y="7"/>
                      <a:pt x="17" y="20"/>
                      <a:pt x="24" y="28"/>
                    </a:cubicBezTo>
                    <a:cubicBezTo>
                      <a:pt x="31" y="37"/>
                      <a:pt x="36" y="42"/>
                      <a:pt x="31" y="35"/>
                    </a:cubicBezTo>
                    <a:cubicBezTo>
                      <a:pt x="27" y="29"/>
                      <a:pt x="20" y="21"/>
                      <a:pt x="13" y="1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5" name="Freeform 29"/>
              <p:cNvSpPr/>
              <p:nvPr/>
            </p:nvSpPr>
            <p:spPr bwMode="auto">
              <a:xfrm>
                <a:off x="3836" y="2654"/>
                <a:ext cx="47" cy="70"/>
              </a:xfrm>
              <a:custGeom>
                <a:avLst/>
                <a:gdLst>
                  <a:gd name="T0" fmla="*/ 4 w 20"/>
                  <a:gd name="T1" fmla="*/ 5 h 30"/>
                  <a:gd name="T2" fmla="*/ 1 w 20"/>
                  <a:gd name="T3" fmla="*/ 1 h 30"/>
                  <a:gd name="T4" fmla="*/ 15 w 20"/>
                  <a:gd name="T5" fmla="*/ 22 h 30"/>
                  <a:gd name="T6" fmla="*/ 20 w 20"/>
                  <a:gd name="T7" fmla="*/ 30 h 30"/>
                  <a:gd name="T8" fmla="*/ 4 w 20"/>
                  <a:gd name="T9" fmla="*/ 5 h 30"/>
                </a:gdLst>
                <a:ahLst/>
                <a:cxnLst>
                  <a:cxn ang="0">
                    <a:pos x="T0" y="T1"/>
                  </a:cxn>
                  <a:cxn ang="0">
                    <a:pos x="T2" y="T3"/>
                  </a:cxn>
                  <a:cxn ang="0">
                    <a:pos x="T4" y="T5"/>
                  </a:cxn>
                  <a:cxn ang="0">
                    <a:pos x="T6" y="T7"/>
                  </a:cxn>
                  <a:cxn ang="0">
                    <a:pos x="T8" y="T9"/>
                  </a:cxn>
                </a:cxnLst>
                <a:rect l="0" t="0" r="r" b="b"/>
                <a:pathLst>
                  <a:path w="20" h="30">
                    <a:moveTo>
                      <a:pt x="4" y="5"/>
                    </a:moveTo>
                    <a:cubicBezTo>
                      <a:pt x="0" y="0"/>
                      <a:pt x="3" y="4"/>
                      <a:pt x="1" y="1"/>
                    </a:cubicBezTo>
                    <a:cubicBezTo>
                      <a:pt x="3" y="6"/>
                      <a:pt x="11" y="16"/>
                      <a:pt x="15" y="22"/>
                    </a:cubicBezTo>
                    <a:cubicBezTo>
                      <a:pt x="17" y="25"/>
                      <a:pt x="18" y="27"/>
                      <a:pt x="20" y="30"/>
                    </a:cubicBezTo>
                    <a:cubicBezTo>
                      <a:pt x="15" y="22"/>
                      <a:pt x="11" y="15"/>
                      <a:pt x="4" y="5"/>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6" name="Freeform 30"/>
              <p:cNvSpPr/>
              <p:nvPr/>
            </p:nvSpPr>
            <p:spPr bwMode="auto">
              <a:xfrm>
                <a:off x="3658" y="2431"/>
                <a:ext cx="81" cy="88"/>
              </a:xfrm>
              <a:custGeom>
                <a:avLst/>
                <a:gdLst>
                  <a:gd name="T0" fmla="*/ 7 w 34"/>
                  <a:gd name="T1" fmla="*/ 6 h 37"/>
                  <a:gd name="T2" fmla="*/ 1 w 34"/>
                  <a:gd name="T3" fmla="*/ 2 h 37"/>
                  <a:gd name="T4" fmla="*/ 28 w 34"/>
                  <a:gd name="T5" fmla="*/ 30 h 37"/>
                  <a:gd name="T6" fmla="*/ 31 w 34"/>
                  <a:gd name="T7" fmla="*/ 33 h 37"/>
                  <a:gd name="T8" fmla="*/ 7 w 34"/>
                  <a:gd name="T9" fmla="*/ 6 h 37"/>
                </a:gdLst>
                <a:ahLst/>
                <a:cxnLst>
                  <a:cxn ang="0">
                    <a:pos x="T0" y="T1"/>
                  </a:cxn>
                  <a:cxn ang="0">
                    <a:pos x="T2" y="T3"/>
                  </a:cxn>
                  <a:cxn ang="0">
                    <a:pos x="T4" y="T5"/>
                  </a:cxn>
                  <a:cxn ang="0">
                    <a:pos x="T6" y="T7"/>
                  </a:cxn>
                  <a:cxn ang="0">
                    <a:pos x="T8" y="T9"/>
                  </a:cxn>
                </a:cxnLst>
                <a:rect l="0" t="0" r="r" b="b"/>
                <a:pathLst>
                  <a:path w="34" h="37">
                    <a:moveTo>
                      <a:pt x="7" y="6"/>
                    </a:moveTo>
                    <a:cubicBezTo>
                      <a:pt x="2" y="2"/>
                      <a:pt x="0" y="0"/>
                      <a:pt x="1" y="2"/>
                    </a:cubicBezTo>
                    <a:cubicBezTo>
                      <a:pt x="11" y="12"/>
                      <a:pt x="20" y="22"/>
                      <a:pt x="28" y="30"/>
                    </a:cubicBezTo>
                    <a:cubicBezTo>
                      <a:pt x="34" y="37"/>
                      <a:pt x="30" y="32"/>
                      <a:pt x="31" y="33"/>
                    </a:cubicBezTo>
                    <a:cubicBezTo>
                      <a:pt x="24" y="24"/>
                      <a:pt x="15" y="14"/>
                      <a:pt x="7" y="6"/>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7" name="Freeform 31"/>
              <p:cNvSpPr/>
              <p:nvPr/>
            </p:nvSpPr>
            <p:spPr bwMode="auto">
              <a:xfrm>
                <a:off x="3689" y="2483"/>
                <a:ext cx="180" cy="222"/>
              </a:xfrm>
              <a:custGeom>
                <a:avLst/>
                <a:gdLst>
                  <a:gd name="T0" fmla="*/ 43 w 76"/>
                  <a:gd name="T1" fmla="*/ 49 h 94"/>
                  <a:gd name="T2" fmla="*/ 22 w 76"/>
                  <a:gd name="T3" fmla="*/ 22 h 94"/>
                  <a:gd name="T4" fmla="*/ 0 w 76"/>
                  <a:gd name="T5" fmla="*/ 0 h 94"/>
                  <a:gd name="T6" fmla="*/ 8 w 76"/>
                  <a:gd name="T7" fmla="*/ 11 h 94"/>
                  <a:gd name="T8" fmla="*/ 61 w 76"/>
                  <a:gd name="T9" fmla="*/ 77 h 94"/>
                  <a:gd name="T10" fmla="*/ 56 w 76"/>
                  <a:gd name="T11" fmla="*/ 66 h 94"/>
                  <a:gd name="T12" fmla="*/ 43 w 76"/>
                  <a:gd name="T13" fmla="*/ 49 h 94"/>
                </a:gdLst>
                <a:ahLst/>
                <a:cxnLst>
                  <a:cxn ang="0">
                    <a:pos x="T0" y="T1"/>
                  </a:cxn>
                  <a:cxn ang="0">
                    <a:pos x="T2" y="T3"/>
                  </a:cxn>
                  <a:cxn ang="0">
                    <a:pos x="T4" y="T5"/>
                  </a:cxn>
                  <a:cxn ang="0">
                    <a:pos x="T6" y="T7"/>
                  </a:cxn>
                  <a:cxn ang="0">
                    <a:pos x="T8" y="T9"/>
                  </a:cxn>
                  <a:cxn ang="0">
                    <a:pos x="T10" y="T11"/>
                  </a:cxn>
                  <a:cxn ang="0">
                    <a:pos x="T12" y="T13"/>
                  </a:cxn>
                </a:cxnLst>
                <a:rect l="0" t="0" r="r" b="b"/>
                <a:pathLst>
                  <a:path w="76" h="94">
                    <a:moveTo>
                      <a:pt x="43" y="49"/>
                    </a:moveTo>
                    <a:cubicBezTo>
                      <a:pt x="36" y="39"/>
                      <a:pt x="29" y="31"/>
                      <a:pt x="22" y="22"/>
                    </a:cubicBezTo>
                    <a:cubicBezTo>
                      <a:pt x="21" y="22"/>
                      <a:pt x="5" y="4"/>
                      <a:pt x="0" y="0"/>
                    </a:cubicBezTo>
                    <a:cubicBezTo>
                      <a:pt x="14" y="15"/>
                      <a:pt x="4" y="6"/>
                      <a:pt x="8" y="11"/>
                    </a:cubicBezTo>
                    <a:cubicBezTo>
                      <a:pt x="22" y="27"/>
                      <a:pt x="49" y="61"/>
                      <a:pt x="61" y="77"/>
                    </a:cubicBezTo>
                    <a:cubicBezTo>
                      <a:pt x="59" y="73"/>
                      <a:pt x="76" y="94"/>
                      <a:pt x="56" y="66"/>
                    </a:cubicBezTo>
                    <a:cubicBezTo>
                      <a:pt x="51" y="59"/>
                      <a:pt x="45" y="51"/>
                      <a:pt x="43" y="49"/>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8" name="Freeform 32"/>
              <p:cNvSpPr/>
              <p:nvPr/>
            </p:nvSpPr>
            <p:spPr bwMode="auto">
              <a:xfrm>
                <a:off x="3916" y="2838"/>
                <a:ext cx="123" cy="302"/>
              </a:xfrm>
              <a:custGeom>
                <a:avLst/>
                <a:gdLst>
                  <a:gd name="T0" fmla="*/ 26 w 52"/>
                  <a:gd name="T1" fmla="*/ 50 h 128"/>
                  <a:gd name="T2" fmla="*/ 7 w 52"/>
                  <a:gd name="T3" fmla="*/ 11 h 128"/>
                  <a:gd name="T4" fmla="*/ 4 w 52"/>
                  <a:gd name="T5" fmla="*/ 10 h 128"/>
                  <a:gd name="T6" fmla="*/ 25 w 52"/>
                  <a:gd name="T7" fmla="*/ 58 h 128"/>
                  <a:gd name="T8" fmla="*/ 45 w 52"/>
                  <a:gd name="T9" fmla="*/ 113 h 128"/>
                  <a:gd name="T10" fmla="*/ 38 w 52"/>
                  <a:gd name="T11" fmla="*/ 82 h 128"/>
                  <a:gd name="T12" fmla="*/ 26 w 52"/>
                  <a:gd name="T13" fmla="*/ 50 h 128"/>
                </a:gdLst>
                <a:ahLst/>
                <a:cxnLst>
                  <a:cxn ang="0">
                    <a:pos x="T0" y="T1"/>
                  </a:cxn>
                  <a:cxn ang="0">
                    <a:pos x="T2" y="T3"/>
                  </a:cxn>
                  <a:cxn ang="0">
                    <a:pos x="T4" y="T5"/>
                  </a:cxn>
                  <a:cxn ang="0">
                    <a:pos x="T6" y="T7"/>
                  </a:cxn>
                  <a:cxn ang="0">
                    <a:pos x="T8" y="T9"/>
                  </a:cxn>
                  <a:cxn ang="0">
                    <a:pos x="T10" y="T11"/>
                  </a:cxn>
                  <a:cxn ang="0">
                    <a:pos x="T12" y="T13"/>
                  </a:cxn>
                </a:cxnLst>
                <a:rect l="0" t="0" r="r" b="b"/>
                <a:pathLst>
                  <a:path w="52" h="128">
                    <a:moveTo>
                      <a:pt x="26" y="50"/>
                    </a:moveTo>
                    <a:cubicBezTo>
                      <a:pt x="20" y="37"/>
                      <a:pt x="14" y="24"/>
                      <a:pt x="7" y="11"/>
                    </a:cubicBezTo>
                    <a:cubicBezTo>
                      <a:pt x="0" y="0"/>
                      <a:pt x="8" y="16"/>
                      <a:pt x="4" y="10"/>
                    </a:cubicBezTo>
                    <a:cubicBezTo>
                      <a:pt x="11" y="24"/>
                      <a:pt x="27" y="58"/>
                      <a:pt x="25" y="58"/>
                    </a:cubicBezTo>
                    <a:cubicBezTo>
                      <a:pt x="32" y="75"/>
                      <a:pt x="40" y="97"/>
                      <a:pt x="45" y="113"/>
                    </a:cubicBezTo>
                    <a:cubicBezTo>
                      <a:pt x="52" y="128"/>
                      <a:pt x="28" y="56"/>
                      <a:pt x="38" y="82"/>
                    </a:cubicBezTo>
                    <a:cubicBezTo>
                      <a:pt x="35" y="73"/>
                      <a:pt x="31" y="62"/>
                      <a:pt x="26" y="5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9" name="Freeform 33"/>
              <p:cNvSpPr/>
              <p:nvPr/>
            </p:nvSpPr>
            <p:spPr bwMode="auto">
              <a:xfrm>
                <a:off x="3559" y="2344"/>
                <a:ext cx="99" cy="90"/>
              </a:xfrm>
              <a:custGeom>
                <a:avLst/>
                <a:gdLst>
                  <a:gd name="T0" fmla="*/ 20 w 42"/>
                  <a:gd name="T1" fmla="*/ 16 h 38"/>
                  <a:gd name="T2" fmla="*/ 0 w 42"/>
                  <a:gd name="T3" fmla="*/ 0 h 38"/>
                  <a:gd name="T4" fmla="*/ 17 w 42"/>
                  <a:gd name="T5" fmla="*/ 16 h 38"/>
                  <a:gd name="T6" fmla="*/ 42 w 42"/>
                  <a:gd name="T7" fmla="*/ 38 h 38"/>
                  <a:gd name="T8" fmla="*/ 20 w 42"/>
                  <a:gd name="T9" fmla="*/ 16 h 38"/>
                </a:gdLst>
                <a:ahLst/>
                <a:cxnLst>
                  <a:cxn ang="0">
                    <a:pos x="T0" y="T1"/>
                  </a:cxn>
                  <a:cxn ang="0">
                    <a:pos x="T2" y="T3"/>
                  </a:cxn>
                  <a:cxn ang="0">
                    <a:pos x="T4" y="T5"/>
                  </a:cxn>
                  <a:cxn ang="0">
                    <a:pos x="T6" y="T7"/>
                  </a:cxn>
                  <a:cxn ang="0">
                    <a:pos x="T8" y="T9"/>
                  </a:cxn>
                </a:cxnLst>
                <a:rect l="0" t="0" r="r" b="b"/>
                <a:pathLst>
                  <a:path w="42" h="38">
                    <a:moveTo>
                      <a:pt x="20" y="16"/>
                    </a:moveTo>
                    <a:cubicBezTo>
                      <a:pt x="12" y="9"/>
                      <a:pt x="5" y="3"/>
                      <a:pt x="0" y="0"/>
                    </a:cubicBezTo>
                    <a:cubicBezTo>
                      <a:pt x="7" y="6"/>
                      <a:pt x="10" y="10"/>
                      <a:pt x="17" y="16"/>
                    </a:cubicBezTo>
                    <a:cubicBezTo>
                      <a:pt x="26" y="24"/>
                      <a:pt x="40" y="38"/>
                      <a:pt x="42" y="38"/>
                    </a:cubicBezTo>
                    <a:cubicBezTo>
                      <a:pt x="42" y="38"/>
                      <a:pt x="31" y="26"/>
                      <a:pt x="20" y="16"/>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0" name="Freeform 34"/>
              <p:cNvSpPr/>
              <p:nvPr/>
            </p:nvSpPr>
            <p:spPr bwMode="auto">
              <a:xfrm>
                <a:off x="3420" y="2235"/>
                <a:ext cx="123" cy="95"/>
              </a:xfrm>
              <a:custGeom>
                <a:avLst/>
                <a:gdLst>
                  <a:gd name="T0" fmla="*/ 4 w 52"/>
                  <a:gd name="T1" fmla="*/ 2 h 40"/>
                  <a:gd name="T2" fmla="*/ 30 w 52"/>
                  <a:gd name="T3" fmla="*/ 23 h 40"/>
                  <a:gd name="T4" fmla="*/ 48 w 52"/>
                  <a:gd name="T5" fmla="*/ 38 h 40"/>
                  <a:gd name="T6" fmla="*/ 43 w 52"/>
                  <a:gd name="T7" fmla="*/ 31 h 40"/>
                  <a:gd name="T8" fmla="*/ 4 w 52"/>
                  <a:gd name="T9" fmla="*/ 2 h 40"/>
                </a:gdLst>
                <a:ahLst/>
                <a:cxnLst>
                  <a:cxn ang="0">
                    <a:pos x="T0" y="T1"/>
                  </a:cxn>
                  <a:cxn ang="0">
                    <a:pos x="T2" y="T3"/>
                  </a:cxn>
                  <a:cxn ang="0">
                    <a:pos x="T4" y="T5"/>
                  </a:cxn>
                  <a:cxn ang="0">
                    <a:pos x="T6" y="T7"/>
                  </a:cxn>
                  <a:cxn ang="0">
                    <a:pos x="T8" y="T9"/>
                  </a:cxn>
                </a:cxnLst>
                <a:rect l="0" t="0" r="r" b="b"/>
                <a:pathLst>
                  <a:path w="52" h="40">
                    <a:moveTo>
                      <a:pt x="4" y="2"/>
                    </a:moveTo>
                    <a:cubicBezTo>
                      <a:pt x="0" y="0"/>
                      <a:pt x="20" y="15"/>
                      <a:pt x="30" y="23"/>
                    </a:cubicBezTo>
                    <a:cubicBezTo>
                      <a:pt x="37" y="29"/>
                      <a:pt x="43" y="33"/>
                      <a:pt x="48" y="38"/>
                    </a:cubicBezTo>
                    <a:cubicBezTo>
                      <a:pt x="52" y="40"/>
                      <a:pt x="50" y="38"/>
                      <a:pt x="43" y="31"/>
                    </a:cubicBezTo>
                    <a:cubicBezTo>
                      <a:pt x="28" y="19"/>
                      <a:pt x="19" y="13"/>
                      <a:pt x="4" y="2"/>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1" name="Freeform 35"/>
              <p:cNvSpPr/>
              <p:nvPr/>
            </p:nvSpPr>
            <p:spPr bwMode="auto">
              <a:xfrm>
                <a:off x="2971" y="2004"/>
                <a:ext cx="125" cy="38"/>
              </a:xfrm>
              <a:custGeom>
                <a:avLst/>
                <a:gdLst>
                  <a:gd name="T0" fmla="*/ 16 w 53"/>
                  <a:gd name="T1" fmla="*/ 4 h 16"/>
                  <a:gd name="T2" fmla="*/ 7 w 53"/>
                  <a:gd name="T3" fmla="*/ 3 h 16"/>
                  <a:gd name="T4" fmla="*/ 36 w 53"/>
                  <a:gd name="T5" fmla="*/ 11 h 16"/>
                  <a:gd name="T6" fmla="*/ 16 w 53"/>
                  <a:gd name="T7" fmla="*/ 4 h 16"/>
                </a:gdLst>
                <a:ahLst/>
                <a:cxnLst>
                  <a:cxn ang="0">
                    <a:pos x="T0" y="T1"/>
                  </a:cxn>
                  <a:cxn ang="0">
                    <a:pos x="T2" y="T3"/>
                  </a:cxn>
                  <a:cxn ang="0">
                    <a:pos x="T4" y="T5"/>
                  </a:cxn>
                  <a:cxn ang="0">
                    <a:pos x="T6" y="T7"/>
                  </a:cxn>
                </a:cxnLst>
                <a:rect l="0" t="0" r="r" b="b"/>
                <a:pathLst>
                  <a:path w="53" h="16">
                    <a:moveTo>
                      <a:pt x="16" y="4"/>
                    </a:moveTo>
                    <a:cubicBezTo>
                      <a:pt x="0" y="0"/>
                      <a:pt x="8" y="3"/>
                      <a:pt x="7" y="3"/>
                    </a:cubicBezTo>
                    <a:cubicBezTo>
                      <a:pt x="15" y="5"/>
                      <a:pt x="26" y="8"/>
                      <a:pt x="36" y="11"/>
                    </a:cubicBezTo>
                    <a:cubicBezTo>
                      <a:pt x="53" y="16"/>
                      <a:pt x="39" y="10"/>
                      <a:pt x="16" y="4"/>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2" name="Freeform 36"/>
              <p:cNvSpPr/>
              <p:nvPr/>
            </p:nvSpPr>
            <p:spPr bwMode="auto">
              <a:xfrm>
                <a:off x="3158" y="2098"/>
                <a:ext cx="68" cy="33"/>
              </a:xfrm>
              <a:custGeom>
                <a:avLst/>
                <a:gdLst>
                  <a:gd name="T0" fmla="*/ 8 w 29"/>
                  <a:gd name="T1" fmla="*/ 3 h 14"/>
                  <a:gd name="T2" fmla="*/ 17 w 29"/>
                  <a:gd name="T3" fmla="*/ 9 h 14"/>
                  <a:gd name="T4" fmla="*/ 29 w 29"/>
                  <a:gd name="T5" fmla="*/ 14 h 14"/>
                  <a:gd name="T6" fmla="*/ 8 w 29"/>
                  <a:gd name="T7" fmla="*/ 3 h 14"/>
                </a:gdLst>
                <a:ahLst/>
                <a:cxnLst>
                  <a:cxn ang="0">
                    <a:pos x="T0" y="T1"/>
                  </a:cxn>
                  <a:cxn ang="0">
                    <a:pos x="T2" y="T3"/>
                  </a:cxn>
                  <a:cxn ang="0">
                    <a:pos x="T4" y="T5"/>
                  </a:cxn>
                  <a:cxn ang="0">
                    <a:pos x="T6" y="T7"/>
                  </a:cxn>
                </a:cxnLst>
                <a:rect l="0" t="0" r="r" b="b"/>
                <a:pathLst>
                  <a:path w="29" h="14">
                    <a:moveTo>
                      <a:pt x="8" y="3"/>
                    </a:moveTo>
                    <a:cubicBezTo>
                      <a:pt x="0" y="0"/>
                      <a:pt x="5" y="3"/>
                      <a:pt x="17" y="9"/>
                    </a:cubicBezTo>
                    <a:cubicBezTo>
                      <a:pt x="21" y="10"/>
                      <a:pt x="25" y="12"/>
                      <a:pt x="29" y="14"/>
                    </a:cubicBezTo>
                    <a:cubicBezTo>
                      <a:pt x="22" y="10"/>
                      <a:pt x="17" y="7"/>
                      <a:pt x="8"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3" name="Freeform 37"/>
              <p:cNvSpPr/>
              <p:nvPr/>
            </p:nvSpPr>
            <p:spPr bwMode="auto">
              <a:xfrm>
                <a:off x="1792" y="898"/>
                <a:ext cx="12" cy="5"/>
              </a:xfrm>
              <a:custGeom>
                <a:avLst/>
                <a:gdLst>
                  <a:gd name="T0" fmla="*/ 3 w 5"/>
                  <a:gd name="T1" fmla="*/ 1 h 2"/>
                  <a:gd name="T2" fmla="*/ 5 w 5"/>
                  <a:gd name="T3" fmla="*/ 0 h 2"/>
                  <a:gd name="T4" fmla="*/ 0 w 5"/>
                  <a:gd name="T5" fmla="*/ 2 h 2"/>
                  <a:gd name="T6" fmla="*/ 3 w 5"/>
                  <a:gd name="T7" fmla="*/ 1 h 2"/>
                </a:gdLst>
                <a:ahLst/>
                <a:cxnLst>
                  <a:cxn ang="0">
                    <a:pos x="T0" y="T1"/>
                  </a:cxn>
                  <a:cxn ang="0">
                    <a:pos x="T2" y="T3"/>
                  </a:cxn>
                  <a:cxn ang="0">
                    <a:pos x="T4" y="T5"/>
                  </a:cxn>
                  <a:cxn ang="0">
                    <a:pos x="T6" y="T7"/>
                  </a:cxn>
                </a:cxnLst>
                <a:rect l="0" t="0" r="r" b="b"/>
                <a:pathLst>
                  <a:path w="5" h="2">
                    <a:moveTo>
                      <a:pt x="3" y="1"/>
                    </a:moveTo>
                    <a:cubicBezTo>
                      <a:pt x="5" y="0"/>
                      <a:pt x="5" y="0"/>
                      <a:pt x="5" y="0"/>
                    </a:cubicBezTo>
                    <a:cubicBezTo>
                      <a:pt x="3" y="0"/>
                      <a:pt x="2" y="1"/>
                      <a:pt x="0" y="2"/>
                    </a:cubicBezTo>
                    <a:cubicBezTo>
                      <a:pt x="0" y="2"/>
                      <a:pt x="2" y="1"/>
                      <a:pt x="3"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4" name="Freeform 38"/>
              <p:cNvSpPr/>
              <p:nvPr/>
            </p:nvSpPr>
            <p:spPr bwMode="auto">
              <a:xfrm>
                <a:off x="1261" y="1631"/>
                <a:ext cx="505" cy="274"/>
              </a:xfrm>
              <a:custGeom>
                <a:avLst/>
                <a:gdLst>
                  <a:gd name="T0" fmla="*/ 148 w 214"/>
                  <a:gd name="T1" fmla="*/ 99 h 116"/>
                  <a:gd name="T2" fmla="*/ 113 w 214"/>
                  <a:gd name="T3" fmla="*/ 92 h 116"/>
                  <a:gd name="T4" fmla="*/ 35 w 214"/>
                  <a:gd name="T5" fmla="*/ 43 h 116"/>
                  <a:gd name="T6" fmla="*/ 18 w 214"/>
                  <a:gd name="T7" fmla="*/ 24 h 116"/>
                  <a:gd name="T8" fmla="*/ 10 w 214"/>
                  <a:gd name="T9" fmla="*/ 12 h 116"/>
                  <a:gd name="T10" fmla="*/ 0 w 214"/>
                  <a:gd name="T11" fmla="*/ 0 h 116"/>
                  <a:gd name="T12" fmla="*/ 12 w 214"/>
                  <a:gd name="T13" fmla="*/ 25 h 116"/>
                  <a:gd name="T14" fmla="*/ 4 w 214"/>
                  <a:gd name="T15" fmla="*/ 14 h 116"/>
                  <a:gd name="T16" fmla="*/ 52 w 214"/>
                  <a:gd name="T17" fmla="*/ 67 h 116"/>
                  <a:gd name="T18" fmla="*/ 49 w 214"/>
                  <a:gd name="T19" fmla="*/ 65 h 116"/>
                  <a:gd name="T20" fmla="*/ 105 w 214"/>
                  <a:gd name="T21" fmla="*/ 96 h 116"/>
                  <a:gd name="T22" fmla="*/ 117 w 214"/>
                  <a:gd name="T23" fmla="*/ 101 h 116"/>
                  <a:gd name="T24" fmla="*/ 149 w 214"/>
                  <a:gd name="T25" fmla="*/ 108 h 116"/>
                  <a:gd name="T26" fmla="*/ 165 w 214"/>
                  <a:gd name="T27" fmla="*/ 112 h 116"/>
                  <a:gd name="T28" fmla="*/ 160 w 214"/>
                  <a:gd name="T29" fmla="*/ 110 h 116"/>
                  <a:gd name="T30" fmla="*/ 184 w 214"/>
                  <a:gd name="T31" fmla="*/ 114 h 116"/>
                  <a:gd name="T32" fmla="*/ 200 w 214"/>
                  <a:gd name="T33" fmla="*/ 113 h 116"/>
                  <a:gd name="T34" fmla="*/ 194 w 214"/>
                  <a:gd name="T35" fmla="*/ 111 h 116"/>
                  <a:gd name="T36" fmla="*/ 178 w 214"/>
                  <a:gd name="T37" fmla="*/ 109 h 116"/>
                  <a:gd name="T38" fmla="*/ 158 w 214"/>
                  <a:gd name="T39" fmla="*/ 103 h 116"/>
                  <a:gd name="T40" fmla="*/ 149 w 214"/>
                  <a:gd name="T41" fmla="*/ 102 h 116"/>
                  <a:gd name="T42" fmla="*/ 148 w 214"/>
                  <a:gd name="T43" fmla="*/ 99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4" h="116">
                    <a:moveTo>
                      <a:pt x="148" y="99"/>
                    </a:moveTo>
                    <a:cubicBezTo>
                      <a:pt x="138" y="97"/>
                      <a:pt x="142" y="101"/>
                      <a:pt x="113" y="92"/>
                    </a:cubicBezTo>
                    <a:cubicBezTo>
                      <a:pt x="84" y="79"/>
                      <a:pt x="59" y="67"/>
                      <a:pt x="35" y="43"/>
                    </a:cubicBezTo>
                    <a:cubicBezTo>
                      <a:pt x="37" y="45"/>
                      <a:pt x="29" y="40"/>
                      <a:pt x="18" y="24"/>
                    </a:cubicBezTo>
                    <a:cubicBezTo>
                      <a:pt x="14" y="19"/>
                      <a:pt x="11" y="14"/>
                      <a:pt x="10" y="12"/>
                    </a:cubicBezTo>
                    <a:cubicBezTo>
                      <a:pt x="8" y="9"/>
                      <a:pt x="9" y="16"/>
                      <a:pt x="0" y="0"/>
                    </a:cubicBezTo>
                    <a:cubicBezTo>
                      <a:pt x="3" y="9"/>
                      <a:pt x="12" y="24"/>
                      <a:pt x="12" y="25"/>
                    </a:cubicBezTo>
                    <a:cubicBezTo>
                      <a:pt x="9" y="22"/>
                      <a:pt x="7" y="17"/>
                      <a:pt x="4" y="14"/>
                    </a:cubicBezTo>
                    <a:cubicBezTo>
                      <a:pt x="15" y="32"/>
                      <a:pt x="33" y="53"/>
                      <a:pt x="52" y="67"/>
                    </a:cubicBezTo>
                    <a:cubicBezTo>
                      <a:pt x="49" y="65"/>
                      <a:pt x="49" y="65"/>
                      <a:pt x="49" y="65"/>
                    </a:cubicBezTo>
                    <a:cubicBezTo>
                      <a:pt x="63" y="77"/>
                      <a:pt x="88" y="90"/>
                      <a:pt x="105" y="96"/>
                    </a:cubicBezTo>
                    <a:cubicBezTo>
                      <a:pt x="115" y="100"/>
                      <a:pt x="113" y="99"/>
                      <a:pt x="117" y="101"/>
                    </a:cubicBezTo>
                    <a:cubicBezTo>
                      <a:pt x="122" y="103"/>
                      <a:pt x="125" y="102"/>
                      <a:pt x="149" y="108"/>
                    </a:cubicBezTo>
                    <a:cubicBezTo>
                      <a:pt x="165" y="112"/>
                      <a:pt x="165" y="112"/>
                      <a:pt x="165" y="112"/>
                    </a:cubicBezTo>
                    <a:cubicBezTo>
                      <a:pt x="165" y="112"/>
                      <a:pt x="147" y="108"/>
                      <a:pt x="160" y="110"/>
                    </a:cubicBezTo>
                    <a:cubicBezTo>
                      <a:pt x="170" y="112"/>
                      <a:pt x="180" y="113"/>
                      <a:pt x="184" y="114"/>
                    </a:cubicBezTo>
                    <a:cubicBezTo>
                      <a:pt x="173" y="111"/>
                      <a:pt x="214" y="116"/>
                      <a:pt x="200" y="113"/>
                    </a:cubicBezTo>
                    <a:cubicBezTo>
                      <a:pt x="174" y="110"/>
                      <a:pt x="189" y="111"/>
                      <a:pt x="194" y="111"/>
                    </a:cubicBezTo>
                    <a:cubicBezTo>
                      <a:pt x="178" y="109"/>
                      <a:pt x="178" y="109"/>
                      <a:pt x="178" y="109"/>
                    </a:cubicBezTo>
                    <a:cubicBezTo>
                      <a:pt x="183" y="109"/>
                      <a:pt x="169" y="106"/>
                      <a:pt x="158" y="103"/>
                    </a:cubicBezTo>
                    <a:cubicBezTo>
                      <a:pt x="155" y="103"/>
                      <a:pt x="152" y="102"/>
                      <a:pt x="149" y="102"/>
                    </a:cubicBezTo>
                    <a:cubicBezTo>
                      <a:pt x="129" y="96"/>
                      <a:pt x="154" y="101"/>
                      <a:pt x="148" y="99"/>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5" name="Freeform 39"/>
              <p:cNvSpPr/>
              <p:nvPr/>
            </p:nvSpPr>
            <p:spPr bwMode="auto">
              <a:xfrm>
                <a:off x="1641" y="1874"/>
                <a:ext cx="17" cy="2"/>
              </a:xfrm>
              <a:custGeom>
                <a:avLst/>
                <a:gdLst>
                  <a:gd name="T0" fmla="*/ 0 w 7"/>
                  <a:gd name="T1" fmla="*/ 0 h 1"/>
                  <a:gd name="T2" fmla="*/ 1 w 7"/>
                  <a:gd name="T3" fmla="*/ 1 h 1"/>
                  <a:gd name="T4" fmla="*/ 7 w 7"/>
                  <a:gd name="T5" fmla="*/ 1 h 1"/>
                  <a:gd name="T6" fmla="*/ 0 w 7"/>
                  <a:gd name="T7" fmla="*/ 0 h 1"/>
                </a:gdLst>
                <a:ahLst/>
                <a:cxnLst>
                  <a:cxn ang="0">
                    <a:pos x="T0" y="T1"/>
                  </a:cxn>
                  <a:cxn ang="0">
                    <a:pos x="T2" y="T3"/>
                  </a:cxn>
                  <a:cxn ang="0">
                    <a:pos x="T4" y="T5"/>
                  </a:cxn>
                  <a:cxn ang="0">
                    <a:pos x="T6" y="T7"/>
                  </a:cxn>
                </a:cxnLst>
                <a:rect l="0" t="0" r="r" b="b"/>
                <a:pathLst>
                  <a:path w="7" h="1">
                    <a:moveTo>
                      <a:pt x="0" y="0"/>
                    </a:moveTo>
                    <a:cubicBezTo>
                      <a:pt x="1" y="1"/>
                      <a:pt x="1" y="1"/>
                      <a:pt x="1" y="1"/>
                    </a:cubicBezTo>
                    <a:cubicBezTo>
                      <a:pt x="7" y="1"/>
                      <a:pt x="7" y="1"/>
                      <a:pt x="7" y="1"/>
                    </a:cubicBezTo>
                    <a:cubicBezTo>
                      <a:pt x="1" y="0"/>
                      <a:pt x="2" y="1"/>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6" name="Freeform 40"/>
              <p:cNvSpPr/>
              <p:nvPr/>
            </p:nvSpPr>
            <p:spPr bwMode="auto">
              <a:xfrm>
                <a:off x="1752" y="1900"/>
                <a:ext cx="29" cy="5"/>
              </a:xfrm>
              <a:custGeom>
                <a:avLst/>
                <a:gdLst>
                  <a:gd name="T0" fmla="*/ 4 w 12"/>
                  <a:gd name="T1" fmla="*/ 1 h 2"/>
                  <a:gd name="T2" fmla="*/ 4 w 12"/>
                  <a:gd name="T3" fmla="*/ 1 h 2"/>
                  <a:gd name="T4" fmla="*/ 4 w 12"/>
                  <a:gd name="T5" fmla="*/ 1 h 2"/>
                </a:gdLst>
                <a:ahLst/>
                <a:cxnLst>
                  <a:cxn ang="0">
                    <a:pos x="T0" y="T1"/>
                  </a:cxn>
                  <a:cxn ang="0">
                    <a:pos x="T2" y="T3"/>
                  </a:cxn>
                  <a:cxn ang="0">
                    <a:pos x="T4" y="T5"/>
                  </a:cxn>
                </a:cxnLst>
                <a:rect l="0" t="0" r="r" b="b"/>
                <a:pathLst>
                  <a:path w="12" h="2">
                    <a:moveTo>
                      <a:pt x="4" y="1"/>
                    </a:moveTo>
                    <a:cubicBezTo>
                      <a:pt x="4" y="1"/>
                      <a:pt x="0" y="0"/>
                      <a:pt x="4" y="1"/>
                    </a:cubicBezTo>
                    <a:cubicBezTo>
                      <a:pt x="8" y="1"/>
                      <a:pt x="12" y="2"/>
                      <a:pt x="4"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7" name="Freeform 41"/>
              <p:cNvSpPr/>
              <p:nvPr/>
            </p:nvSpPr>
            <p:spPr bwMode="auto">
              <a:xfrm>
                <a:off x="3658" y="2519"/>
                <a:ext cx="38" cy="40"/>
              </a:xfrm>
              <a:custGeom>
                <a:avLst/>
                <a:gdLst>
                  <a:gd name="T0" fmla="*/ 0 w 16"/>
                  <a:gd name="T1" fmla="*/ 0 h 17"/>
                  <a:gd name="T2" fmla="*/ 16 w 16"/>
                  <a:gd name="T3" fmla="*/ 17 h 17"/>
                  <a:gd name="T4" fmla="*/ 0 w 16"/>
                  <a:gd name="T5" fmla="*/ 0 h 17"/>
                </a:gdLst>
                <a:ahLst/>
                <a:cxnLst>
                  <a:cxn ang="0">
                    <a:pos x="T0" y="T1"/>
                  </a:cxn>
                  <a:cxn ang="0">
                    <a:pos x="T2" y="T3"/>
                  </a:cxn>
                  <a:cxn ang="0">
                    <a:pos x="T4" y="T5"/>
                  </a:cxn>
                </a:cxnLst>
                <a:rect l="0" t="0" r="r" b="b"/>
                <a:pathLst>
                  <a:path w="16" h="17">
                    <a:moveTo>
                      <a:pt x="0" y="0"/>
                    </a:moveTo>
                    <a:cubicBezTo>
                      <a:pt x="4" y="5"/>
                      <a:pt x="11" y="12"/>
                      <a:pt x="16" y="17"/>
                    </a:cubicBezTo>
                    <a:cubicBezTo>
                      <a:pt x="11" y="12"/>
                      <a:pt x="3" y="2"/>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8" name="Freeform 42"/>
              <p:cNvSpPr/>
              <p:nvPr/>
            </p:nvSpPr>
            <p:spPr bwMode="auto">
              <a:xfrm>
                <a:off x="1712" y="1900"/>
                <a:ext cx="17" cy="2"/>
              </a:xfrm>
              <a:custGeom>
                <a:avLst/>
                <a:gdLst>
                  <a:gd name="T0" fmla="*/ 2 w 7"/>
                  <a:gd name="T1" fmla="*/ 0 h 1"/>
                  <a:gd name="T2" fmla="*/ 0 w 7"/>
                  <a:gd name="T3" fmla="*/ 0 h 1"/>
                  <a:gd name="T4" fmla="*/ 7 w 7"/>
                  <a:gd name="T5" fmla="*/ 1 h 1"/>
                  <a:gd name="T6" fmla="*/ 2 w 7"/>
                  <a:gd name="T7" fmla="*/ 0 h 1"/>
                </a:gdLst>
                <a:ahLst/>
                <a:cxnLst>
                  <a:cxn ang="0">
                    <a:pos x="T0" y="T1"/>
                  </a:cxn>
                  <a:cxn ang="0">
                    <a:pos x="T2" y="T3"/>
                  </a:cxn>
                  <a:cxn ang="0">
                    <a:pos x="T4" y="T5"/>
                  </a:cxn>
                  <a:cxn ang="0">
                    <a:pos x="T6" y="T7"/>
                  </a:cxn>
                </a:cxnLst>
                <a:rect l="0" t="0" r="r" b="b"/>
                <a:pathLst>
                  <a:path w="7" h="1">
                    <a:moveTo>
                      <a:pt x="2" y="0"/>
                    </a:moveTo>
                    <a:cubicBezTo>
                      <a:pt x="0" y="0"/>
                      <a:pt x="0" y="0"/>
                      <a:pt x="0" y="0"/>
                    </a:cubicBezTo>
                    <a:cubicBezTo>
                      <a:pt x="2" y="0"/>
                      <a:pt x="5" y="1"/>
                      <a:pt x="7" y="1"/>
                    </a:cubicBezTo>
                    <a:cubicBezTo>
                      <a:pt x="7" y="1"/>
                      <a:pt x="5" y="1"/>
                      <a:pt x="2"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9" name="Freeform 43"/>
              <p:cNvSpPr/>
              <p:nvPr/>
            </p:nvSpPr>
            <p:spPr bwMode="auto">
              <a:xfrm>
                <a:off x="1311" y="1690"/>
                <a:ext cx="9" cy="16"/>
              </a:xfrm>
              <a:custGeom>
                <a:avLst/>
                <a:gdLst>
                  <a:gd name="T0" fmla="*/ 0 w 4"/>
                  <a:gd name="T1" fmla="*/ 0 h 7"/>
                  <a:gd name="T2" fmla="*/ 4 w 4"/>
                  <a:gd name="T3" fmla="*/ 7 h 7"/>
                  <a:gd name="T4" fmla="*/ 0 w 4"/>
                  <a:gd name="T5" fmla="*/ 0 h 7"/>
                </a:gdLst>
                <a:ahLst/>
                <a:cxnLst>
                  <a:cxn ang="0">
                    <a:pos x="T0" y="T1"/>
                  </a:cxn>
                  <a:cxn ang="0">
                    <a:pos x="T2" y="T3"/>
                  </a:cxn>
                  <a:cxn ang="0">
                    <a:pos x="T4" y="T5"/>
                  </a:cxn>
                </a:cxnLst>
                <a:rect l="0" t="0" r="r" b="b"/>
                <a:pathLst>
                  <a:path w="4" h="7">
                    <a:moveTo>
                      <a:pt x="0" y="0"/>
                    </a:moveTo>
                    <a:cubicBezTo>
                      <a:pt x="1" y="3"/>
                      <a:pt x="2" y="4"/>
                      <a:pt x="4" y="7"/>
                    </a:cubicBezTo>
                    <a:cubicBezTo>
                      <a:pt x="4" y="6"/>
                      <a:pt x="1" y="2"/>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0" name="Freeform 44"/>
              <p:cNvSpPr/>
              <p:nvPr/>
            </p:nvSpPr>
            <p:spPr bwMode="auto">
              <a:xfrm>
                <a:off x="1230" y="1520"/>
                <a:ext cx="5" cy="19"/>
              </a:xfrm>
              <a:custGeom>
                <a:avLst/>
                <a:gdLst>
                  <a:gd name="T0" fmla="*/ 1 w 2"/>
                  <a:gd name="T1" fmla="*/ 4 h 8"/>
                  <a:gd name="T2" fmla="*/ 1 w 2"/>
                  <a:gd name="T3" fmla="*/ 1 h 8"/>
                  <a:gd name="T4" fmla="*/ 2 w 2"/>
                  <a:gd name="T5" fmla="*/ 7 h 8"/>
                  <a:gd name="T6" fmla="*/ 1 w 2"/>
                  <a:gd name="T7" fmla="*/ 4 h 8"/>
                </a:gdLst>
                <a:ahLst/>
                <a:cxnLst>
                  <a:cxn ang="0">
                    <a:pos x="T0" y="T1"/>
                  </a:cxn>
                  <a:cxn ang="0">
                    <a:pos x="T2" y="T3"/>
                  </a:cxn>
                  <a:cxn ang="0">
                    <a:pos x="T4" y="T5"/>
                  </a:cxn>
                  <a:cxn ang="0">
                    <a:pos x="T6" y="T7"/>
                  </a:cxn>
                </a:cxnLst>
                <a:rect l="0" t="0" r="r" b="b"/>
                <a:pathLst>
                  <a:path w="2" h="8">
                    <a:moveTo>
                      <a:pt x="1" y="4"/>
                    </a:moveTo>
                    <a:cubicBezTo>
                      <a:pt x="1" y="3"/>
                      <a:pt x="0" y="0"/>
                      <a:pt x="1" y="1"/>
                    </a:cubicBezTo>
                    <a:cubicBezTo>
                      <a:pt x="2" y="7"/>
                      <a:pt x="2" y="7"/>
                      <a:pt x="2" y="7"/>
                    </a:cubicBezTo>
                    <a:cubicBezTo>
                      <a:pt x="2" y="8"/>
                      <a:pt x="2" y="6"/>
                      <a:pt x="1" y="4"/>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1" name="Freeform 45"/>
              <p:cNvSpPr/>
              <p:nvPr/>
            </p:nvSpPr>
            <p:spPr bwMode="auto">
              <a:xfrm>
                <a:off x="1230" y="1557"/>
                <a:ext cx="7" cy="22"/>
              </a:xfrm>
              <a:custGeom>
                <a:avLst/>
                <a:gdLst>
                  <a:gd name="T0" fmla="*/ 1 w 3"/>
                  <a:gd name="T1" fmla="*/ 2 h 9"/>
                  <a:gd name="T2" fmla="*/ 0 w 3"/>
                  <a:gd name="T3" fmla="*/ 0 h 9"/>
                  <a:gd name="T4" fmla="*/ 3 w 3"/>
                  <a:gd name="T5" fmla="*/ 9 h 9"/>
                  <a:gd name="T6" fmla="*/ 1 w 3"/>
                  <a:gd name="T7" fmla="*/ 2 h 9"/>
                </a:gdLst>
                <a:ahLst/>
                <a:cxnLst>
                  <a:cxn ang="0">
                    <a:pos x="T0" y="T1"/>
                  </a:cxn>
                  <a:cxn ang="0">
                    <a:pos x="T2" y="T3"/>
                  </a:cxn>
                  <a:cxn ang="0">
                    <a:pos x="T4" y="T5"/>
                  </a:cxn>
                  <a:cxn ang="0">
                    <a:pos x="T6" y="T7"/>
                  </a:cxn>
                </a:cxnLst>
                <a:rect l="0" t="0" r="r" b="b"/>
                <a:pathLst>
                  <a:path w="3" h="9">
                    <a:moveTo>
                      <a:pt x="1" y="2"/>
                    </a:moveTo>
                    <a:cubicBezTo>
                      <a:pt x="0" y="0"/>
                      <a:pt x="0" y="0"/>
                      <a:pt x="0" y="0"/>
                    </a:cubicBezTo>
                    <a:cubicBezTo>
                      <a:pt x="3" y="9"/>
                      <a:pt x="3" y="9"/>
                      <a:pt x="3" y="9"/>
                    </a:cubicBezTo>
                    <a:cubicBezTo>
                      <a:pt x="3" y="7"/>
                      <a:pt x="2" y="5"/>
                      <a:pt x="1" y="2"/>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2" name="Freeform 46"/>
              <p:cNvSpPr/>
              <p:nvPr/>
            </p:nvSpPr>
            <p:spPr bwMode="auto">
              <a:xfrm>
                <a:off x="1214" y="1123"/>
                <a:ext cx="113" cy="224"/>
              </a:xfrm>
              <a:custGeom>
                <a:avLst/>
                <a:gdLst>
                  <a:gd name="T0" fmla="*/ 10 w 48"/>
                  <a:gd name="T1" fmla="*/ 66 h 95"/>
                  <a:gd name="T2" fmla="*/ 35 w 48"/>
                  <a:gd name="T3" fmla="*/ 19 h 95"/>
                  <a:gd name="T4" fmla="*/ 36 w 48"/>
                  <a:gd name="T5" fmla="*/ 15 h 95"/>
                  <a:gd name="T6" fmla="*/ 48 w 48"/>
                  <a:gd name="T7" fmla="*/ 0 h 95"/>
                  <a:gd name="T8" fmla="*/ 34 w 48"/>
                  <a:gd name="T9" fmla="*/ 17 h 95"/>
                  <a:gd name="T10" fmla="*/ 43 w 48"/>
                  <a:gd name="T11" fmla="*/ 5 h 95"/>
                  <a:gd name="T12" fmla="*/ 5 w 48"/>
                  <a:gd name="T13" fmla="*/ 75 h 95"/>
                  <a:gd name="T14" fmla="*/ 3 w 48"/>
                  <a:gd name="T15" fmla="*/ 87 h 95"/>
                  <a:gd name="T16" fmla="*/ 10 w 48"/>
                  <a:gd name="T17" fmla="*/ 66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95">
                    <a:moveTo>
                      <a:pt x="10" y="66"/>
                    </a:moveTo>
                    <a:cubicBezTo>
                      <a:pt x="13" y="59"/>
                      <a:pt x="24" y="34"/>
                      <a:pt x="35" y="19"/>
                    </a:cubicBezTo>
                    <a:cubicBezTo>
                      <a:pt x="33" y="22"/>
                      <a:pt x="27" y="30"/>
                      <a:pt x="36" y="15"/>
                    </a:cubicBezTo>
                    <a:cubicBezTo>
                      <a:pt x="45" y="3"/>
                      <a:pt x="41" y="9"/>
                      <a:pt x="48" y="0"/>
                    </a:cubicBezTo>
                    <a:cubicBezTo>
                      <a:pt x="38" y="12"/>
                      <a:pt x="33" y="19"/>
                      <a:pt x="34" y="17"/>
                    </a:cubicBezTo>
                    <a:cubicBezTo>
                      <a:pt x="37" y="13"/>
                      <a:pt x="40" y="9"/>
                      <a:pt x="43" y="5"/>
                    </a:cubicBezTo>
                    <a:cubicBezTo>
                      <a:pt x="27" y="25"/>
                      <a:pt x="12" y="51"/>
                      <a:pt x="5" y="75"/>
                    </a:cubicBezTo>
                    <a:cubicBezTo>
                      <a:pt x="0" y="95"/>
                      <a:pt x="6" y="73"/>
                      <a:pt x="3" y="87"/>
                    </a:cubicBezTo>
                    <a:cubicBezTo>
                      <a:pt x="7" y="73"/>
                      <a:pt x="7" y="76"/>
                      <a:pt x="10" y="66"/>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3" name="Freeform 47"/>
              <p:cNvSpPr/>
              <p:nvPr/>
            </p:nvSpPr>
            <p:spPr bwMode="auto">
              <a:xfrm>
                <a:off x="1325" y="1763"/>
                <a:ext cx="56" cy="50"/>
              </a:xfrm>
              <a:custGeom>
                <a:avLst/>
                <a:gdLst>
                  <a:gd name="T0" fmla="*/ 9 w 24"/>
                  <a:gd name="T1" fmla="*/ 9 h 21"/>
                  <a:gd name="T2" fmla="*/ 5 w 24"/>
                  <a:gd name="T3" fmla="*/ 5 h 21"/>
                  <a:gd name="T4" fmla="*/ 9 w 24"/>
                  <a:gd name="T5" fmla="*/ 9 h 21"/>
                </a:gdLst>
                <a:ahLst/>
                <a:cxnLst>
                  <a:cxn ang="0">
                    <a:pos x="T0" y="T1"/>
                  </a:cxn>
                  <a:cxn ang="0">
                    <a:pos x="T2" y="T3"/>
                  </a:cxn>
                  <a:cxn ang="0">
                    <a:pos x="T4" y="T5"/>
                  </a:cxn>
                </a:cxnLst>
                <a:rect l="0" t="0" r="r" b="b"/>
                <a:pathLst>
                  <a:path w="24" h="21">
                    <a:moveTo>
                      <a:pt x="9" y="9"/>
                    </a:moveTo>
                    <a:cubicBezTo>
                      <a:pt x="2" y="3"/>
                      <a:pt x="0" y="0"/>
                      <a:pt x="5" y="5"/>
                    </a:cubicBezTo>
                    <a:cubicBezTo>
                      <a:pt x="17" y="16"/>
                      <a:pt x="24" y="21"/>
                      <a:pt x="9" y="9"/>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4" name="Freeform 48"/>
              <p:cNvSpPr/>
              <p:nvPr/>
            </p:nvSpPr>
            <p:spPr bwMode="auto">
              <a:xfrm>
                <a:off x="1377" y="1040"/>
                <a:ext cx="37" cy="38"/>
              </a:xfrm>
              <a:custGeom>
                <a:avLst/>
                <a:gdLst>
                  <a:gd name="T0" fmla="*/ 5 w 16"/>
                  <a:gd name="T1" fmla="*/ 11 h 16"/>
                  <a:gd name="T2" fmla="*/ 13 w 16"/>
                  <a:gd name="T3" fmla="*/ 2 h 16"/>
                  <a:gd name="T4" fmla="*/ 0 w 16"/>
                  <a:gd name="T5" fmla="*/ 16 h 16"/>
                  <a:gd name="T6" fmla="*/ 5 w 16"/>
                  <a:gd name="T7" fmla="*/ 11 h 16"/>
                </a:gdLst>
                <a:ahLst/>
                <a:cxnLst>
                  <a:cxn ang="0">
                    <a:pos x="T0" y="T1"/>
                  </a:cxn>
                  <a:cxn ang="0">
                    <a:pos x="T2" y="T3"/>
                  </a:cxn>
                  <a:cxn ang="0">
                    <a:pos x="T4" y="T5"/>
                  </a:cxn>
                  <a:cxn ang="0">
                    <a:pos x="T6" y="T7"/>
                  </a:cxn>
                </a:cxnLst>
                <a:rect l="0" t="0" r="r" b="b"/>
                <a:pathLst>
                  <a:path w="16" h="16">
                    <a:moveTo>
                      <a:pt x="5" y="11"/>
                    </a:moveTo>
                    <a:cubicBezTo>
                      <a:pt x="9" y="7"/>
                      <a:pt x="16" y="0"/>
                      <a:pt x="13" y="2"/>
                    </a:cubicBezTo>
                    <a:cubicBezTo>
                      <a:pt x="6" y="9"/>
                      <a:pt x="1" y="15"/>
                      <a:pt x="0" y="16"/>
                    </a:cubicBezTo>
                    <a:cubicBezTo>
                      <a:pt x="2" y="14"/>
                      <a:pt x="4" y="11"/>
                      <a:pt x="5" y="1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5" name="Freeform 49"/>
              <p:cNvSpPr/>
              <p:nvPr/>
            </p:nvSpPr>
            <p:spPr bwMode="auto">
              <a:xfrm>
                <a:off x="2000" y="776"/>
                <a:ext cx="303" cy="179"/>
              </a:xfrm>
              <a:custGeom>
                <a:avLst/>
                <a:gdLst>
                  <a:gd name="T0" fmla="*/ 34 w 128"/>
                  <a:gd name="T1" fmla="*/ 13 h 76"/>
                  <a:gd name="T2" fmla="*/ 80 w 128"/>
                  <a:gd name="T3" fmla="*/ 41 h 76"/>
                  <a:gd name="T4" fmla="*/ 69 w 128"/>
                  <a:gd name="T5" fmla="*/ 32 h 76"/>
                  <a:gd name="T6" fmla="*/ 119 w 128"/>
                  <a:gd name="T7" fmla="*/ 72 h 76"/>
                  <a:gd name="T8" fmla="*/ 128 w 128"/>
                  <a:gd name="T9" fmla="*/ 76 h 76"/>
                  <a:gd name="T10" fmla="*/ 104 w 128"/>
                  <a:gd name="T11" fmla="*/ 53 h 76"/>
                  <a:gd name="T12" fmla="*/ 109 w 128"/>
                  <a:gd name="T13" fmla="*/ 57 h 76"/>
                  <a:gd name="T14" fmla="*/ 68 w 128"/>
                  <a:gd name="T15" fmla="*/ 26 h 76"/>
                  <a:gd name="T16" fmla="*/ 70 w 128"/>
                  <a:gd name="T17" fmla="*/ 27 h 76"/>
                  <a:gd name="T18" fmla="*/ 66 w 128"/>
                  <a:gd name="T19" fmla="*/ 25 h 76"/>
                  <a:gd name="T20" fmla="*/ 46 w 128"/>
                  <a:gd name="T21" fmla="*/ 15 h 76"/>
                  <a:gd name="T22" fmla="*/ 0 w 128"/>
                  <a:gd name="T23" fmla="*/ 0 h 76"/>
                  <a:gd name="T24" fmla="*/ 34 w 128"/>
                  <a:gd name="T25" fmla="*/ 13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8" h="76">
                    <a:moveTo>
                      <a:pt x="34" y="13"/>
                    </a:moveTo>
                    <a:cubicBezTo>
                      <a:pt x="38" y="14"/>
                      <a:pt x="77" y="36"/>
                      <a:pt x="80" y="41"/>
                    </a:cubicBezTo>
                    <a:cubicBezTo>
                      <a:pt x="73" y="36"/>
                      <a:pt x="81" y="40"/>
                      <a:pt x="69" y="32"/>
                    </a:cubicBezTo>
                    <a:cubicBezTo>
                      <a:pt x="83" y="42"/>
                      <a:pt x="99" y="51"/>
                      <a:pt x="119" y="72"/>
                    </a:cubicBezTo>
                    <a:cubicBezTo>
                      <a:pt x="121" y="72"/>
                      <a:pt x="120" y="71"/>
                      <a:pt x="128" y="76"/>
                    </a:cubicBezTo>
                    <a:cubicBezTo>
                      <a:pt x="117" y="66"/>
                      <a:pt x="107" y="56"/>
                      <a:pt x="104" y="53"/>
                    </a:cubicBezTo>
                    <a:cubicBezTo>
                      <a:pt x="109" y="57"/>
                      <a:pt x="109" y="57"/>
                      <a:pt x="109" y="57"/>
                    </a:cubicBezTo>
                    <a:cubicBezTo>
                      <a:pt x="90" y="40"/>
                      <a:pt x="78" y="33"/>
                      <a:pt x="68" y="26"/>
                    </a:cubicBezTo>
                    <a:cubicBezTo>
                      <a:pt x="70" y="27"/>
                      <a:pt x="70" y="27"/>
                      <a:pt x="70" y="27"/>
                    </a:cubicBezTo>
                    <a:cubicBezTo>
                      <a:pt x="61" y="22"/>
                      <a:pt x="70" y="28"/>
                      <a:pt x="66" y="25"/>
                    </a:cubicBezTo>
                    <a:cubicBezTo>
                      <a:pt x="60" y="21"/>
                      <a:pt x="48" y="16"/>
                      <a:pt x="46" y="15"/>
                    </a:cubicBezTo>
                    <a:cubicBezTo>
                      <a:pt x="32" y="9"/>
                      <a:pt x="23" y="5"/>
                      <a:pt x="0" y="0"/>
                    </a:cubicBezTo>
                    <a:cubicBezTo>
                      <a:pt x="37" y="11"/>
                      <a:pt x="1" y="2"/>
                      <a:pt x="34" y="1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6" name="Freeform 50"/>
              <p:cNvSpPr/>
              <p:nvPr/>
            </p:nvSpPr>
            <p:spPr bwMode="auto">
              <a:xfrm>
                <a:off x="1899" y="761"/>
                <a:ext cx="45" cy="3"/>
              </a:xfrm>
              <a:custGeom>
                <a:avLst/>
                <a:gdLst>
                  <a:gd name="T0" fmla="*/ 19 w 19"/>
                  <a:gd name="T1" fmla="*/ 1 h 1"/>
                  <a:gd name="T2" fmla="*/ 6 w 19"/>
                  <a:gd name="T3" fmla="*/ 0 h 1"/>
                  <a:gd name="T4" fmla="*/ 5 w 19"/>
                  <a:gd name="T5" fmla="*/ 1 h 1"/>
                  <a:gd name="T6" fmla="*/ 19 w 19"/>
                  <a:gd name="T7" fmla="*/ 1 h 1"/>
                </a:gdLst>
                <a:ahLst/>
                <a:cxnLst>
                  <a:cxn ang="0">
                    <a:pos x="T0" y="T1"/>
                  </a:cxn>
                  <a:cxn ang="0">
                    <a:pos x="T2" y="T3"/>
                  </a:cxn>
                  <a:cxn ang="0">
                    <a:pos x="T4" y="T5"/>
                  </a:cxn>
                  <a:cxn ang="0">
                    <a:pos x="T6" y="T7"/>
                  </a:cxn>
                </a:cxnLst>
                <a:rect l="0" t="0" r="r" b="b"/>
                <a:pathLst>
                  <a:path w="19" h="1">
                    <a:moveTo>
                      <a:pt x="19" y="1"/>
                    </a:moveTo>
                    <a:cubicBezTo>
                      <a:pt x="19" y="1"/>
                      <a:pt x="14" y="0"/>
                      <a:pt x="6" y="0"/>
                    </a:cubicBezTo>
                    <a:cubicBezTo>
                      <a:pt x="0" y="0"/>
                      <a:pt x="0" y="0"/>
                      <a:pt x="5" y="1"/>
                    </a:cubicBezTo>
                    <a:cubicBezTo>
                      <a:pt x="10" y="0"/>
                      <a:pt x="16" y="1"/>
                      <a:pt x="19"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7" name="Freeform 51"/>
              <p:cNvSpPr/>
              <p:nvPr/>
            </p:nvSpPr>
            <p:spPr bwMode="auto">
              <a:xfrm>
                <a:off x="2288" y="953"/>
                <a:ext cx="10" cy="9"/>
              </a:xfrm>
              <a:custGeom>
                <a:avLst/>
                <a:gdLst>
                  <a:gd name="T0" fmla="*/ 10 w 10"/>
                  <a:gd name="T1" fmla="*/ 9 h 9"/>
                  <a:gd name="T2" fmla="*/ 0 w 10"/>
                  <a:gd name="T3" fmla="*/ 0 h 9"/>
                  <a:gd name="T4" fmla="*/ 8 w 10"/>
                  <a:gd name="T5" fmla="*/ 7 h 9"/>
                  <a:gd name="T6" fmla="*/ 10 w 10"/>
                  <a:gd name="T7" fmla="*/ 9 h 9"/>
                </a:gdLst>
                <a:ahLst/>
                <a:cxnLst>
                  <a:cxn ang="0">
                    <a:pos x="T0" y="T1"/>
                  </a:cxn>
                  <a:cxn ang="0">
                    <a:pos x="T2" y="T3"/>
                  </a:cxn>
                  <a:cxn ang="0">
                    <a:pos x="T4" y="T5"/>
                  </a:cxn>
                  <a:cxn ang="0">
                    <a:pos x="T6" y="T7"/>
                  </a:cxn>
                </a:cxnLst>
                <a:rect l="0" t="0" r="r" b="b"/>
                <a:pathLst>
                  <a:path w="10" h="9">
                    <a:moveTo>
                      <a:pt x="10" y="9"/>
                    </a:moveTo>
                    <a:lnTo>
                      <a:pt x="0" y="0"/>
                    </a:lnTo>
                    <a:lnTo>
                      <a:pt x="8" y="7"/>
                    </a:lnTo>
                    <a:lnTo>
                      <a:pt x="10" y="9"/>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8" name="Freeform 52"/>
              <p:cNvSpPr/>
              <p:nvPr/>
            </p:nvSpPr>
            <p:spPr bwMode="auto">
              <a:xfrm>
                <a:off x="2296" y="946"/>
                <a:ext cx="11" cy="12"/>
              </a:xfrm>
              <a:custGeom>
                <a:avLst/>
                <a:gdLst>
                  <a:gd name="T0" fmla="*/ 11 w 11"/>
                  <a:gd name="T1" fmla="*/ 12 h 12"/>
                  <a:gd name="T2" fmla="*/ 0 w 11"/>
                  <a:gd name="T3" fmla="*/ 0 h 12"/>
                  <a:gd name="T4" fmla="*/ 7 w 11"/>
                  <a:gd name="T5" fmla="*/ 7 h 12"/>
                  <a:gd name="T6" fmla="*/ 11 w 11"/>
                  <a:gd name="T7" fmla="*/ 12 h 12"/>
                </a:gdLst>
                <a:ahLst/>
                <a:cxnLst>
                  <a:cxn ang="0">
                    <a:pos x="T0" y="T1"/>
                  </a:cxn>
                  <a:cxn ang="0">
                    <a:pos x="T2" y="T3"/>
                  </a:cxn>
                  <a:cxn ang="0">
                    <a:pos x="T4" y="T5"/>
                  </a:cxn>
                  <a:cxn ang="0">
                    <a:pos x="T6" y="T7"/>
                  </a:cxn>
                </a:cxnLst>
                <a:rect l="0" t="0" r="r" b="b"/>
                <a:pathLst>
                  <a:path w="11" h="12">
                    <a:moveTo>
                      <a:pt x="11" y="12"/>
                    </a:moveTo>
                    <a:lnTo>
                      <a:pt x="0" y="0"/>
                    </a:lnTo>
                    <a:lnTo>
                      <a:pt x="7" y="7"/>
                    </a:lnTo>
                    <a:lnTo>
                      <a:pt x="11" y="12"/>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9" name="Freeform 53"/>
              <p:cNvSpPr/>
              <p:nvPr/>
            </p:nvSpPr>
            <p:spPr bwMode="auto">
              <a:xfrm>
                <a:off x="2444" y="1149"/>
                <a:ext cx="17" cy="31"/>
              </a:xfrm>
              <a:custGeom>
                <a:avLst/>
                <a:gdLst>
                  <a:gd name="T0" fmla="*/ 2 w 7"/>
                  <a:gd name="T1" fmla="*/ 4 h 13"/>
                  <a:gd name="T2" fmla="*/ 2 w 7"/>
                  <a:gd name="T3" fmla="*/ 2 h 13"/>
                  <a:gd name="T4" fmla="*/ 2 w 7"/>
                  <a:gd name="T5" fmla="*/ 4 h 13"/>
                </a:gdLst>
                <a:ahLst/>
                <a:cxnLst>
                  <a:cxn ang="0">
                    <a:pos x="T0" y="T1"/>
                  </a:cxn>
                  <a:cxn ang="0">
                    <a:pos x="T2" y="T3"/>
                  </a:cxn>
                  <a:cxn ang="0">
                    <a:pos x="T4" y="T5"/>
                  </a:cxn>
                </a:cxnLst>
                <a:rect l="0" t="0" r="r" b="b"/>
                <a:pathLst>
                  <a:path w="7" h="13">
                    <a:moveTo>
                      <a:pt x="2" y="4"/>
                    </a:moveTo>
                    <a:cubicBezTo>
                      <a:pt x="7" y="13"/>
                      <a:pt x="0" y="0"/>
                      <a:pt x="2" y="2"/>
                    </a:cubicBezTo>
                    <a:cubicBezTo>
                      <a:pt x="1" y="1"/>
                      <a:pt x="2" y="5"/>
                      <a:pt x="2" y="4"/>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0" name="Freeform 54"/>
              <p:cNvSpPr/>
              <p:nvPr/>
            </p:nvSpPr>
            <p:spPr bwMode="auto">
              <a:xfrm>
                <a:off x="2364" y="1007"/>
                <a:ext cx="196" cy="640"/>
              </a:xfrm>
              <a:custGeom>
                <a:avLst/>
                <a:gdLst>
                  <a:gd name="T0" fmla="*/ 24 w 83"/>
                  <a:gd name="T1" fmla="*/ 38 h 271"/>
                  <a:gd name="T2" fmla="*/ 21 w 83"/>
                  <a:gd name="T3" fmla="*/ 35 h 271"/>
                  <a:gd name="T4" fmla="*/ 37 w 83"/>
                  <a:gd name="T5" fmla="*/ 64 h 271"/>
                  <a:gd name="T6" fmla="*/ 69 w 83"/>
                  <a:gd name="T7" fmla="*/ 156 h 271"/>
                  <a:gd name="T8" fmla="*/ 68 w 83"/>
                  <a:gd name="T9" fmla="*/ 152 h 271"/>
                  <a:gd name="T10" fmla="*/ 75 w 83"/>
                  <a:gd name="T11" fmla="*/ 213 h 271"/>
                  <a:gd name="T12" fmla="*/ 75 w 83"/>
                  <a:gd name="T13" fmla="*/ 223 h 271"/>
                  <a:gd name="T14" fmla="*/ 65 w 83"/>
                  <a:gd name="T15" fmla="*/ 267 h 271"/>
                  <a:gd name="T16" fmla="*/ 72 w 83"/>
                  <a:gd name="T17" fmla="*/ 246 h 271"/>
                  <a:gd name="T18" fmla="*/ 74 w 83"/>
                  <a:gd name="T19" fmla="*/ 241 h 271"/>
                  <a:gd name="T20" fmla="*/ 70 w 83"/>
                  <a:gd name="T21" fmla="*/ 258 h 271"/>
                  <a:gd name="T22" fmla="*/ 73 w 83"/>
                  <a:gd name="T23" fmla="*/ 245 h 271"/>
                  <a:gd name="T24" fmla="*/ 67 w 83"/>
                  <a:gd name="T25" fmla="*/ 271 h 271"/>
                  <a:gd name="T26" fmla="*/ 80 w 83"/>
                  <a:gd name="T27" fmla="*/ 222 h 271"/>
                  <a:gd name="T28" fmla="*/ 79 w 83"/>
                  <a:gd name="T29" fmla="*/ 233 h 271"/>
                  <a:gd name="T30" fmla="*/ 81 w 83"/>
                  <a:gd name="T31" fmla="*/ 199 h 271"/>
                  <a:gd name="T32" fmla="*/ 72 w 83"/>
                  <a:gd name="T33" fmla="*/ 131 h 271"/>
                  <a:gd name="T34" fmla="*/ 47 w 83"/>
                  <a:gd name="T35" fmla="*/ 68 h 271"/>
                  <a:gd name="T36" fmla="*/ 47 w 83"/>
                  <a:gd name="T37" fmla="*/ 68 h 271"/>
                  <a:gd name="T38" fmla="*/ 0 w 83"/>
                  <a:gd name="T39" fmla="*/ 0 h 271"/>
                  <a:gd name="T40" fmla="*/ 15 w 83"/>
                  <a:gd name="T41" fmla="*/ 23 h 271"/>
                  <a:gd name="T42" fmla="*/ 9 w 83"/>
                  <a:gd name="T43" fmla="*/ 16 h 271"/>
                  <a:gd name="T44" fmla="*/ 24 w 83"/>
                  <a:gd name="T45" fmla="*/ 38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3" h="271">
                    <a:moveTo>
                      <a:pt x="24" y="38"/>
                    </a:moveTo>
                    <a:cubicBezTo>
                      <a:pt x="26" y="42"/>
                      <a:pt x="24" y="38"/>
                      <a:pt x="21" y="35"/>
                    </a:cubicBezTo>
                    <a:cubicBezTo>
                      <a:pt x="34" y="54"/>
                      <a:pt x="32" y="56"/>
                      <a:pt x="37" y="64"/>
                    </a:cubicBezTo>
                    <a:cubicBezTo>
                      <a:pt x="51" y="90"/>
                      <a:pt x="63" y="121"/>
                      <a:pt x="69" y="156"/>
                    </a:cubicBezTo>
                    <a:cubicBezTo>
                      <a:pt x="69" y="157"/>
                      <a:pt x="69" y="153"/>
                      <a:pt x="68" y="152"/>
                    </a:cubicBezTo>
                    <a:cubicBezTo>
                      <a:pt x="72" y="161"/>
                      <a:pt x="76" y="191"/>
                      <a:pt x="75" y="213"/>
                    </a:cubicBezTo>
                    <a:cubicBezTo>
                      <a:pt x="76" y="192"/>
                      <a:pt x="76" y="216"/>
                      <a:pt x="75" y="223"/>
                    </a:cubicBezTo>
                    <a:cubicBezTo>
                      <a:pt x="74" y="233"/>
                      <a:pt x="70" y="256"/>
                      <a:pt x="65" y="267"/>
                    </a:cubicBezTo>
                    <a:cubicBezTo>
                      <a:pt x="68" y="260"/>
                      <a:pt x="70" y="253"/>
                      <a:pt x="72" y="246"/>
                    </a:cubicBezTo>
                    <a:cubicBezTo>
                      <a:pt x="72" y="244"/>
                      <a:pt x="75" y="233"/>
                      <a:pt x="74" y="241"/>
                    </a:cubicBezTo>
                    <a:cubicBezTo>
                      <a:pt x="73" y="246"/>
                      <a:pt x="71" y="254"/>
                      <a:pt x="70" y="258"/>
                    </a:cubicBezTo>
                    <a:cubicBezTo>
                      <a:pt x="71" y="255"/>
                      <a:pt x="72" y="250"/>
                      <a:pt x="73" y="245"/>
                    </a:cubicBezTo>
                    <a:cubicBezTo>
                      <a:pt x="74" y="245"/>
                      <a:pt x="72" y="258"/>
                      <a:pt x="67" y="271"/>
                    </a:cubicBezTo>
                    <a:cubicBezTo>
                      <a:pt x="76" y="244"/>
                      <a:pt x="78" y="235"/>
                      <a:pt x="80" y="222"/>
                    </a:cubicBezTo>
                    <a:cubicBezTo>
                      <a:pt x="80" y="226"/>
                      <a:pt x="79" y="229"/>
                      <a:pt x="79" y="233"/>
                    </a:cubicBezTo>
                    <a:cubicBezTo>
                      <a:pt x="80" y="227"/>
                      <a:pt x="82" y="208"/>
                      <a:pt x="81" y="199"/>
                    </a:cubicBezTo>
                    <a:cubicBezTo>
                      <a:pt x="83" y="192"/>
                      <a:pt x="76" y="142"/>
                      <a:pt x="72" y="131"/>
                    </a:cubicBezTo>
                    <a:cubicBezTo>
                      <a:pt x="66" y="113"/>
                      <a:pt x="59" y="92"/>
                      <a:pt x="47" y="68"/>
                    </a:cubicBezTo>
                    <a:cubicBezTo>
                      <a:pt x="47" y="68"/>
                      <a:pt x="47" y="68"/>
                      <a:pt x="47" y="68"/>
                    </a:cubicBezTo>
                    <a:cubicBezTo>
                      <a:pt x="24" y="27"/>
                      <a:pt x="21" y="26"/>
                      <a:pt x="0" y="0"/>
                    </a:cubicBezTo>
                    <a:cubicBezTo>
                      <a:pt x="12" y="17"/>
                      <a:pt x="1" y="3"/>
                      <a:pt x="15" y="23"/>
                    </a:cubicBezTo>
                    <a:cubicBezTo>
                      <a:pt x="13" y="21"/>
                      <a:pt x="11" y="18"/>
                      <a:pt x="9" y="16"/>
                    </a:cubicBezTo>
                    <a:cubicBezTo>
                      <a:pt x="15" y="25"/>
                      <a:pt x="17" y="26"/>
                      <a:pt x="24" y="38"/>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1" name="Freeform 55"/>
              <p:cNvSpPr/>
              <p:nvPr/>
            </p:nvSpPr>
            <p:spPr bwMode="auto">
              <a:xfrm>
                <a:off x="2522" y="1354"/>
                <a:ext cx="3" cy="17"/>
              </a:xfrm>
              <a:custGeom>
                <a:avLst/>
                <a:gdLst>
                  <a:gd name="T0" fmla="*/ 0 w 3"/>
                  <a:gd name="T1" fmla="*/ 0 h 17"/>
                  <a:gd name="T2" fmla="*/ 3 w 3"/>
                  <a:gd name="T3" fmla="*/ 17 h 17"/>
                  <a:gd name="T4" fmla="*/ 0 w 3"/>
                  <a:gd name="T5" fmla="*/ 0 h 17"/>
                </a:gdLst>
                <a:ahLst/>
                <a:cxnLst>
                  <a:cxn ang="0">
                    <a:pos x="T0" y="T1"/>
                  </a:cxn>
                  <a:cxn ang="0">
                    <a:pos x="T2" y="T3"/>
                  </a:cxn>
                  <a:cxn ang="0">
                    <a:pos x="T4" y="T5"/>
                  </a:cxn>
                </a:cxnLst>
                <a:rect l="0" t="0" r="r" b="b"/>
                <a:pathLst>
                  <a:path w="3" h="17">
                    <a:moveTo>
                      <a:pt x="0" y="0"/>
                    </a:moveTo>
                    <a:lnTo>
                      <a:pt x="3" y="17"/>
                    </a:lnTo>
                    <a:lnTo>
                      <a:pt x="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2" name="Freeform 56"/>
              <p:cNvSpPr/>
              <p:nvPr/>
            </p:nvSpPr>
            <p:spPr bwMode="auto">
              <a:xfrm>
                <a:off x="2532" y="1420"/>
                <a:ext cx="2" cy="24"/>
              </a:xfrm>
              <a:custGeom>
                <a:avLst/>
                <a:gdLst>
                  <a:gd name="T0" fmla="*/ 0 w 1"/>
                  <a:gd name="T1" fmla="*/ 0 h 10"/>
                  <a:gd name="T2" fmla="*/ 1 w 1"/>
                  <a:gd name="T3" fmla="*/ 10 h 10"/>
                  <a:gd name="T4" fmla="*/ 0 w 1"/>
                  <a:gd name="T5" fmla="*/ 0 h 10"/>
                </a:gdLst>
                <a:ahLst/>
                <a:cxnLst>
                  <a:cxn ang="0">
                    <a:pos x="T0" y="T1"/>
                  </a:cxn>
                  <a:cxn ang="0">
                    <a:pos x="T2" y="T3"/>
                  </a:cxn>
                  <a:cxn ang="0">
                    <a:pos x="T4" y="T5"/>
                  </a:cxn>
                </a:cxnLst>
                <a:rect l="0" t="0" r="r" b="b"/>
                <a:pathLst>
                  <a:path w="1" h="10">
                    <a:moveTo>
                      <a:pt x="0" y="0"/>
                    </a:moveTo>
                    <a:cubicBezTo>
                      <a:pt x="1" y="3"/>
                      <a:pt x="1" y="7"/>
                      <a:pt x="1" y="10"/>
                    </a:cubicBezTo>
                    <a:cubicBezTo>
                      <a:pt x="1" y="7"/>
                      <a:pt x="1" y="3"/>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3" name="Freeform 57"/>
              <p:cNvSpPr/>
              <p:nvPr/>
            </p:nvSpPr>
            <p:spPr bwMode="auto">
              <a:xfrm>
                <a:off x="1455" y="865"/>
                <a:ext cx="28" cy="22"/>
              </a:xfrm>
              <a:custGeom>
                <a:avLst/>
                <a:gdLst>
                  <a:gd name="T0" fmla="*/ 0 w 12"/>
                  <a:gd name="T1" fmla="*/ 9 h 9"/>
                  <a:gd name="T2" fmla="*/ 1 w 12"/>
                  <a:gd name="T3" fmla="*/ 8 h 9"/>
                  <a:gd name="T4" fmla="*/ 12 w 12"/>
                  <a:gd name="T5" fmla="*/ 0 h 9"/>
                  <a:gd name="T6" fmla="*/ 11 w 12"/>
                  <a:gd name="T7" fmla="*/ 1 h 9"/>
                  <a:gd name="T8" fmla="*/ 0 w 12"/>
                  <a:gd name="T9" fmla="*/ 9 h 9"/>
                </a:gdLst>
                <a:ahLst/>
                <a:cxnLst>
                  <a:cxn ang="0">
                    <a:pos x="T0" y="T1"/>
                  </a:cxn>
                  <a:cxn ang="0">
                    <a:pos x="T2" y="T3"/>
                  </a:cxn>
                  <a:cxn ang="0">
                    <a:pos x="T4" y="T5"/>
                  </a:cxn>
                  <a:cxn ang="0">
                    <a:pos x="T6" y="T7"/>
                  </a:cxn>
                  <a:cxn ang="0">
                    <a:pos x="T8" y="T9"/>
                  </a:cxn>
                </a:cxnLst>
                <a:rect l="0" t="0" r="r" b="b"/>
                <a:pathLst>
                  <a:path w="12" h="9">
                    <a:moveTo>
                      <a:pt x="0" y="9"/>
                    </a:moveTo>
                    <a:cubicBezTo>
                      <a:pt x="1" y="8"/>
                      <a:pt x="1" y="8"/>
                      <a:pt x="1" y="8"/>
                    </a:cubicBezTo>
                    <a:cubicBezTo>
                      <a:pt x="5" y="6"/>
                      <a:pt x="8" y="3"/>
                      <a:pt x="12" y="0"/>
                    </a:cubicBezTo>
                    <a:cubicBezTo>
                      <a:pt x="11" y="1"/>
                      <a:pt x="11" y="1"/>
                      <a:pt x="11" y="1"/>
                    </a:cubicBezTo>
                    <a:cubicBezTo>
                      <a:pt x="7" y="4"/>
                      <a:pt x="4" y="6"/>
                      <a:pt x="0" y="9"/>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4" name="Freeform 58"/>
              <p:cNvSpPr/>
              <p:nvPr/>
            </p:nvSpPr>
            <p:spPr bwMode="auto">
              <a:xfrm>
                <a:off x="1625" y="776"/>
                <a:ext cx="35" cy="16"/>
              </a:xfrm>
              <a:custGeom>
                <a:avLst/>
                <a:gdLst>
                  <a:gd name="T0" fmla="*/ 13 w 15"/>
                  <a:gd name="T1" fmla="*/ 1 h 7"/>
                  <a:gd name="T2" fmla="*/ 7 w 15"/>
                  <a:gd name="T3" fmla="*/ 3 h 7"/>
                  <a:gd name="T4" fmla="*/ 13 w 15"/>
                  <a:gd name="T5" fmla="*/ 1 h 7"/>
                </a:gdLst>
                <a:ahLst/>
                <a:cxnLst>
                  <a:cxn ang="0">
                    <a:pos x="T0" y="T1"/>
                  </a:cxn>
                  <a:cxn ang="0">
                    <a:pos x="T2" y="T3"/>
                  </a:cxn>
                  <a:cxn ang="0">
                    <a:pos x="T4" y="T5"/>
                  </a:cxn>
                </a:cxnLst>
                <a:rect l="0" t="0" r="r" b="b"/>
                <a:pathLst>
                  <a:path w="15" h="7">
                    <a:moveTo>
                      <a:pt x="13" y="1"/>
                    </a:moveTo>
                    <a:cubicBezTo>
                      <a:pt x="15" y="0"/>
                      <a:pt x="12" y="1"/>
                      <a:pt x="7" y="3"/>
                    </a:cubicBezTo>
                    <a:cubicBezTo>
                      <a:pt x="0" y="7"/>
                      <a:pt x="9" y="3"/>
                      <a:pt x="13"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5" name="Freeform 59"/>
              <p:cNvSpPr/>
              <p:nvPr/>
            </p:nvSpPr>
            <p:spPr bwMode="auto">
              <a:xfrm>
                <a:off x="2473" y="1702"/>
                <a:ext cx="12" cy="16"/>
              </a:xfrm>
              <a:custGeom>
                <a:avLst/>
                <a:gdLst>
                  <a:gd name="T0" fmla="*/ 5 w 5"/>
                  <a:gd name="T1" fmla="*/ 0 h 7"/>
                  <a:gd name="T2" fmla="*/ 0 w 5"/>
                  <a:gd name="T3" fmla="*/ 7 h 7"/>
                  <a:gd name="T4" fmla="*/ 5 w 5"/>
                  <a:gd name="T5" fmla="*/ 0 h 7"/>
                </a:gdLst>
                <a:ahLst/>
                <a:cxnLst>
                  <a:cxn ang="0">
                    <a:pos x="T0" y="T1"/>
                  </a:cxn>
                  <a:cxn ang="0">
                    <a:pos x="T2" y="T3"/>
                  </a:cxn>
                  <a:cxn ang="0">
                    <a:pos x="T4" y="T5"/>
                  </a:cxn>
                </a:cxnLst>
                <a:rect l="0" t="0" r="r" b="b"/>
                <a:pathLst>
                  <a:path w="5" h="7">
                    <a:moveTo>
                      <a:pt x="5" y="0"/>
                    </a:moveTo>
                    <a:cubicBezTo>
                      <a:pt x="3" y="3"/>
                      <a:pt x="1" y="5"/>
                      <a:pt x="0" y="7"/>
                    </a:cubicBezTo>
                    <a:cubicBezTo>
                      <a:pt x="1" y="5"/>
                      <a:pt x="3" y="3"/>
                      <a:pt x="5"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6" name="Freeform 60"/>
              <p:cNvSpPr/>
              <p:nvPr/>
            </p:nvSpPr>
            <p:spPr bwMode="auto">
              <a:xfrm>
                <a:off x="2461" y="1678"/>
                <a:ext cx="42" cy="64"/>
              </a:xfrm>
              <a:custGeom>
                <a:avLst/>
                <a:gdLst>
                  <a:gd name="T0" fmla="*/ 0 w 18"/>
                  <a:gd name="T1" fmla="*/ 27 h 27"/>
                  <a:gd name="T2" fmla="*/ 18 w 18"/>
                  <a:gd name="T3" fmla="*/ 0 h 27"/>
                  <a:gd name="T4" fmla="*/ 0 w 18"/>
                  <a:gd name="T5" fmla="*/ 27 h 27"/>
                </a:gdLst>
                <a:ahLst/>
                <a:cxnLst>
                  <a:cxn ang="0">
                    <a:pos x="T0" y="T1"/>
                  </a:cxn>
                  <a:cxn ang="0">
                    <a:pos x="T2" y="T3"/>
                  </a:cxn>
                  <a:cxn ang="0">
                    <a:pos x="T4" y="T5"/>
                  </a:cxn>
                </a:cxnLst>
                <a:rect l="0" t="0" r="r" b="b"/>
                <a:pathLst>
                  <a:path w="18" h="27">
                    <a:moveTo>
                      <a:pt x="0" y="27"/>
                    </a:moveTo>
                    <a:cubicBezTo>
                      <a:pt x="6" y="22"/>
                      <a:pt x="15" y="7"/>
                      <a:pt x="18" y="0"/>
                    </a:cubicBezTo>
                    <a:cubicBezTo>
                      <a:pt x="13" y="10"/>
                      <a:pt x="8" y="18"/>
                      <a:pt x="0" y="27"/>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7" name="Freeform 61"/>
              <p:cNvSpPr/>
              <p:nvPr/>
            </p:nvSpPr>
            <p:spPr bwMode="auto">
              <a:xfrm>
                <a:off x="2506" y="1664"/>
                <a:ext cx="7" cy="16"/>
              </a:xfrm>
              <a:custGeom>
                <a:avLst/>
                <a:gdLst>
                  <a:gd name="T0" fmla="*/ 0 w 3"/>
                  <a:gd name="T1" fmla="*/ 7 h 7"/>
                  <a:gd name="T2" fmla="*/ 3 w 3"/>
                  <a:gd name="T3" fmla="*/ 0 h 7"/>
                  <a:gd name="T4" fmla="*/ 1 w 3"/>
                  <a:gd name="T5" fmla="*/ 3 h 7"/>
                  <a:gd name="T6" fmla="*/ 0 w 3"/>
                  <a:gd name="T7" fmla="*/ 7 h 7"/>
                </a:gdLst>
                <a:ahLst/>
                <a:cxnLst>
                  <a:cxn ang="0">
                    <a:pos x="T0" y="T1"/>
                  </a:cxn>
                  <a:cxn ang="0">
                    <a:pos x="T2" y="T3"/>
                  </a:cxn>
                  <a:cxn ang="0">
                    <a:pos x="T4" y="T5"/>
                  </a:cxn>
                  <a:cxn ang="0">
                    <a:pos x="T6" y="T7"/>
                  </a:cxn>
                </a:cxnLst>
                <a:rect l="0" t="0" r="r" b="b"/>
                <a:pathLst>
                  <a:path w="3" h="7">
                    <a:moveTo>
                      <a:pt x="0" y="7"/>
                    </a:moveTo>
                    <a:cubicBezTo>
                      <a:pt x="1" y="4"/>
                      <a:pt x="2" y="2"/>
                      <a:pt x="3" y="0"/>
                    </a:cubicBezTo>
                    <a:cubicBezTo>
                      <a:pt x="1" y="3"/>
                      <a:pt x="1" y="3"/>
                      <a:pt x="1" y="3"/>
                    </a:cubicBezTo>
                    <a:cubicBezTo>
                      <a:pt x="1" y="4"/>
                      <a:pt x="0" y="5"/>
                      <a:pt x="0" y="7"/>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8" name="Freeform 62"/>
              <p:cNvSpPr/>
              <p:nvPr/>
            </p:nvSpPr>
            <p:spPr bwMode="auto">
              <a:xfrm>
                <a:off x="2218" y="1775"/>
                <a:ext cx="47" cy="9"/>
              </a:xfrm>
              <a:custGeom>
                <a:avLst/>
                <a:gdLst>
                  <a:gd name="T0" fmla="*/ 10 w 20"/>
                  <a:gd name="T1" fmla="*/ 2 h 4"/>
                  <a:gd name="T2" fmla="*/ 19 w 20"/>
                  <a:gd name="T3" fmla="*/ 4 h 4"/>
                  <a:gd name="T4" fmla="*/ 10 w 20"/>
                  <a:gd name="T5" fmla="*/ 2 h 4"/>
                </a:gdLst>
                <a:ahLst/>
                <a:cxnLst>
                  <a:cxn ang="0">
                    <a:pos x="T0" y="T1"/>
                  </a:cxn>
                  <a:cxn ang="0">
                    <a:pos x="T2" y="T3"/>
                  </a:cxn>
                  <a:cxn ang="0">
                    <a:pos x="T4" y="T5"/>
                  </a:cxn>
                </a:cxnLst>
                <a:rect l="0" t="0" r="r" b="b"/>
                <a:pathLst>
                  <a:path w="20" h="4">
                    <a:moveTo>
                      <a:pt x="10" y="2"/>
                    </a:moveTo>
                    <a:cubicBezTo>
                      <a:pt x="0" y="0"/>
                      <a:pt x="11" y="3"/>
                      <a:pt x="19" y="4"/>
                    </a:cubicBezTo>
                    <a:cubicBezTo>
                      <a:pt x="20" y="4"/>
                      <a:pt x="18" y="4"/>
                      <a:pt x="10" y="2"/>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9" name="Freeform 63"/>
              <p:cNvSpPr/>
              <p:nvPr/>
            </p:nvSpPr>
            <p:spPr bwMode="auto">
              <a:xfrm>
                <a:off x="2355" y="1787"/>
                <a:ext cx="37" cy="7"/>
              </a:xfrm>
              <a:custGeom>
                <a:avLst/>
                <a:gdLst>
                  <a:gd name="T0" fmla="*/ 0 w 16"/>
                  <a:gd name="T1" fmla="*/ 3 h 3"/>
                  <a:gd name="T2" fmla="*/ 16 w 16"/>
                  <a:gd name="T3" fmla="*/ 0 h 3"/>
                  <a:gd name="T4" fmla="*/ 11 w 16"/>
                  <a:gd name="T5" fmla="*/ 1 h 3"/>
                  <a:gd name="T6" fmla="*/ 0 w 16"/>
                  <a:gd name="T7" fmla="*/ 3 h 3"/>
                </a:gdLst>
                <a:ahLst/>
                <a:cxnLst>
                  <a:cxn ang="0">
                    <a:pos x="T0" y="T1"/>
                  </a:cxn>
                  <a:cxn ang="0">
                    <a:pos x="T2" y="T3"/>
                  </a:cxn>
                  <a:cxn ang="0">
                    <a:pos x="T4" y="T5"/>
                  </a:cxn>
                  <a:cxn ang="0">
                    <a:pos x="T6" y="T7"/>
                  </a:cxn>
                </a:cxnLst>
                <a:rect l="0" t="0" r="r" b="b"/>
                <a:pathLst>
                  <a:path w="16" h="3">
                    <a:moveTo>
                      <a:pt x="0" y="3"/>
                    </a:moveTo>
                    <a:cubicBezTo>
                      <a:pt x="5" y="2"/>
                      <a:pt x="11" y="1"/>
                      <a:pt x="16" y="0"/>
                    </a:cubicBezTo>
                    <a:cubicBezTo>
                      <a:pt x="14" y="0"/>
                      <a:pt x="12" y="1"/>
                      <a:pt x="11" y="1"/>
                    </a:cubicBezTo>
                    <a:cubicBezTo>
                      <a:pt x="7" y="2"/>
                      <a:pt x="4" y="3"/>
                      <a:pt x="0"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0" name="Freeform 64"/>
              <p:cNvSpPr/>
              <p:nvPr/>
            </p:nvSpPr>
            <p:spPr bwMode="auto">
              <a:xfrm>
                <a:off x="2040" y="1730"/>
                <a:ext cx="168" cy="71"/>
              </a:xfrm>
              <a:custGeom>
                <a:avLst/>
                <a:gdLst>
                  <a:gd name="T0" fmla="*/ 29 w 71"/>
                  <a:gd name="T1" fmla="*/ 14 h 30"/>
                  <a:gd name="T2" fmla="*/ 3 w 71"/>
                  <a:gd name="T3" fmla="*/ 0 h 30"/>
                  <a:gd name="T4" fmla="*/ 5 w 71"/>
                  <a:gd name="T5" fmla="*/ 3 h 30"/>
                  <a:gd name="T6" fmla="*/ 59 w 71"/>
                  <a:gd name="T7" fmla="*/ 27 h 30"/>
                  <a:gd name="T8" fmla="*/ 29 w 71"/>
                  <a:gd name="T9" fmla="*/ 14 h 30"/>
                </a:gdLst>
                <a:ahLst/>
                <a:cxnLst>
                  <a:cxn ang="0">
                    <a:pos x="T0" y="T1"/>
                  </a:cxn>
                  <a:cxn ang="0">
                    <a:pos x="T2" y="T3"/>
                  </a:cxn>
                  <a:cxn ang="0">
                    <a:pos x="T4" y="T5"/>
                  </a:cxn>
                  <a:cxn ang="0">
                    <a:pos x="T6" y="T7"/>
                  </a:cxn>
                  <a:cxn ang="0">
                    <a:pos x="T8" y="T9"/>
                  </a:cxn>
                </a:cxnLst>
                <a:rect l="0" t="0" r="r" b="b"/>
                <a:pathLst>
                  <a:path w="71" h="30">
                    <a:moveTo>
                      <a:pt x="29" y="14"/>
                    </a:moveTo>
                    <a:cubicBezTo>
                      <a:pt x="14" y="7"/>
                      <a:pt x="8" y="3"/>
                      <a:pt x="3" y="0"/>
                    </a:cubicBezTo>
                    <a:cubicBezTo>
                      <a:pt x="0" y="0"/>
                      <a:pt x="18" y="10"/>
                      <a:pt x="5" y="3"/>
                    </a:cubicBezTo>
                    <a:cubicBezTo>
                      <a:pt x="15" y="10"/>
                      <a:pt x="46" y="25"/>
                      <a:pt x="59" y="27"/>
                    </a:cubicBezTo>
                    <a:cubicBezTo>
                      <a:pt x="71" y="30"/>
                      <a:pt x="50" y="24"/>
                      <a:pt x="29" y="14"/>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1" name="Freeform 65"/>
              <p:cNvSpPr/>
              <p:nvPr/>
            </p:nvSpPr>
            <p:spPr bwMode="auto">
              <a:xfrm>
                <a:off x="1766" y="1343"/>
                <a:ext cx="175" cy="292"/>
              </a:xfrm>
              <a:custGeom>
                <a:avLst/>
                <a:gdLst>
                  <a:gd name="T0" fmla="*/ 65 w 74"/>
                  <a:gd name="T1" fmla="*/ 115 h 124"/>
                  <a:gd name="T2" fmla="*/ 61 w 74"/>
                  <a:gd name="T3" fmla="*/ 110 h 124"/>
                  <a:gd name="T4" fmla="*/ 25 w 74"/>
                  <a:gd name="T5" fmla="*/ 55 h 124"/>
                  <a:gd name="T6" fmla="*/ 13 w 74"/>
                  <a:gd name="T7" fmla="*/ 32 h 124"/>
                  <a:gd name="T8" fmla="*/ 0 w 74"/>
                  <a:gd name="T9" fmla="*/ 0 h 124"/>
                  <a:gd name="T10" fmla="*/ 5 w 74"/>
                  <a:gd name="T11" fmla="*/ 22 h 124"/>
                  <a:gd name="T12" fmla="*/ 21 w 74"/>
                  <a:gd name="T13" fmla="*/ 59 h 124"/>
                  <a:gd name="T14" fmla="*/ 64 w 74"/>
                  <a:gd name="T15" fmla="*/ 116 h 124"/>
                  <a:gd name="T16" fmla="*/ 74 w 74"/>
                  <a:gd name="T17" fmla="*/ 124 h 124"/>
                  <a:gd name="T18" fmla="*/ 65 w 74"/>
                  <a:gd name="T19" fmla="*/ 11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24">
                    <a:moveTo>
                      <a:pt x="65" y="115"/>
                    </a:moveTo>
                    <a:cubicBezTo>
                      <a:pt x="71" y="122"/>
                      <a:pt x="51" y="99"/>
                      <a:pt x="61" y="110"/>
                    </a:cubicBezTo>
                    <a:cubicBezTo>
                      <a:pt x="50" y="97"/>
                      <a:pt x="35" y="77"/>
                      <a:pt x="25" y="55"/>
                    </a:cubicBezTo>
                    <a:cubicBezTo>
                      <a:pt x="26" y="60"/>
                      <a:pt x="12" y="32"/>
                      <a:pt x="13" y="32"/>
                    </a:cubicBezTo>
                    <a:cubicBezTo>
                      <a:pt x="7" y="22"/>
                      <a:pt x="2" y="5"/>
                      <a:pt x="0" y="0"/>
                    </a:cubicBezTo>
                    <a:cubicBezTo>
                      <a:pt x="2" y="10"/>
                      <a:pt x="11" y="37"/>
                      <a:pt x="5" y="22"/>
                    </a:cubicBezTo>
                    <a:cubicBezTo>
                      <a:pt x="10" y="37"/>
                      <a:pt x="23" y="61"/>
                      <a:pt x="21" y="59"/>
                    </a:cubicBezTo>
                    <a:cubicBezTo>
                      <a:pt x="35" y="84"/>
                      <a:pt x="46" y="98"/>
                      <a:pt x="64" y="116"/>
                    </a:cubicBezTo>
                    <a:cubicBezTo>
                      <a:pt x="68" y="120"/>
                      <a:pt x="55" y="106"/>
                      <a:pt x="74" y="124"/>
                    </a:cubicBezTo>
                    <a:cubicBezTo>
                      <a:pt x="70" y="121"/>
                      <a:pt x="68" y="119"/>
                      <a:pt x="65" y="115"/>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2" name="Freeform 66"/>
              <p:cNvSpPr/>
              <p:nvPr/>
            </p:nvSpPr>
            <p:spPr bwMode="auto">
              <a:xfrm>
                <a:off x="2437" y="984"/>
                <a:ext cx="104" cy="165"/>
              </a:xfrm>
              <a:custGeom>
                <a:avLst/>
                <a:gdLst>
                  <a:gd name="T0" fmla="*/ 30 w 44"/>
                  <a:gd name="T1" fmla="*/ 47 h 70"/>
                  <a:gd name="T2" fmla="*/ 43 w 44"/>
                  <a:gd name="T3" fmla="*/ 70 h 70"/>
                  <a:gd name="T4" fmla="*/ 34 w 44"/>
                  <a:gd name="T5" fmla="*/ 51 h 70"/>
                  <a:gd name="T6" fmla="*/ 2 w 44"/>
                  <a:gd name="T7" fmla="*/ 2 h 70"/>
                  <a:gd name="T8" fmla="*/ 4 w 44"/>
                  <a:gd name="T9" fmla="*/ 6 h 70"/>
                  <a:gd name="T10" fmla="*/ 30 w 44"/>
                  <a:gd name="T11" fmla="*/ 47 h 70"/>
                </a:gdLst>
                <a:ahLst/>
                <a:cxnLst>
                  <a:cxn ang="0">
                    <a:pos x="T0" y="T1"/>
                  </a:cxn>
                  <a:cxn ang="0">
                    <a:pos x="T2" y="T3"/>
                  </a:cxn>
                  <a:cxn ang="0">
                    <a:pos x="T4" y="T5"/>
                  </a:cxn>
                  <a:cxn ang="0">
                    <a:pos x="T6" y="T7"/>
                  </a:cxn>
                  <a:cxn ang="0">
                    <a:pos x="T8" y="T9"/>
                  </a:cxn>
                  <a:cxn ang="0">
                    <a:pos x="T10" y="T11"/>
                  </a:cxn>
                </a:cxnLst>
                <a:rect l="0" t="0" r="r" b="b"/>
                <a:pathLst>
                  <a:path w="44" h="70">
                    <a:moveTo>
                      <a:pt x="30" y="47"/>
                    </a:moveTo>
                    <a:cubicBezTo>
                      <a:pt x="35" y="56"/>
                      <a:pt x="36" y="57"/>
                      <a:pt x="43" y="70"/>
                    </a:cubicBezTo>
                    <a:cubicBezTo>
                      <a:pt x="44" y="70"/>
                      <a:pt x="34" y="51"/>
                      <a:pt x="34" y="51"/>
                    </a:cubicBezTo>
                    <a:cubicBezTo>
                      <a:pt x="20" y="26"/>
                      <a:pt x="11" y="14"/>
                      <a:pt x="2" y="2"/>
                    </a:cubicBezTo>
                    <a:cubicBezTo>
                      <a:pt x="0" y="0"/>
                      <a:pt x="4" y="6"/>
                      <a:pt x="4" y="6"/>
                    </a:cubicBezTo>
                    <a:cubicBezTo>
                      <a:pt x="9" y="14"/>
                      <a:pt x="23" y="34"/>
                      <a:pt x="30" y="47"/>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3" name="Freeform 67"/>
              <p:cNvSpPr/>
              <p:nvPr/>
            </p:nvSpPr>
            <p:spPr bwMode="auto">
              <a:xfrm>
                <a:off x="1769" y="1331"/>
                <a:ext cx="5" cy="19"/>
              </a:xfrm>
              <a:custGeom>
                <a:avLst/>
                <a:gdLst>
                  <a:gd name="T0" fmla="*/ 0 w 5"/>
                  <a:gd name="T1" fmla="*/ 0 h 19"/>
                  <a:gd name="T2" fmla="*/ 5 w 5"/>
                  <a:gd name="T3" fmla="*/ 19 h 19"/>
                  <a:gd name="T4" fmla="*/ 0 w 5"/>
                  <a:gd name="T5" fmla="*/ 7 h 19"/>
                  <a:gd name="T6" fmla="*/ 0 w 5"/>
                  <a:gd name="T7" fmla="*/ 0 h 19"/>
                </a:gdLst>
                <a:ahLst/>
                <a:cxnLst>
                  <a:cxn ang="0">
                    <a:pos x="T0" y="T1"/>
                  </a:cxn>
                  <a:cxn ang="0">
                    <a:pos x="T2" y="T3"/>
                  </a:cxn>
                  <a:cxn ang="0">
                    <a:pos x="T4" y="T5"/>
                  </a:cxn>
                  <a:cxn ang="0">
                    <a:pos x="T6" y="T7"/>
                  </a:cxn>
                </a:cxnLst>
                <a:rect l="0" t="0" r="r" b="b"/>
                <a:pathLst>
                  <a:path w="5" h="19">
                    <a:moveTo>
                      <a:pt x="0" y="0"/>
                    </a:moveTo>
                    <a:lnTo>
                      <a:pt x="5" y="19"/>
                    </a:lnTo>
                    <a:lnTo>
                      <a:pt x="0" y="7"/>
                    </a:lnTo>
                    <a:lnTo>
                      <a:pt x="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4" name="Freeform 68"/>
              <p:cNvSpPr/>
              <p:nvPr/>
            </p:nvSpPr>
            <p:spPr bwMode="auto">
              <a:xfrm>
                <a:off x="2310" y="1782"/>
                <a:ext cx="193" cy="83"/>
              </a:xfrm>
              <a:custGeom>
                <a:avLst/>
                <a:gdLst>
                  <a:gd name="T0" fmla="*/ 18 w 82"/>
                  <a:gd name="T1" fmla="*/ 29 h 35"/>
                  <a:gd name="T2" fmla="*/ 0 w 82"/>
                  <a:gd name="T3" fmla="*/ 30 h 35"/>
                  <a:gd name="T4" fmla="*/ 43 w 82"/>
                  <a:gd name="T5" fmla="*/ 26 h 35"/>
                  <a:gd name="T6" fmla="*/ 78 w 82"/>
                  <a:gd name="T7" fmla="*/ 5 h 35"/>
                  <a:gd name="T8" fmla="*/ 75 w 82"/>
                  <a:gd name="T9" fmla="*/ 7 h 35"/>
                  <a:gd name="T10" fmla="*/ 18 w 82"/>
                  <a:gd name="T11" fmla="*/ 29 h 35"/>
                </a:gdLst>
                <a:ahLst/>
                <a:cxnLst>
                  <a:cxn ang="0">
                    <a:pos x="T0" y="T1"/>
                  </a:cxn>
                  <a:cxn ang="0">
                    <a:pos x="T2" y="T3"/>
                  </a:cxn>
                  <a:cxn ang="0">
                    <a:pos x="T4" y="T5"/>
                  </a:cxn>
                  <a:cxn ang="0">
                    <a:pos x="T6" y="T7"/>
                  </a:cxn>
                  <a:cxn ang="0">
                    <a:pos x="T8" y="T9"/>
                  </a:cxn>
                  <a:cxn ang="0">
                    <a:pos x="T10" y="T11"/>
                  </a:cxn>
                </a:cxnLst>
                <a:rect l="0" t="0" r="r" b="b"/>
                <a:pathLst>
                  <a:path w="82" h="35">
                    <a:moveTo>
                      <a:pt x="18" y="29"/>
                    </a:moveTo>
                    <a:cubicBezTo>
                      <a:pt x="10" y="30"/>
                      <a:pt x="7" y="31"/>
                      <a:pt x="0" y="30"/>
                    </a:cubicBezTo>
                    <a:cubicBezTo>
                      <a:pt x="5" y="30"/>
                      <a:pt x="6" y="35"/>
                      <a:pt x="43" y="26"/>
                    </a:cubicBezTo>
                    <a:cubicBezTo>
                      <a:pt x="54" y="23"/>
                      <a:pt x="74" y="11"/>
                      <a:pt x="78" y="5"/>
                    </a:cubicBezTo>
                    <a:cubicBezTo>
                      <a:pt x="77" y="5"/>
                      <a:pt x="82" y="0"/>
                      <a:pt x="75" y="7"/>
                    </a:cubicBezTo>
                    <a:cubicBezTo>
                      <a:pt x="58" y="21"/>
                      <a:pt x="37" y="28"/>
                      <a:pt x="18" y="29"/>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5" name="Freeform 69"/>
              <p:cNvSpPr/>
              <p:nvPr/>
            </p:nvSpPr>
            <p:spPr bwMode="auto">
              <a:xfrm>
                <a:off x="1835" y="1567"/>
                <a:ext cx="161" cy="158"/>
              </a:xfrm>
              <a:custGeom>
                <a:avLst/>
                <a:gdLst>
                  <a:gd name="T0" fmla="*/ 66 w 68"/>
                  <a:gd name="T1" fmla="*/ 65 h 67"/>
                  <a:gd name="T2" fmla="*/ 36 w 68"/>
                  <a:gd name="T3" fmla="*/ 39 h 67"/>
                  <a:gd name="T4" fmla="*/ 11 w 68"/>
                  <a:gd name="T5" fmla="*/ 12 h 67"/>
                  <a:gd name="T6" fmla="*/ 41 w 68"/>
                  <a:gd name="T7" fmla="*/ 47 h 67"/>
                  <a:gd name="T8" fmla="*/ 68 w 68"/>
                  <a:gd name="T9" fmla="*/ 67 h 67"/>
                  <a:gd name="T10" fmla="*/ 66 w 68"/>
                  <a:gd name="T11" fmla="*/ 65 h 67"/>
                </a:gdLst>
                <a:ahLst/>
                <a:cxnLst>
                  <a:cxn ang="0">
                    <a:pos x="T0" y="T1"/>
                  </a:cxn>
                  <a:cxn ang="0">
                    <a:pos x="T2" y="T3"/>
                  </a:cxn>
                  <a:cxn ang="0">
                    <a:pos x="T4" y="T5"/>
                  </a:cxn>
                  <a:cxn ang="0">
                    <a:pos x="T6" y="T7"/>
                  </a:cxn>
                  <a:cxn ang="0">
                    <a:pos x="T8" y="T9"/>
                  </a:cxn>
                  <a:cxn ang="0">
                    <a:pos x="T10" y="T11"/>
                  </a:cxn>
                </a:cxnLst>
                <a:rect l="0" t="0" r="r" b="b"/>
                <a:pathLst>
                  <a:path w="68" h="67">
                    <a:moveTo>
                      <a:pt x="66" y="65"/>
                    </a:moveTo>
                    <a:cubicBezTo>
                      <a:pt x="61" y="61"/>
                      <a:pt x="45" y="48"/>
                      <a:pt x="36" y="39"/>
                    </a:cubicBezTo>
                    <a:cubicBezTo>
                      <a:pt x="24" y="27"/>
                      <a:pt x="17" y="18"/>
                      <a:pt x="11" y="12"/>
                    </a:cubicBezTo>
                    <a:cubicBezTo>
                      <a:pt x="0" y="0"/>
                      <a:pt x="34" y="41"/>
                      <a:pt x="41" y="47"/>
                    </a:cubicBezTo>
                    <a:cubicBezTo>
                      <a:pt x="52" y="56"/>
                      <a:pt x="64" y="64"/>
                      <a:pt x="68" y="67"/>
                    </a:cubicBezTo>
                    <a:lnTo>
                      <a:pt x="66" y="65"/>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6" name="Freeform 70"/>
              <p:cNvSpPr/>
              <p:nvPr/>
            </p:nvSpPr>
            <p:spPr bwMode="auto">
              <a:xfrm>
                <a:off x="2350" y="981"/>
                <a:ext cx="14" cy="7"/>
              </a:xfrm>
              <a:custGeom>
                <a:avLst/>
                <a:gdLst>
                  <a:gd name="T0" fmla="*/ 6 w 6"/>
                  <a:gd name="T1" fmla="*/ 3 h 3"/>
                  <a:gd name="T2" fmla="*/ 5 w 6"/>
                  <a:gd name="T3" fmla="*/ 3 h 3"/>
                  <a:gd name="T4" fmla="*/ 0 w 6"/>
                  <a:gd name="T5" fmla="*/ 0 h 3"/>
                  <a:gd name="T6" fmla="*/ 6 w 6"/>
                  <a:gd name="T7" fmla="*/ 3 h 3"/>
                </a:gdLst>
                <a:ahLst/>
                <a:cxnLst>
                  <a:cxn ang="0">
                    <a:pos x="T0" y="T1"/>
                  </a:cxn>
                  <a:cxn ang="0">
                    <a:pos x="T2" y="T3"/>
                  </a:cxn>
                  <a:cxn ang="0">
                    <a:pos x="T4" y="T5"/>
                  </a:cxn>
                  <a:cxn ang="0">
                    <a:pos x="T6" y="T7"/>
                  </a:cxn>
                </a:cxnLst>
                <a:rect l="0" t="0" r="r" b="b"/>
                <a:pathLst>
                  <a:path w="6" h="3">
                    <a:moveTo>
                      <a:pt x="6" y="3"/>
                    </a:moveTo>
                    <a:cubicBezTo>
                      <a:pt x="6" y="3"/>
                      <a:pt x="6" y="3"/>
                      <a:pt x="5" y="3"/>
                    </a:cubicBezTo>
                    <a:cubicBezTo>
                      <a:pt x="0" y="0"/>
                      <a:pt x="0" y="0"/>
                      <a:pt x="0" y="0"/>
                    </a:cubicBezTo>
                    <a:cubicBezTo>
                      <a:pt x="3" y="2"/>
                      <a:pt x="4" y="3"/>
                      <a:pt x="6"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7" name="Freeform 71"/>
              <p:cNvSpPr/>
              <p:nvPr/>
            </p:nvSpPr>
            <p:spPr bwMode="auto">
              <a:xfrm>
                <a:off x="2539" y="1602"/>
                <a:ext cx="73" cy="173"/>
              </a:xfrm>
              <a:custGeom>
                <a:avLst/>
                <a:gdLst>
                  <a:gd name="T0" fmla="*/ 17 w 31"/>
                  <a:gd name="T1" fmla="*/ 41 h 73"/>
                  <a:gd name="T2" fmla="*/ 10 w 31"/>
                  <a:gd name="T3" fmla="*/ 58 h 73"/>
                  <a:gd name="T4" fmla="*/ 25 w 31"/>
                  <a:gd name="T5" fmla="*/ 22 h 73"/>
                  <a:gd name="T6" fmla="*/ 29 w 31"/>
                  <a:gd name="T7" fmla="*/ 4 h 73"/>
                  <a:gd name="T8" fmla="*/ 17 w 31"/>
                  <a:gd name="T9" fmla="*/ 41 h 73"/>
                </a:gdLst>
                <a:ahLst/>
                <a:cxnLst>
                  <a:cxn ang="0">
                    <a:pos x="T0" y="T1"/>
                  </a:cxn>
                  <a:cxn ang="0">
                    <a:pos x="T2" y="T3"/>
                  </a:cxn>
                  <a:cxn ang="0">
                    <a:pos x="T4" y="T5"/>
                  </a:cxn>
                  <a:cxn ang="0">
                    <a:pos x="T6" y="T7"/>
                  </a:cxn>
                  <a:cxn ang="0">
                    <a:pos x="T8" y="T9"/>
                  </a:cxn>
                </a:cxnLst>
                <a:rect l="0" t="0" r="r" b="b"/>
                <a:pathLst>
                  <a:path w="31" h="73">
                    <a:moveTo>
                      <a:pt x="17" y="41"/>
                    </a:moveTo>
                    <a:cubicBezTo>
                      <a:pt x="10" y="57"/>
                      <a:pt x="0" y="73"/>
                      <a:pt x="10" y="58"/>
                    </a:cubicBezTo>
                    <a:cubicBezTo>
                      <a:pt x="15" y="51"/>
                      <a:pt x="22" y="34"/>
                      <a:pt x="25" y="22"/>
                    </a:cubicBezTo>
                    <a:cubicBezTo>
                      <a:pt x="31" y="3"/>
                      <a:pt x="30" y="0"/>
                      <a:pt x="29" y="4"/>
                    </a:cubicBezTo>
                    <a:cubicBezTo>
                      <a:pt x="26" y="16"/>
                      <a:pt x="22" y="27"/>
                      <a:pt x="17" y="4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8" name="Freeform 72"/>
              <p:cNvSpPr/>
              <p:nvPr/>
            </p:nvSpPr>
            <p:spPr bwMode="auto">
              <a:xfrm>
                <a:off x="2175" y="884"/>
                <a:ext cx="17" cy="3"/>
              </a:xfrm>
              <a:custGeom>
                <a:avLst/>
                <a:gdLst>
                  <a:gd name="T0" fmla="*/ 0 w 17"/>
                  <a:gd name="T1" fmla="*/ 0 h 3"/>
                  <a:gd name="T2" fmla="*/ 17 w 17"/>
                  <a:gd name="T3" fmla="*/ 3 h 3"/>
                  <a:gd name="T4" fmla="*/ 0 w 17"/>
                  <a:gd name="T5" fmla="*/ 0 h 3"/>
                </a:gdLst>
                <a:ahLst/>
                <a:cxnLst>
                  <a:cxn ang="0">
                    <a:pos x="T0" y="T1"/>
                  </a:cxn>
                  <a:cxn ang="0">
                    <a:pos x="T2" y="T3"/>
                  </a:cxn>
                  <a:cxn ang="0">
                    <a:pos x="T4" y="T5"/>
                  </a:cxn>
                </a:cxnLst>
                <a:rect l="0" t="0" r="r" b="b"/>
                <a:pathLst>
                  <a:path w="17" h="3">
                    <a:moveTo>
                      <a:pt x="0" y="0"/>
                    </a:moveTo>
                    <a:lnTo>
                      <a:pt x="17" y="3"/>
                    </a:lnTo>
                    <a:lnTo>
                      <a:pt x="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9" name="Freeform 73"/>
              <p:cNvSpPr/>
              <p:nvPr/>
            </p:nvSpPr>
            <p:spPr bwMode="auto">
              <a:xfrm>
                <a:off x="1901" y="847"/>
                <a:ext cx="111" cy="21"/>
              </a:xfrm>
              <a:custGeom>
                <a:avLst/>
                <a:gdLst>
                  <a:gd name="T0" fmla="*/ 47 w 47"/>
                  <a:gd name="T1" fmla="*/ 1 h 9"/>
                  <a:gd name="T2" fmla="*/ 17 w 47"/>
                  <a:gd name="T3" fmla="*/ 4 h 9"/>
                  <a:gd name="T4" fmla="*/ 9 w 47"/>
                  <a:gd name="T5" fmla="*/ 8 h 9"/>
                  <a:gd name="T6" fmla="*/ 47 w 47"/>
                  <a:gd name="T7" fmla="*/ 1 h 9"/>
                </a:gdLst>
                <a:ahLst/>
                <a:cxnLst>
                  <a:cxn ang="0">
                    <a:pos x="T0" y="T1"/>
                  </a:cxn>
                  <a:cxn ang="0">
                    <a:pos x="T2" y="T3"/>
                  </a:cxn>
                  <a:cxn ang="0">
                    <a:pos x="T4" y="T5"/>
                  </a:cxn>
                  <a:cxn ang="0">
                    <a:pos x="T6" y="T7"/>
                  </a:cxn>
                </a:cxnLst>
                <a:rect l="0" t="0" r="r" b="b"/>
                <a:pathLst>
                  <a:path w="47" h="9">
                    <a:moveTo>
                      <a:pt x="47" y="1"/>
                    </a:moveTo>
                    <a:cubicBezTo>
                      <a:pt x="41" y="1"/>
                      <a:pt x="33" y="0"/>
                      <a:pt x="17" y="4"/>
                    </a:cubicBezTo>
                    <a:cubicBezTo>
                      <a:pt x="0" y="9"/>
                      <a:pt x="11" y="7"/>
                      <a:pt x="9" y="8"/>
                    </a:cubicBezTo>
                    <a:cubicBezTo>
                      <a:pt x="21" y="3"/>
                      <a:pt x="43" y="1"/>
                      <a:pt x="47"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0" name="Freeform 74"/>
              <p:cNvSpPr/>
              <p:nvPr/>
            </p:nvSpPr>
            <p:spPr bwMode="auto">
              <a:xfrm>
                <a:off x="2111" y="1938"/>
                <a:ext cx="718" cy="87"/>
              </a:xfrm>
              <a:custGeom>
                <a:avLst/>
                <a:gdLst>
                  <a:gd name="T0" fmla="*/ 242 w 304"/>
                  <a:gd name="T1" fmla="*/ 23 h 37"/>
                  <a:gd name="T2" fmla="*/ 218 w 304"/>
                  <a:gd name="T3" fmla="*/ 18 h 37"/>
                  <a:gd name="T4" fmla="*/ 203 w 304"/>
                  <a:gd name="T5" fmla="*/ 17 h 37"/>
                  <a:gd name="T6" fmla="*/ 126 w 304"/>
                  <a:gd name="T7" fmla="*/ 3 h 37"/>
                  <a:gd name="T8" fmla="*/ 139 w 304"/>
                  <a:gd name="T9" fmla="*/ 6 h 37"/>
                  <a:gd name="T10" fmla="*/ 96 w 304"/>
                  <a:gd name="T11" fmla="*/ 2 h 37"/>
                  <a:gd name="T12" fmla="*/ 88 w 304"/>
                  <a:gd name="T13" fmla="*/ 2 h 37"/>
                  <a:gd name="T14" fmla="*/ 0 w 304"/>
                  <a:gd name="T15" fmla="*/ 0 h 37"/>
                  <a:gd name="T16" fmla="*/ 62 w 304"/>
                  <a:gd name="T17" fmla="*/ 2 h 37"/>
                  <a:gd name="T18" fmla="*/ 17 w 304"/>
                  <a:gd name="T19" fmla="*/ 2 h 37"/>
                  <a:gd name="T20" fmla="*/ 32 w 304"/>
                  <a:gd name="T21" fmla="*/ 2 h 37"/>
                  <a:gd name="T22" fmla="*/ 16 w 304"/>
                  <a:gd name="T23" fmla="*/ 4 h 37"/>
                  <a:gd name="T24" fmla="*/ 112 w 304"/>
                  <a:gd name="T25" fmla="*/ 12 h 37"/>
                  <a:gd name="T26" fmla="*/ 204 w 304"/>
                  <a:gd name="T27" fmla="*/ 25 h 37"/>
                  <a:gd name="T28" fmla="*/ 207 w 304"/>
                  <a:gd name="T29" fmla="*/ 26 h 37"/>
                  <a:gd name="T30" fmla="*/ 289 w 304"/>
                  <a:gd name="T31" fmla="*/ 36 h 37"/>
                  <a:gd name="T32" fmla="*/ 283 w 304"/>
                  <a:gd name="T33" fmla="*/ 34 h 37"/>
                  <a:gd name="T34" fmla="*/ 304 w 304"/>
                  <a:gd name="T35" fmla="*/ 36 h 37"/>
                  <a:gd name="T36" fmla="*/ 288 w 304"/>
                  <a:gd name="T37" fmla="*/ 30 h 37"/>
                  <a:gd name="T38" fmla="*/ 242 w 304"/>
                  <a:gd name="T39" fmla="*/ 23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4" h="37">
                    <a:moveTo>
                      <a:pt x="242" y="23"/>
                    </a:moveTo>
                    <a:cubicBezTo>
                      <a:pt x="233" y="21"/>
                      <a:pt x="221" y="20"/>
                      <a:pt x="218" y="18"/>
                    </a:cubicBezTo>
                    <a:cubicBezTo>
                      <a:pt x="211" y="18"/>
                      <a:pt x="214" y="19"/>
                      <a:pt x="203" y="17"/>
                    </a:cubicBezTo>
                    <a:cubicBezTo>
                      <a:pt x="176" y="13"/>
                      <a:pt x="140" y="6"/>
                      <a:pt x="126" y="3"/>
                    </a:cubicBezTo>
                    <a:cubicBezTo>
                      <a:pt x="129" y="4"/>
                      <a:pt x="144" y="6"/>
                      <a:pt x="139" y="6"/>
                    </a:cubicBezTo>
                    <a:cubicBezTo>
                      <a:pt x="126" y="5"/>
                      <a:pt x="112" y="4"/>
                      <a:pt x="96" y="2"/>
                    </a:cubicBezTo>
                    <a:cubicBezTo>
                      <a:pt x="110" y="3"/>
                      <a:pt x="88" y="2"/>
                      <a:pt x="88" y="2"/>
                    </a:cubicBezTo>
                    <a:cubicBezTo>
                      <a:pt x="59" y="1"/>
                      <a:pt x="25" y="0"/>
                      <a:pt x="0" y="0"/>
                    </a:cubicBezTo>
                    <a:cubicBezTo>
                      <a:pt x="18" y="0"/>
                      <a:pt x="56" y="0"/>
                      <a:pt x="62" y="2"/>
                    </a:cubicBezTo>
                    <a:cubicBezTo>
                      <a:pt x="58" y="2"/>
                      <a:pt x="28" y="2"/>
                      <a:pt x="17" y="2"/>
                    </a:cubicBezTo>
                    <a:cubicBezTo>
                      <a:pt x="17" y="2"/>
                      <a:pt x="27" y="2"/>
                      <a:pt x="32" y="2"/>
                    </a:cubicBezTo>
                    <a:cubicBezTo>
                      <a:pt x="28" y="3"/>
                      <a:pt x="44" y="4"/>
                      <a:pt x="16" y="4"/>
                    </a:cubicBezTo>
                    <a:cubicBezTo>
                      <a:pt x="24" y="5"/>
                      <a:pt x="77" y="7"/>
                      <a:pt x="112" y="12"/>
                    </a:cubicBezTo>
                    <a:cubicBezTo>
                      <a:pt x="142" y="15"/>
                      <a:pt x="173" y="21"/>
                      <a:pt x="204" y="25"/>
                    </a:cubicBezTo>
                    <a:cubicBezTo>
                      <a:pt x="205" y="26"/>
                      <a:pt x="207" y="26"/>
                      <a:pt x="207" y="26"/>
                    </a:cubicBezTo>
                    <a:cubicBezTo>
                      <a:pt x="223" y="27"/>
                      <a:pt x="265" y="32"/>
                      <a:pt x="289" y="36"/>
                    </a:cubicBezTo>
                    <a:cubicBezTo>
                      <a:pt x="301" y="37"/>
                      <a:pt x="273" y="33"/>
                      <a:pt x="283" y="34"/>
                    </a:cubicBezTo>
                    <a:cubicBezTo>
                      <a:pt x="282" y="33"/>
                      <a:pt x="297" y="35"/>
                      <a:pt x="304" y="36"/>
                    </a:cubicBezTo>
                    <a:cubicBezTo>
                      <a:pt x="294" y="33"/>
                      <a:pt x="291" y="32"/>
                      <a:pt x="288" y="30"/>
                    </a:cubicBezTo>
                    <a:cubicBezTo>
                      <a:pt x="271" y="29"/>
                      <a:pt x="258" y="25"/>
                      <a:pt x="242" y="2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1" name="Freeform 75"/>
              <p:cNvSpPr/>
              <p:nvPr/>
            </p:nvSpPr>
            <p:spPr bwMode="auto">
              <a:xfrm>
                <a:off x="2482" y="1180"/>
                <a:ext cx="241" cy="491"/>
              </a:xfrm>
              <a:custGeom>
                <a:avLst/>
                <a:gdLst>
                  <a:gd name="T0" fmla="*/ 71 w 102"/>
                  <a:gd name="T1" fmla="*/ 28 h 208"/>
                  <a:gd name="T2" fmla="*/ 73 w 102"/>
                  <a:gd name="T3" fmla="*/ 30 h 208"/>
                  <a:gd name="T4" fmla="*/ 85 w 102"/>
                  <a:gd name="T5" fmla="*/ 62 h 208"/>
                  <a:gd name="T6" fmla="*/ 86 w 102"/>
                  <a:gd name="T7" fmla="*/ 62 h 208"/>
                  <a:gd name="T8" fmla="*/ 92 w 102"/>
                  <a:gd name="T9" fmla="*/ 139 h 208"/>
                  <a:gd name="T10" fmla="*/ 62 w 102"/>
                  <a:gd name="T11" fmla="*/ 188 h 208"/>
                  <a:gd name="T12" fmla="*/ 11 w 102"/>
                  <a:gd name="T13" fmla="*/ 207 h 208"/>
                  <a:gd name="T14" fmla="*/ 33 w 102"/>
                  <a:gd name="T15" fmla="*/ 204 h 208"/>
                  <a:gd name="T16" fmla="*/ 23 w 102"/>
                  <a:gd name="T17" fmla="*/ 207 h 208"/>
                  <a:gd name="T18" fmla="*/ 46 w 102"/>
                  <a:gd name="T19" fmla="*/ 202 h 208"/>
                  <a:gd name="T20" fmla="*/ 33 w 102"/>
                  <a:gd name="T21" fmla="*/ 207 h 208"/>
                  <a:gd name="T22" fmla="*/ 67 w 102"/>
                  <a:gd name="T23" fmla="*/ 191 h 208"/>
                  <a:gd name="T24" fmla="*/ 39 w 102"/>
                  <a:gd name="T25" fmla="*/ 206 h 208"/>
                  <a:gd name="T26" fmla="*/ 99 w 102"/>
                  <a:gd name="T27" fmla="*/ 139 h 208"/>
                  <a:gd name="T28" fmla="*/ 98 w 102"/>
                  <a:gd name="T29" fmla="*/ 144 h 208"/>
                  <a:gd name="T30" fmla="*/ 100 w 102"/>
                  <a:gd name="T31" fmla="*/ 97 h 208"/>
                  <a:gd name="T32" fmla="*/ 100 w 102"/>
                  <a:gd name="T33" fmla="*/ 99 h 208"/>
                  <a:gd name="T34" fmla="*/ 75 w 102"/>
                  <a:gd name="T35" fmla="*/ 27 h 208"/>
                  <a:gd name="T36" fmla="*/ 71 w 102"/>
                  <a:gd name="T37" fmla="*/ 2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 h="208">
                    <a:moveTo>
                      <a:pt x="71" y="28"/>
                    </a:moveTo>
                    <a:cubicBezTo>
                      <a:pt x="71" y="27"/>
                      <a:pt x="72" y="29"/>
                      <a:pt x="73" y="30"/>
                    </a:cubicBezTo>
                    <a:cubicBezTo>
                      <a:pt x="78" y="41"/>
                      <a:pt x="82" y="51"/>
                      <a:pt x="85" y="62"/>
                    </a:cubicBezTo>
                    <a:cubicBezTo>
                      <a:pt x="86" y="62"/>
                      <a:pt x="86" y="62"/>
                      <a:pt x="86" y="62"/>
                    </a:cubicBezTo>
                    <a:cubicBezTo>
                      <a:pt x="93" y="89"/>
                      <a:pt x="97" y="108"/>
                      <a:pt x="92" y="139"/>
                    </a:cubicBezTo>
                    <a:cubicBezTo>
                      <a:pt x="87" y="162"/>
                      <a:pt x="76" y="177"/>
                      <a:pt x="62" y="188"/>
                    </a:cubicBezTo>
                    <a:cubicBezTo>
                      <a:pt x="49" y="200"/>
                      <a:pt x="31" y="206"/>
                      <a:pt x="11" y="207"/>
                    </a:cubicBezTo>
                    <a:cubicBezTo>
                      <a:pt x="0" y="208"/>
                      <a:pt x="23" y="207"/>
                      <a:pt x="33" y="204"/>
                    </a:cubicBezTo>
                    <a:cubicBezTo>
                      <a:pt x="30" y="205"/>
                      <a:pt x="40" y="204"/>
                      <a:pt x="23" y="207"/>
                    </a:cubicBezTo>
                    <a:cubicBezTo>
                      <a:pt x="36" y="205"/>
                      <a:pt x="36" y="205"/>
                      <a:pt x="46" y="202"/>
                    </a:cubicBezTo>
                    <a:cubicBezTo>
                      <a:pt x="42" y="204"/>
                      <a:pt x="38" y="205"/>
                      <a:pt x="33" y="207"/>
                    </a:cubicBezTo>
                    <a:cubicBezTo>
                      <a:pt x="50" y="203"/>
                      <a:pt x="63" y="193"/>
                      <a:pt x="67" y="191"/>
                    </a:cubicBezTo>
                    <a:cubicBezTo>
                      <a:pt x="58" y="199"/>
                      <a:pt x="50" y="202"/>
                      <a:pt x="39" y="206"/>
                    </a:cubicBezTo>
                    <a:cubicBezTo>
                      <a:pt x="70" y="195"/>
                      <a:pt x="91" y="174"/>
                      <a:pt x="99" y="139"/>
                    </a:cubicBezTo>
                    <a:cubicBezTo>
                      <a:pt x="99" y="140"/>
                      <a:pt x="99" y="142"/>
                      <a:pt x="98" y="144"/>
                    </a:cubicBezTo>
                    <a:cubicBezTo>
                      <a:pt x="102" y="127"/>
                      <a:pt x="101" y="116"/>
                      <a:pt x="100" y="97"/>
                    </a:cubicBezTo>
                    <a:cubicBezTo>
                      <a:pt x="100" y="99"/>
                      <a:pt x="100" y="99"/>
                      <a:pt x="100" y="99"/>
                    </a:cubicBezTo>
                    <a:cubicBezTo>
                      <a:pt x="96" y="70"/>
                      <a:pt x="89" y="52"/>
                      <a:pt x="75" y="27"/>
                    </a:cubicBezTo>
                    <a:cubicBezTo>
                      <a:pt x="57" y="0"/>
                      <a:pt x="69" y="21"/>
                      <a:pt x="71" y="28"/>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2" name="Freeform 76"/>
              <p:cNvSpPr/>
              <p:nvPr/>
            </p:nvSpPr>
            <p:spPr bwMode="auto">
              <a:xfrm>
                <a:off x="1800" y="872"/>
                <a:ext cx="70" cy="55"/>
              </a:xfrm>
              <a:custGeom>
                <a:avLst/>
                <a:gdLst>
                  <a:gd name="T0" fmla="*/ 21 w 30"/>
                  <a:gd name="T1" fmla="*/ 6 h 23"/>
                  <a:gd name="T2" fmla="*/ 30 w 30"/>
                  <a:gd name="T3" fmla="*/ 0 h 23"/>
                  <a:gd name="T4" fmla="*/ 5 w 30"/>
                  <a:gd name="T5" fmla="*/ 18 h 23"/>
                  <a:gd name="T6" fmla="*/ 21 w 30"/>
                  <a:gd name="T7" fmla="*/ 6 h 23"/>
                </a:gdLst>
                <a:ahLst/>
                <a:cxnLst>
                  <a:cxn ang="0">
                    <a:pos x="T0" y="T1"/>
                  </a:cxn>
                  <a:cxn ang="0">
                    <a:pos x="T2" y="T3"/>
                  </a:cxn>
                  <a:cxn ang="0">
                    <a:pos x="T4" y="T5"/>
                  </a:cxn>
                  <a:cxn ang="0">
                    <a:pos x="T6" y="T7"/>
                  </a:cxn>
                </a:cxnLst>
                <a:rect l="0" t="0" r="r" b="b"/>
                <a:pathLst>
                  <a:path w="30" h="23">
                    <a:moveTo>
                      <a:pt x="21" y="6"/>
                    </a:moveTo>
                    <a:cubicBezTo>
                      <a:pt x="28" y="1"/>
                      <a:pt x="30" y="0"/>
                      <a:pt x="30" y="0"/>
                    </a:cubicBezTo>
                    <a:cubicBezTo>
                      <a:pt x="24" y="2"/>
                      <a:pt x="12" y="10"/>
                      <a:pt x="5" y="18"/>
                    </a:cubicBezTo>
                    <a:cubicBezTo>
                      <a:pt x="0" y="23"/>
                      <a:pt x="12" y="12"/>
                      <a:pt x="21" y="6"/>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3" name="Freeform 77"/>
              <p:cNvSpPr/>
              <p:nvPr/>
            </p:nvSpPr>
            <p:spPr bwMode="auto">
              <a:xfrm>
                <a:off x="1970" y="844"/>
                <a:ext cx="49" cy="3"/>
              </a:xfrm>
              <a:custGeom>
                <a:avLst/>
                <a:gdLst>
                  <a:gd name="T0" fmla="*/ 14 w 21"/>
                  <a:gd name="T1" fmla="*/ 0 h 1"/>
                  <a:gd name="T2" fmla="*/ 16 w 21"/>
                  <a:gd name="T3" fmla="*/ 0 h 1"/>
                  <a:gd name="T4" fmla="*/ 3 w 21"/>
                  <a:gd name="T5" fmla="*/ 1 h 1"/>
                  <a:gd name="T6" fmla="*/ 14 w 21"/>
                  <a:gd name="T7" fmla="*/ 0 h 1"/>
                </a:gdLst>
                <a:ahLst/>
                <a:cxnLst>
                  <a:cxn ang="0">
                    <a:pos x="T0" y="T1"/>
                  </a:cxn>
                  <a:cxn ang="0">
                    <a:pos x="T2" y="T3"/>
                  </a:cxn>
                  <a:cxn ang="0">
                    <a:pos x="T4" y="T5"/>
                  </a:cxn>
                  <a:cxn ang="0">
                    <a:pos x="T6" y="T7"/>
                  </a:cxn>
                </a:cxnLst>
                <a:rect l="0" t="0" r="r" b="b"/>
                <a:pathLst>
                  <a:path w="21" h="1">
                    <a:moveTo>
                      <a:pt x="14" y="0"/>
                    </a:moveTo>
                    <a:cubicBezTo>
                      <a:pt x="21" y="0"/>
                      <a:pt x="16" y="0"/>
                      <a:pt x="16" y="0"/>
                    </a:cubicBezTo>
                    <a:cubicBezTo>
                      <a:pt x="11" y="0"/>
                      <a:pt x="0" y="1"/>
                      <a:pt x="3" y="1"/>
                    </a:cubicBezTo>
                    <a:cubicBezTo>
                      <a:pt x="5" y="1"/>
                      <a:pt x="10" y="0"/>
                      <a:pt x="14"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4" name="Freeform 78"/>
              <p:cNvSpPr/>
              <p:nvPr/>
            </p:nvSpPr>
            <p:spPr bwMode="auto">
              <a:xfrm>
                <a:off x="2570" y="1111"/>
                <a:ext cx="7" cy="10"/>
              </a:xfrm>
              <a:custGeom>
                <a:avLst/>
                <a:gdLst>
                  <a:gd name="T0" fmla="*/ 0 w 7"/>
                  <a:gd name="T1" fmla="*/ 0 h 10"/>
                  <a:gd name="T2" fmla="*/ 7 w 7"/>
                  <a:gd name="T3" fmla="*/ 10 h 10"/>
                  <a:gd name="T4" fmla="*/ 0 w 7"/>
                  <a:gd name="T5" fmla="*/ 0 h 10"/>
                </a:gdLst>
                <a:ahLst/>
                <a:cxnLst>
                  <a:cxn ang="0">
                    <a:pos x="T0" y="T1"/>
                  </a:cxn>
                  <a:cxn ang="0">
                    <a:pos x="T2" y="T3"/>
                  </a:cxn>
                  <a:cxn ang="0">
                    <a:pos x="T4" y="T5"/>
                  </a:cxn>
                </a:cxnLst>
                <a:rect l="0" t="0" r="r" b="b"/>
                <a:pathLst>
                  <a:path w="7" h="10">
                    <a:moveTo>
                      <a:pt x="0" y="0"/>
                    </a:moveTo>
                    <a:lnTo>
                      <a:pt x="7" y="1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5" name="Freeform 79"/>
              <p:cNvSpPr/>
              <p:nvPr/>
            </p:nvSpPr>
            <p:spPr bwMode="auto">
              <a:xfrm>
                <a:off x="2622" y="1168"/>
                <a:ext cx="33" cy="42"/>
              </a:xfrm>
              <a:custGeom>
                <a:avLst/>
                <a:gdLst>
                  <a:gd name="T0" fmla="*/ 11 w 14"/>
                  <a:gd name="T1" fmla="*/ 15 h 18"/>
                  <a:gd name="T2" fmla="*/ 0 w 14"/>
                  <a:gd name="T3" fmla="*/ 0 h 18"/>
                  <a:gd name="T4" fmla="*/ 11 w 14"/>
                  <a:gd name="T5" fmla="*/ 15 h 18"/>
                </a:gdLst>
                <a:ahLst/>
                <a:cxnLst>
                  <a:cxn ang="0">
                    <a:pos x="T0" y="T1"/>
                  </a:cxn>
                  <a:cxn ang="0">
                    <a:pos x="T2" y="T3"/>
                  </a:cxn>
                  <a:cxn ang="0">
                    <a:pos x="T4" y="T5"/>
                  </a:cxn>
                </a:cxnLst>
                <a:rect l="0" t="0" r="r" b="b"/>
                <a:pathLst>
                  <a:path w="14" h="18">
                    <a:moveTo>
                      <a:pt x="11" y="15"/>
                    </a:moveTo>
                    <a:cubicBezTo>
                      <a:pt x="14" y="18"/>
                      <a:pt x="5" y="6"/>
                      <a:pt x="0" y="0"/>
                    </a:cubicBezTo>
                    <a:cubicBezTo>
                      <a:pt x="3" y="4"/>
                      <a:pt x="6" y="9"/>
                      <a:pt x="11" y="15"/>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6" name="Freeform 80"/>
              <p:cNvSpPr/>
              <p:nvPr/>
            </p:nvSpPr>
            <p:spPr bwMode="auto">
              <a:xfrm>
                <a:off x="2541" y="1659"/>
                <a:ext cx="24" cy="7"/>
              </a:xfrm>
              <a:custGeom>
                <a:avLst/>
                <a:gdLst>
                  <a:gd name="T0" fmla="*/ 10 w 10"/>
                  <a:gd name="T1" fmla="*/ 0 h 3"/>
                  <a:gd name="T2" fmla="*/ 9 w 10"/>
                  <a:gd name="T3" fmla="*/ 0 h 3"/>
                  <a:gd name="T4" fmla="*/ 0 w 10"/>
                  <a:gd name="T5" fmla="*/ 3 h 3"/>
                  <a:gd name="T6" fmla="*/ 1 w 10"/>
                  <a:gd name="T7" fmla="*/ 2 h 3"/>
                  <a:gd name="T8" fmla="*/ 10 w 10"/>
                  <a:gd name="T9" fmla="*/ 0 h 3"/>
                </a:gdLst>
                <a:ahLst/>
                <a:cxnLst>
                  <a:cxn ang="0">
                    <a:pos x="T0" y="T1"/>
                  </a:cxn>
                  <a:cxn ang="0">
                    <a:pos x="T2" y="T3"/>
                  </a:cxn>
                  <a:cxn ang="0">
                    <a:pos x="T4" y="T5"/>
                  </a:cxn>
                  <a:cxn ang="0">
                    <a:pos x="T6" y="T7"/>
                  </a:cxn>
                  <a:cxn ang="0">
                    <a:pos x="T8" y="T9"/>
                  </a:cxn>
                </a:cxnLst>
                <a:rect l="0" t="0" r="r" b="b"/>
                <a:pathLst>
                  <a:path w="10" h="3">
                    <a:moveTo>
                      <a:pt x="10" y="0"/>
                    </a:moveTo>
                    <a:cubicBezTo>
                      <a:pt x="9" y="0"/>
                      <a:pt x="9" y="0"/>
                      <a:pt x="9" y="0"/>
                    </a:cubicBezTo>
                    <a:cubicBezTo>
                      <a:pt x="6" y="1"/>
                      <a:pt x="3" y="2"/>
                      <a:pt x="0" y="3"/>
                    </a:cubicBezTo>
                    <a:cubicBezTo>
                      <a:pt x="1" y="2"/>
                      <a:pt x="1" y="2"/>
                      <a:pt x="1" y="2"/>
                    </a:cubicBezTo>
                    <a:cubicBezTo>
                      <a:pt x="4" y="2"/>
                      <a:pt x="7" y="1"/>
                      <a:pt x="10"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7" name="Freeform 81"/>
              <p:cNvSpPr/>
              <p:nvPr/>
            </p:nvSpPr>
            <p:spPr bwMode="auto">
              <a:xfrm>
                <a:off x="2721" y="1430"/>
                <a:ext cx="2" cy="42"/>
              </a:xfrm>
              <a:custGeom>
                <a:avLst/>
                <a:gdLst>
                  <a:gd name="T0" fmla="*/ 1 w 1"/>
                  <a:gd name="T1" fmla="*/ 18 h 18"/>
                  <a:gd name="T2" fmla="*/ 0 w 1"/>
                  <a:gd name="T3" fmla="*/ 0 h 18"/>
                  <a:gd name="T4" fmla="*/ 1 w 1"/>
                  <a:gd name="T5" fmla="*/ 16 h 18"/>
                  <a:gd name="T6" fmla="*/ 1 w 1"/>
                  <a:gd name="T7" fmla="*/ 18 h 18"/>
                </a:gdLst>
                <a:ahLst/>
                <a:cxnLst>
                  <a:cxn ang="0">
                    <a:pos x="T0" y="T1"/>
                  </a:cxn>
                  <a:cxn ang="0">
                    <a:pos x="T2" y="T3"/>
                  </a:cxn>
                  <a:cxn ang="0">
                    <a:pos x="T4" y="T5"/>
                  </a:cxn>
                  <a:cxn ang="0">
                    <a:pos x="T6" y="T7"/>
                  </a:cxn>
                </a:cxnLst>
                <a:rect l="0" t="0" r="r" b="b"/>
                <a:pathLst>
                  <a:path w="1" h="18">
                    <a:moveTo>
                      <a:pt x="1" y="18"/>
                    </a:moveTo>
                    <a:cubicBezTo>
                      <a:pt x="1" y="12"/>
                      <a:pt x="1" y="6"/>
                      <a:pt x="0" y="0"/>
                    </a:cubicBezTo>
                    <a:cubicBezTo>
                      <a:pt x="1" y="5"/>
                      <a:pt x="1" y="11"/>
                      <a:pt x="1" y="16"/>
                    </a:cubicBezTo>
                    <a:lnTo>
                      <a:pt x="1" y="18"/>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8" name="Freeform 82"/>
              <p:cNvSpPr/>
              <p:nvPr/>
            </p:nvSpPr>
            <p:spPr bwMode="auto">
              <a:xfrm>
                <a:off x="2442" y="1664"/>
                <a:ext cx="21" cy="2"/>
              </a:xfrm>
              <a:custGeom>
                <a:avLst/>
                <a:gdLst>
                  <a:gd name="T0" fmla="*/ 2 w 9"/>
                  <a:gd name="T1" fmla="*/ 0 h 1"/>
                  <a:gd name="T2" fmla="*/ 5 w 9"/>
                  <a:gd name="T3" fmla="*/ 1 h 1"/>
                  <a:gd name="T4" fmla="*/ 2 w 9"/>
                  <a:gd name="T5" fmla="*/ 0 h 1"/>
                </a:gdLst>
                <a:ahLst/>
                <a:cxnLst>
                  <a:cxn ang="0">
                    <a:pos x="T0" y="T1"/>
                  </a:cxn>
                  <a:cxn ang="0">
                    <a:pos x="T2" y="T3"/>
                  </a:cxn>
                  <a:cxn ang="0">
                    <a:pos x="T4" y="T5"/>
                  </a:cxn>
                </a:cxnLst>
                <a:rect l="0" t="0" r="r" b="b"/>
                <a:pathLst>
                  <a:path w="9" h="1">
                    <a:moveTo>
                      <a:pt x="2" y="0"/>
                    </a:moveTo>
                    <a:cubicBezTo>
                      <a:pt x="0" y="0"/>
                      <a:pt x="0" y="0"/>
                      <a:pt x="5" y="1"/>
                    </a:cubicBezTo>
                    <a:cubicBezTo>
                      <a:pt x="9" y="1"/>
                      <a:pt x="7" y="1"/>
                      <a:pt x="2"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9" name="Freeform 83"/>
              <p:cNvSpPr/>
              <p:nvPr/>
            </p:nvSpPr>
            <p:spPr bwMode="auto">
              <a:xfrm>
                <a:off x="2404" y="1661"/>
                <a:ext cx="38" cy="8"/>
              </a:xfrm>
              <a:custGeom>
                <a:avLst/>
                <a:gdLst>
                  <a:gd name="T0" fmla="*/ 16 w 16"/>
                  <a:gd name="T1" fmla="*/ 3 h 3"/>
                  <a:gd name="T2" fmla="*/ 0 w 16"/>
                  <a:gd name="T3" fmla="*/ 0 h 3"/>
                  <a:gd name="T4" fmla="*/ 16 w 16"/>
                  <a:gd name="T5" fmla="*/ 3 h 3"/>
                </a:gdLst>
                <a:ahLst/>
                <a:cxnLst>
                  <a:cxn ang="0">
                    <a:pos x="T0" y="T1"/>
                  </a:cxn>
                  <a:cxn ang="0">
                    <a:pos x="T2" y="T3"/>
                  </a:cxn>
                  <a:cxn ang="0">
                    <a:pos x="T4" y="T5"/>
                  </a:cxn>
                </a:cxnLst>
                <a:rect l="0" t="0" r="r" b="b"/>
                <a:pathLst>
                  <a:path w="16" h="3">
                    <a:moveTo>
                      <a:pt x="16" y="3"/>
                    </a:moveTo>
                    <a:cubicBezTo>
                      <a:pt x="11" y="2"/>
                      <a:pt x="5" y="1"/>
                      <a:pt x="0" y="0"/>
                    </a:cubicBezTo>
                    <a:cubicBezTo>
                      <a:pt x="5" y="1"/>
                      <a:pt x="11" y="2"/>
                      <a:pt x="16"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0" name="Freeform 84"/>
              <p:cNvSpPr/>
              <p:nvPr/>
            </p:nvSpPr>
            <p:spPr bwMode="auto">
              <a:xfrm>
                <a:off x="2416" y="1669"/>
                <a:ext cx="94" cy="7"/>
              </a:xfrm>
              <a:custGeom>
                <a:avLst/>
                <a:gdLst>
                  <a:gd name="T0" fmla="*/ 14 w 40"/>
                  <a:gd name="T1" fmla="*/ 2 h 3"/>
                  <a:gd name="T2" fmla="*/ 0 w 40"/>
                  <a:gd name="T3" fmla="*/ 0 h 3"/>
                  <a:gd name="T4" fmla="*/ 40 w 40"/>
                  <a:gd name="T5" fmla="*/ 3 h 3"/>
                  <a:gd name="T6" fmla="*/ 14 w 40"/>
                  <a:gd name="T7" fmla="*/ 2 h 3"/>
                </a:gdLst>
                <a:ahLst/>
                <a:cxnLst>
                  <a:cxn ang="0">
                    <a:pos x="T0" y="T1"/>
                  </a:cxn>
                  <a:cxn ang="0">
                    <a:pos x="T2" y="T3"/>
                  </a:cxn>
                  <a:cxn ang="0">
                    <a:pos x="T4" y="T5"/>
                  </a:cxn>
                  <a:cxn ang="0">
                    <a:pos x="T6" y="T7"/>
                  </a:cxn>
                </a:cxnLst>
                <a:rect l="0" t="0" r="r" b="b"/>
                <a:pathLst>
                  <a:path w="40" h="3">
                    <a:moveTo>
                      <a:pt x="14" y="2"/>
                    </a:moveTo>
                    <a:cubicBezTo>
                      <a:pt x="17" y="3"/>
                      <a:pt x="4" y="1"/>
                      <a:pt x="0" y="0"/>
                    </a:cubicBezTo>
                    <a:cubicBezTo>
                      <a:pt x="12" y="3"/>
                      <a:pt x="22" y="3"/>
                      <a:pt x="40" y="3"/>
                    </a:cubicBezTo>
                    <a:cubicBezTo>
                      <a:pt x="33" y="3"/>
                      <a:pt x="24" y="3"/>
                      <a:pt x="14" y="2"/>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1" name="Freeform 85"/>
              <p:cNvSpPr/>
              <p:nvPr/>
            </p:nvSpPr>
            <p:spPr bwMode="auto">
              <a:xfrm>
                <a:off x="2078" y="244"/>
                <a:ext cx="279" cy="390"/>
              </a:xfrm>
              <a:custGeom>
                <a:avLst/>
                <a:gdLst>
                  <a:gd name="T0" fmla="*/ 50 w 118"/>
                  <a:gd name="T1" fmla="*/ 121 h 165"/>
                  <a:gd name="T2" fmla="*/ 102 w 118"/>
                  <a:gd name="T3" fmla="*/ 53 h 165"/>
                  <a:gd name="T4" fmla="*/ 98 w 118"/>
                  <a:gd name="T5" fmla="*/ 59 h 165"/>
                  <a:gd name="T6" fmla="*/ 110 w 118"/>
                  <a:gd name="T7" fmla="*/ 33 h 165"/>
                  <a:gd name="T8" fmla="*/ 118 w 118"/>
                  <a:gd name="T9" fmla="*/ 7 h 165"/>
                  <a:gd name="T10" fmla="*/ 113 w 118"/>
                  <a:gd name="T11" fmla="*/ 22 h 165"/>
                  <a:gd name="T12" fmla="*/ 118 w 118"/>
                  <a:gd name="T13" fmla="*/ 0 h 165"/>
                  <a:gd name="T14" fmla="*/ 114 w 118"/>
                  <a:gd name="T15" fmla="*/ 17 h 165"/>
                  <a:gd name="T16" fmla="*/ 110 w 118"/>
                  <a:gd name="T17" fmla="*/ 24 h 165"/>
                  <a:gd name="T18" fmla="*/ 109 w 118"/>
                  <a:gd name="T19" fmla="*/ 27 h 165"/>
                  <a:gd name="T20" fmla="*/ 92 w 118"/>
                  <a:gd name="T21" fmla="*/ 59 h 165"/>
                  <a:gd name="T22" fmla="*/ 98 w 118"/>
                  <a:gd name="T23" fmla="*/ 48 h 165"/>
                  <a:gd name="T24" fmla="*/ 35 w 118"/>
                  <a:gd name="T25" fmla="*/ 130 h 165"/>
                  <a:gd name="T26" fmla="*/ 11 w 118"/>
                  <a:gd name="T27" fmla="*/ 154 h 165"/>
                  <a:gd name="T28" fmla="*/ 2 w 118"/>
                  <a:gd name="T29" fmla="*/ 164 h 165"/>
                  <a:gd name="T30" fmla="*/ 50 w 118"/>
                  <a:gd name="T31" fmla="*/ 121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8" h="165">
                    <a:moveTo>
                      <a:pt x="50" y="121"/>
                    </a:moveTo>
                    <a:cubicBezTo>
                      <a:pt x="69" y="101"/>
                      <a:pt x="92" y="73"/>
                      <a:pt x="102" y="53"/>
                    </a:cubicBezTo>
                    <a:cubicBezTo>
                      <a:pt x="101" y="55"/>
                      <a:pt x="97" y="61"/>
                      <a:pt x="98" y="59"/>
                    </a:cubicBezTo>
                    <a:cubicBezTo>
                      <a:pt x="108" y="42"/>
                      <a:pt x="109" y="37"/>
                      <a:pt x="110" y="33"/>
                    </a:cubicBezTo>
                    <a:cubicBezTo>
                      <a:pt x="111" y="29"/>
                      <a:pt x="113" y="26"/>
                      <a:pt x="118" y="7"/>
                    </a:cubicBezTo>
                    <a:cubicBezTo>
                      <a:pt x="117" y="12"/>
                      <a:pt x="115" y="17"/>
                      <a:pt x="113" y="22"/>
                    </a:cubicBezTo>
                    <a:cubicBezTo>
                      <a:pt x="114" y="19"/>
                      <a:pt x="117" y="10"/>
                      <a:pt x="118" y="0"/>
                    </a:cubicBezTo>
                    <a:cubicBezTo>
                      <a:pt x="117" y="5"/>
                      <a:pt x="116" y="11"/>
                      <a:pt x="114" y="17"/>
                    </a:cubicBezTo>
                    <a:cubicBezTo>
                      <a:pt x="115" y="11"/>
                      <a:pt x="112" y="18"/>
                      <a:pt x="110" y="24"/>
                    </a:cubicBezTo>
                    <a:cubicBezTo>
                      <a:pt x="110" y="24"/>
                      <a:pt x="110" y="25"/>
                      <a:pt x="109" y="27"/>
                    </a:cubicBezTo>
                    <a:cubicBezTo>
                      <a:pt x="105" y="37"/>
                      <a:pt x="103" y="41"/>
                      <a:pt x="92" y="59"/>
                    </a:cubicBezTo>
                    <a:cubicBezTo>
                      <a:pt x="92" y="59"/>
                      <a:pt x="96" y="53"/>
                      <a:pt x="98" y="48"/>
                    </a:cubicBezTo>
                    <a:cubicBezTo>
                      <a:pt x="89" y="71"/>
                      <a:pt x="54" y="111"/>
                      <a:pt x="35" y="130"/>
                    </a:cubicBezTo>
                    <a:cubicBezTo>
                      <a:pt x="21" y="143"/>
                      <a:pt x="19" y="146"/>
                      <a:pt x="11" y="154"/>
                    </a:cubicBezTo>
                    <a:cubicBezTo>
                      <a:pt x="0" y="164"/>
                      <a:pt x="1" y="165"/>
                      <a:pt x="2" y="164"/>
                    </a:cubicBezTo>
                    <a:cubicBezTo>
                      <a:pt x="12" y="156"/>
                      <a:pt x="25" y="146"/>
                      <a:pt x="50" y="12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2" name="Freeform 86"/>
              <p:cNvSpPr/>
              <p:nvPr/>
            </p:nvSpPr>
            <p:spPr bwMode="auto">
              <a:xfrm>
                <a:off x="2322" y="903"/>
                <a:ext cx="61" cy="33"/>
              </a:xfrm>
              <a:custGeom>
                <a:avLst/>
                <a:gdLst>
                  <a:gd name="T0" fmla="*/ 16 w 26"/>
                  <a:gd name="T1" fmla="*/ 9 h 14"/>
                  <a:gd name="T2" fmla="*/ 23 w 26"/>
                  <a:gd name="T3" fmla="*/ 12 h 14"/>
                  <a:gd name="T4" fmla="*/ 0 w 26"/>
                  <a:gd name="T5" fmla="*/ 0 h 14"/>
                  <a:gd name="T6" fmla="*/ 16 w 26"/>
                  <a:gd name="T7" fmla="*/ 9 h 14"/>
                </a:gdLst>
                <a:ahLst/>
                <a:cxnLst>
                  <a:cxn ang="0">
                    <a:pos x="T0" y="T1"/>
                  </a:cxn>
                  <a:cxn ang="0">
                    <a:pos x="T2" y="T3"/>
                  </a:cxn>
                  <a:cxn ang="0">
                    <a:pos x="T4" y="T5"/>
                  </a:cxn>
                  <a:cxn ang="0">
                    <a:pos x="T6" y="T7"/>
                  </a:cxn>
                </a:cxnLst>
                <a:rect l="0" t="0" r="r" b="b"/>
                <a:pathLst>
                  <a:path w="26" h="14">
                    <a:moveTo>
                      <a:pt x="16" y="9"/>
                    </a:moveTo>
                    <a:cubicBezTo>
                      <a:pt x="26" y="14"/>
                      <a:pt x="24" y="13"/>
                      <a:pt x="23" y="12"/>
                    </a:cubicBezTo>
                    <a:cubicBezTo>
                      <a:pt x="13" y="6"/>
                      <a:pt x="4" y="2"/>
                      <a:pt x="0" y="0"/>
                    </a:cubicBezTo>
                    <a:cubicBezTo>
                      <a:pt x="0" y="1"/>
                      <a:pt x="10" y="6"/>
                      <a:pt x="16" y="9"/>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3" name="Freeform 87"/>
              <p:cNvSpPr/>
              <p:nvPr/>
            </p:nvSpPr>
            <p:spPr bwMode="auto">
              <a:xfrm>
                <a:off x="2014" y="1484"/>
                <a:ext cx="24" cy="17"/>
              </a:xfrm>
              <a:custGeom>
                <a:avLst/>
                <a:gdLst>
                  <a:gd name="T0" fmla="*/ 10 w 10"/>
                  <a:gd name="T1" fmla="*/ 7 h 7"/>
                  <a:gd name="T2" fmla="*/ 0 w 10"/>
                  <a:gd name="T3" fmla="*/ 0 h 7"/>
                  <a:gd name="T4" fmla="*/ 10 w 10"/>
                  <a:gd name="T5" fmla="*/ 7 h 7"/>
                </a:gdLst>
                <a:ahLst/>
                <a:cxnLst>
                  <a:cxn ang="0">
                    <a:pos x="T0" y="T1"/>
                  </a:cxn>
                  <a:cxn ang="0">
                    <a:pos x="T2" y="T3"/>
                  </a:cxn>
                  <a:cxn ang="0">
                    <a:pos x="T4" y="T5"/>
                  </a:cxn>
                </a:cxnLst>
                <a:rect l="0" t="0" r="r" b="b"/>
                <a:pathLst>
                  <a:path w="10" h="7">
                    <a:moveTo>
                      <a:pt x="10" y="7"/>
                    </a:moveTo>
                    <a:cubicBezTo>
                      <a:pt x="6" y="4"/>
                      <a:pt x="3" y="2"/>
                      <a:pt x="0" y="0"/>
                    </a:cubicBezTo>
                    <a:cubicBezTo>
                      <a:pt x="3" y="2"/>
                      <a:pt x="6" y="4"/>
                      <a:pt x="10" y="7"/>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4" name="Freeform 88"/>
              <p:cNvSpPr/>
              <p:nvPr/>
            </p:nvSpPr>
            <p:spPr bwMode="auto">
              <a:xfrm>
                <a:off x="2740" y="1402"/>
                <a:ext cx="2" cy="23"/>
              </a:xfrm>
              <a:custGeom>
                <a:avLst/>
                <a:gdLst>
                  <a:gd name="T0" fmla="*/ 1 w 1"/>
                  <a:gd name="T1" fmla="*/ 7 h 10"/>
                  <a:gd name="T2" fmla="*/ 1 w 1"/>
                  <a:gd name="T3" fmla="*/ 10 h 10"/>
                  <a:gd name="T4" fmla="*/ 0 w 1"/>
                  <a:gd name="T5" fmla="*/ 0 h 10"/>
                  <a:gd name="T6" fmla="*/ 1 w 1"/>
                  <a:gd name="T7" fmla="*/ 7 h 10"/>
                </a:gdLst>
                <a:ahLst/>
                <a:cxnLst>
                  <a:cxn ang="0">
                    <a:pos x="T0" y="T1"/>
                  </a:cxn>
                  <a:cxn ang="0">
                    <a:pos x="T2" y="T3"/>
                  </a:cxn>
                  <a:cxn ang="0">
                    <a:pos x="T4" y="T5"/>
                  </a:cxn>
                  <a:cxn ang="0">
                    <a:pos x="T6" y="T7"/>
                  </a:cxn>
                </a:cxnLst>
                <a:rect l="0" t="0" r="r" b="b"/>
                <a:pathLst>
                  <a:path w="1" h="10">
                    <a:moveTo>
                      <a:pt x="1" y="7"/>
                    </a:moveTo>
                    <a:cubicBezTo>
                      <a:pt x="1" y="10"/>
                      <a:pt x="1" y="10"/>
                      <a:pt x="1" y="10"/>
                    </a:cubicBezTo>
                    <a:cubicBezTo>
                      <a:pt x="0" y="0"/>
                      <a:pt x="0" y="0"/>
                      <a:pt x="0" y="0"/>
                    </a:cubicBezTo>
                    <a:cubicBezTo>
                      <a:pt x="0" y="1"/>
                      <a:pt x="0" y="4"/>
                      <a:pt x="1" y="7"/>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5" name="Freeform 89"/>
              <p:cNvSpPr/>
              <p:nvPr/>
            </p:nvSpPr>
            <p:spPr bwMode="auto">
              <a:xfrm>
                <a:off x="2740" y="1484"/>
                <a:ext cx="2" cy="22"/>
              </a:xfrm>
              <a:custGeom>
                <a:avLst/>
                <a:gdLst>
                  <a:gd name="T0" fmla="*/ 0 w 1"/>
                  <a:gd name="T1" fmla="*/ 9 h 9"/>
                  <a:gd name="T2" fmla="*/ 0 w 1"/>
                  <a:gd name="T3" fmla="*/ 9 h 9"/>
                  <a:gd name="T4" fmla="*/ 1 w 1"/>
                  <a:gd name="T5" fmla="*/ 0 h 9"/>
                  <a:gd name="T6" fmla="*/ 0 w 1"/>
                  <a:gd name="T7" fmla="*/ 9 h 9"/>
                </a:gdLst>
                <a:ahLst/>
                <a:cxnLst>
                  <a:cxn ang="0">
                    <a:pos x="T0" y="T1"/>
                  </a:cxn>
                  <a:cxn ang="0">
                    <a:pos x="T2" y="T3"/>
                  </a:cxn>
                  <a:cxn ang="0">
                    <a:pos x="T4" y="T5"/>
                  </a:cxn>
                  <a:cxn ang="0">
                    <a:pos x="T6" y="T7"/>
                  </a:cxn>
                </a:cxnLst>
                <a:rect l="0" t="0" r="r" b="b"/>
                <a:pathLst>
                  <a:path w="1" h="9">
                    <a:moveTo>
                      <a:pt x="0" y="9"/>
                    </a:moveTo>
                    <a:cubicBezTo>
                      <a:pt x="0" y="9"/>
                      <a:pt x="0" y="9"/>
                      <a:pt x="0" y="9"/>
                    </a:cubicBezTo>
                    <a:cubicBezTo>
                      <a:pt x="0" y="6"/>
                      <a:pt x="1" y="3"/>
                      <a:pt x="1" y="0"/>
                    </a:cubicBezTo>
                    <a:cubicBezTo>
                      <a:pt x="1" y="4"/>
                      <a:pt x="0" y="7"/>
                      <a:pt x="0" y="9"/>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6" name="Freeform 90"/>
              <p:cNvSpPr/>
              <p:nvPr/>
            </p:nvSpPr>
            <p:spPr bwMode="auto">
              <a:xfrm>
                <a:off x="2737" y="1347"/>
                <a:ext cx="17" cy="189"/>
              </a:xfrm>
              <a:custGeom>
                <a:avLst/>
                <a:gdLst>
                  <a:gd name="T0" fmla="*/ 5 w 7"/>
                  <a:gd name="T1" fmla="*/ 54 h 80"/>
                  <a:gd name="T2" fmla="*/ 0 w 7"/>
                  <a:gd name="T3" fmla="*/ 80 h 80"/>
                  <a:gd name="T4" fmla="*/ 7 w 7"/>
                  <a:gd name="T5" fmla="*/ 48 h 80"/>
                  <a:gd name="T6" fmla="*/ 1 w 7"/>
                  <a:gd name="T7" fmla="*/ 5 h 80"/>
                  <a:gd name="T8" fmla="*/ 1 w 7"/>
                  <a:gd name="T9" fmla="*/ 10 h 80"/>
                  <a:gd name="T10" fmla="*/ 5 w 7"/>
                  <a:gd name="T11" fmla="*/ 54 h 80"/>
                </a:gdLst>
                <a:ahLst/>
                <a:cxnLst>
                  <a:cxn ang="0">
                    <a:pos x="T0" y="T1"/>
                  </a:cxn>
                  <a:cxn ang="0">
                    <a:pos x="T2" y="T3"/>
                  </a:cxn>
                  <a:cxn ang="0">
                    <a:pos x="T4" y="T5"/>
                  </a:cxn>
                  <a:cxn ang="0">
                    <a:pos x="T6" y="T7"/>
                  </a:cxn>
                  <a:cxn ang="0">
                    <a:pos x="T8" y="T9"/>
                  </a:cxn>
                  <a:cxn ang="0">
                    <a:pos x="T10" y="T11"/>
                  </a:cxn>
                </a:cxnLst>
                <a:rect l="0" t="0" r="r" b="b"/>
                <a:pathLst>
                  <a:path w="7" h="80">
                    <a:moveTo>
                      <a:pt x="5" y="54"/>
                    </a:moveTo>
                    <a:cubicBezTo>
                      <a:pt x="4" y="63"/>
                      <a:pt x="3" y="72"/>
                      <a:pt x="0" y="80"/>
                    </a:cubicBezTo>
                    <a:cubicBezTo>
                      <a:pt x="6" y="57"/>
                      <a:pt x="4" y="67"/>
                      <a:pt x="7" y="48"/>
                    </a:cubicBezTo>
                    <a:cubicBezTo>
                      <a:pt x="7" y="37"/>
                      <a:pt x="5" y="17"/>
                      <a:pt x="1" y="5"/>
                    </a:cubicBezTo>
                    <a:cubicBezTo>
                      <a:pt x="0" y="0"/>
                      <a:pt x="0" y="1"/>
                      <a:pt x="1" y="10"/>
                    </a:cubicBezTo>
                    <a:cubicBezTo>
                      <a:pt x="5" y="25"/>
                      <a:pt x="4" y="57"/>
                      <a:pt x="5" y="54"/>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7" name="Freeform 91"/>
              <p:cNvSpPr/>
              <p:nvPr/>
            </p:nvSpPr>
            <p:spPr bwMode="auto">
              <a:xfrm>
                <a:off x="2352" y="284"/>
                <a:ext cx="5" cy="10"/>
              </a:xfrm>
              <a:custGeom>
                <a:avLst/>
                <a:gdLst>
                  <a:gd name="T0" fmla="*/ 5 w 5"/>
                  <a:gd name="T1" fmla="*/ 0 h 10"/>
                  <a:gd name="T2" fmla="*/ 0 w 5"/>
                  <a:gd name="T3" fmla="*/ 10 h 10"/>
                  <a:gd name="T4" fmla="*/ 3 w 5"/>
                  <a:gd name="T5" fmla="*/ 5 h 10"/>
                  <a:gd name="T6" fmla="*/ 5 w 5"/>
                  <a:gd name="T7" fmla="*/ 0 h 10"/>
                </a:gdLst>
                <a:ahLst/>
                <a:cxnLst>
                  <a:cxn ang="0">
                    <a:pos x="T0" y="T1"/>
                  </a:cxn>
                  <a:cxn ang="0">
                    <a:pos x="T2" y="T3"/>
                  </a:cxn>
                  <a:cxn ang="0">
                    <a:pos x="T4" y="T5"/>
                  </a:cxn>
                  <a:cxn ang="0">
                    <a:pos x="T6" y="T7"/>
                  </a:cxn>
                </a:cxnLst>
                <a:rect l="0" t="0" r="r" b="b"/>
                <a:pathLst>
                  <a:path w="5" h="10">
                    <a:moveTo>
                      <a:pt x="5" y="0"/>
                    </a:moveTo>
                    <a:lnTo>
                      <a:pt x="0" y="10"/>
                    </a:lnTo>
                    <a:lnTo>
                      <a:pt x="3" y="5"/>
                    </a:lnTo>
                    <a:lnTo>
                      <a:pt x="5"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8" name="Freeform 92"/>
              <p:cNvSpPr/>
              <p:nvPr/>
            </p:nvSpPr>
            <p:spPr bwMode="auto">
              <a:xfrm>
                <a:off x="2747" y="1475"/>
                <a:ext cx="0" cy="9"/>
              </a:xfrm>
              <a:custGeom>
                <a:avLst/>
                <a:gdLst>
                  <a:gd name="T0" fmla="*/ 5 h 9"/>
                  <a:gd name="T1" fmla="*/ 0 h 9"/>
                  <a:gd name="T2" fmla="*/ 9 h 9"/>
                  <a:gd name="T3" fmla="*/ 5 h 9"/>
                </a:gdLst>
                <a:ahLst/>
                <a:cxnLst>
                  <a:cxn ang="0">
                    <a:pos x="0" y="T0"/>
                  </a:cxn>
                  <a:cxn ang="0">
                    <a:pos x="0" y="T1"/>
                  </a:cxn>
                  <a:cxn ang="0">
                    <a:pos x="0" y="T2"/>
                  </a:cxn>
                  <a:cxn ang="0">
                    <a:pos x="0" y="T3"/>
                  </a:cxn>
                </a:cxnLst>
                <a:rect l="0" t="0" r="r" b="b"/>
                <a:pathLst>
                  <a:path h="9">
                    <a:moveTo>
                      <a:pt x="0" y="5"/>
                    </a:moveTo>
                    <a:lnTo>
                      <a:pt x="0" y="0"/>
                    </a:lnTo>
                    <a:lnTo>
                      <a:pt x="0" y="9"/>
                    </a:lnTo>
                    <a:lnTo>
                      <a:pt x="0" y="5"/>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9" name="Freeform 93"/>
              <p:cNvSpPr/>
              <p:nvPr/>
            </p:nvSpPr>
            <p:spPr bwMode="auto">
              <a:xfrm>
                <a:off x="2749" y="1402"/>
                <a:ext cx="5" cy="18"/>
              </a:xfrm>
              <a:custGeom>
                <a:avLst/>
                <a:gdLst>
                  <a:gd name="T0" fmla="*/ 0 w 5"/>
                  <a:gd name="T1" fmla="*/ 0 h 18"/>
                  <a:gd name="T2" fmla="*/ 5 w 5"/>
                  <a:gd name="T3" fmla="*/ 18 h 18"/>
                  <a:gd name="T4" fmla="*/ 0 w 5"/>
                  <a:gd name="T5" fmla="*/ 0 h 18"/>
                </a:gdLst>
                <a:ahLst/>
                <a:cxnLst>
                  <a:cxn ang="0">
                    <a:pos x="T0" y="T1"/>
                  </a:cxn>
                  <a:cxn ang="0">
                    <a:pos x="T2" y="T3"/>
                  </a:cxn>
                  <a:cxn ang="0">
                    <a:pos x="T4" y="T5"/>
                  </a:cxn>
                </a:cxnLst>
                <a:rect l="0" t="0" r="r" b="b"/>
                <a:pathLst>
                  <a:path w="5" h="18">
                    <a:moveTo>
                      <a:pt x="0" y="0"/>
                    </a:moveTo>
                    <a:lnTo>
                      <a:pt x="5" y="18"/>
                    </a:lnTo>
                    <a:lnTo>
                      <a:pt x="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0" name="Freeform 94"/>
              <p:cNvSpPr/>
              <p:nvPr/>
            </p:nvSpPr>
            <p:spPr bwMode="auto">
              <a:xfrm>
                <a:off x="2350" y="249"/>
                <a:ext cx="12" cy="42"/>
              </a:xfrm>
              <a:custGeom>
                <a:avLst/>
                <a:gdLst>
                  <a:gd name="T0" fmla="*/ 0 w 5"/>
                  <a:gd name="T1" fmla="*/ 18 h 18"/>
                  <a:gd name="T2" fmla="*/ 5 w 5"/>
                  <a:gd name="T3" fmla="*/ 0 h 18"/>
                  <a:gd name="T4" fmla="*/ 0 w 5"/>
                  <a:gd name="T5" fmla="*/ 18 h 18"/>
                </a:gdLst>
                <a:ahLst/>
                <a:cxnLst>
                  <a:cxn ang="0">
                    <a:pos x="T0" y="T1"/>
                  </a:cxn>
                  <a:cxn ang="0">
                    <a:pos x="T2" y="T3"/>
                  </a:cxn>
                  <a:cxn ang="0">
                    <a:pos x="T4" y="T5"/>
                  </a:cxn>
                </a:cxnLst>
                <a:rect l="0" t="0" r="r" b="b"/>
                <a:pathLst>
                  <a:path w="5" h="18">
                    <a:moveTo>
                      <a:pt x="0" y="18"/>
                    </a:moveTo>
                    <a:cubicBezTo>
                      <a:pt x="2" y="12"/>
                      <a:pt x="3" y="6"/>
                      <a:pt x="5" y="0"/>
                    </a:cubicBezTo>
                    <a:cubicBezTo>
                      <a:pt x="3" y="6"/>
                      <a:pt x="2" y="12"/>
                      <a:pt x="0" y="18"/>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1" name="Freeform 95"/>
              <p:cNvSpPr/>
              <p:nvPr/>
            </p:nvSpPr>
            <p:spPr bwMode="auto">
              <a:xfrm>
                <a:off x="2366" y="190"/>
                <a:ext cx="3" cy="23"/>
              </a:xfrm>
              <a:custGeom>
                <a:avLst/>
                <a:gdLst>
                  <a:gd name="T0" fmla="*/ 1 w 1"/>
                  <a:gd name="T1" fmla="*/ 0 h 10"/>
                  <a:gd name="T2" fmla="*/ 0 w 1"/>
                  <a:gd name="T3" fmla="*/ 10 h 10"/>
                  <a:gd name="T4" fmla="*/ 1 w 1"/>
                  <a:gd name="T5" fmla="*/ 7 h 10"/>
                  <a:gd name="T6" fmla="*/ 1 w 1"/>
                  <a:gd name="T7" fmla="*/ 0 h 10"/>
                </a:gdLst>
                <a:ahLst/>
                <a:cxnLst>
                  <a:cxn ang="0">
                    <a:pos x="T0" y="T1"/>
                  </a:cxn>
                  <a:cxn ang="0">
                    <a:pos x="T2" y="T3"/>
                  </a:cxn>
                  <a:cxn ang="0">
                    <a:pos x="T4" y="T5"/>
                  </a:cxn>
                  <a:cxn ang="0">
                    <a:pos x="T6" y="T7"/>
                  </a:cxn>
                </a:cxnLst>
                <a:rect l="0" t="0" r="r" b="b"/>
                <a:pathLst>
                  <a:path w="1" h="10">
                    <a:moveTo>
                      <a:pt x="1" y="0"/>
                    </a:moveTo>
                    <a:cubicBezTo>
                      <a:pt x="1" y="4"/>
                      <a:pt x="1" y="7"/>
                      <a:pt x="0" y="10"/>
                    </a:cubicBezTo>
                    <a:cubicBezTo>
                      <a:pt x="1" y="7"/>
                      <a:pt x="1" y="7"/>
                      <a:pt x="1" y="7"/>
                    </a:cubicBezTo>
                    <a:lnTo>
                      <a:pt x="1"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2" name="Freeform 96"/>
              <p:cNvSpPr/>
              <p:nvPr/>
            </p:nvSpPr>
            <p:spPr bwMode="auto">
              <a:xfrm>
                <a:off x="2359" y="110"/>
                <a:ext cx="5" cy="21"/>
              </a:xfrm>
              <a:custGeom>
                <a:avLst/>
                <a:gdLst>
                  <a:gd name="T0" fmla="*/ 1 w 2"/>
                  <a:gd name="T1" fmla="*/ 4 h 9"/>
                  <a:gd name="T2" fmla="*/ 1 w 2"/>
                  <a:gd name="T3" fmla="*/ 6 h 9"/>
                  <a:gd name="T4" fmla="*/ 1 w 2"/>
                  <a:gd name="T5" fmla="*/ 4 h 9"/>
                </a:gdLst>
                <a:ahLst/>
                <a:cxnLst>
                  <a:cxn ang="0">
                    <a:pos x="T0" y="T1"/>
                  </a:cxn>
                  <a:cxn ang="0">
                    <a:pos x="T2" y="T3"/>
                  </a:cxn>
                  <a:cxn ang="0">
                    <a:pos x="T4" y="T5"/>
                  </a:cxn>
                </a:cxnLst>
                <a:rect l="0" t="0" r="r" b="b"/>
                <a:pathLst>
                  <a:path w="2" h="9">
                    <a:moveTo>
                      <a:pt x="1" y="4"/>
                    </a:moveTo>
                    <a:cubicBezTo>
                      <a:pt x="0" y="0"/>
                      <a:pt x="1" y="4"/>
                      <a:pt x="1" y="6"/>
                    </a:cubicBezTo>
                    <a:cubicBezTo>
                      <a:pt x="1" y="7"/>
                      <a:pt x="2" y="9"/>
                      <a:pt x="1" y="4"/>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3" name="Freeform 97"/>
              <p:cNvSpPr/>
              <p:nvPr/>
            </p:nvSpPr>
            <p:spPr bwMode="auto">
              <a:xfrm>
                <a:off x="2348" y="261"/>
                <a:ext cx="4" cy="14"/>
              </a:xfrm>
              <a:custGeom>
                <a:avLst/>
                <a:gdLst>
                  <a:gd name="T0" fmla="*/ 2 w 2"/>
                  <a:gd name="T1" fmla="*/ 0 h 6"/>
                  <a:gd name="T2" fmla="*/ 0 w 2"/>
                  <a:gd name="T3" fmla="*/ 6 h 6"/>
                  <a:gd name="T4" fmla="*/ 2 w 2"/>
                  <a:gd name="T5" fmla="*/ 0 h 6"/>
                </a:gdLst>
                <a:ahLst/>
                <a:cxnLst>
                  <a:cxn ang="0">
                    <a:pos x="T0" y="T1"/>
                  </a:cxn>
                  <a:cxn ang="0">
                    <a:pos x="T2" y="T3"/>
                  </a:cxn>
                  <a:cxn ang="0">
                    <a:pos x="T4" y="T5"/>
                  </a:cxn>
                </a:cxnLst>
                <a:rect l="0" t="0" r="r" b="b"/>
                <a:pathLst>
                  <a:path w="2" h="6">
                    <a:moveTo>
                      <a:pt x="2" y="0"/>
                    </a:moveTo>
                    <a:cubicBezTo>
                      <a:pt x="1" y="2"/>
                      <a:pt x="1" y="4"/>
                      <a:pt x="0" y="6"/>
                    </a:cubicBezTo>
                    <a:cubicBezTo>
                      <a:pt x="1" y="4"/>
                      <a:pt x="1" y="3"/>
                      <a:pt x="2"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4" name="Freeform 98"/>
              <p:cNvSpPr/>
              <p:nvPr/>
            </p:nvSpPr>
            <p:spPr bwMode="auto">
              <a:xfrm>
                <a:off x="2319" y="291"/>
                <a:ext cx="19" cy="50"/>
              </a:xfrm>
              <a:custGeom>
                <a:avLst/>
                <a:gdLst>
                  <a:gd name="T0" fmla="*/ 8 w 8"/>
                  <a:gd name="T1" fmla="*/ 0 h 21"/>
                  <a:gd name="T2" fmla="*/ 0 w 8"/>
                  <a:gd name="T3" fmla="*/ 21 h 21"/>
                  <a:gd name="T4" fmla="*/ 8 w 8"/>
                  <a:gd name="T5" fmla="*/ 0 h 21"/>
                </a:gdLst>
                <a:ahLst/>
                <a:cxnLst>
                  <a:cxn ang="0">
                    <a:pos x="T0" y="T1"/>
                  </a:cxn>
                  <a:cxn ang="0">
                    <a:pos x="T2" y="T3"/>
                  </a:cxn>
                  <a:cxn ang="0">
                    <a:pos x="T4" y="T5"/>
                  </a:cxn>
                </a:cxnLst>
                <a:rect l="0" t="0" r="r" b="b"/>
                <a:pathLst>
                  <a:path w="8" h="21">
                    <a:moveTo>
                      <a:pt x="8" y="0"/>
                    </a:moveTo>
                    <a:cubicBezTo>
                      <a:pt x="6" y="9"/>
                      <a:pt x="1" y="18"/>
                      <a:pt x="0" y="21"/>
                    </a:cubicBezTo>
                    <a:cubicBezTo>
                      <a:pt x="4" y="14"/>
                      <a:pt x="8" y="3"/>
                      <a:pt x="8"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5" name="Freeform 99"/>
              <p:cNvSpPr/>
              <p:nvPr/>
            </p:nvSpPr>
            <p:spPr bwMode="auto">
              <a:xfrm>
                <a:off x="2355" y="110"/>
                <a:ext cx="7" cy="33"/>
              </a:xfrm>
              <a:custGeom>
                <a:avLst/>
                <a:gdLst>
                  <a:gd name="T0" fmla="*/ 3 w 3"/>
                  <a:gd name="T1" fmla="*/ 14 h 14"/>
                  <a:gd name="T2" fmla="*/ 0 w 3"/>
                  <a:gd name="T3" fmla="*/ 0 h 14"/>
                  <a:gd name="T4" fmla="*/ 3 w 3"/>
                  <a:gd name="T5" fmla="*/ 14 h 14"/>
                </a:gdLst>
                <a:ahLst/>
                <a:cxnLst>
                  <a:cxn ang="0">
                    <a:pos x="T0" y="T1"/>
                  </a:cxn>
                  <a:cxn ang="0">
                    <a:pos x="T2" y="T3"/>
                  </a:cxn>
                  <a:cxn ang="0">
                    <a:pos x="T4" y="T5"/>
                  </a:cxn>
                </a:cxnLst>
                <a:rect l="0" t="0" r="r" b="b"/>
                <a:pathLst>
                  <a:path w="3" h="14">
                    <a:moveTo>
                      <a:pt x="3" y="14"/>
                    </a:moveTo>
                    <a:cubicBezTo>
                      <a:pt x="2" y="9"/>
                      <a:pt x="1" y="4"/>
                      <a:pt x="0" y="0"/>
                    </a:cubicBezTo>
                    <a:cubicBezTo>
                      <a:pt x="1" y="4"/>
                      <a:pt x="2" y="9"/>
                      <a:pt x="3" y="14"/>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6" name="Freeform 100"/>
              <p:cNvSpPr/>
              <p:nvPr/>
            </p:nvSpPr>
            <p:spPr bwMode="auto">
              <a:xfrm>
                <a:off x="2352" y="232"/>
                <a:ext cx="5" cy="24"/>
              </a:xfrm>
              <a:custGeom>
                <a:avLst/>
                <a:gdLst>
                  <a:gd name="T0" fmla="*/ 2 w 2"/>
                  <a:gd name="T1" fmla="*/ 0 h 10"/>
                  <a:gd name="T2" fmla="*/ 1 w 2"/>
                  <a:gd name="T3" fmla="*/ 6 h 10"/>
                  <a:gd name="T4" fmla="*/ 0 w 2"/>
                  <a:gd name="T5" fmla="*/ 10 h 10"/>
                  <a:gd name="T6" fmla="*/ 2 w 2"/>
                  <a:gd name="T7" fmla="*/ 3 h 10"/>
                  <a:gd name="T8" fmla="*/ 2 w 2"/>
                  <a:gd name="T9" fmla="*/ 0 h 10"/>
                </a:gdLst>
                <a:ahLst/>
                <a:cxnLst>
                  <a:cxn ang="0">
                    <a:pos x="T0" y="T1"/>
                  </a:cxn>
                  <a:cxn ang="0">
                    <a:pos x="T2" y="T3"/>
                  </a:cxn>
                  <a:cxn ang="0">
                    <a:pos x="T4" y="T5"/>
                  </a:cxn>
                  <a:cxn ang="0">
                    <a:pos x="T6" y="T7"/>
                  </a:cxn>
                  <a:cxn ang="0">
                    <a:pos x="T8" y="T9"/>
                  </a:cxn>
                </a:cxnLst>
                <a:rect l="0" t="0" r="r" b="b"/>
                <a:pathLst>
                  <a:path w="2" h="10">
                    <a:moveTo>
                      <a:pt x="2" y="0"/>
                    </a:moveTo>
                    <a:cubicBezTo>
                      <a:pt x="1" y="6"/>
                      <a:pt x="1" y="6"/>
                      <a:pt x="1" y="6"/>
                    </a:cubicBezTo>
                    <a:cubicBezTo>
                      <a:pt x="1" y="7"/>
                      <a:pt x="0" y="9"/>
                      <a:pt x="0" y="10"/>
                    </a:cubicBezTo>
                    <a:cubicBezTo>
                      <a:pt x="1" y="8"/>
                      <a:pt x="1" y="5"/>
                      <a:pt x="2" y="3"/>
                    </a:cubicBezTo>
                    <a:lnTo>
                      <a:pt x="2"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7" name="Freeform 101"/>
              <p:cNvSpPr/>
              <p:nvPr/>
            </p:nvSpPr>
            <p:spPr bwMode="auto">
              <a:xfrm>
                <a:off x="2579" y="1676"/>
                <a:ext cx="64" cy="28"/>
              </a:xfrm>
              <a:custGeom>
                <a:avLst/>
                <a:gdLst>
                  <a:gd name="T0" fmla="*/ 7 w 27"/>
                  <a:gd name="T1" fmla="*/ 9 h 12"/>
                  <a:gd name="T2" fmla="*/ 13 w 27"/>
                  <a:gd name="T3" fmla="*/ 8 h 12"/>
                  <a:gd name="T4" fmla="*/ 27 w 27"/>
                  <a:gd name="T5" fmla="*/ 0 h 12"/>
                  <a:gd name="T6" fmla="*/ 7 w 27"/>
                  <a:gd name="T7" fmla="*/ 9 h 12"/>
                </a:gdLst>
                <a:ahLst/>
                <a:cxnLst>
                  <a:cxn ang="0">
                    <a:pos x="T0" y="T1"/>
                  </a:cxn>
                  <a:cxn ang="0">
                    <a:pos x="T2" y="T3"/>
                  </a:cxn>
                  <a:cxn ang="0">
                    <a:pos x="T4" y="T5"/>
                  </a:cxn>
                  <a:cxn ang="0">
                    <a:pos x="T6" y="T7"/>
                  </a:cxn>
                </a:cxnLst>
                <a:rect l="0" t="0" r="r" b="b"/>
                <a:pathLst>
                  <a:path w="27" h="12">
                    <a:moveTo>
                      <a:pt x="7" y="9"/>
                    </a:moveTo>
                    <a:cubicBezTo>
                      <a:pt x="0" y="12"/>
                      <a:pt x="6" y="11"/>
                      <a:pt x="13" y="8"/>
                    </a:cubicBezTo>
                    <a:cubicBezTo>
                      <a:pt x="20" y="5"/>
                      <a:pt x="27" y="0"/>
                      <a:pt x="27" y="0"/>
                    </a:cubicBezTo>
                    <a:cubicBezTo>
                      <a:pt x="23" y="2"/>
                      <a:pt x="15" y="6"/>
                      <a:pt x="7" y="9"/>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8" name="Freeform 102"/>
              <p:cNvSpPr/>
              <p:nvPr/>
            </p:nvSpPr>
            <p:spPr bwMode="auto">
              <a:xfrm>
                <a:off x="2513" y="1706"/>
                <a:ext cx="49" cy="7"/>
              </a:xfrm>
              <a:custGeom>
                <a:avLst/>
                <a:gdLst>
                  <a:gd name="T0" fmla="*/ 2 w 21"/>
                  <a:gd name="T1" fmla="*/ 2 h 3"/>
                  <a:gd name="T2" fmla="*/ 19 w 21"/>
                  <a:gd name="T3" fmla="*/ 0 h 3"/>
                  <a:gd name="T4" fmla="*/ 2 w 21"/>
                  <a:gd name="T5" fmla="*/ 2 h 3"/>
                </a:gdLst>
                <a:ahLst/>
                <a:cxnLst>
                  <a:cxn ang="0">
                    <a:pos x="T0" y="T1"/>
                  </a:cxn>
                  <a:cxn ang="0">
                    <a:pos x="T2" y="T3"/>
                  </a:cxn>
                  <a:cxn ang="0">
                    <a:pos x="T4" y="T5"/>
                  </a:cxn>
                </a:cxnLst>
                <a:rect l="0" t="0" r="r" b="b"/>
                <a:pathLst>
                  <a:path w="21" h="3">
                    <a:moveTo>
                      <a:pt x="2" y="2"/>
                    </a:moveTo>
                    <a:cubicBezTo>
                      <a:pt x="0" y="3"/>
                      <a:pt x="21" y="0"/>
                      <a:pt x="19" y="0"/>
                    </a:cubicBezTo>
                    <a:cubicBezTo>
                      <a:pt x="12" y="1"/>
                      <a:pt x="7" y="2"/>
                      <a:pt x="2" y="2"/>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9" name="Freeform 103"/>
              <p:cNvSpPr/>
              <p:nvPr/>
            </p:nvSpPr>
            <p:spPr bwMode="auto">
              <a:xfrm>
                <a:off x="2558" y="1702"/>
                <a:ext cx="35" cy="9"/>
              </a:xfrm>
              <a:custGeom>
                <a:avLst/>
                <a:gdLst>
                  <a:gd name="T0" fmla="*/ 0 w 15"/>
                  <a:gd name="T1" fmla="*/ 4 h 4"/>
                  <a:gd name="T2" fmla="*/ 15 w 15"/>
                  <a:gd name="T3" fmla="*/ 0 h 4"/>
                  <a:gd name="T4" fmla="*/ 0 w 15"/>
                  <a:gd name="T5" fmla="*/ 4 h 4"/>
                </a:gdLst>
                <a:ahLst/>
                <a:cxnLst>
                  <a:cxn ang="0">
                    <a:pos x="T0" y="T1"/>
                  </a:cxn>
                  <a:cxn ang="0">
                    <a:pos x="T2" y="T3"/>
                  </a:cxn>
                  <a:cxn ang="0">
                    <a:pos x="T4" y="T5"/>
                  </a:cxn>
                </a:cxnLst>
                <a:rect l="0" t="0" r="r" b="b"/>
                <a:pathLst>
                  <a:path w="15" h="4">
                    <a:moveTo>
                      <a:pt x="0" y="4"/>
                    </a:moveTo>
                    <a:cubicBezTo>
                      <a:pt x="0" y="4"/>
                      <a:pt x="9" y="3"/>
                      <a:pt x="15" y="0"/>
                    </a:cubicBezTo>
                    <a:cubicBezTo>
                      <a:pt x="9" y="2"/>
                      <a:pt x="8" y="2"/>
                      <a:pt x="0" y="4"/>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0" name="Freeform 104"/>
              <p:cNvSpPr/>
              <p:nvPr/>
            </p:nvSpPr>
            <p:spPr bwMode="auto">
              <a:xfrm>
                <a:off x="2577" y="1671"/>
                <a:ext cx="96" cy="47"/>
              </a:xfrm>
              <a:custGeom>
                <a:avLst/>
                <a:gdLst>
                  <a:gd name="T0" fmla="*/ 0 w 41"/>
                  <a:gd name="T1" fmla="*/ 20 h 20"/>
                  <a:gd name="T2" fmla="*/ 41 w 41"/>
                  <a:gd name="T3" fmla="*/ 0 h 20"/>
                  <a:gd name="T4" fmla="*/ 0 w 41"/>
                  <a:gd name="T5" fmla="*/ 20 h 20"/>
                </a:gdLst>
                <a:ahLst/>
                <a:cxnLst>
                  <a:cxn ang="0">
                    <a:pos x="T0" y="T1"/>
                  </a:cxn>
                  <a:cxn ang="0">
                    <a:pos x="T2" y="T3"/>
                  </a:cxn>
                  <a:cxn ang="0">
                    <a:pos x="T4" y="T5"/>
                  </a:cxn>
                </a:cxnLst>
                <a:rect l="0" t="0" r="r" b="b"/>
                <a:pathLst>
                  <a:path w="41" h="20">
                    <a:moveTo>
                      <a:pt x="0" y="20"/>
                    </a:moveTo>
                    <a:cubicBezTo>
                      <a:pt x="19" y="14"/>
                      <a:pt x="23" y="14"/>
                      <a:pt x="41" y="0"/>
                    </a:cubicBezTo>
                    <a:cubicBezTo>
                      <a:pt x="34" y="6"/>
                      <a:pt x="18" y="16"/>
                      <a:pt x="0" y="2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1" name="Freeform 105"/>
              <p:cNvSpPr/>
              <p:nvPr/>
            </p:nvSpPr>
            <p:spPr bwMode="auto">
              <a:xfrm>
                <a:off x="2598" y="1706"/>
                <a:ext cx="21" cy="7"/>
              </a:xfrm>
              <a:custGeom>
                <a:avLst/>
                <a:gdLst>
                  <a:gd name="T0" fmla="*/ 0 w 9"/>
                  <a:gd name="T1" fmla="*/ 3 h 3"/>
                  <a:gd name="T2" fmla="*/ 9 w 9"/>
                  <a:gd name="T3" fmla="*/ 0 h 3"/>
                  <a:gd name="T4" fmla="*/ 0 w 9"/>
                  <a:gd name="T5" fmla="*/ 3 h 3"/>
                </a:gdLst>
                <a:ahLst/>
                <a:cxnLst>
                  <a:cxn ang="0">
                    <a:pos x="T0" y="T1"/>
                  </a:cxn>
                  <a:cxn ang="0">
                    <a:pos x="T2" y="T3"/>
                  </a:cxn>
                  <a:cxn ang="0">
                    <a:pos x="T4" y="T5"/>
                  </a:cxn>
                </a:cxnLst>
                <a:rect l="0" t="0" r="r" b="b"/>
                <a:pathLst>
                  <a:path w="9" h="3">
                    <a:moveTo>
                      <a:pt x="0" y="3"/>
                    </a:moveTo>
                    <a:cubicBezTo>
                      <a:pt x="2" y="3"/>
                      <a:pt x="3" y="3"/>
                      <a:pt x="9" y="0"/>
                    </a:cubicBezTo>
                    <a:cubicBezTo>
                      <a:pt x="6" y="1"/>
                      <a:pt x="3" y="3"/>
                      <a:pt x="0"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2" name="Freeform 106"/>
              <p:cNvSpPr/>
              <p:nvPr/>
            </p:nvSpPr>
            <p:spPr bwMode="auto">
              <a:xfrm>
                <a:off x="2555" y="1720"/>
                <a:ext cx="22" cy="5"/>
              </a:xfrm>
              <a:custGeom>
                <a:avLst/>
                <a:gdLst>
                  <a:gd name="T0" fmla="*/ 0 w 9"/>
                  <a:gd name="T1" fmla="*/ 2 h 2"/>
                  <a:gd name="T2" fmla="*/ 9 w 9"/>
                  <a:gd name="T3" fmla="*/ 0 h 2"/>
                  <a:gd name="T4" fmla="*/ 3 w 9"/>
                  <a:gd name="T5" fmla="*/ 1 h 2"/>
                  <a:gd name="T6" fmla="*/ 0 w 9"/>
                  <a:gd name="T7" fmla="*/ 2 h 2"/>
                </a:gdLst>
                <a:ahLst/>
                <a:cxnLst>
                  <a:cxn ang="0">
                    <a:pos x="T0" y="T1"/>
                  </a:cxn>
                  <a:cxn ang="0">
                    <a:pos x="T2" y="T3"/>
                  </a:cxn>
                  <a:cxn ang="0">
                    <a:pos x="T4" y="T5"/>
                  </a:cxn>
                  <a:cxn ang="0">
                    <a:pos x="T6" y="T7"/>
                  </a:cxn>
                </a:cxnLst>
                <a:rect l="0" t="0" r="r" b="b"/>
                <a:pathLst>
                  <a:path w="9" h="2">
                    <a:moveTo>
                      <a:pt x="0" y="2"/>
                    </a:moveTo>
                    <a:cubicBezTo>
                      <a:pt x="3" y="1"/>
                      <a:pt x="6" y="0"/>
                      <a:pt x="9" y="0"/>
                    </a:cubicBezTo>
                    <a:cubicBezTo>
                      <a:pt x="3" y="1"/>
                      <a:pt x="3" y="1"/>
                      <a:pt x="3" y="1"/>
                    </a:cubicBezTo>
                    <a:lnTo>
                      <a:pt x="0" y="2"/>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3" name="Freeform 107"/>
              <p:cNvSpPr/>
              <p:nvPr/>
            </p:nvSpPr>
            <p:spPr bwMode="auto">
              <a:xfrm>
                <a:off x="2536" y="1723"/>
                <a:ext cx="29" cy="5"/>
              </a:xfrm>
              <a:custGeom>
                <a:avLst/>
                <a:gdLst>
                  <a:gd name="T0" fmla="*/ 0 w 12"/>
                  <a:gd name="T1" fmla="*/ 2 h 2"/>
                  <a:gd name="T2" fmla="*/ 12 w 12"/>
                  <a:gd name="T3" fmla="*/ 0 h 2"/>
                  <a:gd name="T4" fmla="*/ 2 w 12"/>
                  <a:gd name="T5" fmla="*/ 2 h 2"/>
                  <a:gd name="T6" fmla="*/ 0 w 12"/>
                  <a:gd name="T7" fmla="*/ 2 h 2"/>
                </a:gdLst>
                <a:ahLst/>
                <a:cxnLst>
                  <a:cxn ang="0">
                    <a:pos x="T0" y="T1"/>
                  </a:cxn>
                  <a:cxn ang="0">
                    <a:pos x="T2" y="T3"/>
                  </a:cxn>
                  <a:cxn ang="0">
                    <a:pos x="T4" y="T5"/>
                  </a:cxn>
                  <a:cxn ang="0">
                    <a:pos x="T6" y="T7"/>
                  </a:cxn>
                </a:cxnLst>
                <a:rect l="0" t="0" r="r" b="b"/>
                <a:pathLst>
                  <a:path w="12" h="2">
                    <a:moveTo>
                      <a:pt x="0" y="2"/>
                    </a:moveTo>
                    <a:cubicBezTo>
                      <a:pt x="4" y="2"/>
                      <a:pt x="8" y="1"/>
                      <a:pt x="12" y="0"/>
                    </a:cubicBezTo>
                    <a:cubicBezTo>
                      <a:pt x="9" y="1"/>
                      <a:pt x="6" y="1"/>
                      <a:pt x="2" y="2"/>
                    </a:cubicBezTo>
                    <a:lnTo>
                      <a:pt x="0" y="2"/>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4" name="Freeform 108"/>
              <p:cNvSpPr/>
              <p:nvPr/>
            </p:nvSpPr>
            <p:spPr bwMode="auto">
              <a:xfrm>
                <a:off x="2284" y="1692"/>
                <a:ext cx="28" cy="10"/>
              </a:xfrm>
              <a:custGeom>
                <a:avLst/>
                <a:gdLst>
                  <a:gd name="T0" fmla="*/ 4 w 12"/>
                  <a:gd name="T1" fmla="*/ 1 h 4"/>
                  <a:gd name="T2" fmla="*/ 12 w 12"/>
                  <a:gd name="T3" fmla="*/ 4 h 4"/>
                  <a:gd name="T4" fmla="*/ 4 w 12"/>
                  <a:gd name="T5" fmla="*/ 1 h 4"/>
                </a:gdLst>
                <a:ahLst/>
                <a:cxnLst>
                  <a:cxn ang="0">
                    <a:pos x="T0" y="T1"/>
                  </a:cxn>
                  <a:cxn ang="0">
                    <a:pos x="T2" y="T3"/>
                  </a:cxn>
                  <a:cxn ang="0">
                    <a:pos x="T4" y="T5"/>
                  </a:cxn>
                </a:cxnLst>
                <a:rect l="0" t="0" r="r" b="b"/>
                <a:pathLst>
                  <a:path w="12" h="4">
                    <a:moveTo>
                      <a:pt x="4" y="1"/>
                    </a:moveTo>
                    <a:cubicBezTo>
                      <a:pt x="0" y="0"/>
                      <a:pt x="9" y="3"/>
                      <a:pt x="12" y="4"/>
                    </a:cubicBezTo>
                    <a:cubicBezTo>
                      <a:pt x="11" y="3"/>
                      <a:pt x="7" y="2"/>
                      <a:pt x="4"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5" name="Freeform 109"/>
              <p:cNvSpPr/>
              <p:nvPr/>
            </p:nvSpPr>
            <p:spPr bwMode="auto">
              <a:xfrm>
                <a:off x="2319" y="180"/>
                <a:ext cx="5" cy="50"/>
              </a:xfrm>
              <a:custGeom>
                <a:avLst/>
                <a:gdLst>
                  <a:gd name="T0" fmla="*/ 0 w 2"/>
                  <a:gd name="T1" fmla="*/ 0 h 21"/>
                  <a:gd name="T2" fmla="*/ 0 w 2"/>
                  <a:gd name="T3" fmla="*/ 13 h 21"/>
                  <a:gd name="T4" fmla="*/ 0 w 2"/>
                  <a:gd name="T5" fmla="*/ 0 h 21"/>
                </a:gdLst>
                <a:ahLst/>
                <a:cxnLst>
                  <a:cxn ang="0">
                    <a:pos x="T0" y="T1"/>
                  </a:cxn>
                  <a:cxn ang="0">
                    <a:pos x="T2" y="T3"/>
                  </a:cxn>
                  <a:cxn ang="0">
                    <a:pos x="T4" y="T5"/>
                  </a:cxn>
                </a:cxnLst>
                <a:rect l="0" t="0" r="r" b="b"/>
                <a:pathLst>
                  <a:path w="2" h="21">
                    <a:moveTo>
                      <a:pt x="0" y="0"/>
                    </a:moveTo>
                    <a:cubicBezTo>
                      <a:pt x="0" y="1"/>
                      <a:pt x="1" y="7"/>
                      <a:pt x="0" y="13"/>
                    </a:cubicBezTo>
                    <a:cubicBezTo>
                      <a:pt x="0" y="21"/>
                      <a:pt x="2" y="1"/>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6" name="Freeform 110"/>
              <p:cNvSpPr/>
              <p:nvPr/>
            </p:nvSpPr>
            <p:spPr bwMode="auto">
              <a:xfrm>
                <a:off x="4995" y="3206"/>
                <a:ext cx="107" cy="90"/>
              </a:xfrm>
              <a:custGeom>
                <a:avLst/>
                <a:gdLst>
                  <a:gd name="T0" fmla="*/ 22 w 45"/>
                  <a:gd name="T1" fmla="*/ 15 h 38"/>
                  <a:gd name="T2" fmla="*/ 8 w 45"/>
                  <a:gd name="T3" fmla="*/ 6 h 38"/>
                  <a:gd name="T4" fmla="*/ 13 w 45"/>
                  <a:gd name="T5" fmla="*/ 12 h 38"/>
                  <a:gd name="T6" fmla="*/ 23 w 45"/>
                  <a:gd name="T7" fmla="*/ 20 h 38"/>
                  <a:gd name="T8" fmla="*/ 38 w 45"/>
                  <a:gd name="T9" fmla="*/ 30 h 38"/>
                  <a:gd name="T10" fmla="*/ 22 w 45"/>
                  <a:gd name="T11" fmla="*/ 15 h 38"/>
                </a:gdLst>
                <a:ahLst/>
                <a:cxnLst>
                  <a:cxn ang="0">
                    <a:pos x="T0" y="T1"/>
                  </a:cxn>
                  <a:cxn ang="0">
                    <a:pos x="T2" y="T3"/>
                  </a:cxn>
                  <a:cxn ang="0">
                    <a:pos x="T4" y="T5"/>
                  </a:cxn>
                  <a:cxn ang="0">
                    <a:pos x="T6" y="T7"/>
                  </a:cxn>
                  <a:cxn ang="0">
                    <a:pos x="T8" y="T9"/>
                  </a:cxn>
                  <a:cxn ang="0">
                    <a:pos x="T10" y="T11"/>
                  </a:cxn>
                </a:cxnLst>
                <a:rect l="0" t="0" r="r" b="b"/>
                <a:pathLst>
                  <a:path w="45" h="38">
                    <a:moveTo>
                      <a:pt x="22" y="15"/>
                    </a:moveTo>
                    <a:cubicBezTo>
                      <a:pt x="9" y="4"/>
                      <a:pt x="12" y="8"/>
                      <a:pt x="8" y="6"/>
                    </a:cubicBezTo>
                    <a:cubicBezTo>
                      <a:pt x="23" y="19"/>
                      <a:pt x="0" y="0"/>
                      <a:pt x="13" y="12"/>
                    </a:cubicBezTo>
                    <a:cubicBezTo>
                      <a:pt x="16" y="15"/>
                      <a:pt x="20" y="18"/>
                      <a:pt x="23" y="20"/>
                    </a:cubicBezTo>
                    <a:cubicBezTo>
                      <a:pt x="18" y="14"/>
                      <a:pt x="45" y="38"/>
                      <a:pt x="38" y="30"/>
                    </a:cubicBezTo>
                    <a:cubicBezTo>
                      <a:pt x="37" y="28"/>
                      <a:pt x="28" y="20"/>
                      <a:pt x="22" y="15"/>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7" name="Freeform 111"/>
              <p:cNvSpPr/>
              <p:nvPr/>
            </p:nvSpPr>
            <p:spPr bwMode="auto">
              <a:xfrm>
                <a:off x="5187" y="3395"/>
                <a:ext cx="47" cy="47"/>
              </a:xfrm>
              <a:custGeom>
                <a:avLst/>
                <a:gdLst>
                  <a:gd name="T0" fmla="*/ 7 w 20"/>
                  <a:gd name="T1" fmla="*/ 6 h 20"/>
                  <a:gd name="T2" fmla="*/ 2 w 20"/>
                  <a:gd name="T3" fmla="*/ 2 h 20"/>
                  <a:gd name="T4" fmla="*/ 13 w 20"/>
                  <a:gd name="T5" fmla="*/ 14 h 20"/>
                  <a:gd name="T6" fmla="*/ 17 w 20"/>
                  <a:gd name="T7" fmla="*/ 17 h 20"/>
                  <a:gd name="T8" fmla="*/ 7 w 20"/>
                  <a:gd name="T9" fmla="*/ 6 h 20"/>
                </a:gdLst>
                <a:ahLst/>
                <a:cxnLst>
                  <a:cxn ang="0">
                    <a:pos x="T0" y="T1"/>
                  </a:cxn>
                  <a:cxn ang="0">
                    <a:pos x="T2" y="T3"/>
                  </a:cxn>
                  <a:cxn ang="0">
                    <a:pos x="T4" y="T5"/>
                  </a:cxn>
                  <a:cxn ang="0">
                    <a:pos x="T6" y="T7"/>
                  </a:cxn>
                  <a:cxn ang="0">
                    <a:pos x="T8" y="T9"/>
                  </a:cxn>
                </a:cxnLst>
                <a:rect l="0" t="0" r="r" b="b"/>
                <a:pathLst>
                  <a:path w="20" h="20">
                    <a:moveTo>
                      <a:pt x="7" y="6"/>
                    </a:moveTo>
                    <a:cubicBezTo>
                      <a:pt x="3" y="2"/>
                      <a:pt x="0" y="0"/>
                      <a:pt x="2" y="2"/>
                    </a:cubicBezTo>
                    <a:cubicBezTo>
                      <a:pt x="3" y="4"/>
                      <a:pt x="9" y="10"/>
                      <a:pt x="13" y="14"/>
                    </a:cubicBezTo>
                    <a:cubicBezTo>
                      <a:pt x="17" y="18"/>
                      <a:pt x="20" y="20"/>
                      <a:pt x="17" y="17"/>
                    </a:cubicBezTo>
                    <a:cubicBezTo>
                      <a:pt x="15" y="14"/>
                      <a:pt x="11" y="10"/>
                      <a:pt x="7" y="6"/>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8" name="Freeform 112"/>
              <p:cNvSpPr/>
              <p:nvPr/>
            </p:nvSpPr>
            <p:spPr bwMode="auto">
              <a:xfrm>
                <a:off x="5258" y="3480"/>
                <a:ext cx="30" cy="33"/>
              </a:xfrm>
              <a:custGeom>
                <a:avLst/>
                <a:gdLst>
                  <a:gd name="T0" fmla="*/ 2 w 13"/>
                  <a:gd name="T1" fmla="*/ 3 h 14"/>
                  <a:gd name="T2" fmla="*/ 0 w 13"/>
                  <a:gd name="T3" fmla="*/ 1 h 14"/>
                  <a:gd name="T4" fmla="*/ 9 w 13"/>
                  <a:gd name="T5" fmla="*/ 11 h 14"/>
                  <a:gd name="T6" fmla="*/ 13 w 13"/>
                  <a:gd name="T7" fmla="*/ 14 h 14"/>
                  <a:gd name="T8" fmla="*/ 2 w 13"/>
                  <a:gd name="T9" fmla="*/ 3 h 14"/>
                </a:gdLst>
                <a:ahLst/>
                <a:cxnLst>
                  <a:cxn ang="0">
                    <a:pos x="T0" y="T1"/>
                  </a:cxn>
                  <a:cxn ang="0">
                    <a:pos x="T2" y="T3"/>
                  </a:cxn>
                  <a:cxn ang="0">
                    <a:pos x="T4" y="T5"/>
                  </a:cxn>
                  <a:cxn ang="0">
                    <a:pos x="T6" y="T7"/>
                  </a:cxn>
                  <a:cxn ang="0">
                    <a:pos x="T8" y="T9"/>
                  </a:cxn>
                </a:cxnLst>
                <a:rect l="0" t="0" r="r" b="b"/>
                <a:pathLst>
                  <a:path w="13" h="14">
                    <a:moveTo>
                      <a:pt x="2" y="3"/>
                    </a:moveTo>
                    <a:cubicBezTo>
                      <a:pt x="0" y="0"/>
                      <a:pt x="1" y="2"/>
                      <a:pt x="0" y="1"/>
                    </a:cubicBezTo>
                    <a:cubicBezTo>
                      <a:pt x="2" y="3"/>
                      <a:pt x="6" y="8"/>
                      <a:pt x="9" y="11"/>
                    </a:cubicBezTo>
                    <a:cubicBezTo>
                      <a:pt x="13" y="14"/>
                      <a:pt x="13" y="14"/>
                      <a:pt x="13" y="14"/>
                    </a:cubicBezTo>
                    <a:cubicBezTo>
                      <a:pt x="10" y="10"/>
                      <a:pt x="7" y="7"/>
                      <a:pt x="2"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9" name="Freeform 113"/>
              <p:cNvSpPr/>
              <p:nvPr/>
            </p:nvSpPr>
            <p:spPr bwMode="auto">
              <a:xfrm>
                <a:off x="5158" y="3372"/>
                <a:ext cx="45" cy="44"/>
              </a:xfrm>
              <a:custGeom>
                <a:avLst/>
                <a:gdLst>
                  <a:gd name="T0" fmla="*/ 4 w 19"/>
                  <a:gd name="T1" fmla="*/ 3 h 19"/>
                  <a:gd name="T2" fmla="*/ 1 w 19"/>
                  <a:gd name="T3" fmla="*/ 1 h 19"/>
                  <a:gd name="T4" fmla="*/ 15 w 19"/>
                  <a:gd name="T5" fmla="*/ 16 h 19"/>
                  <a:gd name="T6" fmla="*/ 17 w 19"/>
                  <a:gd name="T7" fmla="*/ 16 h 19"/>
                  <a:gd name="T8" fmla="*/ 4 w 19"/>
                  <a:gd name="T9" fmla="*/ 3 h 19"/>
                </a:gdLst>
                <a:ahLst/>
                <a:cxnLst>
                  <a:cxn ang="0">
                    <a:pos x="T0" y="T1"/>
                  </a:cxn>
                  <a:cxn ang="0">
                    <a:pos x="T2" y="T3"/>
                  </a:cxn>
                  <a:cxn ang="0">
                    <a:pos x="T4" y="T5"/>
                  </a:cxn>
                  <a:cxn ang="0">
                    <a:pos x="T6" y="T7"/>
                  </a:cxn>
                  <a:cxn ang="0">
                    <a:pos x="T8" y="T9"/>
                  </a:cxn>
                </a:cxnLst>
                <a:rect l="0" t="0" r="r" b="b"/>
                <a:pathLst>
                  <a:path w="19" h="19">
                    <a:moveTo>
                      <a:pt x="4" y="3"/>
                    </a:moveTo>
                    <a:cubicBezTo>
                      <a:pt x="2" y="1"/>
                      <a:pt x="0" y="0"/>
                      <a:pt x="1" y="1"/>
                    </a:cubicBezTo>
                    <a:cubicBezTo>
                      <a:pt x="6" y="6"/>
                      <a:pt x="11" y="12"/>
                      <a:pt x="15" y="16"/>
                    </a:cubicBezTo>
                    <a:cubicBezTo>
                      <a:pt x="19" y="19"/>
                      <a:pt x="17" y="16"/>
                      <a:pt x="17" y="16"/>
                    </a:cubicBezTo>
                    <a:cubicBezTo>
                      <a:pt x="14" y="12"/>
                      <a:pt x="9" y="7"/>
                      <a:pt x="4"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0" name="Freeform 114"/>
              <p:cNvSpPr/>
              <p:nvPr/>
            </p:nvSpPr>
            <p:spPr bwMode="auto">
              <a:xfrm>
                <a:off x="5173" y="3402"/>
                <a:ext cx="104" cy="104"/>
              </a:xfrm>
              <a:custGeom>
                <a:avLst/>
                <a:gdLst>
                  <a:gd name="T0" fmla="*/ 24 w 44"/>
                  <a:gd name="T1" fmla="*/ 23 h 44"/>
                  <a:gd name="T2" fmla="*/ 12 w 44"/>
                  <a:gd name="T3" fmla="*/ 11 h 44"/>
                  <a:gd name="T4" fmla="*/ 0 w 44"/>
                  <a:gd name="T5" fmla="*/ 0 h 44"/>
                  <a:gd name="T6" fmla="*/ 3 w 44"/>
                  <a:gd name="T7" fmla="*/ 6 h 44"/>
                  <a:gd name="T8" fmla="*/ 34 w 44"/>
                  <a:gd name="T9" fmla="*/ 38 h 44"/>
                  <a:gd name="T10" fmla="*/ 32 w 44"/>
                  <a:gd name="T11" fmla="*/ 32 h 44"/>
                  <a:gd name="T12" fmla="*/ 24 w 44"/>
                  <a:gd name="T13" fmla="*/ 23 h 44"/>
                </a:gdLst>
                <a:ahLst/>
                <a:cxnLst>
                  <a:cxn ang="0">
                    <a:pos x="T0" y="T1"/>
                  </a:cxn>
                  <a:cxn ang="0">
                    <a:pos x="T2" y="T3"/>
                  </a:cxn>
                  <a:cxn ang="0">
                    <a:pos x="T4" y="T5"/>
                  </a:cxn>
                  <a:cxn ang="0">
                    <a:pos x="T6" y="T7"/>
                  </a:cxn>
                  <a:cxn ang="0">
                    <a:pos x="T8" y="T9"/>
                  </a:cxn>
                  <a:cxn ang="0">
                    <a:pos x="T10" y="T11"/>
                  </a:cxn>
                  <a:cxn ang="0">
                    <a:pos x="T12" y="T13"/>
                  </a:cxn>
                </a:cxnLst>
                <a:rect l="0" t="0" r="r" b="b"/>
                <a:pathLst>
                  <a:path w="44" h="44">
                    <a:moveTo>
                      <a:pt x="24" y="23"/>
                    </a:moveTo>
                    <a:cubicBezTo>
                      <a:pt x="20" y="19"/>
                      <a:pt x="16" y="15"/>
                      <a:pt x="12" y="11"/>
                    </a:cubicBezTo>
                    <a:cubicBezTo>
                      <a:pt x="11" y="11"/>
                      <a:pt x="2" y="2"/>
                      <a:pt x="0" y="0"/>
                    </a:cubicBezTo>
                    <a:cubicBezTo>
                      <a:pt x="7" y="8"/>
                      <a:pt x="2" y="4"/>
                      <a:pt x="3" y="6"/>
                    </a:cubicBezTo>
                    <a:cubicBezTo>
                      <a:pt x="11" y="15"/>
                      <a:pt x="27" y="31"/>
                      <a:pt x="34" y="38"/>
                    </a:cubicBezTo>
                    <a:cubicBezTo>
                      <a:pt x="33" y="35"/>
                      <a:pt x="44" y="44"/>
                      <a:pt x="32" y="32"/>
                    </a:cubicBezTo>
                    <a:cubicBezTo>
                      <a:pt x="29" y="28"/>
                      <a:pt x="25" y="25"/>
                      <a:pt x="24" y="2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1" name="Freeform 115"/>
              <p:cNvSpPr/>
              <p:nvPr/>
            </p:nvSpPr>
            <p:spPr bwMode="auto">
              <a:xfrm>
                <a:off x="5106" y="3329"/>
                <a:ext cx="52" cy="45"/>
              </a:xfrm>
              <a:custGeom>
                <a:avLst/>
                <a:gdLst>
                  <a:gd name="T0" fmla="*/ 10 w 22"/>
                  <a:gd name="T1" fmla="*/ 8 h 19"/>
                  <a:gd name="T2" fmla="*/ 0 w 22"/>
                  <a:gd name="T3" fmla="*/ 0 h 19"/>
                  <a:gd name="T4" fmla="*/ 8 w 22"/>
                  <a:gd name="T5" fmla="*/ 9 h 19"/>
                  <a:gd name="T6" fmla="*/ 22 w 22"/>
                  <a:gd name="T7" fmla="*/ 19 h 19"/>
                  <a:gd name="T8" fmla="*/ 10 w 22"/>
                  <a:gd name="T9" fmla="*/ 8 h 19"/>
                </a:gdLst>
                <a:ahLst/>
                <a:cxnLst>
                  <a:cxn ang="0">
                    <a:pos x="T0" y="T1"/>
                  </a:cxn>
                  <a:cxn ang="0">
                    <a:pos x="T2" y="T3"/>
                  </a:cxn>
                  <a:cxn ang="0">
                    <a:pos x="T4" y="T5"/>
                  </a:cxn>
                  <a:cxn ang="0">
                    <a:pos x="T6" y="T7"/>
                  </a:cxn>
                  <a:cxn ang="0">
                    <a:pos x="T8" y="T9"/>
                  </a:cxn>
                </a:cxnLst>
                <a:rect l="0" t="0" r="r" b="b"/>
                <a:pathLst>
                  <a:path w="22" h="19">
                    <a:moveTo>
                      <a:pt x="10" y="8"/>
                    </a:moveTo>
                    <a:cubicBezTo>
                      <a:pt x="6" y="5"/>
                      <a:pt x="2" y="2"/>
                      <a:pt x="0" y="0"/>
                    </a:cubicBezTo>
                    <a:cubicBezTo>
                      <a:pt x="3" y="4"/>
                      <a:pt x="5" y="6"/>
                      <a:pt x="8" y="9"/>
                    </a:cubicBezTo>
                    <a:cubicBezTo>
                      <a:pt x="13" y="13"/>
                      <a:pt x="21" y="19"/>
                      <a:pt x="22" y="19"/>
                    </a:cubicBezTo>
                    <a:cubicBezTo>
                      <a:pt x="22" y="19"/>
                      <a:pt x="16" y="13"/>
                      <a:pt x="10" y="8"/>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2" name="Freeform 116"/>
              <p:cNvSpPr/>
              <p:nvPr/>
            </p:nvSpPr>
            <p:spPr bwMode="auto">
              <a:xfrm>
                <a:off x="5036" y="3270"/>
                <a:ext cx="61" cy="52"/>
              </a:xfrm>
              <a:custGeom>
                <a:avLst/>
                <a:gdLst>
                  <a:gd name="T0" fmla="*/ 3 w 26"/>
                  <a:gd name="T1" fmla="*/ 1 h 22"/>
                  <a:gd name="T2" fmla="*/ 15 w 26"/>
                  <a:gd name="T3" fmla="*/ 13 h 22"/>
                  <a:gd name="T4" fmla="*/ 24 w 26"/>
                  <a:gd name="T5" fmla="*/ 21 h 22"/>
                  <a:gd name="T6" fmla="*/ 22 w 26"/>
                  <a:gd name="T7" fmla="*/ 17 h 22"/>
                  <a:gd name="T8" fmla="*/ 3 w 26"/>
                  <a:gd name="T9" fmla="*/ 1 h 22"/>
                </a:gdLst>
                <a:ahLst/>
                <a:cxnLst>
                  <a:cxn ang="0">
                    <a:pos x="T0" y="T1"/>
                  </a:cxn>
                  <a:cxn ang="0">
                    <a:pos x="T2" y="T3"/>
                  </a:cxn>
                  <a:cxn ang="0">
                    <a:pos x="T4" y="T5"/>
                  </a:cxn>
                  <a:cxn ang="0">
                    <a:pos x="T6" y="T7"/>
                  </a:cxn>
                  <a:cxn ang="0">
                    <a:pos x="T8" y="T9"/>
                  </a:cxn>
                </a:cxnLst>
                <a:rect l="0" t="0" r="r" b="b"/>
                <a:pathLst>
                  <a:path w="26" h="22">
                    <a:moveTo>
                      <a:pt x="3" y="1"/>
                    </a:moveTo>
                    <a:cubicBezTo>
                      <a:pt x="0" y="0"/>
                      <a:pt x="11" y="8"/>
                      <a:pt x="15" y="13"/>
                    </a:cubicBezTo>
                    <a:cubicBezTo>
                      <a:pt x="18" y="16"/>
                      <a:pt x="22" y="19"/>
                      <a:pt x="24" y="21"/>
                    </a:cubicBezTo>
                    <a:cubicBezTo>
                      <a:pt x="26" y="22"/>
                      <a:pt x="26" y="21"/>
                      <a:pt x="22" y="17"/>
                    </a:cubicBezTo>
                    <a:cubicBezTo>
                      <a:pt x="15" y="10"/>
                      <a:pt x="10" y="7"/>
                      <a:pt x="3"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3" name="Freeform 117"/>
              <p:cNvSpPr/>
              <p:nvPr/>
            </p:nvSpPr>
            <p:spPr bwMode="auto">
              <a:xfrm>
                <a:off x="4847" y="3093"/>
                <a:ext cx="52" cy="42"/>
              </a:xfrm>
              <a:custGeom>
                <a:avLst/>
                <a:gdLst>
                  <a:gd name="T0" fmla="*/ 6 w 22"/>
                  <a:gd name="T1" fmla="*/ 6 h 18"/>
                  <a:gd name="T2" fmla="*/ 2 w 22"/>
                  <a:gd name="T3" fmla="*/ 3 h 18"/>
                  <a:gd name="T4" fmla="*/ 14 w 22"/>
                  <a:gd name="T5" fmla="*/ 13 h 18"/>
                  <a:gd name="T6" fmla="*/ 6 w 22"/>
                  <a:gd name="T7" fmla="*/ 6 h 18"/>
                </a:gdLst>
                <a:ahLst/>
                <a:cxnLst>
                  <a:cxn ang="0">
                    <a:pos x="T0" y="T1"/>
                  </a:cxn>
                  <a:cxn ang="0">
                    <a:pos x="T2" y="T3"/>
                  </a:cxn>
                  <a:cxn ang="0">
                    <a:pos x="T4" y="T5"/>
                  </a:cxn>
                  <a:cxn ang="0">
                    <a:pos x="T6" y="T7"/>
                  </a:cxn>
                </a:cxnLst>
                <a:rect l="0" t="0" r="r" b="b"/>
                <a:pathLst>
                  <a:path w="22" h="18">
                    <a:moveTo>
                      <a:pt x="6" y="6"/>
                    </a:moveTo>
                    <a:cubicBezTo>
                      <a:pt x="0" y="0"/>
                      <a:pt x="3" y="4"/>
                      <a:pt x="2" y="3"/>
                    </a:cubicBezTo>
                    <a:cubicBezTo>
                      <a:pt x="5" y="6"/>
                      <a:pt x="10" y="10"/>
                      <a:pt x="14" y="13"/>
                    </a:cubicBezTo>
                    <a:cubicBezTo>
                      <a:pt x="22" y="18"/>
                      <a:pt x="16" y="13"/>
                      <a:pt x="6" y="6"/>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4" name="Freeform 118"/>
              <p:cNvSpPr/>
              <p:nvPr/>
            </p:nvSpPr>
            <p:spPr bwMode="auto">
              <a:xfrm>
                <a:off x="4910" y="3183"/>
                <a:ext cx="31" cy="26"/>
              </a:xfrm>
              <a:custGeom>
                <a:avLst/>
                <a:gdLst>
                  <a:gd name="T0" fmla="*/ 4 w 13"/>
                  <a:gd name="T1" fmla="*/ 3 h 11"/>
                  <a:gd name="T2" fmla="*/ 8 w 13"/>
                  <a:gd name="T3" fmla="*/ 7 h 11"/>
                  <a:gd name="T4" fmla="*/ 13 w 13"/>
                  <a:gd name="T5" fmla="*/ 11 h 11"/>
                  <a:gd name="T6" fmla="*/ 4 w 13"/>
                  <a:gd name="T7" fmla="*/ 3 h 11"/>
                </a:gdLst>
                <a:ahLst/>
                <a:cxnLst>
                  <a:cxn ang="0">
                    <a:pos x="T0" y="T1"/>
                  </a:cxn>
                  <a:cxn ang="0">
                    <a:pos x="T2" y="T3"/>
                  </a:cxn>
                  <a:cxn ang="0">
                    <a:pos x="T4" y="T5"/>
                  </a:cxn>
                  <a:cxn ang="0">
                    <a:pos x="T6" y="T7"/>
                  </a:cxn>
                </a:cxnLst>
                <a:rect l="0" t="0" r="r" b="b"/>
                <a:pathLst>
                  <a:path w="13" h="11">
                    <a:moveTo>
                      <a:pt x="4" y="3"/>
                    </a:moveTo>
                    <a:cubicBezTo>
                      <a:pt x="0" y="0"/>
                      <a:pt x="2" y="2"/>
                      <a:pt x="8" y="7"/>
                    </a:cubicBezTo>
                    <a:cubicBezTo>
                      <a:pt x="13" y="11"/>
                      <a:pt x="13" y="11"/>
                      <a:pt x="13" y="11"/>
                    </a:cubicBezTo>
                    <a:cubicBezTo>
                      <a:pt x="10" y="8"/>
                      <a:pt x="8" y="6"/>
                      <a:pt x="4"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5" name="Freeform 119"/>
              <p:cNvSpPr/>
              <p:nvPr/>
            </p:nvSpPr>
            <p:spPr bwMode="auto">
              <a:xfrm>
                <a:off x="3578" y="2254"/>
                <a:ext cx="7" cy="3"/>
              </a:xfrm>
              <a:custGeom>
                <a:avLst/>
                <a:gdLst>
                  <a:gd name="T0" fmla="*/ 1 w 3"/>
                  <a:gd name="T1" fmla="*/ 0 h 1"/>
                  <a:gd name="T2" fmla="*/ 0 w 3"/>
                  <a:gd name="T3" fmla="*/ 0 h 1"/>
                  <a:gd name="T4" fmla="*/ 3 w 3"/>
                  <a:gd name="T5" fmla="*/ 1 h 1"/>
                  <a:gd name="T6" fmla="*/ 1 w 3"/>
                  <a:gd name="T7" fmla="*/ 0 h 1"/>
                </a:gdLst>
                <a:ahLst/>
                <a:cxnLst>
                  <a:cxn ang="0">
                    <a:pos x="T0" y="T1"/>
                  </a:cxn>
                  <a:cxn ang="0">
                    <a:pos x="T2" y="T3"/>
                  </a:cxn>
                  <a:cxn ang="0">
                    <a:pos x="T4" y="T5"/>
                  </a:cxn>
                  <a:cxn ang="0">
                    <a:pos x="T6" y="T7"/>
                  </a:cxn>
                </a:cxnLst>
                <a:rect l="0" t="0" r="r" b="b"/>
                <a:pathLst>
                  <a:path w="3" h="1">
                    <a:moveTo>
                      <a:pt x="1" y="0"/>
                    </a:moveTo>
                    <a:cubicBezTo>
                      <a:pt x="0" y="0"/>
                      <a:pt x="0" y="0"/>
                      <a:pt x="0" y="0"/>
                    </a:cubicBezTo>
                    <a:cubicBezTo>
                      <a:pt x="3" y="1"/>
                      <a:pt x="3" y="1"/>
                      <a:pt x="3" y="1"/>
                    </a:cubicBezTo>
                    <a:cubicBezTo>
                      <a:pt x="3" y="1"/>
                      <a:pt x="2" y="0"/>
                      <a:pt x="1"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6" name="Freeform 120"/>
              <p:cNvSpPr/>
              <p:nvPr/>
            </p:nvSpPr>
            <p:spPr bwMode="auto">
              <a:xfrm>
                <a:off x="4055" y="2587"/>
                <a:ext cx="272" cy="161"/>
              </a:xfrm>
              <a:custGeom>
                <a:avLst/>
                <a:gdLst>
                  <a:gd name="T0" fmla="*/ 87 w 115"/>
                  <a:gd name="T1" fmla="*/ 44 h 68"/>
                  <a:gd name="T2" fmla="*/ 70 w 115"/>
                  <a:gd name="T3" fmla="*/ 37 h 68"/>
                  <a:gd name="T4" fmla="*/ 27 w 115"/>
                  <a:gd name="T5" fmla="*/ 12 h 68"/>
                  <a:gd name="T6" fmla="*/ 15 w 115"/>
                  <a:gd name="T7" fmla="*/ 6 h 68"/>
                  <a:gd name="T8" fmla="*/ 8 w 115"/>
                  <a:gd name="T9" fmla="*/ 2 h 68"/>
                  <a:gd name="T10" fmla="*/ 0 w 115"/>
                  <a:gd name="T11" fmla="*/ 0 h 68"/>
                  <a:gd name="T12" fmla="*/ 11 w 115"/>
                  <a:gd name="T13" fmla="*/ 9 h 68"/>
                  <a:gd name="T14" fmla="*/ 5 w 115"/>
                  <a:gd name="T15" fmla="*/ 6 h 68"/>
                  <a:gd name="T16" fmla="*/ 37 w 115"/>
                  <a:gd name="T17" fmla="*/ 25 h 68"/>
                  <a:gd name="T18" fmla="*/ 35 w 115"/>
                  <a:gd name="T19" fmla="*/ 24 h 68"/>
                  <a:gd name="T20" fmla="*/ 63 w 115"/>
                  <a:gd name="T21" fmla="*/ 41 h 68"/>
                  <a:gd name="T22" fmla="*/ 69 w 115"/>
                  <a:gd name="T23" fmla="*/ 45 h 68"/>
                  <a:gd name="T24" fmla="*/ 84 w 115"/>
                  <a:gd name="T25" fmla="*/ 53 h 68"/>
                  <a:gd name="T26" fmla="*/ 91 w 115"/>
                  <a:gd name="T27" fmla="*/ 58 h 68"/>
                  <a:gd name="T28" fmla="*/ 89 w 115"/>
                  <a:gd name="T29" fmla="*/ 55 h 68"/>
                  <a:gd name="T30" fmla="*/ 100 w 115"/>
                  <a:gd name="T31" fmla="*/ 62 h 68"/>
                  <a:gd name="T32" fmla="*/ 108 w 115"/>
                  <a:gd name="T33" fmla="*/ 63 h 68"/>
                  <a:gd name="T34" fmla="*/ 106 w 115"/>
                  <a:gd name="T35" fmla="*/ 60 h 68"/>
                  <a:gd name="T36" fmla="*/ 99 w 115"/>
                  <a:gd name="T37" fmla="*/ 57 h 68"/>
                  <a:gd name="T38" fmla="*/ 91 w 115"/>
                  <a:gd name="T39" fmla="*/ 49 h 68"/>
                  <a:gd name="T40" fmla="*/ 86 w 115"/>
                  <a:gd name="T41" fmla="*/ 47 h 68"/>
                  <a:gd name="T42" fmla="*/ 87 w 115"/>
                  <a:gd name="T43" fmla="*/ 4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5" h="68">
                    <a:moveTo>
                      <a:pt x="87" y="44"/>
                    </a:moveTo>
                    <a:cubicBezTo>
                      <a:pt x="82" y="42"/>
                      <a:pt x="84" y="45"/>
                      <a:pt x="70" y="37"/>
                    </a:cubicBezTo>
                    <a:cubicBezTo>
                      <a:pt x="56" y="27"/>
                      <a:pt x="42" y="21"/>
                      <a:pt x="27" y="12"/>
                    </a:cubicBezTo>
                    <a:cubicBezTo>
                      <a:pt x="28" y="13"/>
                      <a:pt x="23" y="11"/>
                      <a:pt x="15" y="6"/>
                    </a:cubicBezTo>
                    <a:cubicBezTo>
                      <a:pt x="12" y="4"/>
                      <a:pt x="9" y="2"/>
                      <a:pt x="8" y="2"/>
                    </a:cubicBezTo>
                    <a:cubicBezTo>
                      <a:pt x="6" y="1"/>
                      <a:pt x="8" y="4"/>
                      <a:pt x="0" y="0"/>
                    </a:cubicBezTo>
                    <a:cubicBezTo>
                      <a:pt x="4" y="3"/>
                      <a:pt x="11" y="9"/>
                      <a:pt x="11" y="9"/>
                    </a:cubicBezTo>
                    <a:cubicBezTo>
                      <a:pt x="9" y="9"/>
                      <a:pt x="7" y="7"/>
                      <a:pt x="5" y="6"/>
                    </a:cubicBezTo>
                    <a:cubicBezTo>
                      <a:pt x="14" y="11"/>
                      <a:pt x="26" y="19"/>
                      <a:pt x="37" y="25"/>
                    </a:cubicBezTo>
                    <a:cubicBezTo>
                      <a:pt x="35" y="24"/>
                      <a:pt x="35" y="24"/>
                      <a:pt x="35" y="24"/>
                    </a:cubicBezTo>
                    <a:cubicBezTo>
                      <a:pt x="43" y="30"/>
                      <a:pt x="55" y="36"/>
                      <a:pt x="63" y="41"/>
                    </a:cubicBezTo>
                    <a:cubicBezTo>
                      <a:pt x="68" y="44"/>
                      <a:pt x="67" y="44"/>
                      <a:pt x="69" y="45"/>
                    </a:cubicBezTo>
                    <a:cubicBezTo>
                      <a:pt x="71" y="46"/>
                      <a:pt x="73" y="46"/>
                      <a:pt x="84" y="53"/>
                    </a:cubicBezTo>
                    <a:cubicBezTo>
                      <a:pt x="91" y="58"/>
                      <a:pt x="91" y="58"/>
                      <a:pt x="91" y="58"/>
                    </a:cubicBezTo>
                    <a:cubicBezTo>
                      <a:pt x="91" y="57"/>
                      <a:pt x="83" y="52"/>
                      <a:pt x="89" y="55"/>
                    </a:cubicBezTo>
                    <a:cubicBezTo>
                      <a:pt x="94" y="58"/>
                      <a:pt x="99" y="61"/>
                      <a:pt x="100" y="62"/>
                    </a:cubicBezTo>
                    <a:cubicBezTo>
                      <a:pt x="96" y="58"/>
                      <a:pt x="115" y="68"/>
                      <a:pt x="108" y="63"/>
                    </a:cubicBezTo>
                    <a:cubicBezTo>
                      <a:pt x="97" y="56"/>
                      <a:pt x="104" y="59"/>
                      <a:pt x="106" y="60"/>
                    </a:cubicBezTo>
                    <a:cubicBezTo>
                      <a:pt x="99" y="57"/>
                      <a:pt x="99" y="57"/>
                      <a:pt x="99" y="57"/>
                    </a:cubicBezTo>
                    <a:cubicBezTo>
                      <a:pt x="102" y="57"/>
                      <a:pt x="96" y="53"/>
                      <a:pt x="91" y="49"/>
                    </a:cubicBezTo>
                    <a:cubicBezTo>
                      <a:pt x="86" y="47"/>
                      <a:pt x="86" y="47"/>
                      <a:pt x="86" y="47"/>
                    </a:cubicBezTo>
                    <a:cubicBezTo>
                      <a:pt x="78" y="41"/>
                      <a:pt x="90" y="47"/>
                      <a:pt x="87" y="44"/>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7" name="Freeform 121"/>
              <p:cNvSpPr/>
              <p:nvPr/>
            </p:nvSpPr>
            <p:spPr bwMode="auto">
              <a:xfrm>
                <a:off x="4273" y="2703"/>
                <a:ext cx="9" cy="5"/>
              </a:xfrm>
              <a:custGeom>
                <a:avLst/>
                <a:gdLst>
                  <a:gd name="T0" fmla="*/ 0 w 4"/>
                  <a:gd name="T1" fmla="*/ 0 h 2"/>
                  <a:gd name="T2" fmla="*/ 1 w 4"/>
                  <a:gd name="T3" fmla="*/ 1 h 2"/>
                  <a:gd name="T4" fmla="*/ 4 w 4"/>
                  <a:gd name="T5" fmla="*/ 2 h 2"/>
                  <a:gd name="T6" fmla="*/ 0 w 4"/>
                  <a:gd name="T7" fmla="*/ 0 h 2"/>
                </a:gdLst>
                <a:ahLst/>
                <a:cxnLst>
                  <a:cxn ang="0">
                    <a:pos x="T0" y="T1"/>
                  </a:cxn>
                  <a:cxn ang="0">
                    <a:pos x="T2" y="T3"/>
                  </a:cxn>
                  <a:cxn ang="0">
                    <a:pos x="T4" y="T5"/>
                  </a:cxn>
                  <a:cxn ang="0">
                    <a:pos x="T6" y="T7"/>
                  </a:cxn>
                </a:cxnLst>
                <a:rect l="0" t="0" r="r" b="b"/>
                <a:pathLst>
                  <a:path w="4" h="2">
                    <a:moveTo>
                      <a:pt x="0" y="0"/>
                    </a:moveTo>
                    <a:cubicBezTo>
                      <a:pt x="1" y="1"/>
                      <a:pt x="1" y="1"/>
                      <a:pt x="1" y="1"/>
                    </a:cubicBezTo>
                    <a:cubicBezTo>
                      <a:pt x="4" y="2"/>
                      <a:pt x="4" y="2"/>
                      <a:pt x="4" y="2"/>
                    </a:cubicBezTo>
                    <a:cubicBezTo>
                      <a:pt x="1" y="0"/>
                      <a:pt x="2" y="1"/>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8" name="Freeform 122"/>
              <p:cNvSpPr/>
              <p:nvPr/>
            </p:nvSpPr>
            <p:spPr bwMode="auto">
              <a:xfrm>
                <a:off x="4320" y="2743"/>
                <a:ext cx="12" cy="7"/>
              </a:xfrm>
              <a:custGeom>
                <a:avLst/>
                <a:gdLst>
                  <a:gd name="T0" fmla="*/ 2 w 5"/>
                  <a:gd name="T1" fmla="*/ 1 h 3"/>
                  <a:gd name="T2" fmla="*/ 1 w 5"/>
                  <a:gd name="T3" fmla="*/ 1 h 3"/>
                  <a:gd name="T4" fmla="*/ 2 w 5"/>
                  <a:gd name="T5" fmla="*/ 1 h 3"/>
                </a:gdLst>
                <a:ahLst/>
                <a:cxnLst>
                  <a:cxn ang="0">
                    <a:pos x="T0" y="T1"/>
                  </a:cxn>
                  <a:cxn ang="0">
                    <a:pos x="T2" y="T3"/>
                  </a:cxn>
                  <a:cxn ang="0">
                    <a:pos x="T4" y="T5"/>
                  </a:cxn>
                </a:cxnLst>
                <a:rect l="0" t="0" r="r" b="b"/>
                <a:pathLst>
                  <a:path w="5" h="3">
                    <a:moveTo>
                      <a:pt x="2" y="1"/>
                    </a:moveTo>
                    <a:cubicBezTo>
                      <a:pt x="2" y="1"/>
                      <a:pt x="0" y="0"/>
                      <a:pt x="1" y="1"/>
                    </a:cubicBezTo>
                    <a:cubicBezTo>
                      <a:pt x="3" y="2"/>
                      <a:pt x="5" y="3"/>
                      <a:pt x="2"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9" name="Freeform 123"/>
              <p:cNvSpPr/>
              <p:nvPr/>
            </p:nvSpPr>
            <p:spPr bwMode="auto">
              <a:xfrm>
                <a:off x="5140" y="3438"/>
                <a:ext cx="21" cy="21"/>
              </a:xfrm>
              <a:custGeom>
                <a:avLst/>
                <a:gdLst>
                  <a:gd name="T0" fmla="*/ 0 w 9"/>
                  <a:gd name="T1" fmla="*/ 0 h 9"/>
                  <a:gd name="T2" fmla="*/ 9 w 9"/>
                  <a:gd name="T3" fmla="*/ 9 h 9"/>
                  <a:gd name="T4" fmla="*/ 0 w 9"/>
                  <a:gd name="T5" fmla="*/ 0 h 9"/>
                </a:gdLst>
                <a:ahLst/>
                <a:cxnLst>
                  <a:cxn ang="0">
                    <a:pos x="T0" y="T1"/>
                  </a:cxn>
                  <a:cxn ang="0">
                    <a:pos x="T2" y="T3"/>
                  </a:cxn>
                  <a:cxn ang="0">
                    <a:pos x="T4" y="T5"/>
                  </a:cxn>
                </a:cxnLst>
                <a:rect l="0" t="0" r="r" b="b"/>
                <a:pathLst>
                  <a:path w="9" h="9">
                    <a:moveTo>
                      <a:pt x="0" y="0"/>
                    </a:moveTo>
                    <a:cubicBezTo>
                      <a:pt x="2" y="3"/>
                      <a:pt x="6" y="6"/>
                      <a:pt x="9" y="9"/>
                    </a:cubicBezTo>
                    <a:cubicBezTo>
                      <a:pt x="7" y="6"/>
                      <a:pt x="2" y="1"/>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0" name="Freeform 124"/>
              <p:cNvSpPr/>
              <p:nvPr/>
            </p:nvSpPr>
            <p:spPr bwMode="auto">
              <a:xfrm>
                <a:off x="4301" y="2736"/>
                <a:ext cx="7" cy="5"/>
              </a:xfrm>
              <a:custGeom>
                <a:avLst/>
                <a:gdLst>
                  <a:gd name="T0" fmla="*/ 1 w 3"/>
                  <a:gd name="T1" fmla="*/ 0 h 2"/>
                  <a:gd name="T2" fmla="*/ 0 w 3"/>
                  <a:gd name="T3" fmla="*/ 0 h 2"/>
                  <a:gd name="T4" fmla="*/ 3 w 3"/>
                  <a:gd name="T5" fmla="*/ 2 h 2"/>
                  <a:gd name="T6" fmla="*/ 1 w 3"/>
                  <a:gd name="T7" fmla="*/ 0 h 2"/>
                </a:gdLst>
                <a:ahLst/>
                <a:cxnLst>
                  <a:cxn ang="0">
                    <a:pos x="T0" y="T1"/>
                  </a:cxn>
                  <a:cxn ang="0">
                    <a:pos x="T2" y="T3"/>
                  </a:cxn>
                  <a:cxn ang="0">
                    <a:pos x="T4" y="T5"/>
                  </a:cxn>
                  <a:cxn ang="0">
                    <a:pos x="T6" y="T7"/>
                  </a:cxn>
                </a:cxnLst>
                <a:rect l="0" t="0" r="r" b="b"/>
                <a:pathLst>
                  <a:path w="3" h="2">
                    <a:moveTo>
                      <a:pt x="1" y="0"/>
                    </a:moveTo>
                    <a:cubicBezTo>
                      <a:pt x="0" y="0"/>
                      <a:pt x="0" y="0"/>
                      <a:pt x="0" y="0"/>
                    </a:cubicBezTo>
                    <a:cubicBezTo>
                      <a:pt x="3" y="2"/>
                      <a:pt x="3" y="2"/>
                      <a:pt x="3" y="2"/>
                    </a:cubicBezTo>
                    <a:cubicBezTo>
                      <a:pt x="3" y="2"/>
                      <a:pt x="2" y="1"/>
                      <a:pt x="1"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1" name="Freeform 125"/>
              <p:cNvSpPr/>
              <p:nvPr/>
            </p:nvSpPr>
            <p:spPr bwMode="auto">
              <a:xfrm>
                <a:off x="4095" y="2599"/>
                <a:ext cx="8" cy="5"/>
              </a:xfrm>
              <a:custGeom>
                <a:avLst/>
                <a:gdLst>
                  <a:gd name="T0" fmla="*/ 0 w 3"/>
                  <a:gd name="T1" fmla="*/ 0 h 2"/>
                  <a:gd name="T2" fmla="*/ 3 w 3"/>
                  <a:gd name="T3" fmla="*/ 2 h 2"/>
                  <a:gd name="T4" fmla="*/ 0 w 3"/>
                  <a:gd name="T5" fmla="*/ 0 h 2"/>
                </a:gdLst>
                <a:ahLst/>
                <a:cxnLst>
                  <a:cxn ang="0">
                    <a:pos x="T0" y="T1"/>
                  </a:cxn>
                  <a:cxn ang="0">
                    <a:pos x="T2" y="T3"/>
                  </a:cxn>
                  <a:cxn ang="0">
                    <a:pos x="T4" y="T5"/>
                  </a:cxn>
                </a:cxnLst>
                <a:rect l="0" t="0" r="r" b="b"/>
                <a:pathLst>
                  <a:path w="3" h="2">
                    <a:moveTo>
                      <a:pt x="0" y="0"/>
                    </a:moveTo>
                    <a:cubicBezTo>
                      <a:pt x="1" y="1"/>
                      <a:pt x="2" y="2"/>
                      <a:pt x="3" y="2"/>
                    </a:cubicBezTo>
                    <a:cubicBezTo>
                      <a:pt x="3" y="2"/>
                      <a:pt x="1" y="1"/>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2" name="Freeform 126"/>
              <p:cNvSpPr/>
              <p:nvPr/>
            </p:nvSpPr>
            <p:spPr bwMode="auto">
              <a:xfrm>
                <a:off x="4006" y="2550"/>
                <a:ext cx="9" cy="4"/>
              </a:xfrm>
              <a:custGeom>
                <a:avLst/>
                <a:gdLst>
                  <a:gd name="T0" fmla="*/ 2 w 4"/>
                  <a:gd name="T1" fmla="*/ 1 h 2"/>
                  <a:gd name="T2" fmla="*/ 0 w 4"/>
                  <a:gd name="T3" fmla="*/ 0 h 2"/>
                  <a:gd name="T4" fmla="*/ 3 w 4"/>
                  <a:gd name="T5" fmla="*/ 2 h 2"/>
                  <a:gd name="T6" fmla="*/ 2 w 4"/>
                  <a:gd name="T7" fmla="*/ 1 h 2"/>
                </a:gdLst>
                <a:ahLst/>
                <a:cxnLst>
                  <a:cxn ang="0">
                    <a:pos x="T0" y="T1"/>
                  </a:cxn>
                  <a:cxn ang="0">
                    <a:pos x="T2" y="T3"/>
                  </a:cxn>
                  <a:cxn ang="0">
                    <a:pos x="T4" y="T5"/>
                  </a:cxn>
                  <a:cxn ang="0">
                    <a:pos x="T6" y="T7"/>
                  </a:cxn>
                </a:cxnLst>
                <a:rect l="0" t="0" r="r" b="b"/>
                <a:pathLst>
                  <a:path w="4" h="2">
                    <a:moveTo>
                      <a:pt x="2" y="1"/>
                    </a:moveTo>
                    <a:cubicBezTo>
                      <a:pt x="1" y="1"/>
                      <a:pt x="0" y="0"/>
                      <a:pt x="0" y="0"/>
                    </a:cubicBezTo>
                    <a:cubicBezTo>
                      <a:pt x="3" y="2"/>
                      <a:pt x="3" y="2"/>
                      <a:pt x="3" y="2"/>
                    </a:cubicBezTo>
                    <a:cubicBezTo>
                      <a:pt x="4" y="2"/>
                      <a:pt x="3" y="1"/>
                      <a:pt x="2"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3" name="Freeform 127"/>
              <p:cNvSpPr/>
              <p:nvPr/>
            </p:nvSpPr>
            <p:spPr bwMode="auto">
              <a:xfrm>
                <a:off x="4018" y="2566"/>
                <a:ext cx="9" cy="7"/>
              </a:xfrm>
              <a:custGeom>
                <a:avLst/>
                <a:gdLst>
                  <a:gd name="T0" fmla="*/ 1 w 4"/>
                  <a:gd name="T1" fmla="*/ 1 h 3"/>
                  <a:gd name="T2" fmla="*/ 0 w 4"/>
                  <a:gd name="T3" fmla="*/ 0 h 3"/>
                  <a:gd name="T4" fmla="*/ 4 w 4"/>
                  <a:gd name="T5" fmla="*/ 3 h 3"/>
                  <a:gd name="T6" fmla="*/ 1 w 4"/>
                  <a:gd name="T7" fmla="*/ 1 h 3"/>
                </a:gdLst>
                <a:ahLst/>
                <a:cxnLst>
                  <a:cxn ang="0">
                    <a:pos x="T0" y="T1"/>
                  </a:cxn>
                  <a:cxn ang="0">
                    <a:pos x="T2" y="T3"/>
                  </a:cxn>
                  <a:cxn ang="0">
                    <a:pos x="T4" y="T5"/>
                  </a:cxn>
                  <a:cxn ang="0">
                    <a:pos x="T6" y="T7"/>
                  </a:cxn>
                </a:cxnLst>
                <a:rect l="0" t="0" r="r" b="b"/>
                <a:pathLst>
                  <a:path w="4" h="3">
                    <a:moveTo>
                      <a:pt x="1" y="1"/>
                    </a:moveTo>
                    <a:cubicBezTo>
                      <a:pt x="0" y="0"/>
                      <a:pt x="0" y="0"/>
                      <a:pt x="0" y="0"/>
                    </a:cubicBezTo>
                    <a:cubicBezTo>
                      <a:pt x="4" y="3"/>
                      <a:pt x="4" y="3"/>
                      <a:pt x="4" y="3"/>
                    </a:cubicBezTo>
                    <a:cubicBezTo>
                      <a:pt x="3" y="2"/>
                      <a:pt x="3" y="2"/>
                      <a:pt x="1"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4" name="Freeform 128"/>
              <p:cNvSpPr/>
              <p:nvPr/>
            </p:nvSpPr>
            <p:spPr bwMode="auto">
              <a:xfrm>
                <a:off x="3800" y="2460"/>
                <a:ext cx="116" cy="61"/>
              </a:xfrm>
              <a:custGeom>
                <a:avLst/>
                <a:gdLst>
                  <a:gd name="T0" fmla="*/ 35 w 49"/>
                  <a:gd name="T1" fmla="*/ 17 h 26"/>
                  <a:gd name="T2" fmla="*/ 10 w 49"/>
                  <a:gd name="T3" fmla="*/ 4 h 26"/>
                  <a:gd name="T4" fmla="*/ 8 w 49"/>
                  <a:gd name="T5" fmla="*/ 4 h 26"/>
                  <a:gd name="T6" fmla="*/ 0 w 49"/>
                  <a:gd name="T7" fmla="*/ 0 h 26"/>
                  <a:gd name="T8" fmla="*/ 9 w 49"/>
                  <a:gd name="T9" fmla="*/ 6 h 26"/>
                  <a:gd name="T10" fmla="*/ 2 w 49"/>
                  <a:gd name="T11" fmla="*/ 2 h 26"/>
                  <a:gd name="T12" fmla="*/ 39 w 49"/>
                  <a:gd name="T13" fmla="*/ 22 h 26"/>
                  <a:gd name="T14" fmla="*/ 45 w 49"/>
                  <a:gd name="T15" fmla="*/ 23 h 26"/>
                  <a:gd name="T16" fmla="*/ 35 w 49"/>
                  <a:gd name="T17"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26">
                    <a:moveTo>
                      <a:pt x="35" y="17"/>
                    </a:moveTo>
                    <a:cubicBezTo>
                      <a:pt x="32" y="15"/>
                      <a:pt x="19" y="9"/>
                      <a:pt x="10" y="4"/>
                    </a:cubicBezTo>
                    <a:cubicBezTo>
                      <a:pt x="12" y="5"/>
                      <a:pt x="17" y="9"/>
                      <a:pt x="8" y="4"/>
                    </a:cubicBezTo>
                    <a:cubicBezTo>
                      <a:pt x="1" y="1"/>
                      <a:pt x="5" y="2"/>
                      <a:pt x="0" y="0"/>
                    </a:cubicBezTo>
                    <a:cubicBezTo>
                      <a:pt x="7" y="4"/>
                      <a:pt x="10" y="6"/>
                      <a:pt x="9" y="6"/>
                    </a:cubicBezTo>
                    <a:cubicBezTo>
                      <a:pt x="2" y="2"/>
                      <a:pt x="2" y="2"/>
                      <a:pt x="2" y="2"/>
                    </a:cubicBezTo>
                    <a:cubicBezTo>
                      <a:pt x="14" y="9"/>
                      <a:pt x="27" y="16"/>
                      <a:pt x="39" y="22"/>
                    </a:cubicBezTo>
                    <a:cubicBezTo>
                      <a:pt x="49" y="26"/>
                      <a:pt x="39" y="20"/>
                      <a:pt x="45" y="23"/>
                    </a:cubicBezTo>
                    <a:cubicBezTo>
                      <a:pt x="38" y="20"/>
                      <a:pt x="40" y="20"/>
                      <a:pt x="35" y="17"/>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5" name="Freeform 129"/>
              <p:cNvSpPr/>
              <p:nvPr/>
            </p:nvSpPr>
            <p:spPr bwMode="auto">
              <a:xfrm>
                <a:off x="4105" y="2649"/>
                <a:ext cx="33" cy="19"/>
              </a:xfrm>
              <a:custGeom>
                <a:avLst/>
                <a:gdLst>
                  <a:gd name="T0" fmla="*/ 6 w 14"/>
                  <a:gd name="T1" fmla="*/ 3 h 8"/>
                  <a:gd name="T2" fmla="*/ 3 w 14"/>
                  <a:gd name="T3" fmla="*/ 2 h 8"/>
                  <a:gd name="T4" fmla="*/ 6 w 14"/>
                  <a:gd name="T5" fmla="*/ 3 h 8"/>
                </a:gdLst>
                <a:ahLst/>
                <a:cxnLst>
                  <a:cxn ang="0">
                    <a:pos x="T0" y="T1"/>
                  </a:cxn>
                  <a:cxn ang="0">
                    <a:pos x="T2" y="T3"/>
                  </a:cxn>
                  <a:cxn ang="0">
                    <a:pos x="T4" y="T5"/>
                  </a:cxn>
                </a:cxnLst>
                <a:rect l="0" t="0" r="r" b="b"/>
                <a:pathLst>
                  <a:path w="14" h="8">
                    <a:moveTo>
                      <a:pt x="6" y="3"/>
                    </a:moveTo>
                    <a:cubicBezTo>
                      <a:pt x="2" y="1"/>
                      <a:pt x="0" y="0"/>
                      <a:pt x="3" y="2"/>
                    </a:cubicBezTo>
                    <a:cubicBezTo>
                      <a:pt x="10" y="6"/>
                      <a:pt x="14" y="8"/>
                      <a:pt x="6"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6" name="Freeform 130"/>
              <p:cNvSpPr/>
              <p:nvPr/>
            </p:nvSpPr>
            <p:spPr bwMode="auto">
              <a:xfrm>
                <a:off x="3746" y="2424"/>
                <a:ext cx="26" cy="12"/>
              </a:xfrm>
              <a:custGeom>
                <a:avLst/>
                <a:gdLst>
                  <a:gd name="T0" fmla="*/ 7 w 11"/>
                  <a:gd name="T1" fmla="*/ 3 h 5"/>
                  <a:gd name="T2" fmla="*/ 2 w 11"/>
                  <a:gd name="T3" fmla="*/ 1 h 5"/>
                  <a:gd name="T4" fmla="*/ 11 w 11"/>
                  <a:gd name="T5" fmla="*/ 5 h 5"/>
                  <a:gd name="T6" fmla="*/ 7 w 11"/>
                  <a:gd name="T7" fmla="*/ 3 h 5"/>
                </a:gdLst>
                <a:ahLst/>
                <a:cxnLst>
                  <a:cxn ang="0">
                    <a:pos x="T0" y="T1"/>
                  </a:cxn>
                  <a:cxn ang="0">
                    <a:pos x="T2" y="T3"/>
                  </a:cxn>
                  <a:cxn ang="0">
                    <a:pos x="T4" y="T5"/>
                  </a:cxn>
                  <a:cxn ang="0">
                    <a:pos x="T6" y="T7"/>
                  </a:cxn>
                </a:cxnLst>
                <a:rect l="0" t="0" r="r" b="b"/>
                <a:pathLst>
                  <a:path w="11" h="5">
                    <a:moveTo>
                      <a:pt x="7" y="3"/>
                    </a:moveTo>
                    <a:cubicBezTo>
                      <a:pt x="5" y="2"/>
                      <a:pt x="0" y="0"/>
                      <a:pt x="2" y="1"/>
                    </a:cubicBezTo>
                    <a:cubicBezTo>
                      <a:pt x="6" y="3"/>
                      <a:pt x="10" y="5"/>
                      <a:pt x="11" y="5"/>
                    </a:cubicBezTo>
                    <a:cubicBezTo>
                      <a:pt x="10" y="4"/>
                      <a:pt x="8" y="3"/>
                      <a:pt x="7"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7" name="Freeform 131"/>
              <p:cNvSpPr/>
              <p:nvPr/>
            </p:nvSpPr>
            <p:spPr bwMode="auto">
              <a:xfrm>
                <a:off x="3257" y="2240"/>
                <a:ext cx="168" cy="69"/>
              </a:xfrm>
              <a:custGeom>
                <a:avLst/>
                <a:gdLst>
                  <a:gd name="T0" fmla="*/ 54 w 71"/>
                  <a:gd name="T1" fmla="*/ 20 h 29"/>
                  <a:gd name="T2" fmla="*/ 30 w 71"/>
                  <a:gd name="T3" fmla="*/ 8 h 29"/>
                  <a:gd name="T4" fmla="*/ 36 w 71"/>
                  <a:gd name="T5" fmla="*/ 11 h 29"/>
                  <a:gd name="T6" fmla="*/ 5 w 71"/>
                  <a:gd name="T7" fmla="*/ 0 h 29"/>
                  <a:gd name="T8" fmla="*/ 0 w 71"/>
                  <a:gd name="T9" fmla="*/ 1 h 29"/>
                  <a:gd name="T10" fmla="*/ 15 w 71"/>
                  <a:gd name="T11" fmla="*/ 8 h 29"/>
                  <a:gd name="T12" fmla="*/ 12 w 71"/>
                  <a:gd name="T13" fmla="*/ 7 h 29"/>
                  <a:gd name="T14" fmla="*/ 36 w 71"/>
                  <a:gd name="T15" fmla="*/ 17 h 29"/>
                  <a:gd name="T16" fmla="*/ 35 w 71"/>
                  <a:gd name="T17" fmla="*/ 17 h 29"/>
                  <a:gd name="T18" fmla="*/ 37 w 71"/>
                  <a:gd name="T19" fmla="*/ 17 h 29"/>
                  <a:gd name="T20" fmla="*/ 48 w 71"/>
                  <a:gd name="T21" fmla="*/ 21 h 29"/>
                  <a:gd name="T22" fmla="*/ 71 w 71"/>
                  <a:gd name="T23" fmla="*/ 29 h 29"/>
                  <a:gd name="T24" fmla="*/ 54 w 71"/>
                  <a:gd name="T25" fmla="*/ 2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1" h="29">
                    <a:moveTo>
                      <a:pt x="54" y="20"/>
                    </a:moveTo>
                    <a:cubicBezTo>
                      <a:pt x="53" y="18"/>
                      <a:pt x="31" y="10"/>
                      <a:pt x="30" y="8"/>
                    </a:cubicBezTo>
                    <a:cubicBezTo>
                      <a:pt x="33" y="10"/>
                      <a:pt x="29" y="9"/>
                      <a:pt x="36" y="11"/>
                    </a:cubicBezTo>
                    <a:cubicBezTo>
                      <a:pt x="28" y="8"/>
                      <a:pt x="19" y="6"/>
                      <a:pt x="5" y="0"/>
                    </a:cubicBezTo>
                    <a:cubicBezTo>
                      <a:pt x="4" y="1"/>
                      <a:pt x="4" y="2"/>
                      <a:pt x="0" y="1"/>
                    </a:cubicBezTo>
                    <a:cubicBezTo>
                      <a:pt x="7" y="4"/>
                      <a:pt x="13" y="7"/>
                      <a:pt x="15" y="8"/>
                    </a:cubicBezTo>
                    <a:cubicBezTo>
                      <a:pt x="12" y="7"/>
                      <a:pt x="12" y="7"/>
                      <a:pt x="12" y="7"/>
                    </a:cubicBezTo>
                    <a:cubicBezTo>
                      <a:pt x="24" y="12"/>
                      <a:pt x="30" y="14"/>
                      <a:pt x="36" y="17"/>
                    </a:cubicBezTo>
                    <a:cubicBezTo>
                      <a:pt x="35" y="17"/>
                      <a:pt x="35" y="17"/>
                      <a:pt x="35" y="17"/>
                    </a:cubicBezTo>
                    <a:cubicBezTo>
                      <a:pt x="40" y="18"/>
                      <a:pt x="35" y="16"/>
                      <a:pt x="37" y="17"/>
                    </a:cubicBezTo>
                    <a:cubicBezTo>
                      <a:pt x="40" y="18"/>
                      <a:pt x="46" y="20"/>
                      <a:pt x="48" y="21"/>
                    </a:cubicBezTo>
                    <a:cubicBezTo>
                      <a:pt x="55" y="24"/>
                      <a:pt x="60" y="25"/>
                      <a:pt x="71" y="29"/>
                    </a:cubicBezTo>
                    <a:cubicBezTo>
                      <a:pt x="53" y="21"/>
                      <a:pt x="71" y="27"/>
                      <a:pt x="54" y="2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8" name="Freeform 132"/>
              <p:cNvSpPr/>
              <p:nvPr/>
            </p:nvSpPr>
            <p:spPr bwMode="auto">
              <a:xfrm>
                <a:off x="3448" y="2323"/>
                <a:ext cx="22" cy="9"/>
              </a:xfrm>
              <a:custGeom>
                <a:avLst/>
                <a:gdLst>
                  <a:gd name="T0" fmla="*/ 0 w 9"/>
                  <a:gd name="T1" fmla="*/ 0 h 4"/>
                  <a:gd name="T2" fmla="*/ 6 w 9"/>
                  <a:gd name="T3" fmla="*/ 3 h 4"/>
                  <a:gd name="T4" fmla="*/ 7 w 9"/>
                  <a:gd name="T5" fmla="*/ 3 h 4"/>
                  <a:gd name="T6" fmla="*/ 0 w 9"/>
                  <a:gd name="T7" fmla="*/ 0 h 4"/>
                </a:gdLst>
                <a:ahLst/>
                <a:cxnLst>
                  <a:cxn ang="0">
                    <a:pos x="T0" y="T1"/>
                  </a:cxn>
                  <a:cxn ang="0">
                    <a:pos x="T2" y="T3"/>
                  </a:cxn>
                  <a:cxn ang="0">
                    <a:pos x="T4" y="T5"/>
                  </a:cxn>
                  <a:cxn ang="0">
                    <a:pos x="T6" y="T7"/>
                  </a:cxn>
                </a:cxnLst>
                <a:rect l="0" t="0" r="r" b="b"/>
                <a:pathLst>
                  <a:path w="9" h="4">
                    <a:moveTo>
                      <a:pt x="0" y="0"/>
                    </a:moveTo>
                    <a:cubicBezTo>
                      <a:pt x="0" y="1"/>
                      <a:pt x="2" y="2"/>
                      <a:pt x="6" y="3"/>
                    </a:cubicBezTo>
                    <a:cubicBezTo>
                      <a:pt x="8" y="4"/>
                      <a:pt x="9" y="4"/>
                      <a:pt x="7" y="3"/>
                    </a:cubicBezTo>
                    <a:cubicBezTo>
                      <a:pt x="4" y="2"/>
                      <a:pt x="1" y="1"/>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9" name="Freeform 133"/>
              <p:cNvSpPr/>
              <p:nvPr/>
            </p:nvSpPr>
            <p:spPr bwMode="auto">
              <a:xfrm>
                <a:off x="3259" y="2235"/>
                <a:ext cx="5" cy="3"/>
              </a:xfrm>
              <a:custGeom>
                <a:avLst/>
                <a:gdLst>
                  <a:gd name="T0" fmla="*/ 0 w 5"/>
                  <a:gd name="T1" fmla="*/ 0 h 3"/>
                  <a:gd name="T2" fmla="*/ 5 w 5"/>
                  <a:gd name="T3" fmla="*/ 3 h 3"/>
                  <a:gd name="T4" fmla="*/ 0 w 5"/>
                  <a:gd name="T5" fmla="*/ 0 h 3"/>
                  <a:gd name="T6" fmla="*/ 0 w 5"/>
                  <a:gd name="T7" fmla="*/ 0 h 3"/>
                </a:gdLst>
                <a:ahLst/>
                <a:cxnLst>
                  <a:cxn ang="0">
                    <a:pos x="T0" y="T1"/>
                  </a:cxn>
                  <a:cxn ang="0">
                    <a:pos x="T2" y="T3"/>
                  </a:cxn>
                  <a:cxn ang="0">
                    <a:pos x="T4" y="T5"/>
                  </a:cxn>
                  <a:cxn ang="0">
                    <a:pos x="T6" y="T7"/>
                  </a:cxn>
                </a:cxnLst>
                <a:rect l="0" t="0" r="r" b="b"/>
                <a:pathLst>
                  <a:path w="5" h="3">
                    <a:moveTo>
                      <a:pt x="0" y="0"/>
                    </a:moveTo>
                    <a:lnTo>
                      <a:pt x="5" y="3"/>
                    </a:lnTo>
                    <a:lnTo>
                      <a:pt x="0" y="0"/>
                    </a:lnTo>
                    <a:lnTo>
                      <a:pt x="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0" name="Freeform 134"/>
              <p:cNvSpPr/>
              <p:nvPr/>
            </p:nvSpPr>
            <p:spPr bwMode="auto">
              <a:xfrm>
                <a:off x="3252" y="2245"/>
                <a:ext cx="7" cy="2"/>
              </a:xfrm>
              <a:custGeom>
                <a:avLst/>
                <a:gdLst>
                  <a:gd name="T0" fmla="*/ 0 w 7"/>
                  <a:gd name="T1" fmla="*/ 0 h 2"/>
                  <a:gd name="T2" fmla="*/ 7 w 7"/>
                  <a:gd name="T3" fmla="*/ 2 h 2"/>
                  <a:gd name="T4" fmla="*/ 5 w 7"/>
                  <a:gd name="T5" fmla="*/ 0 h 2"/>
                  <a:gd name="T6" fmla="*/ 0 w 7"/>
                  <a:gd name="T7" fmla="*/ 0 h 2"/>
                </a:gdLst>
                <a:ahLst/>
                <a:cxnLst>
                  <a:cxn ang="0">
                    <a:pos x="T0" y="T1"/>
                  </a:cxn>
                  <a:cxn ang="0">
                    <a:pos x="T2" y="T3"/>
                  </a:cxn>
                  <a:cxn ang="0">
                    <a:pos x="T4" y="T5"/>
                  </a:cxn>
                  <a:cxn ang="0">
                    <a:pos x="T6" y="T7"/>
                  </a:cxn>
                </a:cxnLst>
                <a:rect l="0" t="0" r="r" b="b"/>
                <a:pathLst>
                  <a:path w="7" h="2">
                    <a:moveTo>
                      <a:pt x="0" y="0"/>
                    </a:moveTo>
                    <a:lnTo>
                      <a:pt x="7" y="2"/>
                    </a:lnTo>
                    <a:lnTo>
                      <a:pt x="5" y="0"/>
                    </a:lnTo>
                    <a:lnTo>
                      <a:pt x="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1" name="Freeform 135"/>
              <p:cNvSpPr/>
              <p:nvPr/>
            </p:nvSpPr>
            <p:spPr bwMode="auto">
              <a:xfrm>
                <a:off x="3125" y="2193"/>
                <a:ext cx="16" cy="9"/>
              </a:xfrm>
              <a:custGeom>
                <a:avLst/>
                <a:gdLst>
                  <a:gd name="T0" fmla="*/ 5 w 7"/>
                  <a:gd name="T1" fmla="*/ 2 h 4"/>
                  <a:gd name="T2" fmla="*/ 6 w 7"/>
                  <a:gd name="T3" fmla="*/ 3 h 4"/>
                  <a:gd name="T4" fmla="*/ 5 w 7"/>
                  <a:gd name="T5" fmla="*/ 2 h 4"/>
                </a:gdLst>
                <a:ahLst/>
                <a:cxnLst>
                  <a:cxn ang="0">
                    <a:pos x="T0" y="T1"/>
                  </a:cxn>
                  <a:cxn ang="0">
                    <a:pos x="T2" y="T3"/>
                  </a:cxn>
                  <a:cxn ang="0">
                    <a:pos x="T4" y="T5"/>
                  </a:cxn>
                </a:cxnLst>
                <a:rect l="0" t="0" r="r" b="b"/>
                <a:pathLst>
                  <a:path w="7" h="4">
                    <a:moveTo>
                      <a:pt x="5" y="2"/>
                    </a:moveTo>
                    <a:cubicBezTo>
                      <a:pt x="0" y="0"/>
                      <a:pt x="7" y="4"/>
                      <a:pt x="6" y="3"/>
                    </a:cubicBezTo>
                    <a:cubicBezTo>
                      <a:pt x="7" y="3"/>
                      <a:pt x="5" y="2"/>
                      <a:pt x="5" y="2"/>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2" name="Freeform 136"/>
              <p:cNvSpPr/>
              <p:nvPr/>
            </p:nvSpPr>
            <p:spPr bwMode="auto">
              <a:xfrm>
                <a:off x="2893" y="2124"/>
                <a:ext cx="321" cy="116"/>
              </a:xfrm>
              <a:custGeom>
                <a:avLst/>
                <a:gdLst>
                  <a:gd name="T0" fmla="*/ 116 w 136"/>
                  <a:gd name="T1" fmla="*/ 39 h 49"/>
                  <a:gd name="T2" fmla="*/ 118 w 136"/>
                  <a:gd name="T3" fmla="*/ 39 h 49"/>
                  <a:gd name="T4" fmla="*/ 103 w 136"/>
                  <a:gd name="T5" fmla="*/ 32 h 49"/>
                  <a:gd name="T6" fmla="*/ 56 w 136"/>
                  <a:gd name="T7" fmla="*/ 15 h 49"/>
                  <a:gd name="T8" fmla="*/ 58 w 136"/>
                  <a:gd name="T9" fmla="*/ 16 h 49"/>
                  <a:gd name="T10" fmla="*/ 28 w 136"/>
                  <a:gd name="T11" fmla="*/ 8 h 49"/>
                  <a:gd name="T12" fmla="*/ 23 w 136"/>
                  <a:gd name="T13" fmla="*/ 7 h 49"/>
                  <a:gd name="T14" fmla="*/ 2 w 136"/>
                  <a:gd name="T15" fmla="*/ 0 h 49"/>
                  <a:gd name="T16" fmla="*/ 13 w 136"/>
                  <a:gd name="T17" fmla="*/ 3 h 49"/>
                  <a:gd name="T18" fmla="*/ 14 w 136"/>
                  <a:gd name="T19" fmla="*/ 5 h 49"/>
                  <a:gd name="T20" fmla="*/ 6 w 136"/>
                  <a:gd name="T21" fmla="*/ 3 h 49"/>
                  <a:gd name="T22" fmla="*/ 13 w 136"/>
                  <a:gd name="T23" fmla="*/ 5 h 49"/>
                  <a:gd name="T24" fmla="*/ 0 w 136"/>
                  <a:gd name="T25" fmla="*/ 2 h 49"/>
                  <a:gd name="T26" fmla="*/ 23 w 136"/>
                  <a:gd name="T27" fmla="*/ 12 h 49"/>
                  <a:gd name="T28" fmla="*/ 17 w 136"/>
                  <a:gd name="T29" fmla="*/ 10 h 49"/>
                  <a:gd name="T30" fmla="*/ 33 w 136"/>
                  <a:gd name="T31" fmla="*/ 15 h 49"/>
                  <a:gd name="T32" fmla="*/ 64 w 136"/>
                  <a:gd name="T33" fmla="*/ 27 h 49"/>
                  <a:gd name="T34" fmla="*/ 96 w 136"/>
                  <a:gd name="T35" fmla="*/ 38 h 49"/>
                  <a:gd name="T36" fmla="*/ 96 w 136"/>
                  <a:gd name="T37" fmla="*/ 38 h 49"/>
                  <a:gd name="T38" fmla="*/ 136 w 136"/>
                  <a:gd name="T39" fmla="*/ 49 h 49"/>
                  <a:gd name="T40" fmla="*/ 124 w 136"/>
                  <a:gd name="T41" fmla="*/ 42 h 49"/>
                  <a:gd name="T42" fmla="*/ 129 w 136"/>
                  <a:gd name="T43" fmla="*/ 43 h 49"/>
                  <a:gd name="T44" fmla="*/ 116 w 136"/>
                  <a:gd name="T45" fmla="*/ 3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6" h="49">
                    <a:moveTo>
                      <a:pt x="116" y="39"/>
                    </a:moveTo>
                    <a:cubicBezTo>
                      <a:pt x="114" y="38"/>
                      <a:pt x="116" y="38"/>
                      <a:pt x="118" y="39"/>
                    </a:cubicBezTo>
                    <a:cubicBezTo>
                      <a:pt x="107" y="35"/>
                      <a:pt x="107" y="34"/>
                      <a:pt x="103" y="32"/>
                    </a:cubicBezTo>
                    <a:cubicBezTo>
                      <a:pt x="88" y="27"/>
                      <a:pt x="73" y="21"/>
                      <a:pt x="56" y="15"/>
                    </a:cubicBezTo>
                    <a:cubicBezTo>
                      <a:pt x="56" y="15"/>
                      <a:pt x="57" y="16"/>
                      <a:pt x="58" y="16"/>
                    </a:cubicBezTo>
                    <a:cubicBezTo>
                      <a:pt x="53" y="15"/>
                      <a:pt x="39" y="10"/>
                      <a:pt x="28" y="8"/>
                    </a:cubicBezTo>
                    <a:cubicBezTo>
                      <a:pt x="38" y="11"/>
                      <a:pt x="27" y="8"/>
                      <a:pt x="23" y="7"/>
                    </a:cubicBezTo>
                    <a:cubicBezTo>
                      <a:pt x="19" y="5"/>
                      <a:pt x="8" y="1"/>
                      <a:pt x="2" y="0"/>
                    </a:cubicBezTo>
                    <a:cubicBezTo>
                      <a:pt x="13" y="3"/>
                      <a:pt x="13" y="3"/>
                      <a:pt x="13" y="3"/>
                    </a:cubicBezTo>
                    <a:cubicBezTo>
                      <a:pt x="13" y="4"/>
                      <a:pt x="19" y="6"/>
                      <a:pt x="14" y="5"/>
                    </a:cubicBezTo>
                    <a:cubicBezTo>
                      <a:pt x="12" y="4"/>
                      <a:pt x="8" y="3"/>
                      <a:pt x="6" y="3"/>
                    </a:cubicBezTo>
                    <a:cubicBezTo>
                      <a:pt x="8" y="4"/>
                      <a:pt x="10" y="4"/>
                      <a:pt x="13" y="5"/>
                    </a:cubicBezTo>
                    <a:cubicBezTo>
                      <a:pt x="12" y="6"/>
                      <a:pt x="6" y="4"/>
                      <a:pt x="0" y="2"/>
                    </a:cubicBezTo>
                    <a:cubicBezTo>
                      <a:pt x="13" y="7"/>
                      <a:pt x="17" y="9"/>
                      <a:pt x="23" y="12"/>
                    </a:cubicBezTo>
                    <a:cubicBezTo>
                      <a:pt x="17" y="10"/>
                      <a:pt x="17" y="10"/>
                      <a:pt x="17" y="10"/>
                    </a:cubicBezTo>
                    <a:cubicBezTo>
                      <a:pt x="20" y="11"/>
                      <a:pt x="29" y="14"/>
                      <a:pt x="33" y="15"/>
                    </a:cubicBezTo>
                    <a:cubicBezTo>
                      <a:pt x="36" y="17"/>
                      <a:pt x="59" y="24"/>
                      <a:pt x="64" y="27"/>
                    </a:cubicBezTo>
                    <a:cubicBezTo>
                      <a:pt x="74" y="29"/>
                      <a:pt x="84" y="33"/>
                      <a:pt x="96" y="38"/>
                    </a:cubicBezTo>
                    <a:cubicBezTo>
                      <a:pt x="96" y="38"/>
                      <a:pt x="96" y="38"/>
                      <a:pt x="96" y="38"/>
                    </a:cubicBezTo>
                    <a:cubicBezTo>
                      <a:pt x="118" y="45"/>
                      <a:pt x="120" y="44"/>
                      <a:pt x="136" y="49"/>
                    </a:cubicBezTo>
                    <a:cubicBezTo>
                      <a:pt x="126" y="45"/>
                      <a:pt x="135" y="47"/>
                      <a:pt x="124" y="42"/>
                    </a:cubicBezTo>
                    <a:cubicBezTo>
                      <a:pt x="129" y="43"/>
                      <a:pt x="129" y="43"/>
                      <a:pt x="129" y="43"/>
                    </a:cubicBezTo>
                    <a:cubicBezTo>
                      <a:pt x="123" y="41"/>
                      <a:pt x="122" y="41"/>
                      <a:pt x="116" y="39"/>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3" name="Freeform 137"/>
              <p:cNvSpPr/>
              <p:nvPr/>
            </p:nvSpPr>
            <p:spPr bwMode="auto">
              <a:xfrm>
                <a:off x="3028" y="2160"/>
                <a:ext cx="9" cy="2"/>
              </a:xfrm>
              <a:custGeom>
                <a:avLst/>
                <a:gdLst>
                  <a:gd name="T0" fmla="*/ 9 w 9"/>
                  <a:gd name="T1" fmla="*/ 2 h 2"/>
                  <a:gd name="T2" fmla="*/ 0 w 9"/>
                  <a:gd name="T3" fmla="*/ 0 h 2"/>
                  <a:gd name="T4" fmla="*/ 9 w 9"/>
                  <a:gd name="T5" fmla="*/ 2 h 2"/>
                </a:gdLst>
                <a:ahLst/>
                <a:cxnLst>
                  <a:cxn ang="0">
                    <a:pos x="T0" y="T1"/>
                  </a:cxn>
                  <a:cxn ang="0">
                    <a:pos x="T2" y="T3"/>
                  </a:cxn>
                  <a:cxn ang="0">
                    <a:pos x="T4" y="T5"/>
                  </a:cxn>
                </a:cxnLst>
                <a:rect l="0" t="0" r="r" b="b"/>
                <a:pathLst>
                  <a:path w="9" h="2">
                    <a:moveTo>
                      <a:pt x="9" y="2"/>
                    </a:moveTo>
                    <a:lnTo>
                      <a:pt x="0" y="0"/>
                    </a:lnTo>
                    <a:lnTo>
                      <a:pt x="9" y="2"/>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4" name="Freeform 138"/>
              <p:cNvSpPr/>
              <p:nvPr/>
            </p:nvSpPr>
            <p:spPr bwMode="auto">
              <a:xfrm>
                <a:off x="2992" y="2146"/>
                <a:ext cx="12" cy="7"/>
              </a:xfrm>
              <a:custGeom>
                <a:avLst/>
                <a:gdLst>
                  <a:gd name="T0" fmla="*/ 12 w 12"/>
                  <a:gd name="T1" fmla="*/ 7 h 7"/>
                  <a:gd name="T2" fmla="*/ 0 w 12"/>
                  <a:gd name="T3" fmla="*/ 0 h 7"/>
                  <a:gd name="T4" fmla="*/ 12 w 12"/>
                  <a:gd name="T5" fmla="*/ 7 h 7"/>
                </a:gdLst>
                <a:ahLst/>
                <a:cxnLst>
                  <a:cxn ang="0">
                    <a:pos x="T0" y="T1"/>
                  </a:cxn>
                  <a:cxn ang="0">
                    <a:pos x="T2" y="T3"/>
                  </a:cxn>
                  <a:cxn ang="0">
                    <a:pos x="T4" y="T5"/>
                  </a:cxn>
                </a:cxnLst>
                <a:rect l="0" t="0" r="r" b="b"/>
                <a:pathLst>
                  <a:path w="12" h="7">
                    <a:moveTo>
                      <a:pt x="12" y="7"/>
                    </a:moveTo>
                    <a:lnTo>
                      <a:pt x="0" y="0"/>
                    </a:lnTo>
                    <a:lnTo>
                      <a:pt x="12" y="7"/>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5" name="Freeform 139"/>
              <p:cNvSpPr/>
              <p:nvPr/>
            </p:nvSpPr>
            <p:spPr bwMode="auto">
              <a:xfrm>
                <a:off x="3635" y="2474"/>
                <a:ext cx="14" cy="5"/>
              </a:xfrm>
              <a:custGeom>
                <a:avLst/>
                <a:gdLst>
                  <a:gd name="T0" fmla="*/ 14 w 14"/>
                  <a:gd name="T1" fmla="*/ 5 h 5"/>
                  <a:gd name="T2" fmla="*/ 12 w 14"/>
                  <a:gd name="T3" fmla="*/ 5 h 5"/>
                  <a:gd name="T4" fmla="*/ 0 w 14"/>
                  <a:gd name="T5" fmla="*/ 0 h 5"/>
                  <a:gd name="T6" fmla="*/ 0 w 14"/>
                  <a:gd name="T7" fmla="*/ 0 h 5"/>
                  <a:gd name="T8" fmla="*/ 14 w 14"/>
                  <a:gd name="T9" fmla="*/ 5 h 5"/>
                </a:gdLst>
                <a:ahLst/>
                <a:cxnLst>
                  <a:cxn ang="0">
                    <a:pos x="T0" y="T1"/>
                  </a:cxn>
                  <a:cxn ang="0">
                    <a:pos x="T2" y="T3"/>
                  </a:cxn>
                  <a:cxn ang="0">
                    <a:pos x="T4" y="T5"/>
                  </a:cxn>
                  <a:cxn ang="0">
                    <a:pos x="T6" y="T7"/>
                  </a:cxn>
                  <a:cxn ang="0">
                    <a:pos x="T8" y="T9"/>
                  </a:cxn>
                </a:cxnLst>
                <a:rect l="0" t="0" r="r" b="b"/>
                <a:pathLst>
                  <a:path w="14" h="5">
                    <a:moveTo>
                      <a:pt x="14" y="5"/>
                    </a:moveTo>
                    <a:lnTo>
                      <a:pt x="12" y="5"/>
                    </a:lnTo>
                    <a:lnTo>
                      <a:pt x="0" y="0"/>
                    </a:lnTo>
                    <a:lnTo>
                      <a:pt x="0" y="0"/>
                    </a:lnTo>
                    <a:lnTo>
                      <a:pt x="14" y="5"/>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6" name="Freeform 140"/>
              <p:cNvSpPr/>
              <p:nvPr/>
            </p:nvSpPr>
            <p:spPr bwMode="auto">
              <a:xfrm>
                <a:off x="3550" y="2427"/>
                <a:ext cx="19" cy="7"/>
              </a:xfrm>
              <a:custGeom>
                <a:avLst/>
                <a:gdLst>
                  <a:gd name="T0" fmla="*/ 1 w 8"/>
                  <a:gd name="T1" fmla="*/ 0 h 3"/>
                  <a:gd name="T2" fmla="*/ 4 w 8"/>
                  <a:gd name="T3" fmla="*/ 2 h 3"/>
                  <a:gd name="T4" fmla="*/ 1 w 8"/>
                  <a:gd name="T5" fmla="*/ 0 h 3"/>
                </a:gdLst>
                <a:ahLst/>
                <a:cxnLst>
                  <a:cxn ang="0">
                    <a:pos x="T0" y="T1"/>
                  </a:cxn>
                  <a:cxn ang="0">
                    <a:pos x="T2" y="T3"/>
                  </a:cxn>
                  <a:cxn ang="0">
                    <a:pos x="T4" y="T5"/>
                  </a:cxn>
                </a:cxnLst>
                <a:rect l="0" t="0" r="r" b="b"/>
                <a:pathLst>
                  <a:path w="8" h="3">
                    <a:moveTo>
                      <a:pt x="1" y="0"/>
                    </a:moveTo>
                    <a:cubicBezTo>
                      <a:pt x="0" y="0"/>
                      <a:pt x="2" y="1"/>
                      <a:pt x="4" y="2"/>
                    </a:cubicBezTo>
                    <a:cubicBezTo>
                      <a:pt x="8" y="3"/>
                      <a:pt x="3" y="1"/>
                      <a:pt x="1"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7" name="Freeform 141"/>
              <p:cNvSpPr/>
              <p:nvPr/>
            </p:nvSpPr>
            <p:spPr bwMode="auto">
              <a:xfrm>
                <a:off x="2855" y="2106"/>
                <a:ext cx="10" cy="2"/>
              </a:xfrm>
              <a:custGeom>
                <a:avLst/>
                <a:gdLst>
                  <a:gd name="T0" fmla="*/ 10 w 10"/>
                  <a:gd name="T1" fmla="*/ 2 h 2"/>
                  <a:gd name="T2" fmla="*/ 0 w 10"/>
                  <a:gd name="T3" fmla="*/ 0 h 2"/>
                  <a:gd name="T4" fmla="*/ 10 w 10"/>
                  <a:gd name="T5" fmla="*/ 2 h 2"/>
                </a:gdLst>
                <a:ahLst/>
                <a:cxnLst>
                  <a:cxn ang="0">
                    <a:pos x="T0" y="T1"/>
                  </a:cxn>
                  <a:cxn ang="0">
                    <a:pos x="T2" y="T3"/>
                  </a:cxn>
                  <a:cxn ang="0">
                    <a:pos x="T4" y="T5"/>
                  </a:cxn>
                </a:cxnLst>
                <a:rect l="0" t="0" r="r" b="b"/>
                <a:pathLst>
                  <a:path w="10" h="2">
                    <a:moveTo>
                      <a:pt x="10" y="2"/>
                    </a:moveTo>
                    <a:lnTo>
                      <a:pt x="0" y="0"/>
                    </a:lnTo>
                    <a:lnTo>
                      <a:pt x="10" y="2"/>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8" name="Freeform 142"/>
              <p:cNvSpPr/>
              <p:nvPr/>
            </p:nvSpPr>
            <p:spPr bwMode="auto">
              <a:xfrm>
                <a:off x="2844" y="2108"/>
                <a:ext cx="35" cy="9"/>
              </a:xfrm>
              <a:custGeom>
                <a:avLst/>
                <a:gdLst>
                  <a:gd name="T0" fmla="*/ 0 w 15"/>
                  <a:gd name="T1" fmla="*/ 0 h 4"/>
                  <a:gd name="T2" fmla="*/ 15 w 15"/>
                  <a:gd name="T3" fmla="*/ 4 h 4"/>
                  <a:gd name="T4" fmla="*/ 0 w 15"/>
                  <a:gd name="T5" fmla="*/ 0 h 4"/>
                </a:gdLst>
                <a:ahLst/>
                <a:cxnLst>
                  <a:cxn ang="0">
                    <a:pos x="T0" y="T1"/>
                  </a:cxn>
                  <a:cxn ang="0">
                    <a:pos x="T2" y="T3"/>
                  </a:cxn>
                  <a:cxn ang="0">
                    <a:pos x="T4" y="T5"/>
                  </a:cxn>
                </a:cxnLst>
                <a:rect l="0" t="0" r="r" b="b"/>
                <a:pathLst>
                  <a:path w="15" h="4">
                    <a:moveTo>
                      <a:pt x="0" y="0"/>
                    </a:moveTo>
                    <a:cubicBezTo>
                      <a:pt x="3" y="1"/>
                      <a:pt x="11" y="3"/>
                      <a:pt x="15" y="4"/>
                    </a:cubicBezTo>
                    <a:cubicBezTo>
                      <a:pt x="9" y="3"/>
                      <a:pt x="5" y="1"/>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9" name="Freeform 143"/>
              <p:cNvSpPr/>
              <p:nvPr/>
            </p:nvSpPr>
            <p:spPr bwMode="auto">
              <a:xfrm>
                <a:off x="2877" y="2120"/>
                <a:ext cx="9" cy="2"/>
              </a:xfrm>
              <a:custGeom>
                <a:avLst/>
                <a:gdLst>
                  <a:gd name="T0" fmla="*/ 0 w 9"/>
                  <a:gd name="T1" fmla="*/ 0 h 2"/>
                  <a:gd name="T2" fmla="*/ 9 w 9"/>
                  <a:gd name="T3" fmla="*/ 2 h 2"/>
                  <a:gd name="T4" fmla="*/ 4 w 9"/>
                  <a:gd name="T5" fmla="*/ 2 h 2"/>
                  <a:gd name="T6" fmla="*/ 0 w 9"/>
                  <a:gd name="T7" fmla="*/ 0 h 2"/>
                </a:gdLst>
                <a:ahLst/>
                <a:cxnLst>
                  <a:cxn ang="0">
                    <a:pos x="T0" y="T1"/>
                  </a:cxn>
                  <a:cxn ang="0">
                    <a:pos x="T2" y="T3"/>
                  </a:cxn>
                  <a:cxn ang="0">
                    <a:pos x="T4" y="T5"/>
                  </a:cxn>
                  <a:cxn ang="0">
                    <a:pos x="T6" y="T7"/>
                  </a:cxn>
                </a:cxnLst>
                <a:rect l="0" t="0" r="r" b="b"/>
                <a:pathLst>
                  <a:path w="9" h="2">
                    <a:moveTo>
                      <a:pt x="0" y="0"/>
                    </a:moveTo>
                    <a:lnTo>
                      <a:pt x="9" y="2"/>
                    </a:lnTo>
                    <a:lnTo>
                      <a:pt x="4" y="2"/>
                    </a:lnTo>
                    <a:lnTo>
                      <a:pt x="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0" name="Freeform 144"/>
              <p:cNvSpPr/>
              <p:nvPr/>
            </p:nvSpPr>
            <p:spPr bwMode="auto">
              <a:xfrm>
                <a:off x="2725" y="2068"/>
                <a:ext cx="22" cy="4"/>
              </a:xfrm>
              <a:custGeom>
                <a:avLst/>
                <a:gdLst>
                  <a:gd name="T0" fmla="*/ 4 w 9"/>
                  <a:gd name="T1" fmla="*/ 1 h 2"/>
                  <a:gd name="T2" fmla="*/ 9 w 9"/>
                  <a:gd name="T3" fmla="*/ 2 h 2"/>
                  <a:gd name="T4" fmla="*/ 4 w 9"/>
                  <a:gd name="T5" fmla="*/ 1 h 2"/>
                </a:gdLst>
                <a:ahLst/>
                <a:cxnLst>
                  <a:cxn ang="0">
                    <a:pos x="T0" y="T1"/>
                  </a:cxn>
                  <a:cxn ang="0">
                    <a:pos x="T2" y="T3"/>
                  </a:cxn>
                  <a:cxn ang="0">
                    <a:pos x="T4" y="T5"/>
                  </a:cxn>
                </a:cxnLst>
                <a:rect l="0" t="0" r="r" b="b"/>
                <a:pathLst>
                  <a:path w="9" h="2">
                    <a:moveTo>
                      <a:pt x="4" y="1"/>
                    </a:moveTo>
                    <a:cubicBezTo>
                      <a:pt x="0" y="0"/>
                      <a:pt x="5" y="2"/>
                      <a:pt x="9" y="2"/>
                    </a:cubicBezTo>
                    <a:cubicBezTo>
                      <a:pt x="9" y="2"/>
                      <a:pt x="8" y="2"/>
                      <a:pt x="4"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1" name="Freeform 145"/>
              <p:cNvSpPr/>
              <p:nvPr/>
            </p:nvSpPr>
            <p:spPr bwMode="auto">
              <a:xfrm>
                <a:off x="2789" y="2091"/>
                <a:ext cx="17" cy="5"/>
              </a:xfrm>
              <a:custGeom>
                <a:avLst/>
                <a:gdLst>
                  <a:gd name="T0" fmla="*/ 0 w 17"/>
                  <a:gd name="T1" fmla="*/ 0 h 5"/>
                  <a:gd name="T2" fmla="*/ 17 w 17"/>
                  <a:gd name="T3" fmla="*/ 5 h 5"/>
                  <a:gd name="T4" fmla="*/ 12 w 17"/>
                  <a:gd name="T5" fmla="*/ 3 h 5"/>
                  <a:gd name="T6" fmla="*/ 0 w 17"/>
                  <a:gd name="T7" fmla="*/ 0 h 5"/>
                </a:gdLst>
                <a:ahLst/>
                <a:cxnLst>
                  <a:cxn ang="0">
                    <a:pos x="T0" y="T1"/>
                  </a:cxn>
                  <a:cxn ang="0">
                    <a:pos x="T2" y="T3"/>
                  </a:cxn>
                  <a:cxn ang="0">
                    <a:pos x="T4" y="T5"/>
                  </a:cxn>
                  <a:cxn ang="0">
                    <a:pos x="T6" y="T7"/>
                  </a:cxn>
                </a:cxnLst>
                <a:rect l="0" t="0" r="r" b="b"/>
                <a:pathLst>
                  <a:path w="17" h="5">
                    <a:moveTo>
                      <a:pt x="0" y="0"/>
                    </a:moveTo>
                    <a:lnTo>
                      <a:pt x="17" y="5"/>
                    </a:lnTo>
                    <a:lnTo>
                      <a:pt x="12" y="3"/>
                    </a:lnTo>
                    <a:lnTo>
                      <a:pt x="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2" name="Freeform 146"/>
              <p:cNvSpPr/>
              <p:nvPr/>
            </p:nvSpPr>
            <p:spPr bwMode="auto">
              <a:xfrm>
                <a:off x="2631" y="2075"/>
                <a:ext cx="85" cy="19"/>
              </a:xfrm>
              <a:custGeom>
                <a:avLst/>
                <a:gdLst>
                  <a:gd name="T0" fmla="*/ 15 w 36"/>
                  <a:gd name="T1" fmla="*/ 2 h 8"/>
                  <a:gd name="T2" fmla="*/ 1 w 36"/>
                  <a:gd name="T3" fmla="*/ 0 h 8"/>
                  <a:gd name="T4" fmla="*/ 3 w 36"/>
                  <a:gd name="T5" fmla="*/ 1 h 8"/>
                  <a:gd name="T6" fmla="*/ 30 w 36"/>
                  <a:gd name="T7" fmla="*/ 7 h 8"/>
                  <a:gd name="T8" fmla="*/ 15 w 36"/>
                  <a:gd name="T9" fmla="*/ 2 h 8"/>
                </a:gdLst>
                <a:ahLst/>
                <a:cxnLst>
                  <a:cxn ang="0">
                    <a:pos x="T0" y="T1"/>
                  </a:cxn>
                  <a:cxn ang="0">
                    <a:pos x="T2" y="T3"/>
                  </a:cxn>
                  <a:cxn ang="0">
                    <a:pos x="T4" y="T5"/>
                  </a:cxn>
                  <a:cxn ang="0">
                    <a:pos x="T6" y="T7"/>
                  </a:cxn>
                  <a:cxn ang="0">
                    <a:pos x="T8" y="T9"/>
                  </a:cxn>
                </a:cxnLst>
                <a:rect l="0" t="0" r="r" b="b"/>
                <a:pathLst>
                  <a:path w="36" h="8">
                    <a:moveTo>
                      <a:pt x="15" y="2"/>
                    </a:moveTo>
                    <a:cubicBezTo>
                      <a:pt x="7" y="0"/>
                      <a:pt x="4" y="0"/>
                      <a:pt x="1" y="0"/>
                    </a:cubicBezTo>
                    <a:cubicBezTo>
                      <a:pt x="0" y="0"/>
                      <a:pt x="9" y="2"/>
                      <a:pt x="3" y="1"/>
                    </a:cubicBezTo>
                    <a:cubicBezTo>
                      <a:pt x="8" y="2"/>
                      <a:pt x="24" y="7"/>
                      <a:pt x="30" y="7"/>
                    </a:cubicBezTo>
                    <a:cubicBezTo>
                      <a:pt x="36" y="8"/>
                      <a:pt x="26" y="5"/>
                      <a:pt x="15" y="2"/>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3" name="Freeform 147"/>
              <p:cNvSpPr/>
              <p:nvPr/>
            </p:nvSpPr>
            <p:spPr bwMode="auto">
              <a:xfrm>
                <a:off x="2402" y="2018"/>
                <a:ext cx="165" cy="36"/>
              </a:xfrm>
              <a:custGeom>
                <a:avLst/>
                <a:gdLst>
                  <a:gd name="T0" fmla="*/ 64 w 70"/>
                  <a:gd name="T1" fmla="*/ 13 h 15"/>
                  <a:gd name="T2" fmla="*/ 62 w 70"/>
                  <a:gd name="T3" fmla="*/ 11 h 15"/>
                  <a:gd name="T4" fmla="*/ 30 w 70"/>
                  <a:gd name="T5" fmla="*/ 4 h 15"/>
                  <a:gd name="T6" fmla="*/ 17 w 70"/>
                  <a:gd name="T7" fmla="*/ 2 h 15"/>
                  <a:gd name="T8" fmla="*/ 0 w 70"/>
                  <a:gd name="T9" fmla="*/ 1 h 15"/>
                  <a:gd name="T10" fmla="*/ 10 w 70"/>
                  <a:gd name="T11" fmla="*/ 4 h 15"/>
                  <a:gd name="T12" fmla="*/ 29 w 70"/>
                  <a:gd name="T13" fmla="*/ 8 h 15"/>
                  <a:gd name="T14" fmla="*/ 64 w 70"/>
                  <a:gd name="T15" fmla="*/ 14 h 15"/>
                  <a:gd name="T16" fmla="*/ 70 w 70"/>
                  <a:gd name="T17" fmla="*/ 14 h 15"/>
                  <a:gd name="T18" fmla="*/ 64 w 70"/>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15">
                    <a:moveTo>
                      <a:pt x="64" y="13"/>
                    </a:moveTo>
                    <a:cubicBezTo>
                      <a:pt x="69" y="13"/>
                      <a:pt x="54" y="10"/>
                      <a:pt x="62" y="11"/>
                    </a:cubicBezTo>
                    <a:cubicBezTo>
                      <a:pt x="53" y="9"/>
                      <a:pt x="41" y="7"/>
                      <a:pt x="30" y="4"/>
                    </a:cubicBezTo>
                    <a:cubicBezTo>
                      <a:pt x="32" y="5"/>
                      <a:pt x="17" y="2"/>
                      <a:pt x="17" y="2"/>
                    </a:cubicBezTo>
                    <a:cubicBezTo>
                      <a:pt x="11" y="1"/>
                      <a:pt x="3" y="0"/>
                      <a:pt x="0" y="1"/>
                    </a:cubicBezTo>
                    <a:cubicBezTo>
                      <a:pt x="5" y="2"/>
                      <a:pt x="18" y="5"/>
                      <a:pt x="10" y="4"/>
                    </a:cubicBezTo>
                    <a:cubicBezTo>
                      <a:pt x="18" y="5"/>
                      <a:pt x="31" y="8"/>
                      <a:pt x="29" y="8"/>
                    </a:cubicBezTo>
                    <a:cubicBezTo>
                      <a:pt x="43" y="11"/>
                      <a:pt x="52" y="12"/>
                      <a:pt x="64" y="14"/>
                    </a:cubicBezTo>
                    <a:cubicBezTo>
                      <a:pt x="67" y="15"/>
                      <a:pt x="58" y="11"/>
                      <a:pt x="70" y="14"/>
                    </a:cubicBezTo>
                    <a:cubicBezTo>
                      <a:pt x="68" y="14"/>
                      <a:pt x="66" y="13"/>
                      <a:pt x="64" y="1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4" name="Freeform 148"/>
              <p:cNvSpPr/>
              <p:nvPr/>
            </p:nvSpPr>
            <p:spPr bwMode="auto">
              <a:xfrm>
                <a:off x="3094" y="2273"/>
                <a:ext cx="85" cy="31"/>
              </a:xfrm>
              <a:custGeom>
                <a:avLst/>
                <a:gdLst>
                  <a:gd name="T0" fmla="*/ 12 w 36"/>
                  <a:gd name="T1" fmla="*/ 3 h 13"/>
                  <a:gd name="T2" fmla="*/ 0 w 36"/>
                  <a:gd name="T3" fmla="*/ 0 h 13"/>
                  <a:gd name="T4" fmla="*/ 9 w 36"/>
                  <a:gd name="T5" fmla="*/ 4 h 13"/>
                  <a:gd name="T6" fmla="*/ 34 w 36"/>
                  <a:gd name="T7" fmla="*/ 13 h 13"/>
                  <a:gd name="T8" fmla="*/ 32 w 36"/>
                  <a:gd name="T9" fmla="*/ 11 h 13"/>
                  <a:gd name="T10" fmla="*/ 12 w 36"/>
                  <a:gd name="T11" fmla="*/ 3 h 13"/>
                </a:gdLst>
                <a:ahLst/>
                <a:cxnLst>
                  <a:cxn ang="0">
                    <a:pos x="T0" y="T1"/>
                  </a:cxn>
                  <a:cxn ang="0">
                    <a:pos x="T2" y="T3"/>
                  </a:cxn>
                  <a:cxn ang="0">
                    <a:pos x="T4" y="T5"/>
                  </a:cxn>
                  <a:cxn ang="0">
                    <a:pos x="T6" y="T7"/>
                  </a:cxn>
                  <a:cxn ang="0">
                    <a:pos x="T8" y="T9"/>
                  </a:cxn>
                  <a:cxn ang="0">
                    <a:pos x="T10" y="T11"/>
                  </a:cxn>
                </a:cxnLst>
                <a:rect l="0" t="0" r="r" b="b"/>
                <a:pathLst>
                  <a:path w="36" h="13">
                    <a:moveTo>
                      <a:pt x="12" y="3"/>
                    </a:moveTo>
                    <a:cubicBezTo>
                      <a:pt x="7" y="2"/>
                      <a:pt x="6" y="2"/>
                      <a:pt x="0" y="0"/>
                    </a:cubicBezTo>
                    <a:cubicBezTo>
                      <a:pt x="0" y="0"/>
                      <a:pt x="9" y="4"/>
                      <a:pt x="9" y="4"/>
                    </a:cubicBezTo>
                    <a:cubicBezTo>
                      <a:pt x="21" y="9"/>
                      <a:pt x="27" y="11"/>
                      <a:pt x="34" y="13"/>
                    </a:cubicBezTo>
                    <a:cubicBezTo>
                      <a:pt x="36" y="13"/>
                      <a:pt x="32" y="11"/>
                      <a:pt x="32" y="11"/>
                    </a:cubicBezTo>
                    <a:cubicBezTo>
                      <a:pt x="29" y="9"/>
                      <a:pt x="18" y="5"/>
                      <a:pt x="12"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5" name="Freeform 149"/>
              <p:cNvSpPr/>
              <p:nvPr/>
            </p:nvSpPr>
            <p:spPr bwMode="auto">
              <a:xfrm>
                <a:off x="2397" y="2013"/>
                <a:ext cx="12" cy="3"/>
              </a:xfrm>
              <a:custGeom>
                <a:avLst/>
                <a:gdLst>
                  <a:gd name="T0" fmla="*/ 0 w 12"/>
                  <a:gd name="T1" fmla="*/ 0 h 3"/>
                  <a:gd name="T2" fmla="*/ 12 w 12"/>
                  <a:gd name="T3" fmla="*/ 3 h 3"/>
                  <a:gd name="T4" fmla="*/ 5 w 12"/>
                  <a:gd name="T5" fmla="*/ 0 h 3"/>
                  <a:gd name="T6" fmla="*/ 0 w 12"/>
                  <a:gd name="T7" fmla="*/ 0 h 3"/>
                </a:gdLst>
                <a:ahLst/>
                <a:cxnLst>
                  <a:cxn ang="0">
                    <a:pos x="T0" y="T1"/>
                  </a:cxn>
                  <a:cxn ang="0">
                    <a:pos x="T2" y="T3"/>
                  </a:cxn>
                  <a:cxn ang="0">
                    <a:pos x="T4" y="T5"/>
                  </a:cxn>
                  <a:cxn ang="0">
                    <a:pos x="T6" y="T7"/>
                  </a:cxn>
                </a:cxnLst>
                <a:rect l="0" t="0" r="r" b="b"/>
                <a:pathLst>
                  <a:path w="12" h="3">
                    <a:moveTo>
                      <a:pt x="0" y="0"/>
                    </a:moveTo>
                    <a:lnTo>
                      <a:pt x="12" y="3"/>
                    </a:lnTo>
                    <a:lnTo>
                      <a:pt x="5" y="0"/>
                    </a:lnTo>
                    <a:lnTo>
                      <a:pt x="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6" name="Freeform 150"/>
              <p:cNvSpPr/>
              <p:nvPr/>
            </p:nvSpPr>
            <p:spPr bwMode="auto">
              <a:xfrm>
                <a:off x="2754" y="2141"/>
                <a:ext cx="73" cy="21"/>
              </a:xfrm>
              <a:custGeom>
                <a:avLst/>
                <a:gdLst>
                  <a:gd name="T0" fmla="*/ 7 w 31"/>
                  <a:gd name="T1" fmla="*/ 2 h 9"/>
                  <a:gd name="T2" fmla="*/ 0 w 31"/>
                  <a:gd name="T3" fmla="*/ 0 h 9"/>
                  <a:gd name="T4" fmla="*/ 15 w 31"/>
                  <a:gd name="T5" fmla="*/ 6 h 9"/>
                  <a:gd name="T6" fmla="*/ 29 w 31"/>
                  <a:gd name="T7" fmla="*/ 9 h 9"/>
                  <a:gd name="T8" fmla="*/ 28 w 31"/>
                  <a:gd name="T9" fmla="*/ 8 h 9"/>
                  <a:gd name="T10" fmla="*/ 7 w 31"/>
                  <a:gd name="T11" fmla="*/ 2 h 9"/>
                </a:gdLst>
                <a:ahLst/>
                <a:cxnLst>
                  <a:cxn ang="0">
                    <a:pos x="T0" y="T1"/>
                  </a:cxn>
                  <a:cxn ang="0">
                    <a:pos x="T2" y="T3"/>
                  </a:cxn>
                  <a:cxn ang="0">
                    <a:pos x="T4" y="T5"/>
                  </a:cxn>
                  <a:cxn ang="0">
                    <a:pos x="T6" y="T7"/>
                  </a:cxn>
                  <a:cxn ang="0">
                    <a:pos x="T8" y="T9"/>
                  </a:cxn>
                  <a:cxn ang="0">
                    <a:pos x="T10" y="T11"/>
                  </a:cxn>
                </a:cxnLst>
                <a:rect l="0" t="0" r="r" b="b"/>
                <a:pathLst>
                  <a:path w="31" h="9">
                    <a:moveTo>
                      <a:pt x="7" y="2"/>
                    </a:moveTo>
                    <a:cubicBezTo>
                      <a:pt x="4" y="1"/>
                      <a:pt x="3" y="1"/>
                      <a:pt x="0" y="0"/>
                    </a:cubicBezTo>
                    <a:cubicBezTo>
                      <a:pt x="2" y="2"/>
                      <a:pt x="3" y="2"/>
                      <a:pt x="15" y="6"/>
                    </a:cubicBezTo>
                    <a:cubicBezTo>
                      <a:pt x="19" y="7"/>
                      <a:pt x="26" y="9"/>
                      <a:pt x="29" y="9"/>
                    </a:cubicBezTo>
                    <a:cubicBezTo>
                      <a:pt x="29" y="9"/>
                      <a:pt x="31" y="9"/>
                      <a:pt x="28" y="8"/>
                    </a:cubicBezTo>
                    <a:cubicBezTo>
                      <a:pt x="21" y="6"/>
                      <a:pt x="14" y="3"/>
                      <a:pt x="7" y="2"/>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7" name="Freeform 151"/>
              <p:cNvSpPr/>
              <p:nvPr/>
            </p:nvSpPr>
            <p:spPr bwMode="auto">
              <a:xfrm>
                <a:off x="2503" y="2072"/>
                <a:ext cx="104" cy="19"/>
              </a:xfrm>
              <a:custGeom>
                <a:avLst/>
                <a:gdLst>
                  <a:gd name="T0" fmla="*/ 43 w 44"/>
                  <a:gd name="T1" fmla="*/ 8 h 8"/>
                  <a:gd name="T2" fmla="*/ 25 w 44"/>
                  <a:gd name="T3" fmla="*/ 3 h 8"/>
                  <a:gd name="T4" fmla="*/ 8 w 44"/>
                  <a:gd name="T5" fmla="*/ 1 h 8"/>
                  <a:gd name="T6" fmla="*/ 29 w 44"/>
                  <a:gd name="T7" fmla="*/ 7 h 8"/>
                  <a:gd name="T8" fmla="*/ 44 w 44"/>
                  <a:gd name="T9" fmla="*/ 8 h 8"/>
                  <a:gd name="T10" fmla="*/ 43 w 44"/>
                  <a:gd name="T11" fmla="*/ 8 h 8"/>
                </a:gdLst>
                <a:ahLst/>
                <a:cxnLst>
                  <a:cxn ang="0">
                    <a:pos x="T0" y="T1"/>
                  </a:cxn>
                  <a:cxn ang="0">
                    <a:pos x="T2" y="T3"/>
                  </a:cxn>
                  <a:cxn ang="0">
                    <a:pos x="T4" y="T5"/>
                  </a:cxn>
                  <a:cxn ang="0">
                    <a:pos x="T6" y="T7"/>
                  </a:cxn>
                  <a:cxn ang="0">
                    <a:pos x="T8" y="T9"/>
                  </a:cxn>
                  <a:cxn ang="0">
                    <a:pos x="T10" y="T11"/>
                  </a:cxn>
                </a:cxnLst>
                <a:rect l="0" t="0" r="r" b="b"/>
                <a:pathLst>
                  <a:path w="44" h="8">
                    <a:moveTo>
                      <a:pt x="43" y="8"/>
                    </a:moveTo>
                    <a:cubicBezTo>
                      <a:pt x="40" y="7"/>
                      <a:pt x="31" y="5"/>
                      <a:pt x="25" y="3"/>
                    </a:cubicBezTo>
                    <a:cubicBezTo>
                      <a:pt x="17" y="2"/>
                      <a:pt x="12" y="1"/>
                      <a:pt x="8" y="1"/>
                    </a:cubicBezTo>
                    <a:cubicBezTo>
                      <a:pt x="0" y="0"/>
                      <a:pt x="25" y="5"/>
                      <a:pt x="29" y="7"/>
                    </a:cubicBezTo>
                    <a:cubicBezTo>
                      <a:pt x="35" y="8"/>
                      <a:pt x="41" y="8"/>
                      <a:pt x="44" y="8"/>
                    </a:cubicBezTo>
                    <a:lnTo>
                      <a:pt x="43" y="8"/>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8" name="Freeform 152"/>
              <p:cNvSpPr/>
              <p:nvPr/>
            </p:nvSpPr>
            <p:spPr bwMode="auto">
              <a:xfrm>
                <a:off x="1920" y="1933"/>
                <a:ext cx="7" cy="0"/>
              </a:xfrm>
              <a:custGeom>
                <a:avLst/>
                <a:gdLst>
                  <a:gd name="T0" fmla="*/ 0 w 3"/>
                  <a:gd name="T1" fmla="*/ 1 w 3"/>
                  <a:gd name="T2" fmla="*/ 3 w 3"/>
                  <a:gd name="T3" fmla="*/ 0 w 3"/>
                </a:gdLst>
                <a:ahLst/>
                <a:cxnLst>
                  <a:cxn ang="0">
                    <a:pos x="T0" y="0"/>
                  </a:cxn>
                  <a:cxn ang="0">
                    <a:pos x="T1" y="0"/>
                  </a:cxn>
                  <a:cxn ang="0">
                    <a:pos x="T2" y="0"/>
                  </a:cxn>
                  <a:cxn ang="0">
                    <a:pos x="T3" y="0"/>
                  </a:cxn>
                </a:cxnLst>
                <a:rect l="0" t="0" r="r" b="b"/>
                <a:pathLst>
                  <a:path w="3">
                    <a:moveTo>
                      <a:pt x="0" y="0"/>
                    </a:moveTo>
                    <a:cubicBezTo>
                      <a:pt x="0" y="0"/>
                      <a:pt x="0" y="0"/>
                      <a:pt x="1" y="0"/>
                    </a:cubicBezTo>
                    <a:cubicBezTo>
                      <a:pt x="3" y="0"/>
                      <a:pt x="3" y="0"/>
                      <a:pt x="3" y="0"/>
                    </a:cubicBezTo>
                    <a:cubicBezTo>
                      <a:pt x="2" y="0"/>
                      <a:pt x="1" y="0"/>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9" name="Freeform 153"/>
              <p:cNvSpPr/>
              <p:nvPr/>
            </p:nvSpPr>
            <p:spPr bwMode="auto">
              <a:xfrm>
                <a:off x="2829" y="2186"/>
                <a:ext cx="71" cy="21"/>
              </a:xfrm>
              <a:custGeom>
                <a:avLst/>
                <a:gdLst>
                  <a:gd name="T0" fmla="*/ 13 w 30"/>
                  <a:gd name="T1" fmla="*/ 3 h 9"/>
                  <a:gd name="T2" fmla="*/ 6 w 30"/>
                  <a:gd name="T3" fmla="*/ 2 h 9"/>
                  <a:gd name="T4" fmla="*/ 21 w 30"/>
                  <a:gd name="T5" fmla="*/ 7 h 9"/>
                  <a:gd name="T6" fmla="*/ 28 w 30"/>
                  <a:gd name="T7" fmla="*/ 8 h 9"/>
                  <a:gd name="T8" fmla="*/ 13 w 30"/>
                  <a:gd name="T9" fmla="*/ 3 h 9"/>
                </a:gdLst>
                <a:ahLst/>
                <a:cxnLst>
                  <a:cxn ang="0">
                    <a:pos x="T0" y="T1"/>
                  </a:cxn>
                  <a:cxn ang="0">
                    <a:pos x="T2" y="T3"/>
                  </a:cxn>
                  <a:cxn ang="0">
                    <a:pos x="T4" y="T5"/>
                  </a:cxn>
                  <a:cxn ang="0">
                    <a:pos x="T6" y="T7"/>
                  </a:cxn>
                  <a:cxn ang="0">
                    <a:pos x="T8" y="T9"/>
                  </a:cxn>
                </a:cxnLst>
                <a:rect l="0" t="0" r="r" b="b"/>
                <a:pathLst>
                  <a:path w="30" h="9">
                    <a:moveTo>
                      <a:pt x="13" y="3"/>
                    </a:moveTo>
                    <a:cubicBezTo>
                      <a:pt x="6" y="1"/>
                      <a:pt x="0" y="0"/>
                      <a:pt x="6" y="2"/>
                    </a:cubicBezTo>
                    <a:cubicBezTo>
                      <a:pt x="9" y="4"/>
                      <a:pt x="16" y="6"/>
                      <a:pt x="21" y="7"/>
                    </a:cubicBezTo>
                    <a:cubicBezTo>
                      <a:pt x="28" y="9"/>
                      <a:pt x="30" y="9"/>
                      <a:pt x="28" y="8"/>
                    </a:cubicBezTo>
                    <a:cubicBezTo>
                      <a:pt x="24" y="7"/>
                      <a:pt x="19" y="5"/>
                      <a:pt x="13" y="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0" name="Freeform 154"/>
              <p:cNvSpPr/>
              <p:nvPr/>
            </p:nvSpPr>
            <p:spPr bwMode="auto">
              <a:xfrm>
                <a:off x="2019" y="1964"/>
                <a:ext cx="7" cy="0"/>
              </a:xfrm>
              <a:custGeom>
                <a:avLst/>
                <a:gdLst>
                  <a:gd name="T0" fmla="*/ 7 w 7"/>
                  <a:gd name="T1" fmla="*/ 0 w 7"/>
                  <a:gd name="T2" fmla="*/ 7 w 7"/>
                </a:gdLst>
                <a:ahLst/>
                <a:cxnLst>
                  <a:cxn ang="0">
                    <a:pos x="T0" y="0"/>
                  </a:cxn>
                  <a:cxn ang="0">
                    <a:pos x="T1" y="0"/>
                  </a:cxn>
                  <a:cxn ang="0">
                    <a:pos x="T2" y="0"/>
                  </a:cxn>
                </a:cxnLst>
                <a:rect l="0" t="0" r="r" b="b"/>
                <a:pathLst>
                  <a:path w="7">
                    <a:moveTo>
                      <a:pt x="7" y="0"/>
                    </a:moveTo>
                    <a:lnTo>
                      <a:pt x="0" y="0"/>
                    </a:lnTo>
                    <a:lnTo>
                      <a:pt x="7"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1" name="Freeform 155"/>
              <p:cNvSpPr/>
              <p:nvPr/>
            </p:nvSpPr>
            <p:spPr bwMode="auto">
              <a:xfrm>
                <a:off x="2107" y="1983"/>
                <a:ext cx="49" cy="7"/>
              </a:xfrm>
              <a:custGeom>
                <a:avLst/>
                <a:gdLst>
                  <a:gd name="T0" fmla="*/ 0 w 21"/>
                  <a:gd name="T1" fmla="*/ 0 h 3"/>
                  <a:gd name="T2" fmla="*/ 13 w 21"/>
                  <a:gd name="T3" fmla="*/ 2 h 3"/>
                  <a:gd name="T4" fmla="*/ 17 w 21"/>
                  <a:gd name="T5" fmla="*/ 2 h 3"/>
                  <a:gd name="T6" fmla="*/ 0 w 21"/>
                  <a:gd name="T7" fmla="*/ 0 h 3"/>
                </a:gdLst>
                <a:ahLst/>
                <a:cxnLst>
                  <a:cxn ang="0">
                    <a:pos x="T0" y="T1"/>
                  </a:cxn>
                  <a:cxn ang="0">
                    <a:pos x="T2" y="T3"/>
                  </a:cxn>
                  <a:cxn ang="0">
                    <a:pos x="T4" y="T5"/>
                  </a:cxn>
                  <a:cxn ang="0">
                    <a:pos x="T6" y="T7"/>
                  </a:cxn>
                </a:cxnLst>
                <a:rect l="0" t="0" r="r" b="b"/>
                <a:pathLst>
                  <a:path w="21" h="3">
                    <a:moveTo>
                      <a:pt x="0" y="0"/>
                    </a:moveTo>
                    <a:cubicBezTo>
                      <a:pt x="2" y="1"/>
                      <a:pt x="6" y="2"/>
                      <a:pt x="13" y="2"/>
                    </a:cubicBezTo>
                    <a:cubicBezTo>
                      <a:pt x="21" y="3"/>
                      <a:pt x="16" y="2"/>
                      <a:pt x="17" y="2"/>
                    </a:cubicBezTo>
                    <a:cubicBezTo>
                      <a:pt x="11" y="1"/>
                      <a:pt x="2" y="0"/>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2" name="Freeform 156"/>
              <p:cNvSpPr/>
              <p:nvPr/>
            </p:nvSpPr>
            <p:spPr bwMode="auto">
              <a:xfrm>
                <a:off x="4464" y="2864"/>
                <a:ext cx="298" cy="227"/>
              </a:xfrm>
              <a:custGeom>
                <a:avLst/>
                <a:gdLst>
                  <a:gd name="T0" fmla="*/ 102 w 126"/>
                  <a:gd name="T1" fmla="*/ 73 h 96"/>
                  <a:gd name="T2" fmla="*/ 93 w 126"/>
                  <a:gd name="T3" fmla="*/ 64 h 96"/>
                  <a:gd name="T4" fmla="*/ 86 w 126"/>
                  <a:gd name="T5" fmla="*/ 60 h 96"/>
                  <a:gd name="T6" fmla="*/ 55 w 126"/>
                  <a:gd name="T7" fmla="*/ 35 h 96"/>
                  <a:gd name="T8" fmla="*/ 59 w 126"/>
                  <a:gd name="T9" fmla="*/ 40 h 96"/>
                  <a:gd name="T10" fmla="*/ 41 w 126"/>
                  <a:gd name="T11" fmla="*/ 28 h 96"/>
                  <a:gd name="T12" fmla="*/ 37 w 126"/>
                  <a:gd name="T13" fmla="*/ 26 h 96"/>
                  <a:gd name="T14" fmla="*/ 0 w 126"/>
                  <a:gd name="T15" fmla="*/ 0 h 96"/>
                  <a:gd name="T16" fmla="*/ 26 w 126"/>
                  <a:gd name="T17" fmla="*/ 19 h 96"/>
                  <a:gd name="T18" fmla="*/ 5 w 126"/>
                  <a:gd name="T19" fmla="*/ 7 h 96"/>
                  <a:gd name="T20" fmla="*/ 12 w 126"/>
                  <a:gd name="T21" fmla="*/ 11 h 96"/>
                  <a:gd name="T22" fmla="*/ 4 w 126"/>
                  <a:gd name="T23" fmla="*/ 8 h 96"/>
                  <a:gd name="T24" fmla="*/ 43 w 126"/>
                  <a:gd name="T25" fmla="*/ 40 h 96"/>
                  <a:gd name="T26" fmla="*/ 83 w 126"/>
                  <a:gd name="T27" fmla="*/ 67 h 96"/>
                  <a:gd name="T28" fmla="*/ 83 w 126"/>
                  <a:gd name="T29" fmla="*/ 68 h 96"/>
                  <a:gd name="T30" fmla="*/ 119 w 126"/>
                  <a:gd name="T31" fmla="*/ 92 h 96"/>
                  <a:gd name="T32" fmla="*/ 117 w 126"/>
                  <a:gd name="T33" fmla="*/ 90 h 96"/>
                  <a:gd name="T34" fmla="*/ 126 w 126"/>
                  <a:gd name="T35" fmla="*/ 95 h 96"/>
                  <a:gd name="T36" fmla="*/ 121 w 126"/>
                  <a:gd name="T37" fmla="*/ 88 h 96"/>
                  <a:gd name="T38" fmla="*/ 102 w 126"/>
                  <a:gd name="T39" fmla="*/ 73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6" h="96">
                    <a:moveTo>
                      <a:pt x="102" y="73"/>
                    </a:moveTo>
                    <a:cubicBezTo>
                      <a:pt x="99" y="69"/>
                      <a:pt x="94" y="66"/>
                      <a:pt x="93" y="64"/>
                    </a:cubicBezTo>
                    <a:cubicBezTo>
                      <a:pt x="90" y="62"/>
                      <a:pt x="91" y="63"/>
                      <a:pt x="86" y="60"/>
                    </a:cubicBezTo>
                    <a:cubicBezTo>
                      <a:pt x="75" y="52"/>
                      <a:pt x="60" y="41"/>
                      <a:pt x="55" y="35"/>
                    </a:cubicBezTo>
                    <a:cubicBezTo>
                      <a:pt x="56" y="37"/>
                      <a:pt x="62" y="41"/>
                      <a:pt x="59" y="40"/>
                    </a:cubicBezTo>
                    <a:cubicBezTo>
                      <a:pt x="54" y="37"/>
                      <a:pt x="48" y="33"/>
                      <a:pt x="41" y="28"/>
                    </a:cubicBezTo>
                    <a:cubicBezTo>
                      <a:pt x="47" y="32"/>
                      <a:pt x="37" y="26"/>
                      <a:pt x="37" y="26"/>
                    </a:cubicBezTo>
                    <a:cubicBezTo>
                      <a:pt x="24" y="18"/>
                      <a:pt x="10" y="7"/>
                      <a:pt x="0" y="0"/>
                    </a:cubicBezTo>
                    <a:cubicBezTo>
                      <a:pt x="7" y="6"/>
                      <a:pt x="23" y="17"/>
                      <a:pt x="26" y="19"/>
                    </a:cubicBezTo>
                    <a:cubicBezTo>
                      <a:pt x="23" y="18"/>
                      <a:pt x="10" y="10"/>
                      <a:pt x="5" y="7"/>
                    </a:cubicBezTo>
                    <a:cubicBezTo>
                      <a:pt x="5" y="7"/>
                      <a:pt x="10" y="10"/>
                      <a:pt x="12" y="11"/>
                    </a:cubicBezTo>
                    <a:cubicBezTo>
                      <a:pt x="10" y="11"/>
                      <a:pt x="16" y="16"/>
                      <a:pt x="4" y="8"/>
                    </a:cubicBezTo>
                    <a:cubicBezTo>
                      <a:pt x="7" y="12"/>
                      <a:pt x="29" y="28"/>
                      <a:pt x="43" y="40"/>
                    </a:cubicBezTo>
                    <a:cubicBezTo>
                      <a:pt x="56" y="49"/>
                      <a:pt x="69" y="58"/>
                      <a:pt x="83" y="67"/>
                    </a:cubicBezTo>
                    <a:cubicBezTo>
                      <a:pt x="83" y="68"/>
                      <a:pt x="84" y="68"/>
                      <a:pt x="83" y="68"/>
                    </a:cubicBezTo>
                    <a:cubicBezTo>
                      <a:pt x="91" y="72"/>
                      <a:pt x="108" y="85"/>
                      <a:pt x="119" y="92"/>
                    </a:cubicBezTo>
                    <a:cubicBezTo>
                      <a:pt x="124" y="96"/>
                      <a:pt x="112" y="87"/>
                      <a:pt x="117" y="90"/>
                    </a:cubicBezTo>
                    <a:cubicBezTo>
                      <a:pt x="116" y="89"/>
                      <a:pt x="123" y="93"/>
                      <a:pt x="126" y="95"/>
                    </a:cubicBezTo>
                    <a:cubicBezTo>
                      <a:pt x="123" y="91"/>
                      <a:pt x="122" y="89"/>
                      <a:pt x="121" y="88"/>
                    </a:cubicBezTo>
                    <a:cubicBezTo>
                      <a:pt x="113" y="83"/>
                      <a:pt x="109" y="77"/>
                      <a:pt x="102" y="73"/>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3" name="Freeform 157"/>
              <p:cNvSpPr/>
              <p:nvPr/>
            </p:nvSpPr>
            <p:spPr bwMode="auto">
              <a:xfrm>
                <a:off x="1433" y="1928"/>
                <a:ext cx="326" cy="26"/>
              </a:xfrm>
              <a:custGeom>
                <a:avLst/>
                <a:gdLst>
                  <a:gd name="T0" fmla="*/ 122 w 138"/>
                  <a:gd name="T1" fmla="*/ 1 h 11"/>
                  <a:gd name="T2" fmla="*/ 120 w 138"/>
                  <a:gd name="T3" fmla="*/ 1 h 11"/>
                  <a:gd name="T4" fmla="*/ 103 w 138"/>
                  <a:gd name="T5" fmla="*/ 0 h 11"/>
                  <a:gd name="T6" fmla="*/ 103 w 138"/>
                  <a:gd name="T7" fmla="*/ 0 h 11"/>
                  <a:gd name="T8" fmla="*/ 63 w 138"/>
                  <a:gd name="T9" fmla="*/ 1 h 11"/>
                  <a:gd name="T10" fmla="*/ 6 w 138"/>
                  <a:gd name="T11" fmla="*/ 9 h 11"/>
                  <a:gd name="T12" fmla="*/ 17 w 138"/>
                  <a:gd name="T13" fmla="*/ 8 h 11"/>
                  <a:gd name="T14" fmla="*/ 12 w 138"/>
                  <a:gd name="T15" fmla="*/ 9 h 11"/>
                  <a:gd name="T16" fmla="*/ 24 w 138"/>
                  <a:gd name="T17" fmla="*/ 9 h 11"/>
                  <a:gd name="T18" fmla="*/ 17 w 138"/>
                  <a:gd name="T19" fmla="*/ 10 h 11"/>
                  <a:gd name="T20" fmla="*/ 35 w 138"/>
                  <a:gd name="T21" fmla="*/ 10 h 11"/>
                  <a:gd name="T22" fmla="*/ 20 w 138"/>
                  <a:gd name="T23" fmla="*/ 11 h 11"/>
                  <a:gd name="T24" fmla="*/ 64 w 138"/>
                  <a:gd name="T25" fmla="*/ 8 h 11"/>
                  <a:gd name="T26" fmla="*/ 62 w 138"/>
                  <a:gd name="T27" fmla="*/ 9 h 11"/>
                  <a:gd name="T28" fmla="*/ 84 w 138"/>
                  <a:gd name="T29" fmla="*/ 7 h 11"/>
                  <a:gd name="T30" fmla="*/ 83 w 138"/>
                  <a:gd name="T31" fmla="*/ 7 h 11"/>
                  <a:gd name="T32" fmla="*/ 121 w 138"/>
                  <a:gd name="T33" fmla="*/ 5 h 11"/>
                  <a:gd name="T34" fmla="*/ 122 w 138"/>
                  <a:gd name="T35"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8" h="11">
                    <a:moveTo>
                      <a:pt x="122" y="1"/>
                    </a:moveTo>
                    <a:cubicBezTo>
                      <a:pt x="122" y="1"/>
                      <a:pt x="121" y="1"/>
                      <a:pt x="120" y="1"/>
                    </a:cubicBezTo>
                    <a:cubicBezTo>
                      <a:pt x="103" y="0"/>
                      <a:pt x="103" y="0"/>
                      <a:pt x="103" y="0"/>
                    </a:cubicBezTo>
                    <a:cubicBezTo>
                      <a:pt x="103" y="0"/>
                      <a:pt x="103" y="0"/>
                      <a:pt x="103" y="0"/>
                    </a:cubicBezTo>
                    <a:cubicBezTo>
                      <a:pt x="89" y="0"/>
                      <a:pt x="79" y="1"/>
                      <a:pt x="63" y="1"/>
                    </a:cubicBezTo>
                    <a:cubicBezTo>
                      <a:pt x="39" y="3"/>
                      <a:pt x="26" y="6"/>
                      <a:pt x="6" y="9"/>
                    </a:cubicBezTo>
                    <a:cubicBezTo>
                      <a:pt x="0" y="10"/>
                      <a:pt x="12" y="8"/>
                      <a:pt x="17" y="8"/>
                    </a:cubicBezTo>
                    <a:cubicBezTo>
                      <a:pt x="15" y="8"/>
                      <a:pt x="20" y="9"/>
                      <a:pt x="12" y="9"/>
                    </a:cubicBezTo>
                    <a:cubicBezTo>
                      <a:pt x="18" y="9"/>
                      <a:pt x="18" y="9"/>
                      <a:pt x="24" y="9"/>
                    </a:cubicBezTo>
                    <a:cubicBezTo>
                      <a:pt x="17" y="10"/>
                      <a:pt x="17" y="10"/>
                      <a:pt x="17" y="10"/>
                    </a:cubicBezTo>
                    <a:cubicBezTo>
                      <a:pt x="25" y="10"/>
                      <a:pt x="32" y="9"/>
                      <a:pt x="35" y="10"/>
                    </a:cubicBezTo>
                    <a:cubicBezTo>
                      <a:pt x="29" y="11"/>
                      <a:pt x="25" y="10"/>
                      <a:pt x="20" y="11"/>
                    </a:cubicBezTo>
                    <a:cubicBezTo>
                      <a:pt x="35" y="9"/>
                      <a:pt x="47" y="9"/>
                      <a:pt x="64" y="8"/>
                    </a:cubicBezTo>
                    <a:cubicBezTo>
                      <a:pt x="62" y="9"/>
                      <a:pt x="62" y="9"/>
                      <a:pt x="62" y="9"/>
                    </a:cubicBezTo>
                    <a:cubicBezTo>
                      <a:pt x="70" y="8"/>
                      <a:pt x="75" y="7"/>
                      <a:pt x="84" y="7"/>
                    </a:cubicBezTo>
                    <a:cubicBezTo>
                      <a:pt x="83" y="7"/>
                      <a:pt x="83" y="7"/>
                      <a:pt x="83" y="7"/>
                    </a:cubicBezTo>
                    <a:cubicBezTo>
                      <a:pt x="98" y="6"/>
                      <a:pt x="107" y="5"/>
                      <a:pt x="121" y="5"/>
                    </a:cubicBezTo>
                    <a:cubicBezTo>
                      <a:pt x="138" y="3"/>
                      <a:pt x="126" y="2"/>
                      <a:pt x="122"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4" name="Freeform 158"/>
              <p:cNvSpPr/>
              <p:nvPr/>
            </p:nvSpPr>
            <p:spPr bwMode="auto">
              <a:xfrm>
                <a:off x="2168" y="2002"/>
                <a:ext cx="35" cy="4"/>
              </a:xfrm>
              <a:custGeom>
                <a:avLst/>
                <a:gdLst>
                  <a:gd name="T0" fmla="*/ 4 w 15"/>
                  <a:gd name="T1" fmla="*/ 0 h 2"/>
                  <a:gd name="T2" fmla="*/ 0 w 15"/>
                  <a:gd name="T3" fmla="*/ 0 h 2"/>
                  <a:gd name="T4" fmla="*/ 12 w 15"/>
                  <a:gd name="T5" fmla="*/ 2 h 2"/>
                  <a:gd name="T6" fmla="*/ 4 w 15"/>
                  <a:gd name="T7" fmla="*/ 0 h 2"/>
                </a:gdLst>
                <a:ahLst/>
                <a:cxnLst>
                  <a:cxn ang="0">
                    <a:pos x="T0" y="T1"/>
                  </a:cxn>
                  <a:cxn ang="0">
                    <a:pos x="T2" y="T3"/>
                  </a:cxn>
                  <a:cxn ang="0">
                    <a:pos x="T4" y="T5"/>
                  </a:cxn>
                  <a:cxn ang="0">
                    <a:pos x="T6" y="T7"/>
                  </a:cxn>
                </a:cxnLst>
                <a:rect l="0" t="0" r="r" b="b"/>
                <a:pathLst>
                  <a:path w="15" h="2">
                    <a:moveTo>
                      <a:pt x="4" y="0"/>
                    </a:moveTo>
                    <a:cubicBezTo>
                      <a:pt x="1" y="0"/>
                      <a:pt x="0" y="0"/>
                      <a:pt x="0" y="0"/>
                    </a:cubicBezTo>
                    <a:cubicBezTo>
                      <a:pt x="2" y="1"/>
                      <a:pt x="8" y="2"/>
                      <a:pt x="12" y="2"/>
                    </a:cubicBezTo>
                    <a:cubicBezTo>
                      <a:pt x="15" y="2"/>
                      <a:pt x="8" y="1"/>
                      <a:pt x="4"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5" name="Freeform 159"/>
              <p:cNvSpPr/>
              <p:nvPr/>
            </p:nvSpPr>
            <p:spPr bwMode="auto">
              <a:xfrm>
                <a:off x="2102" y="1987"/>
                <a:ext cx="23" cy="5"/>
              </a:xfrm>
              <a:custGeom>
                <a:avLst/>
                <a:gdLst>
                  <a:gd name="T0" fmla="*/ 3 w 10"/>
                  <a:gd name="T1" fmla="*/ 0 h 2"/>
                  <a:gd name="T2" fmla="*/ 2 w 10"/>
                  <a:gd name="T3" fmla="*/ 1 h 2"/>
                  <a:gd name="T4" fmla="*/ 8 w 10"/>
                  <a:gd name="T5" fmla="*/ 1 h 2"/>
                  <a:gd name="T6" fmla="*/ 3 w 10"/>
                  <a:gd name="T7" fmla="*/ 0 h 2"/>
                </a:gdLst>
                <a:ahLst/>
                <a:cxnLst>
                  <a:cxn ang="0">
                    <a:pos x="T0" y="T1"/>
                  </a:cxn>
                  <a:cxn ang="0">
                    <a:pos x="T2" y="T3"/>
                  </a:cxn>
                  <a:cxn ang="0">
                    <a:pos x="T4" y="T5"/>
                  </a:cxn>
                  <a:cxn ang="0">
                    <a:pos x="T6" y="T7"/>
                  </a:cxn>
                </a:cxnLst>
                <a:rect l="0" t="0" r="r" b="b"/>
                <a:pathLst>
                  <a:path w="10" h="2">
                    <a:moveTo>
                      <a:pt x="3" y="0"/>
                    </a:moveTo>
                    <a:cubicBezTo>
                      <a:pt x="0" y="0"/>
                      <a:pt x="2" y="1"/>
                      <a:pt x="2" y="1"/>
                    </a:cubicBezTo>
                    <a:cubicBezTo>
                      <a:pt x="4" y="1"/>
                      <a:pt x="10" y="2"/>
                      <a:pt x="8" y="1"/>
                    </a:cubicBezTo>
                    <a:cubicBezTo>
                      <a:pt x="7" y="1"/>
                      <a:pt x="5" y="1"/>
                      <a:pt x="3"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6" name="Freeform 160"/>
              <p:cNvSpPr/>
              <p:nvPr/>
            </p:nvSpPr>
            <p:spPr bwMode="auto">
              <a:xfrm>
                <a:off x="1792" y="1952"/>
                <a:ext cx="8"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7" name="Freeform 161"/>
              <p:cNvSpPr/>
              <p:nvPr/>
            </p:nvSpPr>
            <p:spPr bwMode="auto">
              <a:xfrm>
                <a:off x="1736" y="1950"/>
                <a:ext cx="26" cy="2"/>
              </a:xfrm>
              <a:custGeom>
                <a:avLst/>
                <a:gdLst>
                  <a:gd name="T0" fmla="*/ 2 w 11"/>
                  <a:gd name="T1" fmla="*/ 1 h 1"/>
                  <a:gd name="T2" fmla="*/ 11 w 11"/>
                  <a:gd name="T3" fmla="*/ 1 h 1"/>
                  <a:gd name="T4" fmla="*/ 2 w 11"/>
                  <a:gd name="T5" fmla="*/ 1 h 1"/>
                </a:gdLst>
                <a:ahLst/>
                <a:cxnLst>
                  <a:cxn ang="0">
                    <a:pos x="T0" y="T1"/>
                  </a:cxn>
                  <a:cxn ang="0">
                    <a:pos x="T2" y="T3"/>
                  </a:cxn>
                  <a:cxn ang="0">
                    <a:pos x="T4" y="T5"/>
                  </a:cxn>
                </a:cxnLst>
                <a:rect l="0" t="0" r="r" b="b"/>
                <a:pathLst>
                  <a:path w="11" h="1">
                    <a:moveTo>
                      <a:pt x="2" y="1"/>
                    </a:moveTo>
                    <a:cubicBezTo>
                      <a:pt x="0" y="1"/>
                      <a:pt x="7" y="1"/>
                      <a:pt x="11" y="1"/>
                    </a:cubicBezTo>
                    <a:cubicBezTo>
                      <a:pt x="9" y="1"/>
                      <a:pt x="6" y="0"/>
                      <a:pt x="2"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8" name="Freeform 162"/>
              <p:cNvSpPr/>
              <p:nvPr/>
            </p:nvSpPr>
            <p:spPr bwMode="auto">
              <a:xfrm>
                <a:off x="1462" y="1945"/>
                <a:ext cx="14" cy="2"/>
              </a:xfrm>
              <a:custGeom>
                <a:avLst/>
                <a:gdLst>
                  <a:gd name="T0" fmla="*/ 14 w 14"/>
                  <a:gd name="T1" fmla="*/ 0 h 2"/>
                  <a:gd name="T2" fmla="*/ 12 w 14"/>
                  <a:gd name="T3" fmla="*/ 0 h 2"/>
                  <a:gd name="T4" fmla="*/ 0 w 14"/>
                  <a:gd name="T5" fmla="*/ 2 h 2"/>
                  <a:gd name="T6" fmla="*/ 2 w 14"/>
                  <a:gd name="T7" fmla="*/ 2 h 2"/>
                  <a:gd name="T8" fmla="*/ 14 w 14"/>
                  <a:gd name="T9" fmla="*/ 0 h 2"/>
                </a:gdLst>
                <a:ahLst/>
                <a:cxnLst>
                  <a:cxn ang="0">
                    <a:pos x="T0" y="T1"/>
                  </a:cxn>
                  <a:cxn ang="0">
                    <a:pos x="T2" y="T3"/>
                  </a:cxn>
                  <a:cxn ang="0">
                    <a:pos x="T4" y="T5"/>
                  </a:cxn>
                  <a:cxn ang="0">
                    <a:pos x="T6" y="T7"/>
                  </a:cxn>
                  <a:cxn ang="0">
                    <a:pos x="T8" y="T9"/>
                  </a:cxn>
                </a:cxnLst>
                <a:rect l="0" t="0" r="r" b="b"/>
                <a:pathLst>
                  <a:path w="14" h="2">
                    <a:moveTo>
                      <a:pt x="14" y="0"/>
                    </a:moveTo>
                    <a:lnTo>
                      <a:pt x="12" y="0"/>
                    </a:lnTo>
                    <a:lnTo>
                      <a:pt x="0" y="2"/>
                    </a:lnTo>
                    <a:lnTo>
                      <a:pt x="2" y="2"/>
                    </a:lnTo>
                    <a:lnTo>
                      <a:pt x="14"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9" name="Freeform 163"/>
              <p:cNvSpPr/>
              <p:nvPr/>
            </p:nvSpPr>
            <p:spPr bwMode="auto">
              <a:xfrm>
                <a:off x="1603" y="1947"/>
                <a:ext cx="19" cy="3"/>
              </a:xfrm>
              <a:custGeom>
                <a:avLst/>
                <a:gdLst>
                  <a:gd name="T0" fmla="*/ 0 w 19"/>
                  <a:gd name="T1" fmla="*/ 3 h 3"/>
                  <a:gd name="T2" fmla="*/ 19 w 19"/>
                  <a:gd name="T3" fmla="*/ 0 h 3"/>
                  <a:gd name="T4" fmla="*/ 3 w 19"/>
                  <a:gd name="T5" fmla="*/ 3 h 3"/>
                  <a:gd name="T6" fmla="*/ 0 w 19"/>
                  <a:gd name="T7" fmla="*/ 3 h 3"/>
                </a:gdLst>
                <a:ahLst/>
                <a:cxnLst>
                  <a:cxn ang="0">
                    <a:pos x="T0" y="T1"/>
                  </a:cxn>
                  <a:cxn ang="0">
                    <a:pos x="T2" y="T3"/>
                  </a:cxn>
                  <a:cxn ang="0">
                    <a:pos x="T4" y="T5"/>
                  </a:cxn>
                  <a:cxn ang="0">
                    <a:pos x="T6" y="T7"/>
                  </a:cxn>
                </a:cxnLst>
                <a:rect l="0" t="0" r="r" b="b"/>
                <a:pathLst>
                  <a:path w="19" h="3">
                    <a:moveTo>
                      <a:pt x="0" y="3"/>
                    </a:moveTo>
                    <a:lnTo>
                      <a:pt x="19" y="0"/>
                    </a:lnTo>
                    <a:lnTo>
                      <a:pt x="3" y="3"/>
                    </a:lnTo>
                    <a:lnTo>
                      <a:pt x="0" y="3"/>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0" name="Freeform 164"/>
              <p:cNvSpPr/>
              <p:nvPr/>
            </p:nvSpPr>
            <p:spPr bwMode="auto">
              <a:xfrm>
                <a:off x="1412" y="1950"/>
                <a:ext cx="12" cy="2"/>
              </a:xfrm>
              <a:custGeom>
                <a:avLst/>
                <a:gdLst>
                  <a:gd name="T0" fmla="*/ 2 w 5"/>
                  <a:gd name="T1" fmla="*/ 0 h 1"/>
                  <a:gd name="T2" fmla="*/ 3 w 5"/>
                  <a:gd name="T3" fmla="*/ 1 h 1"/>
                  <a:gd name="T4" fmla="*/ 2 w 5"/>
                  <a:gd name="T5" fmla="*/ 0 h 1"/>
                </a:gdLst>
                <a:ahLst/>
                <a:cxnLst>
                  <a:cxn ang="0">
                    <a:pos x="T0" y="T1"/>
                  </a:cxn>
                  <a:cxn ang="0">
                    <a:pos x="T2" y="T3"/>
                  </a:cxn>
                  <a:cxn ang="0">
                    <a:pos x="T4" y="T5"/>
                  </a:cxn>
                </a:cxnLst>
                <a:rect l="0" t="0" r="r" b="b"/>
                <a:pathLst>
                  <a:path w="5" h="1">
                    <a:moveTo>
                      <a:pt x="2" y="0"/>
                    </a:moveTo>
                    <a:cubicBezTo>
                      <a:pt x="0" y="1"/>
                      <a:pt x="1" y="1"/>
                      <a:pt x="3" y="1"/>
                    </a:cubicBezTo>
                    <a:cubicBezTo>
                      <a:pt x="5" y="0"/>
                      <a:pt x="4" y="0"/>
                      <a:pt x="2"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1" name="Freeform 165"/>
              <p:cNvSpPr/>
              <p:nvPr/>
            </p:nvSpPr>
            <p:spPr bwMode="auto">
              <a:xfrm>
                <a:off x="1396" y="1954"/>
                <a:ext cx="18" cy="5"/>
              </a:xfrm>
              <a:custGeom>
                <a:avLst/>
                <a:gdLst>
                  <a:gd name="T0" fmla="*/ 18 w 18"/>
                  <a:gd name="T1" fmla="*/ 0 h 5"/>
                  <a:gd name="T2" fmla="*/ 0 w 18"/>
                  <a:gd name="T3" fmla="*/ 5 h 5"/>
                  <a:gd name="T4" fmla="*/ 18 w 18"/>
                  <a:gd name="T5" fmla="*/ 0 h 5"/>
                </a:gdLst>
                <a:ahLst/>
                <a:cxnLst>
                  <a:cxn ang="0">
                    <a:pos x="T0" y="T1"/>
                  </a:cxn>
                  <a:cxn ang="0">
                    <a:pos x="T2" y="T3"/>
                  </a:cxn>
                  <a:cxn ang="0">
                    <a:pos x="T4" y="T5"/>
                  </a:cxn>
                </a:cxnLst>
                <a:rect l="0" t="0" r="r" b="b"/>
                <a:pathLst>
                  <a:path w="18" h="5">
                    <a:moveTo>
                      <a:pt x="18" y="0"/>
                    </a:moveTo>
                    <a:lnTo>
                      <a:pt x="0" y="5"/>
                    </a:lnTo>
                    <a:lnTo>
                      <a:pt x="18"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2" name="Freeform 166"/>
              <p:cNvSpPr/>
              <p:nvPr/>
            </p:nvSpPr>
            <p:spPr bwMode="auto">
              <a:xfrm>
                <a:off x="1403" y="1957"/>
                <a:ext cx="47" cy="4"/>
              </a:xfrm>
              <a:custGeom>
                <a:avLst/>
                <a:gdLst>
                  <a:gd name="T0" fmla="*/ 7 w 20"/>
                  <a:gd name="T1" fmla="*/ 1 h 2"/>
                  <a:gd name="T2" fmla="*/ 0 w 20"/>
                  <a:gd name="T3" fmla="*/ 2 h 2"/>
                  <a:gd name="T4" fmla="*/ 20 w 20"/>
                  <a:gd name="T5" fmla="*/ 0 h 2"/>
                  <a:gd name="T6" fmla="*/ 7 w 20"/>
                  <a:gd name="T7" fmla="*/ 1 h 2"/>
                </a:gdLst>
                <a:ahLst/>
                <a:cxnLst>
                  <a:cxn ang="0">
                    <a:pos x="T0" y="T1"/>
                  </a:cxn>
                  <a:cxn ang="0">
                    <a:pos x="T2" y="T3"/>
                  </a:cxn>
                  <a:cxn ang="0">
                    <a:pos x="T4" y="T5"/>
                  </a:cxn>
                  <a:cxn ang="0">
                    <a:pos x="T6" y="T7"/>
                  </a:cxn>
                </a:cxnLst>
                <a:rect l="0" t="0" r="r" b="b"/>
                <a:pathLst>
                  <a:path w="20" h="2">
                    <a:moveTo>
                      <a:pt x="7" y="1"/>
                    </a:moveTo>
                    <a:cubicBezTo>
                      <a:pt x="8" y="1"/>
                      <a:pt x="2" y="2"/>
                      <a:pt x="0" y="2"/>
                    </a:cubicBezTo>
                    <a:cubicBezTo>
                      <a:pt x="6" y="2"/>
                      <a:pt x="11" y="0"/>
                      <a:pt x="20" y="0"/>
                    </a:cubicBezTo>
                    <a:cubicBezTo>
                      <a:pt x="16" y="0"/>
                      <a:pt x="11" y="0"/>
                      <a:pt x="7"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3" name="Freeform 167"/>
              <p:cNvSpPr/>
              <p:nvPr/>
            </p:nvSpPr>
            <p:spPr bwMode="auto">
              <a:xfrm>
                <a:off x="1922" y="1990"/>
                <a:ext cx="33" cy="2"/>
              </a:xfrm>
              <a:custGeom>
                <a:avLst/>
                <a:gdLst>
                  <a:gd name="T0" fmla="*/ 5 w 14"/>
                  <a:gd name="T1" fmla="*/ 0 h 1"/>
                  <a:gd name="T2" fmla="*/ 2 w 14"/>
                  <a:gd name="T3" fmla="*/ 0 h 1"/>
                  <a:gd name="T4" fmla="*/ 14 w 14"/>
                  <a:gd name="T5" fmla="*/ 1 h 1"/>
                  <a:gd name="T6" fmla="*/ 5 w 14"/>
                  <a:gd name="T7" fmla="*/ 0 h 1"/>
                </a:gdLst>
                <a:ahLst/>
                <a:cxnLst>
                  <a:cxn ang="0">
                    <a:pos x="T0" y="T1"/>
                  </a:cxn>
                  <a:cxn ang="0">
                    <a:pos x="T2" y="T3"/>
                  </a:cxn>
                  <a:cxn ang="0">
                    <a:pos x="T4" y="T5"/>
                  </a:cxn>
                  <a:cxn ang="0">
                    <a:pos x="T6" y="T7"/>
                  </a:cxn>
                </a:cxnLst>
                <a:rect l="0" t="0" r="r" b="b"/>
                <a:pathLst>
                  <a:path w="14" h="1">
                    <a:moveTo>
                      <a:pt x="5" y="0"/>
                    </a:moveTo>
                    <a:cubicBezTo>
                      <a:pt x="0" y="0"/>
                      <a:pt x="1" y="0"/>
                      <a:pt x="2" y="0"/>
                    </a:cubicBezTo>
                    <a:cubicBezTo>
                      <a:pt x="7" y="1"/>
                      <a:pt x="12" y="1"/>
                      <a:pt x="14" y="1"/>
                    </a:cubicBezTo>
                    <a:cubicBezTo>
                      <a:pt x="14" y="0"/>
                      <a:pt x="8" y="0"/>
                      <a:pt x="5"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4" name="Freeform 168"/>
              <p:cNvSpPr/>
              <p:nvPr/>
            </p:nvSpPr>
            <p:spPr bwMode="auto">
              <a:xfrm>
                <a:off x="1176" y="1990"/>
                <a:ext cx="14" cy="2"/>
              </a:xfrm>
              <a:custGeom>
                <a:avLst/>
                <a:gdLst>
                  <a:gd name="T0" fmla="*/ 14 w 14"/>
                  <a:gd name="T1" fmla="*/ 0 h 2"/>
                  <a:gd name="T2" fmla="*/ 0 w 14"/>
                  <a:gd name="T3" fmla="*/ 2 h 2"/>
                  <a:gd name="T4" fmla="*/ 14 w 14"/>
                  <a:gd name="T5" fmla="*/ 0 h 2"/>
                </a:gdLst>
                <a:ahLst/>
                <a:cxnLst>
                  <a:cxn ang="0">
                    <a:pos x="T0" y="T1"/>
                  </a:cxn>
                  <a:cxn ang="0">
                    <a:pos x="T2" y="T3"/>
                  </a:cxn>
                  <a:cxn ang="0">
                    <a:pos x="T4" y="T5"/>
                  </a:cxn>
                </a:cxnLst>
                <a:rect l="0" t="0" r="r" b="b"/>
                <a:pathLst>
                  <a:path w="14" h="2">
                    <a:moveTo>
                      <a:pt x="14" y="0"/>
                    </a:moveTo>
                    <a:lnTo>
                      <a:pt x="0" y="2"/>
                    </a:lnTo>
                    <a:lnTo>
                      <a:pt x="14"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5" name="Freeform 169"/>
              <p:cNvSpPr/>
              <p:nvPr/>
            </p:nvSpPr>
            <p:spPr bwMode="auto">
              <a:xfrm>
                <a:off x="1625" y="1966"/>
                <a:ext cx="12" cy="3"/>
              </a:xfrm>
              <a:custGeom>
                <a:avLst/>
                <a:gdLst>
                  <a:gd name="T0" fmla="*/ 2 w 5"/>
                  <a:gd name="T1" fmla="*/ 1 h 1"/>
                  <a:gd name="T2" fmla="*/ 0 w 5"/>
                  <a:gd name="T3" fmla="*/ 1 h 1"/>
                  <a:gd name="T4" fmla="*/ 5 w 5"/>
                  <a:gd name="T5" fmla="*/ 1 h 1"/>
                  <a:gd name="T6" fmla="*/ 2 w 5"/>
                  <a:gd name="T7" fmla="*/ 1 h 1"/>
                </a:gdLst>
                <a:ahLst/>
                <a:cxnLst>
                  <a:cxn ang="0">
                    <a:pos x="T0" y="T1"/>
                  </a:cxn>
                  <a:cxn ang="0">
                    <a:pos x="T2" y="T3"/>
                  </a:cxn>
                  <a:cxn ang="0">
                    <a:pos x="T4" y="T5"/>
                  </a:cxn>
                  <a:cxn ang="0">
                    <a:pos x="T6" y="T7"/>
                  </a:cxn>
                </a:cxnLst>
                <a:rect l="0" t="0" r="r" b="b"/>
                <a:pathLst>
                  <a:path w="5" h="1">
                    <a:moveTo>
                      <a:pt x="2" y="1"/>
                    </a:moveTo>
                    <a:cubicBezTo>
                      <a:pt x="0" y="1"/>
                      <a:pt x="0" y="1"/>
                      <a:pt x="0" y="1"/>
                    </a:cubicBezTo>
                    <a:cubicBezTo>
                      <a:pt x="5" y="1"/>
                      <a:pt x="5" y="1"/>
                      <a:pt x="5" y="1"/>
                    </a:cubicBezTo>
                    <a:cubicBezTo>
                      <a:pt x="4" y="0"/>
                      <a:pt x="3" y="1"/>
                      <a:pt x="2"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6" name="Freeform 170"/>
              <p:cNvSpPr/>
              <p:nvPr/>
            </p:nvSpPr>
            <p:spPr bwMode="auto">
              <a:xfrm>
                <a:off x="1589" y="1971"/>
                <a:ext cx="10" cy="0"/>
              </a:xfrm>
              <a:custGeom>
                <a:avLst/>
                <a:gdLst>
                  <a:gd name="T0" fmla="*/ 0 w 4"/>
                  <a:gd name="T1" fmla="*/ 0 w 4"/>
                  <a:gd name="T2" fmla="*/ 4 w 4"/>
                  <a:gd name="T3" fmla="*/ 0 w 4"/>
                </a:gdLst>
                <a:ahLst/>
                <a:cxnLst>
                  <a:cxn ang="0">
                    <a:pos x="T0" y="0"/>
                  </a:cxn>
                  <a:cxn ang="0">
                    <a:pos x="T1" y="0"/>
                  </a:cxn>
                  <a:cxn ang="0">
                    <a:pos x="T2" y="0"/>
                  </a:cxn>
                  <a:cxn ang="0">
                    <a:pos x="T3" y="0"/>
                  </a:cxn>
                </a:cxnLst>
                <a:rect l="0" t="0" r="r" b="b"/>
                <a:pathLst>
                  <a:path w="4">
                    <a:moveTo>
                      <a:pt x="0" y="0"/>
                    </a:moveTo>
                    <a:cubicBezTo>
                      <a:pt x="0" y="0"/>
                      <a:pt x="0" y="0"/>
                      <a:pt x="0" y="0"/>
                    </a:cubicBezTo>
                    <a:cubicBezTo>
                      <a:pt x="4" y="0"/>
                      <a:pt x="4" y="0"/>
                      <a:pt x="4" y="0"/>
                    </a:cubicBezTo>
                    <a:cubicBezTo>
                      <a:pt x="2" y="0"/>
                      <a:pt x="1" y="0"/>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7" name="Freeform 171"/>
              <p:cNvSpPr/>
              <p:nvPr/>
            </p:nvSpPr>
            <p:spPr bwMode="auto">
              <a:xfrm>
                <a:off x="1577" y="1973"/>
                <a:ext cx="83" cy="5"/>
              </a:xfrm>
              <a:custGeom>
                <a:avLst/>
                <a:gdLst>
                  <a:gd name="T0" fmla="*/ 11 w 35"/>
                  <a:gd name="T1" fmla="*/ 1 h 2"/>
                  <a:gd name="T2" fmla="*/ 0 w 35"/>
                  <a:gd name="T3" fmla="*/ 1 h 2"/>
                  <a:gd name="T4" fmla="*/ 14 w 35"/>
                  <a:gd name="T5" fmla="*/ 2 h 2"/>
                  <a:gd name="T6" fmla="*/ 33 w 35"/>
                  <a:gd name="T7" fmla="*/ 1 h 2"/>
                  <a:gd name="T8" fmla="*/ 31 w 35"/>
                  <a:gd name="T9" fmla="*/ 0 h 2"/>
                  <a:gd name="T10" fmla="*/ 11 w 35"/>
                  <a:gd name="T11" fmla="*/ 1 h 2"/>
                </a:gdLst>
                <a:ahLst/>
                <a:cxnLst>
                  <a:cxn ang="0">
                    <a:pos x="T0" y="T1"/>
                  </a:cxn>
                  <a:cxn ang="0">
                    <a:pos x="T2" y="T3"/>
                  </a:cxn>
                  <a:cxn ang="0">
                    <a:pos x="T4" y="T5"/>
                  </a:cxn>
                  <a:cxn ang="0">
                    <a:pos x="T6" y="T7"/>
                  </a:cxn>
                  <a:cxn ang="0">
                    <a:pos x="T8" y="T9"/>
                  </a:cxn>
                  <a:cxn ang="0">
                    <a:pos x="T10" y="T11"/>
                  </a:cxn>
                </a:cxnLst>
                <a:rect l="0" t="0" r="r" b="b"/>
                <a:pathLst>
                  <a:path w="35" h="2">
                    <a:moveTo>
                      <a:pt x="11" y="1"/>
                    </a:moveTo>
                    <a:cubicBezTo>
                      <a:pt x="0" y="1"/>
                      <a:pt x="0" y="1"/>
                      <a:pt x="0" y="1"/>
                    </a:cubicBezTo>
                    <a:cubicBezTo>
                      <a:pt x="10" y="1"/>
                      <a:pt x="5" y="2"/>
                      <a:pt x="14" y="2"/>
                    </a:cubicBezTo>
                    <a:cubicBezTo>
                      <a:pt x="18" y="1"/>
                      <a:pt x="27" y="2"/>
                      <a:pt x="33" y="1"/>
                    </a:cubicBezTo>
                    <a:cubicBezTo>
                      <a:pt x="35" y="0"/>
                      <a:pt x="35" y="0"/>
                      <a:pt x="31" y="0"/>
                    </a:cubicBezTo>
                    <a:cubicBezTo>
                      <a:pt x="24" y="0"/>
                      <a:pt x="10" y="0"/>
                      <a:pt x="11"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8" name="Freeform 172"/>
              <p:cNvSpPr/>
              <p:nvPr/>
            </p:nvSpPr>
            <p:spPr bwMode="auto">
              <a:xfrm>
                <a:off x="1599" y="1973"/>
                <a:ext cx="4" cy="0"/>
              </a:xfrm>
              <a:custGeom>
                <a:avLst/>
                <a:gdLst>
                  <a:gd name="T0" fmla="*/ 2 w 4"/>
                  <a:gd name="T1" fmla="*/ 4 w 4"/>
                  <a:gd name="T2" fmla="*/ 0 w 4"/>
                  <a:gd name="T3" fmla="*/ 2 w 4"/>
                </a:gdLst>
                <a:ahLst/>
                <a:cxnLst>
                  <a:cxn ang="0">
                    <a:pos x="T0" y="0"/>
                  </a:cxn>
                  <a:cxn ang="0">
                    <a:pos x="T1" y="0"/>
                  </a:cxn>
                  <a:cxn ang="0">
                    <a:pos x="T2" y="0"/>
                  </a:cxn>
                  <a:cxn ang="0">
                    <a:pos x="T3" y="0"/>
                  </a:cxn>
                </a:cxnLst>
                <a:rect l="0" t="0" r="r" b="b"/>
                <a:pathLst>
                  <a:path w="4">
                    <a:moveTo>
                      <a:pt x="2" y="0"/>
                    </a:moveTo>
                    <a:lnTo>
                      <a:pt x="4" y="0"/>
                    </a:lnTo>
                    <a:lnTo>
                      <a:pt x="0" y="0"/>
                    </a:lnTo>
                    <a:lnTo>
                      <a:pt x="2"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9" name="Freeform 173"/>
              <p:cNvSpPr/>
              <p:nvPr/>
            </p:nvSpPr>
            <p:spPr bwMode="auto">
              <a:xfrm>
                <a:off x="1627" y="1978"/>
                <a:ext cx="10" cy="0"/>
              </a:xfrm>
              <a:custGeom>
                <a:avLst/>
                <a:gdLst>
                  <a:gd name="T0" fmla="*/ 10 w 10"/>
                  <a:gd name="T1" fmla="*/ 0 w 10"/>
                  <a:gd name="T2" fmla="*/ 10 w 10"/>
                </a:gdLst>
                <a:ahLst/>
                <a:cxnLst>
                  <a:cxn ang="0">
                    <a:pos x="T0" y="0"/>
                  </a:cxn>
                  <a:cxn ang="0">
                    <a:pos x="T1" y="0"/>
                  </a:cxn>
                  <a:cxn ang="0">
                    <a:pos x="T2" y="0"/>
                  </a:cxn>
                </a:cxnLst>
                <a:rect l="0" t="0" r="r" b="b"/>
                <a:pathLst>
                  <a:path w="10">
                    <a:moveTo>
                      <a:pt x="10" y="0"/>
                    </a:moveTo>
                    <a:lnTo>
                      <a:pt x="0" y="0"/>
                    </a:lnTo>
                    <a:lnTo>
                      <a:pt x="1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0" name="Freeform 174"/>
              <p:cNvSpPr/>
              <p:nvPr/>
            </p:nvSpPr>
            <p:spPr bwMode="auto">
              <a:xfrm>
                <a:off x="1474" y="1990"/>
                <a:ext cx="35" cy="2"/>
              </a:xfrm>
              <a:custGeom>
                <a:avLst/>
                <a:gdLst>
                  <a:gd name="T0" fmla="*/ 6 w 15"/>
                  <a:gd name="T1" fmla="*/ 0 h 1"/>
                  <a:gd name="T2" fmla="*/ 15 w 15"/>
                  <a:gd name="T3" fmla="*/ 0 h 1"/>
                  <a:gd name="T4" fmla="*/ 6 w 15"/>
                  <a:gd name="T5" fmla="*/ 0 h 1"/>
                </a:gdLst>
                <a:ahLst/>
                <a:cxnLst>
                  <a:cxn ang="0">
                    <a:pos x="T0" y="T1"/>
                  </a:cxn>
                  <a:cxn ang="0">
                    <a:pos x="T2" y="T3"/>
                  </a:cxn>
                  <a:cxn ang="0">
                    <a:pos x="T4" y="T5"/>
                  </a:cxn>
                </a:cxnLst>
                <a:rect l="0" t="0" r="r" b="b"/>
                <a:pathLst>
                  <a:path w="15" h="1">
                    <a:moveTo>
                      <a:pt x="6" y="0"/>
                    </a:moveTo>
                    <a:cubicBezTo>
                      <a:pt x="0" y="1"/>
                      <a:pt x="15" y="0"/>
                      <a:pt x="15" y="0"/>
                    </a:cubicBezTo>
                    <a:cubicBezTo>
                      <a:pt x="13" y="0"/>
                      <a:pt x="9" y="0"/>
                      <a:pt x="6"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1" name="Freeform 175"/>
              <p:cNvSpPr/>
              <p:nvPr/>
            </p:nvSpPr>
            <p:spPr bwMode="auto">
              <a:xfrm>
                <a:off x="1455" y="1990"/>
                <a:ext cx="19" cy="2"/>
              </a:xfrm>
              <a:custGeom>
                <a:avLst/>
                <a:gdLst>
                  <a:gd name="T0" fmla="*/ 0 w 8"/>
                  <a:gd name="T1" fmla="*/ 1 h 1"/>
                  <a:gd name="T2" fmla="*/ 8 w 8"/>
                  <a:gd name="T3" fmla="*/ 0 h 1"/>
                  <a:gd name="T4" fmla="*/ 0 w 8"/>
                  <a:gd name="T5" fmla="*/ 1 h 1"/>
                </a:gdLst>
                <a:ahLst/>
                <a:cxnLst>
                  <a:cxn ang="0">
                    <a:pos x="T0" y="T1"/>
                  </a:cxn>
                  <a:cxn ang="0">
                    <a:pos x="T2" y="T3"/>
                  </a:cxn>
                  <a:cxn ang="0">
                    <a:pos x="T4" y="T5"/>
                  </a:cxn>
                </a:cxnLst>
                <a:rect l="0" t="0" r="r" b="b"/>
                <a:pathLst>
                  <a:path w="8" h="1">
                    <a:moveTo>
                      <a:pt x="0" y="1"/>
                    </a:moveTo>
                    <a:cubicBezTo>
                      <a:pt x="0" y="1"/>
                      <a:pt x="8" y="0"/>
                      <a:pt x="8" y="0"/>
                    </a:cubicBezTo>
                    <a:cubicBezTo>
                      <a:pt x="4" y="0"/>
                      <a:pt x="2" y="1"/>
                      <a:pt x="0"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2" name="Freeform 176"/>
              <p:cNvSpPr/>
              <p:nvPr/>
            </p:nvSpPr>
            <p:spPr bwMode="auto">
              <a:xfrm>
                <a:off x="1471" y="1994"/>
                <a:ext cx="17" cy="3"/>
              </a:xfrm>
              <a:custGeom>
                <a:avLst/>
                <a:gdLst>
                  <a:gd name="T0" fmla="*/ 0 w 7"/>
                  <a:gd name="T1" fmla="*/ 0 h 1"/>
                  <a:gd name="T2" fmla="*/ 7 w 7"/>
                  <a:gd name="T3" fmla="*/ 0 h 1"/>
                  <a:gd name="T4" fmla="*/ 0 w 7"/>
                  <a:gd name="T5" fmla="*/ 0 h 1"/>
                </a:gdLst>
                <a:ahLst/>
                <a:cxnLst>
                  <a:cxn ang="0">
                    <a:pos x="T0" y="T1"/>
                  </a:cxn>
                  <a:cxn ang="0">
                    <a:pos x="T2" y="T3"/>
                  </a:cxn>
                  <a:cxn ang="0">
                    <a:pos x="T4" y="T5"/>
                  </a:cxn>
                </a:cxnLst>
                <a:rect l="0" t="0" r="r" b="b"/>
                <a:pathLst>
                  <a:path w="7" h="1">
                    <a:moveTo>
                      <a:pt x="0" y="0"/>
                    </a:moveTo>
                    <a:cubicBezTo>
                      <a:pt x="1" y="1"/>
                      <a:pt x="4" y="0"/>
                      <a:pt x="7" y="0"/>
                    </a:cubicBezTo>
                    <a:cubicBezTo>
                      <a:pt x="4" y="0"/>
                      <a:pt x="4" y="0"/>
                      <a:pt x="0"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3" name="Freeform 177"/>
              <p:cNvSpPr/>
              <p:nvPr/>
            </p:nvSpPr>
            <p:spPr bwMode="auto">
              <a:xfrm>
                <a:off x="1481" y="2004"/>
                <a:ext cx="40" cy="2"/>
              </a:xfrm>
              <a:custGeom>
                <a:avLst/>
                <a:gdLst>
                  <a:gd name="T0" fmla="*/ 0 w 17"/>
                  <a:gd name="T1" fmla="*/ 1 h 1"/>
                  <a:gd name="T2" fmla="*/ 17 w 17"/>
                  <a:gd name="T3" fmla="*/ 0 h 1"/>
                  <a:gd name="T4" fmla="*/ 0 w 17"/>
                  <a:gd name="T5" fmla="*/ 1 h 1"/>
                </a:gdLst>
                <a:ahLst/>
                <a:cxnLst>
                  <a:cxn ang="0">
                    <a:pos x="T0" y="T1"/>
                  </a:cxn>
                  <a:cxn ang="0">
                    <a:pos x="T2" y="T3"/>
                  </a:cxn>
                  <a:cxn ang="0">
                    <a:pos x="T4" y="T5"/>
                  </a:cxn>
                </a:cxnLst>
                <a:rect l="0" t="0" r="r" b="b"/>
                <a:pathLst>
                  <a:path w="17" h="1">
                    <a:moveTo>
                      <a:pt x="0" y="1"/>
                    </a:moveTo>
                    <a:cubicBezTo>
                      <a:pt x="8" y="0"/>
                      <a:pt x="8" y="1"/>
                      <a:pt x="17" y="0"/>
                    </a:cubicBezTo>
                    <a:cubicBezTo>
                      <a:pt x="13" y="0"/>
                      <a:pt x="7" y="0"/>
                      <a:pt x="0" y="1"/>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4" name="Freeform 178"/>
              <p:cNvSpPr/>
              <p:nvPr/>
            </p:nvSpPr>
            <p:spPr bwMode="auto">
              <a:xfrm>
                <a:off x="1488" y="2006"/>
                <a:ext cx="9" cy="0"/>
              </a:xfrm>
              <a:custGeom>
                <a:avLst/>
                <a:gdLst>
                  <a:gd name="T0" fmla="*/ 0 w 4"/>
                  <a:gd name="T1" fmla="*/ 4 w 4"/>
                  <a:gd name="T2" fmla="*/ 0 w 4"/>
                </a:gdLst>
                <a:ahLst/>
                <a:cxnLst>
                  <a:cxn ang="0">
                    <a:pos x="T0" y="0"/>
                  </a:cxn>
                  <a:cxn ang="0">
                    <a:pos x="T1" y="0"/>
                  </a:cxn>
                  <a:cxn ang="0">
                    <a:pos x="T2" y="0"/>
                  </a:cxn>
                </a:cxnLst>
                <a:rect l="0" t="0" r="r" b="b"/>
                <a:pathLst>
                  <a:path w="4">
                    <a:moveTo>
                      <a:pt x="0" y="0"/>
                    </a:moveTo>
                    <a:cubicBezTo>
                      <a:pt x="1" y="0"/>
                      <a:pt x="2" y="0"/>
                      <a:pt x="4" y="0"/>
                    </a:cubicBezTo>
                    <a:lnTo>
                      <a:pt x="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5" name="Freeform 179"/>
              <p:cNvSpPr/>
              <p:nvPr/>
            </p:nvSpPr>
            <p:spPr bwMode="auto">
              <a:xfrm>
                <a:off x="1471" y="2006"/>
                <a:ext cx="10" cy="3"/>
              </a:xfrm>
              <a:custGeom>
                <a:avLst/>
                <a:gdLst>
                  <a:gd name="T0" fmla="*/ 0 w 10"/>
                  <a:gd name="T1" fmla="*/ 3 h 3"/>
                  <a:gd name="T2" fmla="*/ 10 w 10"/>
                  <a:gd name="T3" fmla="*/ 0 h 3"/>
                  <a:gd name="T4" fmla="*/ 3 w 10"/>
                  <a:gd name="T5" fmla="*/ 0 h 3"/>
                  <a:gd name="T6" fmla="*/ 0 w 10"/>
                  <a:gd name="T7" fmla="*/ 3 h 3"/>
                </a:gdLst>
                <a:ahLst/>
                <a:cxnLst>
                  <a:cxn ang="0">
                    <a:pos x="T0" y="T1"/>
                  </a:cxn>
                  <a:cxn ang="0">
                    <a:pos x="T2" y="T3"/>
                  </a:cxn>
                  <a:cxn ang="0">
                    <a:pos x="T4" y="T5"/>
                  </a:cxn>
                  <a:cxn ang="0">
                    <a:pos x="T6" y="T7"/>
                  </a:cxn>
                </a:cxnLst>
                <a:rect l="0" t="0" r="r" b="b"/>
                <a:pathLst>
                  <a:path w="10" h="3">
                    <a:moveTo>
                      <a:pt x="0" y="3"/>
                    </a:moveTo>
                    <a:lnTo>
                      <a:pt x="10" y="0"/>
                    </a:lnTo>
                    <a:lnTo>
                      <a:pt x="3" y="0"/>
                    </a:lnTo>
                    <a:lnTo>
                      <a:pt x="0" y="3"/>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6" name="Freeform 180"/>
              <p:cNvSpPr/>
              <p:nvPr/>
            </p:nvSpPr>
            <p:spPr bwMode="auto">
              <a:xfrm>
                <a:off x="1464" y="2009"/>
                <a:ext cx="12" cy="0"/>
              </a:xfrm>
              <a:custGeom>
                <a:avLst/>
                <a:gdLst>
                  <a:gd name="T0" fmla="*/ 0 w 12"/>
                  <a:gd name="T1" fmla="*/ 12 w 12"/>
                  <a:gd name="T2" fmla="*/ 2 w 12"/>
                  <a:gd name="T3" fmla="*/ 0 w 12"/>
                </a:gdLst>
                <a:ahLst/>
                <a:cxnLst>
                  <a:cxn ang="0">
                    <a:pos x="T0" y="0"/>
                  </a:cxn>
                  <a:cxn ang="0">
                    <a:pos x="T1" y="0"/>
                  </a:cxn>
                  <a:cxn ang="0">
                    <a:pos x="T2" y="0"/>
                  </a:cxn>
                  <a:cxn ang="0">
                    <a:pos x="T3" y="0"/>
                  </a:cxn>
                </a:cxnLst>
                <a:rect l="0" t="0" r="r" b="b"/>
                <a:pathLst>
                  <a:path w="12">
                    <a:moveTo>
                      <a:pt x="0" y="0"/>
                    </a:moveTo>
                    <a:lnTo>
                      <a:pt x="12" y="0"/>
                    </a:lnTo>
                    <a:lnTo>
                      <a:pt x="2" y="0"/>
                    </a:lnTo>
                    <a:lnTo>
                      <a:pt x="0" y="0"/>
                    </a:lnTo>
                    <a:close/>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7" name="Freeform 181"/>
              <p:cNvSpPr/>
              <p:nvPr/>
            </p:nvSpPr>
            <p:spPr bwMode="auto">
              <a:xfrm>
                <a:off x="1353" y="2023"/>
                <a:ext cx="12" cy="2"/>
              </a:xfrm>
              <a:custGeom>
                <a:avLst/>
                <a:gdLst>
                  <a:gd name="T0" fmla="*/ 1 w 5"/>
                  <a:gd name="T1" fmla="*/ 0 h 1"/>
                  <a:gd name="T2" fmla="*/ 5 w 5"/>
                  <a:gd name="T3" fmla="*/ 0 h 1"/>
                  <a:gd name="T4" fmla="*/ 1 w 5"/>
                  <a:gd name="T5" fmla="*/ 0 h 1"/>
                </a:gdLst>
                <a:ahLst/>
                <a:cxnLst>
                  <a:cxn ang="0">
                    <a:pos x="T0" y="T1"/>
                  </a:cxn>
                  <a:cxn ang="0">
                    <a:pos x="T2" y="T3"/>
                  </a:cxn>
                  <a:cxn ang="0">
                    <a:pos x="T4" y="T5"/>
                  </a:cxn>
                </a:cxnLst>
                <a:rect l="0" t="0" r="r" b="b"/>
                <a:pathLst>
                  <a:path w="5" h="1">
                    <a:moveTo>
                      <a:pt x="1" y="0"/>
                    </a:moveTo>
                    <a:cubicBezTo>
                      <a:pt x="0" y="1"/>
                      <a:pt x="4" y="0"/>
                      <a:pt x="5" y="0"/>
                    </a:cubicBezTo>
                    <a:cubicBezTo>
                      <a:pt x="5" y="0"/>
                      <a:pt x="3" y="0"/>
                      <a:pt x="1" y="0"/>
                    </a:cubicBezTo>
                  </a:path>
                </a:pathLst>
              </a:custGeom>
              <a:solidFill>
                <a:srgbClr val="71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8" name="Freeform 182"/>
              <p:cNvSpPr>
                <a:spLocks noEditPoints="1"/>
              </p:cNvSpPr>
              <p:nvPr/>
            </p:nvSpPr>
            <p:spPr bwMode="auto">
              <a:xfrm>
                <a:off x="744" y="2115"/>
                <a:ext cx="2152" cy="2402"/>
              </a:xfrm>
              <a:custGeom>
                <a:avLst/>
                <a:gdLst>
                  <a:gd name="T0" fmla="*/ 575 w 911"/>
                  <a:gd name="T1" fmla="*/ 992 h 1017"/>
                  <a:gd name="T2" fmla="*/ 903 w 911"/>
                  <a:gd name="T3" fmla="*/ 529 h 1017"/>
                  <a:gd name="T4" fmla="*/ 706 w 911"/>
                  <a:gd name="T5" fmla="*/ 78 h 1017"/>
                  <a:gd name="T6" fmla="*/ 165 w 911"/>
                  <a:gd name="T7" fmla="*/ 334 h 1017"/>
                  <a:gd name="T8" fmla="*/ 41 w 911"/>
                  <a:gd name="T9" fmla="*/ 580 h 1017"/>
                  <a:gd name="T10" fmla="*/ 130 w 911"/>
                  <a:gd name="T11" fmla="*/ 517 h 1017"/>
                  <a:gd name="T12" fmla="*/ 114 w 911"/>
                  <a:gd name="T13" fmla="*/ 717 h 1017"/>
                  <a:gd name="T14" fmla="*/ 778 w 911"/>
                  <a:gd name="T15" fmla="*/ 731 h 1017"/>
                  <a:gd name="T16" fmla="*/ 856 w 911"/>
                  <a:gd name="T17" fmla="*/ 633 h 1017"/>
                  <a:gd name="T18" fmla="*/ 770 w 911"/>
                  <a:gd name="T19" fmla="*/ 192 h 1017"/>
                  <a:gd name="T20" fmla="*/ 698 w 911"/>
                  <a:gd name="T21" fmla="*/ 90 h 1017"/>
                  <a:gd name="T22" fmla="*/ 159 w 911"/>
                  <a:gd name="T23" fmla="*/ 394 h 1017"/>
                  <a:gd name="T24" fmla="*/ 470 w 911"/>
                  <a:gd name="T25" fmla="*/ 157 h 1017"/>
                  <a:gd name="T26" fmla="*/ 577 w 911"/>
                  <a:gd name="T27" fmla="*/ 153 h 1017"/>
                  <a:gd name="T28" fmla="*/ 219 w 911"/>
                  <a:gd name="T29" fmla="*/ 465 h 1017"/>
                  <a:gd name="T30" fmla="*/ 209 w 911"/>
                  <a:gd name="T31" fmla="*/ 359 h 1017"/>
                  <a:gd name="T32" fmla="*/ 434 w 911"/>
                  <a:gd name="T33" fmla="*/ 705 h 1017"/>
                  <a:gd name="T34" fmla="*/ 537 w 911"/>
                  <a:gd name="T35" fmla="*/ 789 h 1017"/>
                  <a:gd name="T36" fmla="*/ 210 w 911"/>
                  <a:gd name="T37" fmla="*/ 622 h 1017"/>
                  <a:gd name="T38" fmla="*/ 591 w 911"/>
                  <a:gd name="T39" fmla="*/ 175 h 1017"/>
                  <a:gd name="T40" fmla="*/ 740 w 911"/>
                  <a:gd name="T41" fmla="*/ 662 h 1017"/>
                  <a:gd name="T42" fmla="*/ 210 w 911"/>
                  <a:gd name="T43" fmla="*/ 622 h 1017"/>
                  <a:gd name="T44" fmla="*/ 734 w 911"/>
                  <a:gd name="T45" fmla="*/ 188 h 1017"/>
                  <a:gd name="T46" fmla="*/ 763 w 911"/>
                  <a:gd name="T47" fmla="*/ 204 h 1017"/>
                  <a:gd name="T48" fmla="*/ 844 w 911"/>
                  <a:gd name="T49" fmla="*/ 356 h 1017"/>
                  <a:gd name="T50" fmla="*/ 763 w 911"/>
                  <a:gd name="T51" fmla="*/ 653 h 1017"/>
                  <a:gd name="T52" fmla="*/ 603 w 911"/>
                  <a:gd name="T53" fmla="*/ 164 h 1017"/>
                  <a:gd name="T54" fmla="*/ 844 w 911"/>
                  <a:gd name="T55" fmla="*/ 541 h 1017"/>
                  <a:gd name="T56" fmla="*/ 852 w 911"/>
                  <a:gd name="T57" fmla="*/ 570 h 1017"/>
                  <a:gd name="T58" fmla="*/ 443 w 911"/>
                  <a:gd name="T59" fmla="*/ 191 h 1017"/>
                  <a:gd name="T60" fmla="*/ 192 w 911"/>
                  <a:gd name="T61" fmla="*/ 606 h 1017"/>
                  <a:gd name="T62" fmla="*/ 443 w 911"/>
                  <a:gd name="T63" fmla="*/ 147 h 1017"/>
                  <a:gd name="T64" fmla="*/ 704 w 911"/>
                  <a:gd name="T65" fmla="*/ 161 h 1017"/>
                  <a:gd name="T66" fmla="*/ 867 w 911"/>
                  <a:gd name="T67" fmla="*/ 484 h 1017"/>
                  <a:gd name="T68" fmla="*/ 736 w 911"/>
                  <a:gd name="T69" fmla="*/ 763 h 1017"/>
                  <a:gd name="T70" fmla="*/ 696 w 911"/>
                  <a:gd name="T71" fmla="*/ 729 h 1017"/>
                  <a:gd name="T72" fmla="*/ 776 w 911"/>
                  <a:gd name="T73" fmla="*/ 708 h 1017"/>
                  <a:gd name="T74" fmla="*/ 638 w 911"/>
                  <a:gd name="T75" fmla="*/ 847 h 1017"/>
                  <a:gd name="T76" fmla="*/ 222 w 911"/>
                  <a:gd name="T77" fmla="*/ 804 h 1017"/>
                  <a:gd name="T78" fmla="*/ 701 w 911"/>
                  <a:gd name="T79" fmla="*/ 799 h 1017"/>
                  <a:gd name="T80" fmla="*/ 196 w 911"/>
                  <a:gd name="T81" fmla="*/ 630 h 1017"/>
                  <a:gd name="T82" fmla="*/ 301 w 911"/>
                  <a:gd name="T83" fmla="*/ 808 h 1017"/>
                  <a:gd name="T84" fmla="*/ 101 w 911"/>
                  <a:gd name="T85" fmla="*/ 470 h 1017"/>
                  <a:gd name="T86" fmla="*/ 592 w 911"/>
                  <a:gd name="T87" fmla="*/ 63 h 1017"/>
                  <a:gd name="T88" fmla="*/ 178 w 911"/>
                  <a:gd name="T89" fmla="*/ 339 h 1017"/>
                  <a:gd name="T90" fmla="*/ 658 w 911"/>
                  <a:gd name="T91" fmla="*/ 59 h 1017"/>
                  <a:gd name="T92" fmla="*/ 866 w 911"/>
                  <a:gd name="T93" fmla="*/ 613 h 1017"/>
                  <a:gd name="T94" fmla="*/ 858 w 911"/>
                  <a:gd name="T95" fmla="*/ 351 h 1017"/>
                  <a:gd name="T96" fmla="*/ 888 w 911"/>
                  <a:gd name="T97" fmla="*/ 527 h 1017"/>
                  <a:gd name="T98" fmla="*/ 57 w 911"/>
                  <a:gd name="T99" fmla="*/ 631 h 1017"/>
                  <a:gd name="T100" fmla="*/ 351 w 911"/>
                  <a:gd name="T101" fmla="*/ 916 h 1017"/>
                  <a:gd name="T102" fmla="*/ 745 w 911"/>
                  <a:gd name="T103" fmla="*/ 774 h 1017"/>
                  <a:gd name="T104" fmla="*/ 748 w 911"/>
                  <a:gd name="T105" fmla="*/ 890 h 1017"/>
                  <a:gd name="T106" fmla="*/ 33 w 911"/>
                  <a:gd name="T107" fmla="*/ 805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1" h="1017">
                    <a:moveTo>
                      <a:pt x="20" y="809"/>
                    </a:moveTo>
                    <a:cubicBezTo>
                      <a:pt x="39" y="877"/>
                      <a:pt x="85" y="920"/>
                      <a:pt x="124" y="945"/>
                    </a:cubicBezTo>
                    <a:cubicBezTo>
                      <a:pt x="197" y="992"/>
                      <a:pt x="280" y="1007"/>
                      <a:pt x="356" y="1013"/>
                    </a:cubicBezTo>
                    <a:cubicBezTo>
                      <a:pt x="433" y="1017"/>
                      <a:pt x="507" y="1010"/>
                      <a:pt x="575" y="992"/>
                    </a:cubicBezTo>
                    <a:cubicBezTo>
                      <a:pt x="643" y="974"/>
                      <a:pt x="707" y="944"/>
                      <a:pt x="756" y="899"/>
                    </a:cubicBezTo>
                    <a:cubicBezTo>
                      <a:pt x="805" y="854"/>
                      <a:pt x="837" y="794"/>
                      <a:pt x="853" y="733"/>
                    </a:cubicBezTo>
                    <a:cubicBezTo>
                      <a:pt x="859" y="704"/>
                      <a:pt x="863" y="676"/>
                      <a:pt x="865" y="647"/>
                    </a:cubicBezTo>
                    <a:cubicBezTo>
                      <a:pt x="885" y="610"/>
                      <a:pt x="897" y="570"/>
                      <a:pt x="903" y="529"/>
                    </a:cubicBezTo>
                    <a:cubicBezTo>
                      <a:pt x="911" y="465"/>
                      <a:pt x="904" y="400"/>
                      <a:pt x="882" y="340"/>
                    </a:cubicBezTo>
                    <a:cubicBezTo>
                      <a:pt x="868" y="300"/>
                      <a:pt x="846" y="263"/>
                      <a:pt x="818" y="232"/>
                    </a:cubicBezTo>
                    <a:cubicBezTo>
                      <a:pt x="801" y="193"/>
                      <a:pt x="782" y="156"/>
                      <a:pt x="755" y="123"/>
                    </a:cubicBezTo>
                    <a:cubicBezTo>
                      <a:pt x="742" y="106"/>
                      <a:pt x="725" y="90"/>
                      <a:pt x="706" y="78"/>
                    </a:cubicBezTo>
                    <a:cubicBezTo>
                      <a:pt x="700" y="73"/>
                      <a:pt x="693" y="67"/>
                      <a:pt x="686" y="61"/>
                    </a:cubicBezTo>
                    <a:cubicBezTo>
                      <a:pt x="645" y="29"/>
                      <a:pt x="593" y="6"/>
                      <a:pt x="536" y="3"/>
                    </a:cubicBezTo>
                    <a:cubicBezTo>
                      <a:pt x="480" y="0"/>
                      <a:pt x="422" y="17"/>
                      <a:pt x="374" y="49"/>
                    </a:cubicBezTo>
                    <a:cubicBezTo>
                      <a:pt x="276" y="114"/>
                      <a:pt x="211" y="222"/>
                      <a:pt x="165" y="334"/>
                    </a:cubicBezTo>
                    <a:cubicBezTo>
                      <a:pt x="159" y="349"/>
                      <a:pt x="153" y="365"/>
                      <a:pt x="148" y="381"/>
                    </a:cubicBezTo>
                    <a:cubicBezTo>
                      <a:pt x="112" y="424"/>
                      <a:pt x="80" y="473"/>
                      <a:pt x="63" y="529"/>
                    </a:cubicBezTo>
                    <a:cubicBezTo>
                      <a:pt x="63" y="531"/>
                      <a:pt x="63" y="533"/>
                      <a:pt x="62" y="534"/>
                    </a:cubicBezTo>
                    <a:cubicBezTo>
                      <a:pt x="54" y="549"/>
                      <a:pt x="47" y="565"/>
                      <a:pt x="41" y="580"/>
                    </a:cubicBezTo>
                    <a:cubicBezTo>
                      <a:pt x="8" y="660"/>
                      <a:pt x="0" y="743"/>
                      <a:pt x="20" y="809"/>
                    </a:cubicBezTo>
                    <a:moveTo>
                      <a:pt x="71" y="548"/>
                    </a:moveTo>
                    <a:cubicBezTo>
                      <a:pt x="88" y="515"/>
                      <a:pt x="108" y="483"/>
                      <a:pt x="131" y="452"/>
                    </a:cubicBezTo>
                    <a:cubicBezTo>
                      <a:pt x="128" y="473"/>
                      <a:pt x="128" y="495"/>
                      <a:pt x="130" y="517"/>
                    </a:cubicBezTo>
                    <a:cubicBezTo>
                      <a:pt x="134" y="553"/>
                      <a:pt x="152" y="586"/>
                      <a:pt x="176" y="612"/>
                    </a:cubicBezTo>
                    <a:cubicBezTo>
                      <a:pt x="171" y="659"/>
                      <a:pt x="174" y="706"/>
                      <a:pt x="185" y="749"/>
                    </a:cubicBezTo>
                    <a:cubicBezTo>
                      <a:pt x="187" y="759"/>
                      <a:pt x="191" y="768"/>
                      <a:pt x="194" y="778"/>
                    </a:cubicBezTo>
                    <a:cubicBezTo>
                      <a:pt x="163" y="763"/>
                      <a:pt x="135" y="743"/>
                      <a:pt x="114" y="717"/>
                    </a:cubicBezTo>
                    <a:cubicBezTo>
                      <a:pt x="92" y="691"/>
                      <a:pt x="76" y="660"/>
                      <a:pt x="70" y="628"/>
                    </a:cubicBezTo>
                    <a:cubicBezTo>
                      <a:pt x="64" y="601"/>
                      <a:pt x="66" y="574"/>
                      <a:pt x="71" y="548"/>
                    </a:cubicBezTo>
                    <a:moveTo>
                      <a:pt x="815" y="694"/>
                    </a:moveTo>
                    <a:cubicBezTo>
                      <a:pt x="804" y="707"/>
                      <a:pt x="791" y="719"/>
                      <a:pt x="778" y="731"/>
                    </a:cubicBezTo>
                    <a:cubicBezTo>
                      <a:pt x="782" y="726"/>
                      <a:pt x="785" y="721"/>
                      <a:pt x="788" y="716"/>
                    </a:cubicBezTo>
                    <a:cubicBezTo>
                      <a:pt x="806" y="689"/>
                      <a:pt x="822" y="657"/>
                      <a:pt x="836" y="620"/>
                    </a:cubicBezTo>
                    <a:cubicBezTo>
                      <a:pt x="844" y="612"/>
                      <a:pt x="850" y="603"/>
                      <a:pt x="856" y="594"/>
                    </a:cubicBezTo>
                    <a:cubicBezTo>
                      <a:pt x="856" y="607"/>
                      <a:pt x="856" y="620"/>
                      <a:pt x="856" y="633"/>
                    </a:cubicBezTo>
                    <a:cubicBezTo>
                      <a:pt x="845" y="655"/>
                      <a:pt x="831" y="676"/>
                      <a:pt x="815" y="694"/>
                    </a:cubicBezTo>
                    <a:moveTo>
                      <a:pt x="698" y="90"/>
                    </a:moveTo>
                    <a:cubicBezTo>
                      <a:pt x="735" y="124"/>
                      <a:pt x="764" y="163"/>
                      <a:pt x="787" y="204"/>
                    </a:cubicBezTo>
                    <a:cubicBezTo>
                      <a:pt x="782" y="200"/>
                      <a:pt x="776" y="196"/>
                      <a:pt x="770" y="192"/>
                    </a:cubicBezTo>
                    <a:cubicBezTo>
                      <a:pt x="755" y="182"/>
                      <a:pt x="739" y="174"/>
                      <a:pt x="722" y="167"/>
                    </a:cubicBezTo>
                    <a:cubicBezTo>
                      <a:pt x="703" y="136"/>
                      <a:pt x="682" y="105"/>
                      <a:pt x="659" y="74"/>
                    </a:cubicBezTo>
                    <a:cubicBezTo>
                      <a:pt x="665" y="75"/>
                      <a:pt x="671" y="77"/>
                      <a:pt x="677" y="80"/>
                    </a:cubicBezTo>
                    <a:cubicBezTo>
                      <a:pt x="685" y="83"/>
                      <a:pt x="691" y="86"/>
                      <a:pt x="698" y="90"/>
                    </a:cubicBezTo>
                    <a:moveTo>
                      <a:pt x="170" y="371"/>
                    </a:moveTo>
                    <a:cubicBezTo>
                      <a:pt x="200" y="338"/>
                      <a:pt x="232" y="307"/>
                      <a:pt x="266" y="278"/>
                    </a:cubicBezTo>
                    <a:cubicBezTo>
                      <a:pt x="243" y="302"/>
                      <a:pt x="220" y="326"/>
                      <a:pt x="199" y="350"/>
                    </a:cubicBezTo>
                    <a:cubicBezTo>
                      <a:pt x="185" y="364"/>
                      <a:pt x="172" y="379"/>
                      <a:pt x="159" y="394"/>
                    </a:cubicBezTo>
                    <a:cubicBezTo>
                      <a:pt x="160" y="389"/>
                      <a:pt x="162" y="384"/>
                      <a:pt x="164" y="379"/>
                    </a:cubicBezTo>
                    <a:cubicBezTo>
                      <a:pt x="166" y="376"/>
                      <a:pt x="168" y="374"/>
                      <a:pt x="170" y="371"/>
                    </a:cubicBezTo>
                    <a:moveTo>
                      <a:pt x="359" y="212"/>
                    </a:moveTo>
                    <a:cubicBezTo>
                      <a:pt x="394" y="190"/>
                      <a:pt x="431" y="172"/>
                      <a:pt x="470" y="157"/>
                    </a:cubicBezTo>
                    <a:cubicBezTo>
                      <a:pt x="528" y="136"/>
                      <a:pt x="594" y="124"/>
                      <a:pt x="657" y="143"/>
                    </a:cubicBezTo>
                    <a:cubicBezTo>
                      <a:pt x="670" y="147"/>
                      <a:pt x="683" y="152"/>
                      <a:pt x="694" y="158"/>
                    </a:cubicBezTo>
                    <a:cubicBezTo>
                      <a:pt x="662" y="150"/>
                      <a:pt x="627" y="147"/>
                      <a:pt x="594" y="151"/>
                    </a:cubicBezTo>
                    <a:cubicBezTo>
                      <a:pt x="588" y="151"/>
                      <a:pt x="582" y="152"/>
                      <a:pt x="577" y="153"/>
                    </a:cubicBezTo>
                    <a:cubicBezTo>
                      <a:pt x="557" y="147"/>
                      <a:pt x="536" y="145"/>
                      <a:pt x="515" y="148"/>
                    </a:cubicBezTo>
                    <a:cubicBezTo>
                      <a:pt x="487" y="151"/>
                      <a:pt x="460" y="163"/>
                      <a:pt x="436" y="179"/>
                    </a:cubicBezTo>
                    <a:cubicBezTo>
                      <a:pt x="342" y="243"/>
                      <a:pt x="266" y="340"/>
                      <a:pt x="223" y="454"/>
                    </a:cubicBezTo>
                    <a:cubicBezTo>
                      <a:pt x="222" y="457"/>
                      <a:pt x="220" y="461"/>
                      <a:pt x="219" y="465"/>
                    </a:cubicBezTo>
                    <a:cubicBezTo>
                      <a:pt x="199" y="506"/>
                      <a:pt x="186" y="550"/>
                      <a:pt x="179" y="593"/>
                    </a:cubicBezTo>
                    <a:cubicBezTo>
                      <a:pt x="160" y="571"/>
                      <a:pt x="147" y="544"/>
                      <a:pt x="144" y="515"/>
                    </a:cubicBezTo>
                    <a:cubicBezTo>
                      <a:pt x="141" y="486"/>
                      <a:pt x="144" y="456"/>
                      <a:pt x="150" y="427"/>
                    </a:cubicBezTo>
                    <a:cubicBezTo>
                      <a:pt x="168" y="404"/>
                      <a:pt x="188" y="382"/>
                      <a:pt x="209" y="359"/>
                    </a:cubicBezTo>
                    <a:cubicBezTo>
                      <a:pt x="255" y="310"/>
                      <a:pt x="304" y="259"/>
                      <a:pt x="359" y="212"/>
                    </a:cubicBezTo>
                    <a:moveTo>
                      <a:pt x="212" y="641"/>
                    </a:moveTo>
                    <a:cubicBezTo>
                      <a:pt x="223" y="649"/>
                      <a:pt x="235" y="656"/>
                      <a:pt x="248" y="661"/>
                    </a:cubicBezTo>
                    <a:cubicBezTo>
                      <a:pt x="306" y="689"/>
                      <a:pt x="370" y="700"/>
                      <a:pt x="434" y="705"/>
                    </a:cubicBezTo>
                    <a:cubicBezTo>
                      <a:pt x="498" y="709"/>
                      <a:pt x="562" y="707"/>
                      <a:pt x="626" y="700"/>
                    </a:cubicBezTo>
                    <a:cubicBezTo>
                      <a:pt x="659" y="695"/>
                      <a:pt x="692" y="690"/>
                      <a:pt x="725" y="681"/>
                    </a:cubicBezTo>
                    <a:cubicBezTo>
                      <a:pt x="713" y="695"/>
                      <a:pt x="700" y="707"/>
                      <a:pt x="687" y="718"/>
                    </a:cubicBezTo>
                    <a:cubicBezTo>
                      <a:pt x="635" y="758"/>
                      <a:pt x="580" y="777"/>
                      <a:pt x="537" y="789"/>
                    </a:cubicBezTo>
                    <a:cubicBezTo>
                      <a:pt x="479" y="805"/>
                      <a:pt x="422" y="813"/>
                      <a:pt x="366" y="812"/>
                    </a:cubicBezTo>
                    <a:cubicBezTo>
                      <a:pt x="344" y="805"/>
                      <a:pt x="324" y="795"/>
                      <a:pt x="304" y="782"/>
                    </a:cubicBezTo>
                    <a:cubicBezTo>
                      <a:pt x="254" y="750"/>
                      <a:pt x="221" y="698"/>
                      <a:pt x="212" y="641"/>
                    </a:cubicBezTo>
                    <a:moveTo>
                      <a:pt x="210" y="622"/>
                    </a:moveTo>
                    <a:cubicBezTo>
                      <a:pt x="205" y="571"/>
                      <a:pt x="215" y="519"/>
                      <a:pt x="232" y="470"/>
                    </a:cubicBezTo>
                    <a:cubicBezTo>
                      <a:pt x="275" y="378"/>
                      <a:pt x="346" y="291"/>
                      <a:pt x="438" y="226"/>
                    </a:cubicBezTo>
                    <a:cubicBezTo>
                      <a:pt x="479" y="199"/>
                      <a:pt x="526" y="177"/>
                      <a:pt x="576" y="168"/>
                    </a:cubicBezTo>
                    <a:cubicBezTo>
                      <a:pt x="581" y="170"/>
                      <a:pt x="587" y="172"/>
                      <a:pt x="591" y="175"/>
                    </a:cubicBezTo>
                    <a:cubicBezTo>
                      <a:pt x="638" y="196"/>
                      <a:pt x="675" y="234"/>
                      <a:pt x="704" y="273"/>
                    </a:cubicBezTo>
                    <a:cubicBezTo>
                      <a:pt x="733" y="313"/>
                      <a:pt x="757" y="355"/>
                      <a:pt x="772" y="398"/>
                    </a:cubicBezTo>
                    <a:cubicBezTo>
                      <a:pt x="788" y="441"/>
                      <a:pt x="793" y="485"/>
                      <a:pt x="790" y="527"/>
                    </a:cubicBezTo>
                    <a:cubicBezTo>
                      <a:pt x="785" y="579"/>
                      <a:pt x="766" y="625"/>
                      <a:pt x="740" y="662"/>
                    </a:cubicBezTo>
                    <a:cubicBezTo>
                      <a:pt x="703" y="674"/>
                      <a:pt x="663" y="680"/>
                      <a:pt x="624" y="685"/>
                    </a:cubicBezTo>
                    <a:cubicBezTo>
                      <a:pt x="562" y="693"/>
                      <a:pt x="498" y="695"/>
                      <a:pt x="435" y="690"/>
                    </a:cubicBezTo>
                    <a:cubicBezTo>
                      <a:pt x="373" y="686"/>
                      <a:pt x="310" y="675"/>
                      <a:pt x="254" y="648"/>
                    </a:cubicBezTo>
                    <a:cubicBezTo>
                      <a:pt x="238" y="641"/>
                      <a:pt x="223" y="633"/>
                      <a:pt x="210" y="622"/>
                    </a:cubicBezTo>
                    <a:moveTo>
                      <a:pt x="854" y="429"/>
                    </a:moveTo>
                    <a:cubicBezTo>
                      <a:pt x="855" y="450"/>
                      <a:pt x="854" y="471"/>
                      <a:pt x="852" y="491"/>
                    </a:cubicBezTo>
                    <a:cubicBezTo>
                      <a:pt x="843" y="448"/>
                      <a:pt x="831" y="405"/>
                      <a:pt x="816" y="364"/>
                    </a:cubicBezTo>
                    <a:cubicBezTo>
                      <a:pt x="794" y="304"/>
                      <a:pt x="767" y="246"/>
                      <a:pt x="734" y="188"/>
                    </a:cubicBezTo>
                    <a:cubicBezTo>
                      <a:pt x="736" y="189"/>
                      <a:pt x="737" y="189"/>
                      <a:pt x="738" y="190"/>
                    </a:cubicBezTo>
                    <a:cubicBezTo>
                      <a:pt x="764" y="214"/>
                      <a:pt x="786" y="245"/>
                      <a:pt x="801" y="278"/>
                    </a:cubicBezTo>
                    <a:cubicBezTo>
                      <a:pt x="787" y="246"/>
                      <a:pt x="767" y="217"/>
                      <a:pt x="743" y="193"/>
                    </a:cubicBezTo>
                    <a:cubicBezTo>
                      <a:pt x="750" y="196"/>
                      <a:pt x="756" y="200"/>
                      <a:pt x="763" y="204"/>
                    </a:cubicBezTo>
                    <a:cubicBezTo>
                      <a:pt x="778" y="214"/>
                      <a:pt x="792" y="226"/>
                      <a:pt x="805" y="240"/>
                    </a:cubicBezTo>
                    <a:cubicBezTo>
                      <a:pt x="805" y="240"/>
                      <a:pt x="805" y="240"/>
                      <a:pt x="805" y="240"/>
                    </a:cubicBezTo>
                    <a:cubicBezTo>
                      <a:pt x="812" y="257"/>
                      <a:pt x="819" y="274"/>
                      <a:pt x="825" y="292"/>
                    </a:cubicBezTo>
                    <a:cubicBezTo>
                      <a:pt x="831" y="313"/>
                      <a:pt x="838" y="334"/>
                      <a:pt x="844" y="356"/>
                    </a:cubicBezTo>
                    <a:cubicBezTo>
                      <a:pt x="850" y="381"/>
                      <a:pt x="853" y="405"/>
                      <a:pt x="854" y="429"/>
                    </a:cubicBezTo>
                    <a:moveTo>
                      <a:pt x="824" y="612"/>
                    </a:moveTo>
                    <a:cubicBezTo>
                      <a:pt x="817" y="619"/>
                      <a:pt x="810" y="626"/>
                      <a:pt x="801" y="632"/>
                    </a:cubicBezTo>
                    <a:cubicBezTo>
                      <a:pt x="789" y="640"/>
                      <a:pt x="776" y="647"/>
                      <a:pt x="763" y="653"/>
                    </a:cubicBezTo>
                    <a:cubicBezTo>
                      <a:pt x="785" y="617"/>
                      <a:pt x="800" y="575"/>
                      <a:pt x="804" y="528"/>
                    </a:cubicBezTo>
                    <a:cubicBezTo>
                      <a:pt x="808" y="484"/>
                      <a:pt x="802" y="438"/>
                      <a:pt x="786" y="393"/>
                    </a:cubicBezTo>
                    <a:cubicBezTo>
                      <a:pt x="769" y="349"/>
                      <a:pt x="745" y="306"/>
                      <a:pt x="715" y="265"/>
                    </a:cubicBezTo>
                    <a:cubicBezTo>
                      <a:pt x="686" y="226"/>
                      <a:pt x="651" y="188"/>
                      <a:pt x="603" y="164"/>
                    </a:cubicBezTo>
                    <a:cubicBezTo>
                      <a:pt x="646" y="161"/>
                      <a:pt x="690" y="168"/>
                      <a:pt x="729" y="186"/>
                    </a:cubicBezTo>
                    <a:cubicBezTo>
                      <a:pt x="762" y="245"/>
                      <a:pt x="789" y="305"/>
                      <a:pt x="810" y="366"/>
                    </a:cubicBezTo>
                    <a:cubicBezTo>
                      <a:pt x="827" y="415"/>
                      <a:pt x="841" y="466"/>
                      <a:pt x="849" y="517"/>
                    </a:cubicBezTo>
                    <a:cubicBezTo>
                      <a:pt x="847" y="525"/>
                      <a:pt x="846" y="533"/>
                      <a:pt x="844" y="541"/>
                    </a:cubicBezTo>
                    <a:cubicBezTo>
                      <a:pt x="839" y="566"/>
                      <a:pt x="832" y="590"/>
                      <a:pt x="824" y="612"/>
                    </a:cubicBezTo>
                    <a:moveTo>
                      <a:pt x="854" y="562"/>
                    </a:moveTo>
                    <a:cubicBezTo>
                      <a:pt x="854" y="563"/>
                      <a:pt x="854" y="564"/>
                      <a:pt x="854" y="565"/>
                    </a:cubicBezTo>
                    <a:cubicBezTo>
                      <a:pt x="854" y="567"/>
                      <a:pt x="853" y="568"/>
                      <a:pt x="852" y="570"/>
                    </a:cubicBezTo>
                    <a:cubicBezTo>
                      <a:pt x="853" y="567"/>
                      <a:pt x="853" y="565"/>
                      <a:pt x="854" y="562"/>
                    </a:cubicBezTo>
                    <a:moveTo>
                      <a:pt x="430" y="214"/>
                    </a:moveTo>
                    <a:cubicBezTo>
                      <a:pt x="381" y="248"/>
                      <a:pt x="339" y="287"/>
                      <a:pt x="304" y="331"/>
                    </a:cubicBezTo>
                    <a:cubicBezTo>
                      <a:pt x="343" y="275"/>
                      <a:pt x="390" y="227"/>
                      <a:pt x="443" y="191"/>
                    </a:cubicBezTo>
                    <a:cubicBezTo>
                      <a:pt x="473" y="171"/>
                      <a:pt x="508" y="160"/>
                      <a:pt x="542" y="161"/>
                    </a:cubicBezTo>
                    <a:cubicBezTo>
                      <a:pt x="501" y="173"/>
                      <a:pt x="464" y="192"/>
                      <a:pt x="430" y="214"/>
                    </a:cubicBezTo>
                    <a:moveTo>
                      <a:pt x="194" y="609"/>
                    </a:moveTo>
                    <a:cubicBezTo>
                      <a:pt x="193" y="608"/>
                      <a:pt x="193" y="607"/>
                      <a:pt x="192" y="606"/>
                    </a:cubicBezTo>
                    <a:cubicBezTo>
                      <a:pt x="192" y="601"/>
                      <a:pt x="193" y="595"/>
                      <a:pt x="194" y="589"/>
                    </a:cubicBezTo>
                    <a:cubicBezTo>
                      <a:pt x="194" y="596"/>
                      <a:pt x="194" y="602"/>
                      <a:pt x="194" y="609"/>
                    </a:cubicBezTo>
                    <a:moveTo>
                      <a:pt x="393" y="184"/>
                    </a:moveTo>
                    <a:cubicBezTo>
                      <a:pt x="409" y="172"/>
                      <a:pt x="426" y="159"/>
                      <a:pt x="443" y="147"/>
                    </a:cubicBezTo>
                    <a:cubicBezTo>
                      <a:pt x="489" y="117"/>
                      <a:pt x="540" y="90"/>
                      <a:pt x="595" y="77"/>
                    </a:cubicBezTo>
                    <a:cubicBezTo>
                      <a:pt x="616" y="71"/>
                      <a:pt x="637" y="70"/>
                      <a:pt x="658" y="74"/>
                    </a:cubicBezTo>
                    <a:cubicBezTo>
                      <a:pt x="680" y="104"/>
                      <a:pt x="700" y="135"/>
                      <a:pt x="718" y="166"/>
                    </a:cubicBezTo>
                    <a:cubicBezTo>
                      <a:pt x="713" y="164"/>
                      <a:pt x="709" y="163"/>
                      <a:pt x="704" y="161"/>
                    </a:cubicBezTo>
                    <a:cubicBezTo>
                      <a:pt x="690" y="152"/>
                      <a:pt x="674" y="145"/>
                      <a:pt x="658" y="140"/>
                    </a:cubicBezTo>
                    <a:cubicBezTo>
                      <a:pt x="594" y="120"/>
                      <a:pt x="527" y="131"/>
                      <a:pt x="468" y="152"/>
                    </a:cubicBezTo>
                    <a:cubicBezTo>
                      <a:pt x="442" y="161"/>
                      <a:pt x="417" y="172"/>
                      <a:pt x="393" y="184"/>
                    </a:cubicBezTo>
                    <a:moveTo>
                      <a:pt x="867" y="484"/>
                    </a:moveTo>
                    <a:cubicBezTo>
                      <a:pt x="867" y="504"/>
                      <a:pt x="866" y="525"/>
                      <a:pt x="861" y="545"/>
                    </a:cubicBezTo>
                    <a:cubicBezTo>
                      <a:pt x="860" y="542"/>
                      <a:pt x="860" y="539"/>
                      <a:pt x="860" y="536"/>
                    </a:cubicBezTo>
                    <a:cubicBezTo>
                      <a:pt x="863" y="519"/>
                      <a:pt x="865" y="502"/>
                      <a:pt x="867" y="484"/>
                    </a:cubicBezTo>
                    <a:moveTo>
                      <a:pt x="736" y="763"/>
                    </a:moveTo>
                    <a:cubicBezTo>
                      <a:pt x="713" y="778"/>
                      <a:pt x="688" y="790"/>
                      <a:pt x="663" y="800"/>
                    </a:cubicBezTo>
                    <a:cubicBezTo>
                      <a:pt x="584" y="832"/>
                      <a:pt x="494" y="843"/>
                      <a:pt x="411" y="825"/>
                    </a:cubicBezTo>
                    <a:cubicBezTo>
                      <a:pt x="454" y="822"/>
                      <a:pt x="497" y="815"/>
                      <a:pt x="541" y="803"/>
                    </a:cubicBezTo>
                    <a:cubicBezTo>
                      <a:pt x="585" y="790"/>
                      <a:pt x="641" y="772"/>
                      <a:pt x="696" y="729"/>
                    </a:cubicBezTo>
                    <a:cubicBezTo>
                      <a:pt x="715" y="714"/>
                      <a:pt x="733" y="696"/>
                      <a:pt x="749" y="674"/>
                    </a:cubicBezTo>
                    <a:cubicBezTo>
                      <a:pt x="770" y="666"/>
                      <a:pt x="791" y="657"/>
                      <a:pt x="810" y="643"/>
                    </a:cubicBezTo>
                    <a:cubicBezTo>
                      <a:pt x="811" y="643"/>
                      <a:pt x="811" y="642"/>
                      <a:pt x="812" y="642"/>
                    </a:cubicBezTo>
                    <a:cubicBezTo>
                      <a:pt x="801" y="667"/>
                      <a:pt x="789" y="689"/>
                      <a:pt x="776" y="708"/>
                    </a:cubicBezTo>
                    <a:cubicBezTo>
                      <a:pt x="762" y="730"/>
                      <a:pt x="748" y="748"/>
                      <a:pt x="736" y="763"/>
                    </a:cubicBezTo>
                    <a:moveTo>
                      <a:pt x="701" y="799"/>
                    </a:moveTo>
                    <a:cubicBezTo>
                      <a:pt x="683" y="816"/>
                      <a:pt x="671" y="823"/>
                      <a:pt x="672" y="823"/>
                    </a:cubicBezTo>
                    <a:cubicBezTo>
                      <a:pt x="672" y="823"/>
                      <a:pt x="661" y="832"/>
                      <a:pt x="638" y="847"/>
                    </a:cubicBezTo>
                    <a:cubicBezTo>
                      <a:pt x="616" y="861"/>
                      <a:pt x="581" y="880"/>
                      <a:pt x="533" y="894"/>
                    </a:cubicBezTo>
                    <a:cubicBezTo>
                      <a:pt x="486" y="907"/>
                      <a:pt x="423" y="918"/>
                      <a:pt x="355" y="902"/>
                    </a:cubicBezTo>
                    <a:cubicBezTo>
                      <a:pt x="321" y="894"/>
                      <a:pt x="287" y="878"/>
                      <a:pt x="259" y="851"/>
                    </a:cubicBezTo>
                    <a:cubicBezTo>
                      <a:pt x="245" y="838"/>
                      <a:pt x="232" y="822"/>
                      <a:pt x="222" y="804"/>
                    </a:cubicBezTo>
                    <a:cubicBezTo>
                      <a:pt x="247" y="813"/>
                      <a:pt x="273" y="819"/>
                      <a:pt x="300" y="822"/>
                    </a:cubicBezTo>
                    <a:cubicBezTo>
                      <a:pt x="320" y="825"/>
                      <a:pt x="342" y="826"/>
                      <a:pt x="363" y="827"/>
                    </a:cubicBezTo>
                    <a:cubicBezTo>
                      <a:pt x="461" y="861"/>
                      <a:pt x="572" y="852"/>
                      <a:pt x="668" y="814"/>
                    </a:cubicBezTo>
                    <a:cubicBezTo>
                      <a:pt x="679" y="809"/>
                      <a:pt x="690" y="804"/>
                      <a:pt x="701" y="799"/>
                    </a:cubicBezTo>
                    <a:moveTo>
                      <a:pt x="213" y="786"/>
                    </a:moveTo>
                    <a:cubicBezTo>
                      <a:pt x="207" y="773"/>
                      <a:pt x="202" y="759"/>
                      <a:pt x="199" y="745"/>
                    </a:cubicBezTo>
                    <a:cubicBezTo>
                      <a:pt x="188" y="707"/>
                      <a:pt x="186" y="666"/>
                      <a:pt x="190" y="624"/>
                    </a:cubicBezTo>
                    <a:cubicBezTo>
                      <a:pt x="192" y="626"/>
                      <a:pt x="194" y="628"/>
                      <a:pt x="196" y="630"/>
                    </a:cubicBezTo>
                    <a:cubicBezTo>
                      <a:pt x="196" y="632"/>
                      <a:pt x="196" y="634"/>
                      <a:pt x="197" y="636"/>
                    </a:cubicBezTo>
                    <a:cubicBezTo>
                      <a:pt x="204" y="699"/>
                      <a:pt x="241" y="759"/>
                      <a:pt x="296" y="794"/>
                    </a:cubicBezTo>
                    <a:cubicBezTo>
                      <a:pt x="306" y="800"/>
                      <a:pt x="316" y="806"/>
                      <a:pt x="326" y="811"/>
                    </a:cubicBezTo>
                    <a:cubicBezTo>
                      <a:pt x="318" y="810"/>
                      <a:pt x="309" y="809"/>
                      <a:pt x="301" y="808"/>
                    </a:cubicBezTo>
                    <a:cubicBezTo>
                      <a:pt x="271" y="804"/>
                      <a:pt x="241" y="797"/>
                      <a:pt x="213" y="786"/>
                    </a:cubicBezTo>
                    <a:moveTo>
                      <a:pt x="140" y="409"/>
                    </a:moveTo>
                    <a:cubicBezTo>
                      <a:pt x="139" y="413"/>
                      <a:pt x="138" y="417"/>
                      <a:pt x="137" y="421"/>
                    </a:cubicBezTo>
                    <a:cubicBezTo>
                      <a:pt x="124" y="437"/>
                      <a:pt x="112" y="453"/>
                      <a:pt x="101" y="470"/>
                    </a:cubicBezTo>
                    <a:cubicBezTo>
                      <a:pt x="112" y="449"/>
                      <a:pt x="125" y="428"/>
                      <a:pt x="140" y="409"/>
                    </a:cubicBezTo>
                    <a:moveTo>
                      <a:pt x="638" y="47"/>
                    </a:moveTo>
                    <a:cubicBezTo>
                      <a:pt x="640" y="50"/>
                      <a:pt x="643" y="54"/>
                      <a:pt x="646" y="58"/>
                    </a:cubicBezTo>
                    <a:cubicBezTo>
                      <a:pt x="627" y="56"/>
                      <a:pt x="609" y="58"/>
                      <a:pt x="592" y="63"/>
                    </a:cubicBezTo>
                    <a:cubicBezTo>
                      <a:pt x="534" y="77"/>
                      <a:pt x="482" y="104"/>
                      <a:pt x="435" y="135"/>
                    </a:cubicBezTo>
                    <a:cubicBezTo>
                      <a:pt x="393" y="164"/>
                      <a:pt x="355" y="196"/>
                      <a:pt x="319" y="228"/>
                    </a:cubicBezTo>
                    <a:cubicBezTo>
                      <a:pt x="266" y="264"/>
                      <a:pt x="217" y="306"/>
                      <a:pt x="173" y="353"/>
                    </a:cubicBezTo>
                    <a:cubicBezTo>
                      <a:pt x="175" y="349"/>
                      <a:pt x="176" y="344"/>
                      <a:pt x="178" y="339"/>
                    </a:cubicBezTo>
                    <a:cubicBezTo>
                      <a:pt x="224" y="228"/>
                      <a:pt x="288" y="123"/>
                      <a:pt x="382" y="61"/>
                    </a:cubicBezTo>
                    <a:cubicBezTo>
                      <a:pt x="428" y="31"/>
                      <a:pt x="483" y="15"/>
                      <a:pt x="536" y="18"/>
                    </a:cubicBezTo>
                    <a:cubicBezTo>
                      <a:pt x="572" y="19"/>
                      <a:pt x="607" y="30"/>
                      <a:pt x="638" y="47"/>
                    </a:cubicBezTo>
                    <a:moveTo>
                      <a:pt x="658" y="59"/>
                    </a:moveTo>
                    <a:cubicBezTo>
                      <a:pt x="655" y="59"/>
                      <a:pt x="651" y="58"/>
                      <a:pt x="647" y="58"/>
                    </a:cubicBezTo>
                    <a:cubicBezTo>
                      <a:pt x="644" y="54"/>
                      <a:pt x="641" y="51"/>
                      <a:pt x="639" y="48"/>
                    </a:cubicBezTo>
                    <a:cubicBezTo>
                      <a:pt x="645" y="51"/>
                      <a:pt x="652" y="55"/>
                      <a:pt x="658" y="59"/>
                    </a:cubicBezTo>
                    <a:moveTo>
                      <a:pt x="866" y="613"/>
                    </a:moveTo>
                    <a:cubicBezTo>
                      <a:pt x="865" y="601"/>
                      <a:pt x="865" y="590"/>
                      <a:pt x="864" y="578"/>
                    </a:cubicBezTo>
                    <a:cubicBezTo>
                      <a:pt x="866" y="574"/>
                      <a:pt x="868" y="570"/>
                      <a:pt x="869" y="566"/>
                    </a:cubicBezTo>
                    <a:cubicBezTo>
                      <a:pt x="881" y="535"/>
                      <a:pt x="883" y="502"/>
                      <a:pt x="881" y="470"/>
                    </a:cubicBezTo>
                    <a:cubicBezTo>
                      <a:pt x="878" y="429"/>
                      <a:pt x="869" y="390"/>
                      <a:pt x="858" y="351"/>
                    </a:cubicBezTo>
                    <a:cubicBezTo>
                      <a:pt x="855" y="335"/>
                      <a:pt x="850" y="319"/>
                      <a:pt x="845" y="302"/>
                    </a:cubicBezTo>
                    <a:cubicBezTo>
                      <a:pt x="843" y="295"/>
                      <a:pt x="840" y="289"/>
                      <a:pt x="838" y="282"/>
                    </a:cubicBezTo>
                    <a:cubicBezTo>
                      <a:pt x="850" y="302"/>
                      <a:pt x="861" y="323"/>
                      <a:pt x="869" y="345"/>
                    </a:cubicBezTo>
                    <a:cubicBezTo>
                      <a:pt x="890" y="402"/>
                      <a:pt x="896" y="465"/>
                      <a:pt x="888" y="527"/>
                    </a:cubicBezTo>
                    <a:cubicBezTo>
                      <a:pt x="885" y="556"/>
                      <a:pt x="877" y="585"/>
                      <a:pt x="866" y="613"/>
                    </a:cubicBezTo>
                    <a:moveTo>
                      <a:pt x="54" y="586"/>
                    </a:moveTo>
                    <a:cubicBezTo>
                      <a:pt x="54" y="586"/>
                      <a:pt x="54" y="586"/>
                      <a:pt x="54" y="586"/>
                    </a:cubicBezTo>
                    <a:cubicBezTo>
                      <a:pt x="53" y="601"/>
                      <a:pt x="54" y="616"/>
                      <a:pt x="57" y="631"/>
                    </a:cubicBezTo>
                    <a:cubicBezTo>
                      <a:pt x="64" y="665"/>
                      <a:pt x="80" y="698"/>
                      <a:pt x="104" y="725"/>
                    </a:cubicBezTo>
                    <a:cubicBezTo>
                      <a:pt x="129" y="757"/>
                      <a:pt x="164" y="780"/>
                      <a:pt x="202" y="796"/>
                    </a:cubicBezTo>
                    <a:cubicBezTo>
                      <a:pt x="214" y="821"/>
                      <a:pt x="230" y="843"/>
                      <a:pt x="249" y="861"/>
                    </a:cubicBezTo>
                    <a:cubicBezTo>
                      <a:pt x="279" y="890"/>
                      <a:pt x="316" y="908"/>
                      <a:pt x="351" y="916"/>
                    </a:cubicBezTo>
                    <a:cubicBezTo>
                      <a:pt x="424" y="932"/>
                      <a:pt x="488" y="921"/>
                      <a:pt x="537" y="908"/>
                    </a:cubicBezTo>
                    <a:cubicBezTo>
                      <a:pt x="587" y="893"/>
                      <a:pt x="623" y="873"/>
                      <a:pt x="646" y="859"/>
                    </a:cubicBezTo>
                    <a:cubicBezTo>
                      <a:pt x="669" y="844"/>
                      <a:pt x="680" y="835"/>
                      <a:pt x="680" y="835"/>
                    </a:cubicBezTo>
                    <a:cubicBezTo>
                      <a:pt x="679" y="834"/>
                      <a:pt x="707" y="817"/>
                      <a:pt x="745" y="774"/>
                    </a:cubicBezTo>
                    <a:cubicBezTo>
                      <a:pt x="775" y="754"/>
                      <a:pt x="802" y="731"/>
                      <a:pt x="826" y="704"/>
                    </a:cubicBezTo>
                    <a:cubicBezTo>
                      <a:pt x="836" y="692"/>
                      <a:pt x="845" y="680"/>
                      <a:pt x="853" y="667"/>
                    </a:cubicBezTo>
                    <a:cubicBezTo>
                      <a:pt x="851" y="688"/>
                      <a:pt x="848" y="709"/>
                      <a:pt x="842" y="730"/>
                    </a:cubicBezTo>
                    <a:cubicBezTo>
                      <a:pt x="827" y="790"/>
                      <a:pt x="796" y="847"/>
                      <a:pt x="748" y="890"/>
                    </a:cubicBezTo>
                    <a:cubicBezTo>
                      <a:pt x="700" y="933"/>
                      <a:pt x="638" y="962"/>
                      <a:pt x="572" y="979"/>
                    </a:cubicBezTo>
                    <a:cubicBezTo>
                      <a:pt x="505" y="997"/>
                      <a:pt x="432" y="1003"/>
                      <a:pt x="357" y="999"/>
                    </a:cubicBezTo>
                    <a:cubicBezTo>
                      <a:pt x="282" y="993"/>
                      <a:pt x="202" y="978"/>
                      <a:pt x="132" y="933"/>
                    </a:cubicBezTo>
                    <a:cubicBezTo>
                      <a:pt x="94" y="909"/>
                      <a:pt x="52" y="868"/>
                      <a:pt x="33" y="805"/>
                    </a:cubicBezTo>
                    <a:cubicBezTo>
                      <a:pt x="15" y="743"/>
                      <a:pt x="23" y="663"/>
                      <a:pt x="54" y="586"/>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9" name="Freeform 183"/>
              <p:cNvSpPr>
                <a:spLocks noEditPoints="1"/>
              </p:cNvSpPr>
              <p:nvPr/>
            </p:nvSpPr>
            <p:spPr bwMode="auto">
              <a:xfrm>
                <a:off x="-260" y="-231"/>
                <a:ext cx="2116" cy="2159"/>
              </a:xfrm>
              <a:custGeom>
                <a:avLst/>
                <a:gdLst>
                  <a:gd name="T0" fmla="*/ 669 w 896"/>
                  <a:gd name="T1" fmla="*/ 845 h 914"/>
                  <a:gd name="T2" fmla="*/ 797 w 896"/>
                  <a:gd name="T3" fmla="*/ 286 h 914"/>
                  <a:gd name="T4" fmla="*/ 864 w 896"/>
                  <a:gd name="T5" fmla="*/ 571 h 914"/>
                  <a:gd name="T6" fmla="*/ 698 w 896"/>
                  <a:gd name="T7" fmla="*/ 834 h 914"/>
                  <a:gd name="T8" fmla="*/ 774 w 896"/>
                  <a:gd name="T9" fmla="*/ 227 h 914"/>
                  <a:gd name="T10" fmla="*/ 489 w 896"/>
                  <a:gd name="T11" fmla="*/ 7 h 914"/>
                  <a:gd name="T12" fmla="*/ 139 w 896"/>
                  <a:gd name="T13" fmla="*/ 169 h 914"/>
                  <a:gd name="T14" fmla="*/ 747 w 896"/>
                  <a:gd name="T15" fmla="*/ 202 h 914"/>
                  <a:gd name="T16" fmla="*/ 606 w 896"/>
                  <a:gd name="T17" fmla="*/ 140 h 914"/>
                  <a:gd name="T18" fmla="*/ 600 w 896"/>
                  <a:gd name="T19" fmla="*/ 133 h 914"/>
                  <a:gd name="T20" fmla="*/ 482 w 896"/>
                  <a:gd name="T21" fmla="*/ 24 h 914"/>
                  <a:gd name="T22" fmla="*/ 747 w 896"/>
                  <a:gd name="T23" fmla="*/ 202 h 914"/>
                  <a:gd name="T24" fmla="*/ 257 w 896"/>
                  <a:gd name="T25" fmla="*/ 308 h 914"/>
                  <a:gd name="T26" fmla="*/ 678 w 896"/>
                  <a:gd name="T27" fmla="*/ 273 h 914"/>
                  <a:gd name="T28" fmla="*/ 686 w 896"/>
                  <a:gd name="T29" fmla="*/ 410 h 914"/>
                  <a:gd name="T30" fmla="*/ 724 w 896"/>
                  <a:gd name="T31" fmla="*/ 528 h 914"/>
                  <a:gd name="T32" fmla="*/ 718 w 896"/>
                  <a:gd name="T33" fmla="*/ 499 h 914"/>
                  <a:gd name="T34" fmla="*/ 693 w 896"/>
                  <a:gd name="T35" fmla="*/ 431 h 914"/>
                  <a:gd name="T36" fmla="*/ 611 w 896"/>
                  <a:gd name="T37" fmla="*/ 319 h 914"/>
                  <a:gd name="T38" fmla="*/ 715 w 896"/>
                  <a:gd name="T39" fmla="*/ 526 h 914"/>
                  <a:gd name="T40" fmla="*/ 610 w 896"/>
                  <a:gd name="T41" fmla="*/ 747 h 914"/>
                  <a:gd name="T42" fmla="*/ 212 w 896"/>
                  <a:gd name="T43" fmla="*/ 714 h 914"/>
                  <a:gd name="T44" fmla="*/ 730 w 896"/>
                  <a:gd name="T45" fmla="*/ 545 h 914"/>
                  <a:gd name="T46" fmla="*/ 719 w 896"/>
                  <a:gd name="T47" fmla="*/ 618 h 914"/>
                  <a:gd name="T48" fmla="*/ 730 w 896"/>
                  <a:gd name="T49" fmla="*/ 545 h 914"/>
                  <a:gd name="T50" fmla="*/ 711 w 896"/>
                  <a:gd name="T51" fmla="*/ 641 h 914"/>
                  <a:gd name="T52" fmla="*/ 707 w 896"/>
                  <a:gd name="T53" fmla="*/ 657 h 914"/>
                  <a:gd name="T54" fmla="*/ 660 w 896"/>
                  <a:gd name="T55" fmla="*/ 746 h 914"/>
                  <a:gd name="T56" fmla="*/ 398 w 896"/>
                  <a:gd name="T57" fmla="*/ 842 h 914"/>
                  <a:gd name="T58" fmla="*/ 705 w 896"/>
                  <a:gd name="T59" fmla="*/ 661 h 914"/>
                  <a:gd name="T60" fmla="*/ 493 w 896"/>
                  <a:gd name="T61" fmla="*/ 149 h 914"/>
                  <a:gd name="T62" fmla="*/ 429 w 896"/>
                  <a:gd name="T63" fmla="*/ 176 h 914"/>
                  <a:gd name="T64" fmla="*/ 200 w 896"/>
                  <a:gd name="T65" fmla="*/ 390 h 914"/>
                  <a:gd name="T66" fmla="*/ 598 w 896"/>
                  <a:gd name="T67" fmla="*/ 142 h 914"/>
                  <a:gd name="T68" fmla="*/ 599 w 896"/>
                  <a:gd name="T69" fmla="*/ 144 h 914"/>
                  <a:gd name="T70" fmla="*/ 630 w 896"/>
                  <a:gd name="T71" fmla="*/ 791 h 914"/>
                  <a:gd name="T72" fmla="*/ 204 w 896"/>
                  <a:gd name="T73" fmla="*/ 733 h 914"/>
                  <a:gd name="T74" fmla="*/ 486 w 896"/>
                  <a:gd name="T75" fmla="*/ 870 h 914"/>
                  <a:gd name="T76" fmla="*/ 722 w 896"/>
                  <a:gd name="T77" fmla="*/ 617 h 914"/>
                  <a:gd name="T78" fmla="*/ 731 w 896"/>
                  <a:gd name="T79" fmla="*/ 473 h 914"/>
                  <a:gd name="T80" fmla="*/ 599 w 896"/>
                  <a:gd name="T81" fmla="*/ 144 h 914"/>
                  <a:gd name="T82" fmla="*/ 386 w 896"/>
                  <a:gd name="T83" fmla="*/ 78 h 914"/>
                  <a:gd name="T84" fmla="*/ 585 w 896"/>
                  <a:gd name="T85" fmla="*/ 138 h 914"/>
                  <a:gd name="T86" fmla="*/ 200 w 896"/>
                  <a:gd name="T87" fmla="*/ 387 h 914"/>
                  <a:gd name="T88" fmla="*/ 516 w 896"/>
                  <a:gd name="T89" fmla="*/ 80 h 914"/>
                  <a:gd name="T90" fmla="*/ 485 w 896"/>
                  <a:gd name="T91" fmla="*/ 71 h 914"/>
                  <a:gd name="T92" fmla="*/ 37 w 896"/>
                  <a:gd name="T93" fmla="*/ 430 h 914"/>
                  <a:gd name="T94" fmla="*/ 385 w 896"/>
                  <a:gd name="T95" fmla="*/ 58 h 914"/>
                  <a:gd name="T96" fmla="*/ 162 w 896"/>
                  <a:gd name="T97" fmla="*/ 561 h 914"/>
                  <a:gd name="T98" fmla="*/ 562 w 896"/>
                  <a:gd name="T99" fmla="*/ 847 h 914"/>
                  <a:gd name="T100" fmla="*/ 717 w 896"/>
                  <a:gd name="T101" fmla="*/ 657 h 914"/>
                  <a:gd name="T102" fmla="*/ 213 w 896"/>
                  <a:gd name="T103" fmla="*/ 756 h 914"/>
                  <a:gd name="T104" fmla="*/ 618 w 896"/>
                  <a:gd name="T105" fmla="*/ 810 h 914"/>
                  <a:gd name="T106" fmla="*/ 722 w 896"/>
                  <a:gd name="T107" fmla="*/ 355 h 914"/>
                  <a:gd name="T108" fmla="*/ 748 w 896"/>
                  <a:gd name="T109" fmla="*/ 203 h 914"/>
                  <a:gd name="T110" fmla="*/ 727 w 896"/>
                  <a:gd name="T111" fmla="*/ 775 h 914"/>
                  <a:gd name="T112" fmla="*/ 54 w 896"/>
                  <a:gd name="T113" fmla="*/ 632 h 914"/>
                  <a:gd name="T114" fmla="*/ 322 w 896"/>
                  <a:gd name="T115" fmla="*/ 62 h 914"/>
                  <a:gd name="T116" fmla="*/ 251 w 896"/>
                  <a:gd name="T117" fmla="*/ 95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96" h="914">
                    <a:moveTo>
                      <a:pt x="115" y="770"/>
                    </a:moveTo>
                    <a:cubicBezTo>
                      <a:pt x="206" y="872"/>
                      <a:pt x="346" y="914"/>
                      <a:pt x="478" y="904"/>
                    </a:cubicBezTo>
                    <a:cubicBezTo>
                      <a:pt x="545" y="899"/>
                      <a:pt x="612" y="882"/>
                      <a:pt x="669" y="845"/>
                    </a:cubicBezTo>
                    <a:cubicBezTo>
                      <a:pt x="726" y="808"/>
                      <a:pt x="770" y="753"/>
                      <a:pt x="798" y="691"/>
                    </a:cubicBezTo>
                    <a:cubicBezTo>
                      <a:pt x="825" y="628"/>
                      <a:pt x="837" y="559"/>
                      <a:pt x="836" y="490"/>
                    </a:cubicBezTo>
                    <a:cubicBezTo>
                      <a:pt x="835" y="421"/>
                      <a:pt x="819" y="353"/>
                      <a:pt x="797" y="286"/>
                    </a:cubicBezTo>
                    <a:cubicBezTo>
                      <a:pt x="790" y="267"/>
                      <a:pt x="783" y="248"/>
                      <a:pt x="775" y="229"/>
                    </a:cubicBezTo>
                    <a:cubicBezTo>
                      <a:pt x="805" y="262"/>
                      <a:pt x="828" y="301"/>
                      <a:pt x="843" y="342"/>
                    </a:cubicBezTo>
                    <a:cubicBezTo>
                      <a:pt x="870" y="416"/>
                      <a:pt x="876" y="496"/>
                      <a:pt x="864" y="571"/>
                    </a:cubicBezTo>
                    <a:cubicBezTo>
                      <a:pt x="852" y="646"/>
                      <a:pt x="816" y="715"/>
                      <a:pt x="767" y="770"/>
                    </a:cubicBezTo>
                    <a:cubicBezTo>
                      <a:pt x="719" y="826"/>
                      <a:pt x="656" y="867"/>
                      <a:pt x="588" y="889"/>
                    </a:cubicBezTo>
                    <a:cubicBezTo>
                      <a:pt x="623" y="877"/>
                      <a:pt x="662" y="859"/>
                      <a:pt x="698" y="834"/>
                    </a:cubicBezTo>
                    <a:cubicBezTo>
                      <a:pt x="734" y="808"/>
                      <a:pt x="766" y="775"/>
                      <a:pt x="792" y="740"/>
                    </a:cubicBezTo>
                    <a:cubicBezTo>
                      <a:pt x="880" y="625"/>
                      <a:pt x="896" y="455"/>
                      <a:pt x="832" y="313"/>
                    </a:cubicBezTo>
                    <a:cubicBezTo>
                      <a:pt x="818" y="282"/>
                      <a:pt x="798" y="253"/>
                      <a:pt x="774" y="227"/>
                    </a:cubicBezTo>
                    <a:cubicBezTo>
                      <a:pt x="753" y="178"/>
                      <a:pt x="726" y="131"/>
                      <a:pt x="690" y="91"/>
                    </a:cubicBezTo>
                    <a:cubicBezTo>
                      <a:pt x="665" y="62"/>
                      <a:pt x="635" y="38"/>
                      <a:pt x="601" y="22"/>
                    </a:cubicBezTo>
                    <a:cubicBezTo>
                      <a:pt x="567" y="6"/>
                      <a:pt x="527" y="0"/>
                      <a:pt x="489" y="7"/>
                    </a:cubicBezTo>
                    <a:cubicBezTo>
                      <a:pt x="459" y="14"/>
                      <a:pt x="431" y="26"/>
                      <a:pt x="406" y="43"/>
                    </a:cubicBezTo>
                    <a:cubicBezTo>
                      <a:pt x="391" y="42"/>
                      <a:pt x="376" y="43"/>
                      <a:pt x="361" y="45"/>
                    </a:cubicBezTo>
                    <a:cubicBezTo>
                      <a:pt x="273" y="57"/>
                      <a:pt x="195" y="107"/>
                      <a:pt x="139" y="169"/>
                    </a:cubicBezTo>
                    <a:cubicBezTo>
                      <a:pt x="82" y="231"/>
                      <a:pt x="46" y="309"/>
                      <a:pt x="29" y="387"/>
                    </a:cubicBezTo>
                    <a:cubicBezTo>
                      <a:pt x="0" y="520"/>
                      <a:pt x="25" y="667"/>
                      <a:pt x="115" y="770"/>
                    </a:cubicBezTo>
                    <a:moveTo>
                      <a:pt x="747" y="202"/>
                    </a:moveTo>
                    <a:cubicBezTo>
                      <a:pt x="723" y="182"/>
                      <a:pt x="695" y="166"/>
                      <a:pt x="665" y="156"/>
                    </a:cubicBezTo>
                    <a:cubicBezTo>
                      <a:pt x="647" y="149"/>
                      <a:pt x="628" y="146"/>
                      <a:pt x="610" y="144"/>
                    </a:cubicBezTo>
                    <a:cubicBezTo>
                      <a:pt x="608" y="142"/>
                      <a:pt x="607" y="141"/>
                      <a:pt x="606" y="140"/>
                    </a:cubicBezTo>
                    <a:cubicBezTo>
                      <a:pt x="638" y="143"/>
                      <a:pt x="669" y="151"/>
                      <a:pt x="698" y="165"/>
                    </a:cubicBezTo>
                    <a:cubicBezTo>
                      <a:pt x="669" y="151"/>
                      <a:pt x="638" y="142"/>
                      <a:pt x="606" y="139"/>
                    </a:cubicBezTo>
                    <a:cubicBezTo>
                      <a:pt x="604" y="137"/>
                      <a:pt x="602" y="135"/>
                      <a:pt x="600" y="133"/>
                    </a:cubicBezTo>
                    <a:cubicBezTo>
                      <a:pt x="570" y="102"/>
                      <a:pt x="533" y="76"/>
                      <a:pt x="491" y="60"/>
                    </a:cubicBezTo>
                    <a:cubicBezTo>
                      <a:pt x="472" y="53"/>
                      <a:pt x="452" y="48"/>
                      <a:pt x="432" y="45"/>
                    </a:cubicBezTo>
                    <a:cubicBezTo>
                      <a:pt x="448" y="36"/>
                      <a:pt x="464" y="29"/>
                      <a:pt x="482" y="24"/>
                    </a:cubicBezTo>
                    <a:cubicBezTo>
                      <a:pt x="517" y="14"/>
                      <a:pt x="554" y="18"/>
                      <a:pt x="588" y="32"/>
                    </a:cubicBezTo>
                    <a:cubicBezTo>
                      <a:pt x="657" y="60"/>
                      <a:pt x="706" y="124"/>
                      <a:pt x="741" y="189"/>
                    </a:cubicBezTo>
                    <a:cubicBezTo>
                      <a:pt x="743" y="194"/>
                      <a:pt x="745" y="198"/>
                      <a:pt x="747" y="202"/>
                    </a:cubicBezTo>
                    <a:moveTo>
                      <a:pt x="192" y="423"/>
                    </a:moveTo>
                    <a:cubicBezTo>
                      <a:pt x="193" y="421"/>
                      <a:pt x="194" y="418"/>
                      <a:pt x="195" y="415"/>
                    </a:cubicBezTo>
                    <a:cubicBezTo>
                      <a:pt x="209" y="376"/>
                      <a:pt x="231" y="340"/>
                      <a:pt x="257" y="308"/>
                    </a:cubicBezTo>
                    <a:cubicBezTo>
                      <a:pt x="310" y="245"/>
                      <a:pt x="379" y="195"/>
                      <a:pt x="455" y="166"/>
                    </a:cubicBezTo>
                    <a:cubicBezTo>
                      <a:pt x="498" y="150"/>
                      <a:pt x="544" y="141"/>
                      <a:pt x="589" y="143"/>
                    </a:cubicBezTo>
                    <a:cubicBezTo>
                      <a:pt x="626" y="180"/>
                      <a:pt x="656" y="225"/>
                      <a:pt x="678" y="273"/>
                    </a:cubicBezTo>
                    <a:cubicBezTo>
                      <a:pt x="712" y="347"/>
                      <a:pt x="730" y="429"/>
                      <a:pt x="730" y="512"/>
                    </a:cubicBezTo>
                    <a:cubicBezTo>
                      <a:pt x="730" y="522"/>
                      <a:pt x="729" y="533"/>
                      <a:pt x="728" y="544"/>
                    </a:cubicBezTo>
                    <a:cubicBezTo>
                      <a:pt x="726" y="495"/>
                      <a:pt x="710" y="452"/>
                      <a:pt x="686" y="410"/>
                    </a:cubicBezTo>
                    <a:cubicBezTo>
                      <a:pt x="696" y="428"/>
                      <a:pt x="717" y="471"/>
                      <a:pt x="721" y="497"/>
                    </a:cubicBezTo>
                    <a:cubicBezTo>
                      <a:pt x="715" y="474"/>
                      <a:pt x="706" y="452"/>
                      <a:pt x="695" y="430"/>
                    </a:cubicBezTo>
                    <a:cubicBezTo>
                      <a:pt x="708" y="456"/>
                      <a:pt x="720" y="490"/>
                      <a:pt x="724" y="528"/>
                    </a:cubicBezTo>
                    <a:cubicBezTo>
                      <a:pt x="727" y="566"/>
                      <a:pt x="721" y="605"/>
                      <a:pt x="707" y="637"/>
                    </a:cubicBezTo>
                    <a:cubicBezTo>
                      <a:pt x="712" y="625"/>
                      <a:pt x="722" y="596"/>
                      <a:pt x="723" y="567"/>
                    </a:cubicBezTo>
                    <a:cubicBezTo>
                      <a:pt x="726" y="538"/>
                      <a:pt x="721" y="509"/>
                      <a:pt x="718" y="499"/>
                    </a:cubicBezTo>
                    <a:cubicBezTo>
                      <a:pt x="715" y="482"/>
                      <a:pt x="708" y="459"/>
                      <a:pt x="696" y="436"/>
                    </a:cubicBezTo>
                    <a:cubicBezTo>
                      <a:pt x="686" y="413"/>
                      <a:pt x="671" y="390"/>
                      <a:pt x="658" y="372"/>
                    </a:cubicBezTo>
                    <a:cubicBezTo>
                      <a:pt x="664" y="382"/>
                      <a:pt x="680" y="406"/>
                      <a:pt x="693" y="431"/>
                    </a:cubicBezTo>
                    <a:cubicBezTo>
                      <a:pt x="677" y="400"/>
                      <a:pt x="654" y="367"/>
                      <a:pt x="631" y="338"/>
                    </a:cubicBezTo>
                    <a:cubicBezTo>
                      <a:pt x="655" y="368"/>
                      <a:pt x="675" y="400"/>
                      <a:pt x="690" y="429"/>
                    </a:cubicBezTo>
                    <a:cubicBezTo>
                      <a:pt x="669" y="392"/>
                      <a:pt x="643" y="353"/>
                      <a:pt x="611" y="319"/>
                    </a:cubicBezTo>
                    <a:cubicBezTo>
                      <a:pt x="580" y="285"/>
                      <a:pt x="542" y="254"/>
                      <a:pt x="500" y="240"/>
                    </a:cubicBezTo>
                    <a:cubicBezTo>
                      <a:pt x="524" y="249"/>
                      <a:pt x="569" y="275"/>
                      <a:pt x="612" y="325"/>
                    </a:cubicBezTo>
                    <a:cubicBezTo>
                      <a:pt x="653" y="374"/>
                      <a:pt x="704" y="442"/>
                      <a:pt x="715" y="526"/>
                    </a:cubicBezTo>
                    <a:cubicBezTo>
                      <a:pt x="718" y="546"/>
                      <a:pt x="717" y="567"/>
                      <a:pt x="714" y="587"/>
                    </a:cubicBezTo>
                    <a:cubicBezTo>
                      <a:pt x="623" y="737"/>
                      <a:pt x="623" y="737"/>
                      <a:pt x="623" y="737"/>
                    </a:cubicBezTo>
                    <a:cubicBezTo>
                      <a:pt x="619" y="741"/>
                      <a:pt x="615" y="744"/>
                      <a:pt x="610" y="747"/>
                    </a:cubicBezTo>
                    <a:cubicBezTo>
                      <a:pt x="543" y="800"/>
                      <a:pt x="461" y="827"/>
                      <a:pt x="394" y="826"/>
                    </a:cubicBezTo>
                    <a:cubicBezTo>
                      <a:pt x="356" y="826"/>
                      <a:pt x="318" y="816"/>
                      <a:pt x="286" y="797"/>
                    </a:cubicBezTo>
                    <a:cubicBezTo>
                      <a:pt x="254" y="777"/>
                      <a:pt x="229" y="747"/>
                      <a:pt x="212" y="714"/>
                    </a:cubicBezTo>
                    <a:cubicBezTo>
                      <a:pt x="178" y="645"/>
                      <a:pt x="174" y="564"/>
                      <a:pt x="182" y="487"/>
                    </a:cubicBezTo>
                    <a:cubicBezTo>
                      <a:pt x="185" y="466"/>
                      <a:pt x="188" y="444"/>
                      <a:pt x="192" y="423"/>
                    </a:cubicBezTo>
                    <a:moveTo>
                      <a:pt x="730" y="545"/>
                    </a:moveTo>
                    <a:cubicBezTo>
                      <a:pt x="731" y="565"/>
                      <a:pt x="728" y="593"/>
                      <a:pt x="719" y="621"/>
                    </a:cubicBezTo>
                    <a:cubicBezTo>
                      <a:pt x="719" y="623"/>
                      <a:pt x="718" y="625"/>
                      <a:pt x="717" y="627"/>
                    </a:cubicBezTo>
                    <a:cubicBezTo>
                      <a:pt x="718" y="624"/>
                      <a:pt x="719" y="621"/>
                      <a:pt x="719" y="618"/>
                    </a:cubicBezTo>
                    <a:cubicBezTo>
                      <a:pt x="724" y="603"/>
                      <a:pt x="727" y="588"/>
                      <a:pt x="728" y="572"/>
                    </a:cubicBezTo>
                    <a:cubicBezTo>
                      <a:pt x="728" y="570"/>
                      <a:pt x="728" y="569"/>
                      <a:pt x="728" y="568"/>
                    </a:cubicBezTo>
                    <a:cubicBezTo>
                      <a:pt x="729" y="560"/>
                      <a:pt x="730" y="553"/>
                      <a:pt x="730" y="545"/>
                    </a:cubicBezTo>
                    <a:moveTo>
                      <a:pt x="710" y="645"/>
                    </a:moveTo>
                    <a:cubicBezTo>
                      <a:pt x="700" y="667"/>
                      <a:pt x="687" y="687"/>
                      <a:pt x="673" y="704"/>
                    </a:cubicBezTo>
                    <a:cubicBezTo>
                      <a:pt x="689" y="684"/>
                      <a:pt x="702" y="663"/>
                      <a:pt x="711" y="641"/>
                    </a:cubicBezTo>
                    <a:cubicBezTo>
                      <a:pt x="711" y="642"/>
                      <a:pt x="711" y="643"/>
                      <a:pt x="710" y="645"/>
                    </a:cubicBezTo>
                    <a:moveTo>
                      <a:pt x="707" y="657"/>
                    </a:moveTo>
                    <a:cubicBezTo>
                      <a:pt x="706" y="658"/>
                      <a:pt x="706" y="658"/>
                      <a:pt x="707" y="657"/>
                    </a:cubicBezTo>
                    <a:cubicBezTo>
                      <a:pt x="707" y="657"/>
                      <a:pt x="707" y="657"/>
                      <a:pt x="707" y="657"/>
                    </a:cubicBezTo>
                    <a:moveTo>
                      <a:pt x="705" y="661"/>
                    </a:moveTo>
                    <a:cubicBezTo>
                      <a:pt x="694" y="691"/>
                      <a:pt x="679" y="720"/>
                      <a:pt x="660" y="746"/>
                    </a:cubicBezTo>
                    <a:cubicBezTo>
                      <a:pt x="612" y="813"/>
                      <a:pt x="538" y="865"/>
                      <a:pt x="454" y="874"/>
                    </a:cubicBezTo>
                    <a:cubicBezTo>
                      <a:pt x="375" y="883"/>
                      <a:pt x="294" y="846"/>
                      <a:pt x="244" y="785"/>
                    </a:cubicBezTo>
                    <a:cubicBezTo>
                      <a:pt x="286" y="826"/>
                      <a:pt x="344" y="844"/>
                      <a:pt x="398" y="842"/>
                    </a:cubicBezTo>
                    <a:cubicBezTo>
                      <a:pt x="456" y="841"/>
                      <a:pt x="514" y="824"/>
                      <a:pt x="569" y="793"/>
                    </a:cubicBezTo>
                    <a:cubicBezTo>
                      <a:pt x="621" y="764"/>
                      <a:pt x="671" y="722"/>
                      <a:pt x="702" y="667"/>
                    </a:cubicBezTo>
                    <a:lnTo>
                      <a:pt x="705" y="661"/>
                    </a:lnTo>
                    <a:close/>
                    <a:moveTo>
                      <a:pt x="200" y="390"/>
                    </a:moveTo>
                    <a:cubicBezTo>
                      <a:pt x="225" y="334"/>
                      <a:pt x="265" y="286"/>
                      <a:pt x="311" y="247"/>
                    </a:cubicBezTo>
                    <a:cubicBezTo>
                      <a:pt x="364" y="202"/>
                      <a:pt x="426" y="167"/>
                      <a:pt x="493" y="149"/>
                    </a:cubicBezTo>
                    <a:cubicBezTo>
                      <a:pt x="523" y="142"/>
                      <a:pt x="554" y="138"/>
                      <a:pt x="585" y="138"/>
                    </a:cubicBezTo>
                    <a:cubicBezTo>
                      <a:pt x="586" y="140"/>
                      <a:pt x="587" y="141"/>
                      <a:pt x="588" y="142"/>
                    </a:cubicBezTo>
                    <a:cubicBezTo>
                      <a:pt x="534" y="140"/>
                      <a:pt x="479" y="154"/>
                      <a:pt x="429" y="176"/>
                    </a:cubicBezTo>
                    <a:cubicBezTo>
                      <a:pt x="355" y="210"/>
                      <a:pt x="288" y="263"/>
                      <a:pt x="239" y="330"/>
                    </a:cubicBezTo>
                    <a:cubicBezTo>
                      <a:pt x="220" y="356"/>
                      <a:pt x="205" y="385"/>
                      <a:pt x="194" y="415"/>
                    </a:cubicBezTo>
                    <a:cubicBezTo>
                      <a:pt x="196" y="407"/>
                      <a:pt x="198" y="398"/>
                      <a:pt x="200" y="390"/>
                    </a:cubicBezTo>
                    <a:moveTo>
                      <a:pt x="588" y="138"/>
                    </a:moveTo>
                    <a:cubicBezTo>
                      <a:pt x="590" y="139"/>
                      <a:pt x="592" y="139"/>
                      <a:pt x="594" y="139"/>
                    </a:cubicBezTo>
                    <a:cubicBezTo>
                      <a:pt x="595" y="140"/>
                      <a:pt x="597" y="141"/>
                      <a:pt x="598" y="142"/>
                    </a:cubicBezTo>
                    <a:cubicBezTo>
                      <a:pt x="596" y="142"/>
                      <a:pt x="594" y="142"/>
                      <a:pt x="592" y="142"/>
                    </a:cubicBezTo>
                    <a:cubicBezTo>
                      <a:pt x="591" y="141"/>
                      <a:pt x="589" y="140"/>
                      <a:pt x="588" y="138"/>
                    </a:cubicBezTo>
                    <a:moveTo>
                      <a:pt x="599" y="144"/>
                    </a:moveTo>
                    <a:cubicBezTo>
                      <a:pt x="621" y="167"/>
                      <a:pt x="641" y="193"/>
                      <a:pt x="658" y="220"/>
                    </a:cubicBezTo>
                    <a:cubicBezTo>
                      <a:pt x="726" y="336"/>
                      <a:pt x="753" y="478"/>
                      <a:pt x="725" y="611"/>
                    </a:cubicBezTo>
                    <a:cubicBezTo>
                      <a:pt x="712" y="678"/>
                      <a:pt x="679" y="742"/>
                      <a:pt x="630" y="791"/>
                    </a:cubicBezTo>
                    <a:cubicBezTo>
                      <a:pt x="582" y="840"/>
                      <a:pt x="517" y="876"/>
                      <a:pt x="447" y="881"/>
                    </a:cubicBezTo>
                    <a:cubicBezTo>
                      <a:pt x="376" y="886"/>
                      <a:pt x="306" y="857"/>
                      <a:pt x="256" y="807"/>
                    </a:cubicBezTo>
                    <a:cubicBezTo>
                      <a:pt x="235" y="786"/>
                      <a:pt x="217" y="760"/>
                      <a:pt x="204" y="733"/>
                    </a:cubicBezTo>
                    <a:cubicBezTo>
                      <a:pt x="213" y="748"/>
                      <a:pt x="223" y="763"/>
                      <a:pt x="235" y="776"/>
                    </a:cubicBezTo>
                    <a:cubicBezTo>
                      <a:pt x="241" y="784"/>
                      <a:pt x="247" y="791"/>
                      <a:pt x="254" y="798"/>
                    </a:cubicBezTo>
                    <a:cubicBezTo>
                      <a:pt x="311" y="861"/>
                      <a:pt x="403" y="892"/>
                      <a:pt x="486" y="870"/>
                    </a:cubicBezTo>
                    <a:cubicBezTo>
                      <a:pt x="570" y="850"/>
                      <a:pt x="639" y="790"/>
                      <a:pt x="681" y="717"/>
                    </a:cubicBezTo>
                    <a:cubicBezTo>
                      <a:pt x="694" y="694"/>
                      <a:pt x="704" y="670"/>
                      <a:pt x="712" y="645"/>
                    </a:cubicBezTo>
                    <a:cubicBezTo>
                      <a:pt x="716" y="636"/>
                      <a:pt x="720" y="626"/>
                      <a:pt x="722" y="617"/>
                    </a:cubicBezTo>
                    <a:cubicBezTo>
                      <a:pt x="722" y="618"/>
                      <a:pt x="721" y="620"/>
                      <a:pt x="720" y="623"/>
                    </a:cubicBezTo>
                    <a:cubicBezTo>
                      <a:pt x="728" y="598"/>
                      <a:pt x="732" y="570"/>
                      <a:pt x="730" y="544"/>
                    </a:cubicBezTo>
                    <a:cubicBezTo>
                      <a:pt x="732" y="520"/>
                      <a:pt x="732" y="497"/>
                      <a:pt x="731" y="473"/>
                    </a:cubicBezTo>
                    <a:cubicBezTo>
                      <a:pt x="726" y="390"/>
                      <a:pt x="702" y="308"/>
                      <a:pt x="662" y="235"/>
                    </a:cubicBezTo>
                    <a:cubicBezTo>
                      <a:pt x="643" y="202"/>
                      <a:pt x="620" y="171"/>
                      <a:pt x="593" y="143"/>
                    </a:cubicBezTo>
                    <a:cubicBezTo>
                      <a:pt x="595" y="143"/>
                      <a:pt x="597" y="143"/>
                      <a:pt x="599" y="144"/>
                    </a:cubicBezTo>
                    <a:moveTo>
                      <a:pt x="200" y="387"/>
                    </a:moveTo>
                    <a:cubicBezTo>
                      <a:pt x="211" y="345"/>
                      <a:pt x="227" y="303"/>
                      <a:pt x="247" y="264"/>
                    </a:cubicBezTo>
                    <a:cubicBezTo>
                      <a:pt x="283" y="194"/>
                      <a:pt x="327" y="128"/>
                      <a:pt x="386" y="78"/>
                    </a:cubicBezTo>
                    <a:cubicBezTo>
                      <a:pt x="394" y="71"/>
                      <a:pt x="402" y="64"/>
                      <a:pt x="411" y="58"/>
                    </a:cubicBezTo>
                    <a:cubicBezTo>
                      <a:pt x="450" y="60"/>
                      <a:pt x="489" y="71"/>
                      <a:pt x="524" y="92"/>
                    </a:cubicBezTo>
                    <a:cubicBezTo>
                      <a:pt x="546" y="105"/>
                      <a:pt x="566" y="120"/>
                      <a:pt x="585" y="138"/>
                    </a:cubicBezTo>
                    <a:cubicBezTo>
                      <a:pt x="549" y="137"/>
                      <a:pt x="512" y="143"/>
                      <a:pt x="478" y="154"/>
                    </a:cubicBezTo>
                    <a:cubicBezTo>
                      <a:pt x="406" y="176"/>
                      <a:pt x="340" y="216"/>
                      <a:pt x="286" y="269"/>
                    </a:cubicBezTo>
                    <a:cubicBezTo>
                      <a:pt x="251" y="303"/>
                      <a:pt x="221" y="343"/>
                      <a:pt x="200" y="387"/>
                    </a:cubicBezTo>
                    <a:moveTo>
                      <a:pt x="415" y="56"/>
                    </a:moveTo>
                    <a:cubicBezTo>
                      <a:pt x="416" y="55"/>
                      <a:pt x="418" y="54"/>
                      <a:pt x="419" y="53"/>
                    </a:cubicBezTo>
                    <a:cubicBezTo>
                      <a:pt x="453" y="55"/>
                      <a:pt x="486" y="64"/>
                      <a:pt x="516" y="80"/>
                    </a:cubicBezTo>
                    <a:cubicBezTo>
                      <a:pt x="545" y="96"/>
                      <a:pt x="571" y="116"/>
                      <a:pt x="594" y="139"/>
                    </a:cubicBezTo>
                    <a:cubicBezTo>
                      <a:pt x="592" y="138"/>
                      <a:pt x="590" y="138"/>
                      <a:pt x="588" y="138"/>
                    </a:cubicBezTo>
                    <a:cubicBezTo>
                      <a:pt x="558" y="109"/>
                      <a:pt x="524" y="85"/>
                      <a:pt x="485" y="71"/>
                    </a:cubicBezTo>
                    <a:cubicBezTo>
                      <a:pt x="462" y="62"/>
                      <a:pt x="438" y="57"/>
                      <a:pt x="415" y="56"/>
                    </a:cubicBezTo>
                    <a:moveTo>
                      <a:pt x="54" y="632"/>
                    </a:moveTo>
                    <a:cubicBezTo>
                      <a:pt x="32" y="568"/>
                      <a:pt x="27" y="498"/>
                      <a:pt x="37" y="430"/>
                    </a:cubicBezTo>
                    <a:cubicBezTo>
                      <a:pt x="46" y="356"/>
                      <a:pt x="73" y="283"/>
                      <a:pt x="117" y="221"/>
                    </a:cubicBezTo>
                    <a:cubicBezTo>
                      <a:pt x="161" y="158"/>
                      <a:pt x="222" y="106"/>
                      <a:pt x="295" y="77"/>
                    </a:cubicBezTo>
                    <a:cubicBezTo>
                      <a:pt x="324" y="66"/>
                      <a:pt x="355" y="59"/>
                      <a:pt x="385" y="58"/>
                    </a:cubicBezTo>
                    <a:cubicBezTo>
                      <a:pt x="357" y="81"/>
                      <a:pt x="331" y="108"/>
                      <a:pt x="309" y="136"/>
                    </a:cubicBezTo>
                    <a:cubicBezTo>
                      <a:pt x="263" y="195"/>
                      <a:pt x="226" y="260"/>
                      <a:pt x="200" y="329"/>
                    </a:cubicBezTo>
                    <a:cubicBezTo>
                      <a:pt x="173" y="405"/>
                      <a:pt x="161" y="483"/>
                      <a:pt x="162" y="561"/>
                    </a:cubicBezTo>
                    <a:cubicBezTo>
                      <a:pt x="163" y="614"/>
                      <a:pt x="172" y="669"/>
                      <a:pt x="195" y="717"/>
                    </a:cubicBezTo>
                    <a:cubicBezTo>
                      <a:pt x="222" y="780"/>
                      <a:pt x="271" y="836"/>
                      <a:pt x="337" y="863"/>
                    </a:cubicBezTo>
                    <a:cubicBezTo>
                      <a:pt x="409" y="896"/>
                      <a:pt x="495" y="886"/>
                      <a:pt x="562" y="847"/>
                    </a:cubicBezTo>
                    <a:cubicBezTo>
                      <a:pt x="629" y="808"/>
                      <a:pt x="681" y="745"/>
                      <a:pt x="710" y="674"/>
                    </a:cubicBezTo>
                    <a:cubicBezTo>
                      <a:pt x="737" y="602"/>
                      <a:pt x="744" y="525"/>
                      <a:pt x="737" y="450"/>
                    </a:cubicBezTo>
                    <a:cubicBezTo>
                      <a:pt x="744" y="518"/>
                      <a:pt x="739" y="589"/>
                      <a:pt x="717" y="657"/>
                    </a:cubicBezTo>
                    <a:cubicBezTo>
                      <a:pt x="694" y="725"/>
                      <a:pt x="650" y="786"/>
                      <a:pt x="591" y="830"/>
                    </a:cubicBezTo>
                    <a:cubicBezTo>
                      <a:pt x="533" y="873"/>
                      <a:pt x="456" y="896"/>
                      <a:pt x="384" y="880"/>
                    </a:cubicBezTo>
                    <a:cubicBezTo>
                      <a:pt x="311" y="866"/>
                      <a:pt x="249" y="818"/>
                      <a:pt x="213" y="756"/>
                    </a:cubicBezTo>
                    <a:cubicBezTo>
                      <a:pt x="238" y="802"/>
                      <a:pt x="292" y="858"/>
                      <a:pt x="373" y="879"/>
                    </a:cubicBezTo>
                    <a:cubicBezTo>
                      <a:pt x="412" y="889"/>
                      <a:pt x="458" y="889"/>
                      <a:pt x="501" y="876"/>
                    </a:cubicBezTo>
                    <a:cubicBezTo>
                      <a:pt x="544" y="864"/>
                      <a:pt x="584" y="841"/>
                      <a:pt x="618" y="810"/>
                    </a:cubicBezTo>
                    <a:cubicBezTo>
                      <a:pt x="652" y="779"/>
                      <a:pt x="681" y="742"/>
                      <a:pt x="701" y="701"/>
                    </a:cubicBezTo>
                    <a:cubicBezTo>
                      <a:pt x="721" y="660"/>
                      <a:pt x="732" y="617"/>
                      <a:pt x="738" y="575"/>
                    </a:cubicBezTo>
                    <a:cubicBezTo>
                      <a:pt x="749" y="491"/>
                      <a:pt x="738" y="414"/>
                      <a:pt x="722" y="355"/>
                    </a:cubicBezTo>
                    <a:cubicBezTo>
                      <a:pt x="702" y="279"/>
                      <a:pt x="666" y="205"/>
                      <a:pt x="611" y="145"/>
                    </a:cubicBezTo>
                    <a:cubicBezTo>
                      <a:pt x="638" y="148"/>
                      <a:pt x="666" y="155"/>
                      <a:pt x="691" y="167"/>
                    </a:cubicBezTo>
                    <a:cubicBezTo>
                      <a:pt x="712" y="177"/>
                      <a:pt x="731" y="189"/>
                      <a:pt x="748" y="203"/>
                    </a:cubicBezTo>
                    <a:cubicBezTo>
                      <a:pt x="776" y="261"/>
                      <a:pt x="797" y="323"/>
                      <a:pt x="810" y="386"/>
                    </a:cubicBezTo>
                    <a:cubicBezTo>
                      <a:pt x="824" y="454"/>
                      <a:pt x="826" y="524"/>
                      <a:pt x="813" y="592"/>
                    </a:cubicBezTo>
                    <a:cubicBezTo>
                      <a:pt x="800" y="659"/>
                      <a:pt x="772" y="724"/>
                      <a:pt x="727" y="775"/>
                    </a:cubicBezTo>
                    <a:cubicBezTo>
                      <a:pt x="682" y="827"/>
                      <a:pt x="621" y="862"/>
                      <a:pt x="554" y="878"/>
                    </a:cubicBezTo>
                    <a:cubicBezTo>
                      <a:pt x="422" y="910"/>
                      <a:pt x="273" y="885"/>
                      <a:pt x="166" y="799"/>
                    </a:cubicBezTo>
                    <a:cubicBezTo>
                      <a:pt x="113" y="756"/>
                      <a:pt x="75" y="697"/>
                      <a:pt x="54" y="632"/>
                    </a:cubicBezTo>
                    <a:moveTo>
                      <a:pt x="78" y="697"/>
                    </a:moveTo>
                    <a:cubicBezTo>
                      <a:pt x="18" y="587"/>
                      <a:pt x="14" y="449"/>
                      <a:pt x="56" y="329"/>
                    </a:cubicBezTo>
                    <a:cubicBezTo>
                      <a:pt x="98" y="208"/>
                      <a:pt x="194" y="99"/>
                      <a:pt x="322" y="62"/>
                    </a:cubicBezTo>
                    <a:cubicBezTo>
                      <a:pt x="345" y="55"/>
                      <a:pt x="369" y="52"/>
                      <a:pt x="394" y="52"/>
                    </a:cubicBezTo>
                    <a:cubicBezTo>
                      <a:pt x="392" y="53"/>
                      <a:pt x="391" y="54"/>
                      <a:pt x="389" y="55"/>
                    </a:cubicBezTo>
                    <a:cubicBezTo>
                      <a:pt x="341" y="57"/>
                      <a:pt x="293" y="71"/>
                      <a:pt x="251" y="95"/>
                    </a:cubicBezTo>
                    <a:cubicBezTo>
                      <a:pt x="182" y="134"/>
                      <a:pt x="125" y="193"/>
                      <a:pt x="88" y="262"/>
                    </a:cubicBezTo>
                    <a:cubicBezTo>
                      <a:pt x="14" y="399"/>
                      <a:pt x="8" y="568"/>
                      <a:pt x="78" y="697"/>
                    </a:cubicBezTo>
                  </a:path>
                </a:pathLst>
              </a:custGeom>
              <a:solidFill>
                <a:srgbClr val="9D9B9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0" name="Freeform 184"/>
              <p:cNvSpPr>
                <a:spLocks noEditPoints="1"/>
              </p:cNvSpPr>
              <p:nvPr/>
            </p:nvSpPr>
            <p:spPr bwMode="auto">
              <a:xfrm>
                <a:off x="942" y="806"/>
                <a:ext cx="1349" cy="1727"/>
              </a:xfrm>
              <a:custGeom>
                <a:avLst/>
                <a:gdLst>
                  <a:gd name="T0" fmla="*/ 392 w 571"/>
                  <a:gd name="T1" fmla="*/ 635 h 731"/>
                  <a:gd name="T2" fmla="*/ 69 w 571"/>
                  <a:gd name="T3" fmla="*/ 148 h 731"/>
                  <a:gd name="T4" fmla="*/ 33 w 571"/>
                  <a:gd name="T5" fmla="*/ 249 h 731"/>
                  <a:gd name="T6" fmla="*/ 476 w 571"/>
                  <a:gd name="T7" fmla="*/ 279 h 731"/>
                  <a:gd name="T8" fmla="*/ 385 w 571"/>
                  <a:gd name="T9" fmla="*/ 121 h 731"/>
                  <a:gd name="T10" fmla="*/ 331 w 571"/>
                  <a:gd name="T11" fmla="*/ 494 h 731"/>
                  <a:gd name="T12" fmla="*/ 465 w 571"/>
                  <a:gd name="T13" fmla="*/ 348 h 731"/>
                  <a:gd name="T14" fmla="*/ 209 w 571"/>
                  <a:gd name="T15" fmla="*/ 90 h 731"/>
                  <a:gd name="T16" fmla="*/ 377 w 571"/>
                  <a:gd name="T17" fmla="*/ 439 h 731"/>
                  <a:gd name="T18" fmla="*/ 283 w 571"/>
                  <a:gd name="T19" fmla="*/ 93 h 731"/>
                  <a:gd name="T20" fmla="*/ 146 w 571"/>
                  <a:gd name="T21" fmla="*/ 334 h 731"/>
                  <a:gd name="T22" fmla="*/ 436 w 571"/>
                  <a:gd name="T23" fmla="*/ 365 h 731"/>
                  <a:gd name="T24" fmla="*/ 373 w 571"/>
                  <a:gd name="T25" fmla="*/ 187 h 731"/>
                  <a:gd name="T26" fmla="*/ 394 w 571"/>
                  <a:gd name="T27" fmla="*/ 404 h 731"/>
                  <a:gd name="T28" fmla="*/ 384 w 571"/>
                  <a:gd name="T29" fmla="*/ 287 h 731"/>
                  <a:gd name="T30" fmla="*/ 394 w 571"/>
                  <a:gd name="T31" fmla="*/ 402 h 731"/>
                  <a:gd name="T32" fmla="*/ 222 w 571"/>
                  <a:gd name="T33" fmla="*/ 381 h 731"/>
                  <a:gd name="T34" fmla="*/ 318 w 571"/>
                  <a:gd name="T35" fmla="*/ 186 h 731"/>
                  <a:gd name="T36" fmla="*/ 381 w 571"/>
                  <a:gd name="T37" fmla="*/ 230 h 731"/>
                  <a:gd name="T38" fmla="*/ 450 w 571"/>
                  <a:gd name="T39" fmla="*/ 334 h 731"/>
                  <a:gd name="T40" fmla="*/ 406 w 571"/>
                  <a:gd name="T41" fmla="*/ 401 h 731"/>
                  <a:gd name="T42" fmla="*/ 366 w 571"/>
                  <a:gd name="T43" fmla="*/ 415 h 731"/>
                  <a:gd name="T44" fmla="*/ 163 w 571"/>
                  <a:gd name="T45" fmla="*/ 316 h 731"/>
                  <a:gd name="T46" fmla="*/ 226 w 571"/>
                  <a:gd name="T47" fmla="*/ 97 h 731"/>
                  <a:gd name="T48" fmla="*/ 310 w 571"/>
                  <a:gd name="T49" fmla="*/ 145 h 731"/>
                  <a:gd name="T50" fmla="*/ 389 w 571"/>
                  <a:gd name="T51" fmla="*/ 150 h 731"/>
                  <a:gd name="T52" fmla="*/ 188 w 571"/>
                  <a:gd name="T53" fmla="*/ 375 h 731"/>
                  <a:gd name="T54" fmla="*/ 165 w 571"/>
                  <a:gd name="T55" fmla="*/ 378 h 731"/>
                  <a:gd name="T56" fmla="*/ 163 w 571"/>
                  <a:gd name="T57" fmla="*/ 322 h 731"/>
                  <a:gd name="T58" fmla="*/ 459 w 571"/>
                  <a:gd name="T59" fmla="*/ 276 h 731"/>
                  <a:gd name="T60" fmla="*/ 363 w 571"/>
                  <a:gd name="T61" fmla="*/ 436 h 731"/>
                  <a:gd name="T62" fmla="*/ 174 w 571"/>
                  <a:gd name="T63" fmla="*/ 389 h 731"/>
                  <a:gd name="T64" fmla="*/ 242 w 571"/>
                  <a:gd name="T65" fmla="*/ 481 h 731"/>
                  <a:gd name="T66" fmla="*/ 145 w 571"/>
                  <a:gd name="T67" fmla="*/ 321 h 731"/>
                  <a:gd name="T68" fmla="*/ 148 w 571"/>
                  <a:gd name="T69" fmla="*/ 296 h 731"/>
                  <a:gd name="T70" fmla="*/ 452 w 571"/>
                  <a:gd name="T71" fmla="*/ 355 h 731"/>
                  <a:gd name="T72" fmla="*/ 363 w 571"/>
                  <a:gd name="T73" fmla="*/ 442 h 731"/>
                  <a:gd name="T74" fmla="*/ 111 w 571"/>
                  <a:gd name="T75" fmla="*/ 474 h 731"/>
                  <a:gd name="T76" fmla="*/ 86 w 571"/>
                  <a:gd name="T77" fmla="*/ 450 h 731"/>
                  <a:gd name="T78" fmla="*/ 138 w 571"/>
                  <a:gd name="T79" fmla="*/ 310 h 731"/>
                  <a:gd name="T80" fmla="*/ 170 w 571"/>
                  <a:gd name="T81" fmla="*/ 115 h 731"/>
                  <a:gd name="T82" fmla="*/ 95 w 571"/>
                  <a:gd name="T83" fmla="*/ 479 h 731"/>
                  <a:gd name="T84" fmla="*/ 48 w 571"/>
                  <a:gd name="T85" fmla="*/ 383 h 731"/>
                  <a:gd name="T86" fmla="*/ 120 w 571"/>
                  <a:gd name="T87" fmla="*/ 154 h 731"/>
                  <a:gd name="T88" fmla="*/ 292 w 571"/>
                  <a:gd name="T89" fmla="*/ 497 h 731"/>
                  <a:gd name="T90" fmla="*/ 45 w 571"/>
                  <a:gd name="T91" fmla="*/ 331 h 731"/>
                  <a:gd name="T92" fmla="*/ 467 w 571"/>
                  <a:gd name="T93" fmla="*/ 342 h 731"/>
                  <a:gd name="T94" fmla="*/ 367 w 571"/>
                  <a:gd name="T95" fmla="*/ 460 h 731"/>
                  <a:gd name="T96" fmla="*/ 311 w 571"/>
                  <a:gd name="T97" fmla="*/ 499 h 731"/>
                  <a:gd name="T98" fmla="*/ 164 w 571"/>
                  <a:gd name="T99" fmla="*/ 107 h 731"/>
                  <a:gd name="T100" fmla="*/ 372 w 571"/>
                  <a:gd name="T101" fmla="*/ 466 h 731"/>
                  <a:gd name="T102" fmla="*/ 336 w 571"/>
                  <a:gd name="T103" fmla="*/ 494 h 731"/>
                  <a:gd name="T104" fmla="*/ 44 w 571"/>
                  <a:gd name="T105" fmla="*/ 429 h 731"/>
                  <a:gd name="T106" fmla="*/ 364 w 571"/>
                  <a:gd name="T107" fmla="*/ 481 h 731"/>
                  <a:gd name="T108" fmla="*/ 336 w 571"/>
                  <a:gd name="T109" fmla="*/ 500 h 731"/>
                  <a:gd name="T110" fmla="*/ 90 w 571"/>
                  <a:gd name="T111" fmla="*/ 145 h 731"/>
                  <a:gd name="T112" fmla="*/ 475 w 571"/>
                  <a:gd name="T113" fmla="*/ 112 h 731"/>
                  <a:gd name="T114" fmla="*/ 396 w 571"/>
                  <a:gd name="T115" fmla="*/ 475 h 731"/>
                  <a:gd name="T116" fmla="*/ 93 w 571"/>
                  <a:gd name="T117" fmla="*/ 510 h 731"/>
                  <a:gd name="T118" fmla="*/ 175 w 571"/>
                  <a:gd name="T119" fmla="*/ 69 h 731"/>
                  <a:gd name="T120" fmla="*/ 384 w 571"/>
                  <a:gd name="T121" fmla="*/ 494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71" h="731">
                    <a:moveTo>
                      <a:pt x="67" y="515"/>
                    </a:moveTo>
                    <a:cubicBezTo>
                      <a:pt x="67" y="541"/>
                      <a:pt x="70" y="566"/>
                      <a:pt x="76" y="591"/>
                    </a:cubicBezTo>
                    <a:cubicBezTo>
                      <a:pt x="88" y="638"/>
                      <a:pt x="116" y="685"/>
                      <a:pt x="164" y="708"/>
                    </a:cubicBezTo>
                    <a:cubicBezTo>
                      <a:pt x="211" y="731"/>
                      <a:pt x="266" y="721"/>
                      <a:pt x="309" y="702"/>
                    </a:cubicBezTo>
                    <a:cubicBezTo>
                      <a:pt x="354" y="684"/>
                      <a:pt x="394" y="655"/>
                      <a:pt x="427" y="619"/>
                    </a:cubicBezTo>
                    <a:cubicBezTo>
                      <a:pt x="434" y="611"/>
                      <a:pt x="445" y="598"/>
                      <a:pt x="449" y="592"/>
                    </a:cubicBezTo>
                    <a:cubicBezTo>
                      <a:pt x="454" y="584"/>
                      <a:pt x="453" y="585"/>
                      <a:pt x="446" y="593"/>
                    </a:cubicBezTo>
                    <a:cubicBezTo>
                      <a:pt x="446" y="593"/>
                      <a:pt x="448" y="590"/>
                      <a:pt x="446" y="593"/>
                    </a:cubicBezTo>
                    <a:cubicBezTo>
                      <a:pt x="402" y="650"/>
                      <a:pt x="342" y="691"/>
                      <a:pt x="275" y="710"/>
                    </a:cubicBezTo>
                    <a:cubicBezTo>
                      <a:pt x="241" y="719"/>
                      <a:pt x="203" y="720"/>
                      <a:pt x="169" y="705"/>
                    </a:cubicBezTo>
                    <a:cubicBezTo>
                      <a:pt x="136" y="690"/>
                      <a:pt x="111" y="661"/>
                      <a:pt x="96" y="629"/>
                    </a:cubicBezTo>
                    <a:cubicBezTo>
                      <a:pt x="81" y="595"/>
                      <a:pt x="74" y="559"/>
                      <a:pt x="74" y="523"/>
                    </a:cubicBezTo>
                    <a:cubicBezTo>
                      <a:pt x="76" y="525"/>
                      <a:pt x="78" y="527"/>
                      <a:pt x="80" y="529"/>
                    </a:cubicBezTo>
                    <a:cubicBezTo>
                      <a:pt x="81" y="550"/>
                      <a:pt x="84" y="570"/>
                      <a:pt x="89" y="591"/>
                    </a:cubicBezTo>
                    <a:cubicBezTo>
                      <a:pt x="98" y="622"/>
                      <a:pt x="114" y="653"/>
                      <a:pt x="138" y="675"/>
                    </a:cubicBezTo>
                    <a:cubicBezTo>
                      <a:pt x="162" y="698"/>
                      <a:pt x="195" y="709"/>
                      <a:pt x="228" y="708"/>
                    </a:cubicBezTo>
                    <a:cubicBezTo>
                      <a:pt x="261" y="708"/>
                      <a:pt x="292" y="696"/>
                      <a:pt x="321" y="682"/>
                    </a:cubicBezTo>
                    <a:cubicBezTo>
                      <a:pt x="350" y="668"/>
                      <a:pt x="376" y="649"/>
                      <a:pt x="399" y="627"/>
                    </a:cubicBezTo>
                    <a:cubicBezTo>
                      <a:pt x="397" y="630"/>
                      <a:pt x="394" y="632"/>
                      <a:pt x="392" y="635"/>
                    </a:cubicBezTo>
                    <a:cubicBezTo>
                      <a:pt x="409" y="620"/>
                      <a:pt x="422" y="603"/>
                      <a:pt x="422" y="602"/>
                    </a:cubicBezTo>
                    <a:cubicBezTo>
                      <a:pt x="423" y="600"/>
                      <a:pt x="411" y="614"/>
                      <a:pt x="394" y="629"/>
                    </a:cubicBezTo>
                    <a:cubicBezTo>
                      <a:pt x="350" y="668"/>
                      <a:pt x="295" y="698"/>
                      <a:pt x="236" y="704"/>
                    </a:cubicBezTo>
                    <a:cubicBezTo>
                      <a:pt x="207" y="706"/>
                      <a:pt x="177" y="699"/>
                      <a:pt x="154" y="682"/>
                    </a:cubicBezTo>
                    <a:cubicBezTo>
                      <a:pt x="130" y="665"/>
                      <a:pt x="113" y="639"/>
                      <a:pt x="102" y="612"/>
                    </a:cubicBezTo>
                    <a:cubicBezTo>
                      <a:pt x="92" y="587"/>
                      <a:pt x="87" y="561"/>
                      <a:pt x="86" y="534"/>
                    </a:cubicBezTo>
                    <a:cubicBezTo>
                      <a:pt x="88" y="536"/>
                      <a:pt x="91" y="539"/>
                      <a:pt x="93" y="541"/>
                    </a:cubicBezTo>
                    <a:cubicBezTo>
                      <a:pt x="97" y="593"/>
                      <a:pt x="117" y="646"/>
                      <a:pt x="159" y="676"/>
                    </a:cubicBezTo>
                    <a:cubicBezTo>
                      <a:pt x="181" y="692"/>
                      <a:pt x="210" y="698"/>
                      <a:pt x="238" y="696"/>
                    </a:cubicBezTo>
                    <a:cubicBezTo>
                      <a:pt x="266" y="693"/>
                      <a:pt x="295" y="682"/>
                      <a:pt x="321" y="669"/>
                    </a:cubicBezTo>
                    <a:cubicBezTo>
                      <a:pt x="373" y="642"/>
                      <a:pt x="419" y="599"/>
                      <a:pt x="447" y="547"/>
                    </a:cubicBezTo>
                    <a:cubicBezTo>
                      <a:pt x="465" y="517"/>
                      <a:pt x="476" y="482"/>
                      <a:pt x="479" y="446"/>
                    </a:cubicBezTo>
                    <a:cubicBezTo>
                      <a:pt x="483" y="443"/>
                      <a:pt x="486" y="440"/>
                      <a:pt x="489" y="437"/>
                    </a:cubicBezTo>
                    <a:cubicBezTo>
                      <a:pt x="546" y="382"/>
                      <a:pt x="571" y="299"/>
                      <a:pt x="561" y="222"/>
                    </a:cubicBezTo>
                    <a:cubicBezTo>
                      <a:pt x="556" y="183"/>
                      <a:pt x="543" y="145"/>
                      <a:pt x="522" y="112"/>
                    </a:cubicBezTo>
                    <a:cubicBezTo>
                      <a:pt x="500" y="79"/>
                      <a:pt x="470" y="50"/>
                      <a:pt x="433" y="33"/>
                    </a:cubicBezTo>
                    <a:cubicBezTo>
                      <a:pt x="358" y="0"/>
                      <a:pt x="273" y="14"/>
                      <a:pt x="204" y="48"/>
                    </a:cubicBezTo>
                    <a:cubicBezTo>
                      <a:pt x="185" y="57"/>
                      <a:pt x="166" y="68"/>
                      <a:pt x="149" y="80"/>
                    </a:cubicBezTo>
                    <a:cubicBezTo>
                      <a:pt x="118" y="97"/>
                      <a:pt x="90" y="121"/>
                      <a:pt x="69" y="148"/>
                    </a:cubicBezTo>
                    <a:cubicBezTo>
                      <a:pt x="64" y="154"/>
                      <a:pt x="57" y="164"/>
                      <a:pt x="54" y="169"/>
                    </a:cubicBezTo>
                    <a:cubicBezTo>
                      <a:pt x="51" y="175"/>
                      <a:pt x="52" y="174"/>
                      <a:pt x="57" y="166"/>
                    </a:cubicBezTo>
                    <a:cubicBezTo>
                      <a:pt x="78" y="135"/>
                      <a:pt x="107" y="106"/>
                      <a:pt x="141" y="86"/>
                    </a:cubicBezTo>
                    <a:cubicBezTo>
                      <a:pt x="133" y="93"/>
                      <a:pt x="124" y="100"/>
                      <a:pt x="116" y="107"/>
                    </a:cubicBezTo>
                    <a:cubicBezTo>
                      <a:pt x="88" y="130"/>
                      <a:pt x="65" y="158"/>
                      <a:pt x="49" y="189"/>
                    </a:cubicBezTo>
                    <a:cubicBezTo>
                      <a:pt x="12" y="256"/>
                      <a:pt x="0" y="335"/>
                      <a:pt x="17" y="410"/>
                    </a:cubicBezTo>
                    <a:cubicBezTo>
                      <a:pt x="25" y="447"/>
                      <a:pt x="41" y="483"/>
                      <a:pt x="66" y="514"/>
                    </a:cubicBezTo>
                    <a:cubicBezTo>
                      <a:pt x="67" y="514"/>
                      <a:pt x="67" y="515"/>
                      <a:pt x="67" y="515"/>
                    </a:cubicBezTo>
                    <a:moveTo>
                      <a:pt x="20" y="410"/>
                    </a:moveTo>
                    <a:cubicBezTo>
                      <a:pt x="19" y="407"/>
                      <a:pt x="18" y="404"/>
                      <a:pt x="18" y="400"/>
                    </a:cubicBezTo>
                    <a:cubicBezTo>
                      <a:pt x="22" y="415"/>
                      <a:pt x="28" y="430"/>
                      <a:pt x="37" y="443"/>
                    </a:cubicBezTo>
                    <a:cubicBezTo>
                      <a:pt x="37" y="443"/>
                      <a:pt x="37" y="444"/>
                      <a:pt x="39" y="446"/>
                    </a:cubicBezTo>
                    <a:cubicBezTo>
                      <a:pt x="39" y="447"/>
                      <a:pt x="40" y="449"/>
                      <a:pt x="41" y="450"/>
                    </a:cubicBezTo>
                    <a:cubicBezTo>
                      <a:pt x="42" y="454"/>
                      <a:pt x="44" y="458"/>
                      <a:pt x="46" y="463"/>
                    </a:cubicBezTo>
                    <a:cubicBezTo>
                      <a:pt x="52" y="475"/>
                      <a:pt x="60" y="487"/>
                      <a:pt x="68" y="498"/>
                    </a:cubicBezTo>
                    <a:cubicBezTo>
                      <a:pt x="68" y="502"/>
                      <a:pt x="68" y="506"/>
                      <a:pt x="67" y="511"/>
                    </a:cubicBezTo>
                    <a:cubicBezTo>
                      <a:pt x="44" y="481"/>
                      <a:pt x="28" y="447"/>
                      <a:pt x="20" y="410"/>
                    </a:cubicBezTo>
                    <a:moveTo>
                      <a:pt x="17" y="316"/>
                    </a:moveTo>
                    <a:cubicBezTo>
                      <a:pt x="20" y="293"/>
                      <a:pt x="26" y="271"/>
                      <a:pt x="33" y="249"/>
                    </a:cubicBezTo>
                    <a:cubicBezTo>
                      <a:pt x="23" y="280"/>
                      <a:pt x="19" y="314"/>
                      <a:pt x="19" y="347"/>
                    </a:cubicBezTo>
                    <a:cubicBezTo>
                      <a:pt x="19" y="348"/>
                      <a:pt x="19" y="349"/>
                      <a:pt x="19" y="351"/>
                    </a:cubicBezTo>
                    <a:cubicBezTo>
                      <a:pt x="19" y="351"/>
                      <a:pt x="19" y="351"/>
                      <a:pt x="19" y="351"/>
                    </a:cubicBezTo>
                    <a:cubicBezTo>
                      <a:pt x="19" y="354"/>
                      <a:pt x="19" y="357"/>
                      <a:pt x="20" y="360"/>
                    </a:cubicBezTo>
                    <a:cubicBezTo>
                      <a:pt x="20" y="360"/>
                      <a:pt x="20" y="360"/>
                      <a:pt x="20" y="360"/>
                    </a:cubicBezTo>
                    <a:cubicBezTo>
                      <a:pt x="20" y="360"/>
                      <a:pt x="20" y="361"/>
                      <a:pt x="20" y="361"/>
                    </a:cubicBezTo>
                    <a:cubicBezTo>
                      <a:pt x="21" y="379"/>
                      <a:pt x="24" y="396"/>
                      <a:pt x="28" y="414"/>
                    </a:cubicBezTo>
                    <a:cubicBezTo>
                      <a:pt x="16" y="383"/>
                      <a:pt x="13" y="348"/>
                      <a:pt x="17" y="316"/>
                    </a:cubicBezTo>
                    <a:moveTo>
                      <a:pt x="491" y="259"/>
                    </a:moveTo>
                    <a:cubicBezTo>
                      <a:pt x="497" y="293"/>
                      <a:pt x="493" y="327"/>
                      <a:pt x="480" y="359"/>
                    </a:cubicBezTo>
                    <a:cubicBezTo>
                      <a:pt x="493" y="328"/>
                      <a:pt x="496" y="293"/>
                      <a:pt x="491" y="259"/>
                    </a:cubicBezTo>
                    <a:moveTo>
                      <a:pt x="466" y="218"/>
                    </a:moveTo>
                    <a:cubicBezTo>
                      <a:pt x="472" y="234"/>
                      <a:pt x="477" y="250"/>
                      <a:pt x="479" y="267"/>
                    </a:cubicBezTo>
                    <a:cubicBezTo>
                      <a:pt x="479" y="264"/>
                      <a:pt x="478" y="261"/>
                      <a:pt x="478" y="258"/>
                    </a:cubicBezTo>
                    <a:cubicBezTo>
                      <a:pt x="475" y="244"/>
                      <a:pt x="471" y="231"/>
                      <a:pt x="466" y="218"/>
                    </a:cubicBezTo>
                    <a:moveTo>
                      <a:pt x="480" y="296"/>
                    </a:moveTo>
                    <a:cubicBezTo>
                      <a:pt x="480" y="299"/>
                      <a:pt x="480" y="302"/>
                      <a:pt x="480" y="306"/>
                    </a:cubicBezTo>
                    <a:cubicBezTo>
                      <a:pt x="479" y="314"/>
                      <a:pt x="478" y="322"/>
                      <a:pt x="476" y="330"/>
                    </a:cubicBezTo>
                    <a:cubicBezTo>
                      <a:pt x="478" y="313"/>
                      <a:pt x="478" y="295"/>
                      <a:pt x="476" y="279"/>
                    </a:cubicBezTo>
                    <a:cubicBezTo>
                      <a:pt x="475" y="254"/>
                      <a:pt x="468" y="229"/>
                      <a:pt x="457" y="207"/>
                    </a:cubicBezTo>
                    <a:cubicBezTo>
                      <a:pt x="450" y="191"/>
                      <a:pt x="442" y="176"/>
                      <a:pt x="432" y="162"/>
                    </a:cubicBezTo>
                    <a:cubicBezTo>
                      <a:pt x="431" y="162"/>
                      <a:pt x="431" y="161"/>
                      <a:pt x="430" y="160"/>
                    </a:cubicBezTo>
                    <a:cubicBezTo>
                      <a:pt x="438" y="170"/>
                      <a:pt x="445" y="180"/>
                      <a:pt x="452" y="190"/>
                    </a:cubicBezTo>
                    <a:cubicBezTo>
                      <a:pt x="461" y="209"/>
                      <a:pt x="468" y="228"/>
                      <a:pt x="474" y="248"/>
                    </a:cubicBezTo>
                    <a:cubicBezTo>
                      <a:pt x="477" y="263"/>
                      <a:pt x="480" y="279"/>
                      <a:pt x="480" y="296"/>
                    </a:cubicBezTo>
                    <a:moveTo>
                      <a:pt x="62" y="452"/>
                    </a:moveTo>
                    <a:cubicBezTo>
                      <a:pt x="58" y="444"/>
                      <a:pt x="55" y="436"/>
                      <a:pt x="52" y="428"/>
                    </a:cubicBezTo>
                    <a:cubicBezTo>
                      <a:pt x="52" y="429"/>
                      <a:pt x="53" y="430"/>
                      <a:pt x="53" y="431"/>
                    </a:cubicBezTo>
                    <a:cubicBezTo>
                      <a:pt x="57" y="440"/>
                      <a:pt x="60" y="448"/>
                      <a:pt x="65" y="456"/>
                    </a:cubicBezTo>
                    <a:cubicBezTo>
                      <a:pt x="64" y="456"/>
                      <a:pt x="63" y="455"/>
                      <a:pt x="63" y="454"/>
                    </a:cubicBezTo>
                    <a:cubicBezTo>
                      <a:pt x="63" y="454"/>
                      <a:pt x="62" y="453"/>
                      <a:pt x="62" y="452"/>
                    </a:cubicBezTo>
                    <a:moveTo>
                      <a:pt x="456" y="390"/>
                    </a:moveTo>
                    <a:cubicBezTo>
                      <a:pt x="449" y="400"/>
                      <a:pt x="441" y="409"/>
                      <a:pt x="432" y="416"/>
                    </a:cubicBezTo>
                    <a:cubicBezTo>
                      <a:pt x="448" y="399"/>
                      <a:pt x="461" y="380"/>
                      <a:pt x="471" y="358"/>
                    </a:cubicBezTo>
                    <a:cubicBezTo>
                      <a:pt x="471" y="359"/>
                      <a:pt x="471" y="359"/>
                      <a:pt x="471" y="360"/>
                    </a:cubicBezTo>
                    <a:cubicBezTo>
                      <a:pt x="467" y="370"/>
                      <a:pt x="462" y="380"/>
                      <a:pt x="456" y="390"/>
                    </a:cubicBezTo>
                    <a:moveTo>
                      <a:pt x="420" y="153"/>
                    </a:moveTo>
                    <a:cubicBezTo>
                      <a:pt x="409" y="142"/>
                      <a:pt x="397" y="131"/>
                      <a:pt x="385" y="121"/>
                    </a:cubicBezTo>
                    <a:cubicBezTo>
                      <a:pt x="365" y="103"/>
                      <a:pt x="341" y="89"/>
                      <a:pt x="316" y="79"/>
                    </a:cubicBezTo>
                    <a:cubicBezTo>
                      <a:pt x="342" y="88"/>
                      <a:pt x="366" y="102"/>
                      <a:pt x="388" y="119"/>
                    </a:cubicBezTo>
                    <a:cubicBezTo>
                      <a:pt x="400" y="130"/>
                      <a:pt x="410" y="141"/>
                      <a:pt x="420" y="153"/>
                    </a:cubicBezTo>
                    <a:moveTo>
                      <a:pt x="132" y="135"/>
                    </a:moveTo>
                    <a:cubicBezTo>
                      <a:pt x="130" y="139"/>
                      <a:pt x="127" y="143"/>
                      <a:pt x="125" y="147"/>
                    </a:cubicBezTo>
                    <a:cubicBezTo>
                      <a:pt x="125" y="147"/>
                      <a:pt x="125" y="147"/>
                      <a:pt x="125" y="147"/>
                    </a:cubicBezTo>
                    <a:cubicBezTo>
                      <a:pt x="124" y="149"/>
                      <a:pt x="123" y="150"/>
                      <a:pt x="122" y="151"/>
                    </a:cubicBezTo>
                    <a:cubicBezTo>
                      <a:pt x="124" y="147"/>
                      <a:pt x="126" y="143"/>
                      <a:pt x="128" y="139"/>
                    </a:cubicBezTo>
                    <a:cubicBezTo>
                      <a:pt x="129" y="137"/>
                      <a:pt x="131" y="136"/>
                      <a:pt x="132" y="135"/>
                    </a:cubicBezTo>
                    <a:moveTo>
                      <a:pt x="89" y="485"/>
                    </a:moveTo>
                    <a:cubicBezTo>
                      <a:pt x="89" y="484"/>
                      <a:pt x="88" y="483"/>
                      <a:pt x="88" y="483"/>
                    </a:cubicBezTo>
                    <a:cubicBezTo>
                      <a:pt x="88" y="482"/>
                      <a:pt x="88" y="481"/>
                      <a:pt x="88" y="481"/>
                    </a:cubicBezTo>
                    <a:cubicBezTo>
                      <a:pt x="90" y="482"/>
                      <a:pt x="92" y="483"/>
                      <a:pt x="95" y="485"/>
                    </a:cubicBezTo>
                    <a:cubicBezTo>
                      <a:pt x="94" y="486"/>
                      <a:pt x="94" y="487"/>
                      <a:pt x="94" y="488"/>
                    </a:cubicBezTo>
                    <a:cubicBezTo>
                      <a:pt x="93" y="487"/>
                      <a:pt x="91" y="486"/>
                      <a:pt x="89" y="485"/>
                    </a:cubicBezTo>
                    <a:moveTo>
                      <a:pt x="327" y="494"/>
                    </a:moveTo>
                    <a:cubicBezTo>
                      <a:pt x="330" y="492"/>
                      <a:pt x="333" y="491"/>
                      <a:pt x="336" y="490"/>
                    </a:cubicBezTo>
                    <a:cubicBezTo>
                      <a:pt x="335" y="491"/>
                      <a:pt x="335" y="491"/>
                      <a:pt x="334" y="492"/>
                    </a:cubicBezTo>
                    <a:cubicBezTo>
                      <a:pt x="333" y="493"/>
                      <a:pt x="332" y="493"/>
                      <a:pt x="331" y="494"/>
                    </a:cubicBezTo>
                    <a:cubicBezTo>
                      <a:pt x="329" y="494"/>
                      <a:pt x="328" y="494"/>
                      <a:pt x="327" y="494"/>
                    </a:cubicBezTo>
                    <a:moveTo>
                      <a:pt x="348" y="479"/>
                    </a:moveTo>
                    <a:cubicBezTo>
                      <a:pt x="347" y="479"/>
                      <a:pt x="347" y="479"/>
                      <a:pt x="346" y="479"/>
                    </a:cubicBezTo>
                    <a:cubicBezTo>
                      <a:pt x="347" y="478"/>
                      <a:pt x="347" y="477"/>
                      <a:pt x="347" y="478"/>
                    </a:cubicBezTo>
                    <a:cubicBezTo>
                      <a:pt x="347" y="478"/>
                      <a:pt x="346" y="478"/>
                      <a:pt x="346" y="479"/>
                    </a:cubicBezTo>
                    <a:cubicBezTo>
                      <a:pt x="344" y="479"/>
                      <a:pt x="343" y="479"/>
                      <a:pt x="341" y="479"/>
                    </a:cubicBezTo>
                    <a:cubicBezTo>
                      <a:pt x="345" y="477"/>
                      <a:pt x="349" y="475"/>
                      <a:pt x="353" y="473"/>
                    </a:cubicBezTo>
                    <a:cubicBezTo>
                      <a:pt x="352" y="474"/>
                      <a:pt x="352" y="475"/>
                      <a:pt x="351" y="476"/>
                    </a:cubicBezTo>
                    <a:cubicBezTo>
                      <a:pt x="351" y="477"/>
                      <a:pt x="350" y="477"/>
                      <a:pt x="350" y="478"/>
                    </a:cubicBezTo>
                    <a:cubicBezTo>
                      <a:pt x="349" y="478"/>
                      <a:pt x="348" y="478"/>
                      <a:pt x="348" y="479"/>
                    </a:cubicBezTo>
                    <a:moveTo>
                      <a:pt x="359" y="465"/>
                    </a:moveTo>
                    <a:cubicBezTo>
                      <a:pt x="349" y="470"/>
                      <a:pt x="339" y="475"/>
                      <a:pt x="329" y="479"/>
                    </a:cubicBezTo>
                    <a:cubicBezTo>
                      <a:pt x="325" y="479"/>
                      <a:pt x="321" y="479"/>
                      <a:pt x="316" y="478"/>
                    </a:cubicBezTo>
                    <a:cubicBezTo>
                      <a:pt x="333" y="472"/>
                      <a:pt x="349" y="465"/>
                      <a:pt x="364" y="456"/>
                    </a:cubicBezTo>
                    <a:cubicBezTo>
                      <a:pt x="362" y="459"/>
                      <a:pt x="360" y="462"/>
                      <a:pt x="359" y="465"/>
                    </a:cubicBezTo>
                    <a:moveTo>
                      <a:pt x="420" y="415"/>
                    </a:moveTo>
                    <a:cubicBezTo>
                      <a:pt x="422" y="413"/>
                      <a:pt x="424" y="411"/>
                      <a:pt x="426" y="409"/>
                    </a:cubicBezTo>
                    <a:cubicBezTo>
                      <a:pt x="445" y="393"/>
                      <a:pt x="459" y="372"/>
                      <a:pt x="465" y="348"/>
                    </a:cubicBezTo>
                    <a:cubicBezTo>
                      <a:pt x="465" y="348"/>
                      <a:pt x="465" y="348"/>
                      <a:pt x="465" y="348"/>
                    </a:cubicBezTo>
                    <a:cubicBezTo>
                      <a:pt x="466" y="347"/>
                      <a:pt x="466" y="345"/>
                      <a:pt x="467" y="344"/>
                    </a:cubicBezTo>
                    <a:cubicBezTo>
                      <a:pt x="467" y="344"/>
                      <a:pt x="467" y="345"/>
                      <a:pt x="467" y="345"/>
                    </a:cubicBezTo>
                    <a:cubicBezTo>
                      <a:pt x="467" y="346"/>
                      <a:pt x="467" y="346"/>
                      <a:pt x="467" y="346"/>
                    </a:cubicBezTo>
                    <a:cubicBezTo>
                      <a:pt x="467" y="347"/>
                      <a:pt x="467" y="348"/>
                      <a:pt x="467" y="349"/>
                    </a:cubicBezTo>
                    <a:cubicBezTo>
                      <a:pt x="460" y="376"/>
                      <a:pt x="442" y="399"/>
                      <a:pt x="420" y="415"/>
                    </a:cubicBezTo>
                    <a:moveTo>
                      <a:pt x="469" y="275"/>
                    </a:moveTo>
                    <a:cubicBezTo>
                      <a:pt x="467" y="261"/>
                      <a:pt x="464" y="248"/>
                      <a:pt x="460" y="235"/>
                    </a:cubicBezTo>
                    <a:cubicBezTo>
                      <a:pt x="457" y="226"/>
                      <a:pt x="453" y="216"/>
                      <a:pt x="449" y="207"/>
                    </a:cubicBezTo>
                    <a:cubicBezTo>
                      <a:pt x="460" y="228"/>
                      <a:pt x="467" y="251"/>
                      <a:pt x="469" y="275"/>
                    </a:cubicBezTo>
                    <a:moveTo>
                      <a:pt x="50" y="395"/>
                    </a:moveTo>
                    <a:cubicBezTo>
                      <a:pt x="55" y="413"/>
                      <a:pt x="64" y="428"/>
                      <a:pt x="76" y="441"/>
                    </a:cubicBezTo>
                    <a:cubicBezTo>
                      <a:pt x="75" y="443"/>
                      <a:pt x="75" y="446"/>
                      <a:pt x="74" y="448"/>
                    </a:cubicBezTo>
                    <a:cubicBezTo>
                      <a:pt x="74" y="448"/>
                      <a:pt x="74" y="449"/>
                      <a:pt x="74" y="449"/>
                    </a:cubicBezTo>
                    <a:cubicBezTo>
                      <a:pt x="69" y="444"/>
                      <a:pt x="65" y="440"/>
                      <a:pt x="62" y="435"/>
                    </a:cubicBezTo>
                    <a:cubicBezTo>
                      <a:pt x="57" y="422"/>
                      <a:pt x="53" y="409"/>
                      <a:pt x="50" y="395"/>
                    </a:cubicBezTo>
                    <a:moveTo>
                      <a:pt x="214" y="88"/>
                    </a:moveTo>
                    <a:cubicBezTo>
                      <a:pt x="224" y="86"/>
                      <a:pt x="234" y="84"/>
                      <a:pt x="245" y="84"/>
                    </a:cubicBezTo>
                    <a:cubicBezTo>
                      <a:pt x="242" y="84"/>
                      <a:pt x="239" y="85"/>
                      <a:pt x="236" y="86"/>
                    </a:cubicBezTo>
                    <a:cubicBezTo>
                      <a:pt x="227" y="86"/>
                      <a:pt x="218" y="88"/>
                      <a:pt x="209" y="90"/>
                    </a:cubicBezTo>
                    <a:cubicBezTo>
                      <a:pt x="211" y="90"/>
                      <a:pt x="212" y="89"/>
                      <a:pt x="214" y="88"/>
                    </a:cubicBezTo>
                    <a:moveTo>
                      <a:pt x="138" y="137"/>
                    </a:moveTo>
                    <a:cubicBezTo>
                      <a:pt x="140" y="136"/>
                      <a:pt x="142" y="134"/>
                      <a:pt x="144" y="133"/>
                    </a:cubicBezTo>
                    <a:cubicBezTo>
                      <a:pt x="138" y="142"/>
                      <a:pt x="133" y="152"/>
                      <a:pt x="129" y="162"/>
                    </a:cubicBezTo>
                    <a:cubicBezTo>
                      <a:pt x="112" y="206"/>
                      <a:pt x="117" y="256"/>
                      <a:pt x="136" y="299"/>
                    </a:cubicBezTo>
                    <a:cubicBezTo>
                      <a:pt x="136" y="299"/>
                      <a:pt x="136" y="300"/>
                      <a:pt x="136" y="300"/>
                    </a:cubicBezTo>
                    <a:cubicBezTo>
                      <a:pt x="136" y="301"/>
                      <a:pt x="135" y="302"/>
                      <a:pt x="135" y="302"/>
                    </a:cubicBezTo>
                    <a:cubicBezTo>
                      <a:pt x="129" y="290"/>
                      <a:pt x="125" y="278"/>
                      <a:pt x="122" y="265"/>
                    </a:cubicBezTo>
                    <a:cubicBezTo>
                      <a:pt x="111" y="223"/>
                      <a:pt x="115" y="175"/>
                      <a:pt x="138" y="138"/>
                    </a:cubicBezTo>
                    <a:cubicBezTo>
                      <a:pt x="138" y="138"/>
                      <a:pt x="138" y="137"/>
                      <a:pt x="138" y="137"/>
                    </a:cubicBezTo>
                    <a:moveTo>
                      <a:pt x="270" y="485"/>
                    </a:moveTo>
                    <a:cubicBezTo>
                      <a:pt x="266" y="484"/>
                      <a:pt x="262" y="483"/>
                      <a:pt x="259" y="481"/>
                    </a:cubicBezTo>
                    <a:cubicBezTo>
                      <a:pt x="267" y="480"/>
                      <a:pt x="275" y="478"/>
                      <a:pt x="282" y="476"/>
                    </a:cubicBezTo>
                    <a:cubicBezTo>
                      <a:pt x="287" y="477"/>
                      <a:pt x="291" y="478"/>
                      <a:pt x="295" y="478"/>
                    </a:cubicBezTo>
                    <a:cubicBezTo>
                      <a:pt x="287" y="481"/>
                      <a:pt x="278" y="483"/>
                      <a:pt x="270" y="485"/>
                    </a:cubicBezTo>
                    <a:moveTo>
                      <a:pt x="376" y="441"/>
                    </a:moveTo>
                    <a:cubicBezTo>
                      <a:pt x="375" y="442"/>
                      <a:pt x="375" y="442"/>
                      <a:pt x="374" y="442"/>
                    </a:cubicBezTo>
                    <a:cubicBezTo>
                      <a:pt x="375" y="441"/>
                      <a:pt x="375" y="440"/>
                      <a:pt x="375" y="440"/>
                    </a:cubicBezTo>
                    <a:cubicBezTo>
                      <a:pt x="376" y="439"/>
                      <a:pt x="376" y="439"/>
                      <a:pt x="377" y="439"/>
                    </a:cubicBezTo>
                    <a:cubicBezTo>
                      <a:pt x="377" y="440"/>
                      <a:pt x="376" y="441"/>
                      <a:pt x="376" y="441"/>
                    </a:cubicBezTo>
                    <a:moveTo>
                      <a:pt x="296" y="91"/>
                    </a:moveTo>
                    <a:cubicBezTo>
                      <a:pt x="301" y="92"/>
                      <a:pt x="305" y="93"/>
                      <a:pt x="310" y="95"/>
                    </a:cubicBezTo>
                    <a:cubicBezTo>
                      <a:pt x="302" y="92"/>
                      <a:pt x="293" y="90"/>
                      <a:pt x="285" y="89"/>
                    </a:cubicBezTo>
                    <a:cubicBezTo>
                      <a:pt x="274" y="86"/>
                      <a:pt x="264" y="85"/>
                      <a:pt x="253" y="85"/>
                    </a:cubicBezTo>
                    <a:cubicBezTo>
                      <a:pt x="257" y="85"/>
                      <a:pt x="260" y="84"/>
                      <a:pt x="263" y="84"/>
                    </a:cubicBezTo>
                    <a:cubicBezTo>
                      <a:pt x="274" y="85"/>
                      <a:pt x="285" y="87"/>
                      <a:pt x="296" y="91"/>
                    </a:cubicBezTo>
                    <a:moveTo>
                      <a:pt x="136" y="335"/>
                    </a:moveTo>
                    <a:cubicBezTo>
                      <a:pt x="138" y="337"/>
                      <a:pt x="139" y="339"/>
                      <a:pt x="141" y="341"/>
                    </a:cubicBezTo>
                    <a:cubicBezTo>
                      <a:pt x="140" y="343"/>
                      <a:pt x="139" y="344"/>
                      <a:pt x="138" y="346"/>
                    </a:cubicBezTo>
                    <a:cubicBezTo>
                      <a:pt x="137" y="344"/>
                      <a:pt x="135" y="341"/>
                      <a:pt x="134" y="339"/>
                    </a:cubicBezTo>
                    <a:cubicBezTo>
                      <a:pt x="135" y="338"/>
                      <a:pt x="136" y="336"/>
                      <a:pt x="136" y="335"/>
                    </a:cubicBezTo>
                    <a:moveTo>
                      <a:pt x="344" y="112"/>
                    </a:moveTo>
                    <a:cubicBezTo>
                      <a:pt x="358" y="120"/>
                      <a:pt x="370" y="130"/>
                      <a:pt x="382" y="142"/>
                    </a:cubicBezTo>
                    <a:cubicBezTo>
                      <a:pt x="379" y="139"/>
                      <a:pt x="376" y="136"/>
                      <a:pt x="372" y="134"/>
                    </a:cubicBezTo>
                    <a:cubicBezTo>
                      <a:pt x="357" y="121"/>
                      <a:pt x="340" y="110"/>
                      <a:pt x="322" y="101"/>
                    </a:cubicBezTo>
                    <a:cubicBezTo>
                      <a:pt x="329" y="104"/>
                      <a:pt x="337" y="108"/>
                      <a:pt x="344" y="112"/>
                    </a:cubicBezTo>
                    <a:moveTo>
                      <a:pt x="248" y="89"/>
                    </a:moveTo>
                    <a:cubicBezTo>
                      <a:pt x="260" y="89"/>
                      <a:pt x="271" y="90"/>
                      <a:pt x="283" y="93"/>
                    </a:cubicBezTo>
                    <a:cubicBezTo>
                      <a:pt x="269" y="90"/>
                      <a:pt x="255" y="90"/>
                      <a:pt x="241" y="93"/>
                    </a:cubicBezTo>
                    <a:cubicBezTo>
                      <a:pt x="235" y="93"/>
                      <a:pt x="230" y="95"/>
                      <a:pt x="225" y="96"/>
                    </a:cubicBezTo>
                    <a:cubicBezTo>
                      <a:pt x="221" y="97"/>
                      <a:pt x="217" y="98"/>
                      <a:pt x="212" y="99"/>
                    </a:cubicBezTo>
                    <a:cubicBezTo>
                      <a:pt x="221" y="95"/>
                      <a:pt x="230" y="92"/>
                      <a:pt x="238" y="91"/>
                    </a:cubicBezTo>
                    <a:cubicBezTo>
                      <a:pt x="242" y="90"/>
                      <a:pt x="245" y="89"/>
                      <a:pt x="248" y="89"/>
                    </a:cubicBezTo>
                    <a:moveTo>
                      <a:pt x="153" y="151"/>
                    </a:moveTo>
                    <a:cubicBezTo>
                      <a:pt x="165" y="130"/>
                      <a:pt x="185" y="112"/>
                      <a:pt x="208" y="101"/>
                    </a:cubicBezTo>
                    <a:cubicBezTo>
                      <a:pt x="211" y="100"/>
                      <a:pt x="215" y="99"/>
                      <a:pt x="219" y="98"/>
                    </a:cubicBezTo>
                    <a:cubicBezTo>
                      <a:pt x="200" y="106"/>
                      <a:pt x="182" y="119"/>
                      <a:pt x="168" y="134"/>
                    </a:cubicBezTo>
                    <a:cubicBezTo>
                      <a:pt x="149" y="154"/>
                      <a:pt x="139" y="182"/>
                      <a:pt x="138" y="211"/>
                    </a:cubicBezTo>
                    <a:cubicBezTo>
                      <a:pt x="137" y="234"/>
                      <a:pt x="141" y="259"/>
                      <a:pt x="150" y="281"/>
                    </a:cubicBezTo>
                    <a:cubicBezTo>
                      <a:pt x="149" y="282"/>
                      <a:pt x="148" y="283"/>
                      <a:pt x="148" y="284"/>
                    </a:cubicBezTo>
                    <a:cubicBezTo>
                      <a:pt x="131" y="239"/>
                      <a:pt x="130" y="190"/>
                      <a:pt x="153" y="151"/>
                    </a:cubicBezTo>
                    <a:moveTo>
                      <a:pt x="146" y="334"/>
                    </a:moveTo>
                    <a:cubicBezTo>
                      <a:pt x="150" y="340"/>
                      <a:pt x="155" y="348"/>
                      <a:pt x="162" y="356"/>
                    </a:cubicBezTo>
                    <a:cubicBezTo>
                      <a:pt x="162" y="358"/>
                      <a:pt x="162" y="360"/>
                      <a:pt x="162" y="361"/>
                    </a:cubicBezTo>
                    <a:cubicBezTo>
                      <a:pt x="157" y="355"/>
                      <a:pt x="152" y="348"/>
                      <a:pt x="147" y="341"/>
                    </a:cubicBezTo>
                    <a:cubicBezTo>
                      <a:pt x="146" y="340"/>
                      <a:pt x="145" y="338"/>
                      <a:pt x="144" y="337"/>
                    </a:cubicBezTo>
                    <a:cubicBezTo>
                      <a:pt x="145" y="336"/>
                      <a:pt x="145" y="335"/>
                      <a:pt x="146" y="334"/>
                    </a:cubicBezTo>
                    <a:moveTo>
                      <a:pt x="168" y="339"/>
                    </a:moveTo>
                    <a:cubicBezTo>
                      <a:pt x="168" y="337"/>
                      <a:pt x="168" y="335"/>
                      <a:pt x="168" y="332"/>
                    </a:cubicBezTo>
                    <a:cubicBezTo>
                      <a:pt x="172" y="338"/>
                      <a:pt x="177" y="344"/>
                      <a:pt x="182" y="350"/>
                    </a:cubicBezTo>
                    <a:cubicBezTo>
                      <a:pt x="182" y="352"/>
                      <a:pt x="182" y="354"/>
                      <a:pt x="182" y="356"/>
                    </a:cubicBezTo>
                    <a:cubicBezTo>
                      <a:pt x="177" y="351"/>
                      <a:pt x="172" y="345"/>
                      <a:pt x="168" y="339"/>
                    </a:cubicBezTo>
                    <a:moveTo>
                      <a:pt x="184" y="367"/>
                    </a:moveTo>
                    <a:cubicBezTo>
                      <a:pt x="184" y="369"/>
                      <a:pt x="184" y="370"/>
                      <a:pt x="184" y="371"/>
                    </a:cubicBezTo>
                    <a:cubicBezTo>
                      <a:pt x="179" y="366"/>
                      <a:pt x="173" y="361"/>
                      <a:pt x="168" y="355"/>
                    </a:cubicBezTo>
                    <a:cubicBezTo>
                      <a:pt x="168" y="353"/>
                      <a:pt x="168" y="352"/>
                      <a:pt x="168" y="351"/>
                    </a:cubicBezTo>
                    <a:cubicBezTo>
                      <a:pt x="173" y="357"/>
                      <a:pt x="178" y="362"/>
                      <a:pt x="184" y="367"/>
                    </a:cubicBezTo>
                    <a:moveTo>
                      <a:pt x="441" y="247"/>
                    </a:moveTo>
                    <a:cubicBezTo>
                      <a:pt x="442" y="248"/>
                      <a:pt x="442" y="247"/>
                      <a:pt x="441" y="245"/>
                    </a:cubicBezTo>
                    <a:cubicBezTo>
                      <a:pt x="446" y="261"/>
                      <a:pt x="449" y="277"/>
                      <a:pt x="450" y="294"/>
                    </a:cubicBezTo>
                    <a:cubicBezTo>
                      <a:pt x="450" y="293"/>
                      <a:pt x="449" y="293"/>
                      <a:pt x="449" y="292"/>
                    </a:cubicBezTo>
                    <a:cubicBezTo>
                      <a:pt x="448" y="277"/>
                      <a:pt x="445" y="262"/>
                      <a:pt x="441" y="247"/>
                    </a:cubicBezTo>
                    <a:moveTo>
                      <a:pt x="450" y="298"/>
                    </a:moveTo>
                    <a:cubicBezTo>
                      <a:pt x="451" y="316"/>
                      <a:pt x="448" y="334"/>
                      <a:pt x="443" y="351"/>
                    </a:cubicBezTo>
                    <a:cubicBezTo>
                      <a:pt x="441" y="355"/>
                      <a:pt x="440" y="358"/>
                      <a:pt x="438" y="362"/>
                    </a:cubicBezTo>
                    <a:cubicBezTo>
                      <a:pt x="437" y="363"/>
                      <a:pt x="437" y="364"/>
                      <a:pt x="436" y="365"/>
                    </a:cubicBezTo>
                    <a:cubicBezTo>
                      <a:pt x="436" y="364"/>
                      <a:pt x="436" y="363"/>
                      <a:pt x="436" y="362"/>
                    </a:cubicBezTo>
                    <a:cubicBezTo>
                      <a:pt x="440" y="356"/>
                      <a:pt x="443" y="348"/>
                      <a:pt x="445" y="341"/>
                    </a:cubicBezTo>
                    <a:cubicBezTo>
                      <a:pt x="448" y="326"/>
                      <a:pt x="450" y="311"/>
                      <a:pt x="449" y="296"/>
                    </a:cubicBezTo>
                    <a:cubicBezTo>
                      <a:pt x="450" y="296"/>
                      <a:pt x="450" y="297"/>
                      <a:pt x="450" y="298"/>
                    </a:cubicBezTo>
                    <a:moveTo>
                      <a:pt x="445" y="286"/>
                    </a:moveTo>
                    <a:cubicBezTo>
                      <a:pt x="446" y="301"/>
                      <a:pt x="446" y="316"/>
                      <a:pt x="444" y="331"/>
                    </a:cubicBezTo>
                    <a:cubicBezTo>
                      <a:pt x="442" y="339"/>
                      <a:pt x="439" y="347"/>
                      <a:pt x="436" y="355"/>
                    </a:cubicBezTo>
                    <a:cubicBezTo>
                      <a:pt x="436" y="354"/>
                      <a:pt x="436" y="354"/>
                      <a:pt x="436" y="353"/>
                    </a:cubicBezTo>
                    <a:cubicBezTo>
                      <a:pt x="436" y="350"/>
                      <a:pt x="435" y="347"/>
                      <a:pt x="435" y="343"/>
                    </a:cubicBezTo>
                    <a:cubicBezTo>
                      <a:pt x="442" y="322"/>
                      <a:pt x="442" y="296"/>
                      <a:pt x="438" y="271"/>
                    </a:cubicBezTo>
                    <a:cubicBezTo>
                      <a:pt x="441" y="276"/>
                      <a:pt x="443" y="281"/>
                      <a:pt x="445" y="286"/>
                    </a:cubicBezTo>
                    <a:moveTo>
                      <a:pt x="433" y="346"/>
                    </a:moveTo>
                    <a:cubicBezTo>
                      <a:pt x="433" y="347"/>
                      <a:pt x="433" y="347"/>
                      <a:pt x="433" y="347"/>
                    </a:cubicBezTo>
                    <a:cubicBezTo>
                      <a:pt x="428" y="361"/>
                      <a:pt x="419" y="374"/>
                      <a:pt x="408" y="383"/>
                    </a:cubicBezTo>
                    <a:cubicBezTo>
                      <a:pt x="410" y="359"/>
                      <a:pt x="410" y="335"/>
                      <a:pt x="408" y="310"/>
                    </a:cubicBezTo>
                    <a:cubicBezTo>
                      <a:pt x="406" y="287"/>
                      <a:pt x="402" y="263"/>
                      <a:pt x="394" y="240"/>
                    </a:cubicBezTo>
                    <a:cubicBezTo>
                      <a:pt x="386" y="217"/>
                      <a:pt x="375" y="194"/>
                      <a:pt x="354" y="177"/>
                    </a:cubicBezTo>
                    <a:cubicBezTo>
                      <a:pt x="352" y="175"/>
                      <a:pt x="350" y="173"/>
                      <a:pt x="348" y="172"/>
                    </a:cubicBezTo>
                    <a:cubicBezTo>
                      <a:pt x="357" y="175"/>
                      <a:pt x="365" y="180"/>
                      <a:pt x="373" y="187"/>
                    </a:cubicBezTo>
                    <a:cubicBezTo>
                      <a:pt x="407" y="220"/>
                      <a:pt x="423" y="273"/>
                      <a:pt x="431" y="325"/>
                    </a:cubicBezTo>
                    <a:cubicBezTo>
                      <a:pt x="432" y="332"/>
                      <a:pt x="433" y="340"/>
                      <a:pt x="433" y="346"/>
                    </a:cubicBezTo>
                    <a:moveTo>
                      <a:pt x="199" y="237"/>
                    </a:moveTo>
                    <a:cubicBezTo>
                      <a:pt x="217" y="219"/>
                      <a:pt x="236" y="201"/>
                      <a:pt x="257" y="187"/>
                    </a:cubicBezTo>
                    <a:cubicBezTo>
                      <a:pt x="268" y="180"/>
                      <a:pt x="280" y="173"/>
                      <a:pt x="292" y="169"/>
                    </a:cubicBezTo>
                    <a:cubicBezTo>
                      <a:pt x="299" y="167"/>
                      <a:pt x="305" y="166"/>
                      <a:pt x="312" y="167"/>
                    </a:cubicBezTo>
                    <a:cubicBezTo>
                      <a:pt x="308" y="168"/>
                      <a:pt x="304" y="169"/>
                      <a:pt x="300" y="170"/>
                    </a:cubicBezTo>
                    <a:cubicBezTo>
                      <a:pt x="286" y="173"/>
                      <a:pt x="272" y="180"/>
                      <a:pt x="261" y="188"/>
                    </a:cubicBezTo>
                    <a:cubicBezTo>
                      <a:pt x="242" y="201"/>
                      <a:pt x="225" y="217"/>
                      <a:pt x="209" y="233"/>
                    </a:cubicBezTo>
                    <a:cubicBezTo>
                      <a:pt x="202" y="240"/>
                      <a:pt x="195" y="247"/>
                      <a:pt x="188" y="255"/>
                    </a:cubicBezTo>
                    <a:cubicBezTo>
                      <a:pt x="190" y="250"/>
                      <a:pt x="193" y="245"/>
                      <a:pt x="196" y="240"/>
                    </a:cubicBezTo>
                    <a:cubicBezTo>
                      <a:pt x="197" y="239"/>
                      <a:pt x="198" y="238"/>
                      <a:pt x="199" y="237"/>
                    </a:cubicBezTo>
                    <a:moveTo>
                      <a:pt x="180" y="274"/>
                    </a:moveTo>
                    <a:cubicBezTo>
                      <a:pt x="193" y="259"/>
                      <a:pt x="206" y="245"/>
                      <a:pt x="220" y="231"/>
                    </a:cubicBezTo>
                    <a:cubicBezTo>
                      <a:pt x="215" y="238"/>
                      <a:pt x="210" y="246"/>
                      <a:pt x="206" y="253"/>
                    </a:cubicBezTo>
                    <a:cubicBezTo>
                      <a:pt x="195" y="265"/>
                      <a:pt x="185" y="277"/>
                      <a:pt x="175" y="289"/>
                    </a:cubicBezTo>
                    <a:cubicBezTo>
                      <a:pt x="176" y="284"/>
                      <a:pt x="178" y="279"/>
                      <a:pt x="180" y="274"/>
                    </a:cubicBezTo>
                    <a:moveTo>
                      <a:pt x="393" y="405"/>
                    </a:moveTo>
                    <a:cubicBezTo>
                      <a:pt x="393" y="405"/>
                      <a:pt x="393" y="404"/>
                      <a:pt x="394" y="404"/>
                    </a:cubicBezTo>
                    <a:cubicBezTo>
                      <a:pt x="394" y="404"/>
                      <a:pt x="394" y="403"/>
                      <a:pt x="395" y="403"/>
                    </a:cubicBezTo>
                    <a:cubicBezTo>
                      <a:pt x="395" y="404"/>
                      <a:pt x="395" y="404"/>
                      <a:pt x="395" y="405"/>
                    </a:cubicBezTo>
                    <a:cubicBezTo>
                      <a:pt x="394" y="405"/>
                      <a:pt x="394" y="405"/>
                      <a:pt x="393" y="405"/>
                    </a:cubicBezTo>
                    <a:moveTo>
                      <a:pt x="394" y="408"/>
                    </a:moveTo>
                    <a:cubicBezTo>
                      <a:pt x="394" y="408"/>
                      <a:pt x="394" y="408"/>
                      <a:pt x="394" y="408"/>
                    </a:cubicBezTo>
                    <a:cubicBezTo>
                      <a:pt x="394" y="408"/>
                      <a:pt x="393" y="408"/>
                      <a:pt x="393" y="408"/>
                    </a:cubicBezTo>
                    <a:cubicBezTo>
                      <a:pt x="393" y="408"/>
                      <a:pt x="393" y="408"/>
                      <a:pt x="393" y="408"/>
                    </a:cubicBezTo>
                    <a:cubicBezTo>
                      <a:pt x="393" y="408"/>
                      <a:pt x="394" y="408"/>
                      <a:pt x="394" y="408"/>
                    </a:cubicBezTo>
                    <a:moveTo>
                      <a:pt x="396" y="392"/>
                    </a:moveTo>
                    <a:cubicBezTo>
                      <a:pt x="396" y="392"/>
                      <a:pt x="396" y="392"/>
                      <a:pt x="395" y="392"/>
                    </a:cubicBezTo>
                    <a:cubicBezTo>
                      <a:pt x="398" y="367"/>
                      <a:pt x="398" y="341"/>
                      <a:pt x="397" y="316"/>
                    </a:cubicBezTo>
                    <a:cubicBezTo>
                      <a:pt x="394" y="287"/>
                      <a:pt x="389" y="258"/>
                      <a:pt x="378" y="232"/>
                    </a:cubicBezTo>
                    <a:cubicBezTo>
                      <a:pt x="396" y="274"/>
                      <a:pt x="400" y="321"/>
                      <a:pt x="398" y="367"/>
                    </a:cubicBezTo>
                    <a:cubicBezTo>
                      <a:pt x="398" y="375"/>
                      <a:pt x="397" y="384"/>
                      <a:pt x="396" y="392"/>
                    </a:cubicBezTo>
                    <a:moveTo>
                      <a:pt x="370" y="232"/>
                    </a:moveTo>
                    <a:cubicBezTo>
                      <a:pt x="382" y="258"/>
                      <a:pt x="387" y="288"/>
                      <a:pt x="390" y="318"/>
                    </a:cubicBezTo>
                    <a:cubicBezTo>
                      <a:pt x="391" y="344"/>
                      <a:pt x="391" y="371"/>
                      <a:pt x="388" y="396"/>
                    </a:cubicBezTo>
                    <a:cubicBezTo>
                      <a:pt x="387" y="397"/>
                      <a:pt x="386" y="397"/>
                      <a:pt x="386" y="397"/>
                    </a:cubicBezTo>
                    <a:cubicBezTo>
                      <a:pt x="391" y="360"/>
                      <a:pt x="390" y="322"/>
                      <a:pt x="384" y="287"/>
                    </a:cubicBezTo>
                    <a:cubicBezTo>
                      <a:pt x="376" y="243"/>
                      <a:pt x="358" y="195"/>
                      <a:pt x="319" y="183"/>
                    </a:cubicBezTo>
                    <a:cubicBezTo>
                      <a:pt x="303" y="178"/>
                      <a:pt x="282" y="188"/>
                      <a:pt x="265" y="201"/>
                    </a:cubicBezTo>
                    <a:cubicBezTo>
                      <a:pt x="247" y="213"/>
                      <a:pt x="231" y="228"/>
                      <a:pt x="216" y="243"/>
                    </a:cubicBezTo>
                    <a:cubicBezTo>
                      <a:pt x="222" y="233"/>
                      <a:pt x="230" y="224"/>
                      <a:pt x="238" y="215"/>
                    </a:cubicBezTo>
                    <a:cubicBezTo>
                      <a:pt x="260" y="197"/>
                      <a:pt x="286" y="177"/>
                      <a:pt x="312" y="178"/>
                    </a:cubicBezTo>
                    <a:cubicBezTo>
                      <a:pt x="339" y="181"/>
                      <a:pt x="360" y="205"/>
                      <a:pt x="370" y="232"/>
                    </a:cubicBezTo>
                    <a:moveTo>
                      <a:pt x="387" y="397"/>
                    </a:moveTo>
                    <a:cubicBezTo>
                      <a:pt x="387" y="399"/>
                      <a:pt x="387" y="401"/>
                      <a:pt x="387" y="402"/>
                    </a:cubicBezTo>
                    <a:cubicBezTo>
                      <a:pt x="386" y="403"/>
                      <a:pt x="385" y="403"/>
                      <a:pt x="385" y="403"/>
                    </a:cubicBezTo>
                    <a:cubicBezTo>
                      <a:pt x="385" y="402"/>
                      <a:pt x="385" y="400"/>
                      <a:pt x="386" y="398"/>
                    </a:cubicBezTo>
                    <a:cubicBezTo>
                      <a:pt x="386" y="398"/>
                      <a:pt x="387" y="398"/>
                      <a:pt x="387" y="397"/>
                    </a:cubicBezTo>
                    <a:moveTo>
                      <a:pt x="396" y="393"/>
                    </a:moveTo>
                    <a:cubicBezTo>
                      <a:pt x="396" y="395"/>
                      <a:pt x="396" y="396"/>
                      <a:pt x="396" y="398"/>
                    </a:cubicBezTo>
                    <a:cubicBezTo>
                      <a:pt x="395" y="398"/>
                      <a:pt x="395" y="399"/>
                      <a:pt x="394" y="399"/>
                    </a:cubicBezTo>
                    <a:cubicBezTo>
                      <a:pt x="395" y="397"/>
                      <a:pt x="395" y="395"/>
                      <a:pt x="395" y="393"/>
                    </a:cubicBezTo>
                    <a:cubicBezTo>
                      <a:pt x="395" y="393"/>
                      <a:pt x="396" y="393"/>
                      <a:pt x="396" y="393"/>
                    </a:cubicBezTo>
                    <a:moveTo>
                      <a:pt x="395" y="400"/>
                    </a:moveTo>
                    <a:cubicBezTo>
                      <a:pt x="395" y="400"/>
                      <a:pt x="395" y="401"/>
                      <a:pt x="395" y="401"/>
                    </a:cubicBezTo>
                    <a:cubicBezTo>
                      <a:pt x="395" y="401"/>
                      <a:pt x="394" y="401"/>
                      <a:pt x="394" y="402"/>
                    </a:cubicBezTo>
                    <a:cubicBezTo>
                      <a:pt x="394" y="401"/>
                      <a:pt x="394" y="401"/>
                      <a:pt x="394" y="401"/>
                    </a:cubicBezTo>
                    <a:cubicBezTo>
                      <a:pt x="394" y="401"/>
                      <a:pt x="395" y="400"/>
                      <a:pt x="395" y="400"/>
                    </a:cubicBezTo>
                    <a:moveTo>
                      <a:pt x="407" y="393"/>
                    </a:moveTo>
                    <a:cubicBezTo>
                      <a:pt x="419" y="385"/>
                      <a:pt x="428" y="374"/>
                      <a:pt x="435" y="361"/>
                    </a:cubicBezTo>
                    <a:cubicBezTo>
                      <a:pt x="435" y="362"/>
                      <a:pt x="435" y="362"/>
                      <a:pt x="435" y="362"/>
                    </a:cubicBezTo>
                    <a:cubicBezTo>
                      <a:pt x="428" y="375"/>
                      <a:pt x="419" y="385"/>
                      <a:pt x="407" y="394"/>
                    </a:cubicBezTo>
                    <a:cubicBezTo>
                      <a:pt x="407" y="393"/>
                      <a:pt x="407" y="393"/>
                      <a:pt x="407" y="393"/>
                    </a:cubicBezTo>
                    <a:moveTo>
                      <a:pt x="385" y="409"/>
                    </a:moveTo>
                    <a:cubicBezTo>
                      <a:pt x="385" y="409"/>
                      <a:pt x="384" y="409"/>
                      <a:pt x="384" y="409"/>
                    </a:cubicBezTo>
                    <a:cubicBezTo>
                      <a:pt x="384" y="409"/>
                      <a:pt x="384" y="408"/>
                      <a:pt x="384" y="408"/>
                    </a:cubicBezTo>
                    <a:cubicBezTo>
                      <a:pt x="385" y="408"/>
                      <a:pt x="385" y="407"/>
                      <a:pt x="386" y="407"/>
                    </a:cubicBezTo>
                    <a:cubicBezTo>
                      <a:pt x="386" y="408"/>
                      <a:pt x="385" y="408"/>
                      <a:pt x="385" y="409"/>
                    </a:cubicBezTo>
                    <a:moveTo>
                      <a:pt x="384" y="406"/>
                    </a:moveTo>
                    <a:cubicBezTo>
                      <a:pt x="384" y="406"/>
                      <a:pt x="384" y="405"/>
                      <a:pt x="384" y="405"/>
                    </a:cubicBezTo>
                    <a:cubicBezTo>
                      <a:pt x="385" y="405"/>
                      <a:pt x="386" y="405"/>
                      <a:pt x="386" y="404"/>
                    </a:cubicBezTo>
                    <a:cubicBezTo>
                      <a:pt x="386" y="405"/>
                      <a:pt x="386" y="405"/>
                      <a:pt x="386" y="405"/>
                    </a:cubicBezTo>
                    <a:cubicBezTo>
                      <a:pt x="385" y="405"/>
                      <a:pt x="385" y="406"/>
                      <a:pt x="384" y="406"/>
                    </a:cubicBezTo>
                    <a:moveTo>
                      <a:pt x="381" y="407"/>
                    </a:moveTo>
                    <a:cubicBezTo>
                      <a:pt x="331" y="425"/>
                      <a:pt x="268" y="411"/>
                      <a:pt x="222" y="381"/>
                    </a:cubicBezTo>
                    <a:cubicBezTo>
                      <a:pt x="208" y="373"/>
                      <a:pt x="196" y="362"/>
                      <a:pt x="185" y="350"/>
                    </a:cubicBezTo>
                    <a:cubicBezTo>
                      <a:pt x="185" y="350"/>
                      <a:pt x="185" y="349"/>
                      <a:pt x="185" y="348"/>
                    </a:cubicBezTo>
                    <a:cubicBezTo>
                      <a:pt x="215" y="380"/>
                      <a:pt x="255" y="402"/>
                      <a:pt x="298" y="410"/>
                    </a:cubicBezTo>
                    <a:cubicBezTo>
                      <a:pt x="326" y="416"/>
                      <a:pt x="355" y="415"/>
                      <a:pt x="381" y="406"/>
                    </a:cubicBezTo>
                    <a:cubicBezTo>
                      <a:pt x="381" y="407"/>
                      <a:pt x="381" y="407"/>
                      <a:pt x="381" y="407"/>
                    </a:cubicBezTo>
                    <a:moveTo>
                      <a:pt x="185" y="345"/>
                    </a:moveTo>
                    <a:cubicBezTo>
                      <a:pt x="185" y="343"/>
                      <a:pt x="185" y="342"/>
                      <a:pt x="185" y="340"/>
                    </a:cubicBezTo>
                    <a:cubicBezTo>
                      <a:pt x="193" y="349"/>
                      <a:pt x="201" y="358"/>
                      <a:pt x="211" y="365"/>
                    </a:cubicBezTo>
                    <a:cubicBezTo>
                      <a:pt x="257" y="401"/>
                      <a:pt x="323" y="418"/>
                      <a:pt x="376" y="402"/>
                    </a:cubicBezTo>
                    <a:cubicBezTo>
                      <a:pt x="378" y="401"/>
                      <a:pt x="380" y="400"/>
                      <a:pt x="382" y="400"/>
                    </a:cubicBezTo>
                    <a:cubicBezTo>
                      <a:pt x="382" y="401"/>
                      <a:pt x="381" y="403"/>
                      <a:pt x="381" y="405"/>
                    </a:cubicBezTo>
                    <a:cubicBezTo>
                      <a:pt x="369" y="409"/>
                      <a:pt x="356" y="411"/>
                      <a:pt x="342" y="412"/>
                    </a:cubicBezTo>
                    <a:cubicBezTo>
                      <a:pt x="292" y="414"/>
                      <a:pt x="238" y="394"/>
                      <a:pt x="199" y="359"/>
                    </a:cubicBezTo>
                    <a:cubicBezTo>
                      <a:pt x="194" y="355"/>
                      <a:pt x="189" y="350"/>
                      <a:pt x="185" y="345"/>
                    </a:cubicBezTo>
                    <a:moveTo>
                      <a:pt x="185" y="339"/>
                    </a:moveTo>
                    <a:cubicBezTo>
                      <a:pt x="185" y="336"/>
                      <a:pt x="185" y="333"/>
                      <a:pt x="185" y="330"/>
                    </a:cubicBezTo>
                    <a:cubicBezTo>
                      <a:pt x="188" y="302"/>
                      <a:pt x="197" y="275"/>
                      <a:pt x="211" y="250"/>
                    </a:cubicBezTo>
                    <a:cubicBezTo>
                      <a:pt x="237" y="224"/>
                      <a:pt x="265" y="199"/>
                      <a:pt x="295" y="187"/>
                    </a:cubicBezTo>
                    <a:cubicBezTo>
                      <a:pt x="303" y="184"/>
                      <a:pt x="311" y="183"/>
                      <a:pt x="318" y="186"/>
                    </a:cubicBezTo>
                    <a:cubicBezTo>
                      <a:pt x="326" y="188"/>
                      <a:pt x="333" y="192"/>
                      <a:pt x="340" y="198"/>
                    </a:cubicBezTo>
                    <a:cubicBezTo>
                      <a:pt x="353" y="209"/>
                      <a:pt x="363" y="227"/>
                      <a:pt x="369" y="245"/>
                    </a:cubicBezTo>
                    <a:cubicBezTo>
                      <a:pt x="383" y="282"/>
                      <a:pt x="386" y="324"/>
                      <a:pt x="385" y="364"/>
                    </a:cubicBezTo>
                    <a:cubicBezTo>
                      <a:pt x="385" y="376"/>
                      <a:pt x="384" y="387"/>
                      <a:pt x="382" y="399"/>
                    </a:cubicBezTo>
                    <a:cubicBezTo>
                      <a:pt x="381" y="399"/>
                      <a:pt x="379" y="400"/>
                      <a:pt x="378" y="400"/>
                    </a:cubicBezTo>
                    <a:cubicBezTo>
                      <a:pt x="326" y="418"/>
                      <a:pt x="259" y="400"/>
                      <a:pt x="212" y="365"/>
                    </a:cubicBezTo>
                    <a:cubicBezTo>
                      <a:pt x="202" y="357"/>
                      <a:pt x="193" y="348"/>
                      <a:pt x="185" y="339"/>
                    </a:cubicBezTo>
                    <a:moveTo>
                      <a:pt x="182" y="335"/>
                    </a:moveTo>
                    <a:cubicBezTo>
                      <a:pt x="177" y="330"/>
                      <a:pt x="173" y="324"/>
                      <a:pt x="169" y="318"/>
                    </a:cubicBezTo>
                    <a:cubicBezTo>
                      <a:pt x="170" y="309"/>
                      <a:pt x="172" y="301"/>
                      <a:pt x="174" y="293"/>
                    </a:cubicBezTo>
                    <a:cubicBezTo>
                      <a:pt x="183" y="281"/>
                      <a:pt x="192" y="271"/>
                      <a:pt x="202" y="261"/>
                    </a:cubicBezTo>
                    <a:cubicBezTo>
                      <a:pt x="202" y="260"/>
                      <a:pt x="203" y="260"/>
                      <a:pt x="203" y="259"/>
                    </a:cubicBezTo>
                    <a:cubicBezTo>
                      <a:pt x="196" y="273"/>
                      <a:pt x="191" y="287"/>
                      <a:pt x="187" y="302"/>
                    </a:cubicBezTo>
                    <a:cubicBezTo>
                      <a:pt x="184" y="313"/>
                      <a:pt x="183" y="324"/>
                      <a:pt x="182" y="335"/>
                    </a:cubicBezTo>
                    <a:moveTo>
                      <a:pt x="322" y="168"/>
                    </a:moveTo>
                    <a:cubicBezTo>
                      <a:pt x="326" y="169"/>
                      <a:pt x="329" y="171"/>
                      <a:pt x="332" y="172"/>
                    </a:cubicBezTo>
                    <a:cubicBezTo>
                      <a:pt x="357" y="183"/>
                      <a:pt x="373" y="207"/>
                      <a:pt x="382" y="231"/>
                    </a:cubicBezTo>
                    <a:cubicBezTo>
                      <a:pt x="392" y="255"/>
                      <a:pt x="397" y="280"/>
                      <a:pt x="400" y="305"/>
                    </a:cubicBezTo>
                    <a:cubicBezTo>
                      <a:pt x="397" y="279"/>
                      <a:pt x="391" y="253"/>
                      <a:pt x="381" y="230"/>
                    </a:cubicBezTo>
                    <a:cubicBezTo>
                      <a:pt x="371" y="206"/>
                      <a:pt x="355" y="184"/>
                      <a:pt x="331" y="174"/>
                    </a:cubicBezTo>
                    <a:cubicBezTo>
                      <a:pt x="326" y="171"/>
                      <a:pt x="320" y="170"/>
                      <a:pt x="315" y="169"/>
                    </a:cubicBezTo>
                    <a:cubicBezTo>
                      <a:pt x="317" y="169"/>
                      <a:pt x="320" y="169"/>
                      <a:pt x="322" y="168"/>
                    </a:cubicBezTo>
                    <a:moveTo>
                      <a:pt x="433" y="348"/>
                    </a:moveTo>
                    <a:cubicBezTo>
                      <a:pt x="434" y="352"/>
                      <a:pt x="434" y="355"/>
                      <a:pt x="434" y="358"/>
                    </a:cubicBezTo>
                    <a:cubicBezTo>
                      <a:pt x="428" y="370"/>
                      <a:pt x="420" y="381"/>
                      <a:pt x="409" y="389"/>
                    </a:cubicBezTo>
                    <a:cubicBezTo>
                      <a:pt x="409" y="390"/>
                      <a:pt x="408" y="390"/>
                      <a:pt x="407" y="391"/>
                    </a:cubicBezTo>
                    <a:cubicBezTo>
                      <a:pt x="408" y="389"/>
                      <a:pt x="408" y="386"/>
                      <a:pt x="408" y="384"/>
                    </a:cubicBezTo>
                    <a:cubicBezTo>
                      <a:pt x="419" y="375"/>
                      <a:pt x="427" y="364"/>
                      <a:pt x="432" y="351"/>
                    </a:cubicBezTo>
                    <a:cubicBezTo>
                      <a:pt x="433" y="350"/>
                      <a:pt x="433" y="349"/>
                      <a:pt x="433" y="348"/>
                    </a:cubicBezTo>
                    <a:moveTo>
                      <a:pt x="447" y="290"/>
                    </a:moveTo>
                    <a:cubicBezTo>
                      <a:pt x="447" y="291"/>
                      <a:pt x="447" y="291"/>
                      <a:pt x="448" y="292"/>
                    </a:cubicBezTo>
                    <a:cubicBezTo>
                      <a:pt x="449" y="316"/>
                      <a:pt x="446" y="339"/>
                      <a:pt x="436" y="359"/>
                    </a:cubicBezTo>
                    <a:cubicBezTo>
                      <a:pt x="436" y="359"/>
                      <a:pt x="436" y="358"/>
                      <a:pt x="436" y="358"/>
                    </a:cubicBezTo>
                    <a:cubicBezTo>
                      <a:pt x="436" y="357"/>
                      <a:pt x="437" y="357"/>
                      <a:pt x="437" y="356"/>
                    </a:cubicBezTo>
                    <a:cubicBezTo>
                      <a:pt x="446" y="336"/>
                      <a:pt x="449" y="313"/>
                      <a:pt x="447" y="290"/>
                    </a:cubicBezTo>
                    <a:moveTo>
                      <a:pt x="453" y="305"/>
                    </a:moveTo>
                    <a:cubicBezTo>
                      <a:pt x="453" y="305"/>
                      <a:pt x="453" y="305"/>
                      <a:pt x="453" y="306"/>
                    </a:cubicBezTo>
                    <a:cubicBezTo>
                      <a:pt x="453" y="315"/>
                      <a:pt x="452" y="324"/>
                      <a:pt x="450" y="334"/>
                    </a:cubicBezTo>
                    <a:cubicBezTo>
                      <a:pt x="450" y="335"/>
                      <a:pt x="450" y="336"/>
                      <a:pt x="449" y="337"/>
                    </a:cubicBezTo>
                    <a:cubicBezTo>
                      <a:pt x="452" y="326"/>
                      <a:pt x="453" y="316"/>
                      <a:pt x="453" y="305"/>
                    </a:cubicBezTo>
                    <a:moveTo>
                      <a:pt x="446" y="350"/>
                    </a:moveTo>
                    <a:cubicBezTo>
                      <a:pt x="444" y="356"/>
                      <a:pt x="441" y="363"/>
                      <a:pt x="437" y="369"/>
                    </a:cubicBezTo>
                    <a:cubicBezTo>
                      <a:pt x="437" y="369"/>
                      <a:pt x="437" y="370"/>
                      <a:pt x="436" y="371"/>
                    </a:cubicBezTo>
                    <a:cubicBezTo>
                      <a:pt x="436" y="370"/>
                      <a:pt x="436" y="370"/>
                      <a:pt x="436" y="370"/>
                    </a:cubicBezTo>
                    <a:cubicBezTo>
                      <a:pt x="440" y="365"/>
                      <a:pt x="443" y="359"/>
                      <a:pt x="445" y="353"/>
                    </a:cubicBezTo>
                    <a:cubicBezTo>
                      <a:pt x="445" y="352"/>
                      <a:pt x="445" y="352"/>
                      <a:pt x="445" y="352"/>
                    </a:cubicBezTo>
                    <a:cubicBezTo>
                      <a:pt x="446" y="351"/>
                      <a:pt x="446" y="350"/>
                      <a:pt x="446" y="350"/>
                    </a:cubicBezTo>
                    <a:moveTo>
                      <a:pt x="426" y="380"/>
                    </a:moveTo>
                    <a:cubicBezTo>
                      <a:pt x="421" y="386"/>
                      <a:pt x="414" y="392"/>
                      <a:pt x="407" y="397"/>
                    </a:cubicBezTo>
                    <a:cubicBezTo>
                      <a:pt x="407" y="397"/>
                      <a:pt x="407" y="396"/>
                      <a:pt x="407" y="396"/>
                    </a:cubicBezTo>
                    <a:cubicBezTo>
                      <a:pt x="418" y="388"/>
                      <a:pt x="428" y="377"/>
                      <a:pt x="435" y="365"/>
                    </a:cubicBezTo>
                    <a:cubicBezTo>
                      <a:pt x="435" y="366"/>
                      <a:pt x="435" y="366"/>
                      <a:pt x="435" y="367"/>
                    </a:cubicBezTo>
                    <a:cubicBezTo>
                      <a:pt x="432" y="371"/>
                      <a:pt x="429" y="375"/>
                      <a:pt x="426" y="380"/>
                    </a:cubicBezTo>
                    <a:moveTo>
                      <a:pt x="412" y="397"/>
                    </a:moveTo>
                    <a:cubicBezTo>
                      <a:pt x="411" y="397"/>
                      <a:pt x="410" y="398"/>
                      <a:pt x="410" y="399"/>
                    </a:cubicBezTo>
                    <a:cubicBezTo>
                      <a:pt x="409" y="400"/>
                      <a:pt x="407" y="400"/>
                      <a:pt x="406" y="401"/>
                    </a:cubicBezTo>
                    <a:cubicBezTo>
                      <a:pt x="406" y="401"/>
                      <a:pt x="406" y="401"/>
                      <a:pt x="406" y="401"/>
                    </a:cubicBezTo>
                    <a:cubicBezTo>
                      <a:pt x="408" y="400"/>
                      <a:pt x="410" y="398"/>
                      <a:pt x="412" y="397"/>
                    </a:cubicBezTo>
                    <a:moveTo>
                      <a:pt x="381" y="422"/>
                    </a:moveTo>
                    <a:cubicBezTo>
                      <a:pt x="381" y="421"/>
                      <a:pt x="381" y="421"/>
                      <a:pt x="381" y="421"/>
                    </a:cubicBezTo>
                    <a:cubicBezTo>
                      <a:pt x="382" y="421"/>
                      <a:pt x="382" y="420"/>
                      <a:pt x="383" y="420"/>
                    </a:cubicBezTo>
                    <a:cubicBezTo>
                      <a:pt x="383" y="421"/>
                      <a:pt x="383" y="421"/>
                      <a:pt x="382" y="421"/>
                    </a:cubicBezTo>
                    <a:cubicBezTo>
                      <a:pt x="382" y="422"/>
                      <a:pt x="382" y="422"/>
                      <a:pt x="381" y="422"/>
                    </a:cubicBezTo>
                    <a:moveTo>
                      <a:pt x="383" y="412"/>
                    </a:moveTo>
                    <a:cubicBezTo>
                      <a:pt x="383" y="412"/>
                      <a:pt x="383" y="412"/>
                      <a:pt x="383" y="412"/>
                    </a:cubicBezTo>
                    <a:cubicBezTo>
                      <a:pt x="384" y="412"/>
                      <a:pt x="384" y="412"/>
                      <a:pt x="385" y="412"/>
                    </a:cubicBezTo>
                    <a:cubicBezTo>
                      <a:pt x="385" y="412"/>
                      <a:pt x="385" y="412"/>
                      <a:pt x="385" y="412"/>
                    </a:cubicBezTo>
                    <a:cubicBezTo>
                      <a:pt x="384" y="412"/>
                      <a:pt x="384" y="412"/>
                      <a:pt x="383" y="412"/>
                    </a:cubicBezTo>
                    <a:moveTo>
                      <a:pt x="379" y="414"/>
                    </a:moveTo>
                    <a:cubicBezTo>
                      <a:pt x="350" y="423"/>
                      <a:pt x="315" y="423"/>
                      <a:pt x="285" y="414"/>
                    </a:cubicBezTo>
                    <a:cubicBezTo>
                      <a:pt x="247" y="405"/>
                      <a:pt x="213" y="386"/>
                      <a:pt x="185" y="359"/>
                    </a:cubicBezTo>
                    <a:cubicBezTo>
                      <a:pt x="185" y="357"/>
                      <a:pt x="185" y="355"/>
                      <a:pt x="185" y="353"/>
                    </a:cubicBezTo>
                    <a:cubicBezTo>
                      <a:pt x="192" y="361"/>
                      <a:pt x="200" y="368"/>
                      <a:pt x="209" y="374"/>
                    </a:cubicBezTo>
                    <a:cubicBezTo>
                      <a:pt x="257" y="410"/>
                      <a:pt x="324" y="428"/>
                      <a:pt x="380" y="409"/>
                    </a:cubicBezTo>
                    <a:cubicBezTo>
                      <a:pt x="380" y="410"/>
                      <a:pt x="380" y="410"/>
                      <a:pt x="380" y="411"/>
                    </a:cubicBezTo>
                    <a:cubicBezTo>
                      <a:pt x="375" y="412"/>
                      <a:pt x="371" y="414"/>
                      <a:pt x="366" y="415"/>
                    </a:cubicBezTo>
                    <a:cubicBezTo>
                      <a:pt x="346" y="419"/>
                      <a:pt x="329" y="418"/>
                      <a:pt x="329" y="419"/>
                    </a:cubicBezTo>
                    <a:cubicBezTo>
                      <a:pt x="329" y="420"/>
                      <a:pt x="347" y="421"/>
                      <a:pt x="367" y="417"/>
                    </a:cubicBezTo>
                    <a:cubicBezTo>
                      <a:pt x="371" y="416"/>
                      <a:pt x="375" y="415"/>
                      <a:pt x="379" y="414"/>
                    </a:cubicBezTo>
                    <a:cubicBezTo>
                      <a:pt x="379" y="414"/>
                      <a:pt x="379" y="414"/>
                      <a:pt x="379" y="414"/>
                    </a:cubicBezTo>
                    <a:moveTo>
                      <a:pt x="168" y="330"/>
                    </a:moveTo>
                    <a:cubicBezTo>
                      <a:pt x="168" y="329"/>
                      <a:pt x="168" y="328"/>
                      <a:pt x="168" y="327"/>
                    </a:cubicBezTo>
                    <a:cubicBezTo>
                      <a:pt x="172" y="333"/>
                      <a:pt x="177" y="339"/>
                      <a:pt x="182" y="345"/>
                    </a:cubicBezTo>
                    <a:cubicBezTo>
                      <a:pt x="182" y="346"/>
                      <a:pt x="182" y="346"/>
                      <a:pt x="182" y="347"/>
                    </a:cubicBezTo>
                    <a:cubicBezTo>
                      <a:pt x="177" y="342"/>
                      <a:pt x="172" y="336"/>
                      <a:pt x="168" y="330"/>
                    </a:cubicBezTo>
                    <a:moveTo>
                      <a:pt x="168" y="324"/>
                    </a:moveTo>
                    <a:cubicBezTo>
                      <a:pt x="169" y="322"/>
                      <a:pt x="169" y="321"/>
                      <a:pt x="169" y="319"/>
                    </a:cubicBezTo>
                    <a:cubicBezTo>
                      <a:pt x="173" y="325"/>
                      <a:pt x="177" y="331"/>
                      <a:pt x="182" y="337"/>
                    </a:cubicBezTo>
                    <a:cubicBezTo>
                      <a:pt x="182" y="338"/>
                      <a:pt x="182" y="340"/>
                      <a:pt x="182" y="341"/>
                    </a:cubicBezTo>
                    <a:cubicBezTo>
                      <a:pt x="177" y="336"/>
                      <a:pt x="173" y="330"/>
                      <a:pt x="168" y="324"/>
                    </a:cubicBezTo>
                    <a:moveTo>
                      <a:pt x="163" y="316"/>
                    </a:moveTo>
                    <a:cubicBezTo>
                      <a:pt x="162" y="314"/>
                      <a:pt x="162" y="312"/>
                      <a:pt x="161" y="311"/>
                    </a:cubicBezTo>
                    <a:cubicBezTo>
                      <a:pt x="161" y="310"/>
                      <a:pt x="162" y="309"/>
                      <a:pt x="162" y="308"/>
                    </a:cubicBezTo>
                    <a:cubicBezTo>
                      <a:pt x="163" y="309"/>
                      <a:pt x="163" y="310"/>
                      <a:pt x="164" y="311"/>
                    </a:cubicBezTo>
                    <a:cubicBezTo>
                      <a:pt x="164" y="313"/>
                      <a:pt x="164" y="314"/>
                      <a:pt x="163" y="316"/>
                    </a:cubicBezTo>
                    <a:moveTo>
                      <a:pt x="163" y="307"/>
                    </a:moveTo>
                    <a:cubicBezTo>
                      <a:pt x="164" y="306"/>
                      <a:pt x="165" y="305"/>
                      <a:pt x="165" y="304"/>
                    </a:cubicBezTo>
                    <a:cubicBezTo>
                      <a:pt x="165" y="305"/>
                      <a:pt x="165" y="306"/>
                      <a:pt x="165" y="307"/>
                    </a:cubicBezTo>
                    <a:cubicBezTo>
                      <a:pt x="165" y="308"/>
                      <a:pt x="164" y="309"/>
                      <a:pt x="164" y="310"/>
                    </a:cubicBezTo>
                    <a:cubicBezTo>
                      <a:pt x="164" y="309"/>
                      <a:pt x="163" y="308"/>
                      <a:pt x="163" y="307"/>
                    </a:cubicBezTo>
                    <a:moveTo>
                      <a:pt x="162" y="306"/>
                    </a:moveTo>
                    <a:cubicBezTo>
                      <a:pt x="161" y="304"/>
                      <a:pt x="160" y="302"/>
                      <a:pt x="159" y="300"/>
                    </a:cubicBezTo>
                    <a:cubicBezTo>
                      <a:pt x="163" y="295"/>
                      <a:pt x="166" y="290"/>
                      <a:pt x="170" y="286"/>
                    </a:cubicBezTo>
                    <a:cubicBezTo>
                      <a:pt x="168" y="291"/>
                      <a:pt x="167" y="296"/>
                      <a:pt x="166" y="301"/>
                    </a:cubicBezTo>
                    <a:cubicBezTo>
                      <a:pt x="165" y="303"/>
                      <a:pt x="164" y="305"/>
                      <a:pt x="162" y="306"/>
                    </a:cubicBezTo>
                    <a:moveTo>
                      <a:pt x="156" y="294"/>
                    </a:moveTo>
                    <a:cubicBezTo>
                      <a:pt x="155" y="292"/>
                      <a:pt x="154" y="290"/>
                      <a:pt x="154" y="289"/>
                    </a:cubicBezTo>
                    <a:cubicBezTo>
                      <a:pt x="163" y="277"/>
                      <a:pt x="172" y="265"/>
                      <a:pt x="182" y="254"/>
                    </a:cubicBezTo>
                    <a:cubicBezTo>
                      <a:pt x="180" y="259"/>
                      <a:pt x="178" y="264"/>
                      <a:pt x="176" y="268"/>
                    </a:cubicBezTo>
                    <a:cubicBezTo>
                      <a:pt x="169" y="276"/>
                      <a:pt x="162" y="285"/>
                      <a:pt x="156" y="294"/>
                    </a:cubicBezTo>
                    <a:moveTo>
                      <a:pt x="150" y="280"/>
                    </a:moveTo>
                    <a:cubicBezTo>
                      <a:pt x="142" y="258"/>
                      <a:pt x="138" y="234"/>
                      <a:pt x="139" y="210"/>
                    </a:cubicBezTo>
                    <a:cubicBezTo>
                      <a:pt x="141" y="181"/>
                      <a:pt x="151" y="154"/>
                      <a:pt x="170" y="134"/>
                    </a:cubicBezTo>
                    <a:cubicBezTo>
                      <a:pt x="185" y="117"/>
                      <a:pt x="205" y="104"/>
                      <a:pt x="226" y="97"/>
                    </a:cubicBezTo>
                    <a:cubicBezTo>
                      <a:pt x="264" y="92"/>
                      <a:pt x="302" y="100"/>
                      <a:pt x="336" y="121"/>
                    </a:cubicBezTo>
                    <a:cubicBezTo>
                      <a:pt x="386" y="152"/>
                      <a:pt x="423" y="205"/>
                      <a:pt x="436" y="263"/>
                    </a:cubicBezTo>
                    <a:cubicBezTo>
                      <a:pt x="436" y="263"/>
                      <a:pt x="436" y="263"/>
                      <a:pt x="436" y="264"/>
                    </a:cubicBezTo>
                    <a:cubicBezTo>
                      <a:pt x="424" y="238"/>
                      <a:pt x="410" y="214"/>
                      <a:pt x="397" y="190"/>
                    </a:cubicBezTo>
                    <a:cubicBezTo>
                      <a:pt x="394" y="184"/>
                      <a:pt x="389" y="175"/>
                      <a:pt x="386" y="172"/>
                    </a:cubicBezTo>
                    <a:cubicBezTo>
                      <a:pt x="383" y="167"/>
                      <a:pt x="383" y="167"/>
                      <a:pt x="387" y="174"/>
                    </a:cubicBezTo>
                    <a:cubicBezTo>
                      <a:pt x="404" y="205"/>
                      <a:pt x="422" y="236"/>
                      <a:pt x="437" y="268"/>
                    </a:cubicBezTo>
                    <a:cubicBezTo>
                      <a:pt x="442" y="293"/>
                      <a:pt x="442" y="319"/>
                      <a:pt x="435" y="341"/>
                    </a:cubicBezTo>
                    <a:cubicBezTo>
                      <a:pt x="431" y="294"/>
                      <a:pt x="418" y="246"/>
                      <a:pt x="393" y="208"/>
                    </a:cubicBezTo>
                    <a:cubicBezTo>
                      <a:pt x="380" y="187"/>
                      <a:pt x="361" y="171"/>
                      <a:pt x="339" y="167"/>
                    </a:cubicBezTo>
                    <a:cubicBezTo>
                      <a:pt x="339" y="166"/>
                      <a:pt x="339" y="166"/>
                      <a:pt x="338" y="166"/>
                    </a:cubicBezTo>
                    <a:cubicBezTo>
                      <a:pt x="332" y="163"/>
                      <a:pt x="325" y="161"/>
                      <a:pt x="318" y="159"/>
                    </a:cubicBezTo>
                    <a:cubicBezTo>
                      <a:pt x="303" y="157"/>
                      <a:pt x="289" y="161"/>
                      <a:pt x="277" y="166"/>
                    </a:cubicBezTo>
                    <a:cubicBezTo>
                      <a:pt x="256" y="176"/>
                      <a:pt x="239" y="190"/>
                      <a:pt x="222" y="204"/>
                    </a:cubicBezTo>
                    <a:cubicBezTo>
                      <a:pt x="240" y="185"/>
                      <a:pt x="260" y="169"/>
                      <a:pt x="284" y="158"/>
                    </a:cubicBezTo>
                    <a:cubicBezTo>
                      <a:pt x="304" y="149"/>
                      <a:pt x="326" y="145"/>
                      <a:pt x="343" y="149"/>
                    </a:cubicBezTo>
                    <a:cubicBezTo>
                      <a:pt x="361" y="151"/>
                      <a:pt x="372" y="159"/>
                      <a:pt x="376" y="160"/>
                    </a:cubicBezTo>
                    <a:cubicBezTo>
                      <a:pt x="380" y="162"/>
                      <a:pt x="376" y="158"/>
                      <a:pt x="365" y="152"/>
                    </a:cubicBezTo>
                    <a:cubicBezTo>
                      <a:pt x="354" y="146"/>
                      <a:pt x="333" y="140"/>
                      <a:pt x="310" y="145"/>
                    </a:cubicBezTo>
                    <a:cubicBezTo>
                      <a:pt x="263" y="157"/>
                      <a:pt x="224" y="187"/>
                      <a:pt x="197" y="227"/>
                    </a:cubicBezTo>
                    <a:cubicBezTo>
                      <a:pt x="181" y="244"/>
                      <a:pt x="165" y="261"/>
                      <a:pt x="150" y="280"/>
                    </a:cubicBezTo>
                    <a:moveTo>
                      <a:pt x="232" y="96"/>
                    </a:moveTo>
                    <a:cubicBezTo>
                      <a:pt x="236" y="95"/>
                      <a:pt x="239" y="94"/>
                      <a:pt x="242" y="93"/>
                    </a:cubicBezTo>
                    <a:cubicBezTo>
                      <a:pt x="252" y="92"/>
                      <a:pt x="263" y="92"/>
                      <a:pt x="273" y="93"/>
                    </a:cubicBezTo>
                    <a:cubicBezTo>
                      <a:pt x="276" y="93"/>
                      <a:pt x="281" y="94"/>
                      <a:pt x="285" y="95"/>
                    </a:cubicBezTo>
                    <a:cubicBezTo>
                      <a:pt x="373" y="116"/>
                      <a:pt x="436" y="199"/>
                      <a:pt x="445" y="282"/>
                    </a:cubicBezTo>
                    <a:cubicBezTo>
                      <a:pt x="443" y="277"/>
                      <a:pt x="440" y="272"/>
                      <a:pt x="438" y="267"/>
                    </a:cubicBezTo>
                    <a:cubicBezTo>
                      <a:pt x="426" y="210"/>
                      <a:pt x="391" y="157"/>
                      <a:pt x="343" y="125"/>
                    </a:cubicBezTo>
                    <a:cubicBezTo>
                      <a:pt x="310" y="102"/>
                      <a:pt x="271" y="92"/>
                      <a:pt x="232" y="96"/>
                    </a:cubicBezTo>
                    <a:moveTo>
                      <a:pt x="290" y="95"/>
                    </a:moveTo>
                    <a:cubicBezTo>
                      <a:pt x="298" y="97"/>
                      <a:pt x="307" y="100"/>
                      <a:pt x="315" y="103"/>
                    </a:cubicBezTo>
                    <a:cubicBezTo>
                      <a:pt x="356" y="121"/>
                      <a:pt x="391" y="153"/>
                      <a:pt x="415" y="191"/>
                    </a:cubicBezTo>
                    <a:cubicBezTo>
                      <a:pt x="421" y="202"/>
                      <a:pt x="426" y="212"/>
                      <a:pt x="430" y="221"/>
                    </a:cubicBezTo>
                    <a:cubicBezTo>
                      <a:pt x="439" y="241"/>
                      <a:pt x="445" y="265"/>
                      <a:pt x="447" y="288"/>
                    </a:cubicBezTo>
                    <a:cubicBezTo>
                      <a:pt x="447" y="288"/>
                      <a:pt x="447" y="287"/>
                      <a:pt x="447" y="287"/>
                    </a:cubicBezTo>
                    <a:cubicBezTo>
                      <a:pt x="444" y="255"/>
                      <a:pt x="433" y="223"/>
                      <a:pt x="417" y="195"/>
                    </a:cubicBezTo>
                    <a:cubicBezTo>
                      <a:pt x="389" y="148"/>
                      <a:pt x="343" y="109"/>
                      <a:pt x="290" y="95"/>
                    </a:cubicBezTo>
                    <a:moveTo>
                      <a:pt x="389" y="150"/>
                    </a:moveTo>
                    <a:cubicBezTo>
                      <a:pt x="392" y="153"/>
                      <a:pt x="394" y="155"/>
                      <a:pt x="397" y="157"/>
                    </a:cubicBezTo>
                    <a:cubicBezTo>
                      <a:pt x="408" y="171"/>
                      <a:pt x="419" y="186"/>
                      <a:pt x="427" y="202"/>
                    </a:cubicBezTo>
                    <a:cubicBezTo>
                      <a:pt x="441" y="228"/>
                      <a:pt x="450" y="257"/>
                      <a:pt x="453" y="286"/>
                    </a:cubicBezTo>
                    <a:cubicBezTo>
                      <a:pt x="453" y="291"/>
                      <a:pt x="453" y="297"/>
                      <a:pt x="453" y="302"/>
                    </a:cubicBezTo>
                    <a:cubicBezTo>
                      <a:pt x="453" y="302"/>
                      <a:pt x="453" y="302"/>
                      <a:pt x="453" y="301"/>
                    </a:cubicBezTo>
                    <a:cubicBezTo>
                      <a:pt x="453" y="282"/>
                      <a:pt x="450" y="263"/>
                      <a:pt x="444" y="245"/>
                    </a:cubicBezTo>
                    <a:cubicBezTo>
                      <a:pt x="434" y="210"/>
                      <a:pt x="415" y="177"/>
                      <a:pt x="389" y="150"/>
                    </a:cubicBezTo>
                    <a:moveTo>
                      <a:pt x="420" y="391"/>
                    </a:moveTo>
                    <a:cubicBezTo>
                      <a:pt x="421" y="390"/>
                      <a:pt x="422" y="389"/>
                      <a:pt x="422" y="388"/>
                    </a:cubicBezTo>
                    <a:cubicBezTo>
                      <a:pt x="427" y="383"/>
                      <a:pt x="432" y="377"/>
                      <a:pt x="435" y="372"/>
                    </a:cubicBezTo>
                    <a:cubicBezTo>
                      <a:pt x="435" y="372"/>
                      <a:pt x="435" y="372"/>
                      <a:pt x="435" y="372"/>
                    </a:cubicBezTo>
                    <a:cubicBezTo>
                      <a:pt x="431" y="379"/>
                      <a:pt x="426" y="385"/>
                      <a:pt x="420" y="391"/>
                    </a:cubicBezTo>
                    <a:moveTo>
                      <a:pt x="392" y="417"/>
                    </a:moveTo>
                    <a:cubicBezTo>
                      <a:pt x="392" y="417"/>
                      <a:pt x="392" y="418"/>
                      <a:pt x="392" y="418"/>
                    </a:cubicBezTo>
                    <a:cubicBezTo>
                      <a:pt x="392" y="418"/>
                      <a:pt x="391" y="418"/>
                      <a:pt x="391" y="418"/>
                    </a:cubicBezTo>
                    <a:cubicBezTo>
                      <a:pt x="391" y="418"/>
                      <a:pt x="391" y="418"/>
                      <a:pt x="391" y="418"/>
                    </a:cubicBezTo>
                    <a:cubicBezTo>
                      <a:pt x="391" y="418"/>
                      <a:pt x="392" y="418"/>
                      <a:pt x="392" y="417"/>
                    </a:cubicBezTo>
                    <a:moveTo>
                      <a:pt x="202" y="387"/>
                    </a:moveTo>
                    <a:cubicBezTo>
                      <a:pt x="197" y="383"/>
                      <a:pt x="192" y="379"/>
                      <a:pt x="188" y="375"/>
                    </a:cubicBezTo>
                    <a:cubicBezTo>
                      <a:pt x="187" y="373"/>
                      <a:pt x="187" y="372"/>
                      <a:pt x="187" y="370"/>
                    </a:cubicBezTo>
                    <a:cubicBezTo>
                      <a:pt x="226" y="406"/>
                      <a:pt x="279" y="427"/>
                      <a:pt x="333" y="428"/>
                    </a:cubicBezTo>
                    <a:cubicBezTo>
                      <a:pt x="348" y="428"/>
                      <a:pt x="363" y="426"/>
                      <a:pt x="377" y="422"/>
                    </a:cubicBezTo>
                    <a:cubicBezTo>
                      <a:pt x="377" y="422"/>
                      <a:pt x="377" y="423"/>
                      <a:pt x="377" y="423"/>
                    </a:cubicBezTo>
                    <a:cubicBezTo>
                      <a:pt x="318" y="440"/>
                      <a:pt x="252" y="421"/>
                      <a:pt x="202" y="387"/>
                    </a:cubicBezTo>
                    <a:moveTo>
                      <a:pt x="186" y="381"/>
                    </a:moveTo>
                    <a:cubicBezTo>
                      <a:pt x="187" y="382"/>
                      <a:pt x="187" y="384"/>
                      <a:pt x="187" y="385"/>
                    </a:cubicBezTo>
                    <a:cubicBezTo>
                      <a:pt x="181" y="380"/>
                      <a:pt x="175" y="375"/>
                      <a:pt x="169" y="369"/>
                    </a:cubicBezTo>
                    <a:cubicBezTo>
                      <a:pt x="169" y="368"/>
                      <a:pt x="169" y="368"/>
                      <a:pt x="169" y="367"/>
                    </a:cubicBezTo>
                    <a:cubicBezTo>
                      <a:pt x="169" y="366"/>
                      <a:pt x="169" y="365"/>
                      <a:pt x="169" y="364"/>
                    </a:cubicBezTo>
                    <a:cubicBezTo>
                      <a:pt x="172" y="367"/>
                      <a:pt x="175" y="370"/>
                      <a:pt x="178" y="374"/>
                    </a:cubicBezTo>
                    <a:cubicBezTo>
                      <a:pt x="181" y="376"/>
                      <a:pt x="183" y="378"/>
                      <a:pt x="186" y="381"/>
                    </a:cubicBezTo>
                    <a:moveTo>
                      <a:pt x="190" y="395"/>
                    </a:moveTo>
                    <a:cubicBezTo>
                      <a:pt x="191" y="397"/>
                      <a:pt x="192" y="399"/>
                      <a:pt x="193" y="402"/>
                    </a:cubicBezTo>
                    <a:cubicBezTo>
                      <a:pt x="192" y="401"/>
                      <a:pt x="191" y="400"/>
                      <a:pt x="190" y="400"/>
                    </a:cubicBezTo>
                    <a:cubicBezTo>
                      <a:pt x="184" y="395"/>
                      <a:pt x="178" y="390"/>
                      <a:pt x="173" y="386"/>
                    </a:cubicBezTo>
                    <a:cubicBezTo>
                      <a:pt x="172" y="383"/>
                      <a:pt x="172" y="380"/>
                      <a:pt x="171" y="378"/>
                    </a:cubicBezTo>
                    <a:cubicBezTo>
                      <a:pt x="177" y="384"/>
                      <a:pt x="184" y="389"/>
                      <a:pt x="190" y="395"/>
                    </a:cubicBezTo>
                    <a:moveTo>
                      <a:pt x="165" y="378"/>
                    </a:moveTo>
                    <a:cubicBezTo>
                      <a:pt x="155" y="368"/>
                      <a:pt x="146" y="358"/>
                      <a:pt x="139" y="346"/>
                    </a:cubicBezTo>
                    <a:cubicBezTo>
                      <a:pt x="139" y="345"/>
                      <a:pt x="140" y="343"/>
                      <a:pt x="141" y="342"/>
                    </a:cubicBezTo>
                    <a:cubicBezTo>
                      <a:pt x="148" y="352"/>
                      <a:pt x="155" y="361"/>
                      <a:pt x="164" y="370"/>
                    </a:cubicBezTo>
                    <a:cubicBezTo>
                      <a:pt x="164" y="373"/>
                      <a:pt x="164" y="375"/>
                      <a:pt x="165" y="378"/>
                    </a:cubicBezTo>
                    <a:moveTo>
                      <a:pt x="149" y="329"/>
                    </a:moveTo>
                    <a:cubicBezTo>
                      <a:pt x="149" y="328"/>
                      <a:pt x="150" y="327"/>
                      <a:pt x="150" y="327"/>
                    </a:cubicBezTo>
                    <a:cubicBezTo>
                      <a:pt x="154" y="332"/>
                      <a:pt x="157" y="338"/>
                      <a:pt x="161" y="343"/>
                    </a:cubicBezTo>
                    <a:cubicBezTo>
                      <a:pt x="161" y="344"/>
                      <a:pt x="162" y="345"/>
                      <a:pt x="162" y="347"/>
                    </a:cubicBezTo>
                    <a:cubicBezTo>
                      <a:pt x="157" y="341"/>
                      <a:pt x="153" y="335"/>
                      <a:pt x="149" y="329"/>
                    </a:cubicBezTo>
                    <a:moveTo>
                      <a:pt x="155" y="320"/>
                    </a:moveTo>
                    <a:cubicBezTo>
                      <a:pt x="155" y="318"/>
                      <a:pt x="156" y="317"/>
                      <a:pt x="157" y="316"/>
                    </a:cubicBezTo>
                    <a:cubicBezTo>
                      <a:pt x="159" y="319"/>
                      <a:pt x="161" y="322"/>
                      <a:pt x="162" y="324"/>
                    </a:cubicBezTo>
                    <a:cubicBezTo>
                      <a:pt x="162" y="327"/>
                      <a:pt x="162" y="329"/>
                      <a:pt x="162" y="331"/>
                    </a:cubicBezTo>
                    <a:cubicBezTo>
                      <a:pt x="159" y="327"/>
                      <a:pt x="157" y="324"/>
                      <a:pt x="155" y="320"/>
                    </a:cubicBezTo>
                    <a:moveTo>
                      <a:pt x="158" y="314"/>
                    </a:moveTo>
                    <a:cubicBezTo>
                      <a:pt x="158" y="314"/>
                      <a:pt x="159" y="313"/>
                      <a:pt x="159" y="313"/>
                    </a:cubicBezTo>
                    <a:cubicBezTo>
                      <a:pt x="160" y="314"/>
                      <a:pt x="161" y="315"/>
                      <a:pt x="161" y="316"/>
                    </a:cubicBezTo>
                    <a:cubicBezTo>
                      <a:pt x="162" y="317"/>
                      <a:pt x="162" y="318"/>
                      <a:pt x="163" y="319"/>
                    </a:cubicBezTo>
                    <a:cubicBezTo>
                      <a:pt x="163" y="320"/>
                      <a:pt x="163" y="321"/>
                      <a:pt x="163" y="322"/>
                    </a:cubicBezTo>
                    <a:cubicBezTo>
                      <a:pt x="161" y="319"/>
                      <a:pt x="160" y="317"/>
                      <a:pt x="158" y="314"/>
                    </a:cubicBezTo>
                    <a:moveTo>
                      <a:pt x="158" y="313"/>
                    </a:moveTo>
                    <a:cubicBezTo>
                      <a:pt x="156" y="311"/>
                      <a:pt x="155" y="309"/>
                      <a:pt x="154" y="307"/>
                    </a:cubicBezTo>
                    <a:cubicBezTo>
                      <a:pt x="154" y="307"/>
                      <a:pt x="155" y="306"/>
                      <a:pt x="155" y="306"/>
                    </a:cubicBezTo>
                    <a:cubicBezTo>
                      <a:pt x="156" y="308"/>
                      <a:pt x="157" y="310"/>
                      <a:pt x="159" y="312"/>
                    </a:cubicBezTo>
                    <a:cubicBezTo>
                      <a:pt x="158" y="312"/>
                      <a:pt x="158" y="313"/>
                      <a:pt x="158" y="313"/>
                    </a:cubicBezTo>
                    <a:moveTo>
                      <a:pt x="157" y="303"/>
                    </a:moveTo>
                    <a:cubicBezTo>
                      <a:pt x="157" y="303"/>
                      <a:pt x="158" y="302"/>
                      <a:pt x="158" y="301"/>
                    </a:cubicBezTo>
                    <a:cubicBezTo>
                      <a:pt x="159" y="303"/>
                      <a:pt x="161" y="305"/>
                      <a:pt x="162" y="307"/>
                    </a:cubicBezTo>
                    <a:cubicBezTo>
                      <a:pt x="161" y="308"/>
                      <a:pt x="161" y="309"/>
                      <a:pt x="160" y="310"/>
                    </a:cubicBezTo>
                    <a:cubicBezTo>
                      <a:pt x="159" y="308"/>
                      <a:pt x="158" y="306"/>
                      <a:pt x="157" y="303"/>
                    </a:cubicBezTo>
                    <a:moveTo>
                      <a:pt x="153" y="297"/>
                    </a:moveTo>
                    <a:cubicBezTo>
                      <a:pt x="153" y="295"/>
                      <a:pt x="152" y="294"/>
                      <a:pt x="151" y="292"/>
                    </a:cubicBezTo>
                    <a:cubicBezTo>
                      <a:pt x="152" y="291"/>
                      <a:pt x="152" y="290"/>
                      <a:pt x="153" y="290"/>
                    </a:cubicBezTo>
                    <a:cubicBezTo>
                      <a:pt x="154" y="291"/>
                      <a:pt x="155" y="293"/>
                      <a:pt x="155" y="295"/>
                    </a:cubicBezTo>
                    <a:cubicBezTo>
                      <a:pt x="155" y="295"/>
                      <a:pt x="154" y="296"/>
                      <a:pt x="153" y="297"/>
                    </a:cubicBezTo>
                    <a:moveTo>
                      <a:pt x="461" y="313"/>
                    </a:moveTo>
                    <a:cubicBezTo>
                      <a:pt x="461" y="314"/>
                      <a:pt x="460" y="314"/>
                      <a:pt x="460" y="315"/>
                    </a:cubicBezTo>
                    <a:cubicBezTo>
                      <a:pt x="461" y="302"/>
                      <a:pt x="461" y="289"/>
                      <a:pt x="459" y="276"/>
                    </a:cubicBezTo>
                    <a:cubicBezTo>
                      <a:pt x="459" y="275"/>
                      <a:pt x="459" y="275"/>
                      <a:pt x="459" y="275"/>
                    </a:cubicBezTo>
                    <a:cubicBezTo>
                      <a:pt x="460" y="287"/>
                      <a:pt x="461" y="300"/>
                      <a:pt x="461" y="313"/>
                    </a:cubicBezTo>
                    <a:moveTo>
                      <a:pt x="405" y="411"/>
                    </a:moveTo>
                    <a:cubicBezTo>
                      <a:pt x="405" y="411"/>
                      <a:pt x="404" y="411"/>
                      <a:pt x="404" y="411"/>
                    </a:cubicBezTo>
                    <a:cubicBezTo>
                      <a:pt x="404" y="411"/>
                      <a:pt x="404" y="411"/>
                      <a:pt x="404" y="411"/>
                    </a:cubicBezTo>
                    <a:cubicBezTo>
                      <a:pt x="404" y="411"/>
                      <a:pt x="405" y="411"/>
                      <a:pt x="405" y="411"/>
                    </a:cubicBezTo>
                    <a:moveTo>
                      <a:pt x="374" y="435"/>
                    </a:moveTo>
                    <a:cubicBezTo>
                      <a:pt x="371" y="435"/>
                      <a:pt x="368" y="436"/>
                      <a:pt x="365" y="437"/>
                    </a:cubicBezTo>
                    <a:cubicBezTo>
                      <a:pt x="366" y="436"/>
                      <a:pt x="367" y="435"/>
                      <a:pt x="368" y="435"/>
                    </a:cubicBezTo>
                    <a:cubicBezTo>
                      <a:pt x="370" y="435"/>
                      <a:pt x="372" y="434"/>
                      <a:pt x="374" y="434"/>
                    </a:cubicBezTo>
                    <a:cubicBezTo>
                      <a:pt x="374" y="434"/>
                      <a:pt x="374" y="434"/>
                      <a:pt x="374" y="435"/>
                    </a:cubicBezTo>
                    <a:cubicBezTo>
                      <a:pt x="374" y="435"/>
                      <a:pt x="374" y="435"/>
                      <a:pt x="374" y="435"/>
                    </a:cubicBezTo>
                    <a:moveTo>
                      <a:pt x="361" y="437"/>
                    </a:moveTo>
                    <a:cubicBezTo>
                      <a:pt x="322" y="443"/>
                      <a:pt x="282" y="436"/>
                      <a:pt x="247" y="421"/>
                    </a:cubicBezTo>
                    <a:cubicBezTo>
                      <a:pt x="227" y="413"/>
                      <a:pt x="208" y="402"/>
                      <a:pt x="191" y="389"/>
                    </a:cubicBezTo>
                    <a:cubicBezTo>
                      <a:pt x="191" y="387"/>
                      <a:pt x="190" y="386"/>
                      <a:pt x="190" y="384"/>
                    </a:cubicBezTo>
                    <a:cubicBezTo>
                      <a:pt x="232" y="418"/>
                      <a:pt x="287" y="438"/>
                      <a:pt x="342" y="436"/>
                    </a:cubicBezTo>
                    <a:cubicBezTo>
                      <a:pt x="339" y="437"/>
                      <a:pt x="338" y="437"/>
                      <a:pt x="337" y="437"/>
                    </a:cubicBezTo>
                    <a:cubicBezTo>
                      <a:pt x="338" y="437"/>
                      <a:pt x="348" y="438"/>
                      <a:pt x="363" y="436"/>
                    </a:cubicBezTo>
                    <a:cubicBezTo>
                      <a:pt x="362" y="436"/>
                      <a:pt x="362" y="437"/>
                      <a:pt x="361" y="437"/>
                    </a:cubicBezTo>
                    <a:moveTo>
                      <a:pt x="350" y="444"/>
                    </a:moveTo>
                    <a:cubicBezTo>
                      <a:pt x="347" y="445"/>
                      <a:pt x="344" y="446"/>
                      <a:pt x="342" y="448"/>
                    </a:cubicBezTo>
                    <a:cubicBezTo>
                      <a:pt x="335" y="448"/>
                      <a:pt x="329" y="448"/>
                      <a:pt x="323" y="448"/>
                    </a:cubicBezTo>
                    <a:cubicBezTo>
                      <a:pt x="278" y="445"/>
                      <a:pt x="235" y="430"/>
                      <a:pt x="198" y="405"/>
                    </a:cubicBezTo>
                    <a:cubicBezTo>
                      <a:pt x="197" y="403"/>
                      <a:pt x="196" y="400"/>
                      <a:pt x="195" y="398"/>
                    </a:cubicBezTo>
                    <a:cubicBezTo>
                      <a:pt x="207" y="407"/>
                      <a:pt x="220" y="415"/>
                      <a:pt x="234" y="421"/>
                    </a:cubicBezTo>
                    <a:cubicBezTo>
                      <a:pt x="270" y="438"/>
                      <a:pt x="310" y="447"/>
                      <a:pt x="350" y="444"/>
                    </a:cubicBezTo>
                    <a:moveTo>
                      <a:pt x="338" y="450"/>
                    </a:moveTo>
                    <a:cubicBezTo>
                      <a:pt x="330" y="453"/>
                      <a:pt x="323" y="457"/>
                      <a:pt x="315" y="459"/>
                    </a:cubicBezTo>
                    <a:cubicBezTo>
                      <a:pt x="303" y="464"/>
                      <a:pt x="291" y="468"/>
                      <a:pt x="278" y="472"/>
                    </a:cubicBezTo>
                    <a:cubicBezTo>
                      <a:pt x="265" y="468"/>
                      <a:pt x="252" y="462"/>
                      <a:pt x="241" y="455"/>
                    </a:cubicBezTo>
                    <a:cubicBezTo>
                      <a:pt x="223" y="443"/>
                      <a:pt x="209" y="427"/>
                      <a:pt x="199" y="408"/>
                    </a:cubicBezTo>
                    <a:cubicBezTo>
                      <a:pt x="235" y="432"/>
                      <a:pt x="276" y="446"/>
                      <a:pt x="320" y="449"/>
                    </a:cubicBezTo>
                    <a:cubicBezTo>
                      <a:pt x="326" y="450"/>
                      <a:pt x="332" y="450"/>
                      <a:pt x="338" y="450"/>
                    </a:cubicBezTo>
                    <a:moveTo>
                      <a:pt x="272" y="473"/>
                    </a:moveTo>
                    <a:cubicBezTo>
                      <a:pt x="265" y="475"/>
                      <a:pt x="257" y="476"/>
                      <a:pt x="250" y="477"/>
                    </a:cubicBezTo>
                    <a:cubicBezTo>
                      <a:pt x="246" y="476"/>
                      <a:pt x="242" y="474"/>
                      <a:pt x="238" y="471"/>
                    </a:cubicBezTo>
                    <a:cubicBezTo>
                      <a:pt x="206" y="454"/>
                      <a:pt x="184" y="423"/>
                      <a:pt x="174" y="389"/>
                    </a:cubicBezTo>
                    <a:cubicBezTo>
                      <a:pt x="179" y="393"/>
                      <a:pt x="184" y="397"/>
                      <a:pt x="189" y="401"/>
                    </a:cubicBezTo>
                    <a:cubicBezTo>
                      <a:pt x="191" y="403"/>
                      <a:pt x="193" y="404"/>
                      <a:pt x="194" y="405"/>
                    </a:cubicBezTo>
                    <a:cubicBezTo>
                      <a:pt x="201" y="419"/>
                      <a:pt x="209" y="431"/>
                      <a:pt x="220" y="442"/>
                    </a:cubicBezTo>
                    <a:cubicBezTo>
                      <a:pt x="235" y="457"/>
                      <a:pt x="253" y="467"/>
                      <a:pt x="272" y="473"/>
                    </a:cubicBezTo>
                    <a:moveTo>
                      <a:pt x="238" y="479"/>
                    </a:moveTo>
                    <a:cubicBezTo>
                      <a:pt x="199" y="484"/>
                      <a:pt x="159" y="481"/>
                      <a:pt x="124" y="468"/>
                    </a:cubicBezTo>
                    <a:cubicBezTo>
                      <a:pt x="115" y="464"/>
                      <a:pt x="107" y="460"/>
                      <a:pt x="100" y="455"/>
                    </a:cubicBezTo>
                    <a:cubicBezTo>
                      <a:pt x="106" y="423"/>
                      <a:pt x="117" y="390"/>
                      <a:pt x="131" y="361"/>
                    </a:cubicBezTo>
                    <a:cubicBezTo>
                      <a:pt x="133" y="356"/>
                      <a:pt x="135" y="352"/>
                      <a:pt x="138" y="348"/>
                    </a:cubicBezTo>
                    <a:cubicBezTo>
                      <a:pt x="146" y="360"/>
                      <a:pt x="155" y="371"/>
                      <a:pt x="166" y="381"/>
                    </a:cubicBezTo>
                    <a:cubicBezTo>
                      <a:pt x="169" y="395"/>
                      <a:pt x="173" y="408"/>
                      <a:pt x="180" y="421"/>
                    </a:cubicBezTo>
                    <a:cubicBezTo>
                      <a:pt x="193" y="446"/>
                      <a:pt x="214" y="466"/>
                      <a:pt x="238" y="479"/>
                    </a:cubicBezTo>
                    <a:moveTo>
                      <a:pt x="242" y="481"/>
                    </a:moveTo>
                    <a:cubicBezTo>
                      <a:pt x="243" y="481"/>
                      <a:pt x="244" y="482"/>
                      <a:pt x="245" y="482"/>
                    </a:cubicBezTo>
                    <a:cubicBezTo>
                      <a:pt x="209" y="488"/>
                      <a:pt x="173" y="486"/>
                      <a:pt x="139" y="477"/>
                    </a:cubicBezTo>
                    <a:cubicBezTo>
                      <a:pt x="124" y="473"/>
                      <a:pt x="111" y="467"/>
                      <a:pt x="99" y="459"/>
                    </a:cubicBezTo>
                    <a:cubicBezTo>
                      <a:pt x="99" y="459"/>
                      <a:pt x="99" y="458"/>
                      <a:pt x="99" y="458"/>
                    </a:cubicBezTo>
                    <a:cubicBezTo>
                      <a:pt x="105" y="462"/>
                      <a:pt x="112" y="465"/>
                      <a:pt x="119" y="468"/>
                    </a:cubicBezTo>
                    <a:cubicBezTo>
                      <a:pt x="157" y="483"/>
                      <a:pt x="199" y="486"/>
                      <a:pt x="242" y="481"/>
                    </a:cubicBezTo>
                    <a:moveTo>
                      <a:pt x="98" y="458"/>
                    </a:moveTo>
                    <a:cubicBezTo>
                      <a:pt x="96" y="457"/>
                      <a:pt x="94" y="456"/>
                      <a:pt x="92" y="454"/>
                    </a:cubicBezTo>
                    <a:cubicBezTo>
                      <a:pt x="92" y="454"/>
                      <a:pt x="92" y="453"/>
                      <a:pt x="92" y="453"/>
                    </a:cubicBezTo>
                    <a:cubicBezTo>
                      <a:pt x="94" y="454"/>
                      <a:pt x="96" y="456"/>
                      <a:pt x="98" y="457"/>
                    </a:cubicBezTo>
                    <a:lnTo>
                      <a:pt x="98" y="458"/>
                    </a:lnTo>
                    <a:close/>
                    <a:moveTo>
                      <a:pt x="93" y="450"/>
                    </a:moveTo>
                    <a:cubicBezTo>
                      <a:pt x="93" y="446"/>
                      <a:pt x="94" y="442"/>
                      <a:pt x="95" y="438"/>
                    </a:cubicBezTo>
                    <a:cubicBezTo>
                      <a:pt x="103" y="404"/>
                      <a:pt x="116" y="371"/>
                      <a:pt x="133" y="341"/>
                    </a:cubicBezTo>
                    <a:cubicBezTo>
                      <a:pt x="134" y="343"/>
                      <a:pt x="136" y="345"/>
                      <a:pt x="137" y="347"/>
                    </a:cubicBezTo>
                    <a:cubicBezTo>
                      <a:pt x="136" y="350"/>
                      <a:pt x="135" y="352"/>
                      <a:pt x="134" y="354"/>
                    </a:cubicBezTo>
                    <a:cubicBezTo>
                      <a:pt x="117" y="386"/>
                      <a:pt x="105" y="420"/>
                      <a:pt x="99" y="455"/>
                    </a:cubicBezTo>
                    <a:cubicBezTo>
                      <a:pt x="97" y="453"/>
                      <a:pt x="95" y="452"/>
                      <a:pt x="93" y="450"/>
                    </a:cubicBezTo>
                    <a:moveTo>
                      <a:pt x="139" y="330"/>
                    </a:moveTo>
                    <a:cubicBezTo>
                      <a:pt x="140" y="328"/>
                      <a:pt x="141" y="327"/>
                      <a:pt x="142" y="326"/>
                    </a:cubicBezTo>
                    <a:cubicBezTo>
                      <a:pt x="142" y="326"/>
                      <a:pt x="142" y="327"/>
                      <a:pt x="142" y="327"/>
                    </a:cubicBezTo>
                    <a:cubicBezTo>
                      <a:pt x="143" y="329"/>
                      <a:pt x="144" y="331"/>
                      <a:pt x="145" y="333"/>
                    </a:cubicBezTo>
                    <a:cubicBezTo>
                      <a:pt x="145" y="334"/>
                      <a:pt x="144" y="335"/>
                      <a:pt x="144" y="336"/>
                    </a:cubicBezTo>
                    <a:cubicBezTo>
                      <a:pt x="142" y="334"/>
                      <a:pt x="141" y="332"/>
                      <a:pt x="139" y="330"/>
                    </a:cubicBezTo>
                    <a:moveTo>
                      <a:pt x="145" y="321"/>
                    </a:moveTo>
                    <a:cubicBezTo>
                      <a:pt x="145" y="321"/>
                      <a:pt x="145" y="320"/>
                      <a:pt x="146" y="319"/>
                    </a:cubicBezTo>
                    <a:cubicBezTo>
                      <a:pt x="147" y="322"/>
                      <a:pt x="148" y="324"/>
                      <a:pt x="150" y="326"/>
                    </a:cubicBezTo>
                    <a:cubicBezTo>
                      <a:pt x="149" y="326"/>
                      <a:pt x="149" y="327"/>
                      <a:pt x="148" y="328"/>
                    </a:cubicBezTo>
                    <a:cubicBezTo>
                      <a:pt x="147" y="326"/>
                      <a:pt x="146" y="324"/>
                      <a:pt x="145" y="321"/>
                    </a:cubicBezTo>
                    <a:moveTo>
                      <a:pt x="150" y="312"/>
                    </a:moveTo>
                    <a:cubicBezTo>
                      <a:pt x="151" y="311"/>
                      <a:pt x="152" y="310"/>
                      <a:pt x="153" y="309"/>
                    </a:cubicBezTo>
                    <a:cubicBezTo>
                      <a:pt x="154" y="311"/>
                      <a:pt x="155" y="313"/>
                      <a:pt x="156" y="315"/>
                    </a:cubicBezTo>
                    <a:cubicBezTo>
                      <a:pt x="156" y="316"/>
                      <a:pt x="155" y="317"/>
                      <a:pt x="154" y="319"/>
                    </a:cubicBezTo>
                    <a:cubicBezTo>
                      <a:pt x="153" y="317"/>
                      <a:pt x="152" y="314"/>
                      <a:pt x="150" y="312"/>
                    </a:cubicBezTo>
                    <a:moveTo>
                      <a:pt x="147" y="306"/>
                    </a:moveTo>
                    <a:cubicBezTo>
                      <a:pt x="146" y="304"/>
                      <a:pt x="146" y="303"/>
                      <a:pt x="145" y="301"/>
                    </a:cubicBezTo>
                    <a:cubicBezTo>
                      <a:pt x="146" y="300"/>
                      <a:pt x="146" y="299"/>
                      <a:pt x="147" y="297"/>
                    </a:cubicBezTo>
                    <a:cubicBezTo>
                      <a:pt x="148" y="299"/>
                      <a:pt x="149" y="301"/>
                      <a:pt x="150" y="302"/>
                    </a:cubicBezTo>
                    <a:cubicBezTo>
                      <a:pt x="149" y="304"/>
                      <a:pt x="148" y="305"/>
                      <a:pt x="147" y="306"/>
                    </a:cubicBezTo>
                    <a:moveTo>
                      <a:pt x="148" y="296"/>
                    </a:moveTo>
                    <a:cubicBezTo>
                      <a:pt x="149" y="295"/>
                      <a:pt x="149" y="295"/>
                      <a:pt x="150" y="294"/>
                    </a:cubicBezTo>
                    <a:cubicBezTo>
                      <a:pt x="150" y="296"/>
                      <a:pt x="151" y="297"/>
                      <a:pt x="152" y="299"/>
                    </a:cubicBezTo>
                    <a:cubicBezTo>
                      <a:pt x="152" y="300"/>
                      <a:pt x="151" y="300"/>
                      <a:pt x="151" y="301"/>
                    </a:cubicBezTo>
                    <a:cubicBezTo>
                      <a:pt x="150" y="299"/>
                      <a:pt x="149" y="297"/>
                      <a:pt x="148" y="296"/>
                    </a:cubicBezTo>
                    <a:moveTo>
                      <a:pt x="145" y="288"/>
                    </a:moveTo>
                    <a:cubicBezTo>
                      <a:pt x="136" y="265"/>
                      <a:pt x="131" y="241"/>
                      <a:pt x="131" y="217"/>
                    </a:cubicBezTo>
                    <a:cubicBezTo>
                      <a:pt x="131" y="184"/>
                      <a:pt x="142" y="153"/>
                      <a:pt x="163" y="130"/>
                    </a:cubicBezTo>
                    <a:cubicBezTo>
                      <a:pt x="171" y="121"/>
                      <a:pt x="179" y="114"/>
                      <a:pt x="189" y="107"/>
                    </a:cubicBezTo>
                    <a:cubicBezTo>
                      <a:pt x="192" y="106"/>
                      <a:pt x="195" y="105"/>
                      <a:pt x="197" y="104"/>
                    </a:cubicBezTo>
                    <a:cubicBezTo>
                      <a:pt x="173" y="118"/>
                      <a:pt x="153" y="140"/>
                      <a:pt x="143" y="166"/>
                    </a:cubicBezTo>
                    <a:cubicBezTo>
                      <a:pt x="128" y="203"/>
                      <a:pt x="131" y="247"/>
                      <a:pt x="146" y="286"/>
                    </a:cubicBezTo>
                    <a:cubicBezTo>
                      <a:pt x="146" y="287"/>
                      <a:pt x="145" y="287"/>
                      <a:pt x="145" y="288"/>
                    </a:cubicBezTo>
                    <a:moveTo>
                      <a:pt x="193" y="105"/>
                    </a:moveTo>
                    <a:cubicBezTo>
                      <a:pt x="200" y="100"/>
                      <a:pt x="209" y="96"/>
                      <a:pt x="217" y="93"/>
                    </a:cubicBezTo>
                    <a:cubicBezTo>
                      <a:pt x="222" y="92"/>
                      <a:pt x="226" y="91"/>
                      <a:pt x="231" y="90"/>
                    </a:cubicBezTo>
                    <a:cubicBezTo>
                      <a:pt x="221" y="93"/>
                      <a:pt x="211" y="97"/>
                      <a:pt x="202" y="102"/>
                    </a:cubicBezTo>
                    <a:cubicBezTo>
                      <a:pt x="199" y="103"/>
                      <a:pt x="196" y="104"/>
                      <a:pt x="193" y="105"/>
                    </a:cubicBezTo>
                    <a:moveTo>
                      <a:pt x="460" y="319"/>
                    </a:moveTo>
                    <a:cubicBezTo>
                      <a:pt x="460" y="319"/>
                      <a:pt x="460" y="320"/>
                      <a:pt x="460" y="320"/>
                    </a:cubicBezTo>
                    <a:cubicBezTo>
                      <a:pt x="460" y="320"/>
                      <a:pt x="460" y="320"/>
                      <a:pt x="460" y="320"/>
                    </a:cubicBezTo>
                    <a:cubicBezTo>
                      <a:pt x="460" y="319"/>
                      <a:pt x="460" y="319"/>
                      <a:pt x="460" y="319"/>
                    </a:cubicBezTo>
                    <a:moveTo>
                      <a:pt x="460" y="323"/>
                    </a:moveTo>
                    <a:cubicBezTo>
                      <a:pt x="459" y="334"/>
                      <a:pt x="456" y="345"/>
                      <a:pt x="452" y="355"/>
                    </a:cubicBezTo>
                    <a:cubicBezTo>
                      <a:pt x="444" y="379"/>
                      <a:pt x="426" y="399"/>
                      <a:pt x="404" y="412"/>
                    </a:cubicBezTo>
                    <a:cubicBezTo>
                      <a:pt x="406" y="411"/>
                      <a:pt x="407" y="410"/>
                      <a:pt x="408" y="409"/>
                    </a:cubicBezTo>
                    <a:cubicBezTo>
                      <a:pt x="420" y="401"/>
                      <a:pt x="431" y="391"/>
                      <a:pt x="440" y="379"/>
                    </a:cubicBezTo>
                    <a:cubicBezTo>
                      <a:pt x="451" y="362"/>
                      <a:pt x="457" y="342"/>
                      <a:pt x="460" y="322"/>
                    </a:cubicBezTo>
                    <a:cubicBezTo>
                      <a:pt x="460" y="322"/>
                      <a:pt x="460" y="323"/>
                      <a:pt x="460" y="323"/>
                    </a:cubicBezTo>
                    <a:moveTo>
                      <a:pt x="389" y="429"/>
                    </a:moveTo>
                    <a:cubicBezTo>
                      <a:pt x="389" y="430"/>
                      <a:pt x="389" y="430"/>
                      <a:pt x="389" y="431"/>
                    </a:cubicBezTo>
                    <a:cubicBezTo>
                      <a:pt x="388" y="431"/>
                      <a:pt x="388" y="431"/>
                      <a:pt x="387" y="431"/>
                    </a:cubicBezTo>
                    <a:cubicBezTo>
                      <a:pt x="388" y="431"/>
                      <a:pt x="388" y="430"/>
                      <a:pt x="388" y="430"/>
                    </a:cubicBezTo>
                    <a:cubicBezTo>
                      <a:pt x="388" y="429"/>
                      <a:pt x="389" y="429"/>
                      <a:pt x="389" y="429"/>
                    </a:cubicBezTo>
                    <a:moveTo>
                      <a:pt x="379" y="434"/>
                    </a:moveTo>
                    <a:cubicBezTo>
                      <a:pt x="378" y="434"/>
                      <a:pt x="378" y="434"/>
                      <a:pt x="377" y="434"/>
                    </a:cubicBezTo>
                    <a:cubicBezTo>
                      <a:pt x="378" y="434"/>
                      <a:pt x="378" y="433"/>
                      <a:pt x="378" y="433"/>
                    </a:cubicBezTo>
                    <a:cubicBezTo>
                      <a:pt x="378" y="432"/>
                      <a:pt x="379" y="432"/>
                      <a:pt x="379" y="432"/>
                    </a:cubicBezTo>
                    <a:cubicBezTo>
                      <a:pt x="379" y="433"/>
                      <a:pt x="379" y="433"/>
                      <a:pt x="379" y="434"/>
                    </a:cubicBezTo>
                    <a:moveTo>
                      <a:pt x="371" y="440"/>
                    </a:moveTo>
                    <a:cubicBezTo>
                      <a:pt x="371" y="442"/>
                      <a:pt x="370" y="443"/>
                      <a:pt x="370" y="444"/>
                    </a:cubicBezTo>
                    <a:cubicBezTo>
                      <a:pt x="365" y="445"/>
                      <a:pt x="360" y="446"/>
                      <a:pt x="355" y="447"/>
                    </a:cubicBezTo>
                    <a:cubicBezTo>
                      <a:pt x="358" y="445"/>
                      <a:pt x="361" y="444"/>
                      <a:pt x="363" y="442"/>
                    </a:cubicBezTo>
                    <a:cubicBezTo>
                      <a:pt x="366" y="442"/>
                      <a:pt x="369" y="441"/>
                      <a:pt x="371" y="440"/>
                    </a:cubicBezTo>
                    <a:moveTo>
                      <a:pt x="353" y="447"/>
                    </a:moveTo>
                    <a:cubicBezTo>
                      <a:pt x="351" y="447"/>
                      <a:pt x="348" y="447"/>
                      <a:pt x="346" y="448"/>
                    </a:cubicBezTo>
                    <a:cubicBezTo>
                      <a:pt x="348" y="446"/>
                      <a:pt x="351" y="445"/>
                      <a:pt x="354" y="443"/>
                    </a:cubicBezTo>
                    <a:cubicBezTo>
                      <a:pt x="356" y="443"/>
                      <a:pt x="359" y="443"/>
                      <a:pt x="362" y="442"/>
                    </a:cubicBezTo>
                    <a:cubicBezTo>
                      <a:pt x="359" y="444"/>
                      <a:pt x="356" y="445"/>
                      <a:pt x="353" y="447"/>
                    </a:cubicBezTo>
                    <a:moveTo>
                      <a:pt x="349" y="449"/>
                    </a:moveTo>
                    <a:cubicBezTo>
                      <a:pt x="329" y="459"/>
                      <a:pt x="308" y="468"/>
                      <a:pt x="286" y="474"/>
                    </a:cubicBezTo>
                    <a:cubicBezTo>
                      <a:pt x="285" y="473"/>
                      <a:pt x="283" y="473"/>
                      <a:pt x="282" y="473"/>
                    </a:cubicBezTo>
                    <a:cubicBezTo>
                      <a:pt x="303" y="467"/>
                      <a:pt x="323" y="459"/>
                      <a:pt x="342" y="450"/>
                    </a:cubicBezTo>
                    <a:cubicBezTo>
                      <a:pt x="344" y="449"/>
                      <a:pt x="347" y="449"/>
                      <a:pt x="349" y="449"/>
                    </a:cubicBezTo>
                    <a:moveTo>
                      <a:pt x="281" y="475"/>
                    </a:moveTo>
                    <a:cubicBezTo>
                      <a:pt x="273" y="477"/>
                      <a:pt x="265" y="479"/>
                      <a:pt x="257" y="481"/>
                    </a:cubicBezTo>
                    <a:cubicBezTo>
                      <a:pt x="256" y="480"/>
                      <a:pt x="254" y="480"/>
                      <a:pt x="253" y="479"/>
                    </a:cubicBezTo>
                    <a:cubicBezTo>
                      <a:pt x="261" y="478"/>
                      <a:pt x="269" y="476"/>
                      <a:pt x="276" y="474"/>
                    </a:cubicBezTo>
                    <a:cubicBezTo>
                      <a:pt x="278" y="475"/>
                      <a:pt x="279" y="475"/>
                      <a:pt x="281" y="475"/>
                    </a:cubicBezTo>
                    <a:moveTo>
                      <a:pt x="257" y="488"/>
                    </a:moveTo>
                    <a:cubicBezTo>
                      <a:pt x="254" y="488"/>
                      <a:pt x="250" y="489"/>
                      <a:pt x="247" y="489"/>
                    </a:cubicBezTo>
                    <a:cubicBezTo>
                      <a:pt x="201" y="496"/>
                      <a:pt x="152" y="493"/>
                      <a:pt x="111" y="474"/>
                    </a:cubicBezTo>
                    <a:cubicBezTo>
                      <a:pt x="106" y="472"/>
                      <a:pt x="102" y="470"/>
                      <a:pt x="98" y="467"/>
                    </a:cubicBezTo>
                    <a:cubicBezTo>
                      <a:pt x="98" y="465"/>
                      <a:pt x="98" y="463"/>
                      <a:pt x="99" y="460"/>
                    </a:cubicBezTo>
                    <a:cubicBezTo>
                      <a:pt x="139" y="486"/>
                      <a:pt x="193" y="490"/>
                      <a:pt x="242" y="484"/>
                    </a:cubicBezTo>
                    <a:cubicBezTo>
                      <a:pt x="244" y="484"/>
                      <a:pt x="245" y="483"/>
                      <a:pt x="247" y="483"/>
                    </a:cubicBezTo>
                    <a:cubicBezTo>
                      <a:pt x="250" y="485"/>
                      <a:pt x="254" y="486"/>
                      <a:pt x="257" y="488"/>
                    </a:cubicBezTo>
                    <a:moveTo>
                      <a:pt x="97" y="467"/>
                    </a:moveTo>
                    <a:cubicBezTo>
                      <a:pt x="95" y="465"/>
                      <a:pt x="92" y="464"/>
                      <a:pt x="90" y="463"/>
                    </a:cubicBezTo>
                    <a:cubicBezTo>
                      <a:pt x="91" y="460"/>
                      <a:pt x="91" y="458"/>
                      <a:pt x="92" y="455"/>
                    </a:cubicBezTo>
                    <a:cubicBezTo>
                      <a:pt x="94" y="457"/>
                      <a:pt x="96" y="458"/>
                      <a:pt x="98" y="460"/>
                    </a:cubicBezTo>
                    <a:cubicBezTo>
                      <a:pt x="97" y="462"/>
                      <a:pt x="97" y="464"/>
                      <a:pt x="97" y="467"/>
                    </a:cubicBezTo>
                    <a:moveTo>
                      <a:pt x="85" y="459"/>
                    </a:moveTo>
                    <a:cubicBezTo>
                      <a:pt x="83" y="457"/>
                      <a:pt x="82" y="456"/>
                      <a:pt x="80" y="455"/>
                    </a:cubicBezTo>
                    <a:cubicBezTo>
                      <a:pt x="81" y="452"/>
                      <a:pt x="81" y="450"/>
                      <a:pt x="82" y="447"/>
                    </a:cubicBezTo>
                    <a:cubicBezTo>
                      <a:pt x="83" y="449"/>
                      <a:pt x="85" y="450"/>
                      <a:pt x="86" y="451"/>
                    </a:cubicBezTo>
                    <a:cubicBezTo>
                      <a:pt x="86" y="454"/>
                      <a:pt x="85" y="456"/>
                      <a:pt x="85" y="459"/>
                    </a:cubicBezTo>
                    <a:moveTo>
                      <a:pt x="82" y="446"/>
                    </a:moveTo>
                    <a:cubicBezTo>
                      <a:pt x="82" y="445"/>
                      <a:pt x="82" y="445"/>
                      <a:pt x="82" y="444"/>
                    </a:cubicBezTo>
                    <a:cubicBezTo>
                      <a:pt x="84" y="446"/>
                      <a:pt x="85" y="447"/>
                      <a:pt x="87" y="448"/>
                    </a:cubicBezTo>
                    <a:cubicBezTo>
                      <a:pt x="87" y="449"/>
                      <a:pt x="87" y="449"/>
                      <a:pt x="86" y="450"/>
                    </a:cubicBezTo>
                    <a:cubicBezTo>
                      <a:pt x="85" y="448"/>
                      <a:pt x="83" y="447"/>
                      <a:pt x="82" y="446"/>
                    </a:cubicBezTo>
                    <a:moveTo>
                      <a:pt x="83" y="442"/>
                    </a:moveTo>
                    <a:cubicBezTo>
                      <a:pt x="84" y="435"/>
                      <a:pt x="86" y="428"/>
                      <a:pt x="88" y="421"/>
                    </a:cubicBezTo>
                    <a:cubicBezTo>
                      <a:pt x="96" y="390"/>
                      <a:pt x="109" y="359"/>
                      <a:pt x="126" y="330"/>
                    </a:cubicBezTo>
                    <a:cubicBezTo>
                      <a:pt x="127" y="332"/>
                      <a:pt x="128" y="333"/>
                      <a:pt x="129" y="335"/>
                    </a:cubicBezTo>
                    <a:cubicBezTo>
                      <a:pt x="118" y="354"/>
                      <a:pt x="108" y="375"/>
                      <a:pt x="101" y="396"/>
                    </a:cubicBezTo>
                    <a:cubicBezTo>
                      <a:pt x="95" y="412"/>
                      <a:pt x="91" y="429"/>
                      <a:pt x="87" y="446"/>
                    </a:cubicBezTo>
                    <a:cubicBezTo>
                      <a:pt x="86" y="445"/>
                      <a:pt x="84" y="443"/>
                      <a:pt x="83" y="442"/>
                    </a:cubicBezTo>
                    <a:moveTo>
                      <a:pt x="127" y="328"/>
                    </a:moveTo>
                    <a:cubicBezTo>
                      <a:pt x="128" y="327"/>
                      <a:pt x="129" y="325"/>
                      <a:pt x="130" y="324"/>
                    </a:cubicBezTo>
                    <a:cubicBezTo>
                      <a:pt x="131" y="325"/>
                      <a:pt x="132" y="327"/>
                      <a:pt x="133" y="328"/>
                    </a:cubicBezTo>
                    <a:cubicBezTo>
                      <a:pt x="132" y="330"/>
                      <a:pt x="131" y="332"/>
                      <a:pt x="130" y="333"/>
                    </a:cubicBezTo>
                    <a:cubicBezTo>
                      <a:pt x="129" y="332"/>
                      <a:pt x="128" y="330"/>
                      <a:pt x="127" y="328"/>
                    </a:cubicBezTo>
                    <a:moveTo>
                      <a:pt x="133" y="318"/>
                    </a:moveTo>
                    <a:cubicBezTo>
                      <a:pt x="134" y="317"/>
                      <a:pt x="135" y="316"/>
                      <a:pt x="135" y="315"/>
                    </a:cubicBezTo>
                    <a:cubicBezTo>
                      <a:pt x="136" y="317"/>
                      <a:pt x="137" y="318"/>
                      <a:pt x="138" y="320"/>
                    </a:cubicBezTo>
                    <a:cubicBezTo>
                      <a:pt x="137" y="321"/>
                      <a:pt x="137" y="322"/>
                      <a:pt x="136" y="323"/>
                    </a:cubicBezTo>
                    <a:cubicBezTo>
                      <a:pt x="135" y="322"/>
                      <a:pt x="134" y="320"/>
                      <a:pt x="133" y="318"/>
                    </a:cubicBezTo>
                    <a:moveTo>
                      <a:pt x="138" y="310"/>
                    </a:moveTo>
                    <a:cubicBezTo>
                      <a:pt x="139" y="310"/>
                      <a:pt x="139" y="309"/>
                      <a:pt x="140" y="308"/>
                    </a:cubicBezTo>
                    <a:cubicBezTo>
                      <a:pt x="141" y="310"/>
                      <a:pt x="142" y="311"/>
                      <a:pt x="142" y="313"/>
                    </a:cubicBezTo>
                    <a:cubicBezTo>
                      <a:pt x="142" y="314"/>
                      <a:pt x="141" y="314"/>
                      <a:pt x="141" y="315"/>
                    </a:cubicBezTo>
                    <a:cubicBezTo>
                      <a:pt x="140" y="314"/>
                      <a:pt x="139" y="312"/>
                      <a:pt x="138" y="310"/>
                    </a:cubicBezTo>
                    <a:moveTo>
                      <a:pt x="167" y="118"/>
                    </a:moveTo>
                    <a:cubicBezTo>
                      <a:pt x="169" y="117"/>
                      <a:pt x="170" y="116"/>
                      <a:pt x="172" y="115"/>
                    </a:cubicBezTo>
                    <a:cubicBezTo>
                      <a:pt x="175" y="114"/>
                      <a:pt x="179" y="112"/>
                      <a:pt x="182" y="110"/>
                    </a:cubicBezTo>
                    <a:cubicBezTo>
                      <a:pt x="176" y="115"/>
                      <a:pt x="170" y="120"/>
                      <a:pt x="165" y="125"/>
                    </a:cubicBezTo>
                    <a:cubicBezTo>
                      <a:pt x="143" y="147"/>
                      <a:pt x="132" y="177"/>
                      <a:pt x="130" y="209"/>
                    </a:cubicBezTo>
                    <a:cubicBezTo>
                      <a:pt x="128" y="236"/>
                      <a:pt x="133" y="264"/>
                      <a:pt x="144" y="289"/>
                    </a:cubicBezTo>
                    <a:cubicBezTo>
                      <a:pt x="143" y="291"/>
                      <a:pt x="142" y="292"/>
                      <a:pt x="141" y="293"/>
                    </a:cubicBezTo>
                    <a:cubicBezTo>
                      <a:pt x="126" y="256"/>
                      <a:pt x="121" y="215"/>
                      <a:pt x="131" y="177"/>
                    </a:cubicBezTo>
                    <a:cubicBezTo>
                      <a:pt x="137" y="154"/>
                      <a:pt x="150" y="134"/>
                      <a:pt x="167" y="118"/>
                    </a:cubicBezTo>
                    <a:moveTo>
                      <a:pt x="170" y="115"/>
                    </a:moveTo>
                    <a:cubicBezTo>
                      <a:pt x="176" y="110"/>
                      <a:pt x="182" y="105"/>
                      <a:pt x="189" y="101"/>
                    </a:cubicBezTo>
                    <a:cubicBezTo>
                      <a:pt x="195" y="99"/>
                      <a:pt x="201" y="97"/>
                      <a:pt x="208" y="95"/>
                    </a:cubicBezTo>
                    <a:cubicBezTo>
                      <a:pt x="200" y="99"/>
                      <a:pt x="192" y="103"/>
                      <a:pt x="185" y="108"/>
                    </a:cubicBezTo>
                    <a:cubicBezTo>
                      <a:pt x="184" y="109"/>
                      <a:pt x="182" y="109"/>
                      <a:pt x="181" y="110"/>
                    </a:cubicBezTo>
                    <a:cubicBezTo>
                      <a:pt x="177" y="112"/>
                      <a:pt x="173" y="114"/>
                      <a:pt x="170" y="115"/>
                    </a:cubicBezTo>
                    <a:moveTo>
                      <a:pt x="368" y="447"/>
                    </a:moveTo>
                    <a:cubicBezTo>
                      <a:pt x="347" y="459"/>
                      <a:pt x="324" y="469"/>
                      <a:pt x="301" y="477"/>
                    </a:cubicBezTo>
                    <a:cubicBezTo>
                      <a:pt x="297" y="476"/>
                      <a:pt x="293" y="475"/>
                      <a:pt x="288" y="474"/>
                    </a:cubicBezTo>
                    <a:cubicBezTo>
                      <a:pt x="310" y="468"/>
                      <a:pt x="331" y="460"/>
                      <a:pt x="351" y="449"/>
                    </a:cubicBezTo>
                    <a:cubicBezTo>
                      <a:pt x="357" y="448"/>
                      <a:pt x="362" y="448"/>
                      <a:pt x="368" y="447"/>
                    </a:cubicBezTo>
                    <a:moveTo>
                      <a:pt x="310" y="481"/>
                    </a:moveTo>
                    <a:cubicBezTo>
                      <a:pt x="314" y="481"/>
                      <a:pt x="318" y="481"/>
                      <a:pt x="322" y="481"/>
                    </a:cubicBezTo>
                    <a:cubicBezTo>
                      <a:pt x="313" y="485"/>
                      <a:pt x="304" y="488"/>
                      <a:pt x="295" y="491"/>
                    </a:cubicBezTo>
                    <a:cubicBezTo>
                      <a:pt x="291" y="490"/>
                      <a:pt x="287" y="490"/>
                      <a:pt x="283" y="489"/>
                    </a:cubicBezTo>
                    <a:cubicBezTo>
                      <a:pt x="292" y="486"/>
                      <a:pt x="301" y="484"/>
                      <a:pt x="310" y="481"/>
                    </a:cubicBezTo>
                    <a:moveTo>
                      <a:pt x="281" y="495"/>
                    </a:moveTo>
                    <a:cubicBezTo>
                      <a:pt x="259" y="500"/>
                      <a:pt x="237" y="503"/>
                      <a:pt x="214" y="504"/>
                    </a:cubicBezTo>
                    <a:cubicBezTo>
                      <a:pt x="174" y="506"/>
                      <a:pt x="131" y="500"/>
                      <a:pt x="96" y="480"/>
                    </a:cubicBezTo>
                    <a:cubicBezTo>
                      <a:pt x="96" y="478"/>
                      <a:pt x="97" y="476"/>
                      <a:pt x="97" y="474"/>
                    </a:cubicBezTo>
                    <a:cubicBezTo>
                      <a:pt x="101" y="477"/>
                      <a:pt x="106" y="479"/>
                      <a:pt x="112" y="482"/>
                    </a:cubicBezTo>
                    <a:cubicBezTo>
                      <a:pt x="162" y="502"/>
                      <a:pt x="217" y="503"/>
                      <a:pt x="270" y="492"/>
                    </a:cubicBezTo>
                    <a:cubicBezTo>
                      <a:pt x="271" y="492"/>
                      <a:pt x="272" y="492"/>
                      <a:pt x="272" y="493"/>
                    </a:cubicBezTo>
                    <a:cubicBezTo>
                      <a:pt x="275" y="493"/>
                      <a:pt x="278" y="494"/>
                      <a:pt x="281" y="495"/>
                    </a:cubicBezTo>
                    <a:moveTo>
                      <a:pt x="95" y="479"/>
                    </a:moveTo>
                    <a:cubicBezTo>
                      <a:pt x="93" y="478"/>
                      <a:pt x="91" y="477"/>
                      <a:pt x="88" y="476"/>
                    </a:cubicBezTo>
                    <a:cubicBezTo>
                      <a:pt x="89" y="473"/>
                      <a:pt x="89" y="471"/>
                      <a:pt x="89" y="469"/>
                    </a:cubicBezTo>
                    <a:cubicBezTo>
                      <a:pt x="91" y="471"/>
                      <a:pt x="94" y="472"/>
                      <a:pt x="96" y="473"/>
                    </a:cubicBezTo>
                    <a:cubicBezTo>
                      <a:pt x="96" y="475"/>
                      <a:pt x="95" y="477"/>
                      <a:pt x="95" y="479"/>
                    </a:cubicBezTo>
                    <a:moveTo>
                      <a:pt x="83" y="472"/>
                    </a:moveTo>
                    <a:cubicBezTo>
                      <a:pt x="81" y="471"/>
                      <a:pt x="80" y="469"/>
                      <a:pt x="78" y="468"/>
                    </a:cubicBezTo>
                    <a:cubicBezTo>
                      <a:pt x="78" y="466"/>
                      <a:pt x="79" y="464"/>
                      <a:pt x="79" y="461"/>
                    </a:cubicBezTo>
                    <a:cubicBezTo>
                      <a:pt x="81" y="463"/>
                      <a:pt x="82" y="464"/>
                      <a:pt x="84" y="465"/>
                    </a:cubicBezTo>
                    <a:cubicBezTo>
                      <a:pt x="83" y="467"/>
                      <a:pt x="83" y="469"/>
                      <a:pt x="83" y="472"/>
                    </a:cubicBezTo>
                    <a:moveTo>
                      <a:pt x="72" y="459"/>
                    </a:moveTo>
                    <a:cubicBezTo>
                      <a:pt x="71" y="456"/>
                      <a:pt x="70" y="454"/>
                      <a:pt x="69" y="452"/>
                    </a:cubicBezTo>
                    <a:cubicBezTo>
                      <a:pt x="70" y="453"/>
                      <a:pt x="71" y="454"/>
                      <a:pt x="73" y="456"/>
                    </a:cubicBezTo>
                    <a:cubicBezTo>
                      <a:pt x="73" y="457"/>
                      <a:pt x="73" y="458"/>
                      <a:pt x="72" y="459"/>
                    </a:cubicBezTo>
                    <a:moveTo>
                      <a:pt x="48" y="383"/>
                    </a:moveTo>
                    <a:cubicBezTo>
                      <a:pt x="47" y="379"/>
                      <a:pt x="47" y="374"/>
                      <a:pt x="46" y="370"/>
                    </a:cubicBezTo>
                    <a:cubicBezTo>
                      <a:pt x="50" y="396"/>
                      <a:pt x="60" y="419"/>
                      <a:pt x="76" y="438"/>
                    </a:cubicBezTo>
                    <a:cubicBezTo>
                      <a:pt x="76" y="438"/>
                      <a:pt x="76" y="439"/>
                      <a:pt x="76" y="439"/>
                    </a:cubicBezTo>
                    <a:cubicBezTo>
                      <a:pt x="70" y="433"/>
                      <a:pt x="65" y="426"/>
                      <a:pt x="61" y="418"/>
                    </a:cubicBezTo>
                    <a:cubicBezTo>
                      <a:pt x="55" y="407"/>
                      <a:pt x="51" y="396"/>
                      <a:pt x="48" y="383"/>
                    </a:cubicBezTo>
                    <a:moveTo>
                      <a:pt x="48" y="317"/>
                    </a:moveTo>
                    <a:cubicBezTo>
                      <a:pt x="55" y="266"/>
                      <a:pt x="76" y="216"/>
                      <a:pt x="107" y="174"/>
                    </a:cubicBezTo>
                    <a:cubicBezTo>
                      <a:pt x="102" y="195"/>
                      <a:pt x="101" y="216"/>
                      <a:pt x="103" y="235"/>
                    </a:cubicBezTo>
                    <a:cubicBezTo>
                      <a:pt x="105" y="263"/>
                      <a:pt x="113" y="291"/>
                      <a:pt x="126" y="316"/>
                    </a:cubicBezTo>
                    <a:cubicBezTo>
                      <a:pt x="125" y="318"/>
                      <a:pt x="124" y="319"/>
                      <a:pt x="123" y="321"/>
                    </a:cubicBezTo>
                    <a:cubicBezTo>
                      <a:pt x="117" y="309"/>
                      <a:pt x="112" y="297"/>
                      <a:pt x="108" y="285"/>
                    </a:cubicBezTo>
                    <a:cubicBezTo>
                      <a:pt x="102" y="268"/>
                      <a:pt x="100" y="256"/>
                      <a:pt x="100" y="256"/>
                    </a:cubicBezTo>
                    <a:cubicBezTo>
                      <a:pt x="100" y="258"/>
                      <a:pt x="102" y="274"/>
                      <a:pt x="108" y="290"/>
                    </a:cubicBezTo>
                    <a:cubicBezTo>
                      <a:pt x="112" y="301"/>
                      <a:pt x="117" y="312"/>
                      <a:pt x="122" y="322"/>
                    </a:cubicBezTo>
                    <a:cubicBezTo>
                      <a:pt x="101" y="357"/>
                      <a:pt x="85" y="395"/>
                      <a:pt x="77" y="435"/>
                    </a:cubicBezTo>
                    <a:cubicBezTo>
                      <a:pt x="70" y="428"/>
                      <a:pt x="64" y="419"/>
                      <a:pt x="59" y="409"/>
                    </a:cubicBezTo>
                    <a:cubicBezTo>
                      <a:pt x="47" y="382"/>
                      <a:pt x="44" y="349"/>
                      <a:pt x="48" y="317"/>
                    </a:cubicBezTo>
                    <a:moveTo>
                      <a:pt x="118" y="160"/>
                    </a:moveTo>
                    <a:cubicBezTo>
                      <a:pt x="119" y="158"/>
                      <a:pt x="121" y="157"/>
                      <a:pt x="122" y="155"/>
                    </a:cubicBezTo>
                    <a:cubicBezTo>
                      <a:pt x="102" y="204"/>
                      <a:pt x="109" y="260"/>
                      <a:pt x="131" y="307"/>
                    </a:cubicBezTo>
                    <a:cubicBezTo>
                      <a:pt x="131" y="308"/>
                      <a:pt x="130" y="310"/>
                      <a:pt x="129" y="311"/>
                    </a:cubicBezTo>
                    <a:cubicBezTo>
                      <a:pt x="116" y="282"/>
                      <a:pt x="108" y="250"/>
                      <a:pt x="108" y="218"/>
                    </a:cubicBezTo>
                    <a:cubicBezTo>
                      <a:pt x="107" y="199"/>
                      <a:pt x="111" y="178"/>
                      <a:pt x="118" y="160"/>
                    </a:cubicBezTo>
                    <a:moveTo>
                      <a:pt x="120" y="154"/>
                    </a:moveTo>
                    <a:cubicBezTo>
                      <a:pt x="120" y="154"/>
                      <a:pt x="121" y="154"/>
                      <a:pt x="121" y="153"/>
                    </a:cubicBezTo>
                    <a:cubicBezTo>
                      <a:pt x="121" y="153"/>
                      <a:pt x="122" y="152"/>
                      <a:pt x="122" y="152"/>
                    </a:cubicBezTo>
                    <a:cubicBezTo>
                      <a:pt x="121" y="153"/>
                      <a:pt x="121" y="153"/>
                      <a:pt x="120" y="154"/>
                    </a:cubicBezTo>
                    <a:moveTo>
                      <a:pt x="146" y="131"/>
                    </a:moveTo>
                    <a:cubicBezTo>
                      <a:pt x="146" y="130"/>
                      <a:pt x="146" y="130"/>
                      <a:pt x="147" y="130"/>
                    </a:cubicBezTo>
                    <a:cubicBezTo>
                      <a:pt x="147" y="130"/>
                      <a:pt x="146" y="130"/>
                      <a:pt x="146" y="130"/>
                    </a:cubicBezTo>
                    <a:cubicBezTo>
                      <a:pt x="146" y="130"/>
                      <a:pt x="146" y="130"/>
                      <a:pt x="146" y="131"/>
                    </a:cubicBezTo>
                    <a:moveTo>
                      <a:pt x="313" y="493"/>
                    </a:moveTo>
                    <a:cubicBezTo>
                      <a:pt x="310" y="493"/>
                      <a:pt x="308" y="493"/>
                      <a:pt x="306" y="492"/>
                    </a:cubicBezTo>
                    <a:cubicBezTo>
                      <a:pt x="316" y="489"/>
                      <a:pt x="325" y="486"/>
                      <a:pt x="334" y="482"/>
                    </a:cubicBezTo>
                    <a:cubicBezTo>
                      <a:pt x="337" y="482"/>
                      <a:pt x="339" y="482"/>
                      <a:pt x="341" y="482"/>
                    </a:cubicBezTo>
                    <a:cubicBezTo>
                      <a:pt x="332" y="486"/>
                      <a:pt x="322" y="490"/>
                      <a:pt x="313" y="493"/>
                    </a:cubicBezTo>
                    <a:moveTo>
                      <a:pt x="298" y="498"/>
                    </a:moveTo>
                    <a:cubicBezTo>
                      <a:pt x="272" y="505"/>
                      <a:pt x="246" y="510"/>
                      <a:pt x="220" y="511"/>
                    </a:cubicBezTo>
                    <a:cubicBezTo>
                      <a:pt x="178" y="513"/>
                      <a:pt x="133" y="509"/>
                      <a:pt x="95" y="488"/>
                    </a:cubicBezTo>
                    <a:cubicBezTo>
                      <a:pt x="95" y="487"/>
                      <a:pt x="95" y="486"/>
                      <a:pt x="95" y="485"/>
                    </a:cubicBezTo>
                    <a:cubicBezTo>
                      <a:pt x="101" y="488"/>
                      <a:pt x="107" y="491"/>
                      <a:pt x="113" y="493"/>
                    </a:cubicBezTo>
                    <a:cubicBezTo>
                      <a:pt x="142" y="505"/>
                      <a:pt x="174" y="509"/>
                      <a:pt x="205" y="509"/>
                    </a:cubicBezTo>
                    <a:cubicBezTo>
                      <a:pt x="234" y="509"/>
                      <a:pt x="263" y="505"/>
                      <a:pt x="292" y="497"/>
                    </a:cubicBezTo>
                    <a:cubicBezTo>
                      <a:pt x="294" y="497"/>
                      <a:pt x="296" y="497"/>
                      <a:pt x="298" y="498"/>
                    </a:cubicBezTo>
                    <a:moveTo>
                      <a:pt x="82" y="477"/>
                    </a:moveTo>
                    <a:cubicBezTo>
                      <a:pt x="82" y="477"/>
                      <a:pt x="82" y="478"/>
                      <a:pt x="82" y="479"/>
                    </a:cubicBezTo>
                    <a:cubicBezTo>
                      <a:pt x="81" y="477"/>
                      <a:pt x="80" y="476"/>
                      <a:pt x="79" y="475"/>
                    </a:cubicBezTo>
                    <a:cubicBezTo>
                      <a:pt x="80" y="476"/>
                      <a:pt x="81" y="476"/>
                      <a:pt x="82" y="477"/>
                    </a:cubicBezTo>
                    <a:moveTo>
                      <a:pt x="72" y="462"/>
                    </a:moveTo>
                    <a:cubicBezTo>
                      <a:pt x="69" y="457"/>
                      <a:pt x="66" y="451"/>
                      <a:pt x="63" y="445"/>
                    </a:cubicBezTo>
                    <a:cubicBezTo>
                      <a:pt x="64" y="446"/>
                      <a:pt x="65" y="448"/>
                      <a:pt x="67" y="449"/>
                    </a:cubicBezTo>
                    <a:cubicBezTo>
                      <a:pt x="68" y="453"/>
                      <a:pt x="70" y="456"/>
                      <a:pt x="72" y="460"/>
                    </a:cubicBezTo>
                    <a:cubicBezTo>
                      <a:pt x="72" y="461"/>
                      <a:pt x="72" y="462"/>
                      <a:pt x="72" y="462"/>
                    </a:cubicBezTo>
                    <a:moveTo>
                      <a:pt x="114" y="153"/>
                    </a:moveTo>
                    <a:cubicBezTo>
                      <a:pt x="112" y="156"/>
                      <a:pt x="111" y="160"/>
                      <a:pt x="110" y="164"/>
                    </a:cubicBezTo>
                    <a:cubicBezTo>
                      <a:pt x="91" y="185"/>
                      <a:pt x="76" y="210"/>
                      <a:pt x="66" y="236"/>
                    </a:cubicBezTo>
                    <a:cubicBezTo>
                      <a:pt x="63" y="242"/>
                      <a:pt x="60" y="250"/>
                      <a:pt x="59" y="254"/>
                    </a:cubicBezTo>
                    <a:cubicBezTo>
                      <a:pt x="59" y="257"/>
                      <a:pt x="60" y="253"/>
                      <a:pt x="62" y="247"/>
                    </a:cubicBezTo>
                    <a:cubicBezTo>
                      <a:pt x="73" y="218"/>
                      <a:pt x="89" y="190"/>
                      <a:pt x="109" y="166"/>
                    </a:cubicBezTo>
                    <a:cubicBezTo>
                      <a:pt x="109" y="167"/>
                      <a:pt x="108" y="168"/>
                      <a:pt x="108" y="169"/>
                    </a:cubicBezTo>
                    <a:cubicBezTo>
                      <a:pt x="97" y="184"/>
                      <a:pt x="87" y="200"/>
                      <a:pt x="79" y="216"/>
                    </a:cubicBezTo>
                    <a:cubicBezTo>
                      <a:pt x="60" y="252"/>
                      <a:pt x="47" y="292"/>
                      <a:pt x="45" y="331"/>
                    </a:cubicBezTo>
                    <a:cubicBezTo>
                      <a:pt x="45" y="329"/>
                      <a:pt x="45" y="328"/>
                      <a:pt x="45" y="327"/>
                    </a:cubicBezTo>
                    <a:cubicBezTo>
                      <a:pt x="45" y="324"/>
                      <a:pt x="44" y="328"/>
                      <a:pt x="44" y="335"/>
                    </a:cubicBezTo>
                    <a:cubicBezTo>
                      <a:pt x="44" y="345"/>
                      <a:pt x="44" y="355"/>
                      <a:pt x="45" y="366"/>
                    </a:cubicBezTo>
                    <a:cubicBezTo>
                      <a:pt x="43" y="350"/>
                      <a:pt x="43" y="333"/>
                      <a:pt x="46" y="317"/>
                    </a:cubicBezTo>
                    <a:cubicBezTo>
                      <a:pt x="47" y="309"/>
                      <a:pt x="48" y="302"/>
                      <a:pt x="48" y="301"/>
                    </a:cubicBezTo>
                    <a:cubicBezTo>
                      <a:pt x="47" y="301"/>
                      <a:pt x="46" y="307"/>
                      <a:pt x="45" y="316"/>
                    </a:cubicBezTo>
                    <a:cubicBezTo>
                      <a:pt x="41" y="339"/>
                      <a:pt x="42" y="364"/>
                      <a:pt x="47" y="386"/>
                    </a:cubicBezTo>
                    <a:cubicBezTo>
                      <a:pt x="50" y="402"/>
                      <a:pt x="54" y="417"/>
                      <a:pt x="60" y="433"/>
                    </a:cubicBezTo>
                    <a:cubicBezTo>
                      <a:pt x="58" y="431"/>
                      <a:pt x="57" y="430"/>
                      <a:pt x="56" y="428"/>
                    </a:cubicBezTo>
                    <a:cubicBezTo>
                      <a:pt x="23" y="334"/>
                      <a:pt x="48" y="223"/>
                      <a:pt x="114" y="153"/>
                    </a:cubicBezTo>
                    <a:moveTo>
                      <a:pt x="150" y="121"/>
                    </a:moveTo>
                    <a:cubicBezTo>
                      <a:pt x="153" y="119"/>
                      <a:pt x="156" y="118"/>
                      <a:pt x="159" y="116"/>
                    </a:cubicBezTo>
                    <a:cubicBezTo>
                      <a:pt x="157" y="117"/>
                      <a:pt x="156" y="119"/>
                      <a:pt x="155" y="120"/>
                    </a:cubicBezTo>
                    <a:cubicBezTo>
                      <a:pt x="151" y="123"/>
                      <a:pt x="147" y="127"/>
                      <a:pt x="143" y="130"/>
                    </a:cubicBezTo>
                    <a:cubicBezTo>
                      <a:pt x="145" y="128"/>
                      <a:pt x="147" y="126"/>
                      <a:pt x="148" y="123"/>
                    </a:cubicBezTo>
                    <a:cubicBezTo>
                      <a:pt x="149" y="123"/>
                      <a:pt x="150" y="122"/>
                      <a:pt x="150" y="121"/>
                    </a:cubicBezTo>
                    <a:moveTo>
                      <a:pt x="470" y="334"/>
                    </a:moveTo>
                    <a:cubicBezTo>
                      <a:pt x="469" y="337"/>
                      <a:pt x="469" y="340"/>
                      <a:pt x="468" y="344"/>
                    </a:cubicBezTo>
                    <a:cubicBezTo>
                      <a:pt x="468" y="343"/>
                      <a:pt x="468" y="342"/>
                      <a:pt x="467" y="342"/>
                    </a:cubicBezTo>
                    <a:cubicBezTo>
                      <a:pt x="467" y="342"/>
                      <a:pt x="468" y="342"/>
                      <a:pt x="468" y="341"/>
                    </a:cubicBezTo>
                    <a:cubicBezTo>
                      <a:pt x="468" y="339"/>
                      <a:pt x="469" y="336"/>
                      <a:pt x="470" y="334"/>
                    </a:cubicBezTo>
                    <a:moveTo>
                      <a:pt x="410" y="430"/>
                    </a:moveTo>
                    <a:cubicBezTo>
                      <a:pt x="406" y="432"/>
                      <a:pt x="402" y="434"/>
                      <a:pt x="398" y="436"/>
                    </a:cubicBezTo>
                    <a:cubicBezTo>
                      <a:pt x="398" y="435"/>
                      <a:pt x="399" y="434"/>
                      <a:pt x="399" y="433"/>
                    </a:cubicBezTo>
                    <a:cubicBezTo>
                      <a:pt x="400" y="432"/>
                      <a:pt x="401" y="431"/>
                      <a:pt x="403" y="430"/>
                    </a:cubicBezTo>
                    <a:cubicBezTo>
                      <a:pt x="409" y="427"/>
                      <a:pt x="416" y="424"/>
                      <a:pt x="422" y="420"/>
                    </a:cubicBezTo>
                    <a:cubicBezTo>
                      <a:pt x="418" y="423"/>
                      <a:pt x="414" y="427"/>
                      <a:pt x="410" y="430"/>
                    </a:cubicBezTo>
                    <a:moveTo>
                      <a:pt x="404" y="435"/>
                    </a:moveTo>
                    <a:cubicBezTo>
                      <a:pt x="402" y="437"/>
                      <a:pt x="399" y="439"/>
                      <a:pt x="396" y="441"/>
                    </a:cubicBezTo>
                    <a:cubicBezTo>
                      <a:pt x="397" y="440"/>
                      <a:pt x="397" y="439"/>
                      <a:pt x="397" y="438"/>
                    </a:cubicBezTo>
                    <a:cubicBezTo>
                      <a:pt x="400" y="437"/>
                      <a:pt x="402" y="436"/>
                      <a:pt x="404" y="435"/>
                    </a:cubicBezTo>
                    <a:moveTo>
                      <a:pt x="381" y="452"/>
                    </a:moveTo>
                    <a:cubicBezTo>
                      <a:pt x="380" y="452"/>
                      <a:pt x="380" y="453"/>
                      <a:pt x="379" y="453"/>
                    </a:cubicBezTo>
                    <a:cubicBezTo>
                      <a:pt x="380" y="450"/>
                      <a:pt x="381" y="448"/>
                      <a:pt x="382" y="445"/>
                    </a:cubicBezTo>
                    <a:cubicBezTo>
                      <a:pt x="383" y="445"/>
                      <a:pt x="384" y="444"/>
                      <a:pt x="385" y="444"/>
                    </a:cubicBezTo>
                    <a:cubicBezTo>
                      <a:pt x="384" y="445"/>
                      <a:pt x="384" y="446"/>
                      <a:pt x="383" y="447"/>
                    </a:cubicBezTo>
                    <a:cubicBezTo>
                      <a:pt x="383" y="448"/>
                      <a:pt x="382" y="450"/>
                      <a:pt x="381" y="452"/>
                    </a:cubicBezTo>
                    <a:moveTo>
                      <a:pt x="367" y="460"/>
                    </a:moveTo>
                    <a:cubicBezTo>
                      <a:pt x="367" y="460"/>
                      <a:pt x="366" y="461"/>
                      <a:pt x="365" y="461"/>
                    </a:cubicBezTo>
                    <a:cubicBezTo>
                      <a:pt x="366" y="459"/>
                      <a:pt x="368" y="456"/>
                      <a:pt x="369" y="453"/>
                    </a:cubicBezTo>
                    <a:cubicBezTo>
                      <a:pt x="370" y="453"/>
                      <a:pt x="371" y="452"/>
                      <a:pt x="372" y="452"/>
                    </a:cubicBezTo>
                    <a:cubicBezTo>
                      <a:pt x="370" y="455"/>
                      <a:pt x="369" y="457"/>
                      <a:pt x="367" y="460"/>
                    </a:cubicBezTo>
                    <a:moveTo>
                      <a:pt x="363" y="468"/>
                    </a:moveTo>
                    <a:cubicBezTo>
                      <a:pt x="362" y="470"/>
                      <a:pt x="361" y="471"/>
                      <a:pt x="360" y="473"/>
                    </a:cubicBezTo>
                    <a:cubicBezTo>
                      <a:pt x="358" y="473"/>
                      <a:pt x="357" y="474"/>
                      <a:pt x="356" y="474"/>
                    </a:cubicBezTo>
                    <a:cubicBezTo>
                      <a:pt x="358" y="473"/>
                      <a:pt x="359" y="471"/>
                      <a:pt x="360" y="470"/>
                    </a:cubicBezTo>
                    <a:cubicBezTo>
                      <a:pt x="361" y="469"/>
                      <a:pt x="362" y="469"/>
                      <a:pt x="363" y="468"/>
                    </a:cubicBezTo>
                    <a:moveTo>
                      <a:pt x="342" y="487"/>
                    </a:moveTo>
                    <a:cubicBezTo>
                      <a:pt x="341" y="488"/>
                      <a:pt x="341" y="489"/>
                      <a:pt x="340" y="489"/>
                    </a:cubicBezTo>
                    <a:cubicBezTo>
                      <a:pt x="339" y="490"/>
                      <a:pt x="338" y="490"/>
                      <a:pt x="336" y="491"/>
                    </a:cubicBezTo>
                    <a:cubicBezTo>
                      <a:pt x="337" y="490"/>
                      <a:pt x="337" y="490"/>
                      <a:pt x="338" y="489"/>
                    </a:cubicBezTo>
                    <a:cubicBezTo>
                      <a:pt x="339" y="489"/>
                      <a:pt x="341" y="488"/>
                      <a:pt x="342" y="487"/>
                    </a:cubicBezTo>
                    <a:moveTo>
                      <a:pt x="326" y="500"/>
                    </a:moveTo>
                    <a:cubicBezTo>
                      <a:pt x="277" y="546"/>
                      <a:pt x="197" y="560"/>
                      <a:pt x="138" y="527"/>
                    </a:cubicBezTo>
                    <a:cubicBezTo>
                      <a:pt x="124" y="519"/>
                      <a:pt x="112" y="510"/>
                      <a:pt x="102" y="499"/>
                    </a:cubicBezTo>
                    <a:cubicBezTo>
                      <a:pt x="165" y="527"/>
                      <a:pt x="235" y="521"/>
                      <a:pt x="297" y="504"/>
                    </a:cubicBezTo>
                    <a:cubicBezTo>
                      <a:pt x="302" y="502"/>
                      <a:pt x="307" y="501"/>
                      <a:pt x="311" y="499"/>
                    </a:cubicBezTo>
                    <a:cubicBezTo>
                      <a:pt x="316" y="500"/>
                      <a:pt x="321" y="500"/>
                      <a:pt x="326" y="500"/>
                    </a:cubicBezTo>
                    <a:moveTo>
                      <a:pt x="44" y="278"/>
                    </a:moveTo>
                    <a:cubicBezTo>
                      <a:pt x="55" y="226"/>
                      <a:pt x="81" y="176"/>
                      <a:pt x="119" y="140"/>
                    </a:cubicBezTo>
                    <a:cubicBezTo>
                      <a:pt x="119" y="140"/>
                      <a:pt x="119" y="141"/>
                      <a:pt x="119" y="141"/>
                    </a:cubicBezTo>
                    <a:cubicBezTo>
                      <a:pt x="109" y="150"/>
                      <a:pt x="101" y="160"/>
                      <a:pt x="93" y="171"/>
                    </a:cubicBezTo>
                    <a:cubicBezTo>
                      <a:pt x="46" y="234"/>
                      <a:pt x="27" y="319"/>
                      <a:pt x="44" y="397"/>
                    </a:cubicBezTo>
                    <a:cubicBezTo>
                      <a:pt x="45" y="403"/>
                      <a:pt x="46" y="409"/>
                      <a:pt x="48" y="415"/>
                    </a:cubicBezTo>
                    <a:cubicBezTo>
                      <a:pt x="48" y="414"/>
                      <a:pt x="47" y="413"/>
                      <a:pt x="47" y="412"/>
                    </a:cubicBezTo>
                    <a:cubicBezTo>
                      <a:pt x="35" y="369"/>
                      <a:pt x="35" y="323"/>
                      <a:pt x="44" y="278"/>
                    </a:cubicBezTo>
                    <a:moveTo>
                      <a:pt x="142" y="121"/>
                    </a:moveTo>
                    <a:cubicBezTo>
                      <a:pt x="141" y="122"/>
                      <a:pt x="141" y="122"/>
                      <a:pt x="140" y="123"/>
                    </a:cubicBezTo>
                    <a:cubicBezTo>
                      <a:pt x="139" y="124"/>
                      <a:pt x="137" y="126"/>
                      <a:pt x="135" y="127"/>
                    </a:cubicBezTo>
                    <a:cubicBezTo>
                      <a:pt x="136" y="126"/>
                      <a:pt x="136" y="126"/>
                      <a:pt x="137" y="125"/>
                    </a:cubicBezTo>
                    <a:cubicBezTo>
                      <a:pt x="138" y="124"/>
                      <a:pt x="140" y="122"/>
                      <a:pt x="142" y="121"/>
                    </a:cubicBezTo>
                    <a:moveTo>
                      <a:pt x="164" y="107"/>
                    </a:moveTo>
                    <a:cubicBezTo>
                      <a:pt x="168" y="105"/>
                      <a:pt x="172" y="103"/>
                      <a:pt x="175" y="101"/>
                    </a:cubicBezTo>
                    <a:cubicBezTo>
                      <a:pt x="174" y="102"/>
                      <a:pt x="173" y="103"/>
                      <a:pt x="172" y="104"/>
                    </a:cubicBezTo>
                    <a:cubicBezTo>
                      <a:pt x="169" y="106"/>
                      <a:pt x="165" y="107"/>
                      <a:pt x="162" y="109"/>
                    </a:cubicBezTo>
                    <a:cubicBezTo>
                      <a:pt x="163" y="109"/>
                      <a:pt x="164" y="108"/>
                      <a:pt x="164" y="107"/>
                    </a:cubicBezTo>
                    <a:moveTo>
                      <a:pt x="410" y="130"/>
                    </a:moveTo>
                    <a:cubicBezTo>
                      <a:pt x="412" y="133"/>
                      <a:pt x="414" y="135"/>
                      <a:pt x="416" y="138"/>
                    </a:cubicBezTo>
                    <a:cubicBezTo>
                      <a:pt x="415" y="137"/>
                      <a:pt x="414" y="136"/>
                      <a:pt x="413" y="135"/>
                    </a:cubicBezTo>
                    <a:cubicBezTo>
                      <a:pt x="405" y="127"/>
                      <a:pt x="396" y="119"/>
                      <a:pt x="386" y="112"/>
                    </a:cubicBezTo>
                    <a:cubicBezTo>
                      <a:pt x="384" y="110"/>
                      <a:pt x="382" y="108"/>
                      <a:pt x="380" y="107"/>
                    </a:cubicBezTo>
                    <a:cubicBezTo>
                      <a:pt x="390" y="114"/>
                      <a:pt x="400" y="122"/>
                      <a:pt x="410" y="130"/>
                    </a:cubicBezTo>
                    <a:moveTo>
                      <a:pt x="474" y="350"/>
                    </a:moveTo>
                    <a:cubicBezTo>
                      <a:pt x="474" y="352"/>
                      <a:pt x="473" y="355"/>
                      <a:pt x="472" y="358"/>
                    </a:cubicBezTo>
                    <a:cubicBezTo>
                      <a:pt x="472" y="357"/>
                      <a:pt x="472" y="357"/>
                      <a:pt x="472" y="357"/>
                    </a:cubicBezTo>
                    <a:cubicBezTo>
                      <a:pt x="473" y="354"/>
                      <a:pt x="473" y="352"/>
                      <a:pt x="474" y="350"/>
                    </a:cubicBezTo>
                    <a:moveTo>
                      <a:pt x="439" y="412"/>
                    </a:moveTo>
                    <a:cubicBezTo>
                      <a:pt x="425" y="428"/>
                      <a:pt x="409" y="442"/>
                      <a:pt x="392" y="454"/>
                    </a:cubicBezTo>
                    <a:cubicBezTo>
                      <a:pt x="392" y="453"/>
                      <a:pt x="392" y="452"/>
                      <a:pt x="392" y="452"/>
                    </a:cubicBezTo>
                    <a:cubicBezTo>
                      <a:pt x="393" y="451"/>
                      <a:pt x="393" y="450"/>
                      <a:pt x="393" y="449"/>
                    </a:cubicBezTo>
                    <a:cubicBezTo>
                      <a:pt x="404" y="442"/>
                      <a:pt x="415" y="433"/>
                      <a:pt x="424" y="424"/>
                    </a:cubicBezTo>
                    <a:cubicBezTo>
                      <a:pt x="429" y="420"/>
                      <a:pt x="434" y="417"/>
                      <a:pt x="439" y="412"/>
                    </a:cubicBezTo>
                    <a:moveTo>
                      <a:pt x="374" y="465"/>
                    </a:moveTo>
                    <a:cubicBezTo>
                      <a:pt x="374" y="465"/>
                      <a:pt x="373" y="465"/>
                      <a:pt x="373" y="465"/>
                    </a:cubicBezTo>
                    <a:cubicBezTo>
                      <a:pt x="373" y="466"/>
                      <a:pt x="372" y="466"/>
                      <a:pt x="372" y="466"/>
                    </a:cubicBezTo>
                    <a:cubicBezTo>
                      <a:pt x="373" y="464"/>
                      <a:pt x="374" y="463"/>
                      <a:pt x="375" y="461"/>
                    </a:cubicBezTo>
                    <a:cubicBezTo>
                      <a:pt x="375" y="461"/>
                      <a:pt x="376" y="460"/>
                      <a:pt x="377" y="460"/>
                    </a:cubicBezTo>
                    <a:cubicBezTo>
                      <a:pt x="376" y="461"/>
                      <a:pt x="375" y="463"/>
                      <a:pt x="374" y="465"/>
                    </a:cubicBezTo>
                    <a:moveTo>
                      <a:pt x="368" y="474"/>
                    </a:moveTo>
                    <a:cubicBezTo>
                      <a:pt x="368" y="475"/>
                      <a:pt x="368" y="475"/>
                      <a:pt x="368" y="475"/>
                    </a:cubicBezTo>
                    <a:cubicBezTo>
                      <a:pt x="367" y="476"/>
                      <a:pt x="366" y="476"/>
                      <a:pt x="365" y="477"/>
                    </a:cubicBezTo>
                    <a:cubicBezTo>
                      <a:pt x="365" y="476"/>
                      <a:pt x="366" y="476"/>
                      <a:pt x="366" y="476"/>
                    </a:cubicBezTo>
                    <a:cubicBezTo>
                      <a:pt x="367" y="475"/>
                      <a:pt x="367" y="475"/>
                      <a:pt x="368" y="474"/>
                    </a:cubicBezTo>
                    <a:moveTo>
                      <a:pt x="351" y="484"/>
                    </a:moveTo>
                    <a:cubicBezTo>
                      <a:pt x="350" y="485"/>
                      <a:pt x="349" y="485"/>
                      <a:pt x="348" y="486"/>
                    </a:cubicBezTo>
                    <a:cubicBezTo>
                      <a:pt x="348" y="485"/>
                      <a:pt x="349" y="485"/>
                      <a:pt x="349" y="484"/>
                    </a:cubicBezTo>
                    <a:cubicBezTo>
                      <a:pt x="350" y="484"/>
                      <a:pt x="351" y="483"/>
                      <a:pt x="352" y="483"/>
                    </a:cubicBezTo>
                    <a:cubicBezTo>
                      <a:pt x="351" y="483"/>
                      <a:pt x="351" y="484"/>
                      <a:pt x="351" y="484"/>
                    </a:cubicBezTo>
                    <a:moveTo>
                      <a:pt x="347" y="489"/>
                    </a:moveTo>
                    <a:cubicBezTo>
                      <a:pt x="346" y="490"/>
                      <a:pt x="344" y="492"/>
                      <a:pt x="343" y="493"/>
                    </a:cubicBezTo>
                    <a:cubicBezTo>
                      <a:pt x="342" y="493"/>
                      <a:pt x="342" y="493"/>
                      <a:pt x="341" y="493"/>
                    </a:cubicBezTo>
                    <a:cubicBezTo>
                      <a:pt x="342" y="492"/>
                      <a:pt x="343" y="491"/>
                      <a:pt x="344" y="490"/>
                    </a:cubicBezTo>
                    <a:cubicBezTo>
                      <a:pt x="345" y="490"/>
                      <a:pt x="346" y="489"/>
                      <a:pt x="347" y="489"/>
                    </a:cubicBezTo>
                    <a:moveTo>
                      <a:pt x="336" y="494"/>
                    </a:moveTo>
                    <a:cubicBezTo>
                      <a:pt x="336" y="494"/>
                      <a:pt x="335" y="494"/>
                      <a:pt x="335" y="494"/>
                    </a:cubicBezTo>
                    <a:cubicBezTo>
                      <a:pt x="336" y="493"/>
                      <a:pt x="336" y="493"/>
                      <a:pt x="337" y="493"/>
                    </a:cubicBezTo>
                    <a:cubicBezTo>
                      <a:pt x="337" y="493"/>
                      <a:pt x="337" y="493"/>
                      <a:pt x="336" y="494"/>
                    </a:cubicBezTo>
                    <a:moveTo>
                      <a:pt x="330" y="500"/>
                    </a:moveTo>
                    <a:cubicBezTo>
                      <a:pt x="309" y="520"/>
                      <a:pt x="283" y="534"/>
                      <a:pt x="255" y="541"/>
                    </a:cubicBezTo>
                    <a:cubicBezTo>
                      <a:pt x="217" y="552"/>
                      <a:pt x="175" y="548"/>
                      <a:pt x="140" y="531"/>
                    </a:cubicBezTo>
                    <a:cubicBezTo>
                      <a:pt x="124" y="522"/>
                      <a:pt x="109" y="511"/>
                      <a:pt x="96" y="497"/>
                    </a:cubicBezTo>
                    <a:cubicBezTo>
                      <a:pt x="97" y="497"/>
                      <a:pt x="98" y="498"/>
                      <a:pt x="100" y="498"/>
                    </a:cubicBezTo>
                    <a:cubicBezTo>
                      <a:pt x="110" y="509"/>
                      <a:pt x="121" y="518"/>
                      <a:pt x="134" y="526"/>
                    </a:cubicBezTo>
                    <a:cubicBezTo>
                      <a:pt x="194" y="562"/>
                      <a:pt x="277" y="547"/>
                      <a:pt x="327" y="500"/>
                    </a:cubicBezTo>
                    <a:cubicBezTo>
                      <a:pt x="328" y="500"/>
                      <a:pt x="329" y="500"/>
                      <a:pt x="330" y="500"/>
                    </a:cubicBezTo>
                    <a:moveTo>
                      <a:pt x="71" y="469"/>
                    </a:moveTo>
                    <a:cubicBezTo>
                      <a:pt x="70" y="469"/>
                      <a:pt x="70" y="468"/>
                      <a:pt x="69" y="467"/>
                    </a:cubicBezTo>
                    <a:cubicBezTo>
                      <a:pt x="70" y="467"/>
                      <a:pt x="70" y="468"/>
                      <a:pt x="71" y="468"/>
                    </a:cubicBezTo>
                    <a:cubicBezTo>
                      <a:pt x="71" y="469"/>
                      <a:pt x="71" y="469"/>
                      <a:pt x="71" y="469"/>
                    </a:cubicBezTo>
                    <a:moveTo>
                      <a:pt x="44" y="429"/>
                    </a:moveTo>
                    <a:cubicBezTo>
                      <a:pt x="43" y="428"/>
                      <a:pt x="42" y="426"/>
                      <a:pt x="42" y="424"/>
                    </a:cubicBezTo>
                    <a:cubicBezTo>
                      <a:pt x="24" y="369"/>
                      <a:pt x="26" y="309"/>
                      <a:pt x="43" y="254"/>
                    </a:cubicBezTo>
                    <a:cubicBezTo>
                      <a:pt x="26" y="311"/>
                      <a:pt x="25" y="373"/>
                      <a:pt x="44" y="429"/>
                    </a:cubicBezTo>
                    <a:moveTo>
                      <a:pt x="242" y="62"/>
                    </a:moveTo>
                    <a:cubicBezTo>
                      <a:pt x="243" y="62"/>
                      <a:pt x="245" y="62"/>
                      <a:pt x="246" y="62"/>
                    </a:cubicBezTo>
                    <a:cubicBezTo>
                      <a:pt x="234" y="64"/>
                      <a:pt x="222" y="67"/>
                      <a:pt x="211" y="71"/>
                    </a:cubicBezTo>
                    <a:cubicBezTo>
                      <a:pt x="209" y="71"/>
                      <a:pt x="207" y="72"/>
                      <a:pt x="206" y="72"/>
                    </a:cubicBezTo>
                    <a:cubicBezTo>
                      <a:pt x="217" y="67"/>
                      <a:pt x="230" y="64"/>
                      <a:pt x="242" y="62"/>
                    </a:cubicBezTo>
                    <a:moveTo>
                      <a:pt x="423" y="143"/>
                    </a:moveTo>
                    <a:cubicBezTo>
                      <a:pt x="435" y="156"/>
                      <a:pt x="446" y="170"/>
                      <a:pt x="455" y="184"/>
                    </a:cubicBezTo>
                    <a:cubicBezTo>
                      <a:pt x="486" y="231"/>
                      <a:pt x="497" y="292"/>
                      <a:pt x="479" y="345"/>
                    </a:cubicBezTo>
                    <a:cubicBezTo>
                      <a:pt x="477" y="350"/>
                      <a:pt x="475" y="355"/>
                      <a:pt x="473" y="360"/>
                    </a:cubicBezTo>
                    <a:cubicBezTo>
                      <a:pt x="476" y="351"/>
                      <a:pt x="479" y="341"/>
                      <a:pt x="480" y="332"/>
                    </a:cubicBezTo>
                    <a:cubicBezTo>
                      <a:pt x="482" y="323"/>
                      <a:pt x="484" y="314"/>
                      <a:pt x="485" y="305"/>
                    </a:cubicBezTo>
                    <a:cubicBezTo>
                      <a:pt x="490" y="248"/>
                      <a:pt x="466" y="193"/>
                      <a:pt x="429" y="151"/>
                    </a:cubicBezTo>
                    <a:cubicBezTo>
                      <a:pt x="427" y="149"/>
                      <a:pt x="425" y="146"/>
                      <a:pt x="423" y="143"/>
                    </a:cubicBezTo>
                    <a:moveTo>
                      <a:pt x="464" y="389"/>
                    </a:moveTo>
                    <a:cubicBezTo>
                      <a:pt x="444" y="420"/>
                      <a:pt x="417" y="445"/>
                      <a:pt x="386" y="464"/>
                    </a:cubicBezTo>
                    <a:cubicBezTo>
                      <a:pt x="387" y="464"/>
                      <a:pt x="387" y="464"/>
                      <a:pt x="387" y="463"/>
                    </a:cubicBezTo>
                    <a:cubicBezTo>
                      <a:pt x="414" y="446"/>
                      <a:pt x="438" y="425"/>
                      <a:pt x="457" y="398"/>
                    </a:cubicBezTo>
                    <a:cubicBezTo>
                      <a:pt x="460" y="395"/>
                      <a:pt x="462" y="392"/>
                      <a:pt x="464" y="389"/>
                    </a:cubicBezTo>
                    <a:moveTo>
                      <a:pt x="364" y="481"/>
                    </a:moveTo>
                    <a:cubicBezTo>
                      <a:pt x="361" y="485"/>
                      <a:pt x="358" y="489"/>
                      <a:pt x="355" y="492"/>
                    </a:cubicBezTo>
                    <a:cubicBezTo>
                      <a:pt x="354" y="493"/>
                      <a:pt x="354" y="493"/>
                      <a:pt x="353" y="493"/>
                    </a:cubicBezTo>
                    <a:cubicBezTo>
                      <a:pt x="356" y="489"/>
                      <a:pt x="359" y="486"/>
                      <a:pt x="361" y="482"/>
                    </a:cubicBezTo>
                    <a:cubicBezTo>
                      <a:pt x="362" y="482"/>
                      <a:pt x="363" y="481"/>
                      <a:pt x="364" y="481"/>
                    </a:cubicBezTo>
                    <a:moveTo>
                      <a:pt x="349" y="499"/>
                    </a:moveTo>
                    <a:cubicBezTo>
                      <a:pt x="345" y="504"/>
                      <a:pt x="340" y="508"/>
                      <a:pt x="336" y="513"/>
                    </a:cubicBezTo>
                    <a:cubicBezTo>
                      <a:pt x="295" y="549"/>
                      <a:pt x="238" y="567"/>
                      <a:pt x="185" y="558"/>
                    </a:cubicBezTo>
                    <a:cubicBezTo>
                      <a:pt x="150" y="553"/>
                      <a:pt x="118" y="537"/>
                      <a:pt x="94" y="513"/>
                    </a:cubicBezTo>
                    <a:cubicBezTo>
                      <a:pt x="94" y="512"/>
                      <a:pt x="94" y="512"/>
                      <a:pt x="94" y="511"/>
                    </a:cubicBezTo>
                    <a:cubicBezTo>
                      <a:pt x="105" y="522"/>
                      <a:pt x="118" y="532"/>
                      <a:pt x="132" y="539"/>
                    </a:cubicBezTo>
                    <a:cubicBezTo>
                      <a:pt x="163" y="556"/>
                      <a:pt x="200" y="562"/>
                      <a:pt x="236" y="557"/>
                    </a:cubicBezTo>
                    <a:cubicBezTo>
                      <a:pt x="278" y="552"/>
                      <a:pt x="318" y="531"/>
                      <a:pt x="347" y="500"/>
                    </a:cubicBezTo>
                    <a:cubicBezTo>
                      <a:pt x="348" y="500"/>
                      <a:pt x="348" y="499"/>
                      <a:pt x="349" y="499"/>
                    </a:cubicBezTo>
                    <a:moveTo>
                      <a:pt x="94" y="500"/>
                    </a:moveTo>
                    <a:cubicBezTo>
                      <a:pt x="94" y="500"/>
                      <a:pt x="94" y="500"/>
                      <a:pt x="94" y="500"/>
                    </a:cubicBezTo>
                    <a:cubicBezTo>
                      <a:pt x="95" y="500"/>
                      <a:pt x="96" y="501"/>
                      <a:pt x="97" y="502"/>
                    </a:cubicBezTo>
                    <a:cubicBezTo>
                      <a:pt x="124" y="530"/>
                      <a:pt x="161" y="548"/>
                      <a:pt x="201" y="550"/>
                    </a:cubicBezTo>
                    <a:cubicBezTo>
                      <a:pt x="250" y="554"/>
                      <a:pt x="299" y="534"/>
                      <a:pt x="334" y="500"/>
                    </a:cubicBezTo>
                    <a:cubicBezTo>
                      <a:pt x="335" y="500"/>
                      <a:pt x="336" y="500"/>
                      <a:pt x="336" y="500"/>
                    </a:cubicBezTo>
                    <a:cubicBezTo>
                      <a:pt x="300" y="536"/>
                      <a:pt x="247" y="556"/>
                      <a:pt x="196" y="551"/>
                    </a:cubicBezTo>
                    <a:cubicBezTo>
                      <a:pt x="156" y="548"/>
                      <a:pt x="121" y="529"/>
                      <a:pt x="94" y="500"/>
                    </a:cubicBezTo>
                    <a:moveTo>
                      <a:pt x="93" y="499"/>
                    </a:moveTo>
                    <a:cubicBezTo>
                      <a:pt x="91" y="497"/>
                      <a:pt x="89" y="494"/>
                      <a:pt x="87" y="492"/>
                    </a:cubicBezTo>
                    <a:cubicBezTo>
                      <a:pt x="87" y="492"/>
                      <a:pt x="87" y="492"/>
                      <a:pt x="87" y="492"/>
                    </a:cubicBezTo>
                    <a:cubicBezTo>
                      <a:pt x="87" y="492"/>
                      <a:pt x="88" y="493"/>
                      <a:pt x="89" y="493"/>
                    </a:cubicBezTo>
                    <a:cubicBezTo>
                      <a:pt x="90" y="495"/>
                      <a:pt x="92" y="497"/>
                      <a:pt x="93" y="498"/>
                    </a:cubicBezTo>
                    <a:cubicBezTo>
                      <a:pt x="93" y="499"/>
                      <a:pt x="93" y="499"/>
                      <a:pt x="93" y="499"/>
                    </a:cubicBezTo>
                    <a:moveTo>
                      <a:pt x="54" y="456"/>
                    </a:moveTo>
                    <a:cubicBezTo>
                      <a:pt x="52" y="452"/>
                      <a:pt x="51" y="449"/>
                      <a:pt x="49" y="445"/>
                    </a:cubicBezTo>
                    <a:cubicBezTo>
                      <a:pt x="50" y="446"/>
                      <a:pt x="51" y="448"/>
                      <a:pt x="52" y="449"/>
                    </a:cubicBezTo>
                    <a:cubicBezTo>
                      <a:pt x="54" y="453"/>
                      <a:pt x="55" y="456"/>
                      <a:pt x="57" y="460"/>
                    </a:cubicBezTo>
                    <a:cubicBezTo>
                      <a:pt x="56" y="458"/>
                      <a:pt x="55" y="457"/>
                      <a:pt x="54" y="456"/>
                    </a:cubicBezTo>
                    <a:moveTo>
                      <a:pt x="90" y="145"/>
                    </a:moveTo>
                    <a:cubicBezTo>
                      <a:pt x="103" y="128"/>
                      <a:pt x="118" y="113"/>
                      <a:pt x="134" y="99"/>
                    </a:cubicBezTo>
                    <a:cubicBezTo>
                      <a:pt x="145" y="92"/>
                      <a:pt x="156" y="86"/>
                      <a:pt x="167" y="81"/>
                    </a:cubicBezTo>
                    <a:cubicBezTo>
                      <a:pt x="158" y="87"/>
                      <a:pt x="149" y="93"/>
                      <a:pt x="141" y="99"/>
                    </a:cubicBezTo>
                    <a:cubicBezTo>
                      <a:pt x="139" y="101"/>
                      <a:pt x="137" y="103"/>
                      <a:pt x="134" y="105"/>
                    </a:cubicBezTo>
                    <a:cubicBezTo>
                      <a:pt x="118" y="116"/>
                      <a:pt x="103" y="130"/>
                      <a:pt x="90" y="145"/>
                    </a:cubicBezTo>
                    <a:moveTo>
                      <a:pt x="215" y="58"/>
                    </a:moveTo>
                    <a:cubicBezTo>
                      <a:pt x="219" y="58"/>
                      <a:pt x="224" y="57"/>
                      <a:pt x="229" y="56"/>
                    </a:cubicBezTo>
                    <a:cubicBezTo>
                      <a:pt x="221" y="58"/>
                      <a:pt x="213" y="61"/>
                      <a:pt x="205" y="64"/>
                    </a:cubicBezTo>
                    <a:cubicBezTo>
                      <a:pt x="204" y="64"/>
                      <a:pt x="204" y="64"/>
                      <a:pt x="203" y="64"/>
                    </a:cubicBezTo>
                    <a:cubicBezTo>
                      <a:pt x="207" y="62"/>
                      <a:pt x="211" y="60"/>
                      <a:pt x="215" y="58"/>
                    </a:cubicBezTo>
                    <a:moveTo>
                      <a:pt x="219" y="56"/>
                    </a:moveTo>
                    <a:cubicBezTo>
                      <a:pt x="242" y="46"/>
                      <a:pt x="265" y="39"/>
                      <a:pt x="289" y="34"/>
                    </a:cubicBezTo>
                    <a:cubicBezTo>
                      <a:pt x="349" y="22"/>
                      <a:pt x="416" y="32"/>
                      <a:pt x="465" y="72"/>
                    </a:cubicBezTo>
                    <a:cubicBezTo>
                      <a:pt x="512" y="111"/>
                      <a:pt x="537" y="168"/>
                      <a:pt x="544" y="224"/>
                    </a:cubicBezTo>
                    <a:cubicBezTo>
                      <a:pt x="550" y="281"/>
                      <a:pt x="538" y="337"/>
                      <a:pt x="509" y="383"/>
                    </a:cubicBezTo>
                    <a:cubicBezTo>
                      <a:pt x="501" y="396"/>
                      <a:pt x="491" y="408"/>
                      <a:pt x="480" y="419"/>
                    </a:cubicBezTo>
                    <a:cubicBezTo>
                      <a:pt x="480" y="404"/>
                      <a:pt x="479" y="390"/>
                      <a:pt x="476" y="375"/>
                    </a:cubicBezTo>
                    <a:cubicBezTo>
                      <a:pt x="489" y="350"/>
                      <a:pt x="497" y="322"/>
                      <a:pt x="497" y="293"/>
                    </a:cubicBezTo>
                    <a:cubicBezTo>
                      <a:pt x="498" y="256"/>
                      <a:pt x="488" y="218"/>
                      <a:pt x="469" y="186"/>
                    </a:cubicBezTo>
                    <a:cubicBezTo>
                      <a:pt x="450" y="154"/>
                      <a:pt x="425" y="127"/>
                      <a:pt x="397" y="105"/>
                    </a:cubicBezTo>
                    <a:cubicBezTo>
                      <a:pt x="368" y="82"/>
                      <a:pt x="336" y="65"/>
                      <a:pt x="300" y="57"/>
                    </a:cubicBezTo>
                    <a:cubicBezTo>
                      <a:pt x="298" y="57"/>
                      <a:pt x="296" y="56"/>
                      <a:pt x="294" y="56"/>
                    </a:cubicBezTo>
                    <a:cubicBezTo>
                      <a:pt x="298" y="55"/>
                      <a:pt x="302" y="54"/>
                      <a:pt x="306" y="54"/>
                    </a:cubicBezTo>
                    <a:cubicBezTo>
                      <a:pt x="370" y="44"/>
                      <a:pt x="436" y="64"/>
                      <a:pt x="475" y="112"/>
                    </a:cubicBezTo>
                    <a:cubicBezTo>
                      <a:pt x="514" y="160"/>
                      <a:pt x="531" y="227"/>
                      <a:pt x="521" y="288"/>
                    </a:cubicBezTo>
                    <a:cubicBezTo>
                      <a:pt x="519" y="300"/>
                      <a:pt x="517" y="310"/>
                      <a:pt x="516" y="315"/>
                    </a:cubicBezTo>
                    <a:cubicBezTo>
                      <a:pt x="515" y="318"/>
                      <a:pt x="518" y="313"/>
                      <a:pt x="520" y="303"/>
                    </a:cubicBezTo>
                    <a:cubicBezTo>
                      <a:pt x="533" y="245"/>
                      <a:pt x="523" y="178"/>
                      <a:pt x="486" y="125"/>
                    </a:cubicBezTo>
                    <a:cubicBezTo>
                      <a:pt x="452" y="71"/>
                      <a:pt x="386" y="44"/>
                      <a:pt x="320" y="51"/>
                    </a:cubicBezTo>
                    <a:cubicBezTo>
                      <a:pt x="310" y="51"/>
                      <a:pt x="299" y="53"/>
                      <a:pt x="289" y="55"/>
                    </a:cubicBezTo>
                    <a:cubicBezTo>
                      <a:pt x="273" y="52"/>
                      <a:pt x="257" y="52"/>
                      <a:pt x="241" y="54"/>
                    </a:cubicBezTo>
                    <a:cubicBezTo>
                      <a:pt x="234" y="55"/>
                      <a:pt x="226" y="55"/>
                      <a:pt x="219" y="56"/>
                    </a:cubicBezTo>
                    <a:moveTo>
                      <a:pt x="479" y="420"/>
                    </a:moveTo>
                    <a:cubicBezTo>
                      <a:pt x="453" y="446"/>
                      <a:pt x="421" y="465"/>
                      <a:pt x="386" y="473"/>
                    </a:cubicBezTo>
                    <a:cubicBezTo>
                      <a:pt x="384" y="473"/>
                      <a:pt x="383" y="474"/>
                      <a:pt x="381" y="474"/>
                    </a:cubicBezTo>
                    <a:cubicBezTo>
                      <a:pt x="382" y="473"/>
                      <a:pt x="382" y="471"/>
                      <a:pt x="383" y="470"/>
                    </a:cubicBezTo>
                    <a:cubicBezTo>
                      <a:pt x="413" y="452"/>
                      <a:pt x="441" y="428"/>
                      <a:pt x="462" y="398"/>
                    </a:cubicBezTo>
                    <a:cubicBezTo>
                      <a:pt x="467" y="391"/>
                      <a:pt x="471" y="384"/>
                      <a:pt x="475" y="377"/>
                    </a:cubicBezTo>
                    <a:cubicBezTo>
                      <a:pt x="477" y="391"/>
                      <a:pt x="479" y="406"/>
                      <a:pt x="479" y="420"/>
                    </a:cubicBezTo>
                    <a:moveTo>
                      <a:pt x="479" y="424"/>
                    </a:moveTo>
                    <a:cubicBezTo>
                      <a:pt x="479" y="429"/>
                      <a:pt x="479" y="433"/>
                      <a:pt x="479" y="438"/>
                    </a:cubicBezTo>
                    <a:cubicBezTo>
                      <a:pt x="453" y="461"/>
                      <a:pt x="422" y="479"/>
                      <a:pt x="389" y="487"/>
                    </a:cubicBezTo>
                    <a:cubicBezTo>
                      <a:pt x="392" y="482"/>
                      <a:pt x="395" y="478"/>
                      <a:pt x="396" y="475"/>
                    </a:cubicBezTo>
                    <a:cubicBezTo>
                      <a:pt x="396" y="474"/>
                      <a:pt x="397" y="473"/>
                      <a:pt x="397" y="473"/>
                    </a:cubicBezTo>
                    <a:cubicBezTo>
                      <a:pt x="427" y="463"/>
                      <a:pt x="456" y="447"/>
                      <a:pt x="479" y="424"/>
                    </a:cubicBezTo>
                    <a:moveTo>
                      <a:pt x="387" y="487"/>
                    </a:moveTo>
                    <a:cubicBezTo>
                      <a:pt x="381" y="489"/>
                      <a:pt x="375" y="490"/>
                      <a:pt x="369" y="491"/>
                    </a:cubicBezTo>
                    <a:cubicBezTo>
                      <a:pt x="373" y="487"/>
                      <a:pt x="376" y="482"/>
                      <a:pt x="379" y="477"/>
                    </a:cubicBezTo>
                    <a:cubicBezTo>
                      <a:pt x="385" y="476"/>
                      <a:pt x="390" y="475"/>
                      <a:pt x="396" y="473"/>
                    </a:cubicBezTo>
                    <a:cubicBezTo>
                      <a:pt x="395" y="474"/>
                      <a:pt x="394" y="476"/>
                      <a:pt x="393" y="479"/>
                    </a:cubicBezTo>
                    <a:cubicBezTo>
                      <a:pt x="391" y="482"/>
                      <a:pt x="389" y="485"/>
                      <a:pt x="387" y="487"/>
                    </a:cubicBezTo>
                    <a:moveTo>
                      <a:pt x="382" y="495"/>
                    </a:moveTo>
                    <a:cubicBezTo>
                      <a:pt x="338" y="555"/>
                      <a:pt x="259" y="591"/>
                      <a:pt x="183" y="578"/>
                    </a:cubicBezTo>
                    <a:cubicBezTo>
                      <a:pt x="151" y="573"/>
                      <a:pt x="120" y="559"/>
                      <a:pt x="94" y="538"/>
                    </a:cubicBezTo>
                    <a:cubicBezTo>
                      <a:pt x="94" y="534"/>
                      <a:pt x="94" y="530"/>
                      <a:pt x="94" y="526"/>
                    </a:cubicBezTo>
                    <a:cubicBezTo>
                      <a:pt x="110" y="540"/>
                      <a:pt x="129" y="552"/>
                      <a:pt x="150" y="559"/>
                    </a:cubicBezTo>
                    <a:cubicBezTo>
                      <a:pt x="196" y="576"/>
                      <a:pt x="248" y="573"/>
                      <a:pt x="292" y="553"/>
                    </a:cubicBezTo>
                    <a:cubicBezTo>
                      <a:pt x="320" y="541"/>
                      <a:pt x="345" y="521"/>
                      <a:pt x="364" y="498"/>
                    </a:cubicBezTo>
                    <a:cubicBezTo>
                      <a:pt x="370" y="497"/>
                      <a:pt x="376" y="496"/>
                      <a:pt x="382" y="495"/>
                    </a:cubicBezTo>
                    <a:moveTo>
                      <a:pt x="86" y="505"/>
                    </a:moveTo>
                    <a:cubicBezTo>
                      <a:pt x="86" y="504"/>
                      <a:pt x="86" y="503"/>
                      <a:pt x="86" y="502"/>
                    </a:cubicBezTo>
                    <a:cubicBezTo>
                      <a:pt x="88" y="505"/>
                      <a:pt x="90" y="507"/>
                      <a:pt x="93" y="510"/>
                    </a:cubicBezTo>
                    <a:cubicBezTo>
                      <a:pt x="93" y="510"/>
                      <a:pt x="93" y="511"/>
                      <a:pt x="93" y="512"/>
                    </a:cubicBezTo>
                    <a:cubicBezTo>
                      <a:pt x="90" y="510"/>
                      <a:pt x="88" y="507"/>
                      <a:pt x="86" y="505"/>
                    </a:cubicBezTo>
                    <a:moveTo>
                      <a:pt x="80" y="498"/>
                    </a:moveTo>
                    <a:cubicBezTo>
                      <a:pt x="78" y="496"/>
                      <a:pt x="77" y="494"/>
                      <a:pt x="75" y="492"/>
                    </a:cubicBezTo>
                    <a:cubicBezTo>
                      <a:pt x="75" y="491"/>
                      <a:pt x="75" y="490"/>
                      <a:pt x="75" y="489"/>
                    </a:cubicBezTo>
                    <a:cubicBezTo>
                      <a:pt x="77" y="491"/>
                      <a:pt x="79" y="494"/>
                      <a:pt x="80" y="496"/>
                    </a:cubicBezTo>
                    <a:cubicBezTo>
                      <a:pt x="80" y="497"/>
                      <a:pt x="80" y="497"/>
                      <a:pt x="80" y="498"/>
                    </a:cubicBezTo>
                    <a:moveTo>
                      <a:pt x="69" y="483"/>
                    </a:moveTo>
                    <a:cubicBezTo>
                      <a:pt x="68" y="481"/>
                      <a:pt x="66" y="479"/>
                      <a:pt x="65" y="476"/>
                    </a:cubicBezTo>
                    <a:cubicBezTo>
                      <a:pt x="66" y="478"/>
                      <a:pt x="68" y="479"/>
                      <a:pt x="69" y="480"/>
                    </a:cubicBezTo>
                    <a:cubicBezTo>
                      <a:pt x="69" y="480"/>
                      <a:pt x="69" y="480"/>
                      <a:pt x="69" y="481"/>
                    </a:cubicBezTo>
                    <a:cubicBezTo>
                      <a:pt x="69" y="482"/>
                      <a:pt x="69" y="482"/>
                      <a:pt x="69" y="483"/>
                    </a:cubicBezTo>
                    <a:moveTo>
                      <a:pt x="61" y="175"/>
                    </a:moveTo>
                    <a:cubicBezTo>
                      <a:pt x="67" y="165"/>
                      <a:pt x="74" y="156"/>
                      <a:pt x="82" y="147"/>
                    </a:cubicBezTo>
                    <a:cubicBezTo>
                      <a:pt x="66" y="167"/>
                      <a:pt x="53" y="189"/>
                      <a:pt x="42" y="212"/>
                    </a:cubicBezTo>
                    <a:cubicBezTo>
                      <a:pt x="35" y="226"/>
                      <a:pt x="29" y="241"/>
                      <a:pt x="25" y="256"/>
                    </a:cubicBezTo>
                    <a:cubicBezTo>
                      <a:pt x="33" y="228"/>
                      <a:pt x="45" y="200"/>
                      <a:pt x="61" y="175"/>
                    </a:cubicBezTo>
                    <a:moveTo>
                      <a:pt x="158" y="81"/>
                    </a:moveTo>
                    <a:cubicBezTo>
                      <a:pt x="163" y="77"/>
                      <a:pt x="169" y="73"/>
                      <a:pt x="175" y="69"/>
                    </a:cubicBezTo>
                    <a:cubicBezTo>
                      <a:pt x="183" y="66"/>
                      <a:pt x="191" y="64"/>
                      <a:pt x="200" y="62"/>
                    </a:cubicBezTo>
                    <a:cubicBezTo>
                      <a:pt x="195" y="64"/>
                      <a:pt x="191" y="66"/>
                      <a:pt x="186" y="69"/>
                    </a:cubicBezTo>
                    <a:cubicBezTo>
                      <a:pt x="176" y="72"/>
                      <a:pt x="167" y="76"/>
                      <a:pt x="158" y="81"/>
                    </a:cubicBezTo>
                    <a:moveTo>
                      <a:pt x="480" y="437"/>
                    </a:moveTo>
                    <a:cubicBezTo>
                      <a:pt x="480" y="432"/>
                      <a:pt x="480" y="427"/>
                      <a:pt x="480" y="423"/>
                    </a:cubicBezTo>
                    <a:cubicBezTo>
                      <a:pt x="488" y="415"/>
                      <a:pt x="494" y="408"/>
                      <a:pt x="500" y="400"/>
                    </a:cubicBezTo>
                    <a:cubicBezTo>
                      <a:pt x="567" y="313"/>
                      <a:pt x="566" y="173"/>
                      <a:pt x="484" y="85"/>
                    </a:cubicBezTo>
                    <a:cubicBezTo>
                      <a:pt x="440" y="38"/>
                      <a:pt x="373" y="20"/>
                      <a:pt x="311" y="27"/>
                    </a:cubicBezTo>
                    <a:cubicBezTo>
                      <a:pt x="274" y="31"/>
                      <a:pt x="238" y="42"/>
                      <a:pt x="205" y="59"/>
                    </a:cubicBezTo>
                    <a:cubicBezTo>
                      <a:pt x="197" y="61"/>
                      <a:pt x="189" y="63"/>
                      <a:pt x="181" y="66"/>
                    </a:cubicBezTo>
                    <a:cubicBezTo>
                      <a:pt x="186" y="63"/>
                      <a:pt x="191" y="61"/>
                      <a:pt x="196" y="58"/>
                    </a:cubicBezTo>
                    <a:cubicBezTo>
                      <a:pt x="244" y="33"/>
                      <a:pt x="298" y="17"/>
                      <a:pt x="354" y="20"/>
                    </a:cubicBezTo>
                    <a:cubicBezTo>
                      <a:pt x="409" y="22"/>
                      <a:pt x="465" y="48"/>
                      <a:pt x="500" y="93"/>
                    </a:cubicBezTo>
                    <a:cubicBezTo>
                      <a:pt x="555" y="160"/>
                      <a:pt x="571" y="255"/>
                      <a:pt x="545" y="335"/>
                    </a:cubicBezTo>
                    <a:cubicBezTo>
                      <a:pt x="533" y="374"/>
                      <a:pt x="510" y="410"/>
                      <a:pt x="480" y="437"/>
                    </a:cubicBezTo>
                    <a:moveTo>
                      <a:pt x="95" y="542"/>
                    </a:moveTo>
                    <a:cubicBezTo>
                      <a:pt x="115" y="558"/>
                      <a:pt x="140" y="570"/>
                      <a:pt x="166" y="577"/>
                    </a:cubicBezTo>
                    <a:cubicBezTo>
                      <a:pt x="244" y="596"/>
                      <a:pt x="329" y="565"/>
                      <a:pt x="378" y="503"/>
                    </a:cubicBezTo>
                    <a:cubicBezTo>
                      <a:pt x="380" y="500"/>
                      <a:pt x="382" y="497"/>
                      <a:pt x="384" y="494"/>
                    </a:cubicBezTo>
                    <a:cubicBezTo>
                      <a:pt x="418" y="486"/>
                      <a:pt x="451" y="471"/>
                      <a:pt x="478" y="448"/>
                    </a:cubicBezTo>
                    <a:cubicBezTo>
                      <a:pt x="475" y="478"/>
                      <a:pt x="467" y="508"/>
                      <a:pt x="452" y="537"/>
                    </a:cubicBezTo>
                    <a:cubicBezTo>
                      <a:pt x="430" y="582"/>
                      <a:pt x="393" y="623"/>
                      <a:pt x="347" y="653"/>
                    </a:cubicBezTo>
                    <a:cubicBezTo>
                      <a:pt x="302" y="681"/>
                      <a:pt x="246" y="704"/>
                      <a:pt x="195" y="692"/>
                    </a:cubicBezTo>
                    <a:cubicBezTo>
                      <a:pt x="165" y="684"/>
                      <a:pt x="140" y="663"/>
                      <a:pt x="124" y="637"/>
                    </a:cubicBezTo>
                    <a:cubicBezTo>
                      <a:pt x="107" y="610"/>
                      <a:pt x="98" y="579"/>
                      <a:pt x="95" y="548"/>
                    </a:cubicBezTo>
                    <a:cubicBezTo>
                      <a:pt x="95" y="546"/>
                      <a:pt x="95" y="544"/>
                      <a:pt x="95" y="542"/>
                    </a:cubicBezTo>
                    <a:moveTo>
                      <a:pt x="86" y="531"/>
                    </a:moveTo>
                    <a:cubicBezTo>
                      <a:pt x="86" y="526"/>
                      <a:pt x="86" y="522"/>
                      <a:pt x="86" y="518"/>
                    </a:cubicBezTo>
                    <a:cubicBezTo>
                      <a:pt x="88" y="520"/>
                      <a:pt x="90" y="523"/>
                      <a:pt x="93" y="525"/>
                    </a:cubicBezTo>
                    <a:cubicBezTo>
                      <a:pt x="93" y="529"/>
                      <a:pt x="93" y="533"/>
                      <a:pt x="93" y="537"/>
                    </a:cubicBezTo>
                    <a:cubicBezTo>
                      <a:pt x="91" y="535"/>
                      <a:pt x="88" y="533"/>
                      <a:pt x="86" y="531"/>
                    </a:cubicBezTo>
                    <a:moveTo>
                      <a:pt x="74" y="519"/>
                    </a:moveTo>
                    <a:cubicBezTo>
                      <a:pt x="74" y="514"/>
                      <a:pt x="74" y="510"/>
                      <a:pt x="74" y="506"/>
                    </a:cubicBezTo>
                    <a:cubicBezTo>
                      <a:pt x="76" y="508"/>
                      <a:pt x="78" y="510"/>
                      <a:pt x="80" y="512"/>
                    </a:cubicBezTo>
                    <a:cubicBezTo>
                      <a:pt x="80" y="516"/>
                      <a:pt x="80" y="520"/>
                      <a:pt x="80" y="525"/>
                    </a:cubicBezTo>
                    <a:cubicBezTo>
                      <a:pt x="78" y="523"/>
                      <a:pt x="76" y="521"/>
                      <a:pt x="75" y="519"/>
                    </a:cubicBezTo>
                    <a:cubicBezTo>
                      <a:pt x="74" y="519"/>
                      <a:pt x="74" y="519"/>
                      <a:pt x="74" y="519"/>
                    </a:cubicBezTo>
                  </a:path>
                </a:pathLst>
              </a:custGeom>
              <a:solidFill>
                <a:srgbClr val="BAB9B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1" name="Freeform 185"/>
              <p:cNvSpPr/>
              <p:nvPr/>
            </p:nvSpPr>
            <p:spPr bwMode="auto">
              <a:xfrm>
                <a:off x="3179" y="2963"/>
                <a:ext cx="222" cy="253"/>
              </a:xfrm>
              <a:custGeom>
                <a:avLst/>
                <a:gdLst>
                  <a:gd name="T0" fmla="*/ 72 w 94"/>
                  <a:gd name="T1" fmla="*/ 79 h 107"/>
                  <a:gd name="T2" fmla="*/ 94 w 94"/>
                  <a:gd name="T3" fmla="*/ 107 h 107"/>
                  <a:gd name="T4" fmla="*/ 27 w 94"/>
                  <a:gd name="T5" fmla="*/ 26 h 107"/>
                  <a:gd name="T6" fmla="*/ 0 w 94"/>
                  <a:gd name="T7" fmla="*/ 0 h 107"/>
                  <a:gd name="T8" fmla="*/ 72 w 94"/>
                  <a:gd name="T9" fmla="*/ 79 h 107"/>
                </a:gdLst>
                <a:ahLst/>
                <a:cxnLst>
                  <a:cxn ang="0">
                    <a:pos x="T0" y="T1"/>
                  </a:cxn>
                  <a:cxn ang="0">
                    <a:pos x="T2" y="T3"/>
                  </a:cxn>
                  <a:cxn ang="0">
                    <a:pos x="T4" y="T5"/>
                  </a:cxn>
                  <a:cxn ang="0">
                    <a:pos x="T6" y="T7"/>
                  </a:cxn>
                  <a:cxn ang="0">
                    <a:pos x="T8" y="T9"/>
                  </a:cxn>
                </a:cxnLst>
                <a:rect l="0" t="0" r="r" b="b"/>
                <a:pathLst>
                  <a:path w="94" h="107">
                    <a:moveTo>
                      <a:pt x="72" y="79"/>
                    </a:moveTo>
                    <a:cubicBezTo>
                      <a:pt x="91" y="104"/>
                      <a:pt x="66" y="69"/>
                      <a:pt x="94" y="107"/>
                    </a:cubicBezTo>
                    <a:cubicBezTo>
                      <a:pt x="87" y="96"/>
                      <a:pt x="58" y="56"/>
                      <a:pt x="27" y="26"/>
                    </a:cubicBezTo>
                    <a:cubicBezTo>
                      <a:pt x="19" y="17"/>
                      <a:pt x="10" y="8"/>
                      <a:pt x="0" y="0"/>
                    </a:cubicBezTo>
                    <a:cubicBezTo>
                      <a:pt x="27" y="26"/>
                      <a:pt x="41" y="40"/>
                      <a:pt x="72" y="79"/>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2" name="Freeform 186"/>
              <p:cNvSpPr/>
              <p:nvPr/>
            </p:nvSpPr>
            <p:spPr bwMode="auto">
              <a:xfrm>
                <a:off x="1124" y="3022"/>
                <a:ext cx="109" cy="66"/>
              </a:xfrm>
              <a:custGeom>
                <a:avLst/>
                <a:gdLst>
                  <a:gd name="T0" fmla="*/ 32 w 46"/>
                  <a:gd name="T1" fmla="*/ 9 h 28"/>
                  <a:gd name="T2" fmla="*/ 41 w 46"/>
                  <a:gd name="T3" fmla="*/ 2 h 28"/>
                  <a:gd name="T4" fmla="*/ 4 w 46"/>
                  <a:gd name="T5" fmla="*/ 25 h 28"/>
                  <a:gd name="T6" fmla="*/ 32 w 46"/>
                  <a:gd name="T7" fmla="*/ 9 h 28"/>
                </a:gdLst>
                <a:ahLst/>
                <a:cxnLst>
                  <a:cxn ang="0">
                    <a:pos x="T0" y="T1"/>
                  </a:cxn>
                  <a:cxn ang="0">
                    <a:pos x="T2" y="T3"/>
                  </a:cxn>
                  <a:cxn ang="0">
                    <a:pos x="T4" y="T5"/>
                  </a:cxn>
                  <a:cxn ang="0">
                    <a:pos x="T6" y="T7"/>
                  </a:cxn>
                </a:cxnLst>
                <a:rect l="0" t="0" r="r" b="b"/>
                <a:pathLst>
                  <a:path w="46" h="28">
                    <a:moveTo>
                      <a:pt x="32" y="9"/>
                    </a:moveTo>
                    <a:cubicBezTo>
                      <a:pt x="46" y="0"/>
                      <a:pt x="42" y="2"/>
                      <a:pt x="41" y="2"/>
                    </a:cubicBezTo>
                    <a:cubicBezTo>
                      <a:pt x="28" y="10"/>
                      <a:pt x="13" y="19"/>
                      <a:pt x="4" y="25"/>
                    </a:cubicBezTo>
                    <a:cubicBezTo>
                      <a:pt x="0" y="28"/>
                      <a:pt x="19" y="17"/>
                      <a:pt x="32" y="9"/>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3" name="Freeform 187"/>
              <p:cNvSpPr/>
              <p:nvPr/>
            </p:nvSpPr>
            <p:spPr bwMode="auto">
              <a:xfrm>
                <a:off x="2638" y="2623"/>
                <a:ext cx="475" cy="227"/>
              </a:xfrm>
              <a:custGeom>
                <a:avLst/>
                <a:gdLst>
                  <a:gd name="T0" fmla="*/ 109 w 201"/>
                  <a:gd name="T1" fmla="*/ 40 h 96"/>
                  <a:gd name="T2" fmla="*/ 187 w 201"/>
                  <a:gd name="T3" fmla="*/ 87 h 96"/>
                  <a:gd name="T4" fmla="*/ 89 w 201"/>
                  <a:gd name="T5" fmla="*/ 28 h 96"/>
                  <a:gd name="T6" fmla="*/ 38 w 201"/>
                  <a:gd name="T7" fmla="*/ 9 h 96"/>
                  <a:gd name="T8" fmla="*/ 49 w 201"/>
                  <a:gd name="T9" fmla="*/ 15 h 96"/>
                  <a:gd name="T10" fmla="*/ 109 w 201"/>
                  <a:gd name="T11" fmla="*/ 40 h 96"/>
                </a:gdLst>
                <a:ahLst/>
                <a:cxnLst>
                  <a:cxn ang="0">
                    <a:pos x="T0" y="T1"/>
                  </a:cxn>
                  <a:cxn ang="0">
                    <a:pos x="T2" y="T3"/>
                  </a:cxn>
                  <a:cxn ang="0">
                    <a:pos x="T4" y="T5"/>
                  </a:cxn>
                  <a:cxn ang="0">
                    <a:pos x="T6" y="T7"/>
                  </a:cxn>
                  <a:cxn ang="0">
                    <a:pos x="T8" y="T9"/>
                  </a:cxn>
                  <a:cxn ang="0">
                    <a:pos x="T10" y="T11"/>
                  </a:cxn>
                </a:cxnLst>
                <a:rect l="0" t="0" r="r" b="b"/>
                <a:pathLst>
                  <a:path w="201" h="96">
                    <a:moveTo>
                      <a:pt x="109" y="40"/>
                    </a:moveTo>
                    <a:cubicBezTo>
                      <a:pt x="133" y="52"/>
                      <a:pt x="163" y="69"/>
                      <a:pt x="187" y="87"/>
                    </a:cubicBezTo>
                    <a:cubicBezTo>
                      <a:pt x="201" y="96"/>
                      <a:pt x="152" y="55"/>
                      <a:pt x="89" y="28"/>
                    </a:cubicBezTo>
                    <a:cubicBezTo>
                      <a:pt x="70" y="19"/>
                      <a:pt x="45" y="11"/>
                      <a:pt x="38" y="9"/>
                    </a:cubicBezTo>
                    <a:cubicBezTo>
                      <a:pt x="23" y="6"/>
                      <a:pt x="0" y="0"/>
                      <a:pt x="49" y="15"/>
                    </a:cubicBezTo>
                    <a:cubicBezTo>
                      <a:pt x="61" y="19"/>
                      <a:pt x="115" y="41"/>
                      <a:pt x="109" y="40"/>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4" name="Freeform 188"/>
              <p:cNvSpPr/>
              <p:nvPr/>
            </p:nvSpPr>
            <p:spPr bwMode="auto">
              <a:xfrm>
                <a:off x="1211" y="2531"/>
                <a:ext cx="1855" cy="465"/>
              </a:xfrm>
              <a:custGeom>
                <a:avLst/>
                <a:gdLst>
                  <a:gd name="T0" fmla="*/ 176 w 785"/>
                  <a:gd name="T1" fmla="*/ 103 h 197"/>
                  <a:gd name="T2" fmla="*/ 182 w 785"/>
                  <a:gd name="T3" fmla="*/ 100 h 197"/>
                  <a:gd name="T4" fmla="*/ 213 w 785"/>
                  <a:gd name="T5" fmla="*/ 84 h 197"/>
                  <a:gd name="T6" fmla="*/ 253 w 785"/>
                  <a:gd name="T7" fmla="*/ 68 h 197"/>
                  <a:gd name="T8" fmla="*/ 259 w 785"/>
                  <a:gd name="T9" fmla="*/ 64 h 197"/>
                  <a:gd name="T10" fmla="*/ 367 w 785"/>
                  <a:gd name="T11" fmla="*/ 29 h 197"/>
                  <a:gd name="T12" fmla="*/ 485 w 785"/>
                  <a:gd name="T13" fmla="*/ 14 h 197"/>
                  <a:gd name="T14" fmla="*/ 455 w 785"/>
                  <a:gd name="T15" fmla="*/ 15 h 197"/>
                  <a:gd name="T16" fmla="*/ 547 w 785"/>
                  <a:gd name="T17" fmla="*/ 16 h 197"/>
                  <a:gd name="T18" fmla="*/ 578 w 785"/>
                  <a:gd name="T19" fmla="*/ 19 h 197"/>
                  <a:gd name="T20" fmla="*/ 502 w 785"/>
                  <a:gd name="T21" fmla="*/ 10 h 197"/>
                  <a:gd name="T22" fmla="*/ 589 w 785"/>
                  <a:gd name="T23" fmla="*/ 18 h 197"/>
                  <a:gd name="T24" fmla="*/ 551 w 785"/>
                  <a:gd name="T25" fmla="*/ 12 h 197"/>
                  <a:gd name="T26" fmla="*/ 587 w 785"/>
                  <a:gd name="T27" fmla="*/ 17 h 197"/>
                  <a:gd name="T28" fmla="*/ 562 w 785"/>
                  <a:gd name="T29" fmla="*/ 12 h 197"/>
                  <a:gd name="T30" fmla="*/ 742 w 785"/>
                  <a:gd name="T31" fmla="*/ 71 h 197"/>
                  <a:gd name="T32" fmla="*/ 785 w 785"/>
                  <a:gd name="T33" fmla="*/ 95 h 197"/>
                  <a:gd name="T34" fmla="*/ 671 w 785"/>
                  <a:gd name="T35" fmla="*/ 36 h 197"/>
                  <a:gd name="T36" fmla="*/ 600 w 785"/>
                  <a:gd name="T37" fmla="*/ 17 h 197"/>
                  <a:gd name="T38" fmla="*/ 550 w 785"/>
                  <a:gd name="T39" fmla="*/ 9 h 197"/>
                  <a:gd name="T40" fmla="*/ 484 w 785"/>
                  <a:gd name="T41" fmla="*/ 4 h 197"/>
                  <a:gd name="T42" fmla="*/ 569 w 785"/>
                  <a:gd name="T43" fmla="*/ 10 h 197"/>
                  <a:gd name="T44" fmla="*/ 392 w 785"/>
                  <a:gd name="T45" fmla="*/ 12 h 197"/>
                  <a:gd name="T46" fmla="*/ 405 w 785"/>
                  <a:gd name="T47" fmla="*/ 10 h 197"/>
                  <a:gd name="T48" fmla="*/ 274 w 785"/>
                  <a:gd name="T49" fmla="*/ 46 h 197"/>
                  <a:gd name="T50" fmla="*/ 172 w 785"/>
                  <a:gd name="T51" fmla="*/ 91 h 197"/>
                  <a:gd name="T52" fmla="*/ 23 w 785"/>
                  <a:gd name="T53" fmla="*/ 180 h 197"/>
                  <a:gd name="T54" fmla="*/ 27 w 785"/>
                  <a:gd name="T55" fmla="*/ 179 h 197"/>
                  <a:gd name="T56" fmla="*/ 70 w 785"/>
                  <a:gd name="T57" fmla="*/ 154 h 197"/>
                  <a:gd name="T58" fmla="*/ 0 w 785"/>
                  <a:gd name="T59" fmla="*/ 197 h 197"/>
                  <a:gd name="T60" fmla="*/ 45 w 785"/>
                  <a:gd name="T61" fmla="*/ 174 h 197"/>
                  <a:gd name="T62" fmla="*/ 133 w 785"/>
                  <a:gd name="T63" fmla="*/ 125 h 197"/>
                  <a:gd name="T64" fmla="*/ 121 w 785"/>
                  <a:gd name="T65" fmla="*/ 132 h 197"/>
                  <a:gd name="T66" fmla="*/ 176 w 785"/>
                  <a:gd name="T67" fmla="*/ 103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85" h="197">
                    <a:moveTo>
                      <a:pt x="176" y="103"/>
                    </a:moveTo>
                    <a:cubicBezTo>
                      <a:pt x="182" y="100"/>
                      <a:pt x="182" y="100"/>
                      <a:pt x="182" y="100"/>
                    </a:cubicBezTo>
                    <a:cubicBezTo>
                      <a:pt x="197" y="93"/>
                      <a:pt x="189" y="96"/>
                      <a:pt x="213" y="84"/>
                    </a:cubicBezTo>
                    <a:cubicBezTo>
                      <a:pt x="226" y="78"/>
                      <a:pt x="239" y="73"/>
                      <a:pt x="253" y="68"/>
                    </a:cubicBezTo>
                    <a:cubicBezTo>
                      <a:pt x="277" y="58"/>
                      <a:pt x="261" y="64"/>
                      <a:pt x="259" y="64"/>
                    </a:cubicBezTo>
                    <a:cubicBezTo>
                      <a:pt x="304" y="46"/>
                      <a:pt x="335" y="37"/>
                      <a:pt x="367" y="29"/>
                    </a:cubicBezTo>
                    <a:cubicBezTo>
                      <a:pt x="400" y="22"/>
                      <a:pt x="433" y="15"/>
                      <a:pt x="485" y="14"/>
                    </a:cubicBezTo>
                    <a:cubicBezTo>
                      <a:pt x="475" y="14"/>
                      <a:pt x="465" y="14"/>
                      <a:pt x="455" y="15"/>
                    </a:cubicBezTo>
                    <a:cubicBezTo>
                      <a:pt x="482" y="12"/>
                      <a:pt x="526" y="14"/>
                      <a:pt x="547" y="16"/>
                    </a:cubicBezTo>
                    <a:cubicBezTo>
                      <a:pt x="479" y="9"/>
                      <a:pt x="576" y="17"/>
                      <a:pt x="578" y="19"/>
                    </a:cubicBezTo>
                    <a:cubicBezTo>
                      <a:pt x="565" y="16"/>
                      <a:pt x="545" y="11"/>
                      <a:pt x="502" y="10"/>
                    </a:cubicBezTo>
                    <a:cubicBezTo>
                      <a:pt x="532" y="10"/>
                      <a:pt x="564" y="14"/>
                      <a:pt x="589" y="18"/>
                    </a:cubicBezTo>
                    <a:cubicBezTo>
                      <a:pt x="576" y="16"/>
                      <a:pt x="564" y="13"/>
                      <a:pt x="551" y="12"/>
                    </a:cubicBezTo>
                    <a:cubicBezTo>
                      <a:pt x="541" y="11"/>
                      <a:pt x="559" y="12"/>
                      <a:pt x="587" y="17"/>
                    </a:cubicBezTo>
                    <a:cubicBezTo>
                      <a:pt x="553" y="11"/>
                      <a:pt x="573" y="14"/>
                      <a:pt x="562" y="12"/>
                    </a:cubicBezTo>
                    <a:cubicBezTo>
                      <a:pt x="623" y="21"/>
                      <a:pt x="681" y="39"/>
                      <a:pt x="742" y="71"/>
                    </a:cubicBezTo>
                    <a:cubicBezTo>
                      <a:pt x="770" y="86"/>
                      <a:pt x="770" y="87"/>
                      <a:pt x="785" y="95"/>
                    </a:cubicBezTo>
                    <a:cubicBezTo>
                      <a:pt x="737" y="64"/>
                      <a:pt x="705" y="49"/>
                      <a:pt x="671" y="36"/>
                    </a:cubicBezTo>
                    <a:cubicBezTo>
                      <a:pt x="656" y="31"/>
                      <a:pt x="627" y="22"/>
                      <a:pt x="600" y="17"/>
                    </a:cubicBezTo>
                    <a:cubicBezTo>
                      <a:pt x="574" y="11"/>
                      <a:pt x="551" y="8"/>
                      <a:pt x="550" y="9"/>
                    </a:cubicBezTo>
                    <a:cubicBezTo>
                      <a:pt x="528" y="6"/>
                      <a:pt x="501" y="4"/>
                      <a:pt x="484" y="4"/>
                    </a:cubicBezTo>
                    <a:cubicBezTo>
                      <a:pt x="500" y="3"/>
                      <a:pt x="553" y="7"/>
                      <a:pt x="569" y="10"/>
                    </a:cubicBezTo>
                    <a:cubicBezTo>
                      <a:pt x="498" y="0"/>
                      <a:pt x="464" y="1"/>
                      <a:pt x="392" y="12"/>
                    </a:cubicBezTo>
                    <a:cubicBezTo>
                      <a:pt x="405" y="10"/>
                      <a:pt x="405" y="10"/>
                      <a:pt x="405" y="10"/>
                    </a:cubicBezTo>
                    <a:cubicBezTo>
                      <a:pt x="367" y="16"/>
                      <a:pt x="318" y="29"/>
                      <a:pt x="274" y="46"/>
                    </a:cubicBezTo>
                    <a:cubicBezTo>
                      <a:pt x="230" y="62"/>
                      <a:pt x="192" y="81"/>
                      <a:pt x="172" y="91"/>
                    </a:cubicBezTo>
                    <a:cubicBezTo>
                      <a:pt x="101" y="128"/>
                      <a:pt x="38" y="169"/>
                      <a:pt x="23" y="180"/>
                    </a:cubicBezTo>
                    <a:cubicBezTo>
                      <a:pt x="81" y="145"/>
                      <a:pt x="22" y="182"/>
                      <a:pt x="27" y="179"/>
                    </a:cubicBezTo>
                    <a:cubicBezTo>
                      <a:pt x="46" y="168"/>
                      <a:pt x="75" y="150"/>
                      <a:pt x="70" y="154"/>
                    </a:cubicBezTo>
                    <a:cubicBezTo>
                      <a:pt x="38" y="174"/>
                      <a:pt x="11" y="189"/>
                      <a:pt x="0" y="197"/>
                    </a:cubicBezTo>
                    <a:cubicBezTo>
                      <a:pt x="58" y="163"/>
                      <a:pt x="25" y="185"/>
                      <a:pt x="45" y="174"/>
                    </a:cubicBezTo>
                    <a:cubicBezTo>
                      <a:pt x="61" y="165"/>
                      <a:pt x="142" y="118"/>
                      <a:pt x="133" y="125"/>
                    </a:cubicBezTo>
                    <a:cubicBezTo>
                      <a:pt x="89" y="149"/>
                      <a:pt x="131" y="126"/>
                      <a:pt x="121" y="132"/>
                    </a:cubicBezTo>
                    <a:cubicBezTo>
                      <a:pt x="136" y="124"/>
                      <a:pt x="150" y="116"/>
                      <a:pt x="176" y="103"/>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5" name="Freeform 189"/>
              <p:cNvSpPr/>
              <p:nvPr/>
            </p:nvSpPr>
            <p:spPr bwMode="auto">
              <a:xfrm>
                <a:off x="3649" y="3556"/>
                <a:ext cx="43" cy="302"/>
              </a:xfrm>
              <a:custGeom>
                <a:avLst/>
                <a:gdLst>
                  <a:gd name="T0" fmla="*/ 16 w 18"/>
                  <a:gd name="T1" fmla="*/ 94 h 128"/>
                  <a:gd name="T2" fmla="*/ 16 w 18"/>
                  <a:gd name="T3" fmla="*/ 121 h 128"/>
                  <a:gd name="T4" fmla="*/ 17 w 18"/>
                  <a:gd name="T5" fmla="*/ 95 h 128"/>
                  <a:gd name="T6" fmla="*/ 10 w 18"/>
                  <a:gd name="T7" fmla="*/ 35 h 128"/>
                  <a:gd name="T8" fmla="*/ 1 w 18"/>
                  <a:gd name="T9" fmla="*/ 4 h 128"/>
                  <a:gd name="T10" fmla="*/ 16 w 18"/>
                  <a:gd name="T11" fmla="*/ 94 h 128"/>
                </a:gdLst>
                <a:ahLst/>
                <a:cxnLst>
                  <a:cxn ang="0">
                    <a:pos x="T0" y="T1"/>
                  </a:cxn>
                  <a:cxn ang="0">
                    <a:pos x="T2" y="T3"/>
                  </a:cxn>
                  <a:cxn ang="0">
                    <a:pos x="T4" y="T5"/>
                  </a:cxn>
                  <a:cxn ang="0">
                    <a:pos x="T6" y="T7"/>
                  </a:cxn>
                  <a:cxn ang="0">
                    <a:pos x="T8" y="T9"/>
                  </a:cxn>
                  <a:cxn ang="0">
                    <a:pos x="T10" y="T11"/>
                  </a:cxn>
                </a:cxnLst>
                <a:rect l="0" t="0" r="r" b="b"/>
                <a:pathLst>
                  <a:path w="18" h="128">
                    <a:moveTo>
                      <a:pt x="16" y="94"/>
                    </a:moveTo>
                    <a:cubicBezTo>
                      <a:pt x="16" y="123"/>
                      <a:pt x="16" y="113"/>
                      <a:pt x="16" y="121"/>
                    </a:cubicBezTo>
                    <a:cubicBezTo>
                      <a:pt x="16" y="128"/>
                      <a:pt x="18" y="114"/>
                      <a:pt x="17" y="95"/>
                    </a:cubicBezTo>
                    <a:cubicBezTo>
                      <a:pt x="17" y="75"/>
                      <a:pt x="13" y="50"/>
                      <a:pt x="10" y="35"/>
                    </a:cubicBezTo>
                    <a:cubicBezTo>
                      <a:pt x="3" y="3"/>
                      <a:pt x="0" y="0"/>
                      <a:pt x="1" y="4"/>
                    </a:cubicBezTo>
                    <a:cubicBezTo>
                      <a:pt x="3" y="11"/>
                      <a:pt x="16" y="65"/>
                      <a:pt x="16" y="94"/>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6" name="Freeform 190"/>
              <p:cNvSpPr/>
              <p:nvPr/>
            </p:nvSpPr>
            <p:spPr bwMode="auto">
              <a:xfrm>
                <a:off x="3059" y="2750"/>
                <a:ext cx="333" cy="291"/>
              </a:xfrm>
              <a:custGeom>
                <a:avLst/>
                <a:gdLst>
                  <a:gd name="T0" fmla="*/ 90 w 141"/>
                  <a:gd name="T1" fmla="*/ 72 h 123"/>
                  <a:gd name="T2" fmla="*/ 139 w 141"/>
                  <a:gd name="T3" fmla="*/ 123 h 123"/>
                  <a:gd name="T4" fmla="*/ 121 w 141"/>
                  <a:gd name="T5" fmla="*/ 100 h 123"/>
                  <a:gd name="T6" fmla="*/ 34 w 141"/>
                  <a:gd name="T7" fmla="*/ 22 h 123"/>
                  <a:gd name="T8" fmla="*/ 90 w 141"/>
                  <a:gd name="T9" fmla="*/ 72 h 123"/>
                </a:gdLst>
                <a:ahLst/>
                <a:cxnLst>
                  <a:cxn ang="0">
                    <a:pos x="T0" y="T1"/>
                  </a:cxn>
                  <a:cxn ang="0">
                    <a:pos x="T2" y="T3"/>
                  </a:cxn>
                  <a:cxn ang="0">
                    <a:pos x="T4" y="T5"/>
                  </a:cxn>
                  <a:cxn ang="0">
                    <a:pos x="T6" y="T7"/>
                  </a:cxn>
                  <a:cxn ang="0">
                    <a:pos x="T8" y="T9"/>
                  </a:cxn>
                </a:cxnLst>
                <a:rect l="0" t="0" r="r" b="b"/>
                <a:pathLst>
                  <a:path w="141" h="123">
                    <a:moveTo>
                      <a:pt x="90" y="72"/>
                    </a:moveTo>
                    <a:cubicBezTo>
                      <a:pt x="109" y="90"/>
                      <a:pt x="131" y="114"/>
                      <a:pt x="139" y="123"/>
                    </a:cubicBezTo>
                    <a:cubicBezTo>
                      <a:pt x="140" y="123"/>
                      <a:pt x="141" y="123"/>
                      <a:pt x="121" y="100"/>
                    </a:cubicBezTo>
                    <a:cubicBezTo>
                      <a:pt x="88" y="66"/>
                      <a:pt x="63" y="44"/>
                      <a:pt x="34" y="22"/>
                    </a:cubicBezTo>
                    <a:cubicBezTo>
                      <a:pt x="0" y="0"/>
                      <a:pt x="40" y="25"/>
                      <a:pt x="90" y="72"/>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7" name="Freeform 191"/>
              <p:cNvSpPr/>
              <p:nvPr/>
            </p:nvSpPr>
            <p:spPr bwMode="auto">
              <a:xfrm>
                <a:off x="3526" y="3204"/>
                <a:ext cx="206" cy="784"/>
              </a:xfrm>
              <a:custGeom>
                <a:avLst/>
                <a:gdLst>
                  <a:gd name="T0" fmla="*/ 75 w 87"/>
                  <a:gd name="T1" fmla="*/ 181 h 332"/>
                  <a:gd name="T2" fmla="*/ 79 w 87"/>
                  <a:gd name="T3" fmla="*/ 297 h 332"/>
                  <a:gd name="T4" fmla="*/ 80 w 87"/>
                  <a:gd name="T5" fmla="*/ 305 h 332"/>
                  <a:gd name="T6" fmla="*/ 83 w 87"/>
                  <a:gd name="T7" fmla="*/ 216 h 332"/>
                  <a:gd name="T8" fmla="*/ 74 w 87"/>
                  <a:gd name="T9" fmla="*/ 162 h 332"/>
                  <a:gd name="T10" fmla="*/ 13 w 87"/>
                  <a:gd name="T11" fmla="*/ 19 h 332"/>
                  <a:gd name="T12" fmla="*/ 35 w 87"/>
                  <a:gd name="T13" fmla="*/ 66 h 332"/>
                  <a:gd name="T14" fmla="*/ 47 w 87"/>
                  <a:gd name="T15" fmla="*/ 95 h 332"/>
                  <a:gd name="T16" fmla="*/ 75 w 87"/>
                  <a:gd name="T17" fmla="*/ 181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332">
                    <a:moveTo>
                      <a:pt x="75" y="181"/>
                    </a:moveTo>
                    <a:cubicBezTo>
                      <a:pt x="83" y="218"/>
                      <a:pt x="85" y="258"/>
                      <a:pt x="79" y="297"/>
                    </a:cubicBezTo>
                    <a:cubicBezTo>
                      <a:pt x="73" y="332"/>
                      <a:pt x="84" y="285"/>
                      <a:pt x="80" y="305"/>
                    </a:cubicBezTo>
                    <a:cubicBezTo>
                      <a:pt x="85" y="283"/>
                      <a:pt x="87" y="246"/>
                      <a:pt x="83" y="216"/>
                    </a:cubicBezTo>
                    <a:cubicBezTo>
                      <a:pt x="80" y="185"/>
                      <a:pt x="73" y="162"/>
                      <a:pt x="74" y="162"/>
                    </a:cubicBezTo>
                    <a:cubicBezTo>
                      <a:pt x="61" y="113"/>
                      <a:pt x="35" y="56"/>
                      <a:pt x="13" y="19"/>
                    </a:cubicBezTo>
                    <a:cubicBezTo>
                      <a:pt x="0" y="0"/>
                      <a:pt x="21" y="33"/>
                      <a:pt x="35" y="66"/>
                    </a:cubicBezTo>
                    <a:cubicBezTo>
                      <a:pt x="50" y="99"/>
                      <a:pt x="61" y="128"/>
                      <a:pt x="47" y="95"/>
                    </a:cubicBezTo>
                    <a:cubicBezTo>
                      <a:pt x="57" y="118"/>
                      <a:pt x="68" y="148"/>
                      <a:pt x="75" y="181"/>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8" name="Freeform 192"/>
              <p:cNvSpPr/>
              <p:nvPr/>
            </p:nvSpPr>
            <p:spPr bwMode="auto">
              <a:xfrm>
                <a:off x="1145" y="3305"/>
                <a:ext cx="40" cy="253"/>
              </a:xfrm>
              <a:custGeom>
                <a:avLst/>
                <a:gdLst>
                  <a:gd name="T0" fmla="*/ 5 w 17"/>
                  <a:gd name="T1" fmla="*/ 38 h 107"/>
                  <a:gd name="T2" fmla="*/ 10 w 17"/>
                  <a:gd name="T3" fmla="*/ 17 h 107"/>
                  <a:gd name="T4" fmla="*/ 2 w 17"/>
                  <a:gd name="T5" fmla="*/ 49 h 107"/>
                  <a:gd name="T6" fmla="*/ 8 w 17"/>
                  <a:gd name="T7" fmla="*/ 86 h 107"/>
                  <a:gd name="T8" fmla="*/ 13 w 17"/>
                  <a:gd name="T9" fmla="*/ 97 h 107"/>
                  <a:gd name="T10" fmla="*/ 5 w 17"/>
                  <a:gd name="T11" fmla="*/ 38 h 107"/>
                </a:gdLst>
                <a:ahLst/>
                <a:cxnLst>
                  <a:cxn ang="0">
                    <a:pos x="T0" y="T1"/>
                  </a:cxn>
                  <a:cxn ang="0">
                    <a:pos x="T2" y="T3"/>
                  </a:cxn>
                  <a:cxn ang="0">
                    <a:pos x="T4" y="T5"/>
                  </a:cxn>
                  <a:cxn ang="0">
                    <a:pos x="T6" y="T7"/>
                  </a:cxn>
                  <a:cxn ang="0">
                    <a:pos x="T8" y="T9"/>
                  </a:cxn>
                  <a:cxn ang="0">
                    <a:pos x="T10" y="T11"/>
                  </a:cxn>
                </a:cxnLst>
                <a:rect l="0" t="0" r="r" b="b"/>
                <a:pathLst>
                  <a:path w="17" h="107">
                    <a:moveTo>
                      <a:pt x="5" y="38"/>
                    </a:moveTo>
                    <a:cubicBezTo>
                      <a:pt x="17" y="0"/>
                      <a:pt x="11" y="20"/>
                      <a:pt x="10" y="17"/>
                    </a:cubicBezTo>
                    <a:cubicBezTo>
                      <a:pt x="7" y="26"/>
                      <a:pt x="3" y="38"/>
                      <a:pt x="2" y="49"/>
                    </a:cubicBezTo>
                    <a:cubicBezTo>
                      <a:pt x="2" y="61"/>
                      <a:pt x="4" y="74"/>
                      <a:pt x="8" y="86"/>
                    </a:cubicBezTo>
                    <a:cubicBezTo>
                      <a:pt x="16" y="106"/>
                      <a:pt x="17" y="107"/>
                      <a:pt x="13" y="97"/>
                    </a:cubicBezTo>
                    <a:cubicBezTo>
                      <a:pt x="9" y="87"/>
                      <a:pt x="0" y="63"/>
                      <a:pt x="5" y="38"/>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9" name="Freeform 193"/>
              <p:cNvSpPr/>
              <p:nvPr/>
            </p:nvSpPr>
            <p:spPr bwMode="auto">
              <a:xfrm>
                <a:off x="1301" y="3776"/>
                <a:ext cx="137" cy="141"/>
              </a:xfrm>
              <a:custGeom>
                <a:avLst/>
                <a:gdLst>
                  <a:gd name="T0" fmla="*/ 16 w 58"/>
                  <a:gd name="T1" fmla="*/ 17 h 60"/>
                  <a:gd name="T2" fmla="*/ 34 w 58"/>
                  <a:gd name="T3" fmla="*/ 37 h 60"/>
                  <a:gd name="T4" fmla="*/ 58 w 58"/>
                  <a:gd name="T5" fmla="*/ 60 h 60"/>
                  <a:gd name="T6" fmla="*/ 16 w 58"/>
                  <a:gd name="T7" fmla="*/ 17 h 60"/>
                </a:gdLst>
                <a:ahLst/>
                <a:cxnLst>
                  <a:cxn ang="0">
                    <a:pos x="T0" y="T1"/>
                  </a:cxn>
                  <a:cxn ang="0">
                    <a:pos x="T2" y="T3"/>
                  </a:cxn>
                  <a:cxn ang="0">
                    <a:pos x="T4" y="T5"/>
                  </a:cxn>
                  <a:cxn ang="0">
                    <a:pos x="T6" y="T7"/>
                  </a:cxn>
                </a:cxnLst>
                <a:rect l="0" t="0" r="r" b="b"/>
                <a:pathLst>
                  <a:path w="58" h="60">
                    <a:moveTo>
                      <a:pt x="16" y="17"/>
                    </a:moveTo>
                    <a:cubicBezTo>
                      <a:pt x="0" y="0"/>
                      <a:pt x="9" y="11"/>
                      <a:pt x="34" y="37"/>
                    </a:cubicBezTo>
                    <a:cubicBezTo>
                      <a:pt x="42" y="45"/>
                      <a:pt x="50" y="52"/>
                      <a:pt x="58" y="60"/>
                    </a:cubicBezTo>
                    <a:cubicBezTo>
                      <a:pt x="42" y="45"/>
                      <a:pt x="32" y="34"/>
                      <a:pt x="16" y="17"/>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0" name="Freeform 194"/>
              <p:cNvSpPr/>
              <p:nvPr/>
            </p:nvSpPr>
            <p:spPr bwMode="auto">
              <a:xfrm>
                <a:off x="1816" y="2788"/>
                <a:ext cx="35" cy="3"/>
              </a:xfrm>
              <a:custGeom>
                <a:avLst/>
                <a:gdLst>
                  <a:gd name="T0" fmla="*/ 8 w 15"/>
                  <a:gd name="T1" fmla="*/ 0 h 1"/>
                  <a:gd name="T2" fmla="*/ 15 w 15"/>
                  <a:gd name="T3" fmla="*/ 1 h 1"/>
                  <a:gd name="T4" fmla="*/ 0 w 15"/>
                  <a:gd name="T5" fmla="*/ 0 h 1"/>
                  <a:gd name="T6" fmla="*/ 8 w 15"/>
                  <a:gd name="T7" fmla="*/ 0 h 1"/>
                </a:gdLst>
                <a:ahLst/>
                <a:cxnLst>
                  <a:cxn ang="0">
                    <a:pos x="T0" y="T1"/>
                  </a:cxn>
                  <a:cxn ang="0">
                    <a:pos x="T2" y="T3"/>
                  </a:cxn>
                  <a:cxn ang="0">
                    <a:pos x="T4" y="T5"/>
                  </a:cxn>
                  <a:cxn ang="0">
                    <a:pos x="T6" y="T7"/>
                  </a:cxn>
                </a:cxnLst>
                <a:rect l="0" t="0" r="r" b="b"/>
                <a:pathLst>
                  <a:path w="15" h="1">
                    <a:moveTo>
                      <a:pt x="8" y="0"/>
                    </a:moveTo>
                    <a:cubicBezTo>
                      <a:pt x="14" y="1"/>
                      <a:pt x="14" y="1"/>
                      <a:pt x="15" y="1"/>
                    </a:cubicBezTo>
                    <a:cubicBezTo>
                      <a:pt x="10" y="0"/>
                      <a:pt x="5" y="0"/>
                      <a:pt x="0" y="0"/>
                    </a:cubicBezTo>
                    <a:cubicBezTo>
                      <a:pt x="0" y="0"/>
                      <a:pt x="6" y="0"/>
                      <a:pt x="8" y="0"/>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1" name="Freeform 195"/>
              <p:cNvSpPr/>
              <p:nvPr/>
            </p:nvSpPr>
            <p:spPr bwMode="auto">
              <a:xfrm>
                <a:off x="661" y="3400"/>
                <a:ext cx="80" cy="638"/>
              </a:xfrm>
              <a:custGeom>
                <a:avLst/>
                <a:gdLst>
                  <a:gd name="T0" fmla="*/ 14 w 34"/>
                  <a:gd name="T1" fmla="*/ 192 h 270"/>
                  <a:gd name="T2" fmla="*/ 9 w 34"/>
                  <a:gd name="T3" fmla="*/ 135 h 270"/>
                  <a:gd name="T4" fmla="*/ 18 w 34"/>
                  <a:gd name="T5" fmla="*/ 56 h 270"/>
                  <a:gd name="T6" fmla="*/ 19 w 34"/>
                  <a:gd name="T7" fmla="*/ 47 h 270"/>
                  <a:gd name="T8" fmla="*/ 34 w 34"/>
                  <a:gd name="T9" fmla="*/ 0 h 270"/>
                  <a:gd name="T10" fmla="*/ 16 w 34"/>
                  <a:gd name="T11" fmla="*/ 53 h 270"/>
                  <a:gd name="T12" fmla="*/ 27 w 34"/>
                  <a:gd name="T13" fmla="*/ 16 h 270"/>
                  <a:gd name="T14" fmla="*/ 18 w 34"/>
                  <a:gd name="T15" fmla="*/ 221 h 270"/>
                  <a:gd name="T16" fmla="*/ 29 w 34"/>
                  <a:gd name="T17" fmla="*/ 248 h 270"/>
                  <a:gd name="T18" fmla="*/ 14 w 34"/>
                  <a:gd name="T19" fmla="*/ 192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 h="270">
                    <a:moveTo>
                      <a:pt x="14" y="192"/>
                    </a:moveTo>
                    <a:cubicBezTo>
                      <a:pt x="13" y="182"/>
                      <a:pt x="10" y="160"/>
                      <a:pt x="9" y="135"/>
                    </a:cubicBezTo>
                    <a:cubicBezTo>
                      <a:pt x="9" y="109"/>
                      <a:pt x="12" y="80"/>
                      <a:pt x="18" y="56"/>
                    </a:cubicBezTo>
                    <a:cubicBezTo>
                      <a:pt x="16" y="66"/>
                      <a:pt x="10" y="91"/>
                      <a:pt x="19" y="47"/>
                    </a:cubicBezTo>
                    <a:cubicBezTo>
                      <a:pt x="29" y="10"/>
                      <a:pt x="25" y="27"/>
                      <a:pt x="34" y="0"/>
                    </a:cubicBezTo>
                    <a:cubicBezTo>
                      <a:pt x="19" y="39"/>
                      <a:pt x="16" y="59"/>
                      <a:pt x="16" y="53"/>
                    </a:cubicBezTo>
                    <a:cubicBezTo>
                      <a:pt x="19" y="41"/>
                      <a:pt x="23" y="29"/>
                      <a:pt x="27" y="16"/>
                    </a:cubicBezTo>
                    <a:cubicBezTo>
                      <a:pt x="4" y="80"/>
                      <a:pt x="0" y="158"/>
                      <a:pt x="18" y="221"/>
                    </a:cubicBezTo>
                    <a:cubicBezTo>
                      <a:pt x="34" y="270"/>
                      <a:pt x="17" y="214"/>
                      <a:pt x="29" y="248"/>
                    </a:cubicBezTo>
                    <a:cubicBezTo>
                      <a:pt x="17" y="213"/>
                      <a:pt x="20" y="219"/>
                      <a:pt x="14" y="192"/>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2" name="Freeform 196"/>
              <p:cNvSpPr/>
              <p:nvPr/>
            </p:nvSpPr>
            <p:spPr bwMode="auto">
              <a:xfrm>
                <a:off x="822" y="3138"/>
                <a:ext cx="80" cy="115"/>
              </a:xfrm>
              <a:custGeom>
                <a:avLst/>
                <a:gdLst>
                  <a:gd name="T0" fmla="*/ 12 w 34"/>
                  <a:gd name="T1" fmla="*/ 32 h 49"/>
                  <a:gd name="T2" fmla="*/ 28 w 34"/>
                  <a:gd name="T3" fmla="*/ 8 h 49"/>
                  <a:gd name="T4" fmla="*/ 0 w 34"/>
                  <a:gd name="T5" fmla="*/ 49 h 49"/>
                  <a:gd name="T6" fmla="*/ 12 w 34"/>
                  <a:gd name="T7" fmla="*/ 32 h 49"/>
                </a:gdLst>
                <a:ahLst/>
                <a:cxnLst>
                  <a:cxn ang="0">
                    <a:pos x="T0" y="T1"/>
                  </a:cxn>
                  <a:cxn ang="0">
                    <a:pos x="T2" y="T3"/>
                  </a:cxn>
                  <a:cxn ang="0">
                    <a:pos x="T4" y="T5"/>
                  </a:cxn>
                  <a:cxn ang="0">
                    <a:pos x="T6" y="T7"/>
                  </a:cxn>
                </a:cxnLst>
                <a:rect l="0" t="0" r="r" b="b"/>
                <a:pathLst>
                  <a:path w="34" h="49">
                    <a:moveTo>
                      <a:pt x="12" y="32"/>
                    </a:moveTo>
                    <a:cubicBezTo>
                      <a:pt x="18" y="21"/>
                      <a:pt x="34" y="0"/>
                      <a:pt x="28" y="8"/>
                    </a:cubicBezTo>
                    <a:cubicBezTo>
                      <a:pt x="13" y="27"/>
                      <a:pt x="3" y="44"/>
                      <a:pt x="0" y="49"/>
                    </a:cubicBezTo>
                    <a:cubicBezTo>
                      <a:pt x="5" y="41"/>
                      <a:pt x="10" y="33"/>
                      <a:pt x="12" y="32"/>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3" name="Freeform 197"/>
              <p:cNvSpPr/>
              <p:nvPr/>
            </p:nvSpPr>
            <p:spPr bwMode="auto">
              <a:xfrm>
                <a:off x="2218" y="3020"/>
                <a:ext cx="170" cy="869"/>
              </a:xfrm>
              <a:custGeom>
                <a:avLst/>
                <a:gdLst>
                  <a:gd name="T0" fmla="*/ 67 w 72"/>
                  <a:gd name="T1" fmla="*/ 91 h 368"/>
                  <a:gd name="T2" fmla="*/ 66 w 72"/>
                  <a:gd name="T3" fmla="*/ 159 h 368"/>
                  <a:gd name="T4" fmla="*/ 54 w 72"/>
                  <a:gd name="T5" fmla="*/ 227 h 368"/>
                  <a:gd name="T6" fmla="*/ 62 w 72"/>
                  <a:gd name="T7" fmla="*/ 192 h 368"/>
                  <a:gd name="T8" fmla="*/ 9 w 72"/>
                  <a:gd name="T9" fmla="*/ 347 h 368"/>
                  <a:gd name="T10" fmla="*/ 0 w 72"/>
                  <a:gd name="T11" fmla="*/ 368 h 368"/>
                  <a:gd name="T12" fmla="*/ 38 w 72"/>
                  <a:gd name="T13" fmla="*/ 294 h 368"/>
                  <a:gd name="T14" fmla="*/ 32 w 72"/>
                  <a:gd name="T15" fmla="*/ 310 h 368"/>
                  <a:gd name="T16" fmla="*/ 69 w 72"/>
                  <a:gd name="T17" fmla="*/ 182 h 368"/>
                  <a:gd name="T18" fmla="*/ 68 w 72"/>
                  <a:gd name="T19" fmla="*/ 189 h 368"/>
                  <a:gd name="T20" fmla="*/ 69 w 72"/>
                  <a:gd name="T21" fmla="*/ 177 h 368"/>
                  <a:gd name="T22" fmla="*/ 72 w 72"/>
                  <a:gd name="T23" fmla="*/ 120 h 368"/>
                  <a:gd name="T24" fmla="*/ 47 w 72"/>
                  <a:gd name="T25" fmla="*/ 0 h 368"/>
                  <a:gd name="T26" fmla="*/ 61 w 72"/>
                  <a:gd name="T27" fmla="*/ 48 h 368"/>
                  <a:gd name="T28" fmla="*/ 67 w 72"/>
                  <a:gd name="T29" fmla="*/ 91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 h="368">
                    <a:moveTo>
                      <a:pt x="67" y="91"/>
                    </a:moveTo>
                    <a:cubicBezTo>
                      <a:pt x="67" y="96"/>
                      <a:pt x="69" y="127"/>
                      <a:pt x="66" y="159"/>
                    </a:cubicBezTo>
                    <a:cubicBezTo>
                      <a:pt x="64" y="191"/>
                      <a:pt x="56" y="221"/>
                      <a:pt x="54" y="227"/>
                    </a:cubicBezTo>
                    <a:cubicBezTo>
                      <a:pt x="59" y="207"/>
                      <a:pt x="56" y="227"/>
                      <a:pt x="62" y="192"/>
                    </a:cubicBezTo>
                    <a:cubicBezTo>
                      <a:pt x="54" y="236"/>
                      <a:pt x="44" y="281"/>
                      <a:pt x="9" y="347"/>
                    </a:cubicBezTo>
                    <a:cubicBezTo>
                      <a:pt x="8" y="350"/>
                      <a:pt x="11" y="348"/>
                      <a:pt x="0" y="368"/>
                    </a:cubicBezTo>
                    <a:cubicBezTo>
                      <a:pt x="20" y="336"/>
                      <a:pt x="34" y="303"/>
                      <a:pt x="38" y="294"/>
                    </a:cubicBezTo>
                    <a:cubicBezTo>
                      <a:pt x="36" y="299"/>
                      <a:pt x="34" y="304"/>
                      <a:pt x="32" y="310"/>
                    </a:cubicBezTo>
                    <a:cubicBezTo>
                      <a:pt x="58" y="248"/>
                      <a:pt x="63" y="214"/>
                      <a:pt x="69" y="182"/>
                    </a:cubicBezTo>
                    <a:cubicBezTo>
                      <a:pt x="68" y="189"/>
                      <a:pt x="68" y="189"/>
                      <a:pt x="68" y="189"/>
                    </a:cubicBezTo>
                    <a:cubicBezTo>
                      <a:pt x="71" y="162"/>
                      <a:pt x="68" y="190"/>
                      <a:pt x="69" y="177"/>
                    </a:cubicBezTo>
                    <a:cubicBezTo>
                      <a:pt x="72" y="159"/>
                      <a:pt x="72" y="127"/>
                      <a:pt x="72" y="120"/>
                    </a:cubicBezTo>
                    <a:cubicBezTo>
                      <a:pt x="70" y="81"/>
                      <a:pt x="68" y="56"/>
                      <a:pt x="47" y="0"/>
                    </a:cubicBezTo>
                    <a:cubicBezTo>
                      <a:pt x="64" y="47"/>
                      <a:pt x="61" y="49"/>
                      <a:pt x="61" y="48"/>
                    </a:cubicBezTo>
                    <a:cubicBezTo>
                      <a:pt x="60" y="48"/>
                      <a:pt x="61" y="47"/>
                      <a:pt x="67" y="91"/>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4" name="Freeform 198"/>
              <p:cNvSpPr/>
              <p:nvPr/>
            </p:nvSpPr>
            <p:spPr bwMode="auto">
              <a:xfrm>
                <a:off x="2182" y="2807"/>
                <a:ext cx="78" cy="85"/>
              </a:xfrm>
              <a:custGeom>
                <a:avLst/>
                <a:gdLst>
                  <a:gd name="T0" fmla="*/ 33 w 33"/>
                  <a:gd name="T1" fmla="*/ 36 h 36"/>
                  <a:gd name="T2" fmla="*/ 11 w 33"/>
                  <a:gd name="T3" fmla="*/ 11 h 36"/>
                  <a:gd name="T4" fmla="*/ 8 w 33"/>
                  <a:gd name="T5" fmla="*/ 8 h 36"/>
                  <a:gd name="T6" fmla="*/ 33 w 33"/>
                  <a:gd name="T7" fmla="*/ 36 h 36"/>
                </a:gdLst>
                <a:ahLst/>
                <a:cxnLst>
                  <a:cxn ang="0">
                    <a:pos x="T0" y="T1"/>
                  </a:cxn>
                  <a:cxn ang="0">
                    <a:pos x="T2" y="T3"/>
                  </a:cxn>
                  <a:cxn ang="0">
                    <a:pos x="T4" y="T5"/>
                  </a:cxn>
                  <a:cxn ang="0">
                    <a:pos x="T6" y="T7"/>
                  </a:cxn>
                </a:cxnLst>
                <a:rect l="0" t="0" r="r" b="b"/>
                <a:pathLst>
                  <a:path w="33" h="36">
                    <a:moveTo>
                      <a:pt x="33" y="36"/>
                    </a:moveTo>
                    <a:cubicBezTo>
                      <a:pt x="32" y="35"/>
                      <a:pt x="26" y="25"/>
                      <a:pt x="11" y="11"/>
                    </a:cubicBezTo>
                    <a:cubicBezTo>
                      <a:pt x="1" y="1"/>
                      <a:pt x="0" y="0"/>
                      <a:pt x="8" y="8"/>
                    </a:cubicBezTo>
                    <a:cubicBezTo>
                      <a:pt x="18" y="17"/>
                      <a:pt x="29" y="30"/>
                      <a:pt x="33" y="36"/>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5" name="Freeform 199"/>
              <p:cNvSpPr/>
              <p:nvPr/>
            </p:nvSpPr>
            <p:spPr bwMode="auto">
              <a:xfrm>
                <a:off x="1079" y="2795"/>
                <a:ext cx="69" cy="47"/>
              </a:xfrm>
              <a:custGeom>
                <a:avLst/>
                <a:gdLst>
                  <a:gd name="T0" fmla="*/ 0 w 29"/>
                  <a:gd name="T1" fmla="*/ 20 h 20"/>
                  <a:gd name="T2" fmla="*/ 2 w 29"/>
                  <a:gd name="T3" fmla="*/ 18 h 20"/>
                  <a:gd name="T4" fmla="*/ 29 w 29"/>
                  <a:gd name="T5" fmla="*/ 0 h 20"/>
                  <a:gd name="T6" fmla="*/ 27 w 29"/>
                  <a:gd name="T7" fmla="*/ 1 h 20"/>
                  <a:gd name="T8" fmla="*/ 0 w 29"/>
                  <a:gd name="T9" fmla="*/ 20 h 20"/>
                </a:gdLst>
                <a:ahLst/>
                <a:cxnLst>
                  <a:cxn ang="0">
                    <a:pos x="T0" y="T1"/>
                  </a:cxn>
                  <a:cxn ang="0">
                    <a:pos x="T2" y="T3"/>
                  </a:cxn>
                  <a:cxn ang="0">
                    <a:pos x="T4" y="T5"/>
                  </a:cxn>
                  <a:cxn ang="0">
                    <a:pos x="T6" y="T7"/>
                  </a:cxn>
                  <a:cxn ang="0">
                    <a:pos x="T8" y="T9"/>
                  </a:cxn>
                </a:cxnLst>
                <a:rect l="0" t="0" r="r" b="b"/>
                <a:pathLst>
                  <a:path w="29" h="20">
                    <a:moveTo>
                      <a:pt x="0" y="20"/>
                    </a:moveTo>
                    <a:cubicBezTo>
                      <a:pt x="2" y="18"/>
                      <a:pt x="2" y="18"/>
                      <a:pt x="2" y="18"/>
                    </a:cubicBezTo>
                    <a:cubicBezTo>
                      <a:pt x="11" y="12"/>
                      <a:pt x="20" y="6"/>
                      <a:pt x="29" y="0"/>
                    </a:cubicBezTo>
                    <a:cubicBezTo>
                      <a:pt x="27" y="1"/>
                      <a:pt x="27" y="1"/>
                      <a:pt x="27" y="1"/>
                    </a:cubicBezTo>
                    <a:cubicBezTo>
                      <a:pt x="18" y="7"/>
                      <a:pt x="9" y="14"/>
                      <a:pt x="0" y="20"/>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6" name="Freeform 200"/>
              <p:cNvSpPr/>
              <p:nvPr/>
            </p:nvSpPr>
            <p:spPr bwMode="auto">
              <a:xfrm>
                <a:off x="1528" y="2625"/>
                <a:ext cx="101" cy="19"/>
              </a:xfrm>
              <a:custGeom>
                <a:avLst/>
                <a:gdLst>
                  <a:gd name="T0" fmla="*/ 38 w 43"/>
                  <a:gd name="T1" fmla="*/ 1 h 8"/>
                  <a:gd name="T2" fmla="*/ 21 w 43"/>
                  <a:gd name="T3" fmla="*/ 3 h 8"/>
                  <a:gd name="T4" fmla="*/ 38 w 43"/>
                  <a:gd name="T5" fmla="*/ 1 h 8"/>
                </a:gdLst>
                <a:ahLst/>
                <a:cxnLst>
                  <a:cxn ang="0">
                    <a:pos x="T0" y="T1"/>
                  </a:cxn>
                  <a:cxn ang="0">
                    <a:pos x="T2" y="T3"/>
                  </a:cxn>
                  <a:cxn ang="0">
                    <a:pos x="T4" y="T5"/>
                  </a:cxn>
                </a:cxnLst>
                <a:rect l="0" t="0" r="r" b="b"/>
                <a:pathLst>
                  <a:path w="43" h="8">
                    <a:moveTo>
                      <a:pt x="38" y="1"/>
                    </a:moveTo>
                    <a:cubicBezTo>
                      <a:pt x="43" y="0"/>
                      <a:pt x="34" y="1"/>
                      <a:pt x="21" y="3"/>
                    </a:cubicBezTo>
                    <a:cubicBezTo>
                      <a:pt x="0" y="8"/>
                      <a:pt x="25" y="3"/>
                      <a:pt x="38" y="1"/>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7" name="Freeform 201"/>
              <p:cNvSpPr/>
              <p:nvPr/>
            </p:nvSpPr>
            <p:spPr bwMode="auto">
              <a:xfrm>
                <a:off x="803" y="3046"/>
                <a:ext cx="66" cy="96"/>
              </a:xfrm>
              <a:custGeom>
                <a:avLst/>
                <a:gdLst>
                  <a:gd name="T0" fmla="*/ 14 w 28"/>
                  <a:gd name="T1" fmla="*/ 21 h 41"/>
                  <a:gd name="T2" fmla="*/ 1 w 28"/>
                  <a:gd name="T3" fmla="*/ 40 h 41"/>
                  <a:gd name="T4" fmla="*/ 14 w 28"/>
                  <a:gd name="T5" fmla="*/ 21 h 41"/>
                </a:gdLst>
                <a:ahLst/>
                <a:cxnLst>
                  <a:cxn ang="0">
                    <a:pos x="T0" y="T1"/>
                  </a:cxn>
                  <a:cxn ang="0">
                    <a:pos x="T2" y="T3"/>
                  </a:cxn>
                  <a:cxn ang="0">
                    <a:pos x="T4" y="T5"/>
                  </a:cxn>
                </a:cxnLst>
                <a:rect l="0" t="0" r="r" b="b"/>
                <a:pathLst>
                  <a:path w="28" h="41">
                    <a:moveTo>
                      <a:pt x="14" y="21"/>
                    </a:moveTo>
                    <a:cubicBezTo>
                      <a:pt x="28" y="0"/>
                      <a:pt x="11" y="23"/>
                      <a:pt x="1" y="40"/>
                    </a:cubicBezTo>
                    <a:cubicBezTo>
                      <a:pt x="0" y="41"/>
                      <a:pt x="3" y="37"/>
                      <a:pt x="14" y="21"/>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8" name="Freeform 202"/>
              <p:cNvSpPr/>
              <p:nvPr/>
            </p:nvSpPr>
            <p:spPr bwMode="auto">
              <a:xfrm>
                <a:off x="855" y="2717"/>
                <a:ext cx="328" cy="305"/>
              </a:xfrm>
              <a:custGeom>
                <a:avLst/>
                <a:gdLst>
                  <a:gd name="T0" fmla="*/ 76 w 139"/>
                  <a:gd name="T1" fmla="*/ 49 h 129"/>
                  <a:gd name="T2" fmla="*/ 135 w 139"/>
                  <a:gd name="T3" fmla="*/ 4 h 129"/>
                  <a:gd name="T4" fmla="*/ 126 w 139"/>
                  <a:gd name="T5" fmla="*/ 8 h 129"/>
                  <a:gd name="T6" fmla="*/ 19 w 139"/>
                  <a:gd name="T7" fmla="*/ 105 h 129"/>
                  <a:gd name="T8" fmla="*/ 76 w 139"/>
                  <a:gd name="T9" fmla="*/ 49 h 129"/>
                </a:gdLst>
                <a:ahLst/>
                <a:cxnLst>
                  <a:cxn ang="0">
                    <a:pos x="T0" y="T1"/>
                  </a:cxn>
                  <a:cxn ang="0">
                    <a:pos x="T2" y="T3"/>
                  </a:cxn>
                  <a:cxn ang="0">
                    <a:pos x="T4" y="T5"/>
                  </a:cxn>
                  <a:cxn ang="0">
                    <a:pos x="T6" y="T7"/>
                  </a:cxn>
                  <a:cxn ang="0">
                    <a:pos x="T8" y="T9"/>
                  </a:cxn>
                </a:cxnLst>
                <a:rect l="0" t="0" r="r" b="b"/>
                <a:pathLst>
                  <a:path w="139" h="129">
                    <a:moveTo>
                      <a:pt x="76" y="49"/>
                    </a:moveTo>
                    <a:cubicBezTo>
                      <a:pt x="108" y="22"/>
                      <a:pt x="122" y="13"/>
                      <a:pt x="135" y="4"/>
                    </a:cubicBezTo>
                    <a:cubicBezTo>
                      <a:pt x="139" y="0"/>
                      <a:pt x="98" y="29"/>
                      <a:pt x="126" y="8"/>
                    </a:cubicBezTo>
                    <a:cubicBezTo>
                      <a:pt x="100" y="24"/>
                      <a:pt x="38" y="79"/>
                      <a:pt x="19" y="105"/>
                    </a:cubicBezTo>
                    <a:cubicBezTo>
                      <a:pt x="0" y="129"/>
                      <a:pt x="34" y="86"/>
                      <a:pt x="76" y="49"/>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9" name="Freeform 203"/>
              <p:cNvSpPr/>
              <p:nvPr/>
            </p:nvSpPr>
            <p:spPr bwMode="auto">
              <a:xfrm>
                <a:off x="1502" y="2559"/>
                <a:ext cx="808" cy="269"/>
              </a:xfrm>
              <a:custGeom>
                <a:avLst/>
                <a:gdLst>
                  <a:gd name="T0" fmla="*/ 33 w 342"/>
                  <a:gd name="T1" fmla="*/ 9 h 114"/>
                  <a:gd name="T2" fmla="*/ 47 w 342"/>
                  <a:gd name="T3" fmla="*/ 8 h 114"/>
                  <a:gd name="T4" fmla="*/ 212 w 342"/>
                  <a:gd name="T5" fmla="*/ 33 h 114"/>
                  <a:gd name="T6" fmla="*/ 239 w 342"/>
                  <a:gd name="T7" fmla="*/ 44 h 114"/>
                  <a:gd name="T8" fmla="*/ 272 w 342"/>
                  <a:gd name="T9" fmla="*/ 63 h 114"/>
                  <a:gd name="T10" fmla="*/ 342 w 342"/>
                  <a:gd name="T11" fmla="*/ 114 h 114"/>
                  <a:gd name="T12" fmla="*/ 300 w 342"/>
                  <a:gd name="T13" fmla="*/ 77 h 114"/>
                  <a:gd name="T14" fmla="*/ 242 w 342"/>
                  <a:gd name="T15" fmla="*/ 41 h 114"/>
                  <a:gd name="T16" fmla="*/ 212 w 342"/>
                  <a:gd name="T17" fmla="*/ 27 h 114"/>
                  <a:gd name="T18" fmla="*/ 33 w 342"/>
                  <a:gd name="T19" fmla="*/ 7 h 114"/>
                  <a:gd name="T20" fmla="*/ 0 w 342"/>
                  <a:gd name="T21" fmla="*/ 14 h 114"/>
                  <a:gd name="T22" fmla="*/ 33 w 342"/>
                  <a:gd name="T23"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2" h="114">
                    <a:moveTo>
                      <a:pt x="33" y="9"/>
                    </a:moveTo>
                    <a:cubicBezTo>
                      <a:pt x="10" y="11"/>
                      <a:pt x="87" y="4"/>
                      <a:pt x="47" y="8"/>
                    </a:cubicBezTo>
                    <a:cubicBezTo>
                      <a:pt x="92" y="4"/>
                      <a:pt x="157" y="8"/>
                      <a:pt x="212" y="33"/>
                    </a:cubicBezTo>
                    <a:cubicBezTo>
                      <a:pt x="207" y="30"/>
                      <a:pt x="222" y="36"/>
                      <a:pt x="239" y="44"/>
                    </a:cubicBezTo>
                    <a:cubicBezTo>
                      <a:pt x="255" y="52"/>
                      <a:pt x="272" y="63"/>
                      <a:pt x="272" y="63"/>
                    </a:cubicBezTo>
                    <a:cubicBezTo>
                      <a:pt x="298" y="77"/>
                      <a:pt x="333" y="106"/>
                      <a:pt x="342" y="114"/>
                    </a:cubicBezTo>
                    <a:cubicBezTo>
                      <a:pt x="324" y="94"/>
                      <a:pt x="266" y="54"/>
                      <a:pt x="300" y="77"/>
                    </a:cubicBezTo>
                    <a:cubicBezTo>
                      <a:pt x="284" y="65"/>
                      <a:pt x="261" y="51"/>
                      <a:pt x="242" y="41"/>
                    </a:cubicBezTo>
                    <a:cubicBezTo>
                      <a:pt x="223" y="32"/>
                      <a:pt x="208" y="26"/>
                      <a:pt x="212" y="27"/>
                    </a:cubicBezTo>
                    <a:cubicBezTo>
                      <a:pt x="143" y="2"/>
                      <a:pt x="96" y="0"/>
                      <a:pt x="33" y="7"/>
                    </a:cubicBezTo>
                    <a:cubicBezTo>
                      <a:pt x="18" y="10"/>
                      <a:pt x="66" y="3"/>
                      <a:pt x="0" y="14"/>
                    </a:cubicBezTo>
                    <a:cubicBezTo>
                      <a:pt x="13" y="12"/>
                      <a:pt x="21" y="10"/>
                      <a:pt x="33" y="9"/>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0" name="Freeform 204"/>
              <p:cNvSpPr/>
              <p:nvPr/>
            </p:nvSpPr>
            <p:spPr bwMode="auto">
              <a:xfrm>
                <a:off x="2288" y="2817"/>
                <a:ext cx="38" cy="35"/>
              </a:xfrm>
              <a:custGeom>
                <a:avLst/>
                <a:gdLst>
                  <a:gd name="T0" fmla="*/ 16 w 16"/>
                  <a:gd name="T1" fmla="*/ 15 h 15"/>
                  <a:gd name="T2" fmla="*/ 0 w 16"/>
                  <a:gd name="T3" fmla="*/ 0 h 15"/>
                  <a:gd name="T4" fmla="*/ 10 w 16"/>
                  <a:gd name="T5" fmla="*/ 10 h 15"/>
                  <a:gd name="T6" fmla="*/ 16 w 16"/>
                  <a:gd name="T7" fmla="*/ 15 h 15"/>
                </a:gdLst>
                <a:ahLst/>
                <a:cxnLst>
                  <a:cxn ang="0">
                    <a:pos x="T0" y="T1"/>
                  </a:cxn>
                  <a:cxn ang="0">
                    <a:pos x="T2" y="T3"/>
                  </a:cxn>
                  <a:cxn ang="0">
                    <a:pos x="T4" y="T5"/>
                  </a:cxn>
                  <a:cxn ang="0">
                    <a:pos x="T6" y="T7"/>
                  </a:cxn>
                </a:cxnLst>
                <a:rect l="0" t="0" r="r" b="b"/>
                <a:pathLst>
                  <a:path w="16" h="15">
                    <a:moveTo>
                      <a:pt x="16" y="15"/>
                    </a:moveTo>
                    <a:cubicBezTo>
                      <a:pt x="10" y="9"/>
                      <a:pt x="5" y="4"/>
                      <a:pt x="0" y="0"/>
                    </a:cubicBezTo>
                    <a:cubicBezTo>
                      <a:pt x="3" y="3"/>
                      <a:pt x="7" y="6"/>
                      <a:pt x="10" y="10"/>
                    </a:cubicBezTo>
                    <a:lnTo>
                      <a:pt x="16" y="15"/>
                    </a:lnTo>
                    <a:close/>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1" name="Freeform 205"/>
              <p:cNvSpPr/>
              <p:nvPr/>
            </p:nvSpPr>
            <p:spPr bwMode="auto">
              <a:xfrm>
                <a:off x="1256" y="2535"/>
                <a:ext cx="503" cy="116"/>
              </a:xfrm>
              <a:custGeom>
                <a:avLst/>
                <a:gdLst>
                  <a:gd name="T0" fmla="*/ 6 w 213"/>
                  <a:gd name="T1" fmla="*/ 45 h 49"/>
                  <a:gd name="T2" fmla="*/ 100 w 213"/>
                  <a:gd name="T3" fmla="*/ 13 h 49"/>
                  <a:gd name="T4" fmla="*/ 192 w 213"/>
                  <a:gd name="T5" fmla="*/ 2 h 49"/>
                  <a:gd name="T6" fmla="*/ 158 w 213"/>
                  <a:gd name="T7" fmla="*/ 2 h 49"/>
                  <a:gd name="T8" fmla="*/ 77 w 213"/>
                  <a:gd name="T9" fmla="*/ 16 h 49"/>
                  <a:gd name="T10" fmla="*/ 0 w 213"/>
                  <a:gd name="T11" fmla="*/ 49 h 49"/>
                  <a:gd name="T12" fmla="*/ 6 w 213"/>
                  <a:gd name="T13" fmla="*/ 45 h 49"/>
                </a:gdLst>
                <a:ahLst/>
                <a:cxnLst>
                  <a:cxn ang="0">
                    <a:pos x="T0" y="T1"/>
                  </a:cxn>
                  <a:cxn ang="0">
                    <a:pos x="T2" y="T3"/>
                  </a:cxn>
                  <a:cxn ang="0">
                    <a:pos x="T4" y="T5"/>
                  </a:cxn>
                  <a:cxn ang="0">
                    <a:pos x="T6" y="T7"/>
                  </a:cxn>
                  <a:cxn ang="0">
                    <a:pos x="T8" y="T9"/>
                  </a:cxn>
                  <a:cxn ang="0">
                    <a:pos x="T10" y="T11"/>
                  </a:cxn>
                  <a:cxn ang="0">
                    <a:pos x="T12" y="T13"/>
                  </a:cxn>
                </a:cxnLst>
                <a:rect l="0" t="0" r="r" b="b"/>
                <a:pathLst>
                  <a:path w="213" h="49">
                    <a:moveTo>
                      <a:pt x="6" y="45"/>
                    </a:moveTo>
                    <a:cubicBezTo>
                      <a:pt x="21" y="38"/>
                      <a:pt x="69" y="18"/>
                      <a:pt x="100" y="13"/>
                    </a:cubicBezTo>
                    <a:cubicBezTo>
                      <a:pt x="143" y="3"/>
                      <a:pt x="170" y="3"/>
                      <a:pt x="192" y="2"/>
                    </a:cubicBezTo>
                    <a:cubicBezTo>
                      <a:pt x="213" y="3"/>
                      <a:pt x="189" y="0"/>
                      <a:pt x="158" y="2"/>
                    </a:cubicBezTo>
                    <a:cubicBezTo>
                      <a:pt x="126" y="4"/>
                      <a:pt x="88" y="13"/>
                      <a:pt x="77" y="16"/>
                    </a:cubicBezTo>
                    <a:cubicBezTo>
                      <a:pt x="44" y="25"/>
                      <a:pt x="12" y="42"/>
                      <a:pt x="0" y="49"/>
                    </a:cubicBezTo>
                    <a:lnTo>
                      <a:pt x="6" y="45"/>
                    </a:lnTo>
                    <a:close/>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2" name="Freeform 206"/>
              <p:cNvSpPr/>
              <p:nvPr/>
            </p:nvSpPr>
            <p:spPr bwMode="auto">
              <a:xfrm>
                <a:off x="1431" y="2956"/>
                <a:ext cx="1559" cy="718"/>
              </a:xfrm>
              <a:custGeom>
                <a:avLst/>
                <a:gdLst>
                  <a:gd name="T0" fmla="*/ 162 w 660"/>
                  <a:gd name="T1" fmla="*/ 13 h 304"/>
                  <a:gd name="T2" fmla="*/ 225 w 660"/>
                  <a:gd name="T3" fmla="*/ 10 h 304"/>
                  <a:gd name="T4" fmla="*/ 264 w 660"/>
                  <a:gd name="T5" fmla="*/ 10 h 304"/>
                  <a:gd name="T6" fmla="*/ 377 w 660"/>
                  <a:gd name="T7" fmla="*/ 22 h 304"/>
                  <a:gd name="T8" fmla="*/ 460 w 660"/>
                  <a:gd name="T9" fmla="*/ 54 h 304"/>
                  <a:gd name="T10" fmla="*/ 430 w 660"/>
                  <a:gd name="T11" fmla="*/ 38 h 304"/>
                  <a:gd name="T12" fmla="*/ 528 w 660"/>
                  <a:gd name="T13" fmla="*/ 97 h 304"/>
                  <a:gd name="T14" fmla="*/ 544 w 660"/>
                  <a:gd name="T15" fmla="*/ 110 h 304"/>
                  <a:gd name="T16" fmla="*/ 619 w 660"/>
                  <a:gd name="T17" fmla="*/ 202 h 304"/>
                  <a:gd name="T18" fmla="*/ 660 w 660"/>
                  <a:gd name="T19" fmla="*/ 304 h 304"/>
                  <a:gd name="T20" fmla="*/ 628 w 660"/>
                  <a:gd name="T21" fmla="*/ 218 h 304"/>
                  <a:gd name="T22" fmla="*/ 590 w 660"/>
                  <a:gd name="T23" fmla="*/ 158 h 304"/>
                  <a:gd name="T24" fmla="*/ 621 w 660"/>
                  <a:gd name="T25" fmla="*/ 202 h 304"/>
                  <a:gd name="T26" fmla="*/ 649 w 660"/>
                  <a:gd name="T27" fmla="*/ 262 h 304"/>
                  <a:gd name="T28" fmla="*/ 634 w 660"/>
                  <a:gd name="T29" fmla="*/ 226 h 304"/>
                  <a:gd name="T30" fmla="*/ 652 w 660"/>
                  <a:gd name="T31" fmla="*/ 264 h 304"/>
                  <a:gd name="T32" fmla="*/ 608 w 660"/>
                  <a:gd name="T33" fmla="*/ 173 h 304"/>
                  <a:gd name="T34" fmla="*/ 497 w 660"/>
                  <a:gd name="T35" fmla="*/ 63 h 304"/>
                  <a:gd name="T36" fmla="*/ 381 w 660"/>
                  <a:gd name="T37" fmla="*/ 14 h 304"/>
                  <a:gd name="T38" fmla="*/ 258 w 660"/>
                  <a:gd name="T39" fmla="*/ 2 h 304"/>
                  <a:gd name="T40" fmla="*/ 251 w 660"/>
                  <a:gd name="T41" fmla="*/ 1 h 304"/>
                  <a:gd name="T42" fmla="*/ 37 w 660"/>
                  <a:gd name="T43" fmla="*/ 31 h 304"/>
                  <a:gd name="T44" fmla="*/ 53 w 660"/>
                  <a:gd name="T45" fmla="*/ 28 h 304"/>
                  <a:gd name="T46" fmla="*/ 0 w 660"/>
                  <a:gd name="T47" fmla="*/ 47 h 304"/>
                  <a:gd name="T48" fmla="*/ 42 w 660"/>
                  <a:gd name="T49" fmla="*/ 36 h 304"/>
                  <a:gd name="T50" fmla="*/ 162 w 660"/>
                  <a:gd name="T51" fmla="*/ 13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0" h="304">
                    <a:moveTo>
                      <a:pt x="162" y="13"/>
                    </a:moveTo>
                    <a:cubicBezTo>
                      <a:pt x="186" y="11"/>
                      <a:pt x="216" y="10"/>
                      <a:pt x="225" y="10"/>
                    </a:cubicBezTo>
                    <a:cubicBezTo>
                      <a:pt x="242" y="10"/>
                      <a:pt x="236" y="9"/>
                      <a:pt x="264" y="10"/>
                    </a:cubicBezTo>
                    <a:cubicBezTo>
                      <a:pt x="299" y="11"/>
                      <a:pt x="341" y="15"/>
                      <a:pt x="377" y="22"/>
                    </a:cubicBezTo>
                    <a:cubicBezTo>
                      <a:pt x="414" y="29"/>
                      <a:pt x="444" y="45"/>
                      <a:pt x="460" y="54"/>
                    </a:cubicBezTo>
                    <a:cubicBezTo>
                      <a:pt x="454" y="49"/>
                      <a:pt x="418" y="33"/>
                      <a:pt x="430" y="38"/>
                    </a:cubicBezTo>
                    <a:cubicBezTo>
                      <a:pt x="461" y="51"/>
                      <a:pt x="494" y="69"/>
                      <a:pt x="528" y="97"/>
                    </a:cubicBezTo>
                    <a:cubicBezTo>
                      <a:pt x="499" y="73"/>
                      <a:pt x="544" y="108"/>
                      <a:pt x="544" y="110"/>
                    </a:cubicBezTo>
                    <a:cubicBezTo>
                      <a:pt x="572" y="135"/>
                      <a:pt x="599" y="167"/>
                      <a:pt x="619" y="202"/>
                    </a:cubicBezTo>
                    <a:cubicBezTo>
                      <a:pt x="639" y="237"/>
                      <a:pt x="652" y="273"/>
                      <a:pt x="660" y="304"/>
                    </a:cubicBezTo>
                    <a:cubicBezTo>
                      <a:pt x="655" y="281"/>
                      <a:pt x="643" y="247"/>
                      <a:pt x="628" y="218"/>
                    </a:cubicBezTo>
                    <a:cubicBezTo>
                      <a:pt x="613" y="188"/>
                      <a:pt x="595" y="165"/>
                      <a:pt x="590" y="158"/>
                    </a:cubicBezTo>
                    <a:cubicBezTo>
                      <a:pt x="594" y="163"/>
                      <a:pt x="608" y="181"/>
                      <a:pt x="621" y="202"/>
                    </a:cubicBezTo>
                    <a:cubicBezTo>
                      <a:pt x="634" y="223"/>
                      <a:pt x="644" y="248"/>
                      <a:pt x="649" y="262"/>
                    </a:cubicBezTo>
                    <a:cubicBezTo>
                      <a:pt x="650" y="262"/>
                      <a:pt x="640" y="237"/>
                      <a:pt x="634" y="226"/>
                    </a:cubicBezTo>
                    <a:cubicBezTo>
                      <a:pt x="638" y="236"/>
                      <a:pt x="623" y="195"/>
                      <a:pt x="652" y="264"/>
                    </a:cubicBezTo>
                    <a:cubicBezTo>
                      <a:pt x="649" y="254"/>
                      <a:pt x="635" y="215"/>
                      <a:pt x="608" y="173"/>
                    </a:cubicBezTo>
                    <a:cubicBezTo>
                      <a:pt x="580" y="131"/>
                      <a:pt x="537" y="89"/>
                      <a:pt x="497" y="63"/>
                    </a:cubicBezTo>
                    <a:cubicBezTo>
                      <a:pt x="462" y="42"/>
                      <a:pt x="423" y="22"/>
                      <a:pt x="381" y="14"/>
                    </a:cubicBezTo>
                    <a:cubicBezTo>
                      <a:pt x="340" y="6"/>
                      <a:pt x="299" y="2"/>
                      <a:pt x="258" y="2"/>
                    </a:cubicBezTo>
                    <a:cubicBezTo>
                      <a:pt x="256" y="2"/>
                      <a:pt x="250" y="1"/>
                      <a:pt x="251" y="1"/>
                    </a:cubicBezTo>
                    <a:cubicBezTo>
                      <a:pt x="209" y="0"/>
                      <a:pt x="99" y="10"/>
                      <a:pt x="37" y="31"/>
                    </a:cubicBezTo>
                    <a:cubicBezTo>
                      <a:pt x="6" y="41"/>
                      <a:pt x="79" y="19"/>
                      <a:pt x="53" y="28"/>
                    </a:cubicBezTo>
                    <a:cubicBezTo>
                      <a:pt x="56" y="27"/>
                      <a:pt x="17" y="39"/>
                      <a:pt x="0" y="47"/>
                    </a:cubicBezTo>
                    <a:cubicBezTo>
                      <a:pt x="26" y="38"/>
                      <a:pt x="34" y="37"/>
                      <a:pt x="42" y="36"/>
                    </a:cubicBezTo>
                    <a:cubicBezTo>
                      <a:pt x="86" y="22"/>
                      <a:pt x="121" y="18"/>
                      <a:pt x="162" y="13"/>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3" name="Freeform 207"/>
              <p:cNvSpPr/>
              <p:nvPr/>
            </p:nvSpPr>
            <p:spPr bwMode="auto">
              <a:xfrm>
                <a:off x="444" y="3246"/>
                <a:ext cx="796" cy="1344"/>
              </a:xfrm>
              <a:custGeom>
                <a:avLst/>
                <a:gdLst>
                  <a:gd name="T0" fmla="*/ 273 w 337"/>
                  <a:gd name="T1" fmla="*/ 523 h 569"/>
                  <a:gd name="T2" fmla="*/ 267 w 337"/>
                  <a:gd name="T3" fmla="*/ 519 h 569"/>
                  <a:gd name="T4" fmla="*/ 202 w 337"/>
                  <a:gd name="T5" fmla="*/ 463 h 569"/>
                  <a:gd name="T6" fmla="*/ 200 w 337"/>
                  <a:gd name="T7" fmla="*/ 461 h 569"/>
                  <a:gd name="T8" fmla="*/ 82 w 337"/>
                  <a:gd name="T9" fmla="*/ 303 h 569"/>
                  <a:gd name="T10" fmla="*/ 24 w 337"/>
                  <a:gd name="T11" fmla="*/ 165 h 569"/>
                  <a:gd name="T12" fmla="*/ 1 w 337"/>
                  <a:gd name="T13" fmla="*/ 28 h 569"/>
                  <a:gd name="T14" fmla="*/ 5 w 337"/>
                  <a:gd name="T15" fmla="*/ 85 h 569"/>
                  <a:gd name="T16" fmla="*/ 2 w 337"/>
                  <a:gd name="T17" fmla="*/ 59 h 569"/>
                  <a:gd name="T18" fmla="*/ 8 w 337"/>
                  <a:gd name="T19" fmla="*/ 117 h 569"/>
                  <a:gd name="T20" fmla="*/ 2 w 337"/>
                  <a:gd name="T21" fmla="*/ 83 h 569"/>
                  <a:gd name="T22" fmla="*/ 21 w 337"/>
                  <a:gd name="T23" fmla="*/ 174 h 569"/>
                  <a:gd name="T24" fmla="*/ 3 w 337"/>
                  <a:gd name="T25" fmla="*/ 97 h 569"/>
                  <a:gd name="T26" fmla="*/ 78 w 337"/>
                  <a:gd name="T27" fmla="*/ 310 h 569"/>
                  <a:gd name="T28" fmla="*/ 71 w 337"/>
                  <a:gd name="T29" fmla="*/ 298 h 569"/>
                  <a:gd name="T30" fmla="*/ 134 w 337"/>
                  <a:gd name="T31" fmla="*/ 395 h 569"/>
                  <a:gd name="T32" fmla="*/ 131 w 337"/>
                  <a:gd name="T33" fmla="*/ 391 h 569"/>
                  <a:gd name="T34" fmla="*/ 269 w 337"/>
                  <a:gd name="T35" fmla="*/ 524 h 569"/>
                  <a:gd name="T36" fmla="*/ 273 w 337"/>
                  <a:gd name="T37" fmla="*/ 523 h 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7" h="569">
                    <a:moveTo>
                      <a:pt x="273" y="523"/>
                    </a:moveTo>
                    <a:cubicBezTo>
                      <a:pt x="275" y="525"/>
                      <a:pt x="270" y="521"/>
                      <a:pt x="267" y="519"/>
                    </a:cubicBezTo>
                    <a:cubicBezTo>
                      <a:pt x="244" y="501"/>
                      <a:pt x="222" y="483"/>
                      <a:pt x="202" y="463"/>
                    </a:cubicBezTo>
                    <a:cubicBezTo>
                      <a:pt x="200" y="461"/>
                      <a:pt x="200" y="461"/>
                      <a:pt x="200" y="461"/>
                    </a:cubicBezTo>
                    <a:cubicBezTo>
                      <a:pt x="150" y="411"/>
                      <a:pt x="122" y="373"/>
                      <a:pt x="82" y="303"/>
                    </a:cubicBezTo>
                    <a:cubicBezTo>
                      <a:pt x="54" y="250"/>
                      <a:pt x="37" y="207"/>
                      <a:pt x="24" y="165"/>
                    </a:cubicBezTo>
                    <a:cubicBezTo>
                      <a:pt x="11" y="122"/>
                      <a:pt x="3" y="80"/>
                      <a:pt x="1" y="28"/>
                    </a:cubicBezTo>
                    <a:cubicBezTo>
                      <a:pt x="0" y="0"/>
                      <a:pt x="1" y="59"/>
                      <a:pt x="5" y="85"/>
                    </a:cubicBezTo>
                    <a:cubicBezTo>
                      <a:pt x="4" y="77"/>
                      <a:pt x="6" y="101"/>
                      <a:pt x="2" y="59"/>
                    </a:cubicBezTo>
                    <a:cubicBezTo>
                      <a:pt x="4" y="91"/>
                      <a:pt x="4" y="91"/>
                      <a:pt x="8" y="117"/>
                    </a:cubicBezTo>
                    <a:cubicBezTo>
                      <a:pt x="6" y="106"/>
                      <a:pt x="4" y="95"/>
                      <a:pt x="2" y="83"/>
                    </a:cubicBezTo>
                    <a:cubicBezTo>
                      <a:pt x="8" y="126"/>
                      <a:pt x="18" y="160"/>
                      <a:pt x="21" y="174"/>
                    </a:cubicBezTo>
                    <a:cubicBezTo>
                      <a:pt x="12" y="144"/>
                      <a:pt x="8" y="125"/>
                      <a:pt x="3" y="97"/>
                    </a:cubicBezTo>
                    <a:cubicBezTo>
                      <a:pt x="17" y="176"/>
                      <a:pt x="37" y="234"/>
                      <a:pt x="78" y="310"/>
                    </a:cubicBezTo>
                    <a:cubicBezTo>
                      <a:pt x="71" y="298"/>
                      <a:pt x="71" y="298"/>
                      <a:pt x="71" y="298"/>
                    </a:cubicBezTo>
                    <a:cubicBezTo>
                      <a:pt x="92" y="335"/>
                      <a:pt x="106" y="356"/>
                      <a:pt x="134" y="395"/>
                    </a:cubicBezTo>
                    <a:cubicBezTo>
                      <a:pt x="131" y="391"/>
                      <a:pt x="131" y="391"/>
                      <a:pt x="131" y="391"/>
                    </a:cubicBezTo>
                    <a:cubicBezTo>
                      <a:pt x="175" y="450"/>
                      <a:pt x="212" y="483"/>
                      <a:pt x="269" y="524"/>
                    </a:cubicBezTo>
                    <a:cubicBezTo>
                      <a:pt x="337" y="569"/>
                      <a:pt x="287" y="534"/>
                      <a:pt x="273" y="523"/>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4" name="Freeform 208"/>
              <p:cNvSpPr/>
              <p:nvPr/>
            </p:nvSpPr>
            <p:spPr bwMode="auto">
              <a:xfrm>
                <a:off x="2770" y="3726"/>
                <a:ext cx="15" cy="189"/>
              </a:xfrm>
              <a:custGeom>
                <a:avLst/>
                <a:gdLst>
                  <a:gd name="T0" fmla="*/ 5 w 6"/>
                  <a:gd name="T1" fmla="*/ 57 h 80"/>
                  <a:gd name="T2" fmla="*/ 6 w 6"/>
                  <a:gd name="T3" fmla="*/ 80 h 80"/>
                  <a:gd name="T4" fmla="*/ 2 w 6"/>
                  <a:gd name="T5" fmla="*/ 16 h 80"/>
                  <a:gd name="T6" fmla="*/ 5 w 6"/>
                  <a:gd name="T7" fmla="*/ 57 h 80"/>
                </a:gdLst>
                <a:ahLst/>
                <a:cxnLst>
                  <a:cxn ang="0">
                    <a:pos x="T0" y="T1"/>
                  </a:cxn>
                  <a:cxn ang="0">
                    <a:pos x="T2" y="T3"/>
                  </a:cxn>
                  <a:cxn ang="0">
                    <a:pos x="T4" y="T5"/>
                  </a:cxn>
                  <a:cxn ang="0">
                    <a:pos x="T6" y="T7"/>
                  </a:cxn>
                </a:cxnLst>
                <a:rect l="0" t="0" r="r" b="b"/>
                <a:pathLst>
                  <a:path w="6" h="80">
                    <a:moveTo>
                      <a:pt x="5" y="57"/>
                    </a:moveTo>
                    <a:cubicBezTo>
                      <a:pt x="6" y="75"/>
                      <a:pt x="6" y="79"/>
                      <a:pt x="6" y="80"/>
                    </a:cubicBezTo>
                    <a:cubicBezTo>
                      <a:pt x="6" y="67"/>
                      <a:pt x="5" y="37"/>
                      <a:pt x="2" y="16"/>
                    </a:cubicBezTo>
                    <a:cubicBezTo>
                      <a:pt x="0" y="0"/>
                      <a:pt x="4" y="34"/>
                      <a:pt x="5" y="57"/>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5" name="Freeform 209"/>
              <p:cNvSpPr/>
              <p:nvPr/>
            </p:nvSpPr>
            <p:spPr bwMode="auto">
              <a:xfrm>
                <a:off x="1275" y="3776"/>
                <a:ext cx="1120" cy="297"/>
              </a:xfrm>
              <a:custGeom>
                <a:avLst/>
                <a:gdLst>
                  <a:gd name="T0" fmla="*/ 320 w 474"/>
                  <a:gd name="T1" fmla="*/ 115 h 126"/>
                  <a:gd name="T2" fmla="*/ 208 w 474"/>
                  <a:gd name="T3" fmla="*/ 109 h 126"/>
                  <a:gd name="T4" fmla="*/ 113 w 474"/>
                  <a:gd name="T5" fmla="*/ 78 h 126"/>
                  <a:gd name="T6" fmla="*/ 128 w 474"/>
                  <a:gd name="T7" fmla="*/ 84 h 126"/>
                  <a:gd name="T8" fmla="*/ 67 w 474"/>
                  <a:gd name="T9" fmla="*/ 52 h 126"/>
                  <a:gd name="T10" fmla="*/ 12 w 474"/>
                  <a:gd name="T11" fmla="*/ 10 h 126"/>
                  <a:gd name="T12" fmla="*/ 41 w 474"/>
                  <a:gd name="T13" fmla="*/ 35 h 126"/>
                  <a:gd name="T14" fmla="*/ 0 w 474"/>
                  <a:gd name="T15" fmla="*/ 0 h 126"/>
                  <a:gd name="T16" fmla="*/ 31 w 474"/>
                  <a:gd name="T17" fmla="*/ 28 h 126"/>
                  <a:gd name="T18" fmla="*/ 46 w 474"/>
                  <a:gd name="T19" fmla="*/ 42 h 126"/>
                  <a:gd name="T20" fmla="*/ 53 w 474"/>
                  <a:gd name="T21" fmla="*/ 47 h 126"/>
                  <a:gd name="T22" fmla="*/ 133 w 474"/>
                  <a:gd name="T23" fmla="*/ 92 h 126"/>
                  <a:gd name="T24" fmla="*/ 105 w 474"/>
                  <a:gd name="T25" fmla="*/ 80 h 126"/>
                  <a:gd name="T26" fmla="*/ 228 w 474"/>
                  <a:gd name="T27" fmla="*/ 118 h 126"/>
                  <a:gd name="T28" fmla="*/ 363 w 474"/>
                  <a:gd name="T29" fmla="*/ 112 h 126"/>
                  <a:gd name="T30" fmla="*/ 442 w 474"/>
                  <a:gd name="T31" fmla="*/ 78 h 126"/>
                  <a:gd name="T32" fmla="*/ 469 w 474"/>
                  <a:gd name="T33" fmla="*/ 58 h 126"/>
                  <a:gd name="T34" fmla="*/ 320 w 474"/>
                  <a:gd name="T35" fmla="*/ 11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74" h="126">
                    <a:moveTo>
                      <a:pt x="320" y="115"/>
                    </a:moveTo>
                    <a:cubicBezTo>
                      <a:pt x="286" y="119"/>
                      <a:pt x="245" y="117"/>
                      <a:pt x="208" y="109"/>
                    </a:cubicBezTo>
                    <a:cubicBezTo>
                      <a:pt x="171" y="102"/>
                      <a:pt x="138" y="89"/>
                      <a:pt x="113" y="78"/>
                    </a:cubicBezTo>
                    <a:cubicBezTo>
                      <a:pt x="117" y="80"/>
                      <a:pt x="134" y="87"/>
                      <a:pt x="128" y="84"/>
                    </a:cubicBezTo>
                    <a:cubicBezTo>
                      <a:pt x="84" y="64"/>
                      <a:pt x="76" y="57"/>
                      <a:pt x="67" y="52"/>
                    </a:cubicBezTo>
                    <a:cubicBezTo>
                      <a:pt x="58" y="46"/>
                      <a:pt x="48" y="42"/>
                      <a:pt x="12" y="10"/>
                    </a:cubicBezTo>
                    <a:cubicBezTo>
                      <a:pt x="21" y="19"/>
                      <a:pt x="31" y="27"/>
                      <a:pt x="41" y="35"/>
                    </a:cubicBezTo>
                    <a:cubicBezTo>
                      <a:pt x="36" y="32"/>
                      <a:pt x="16" y="17"/>
                      <a:pt x="0" y="0"/>
                    </a:cubicBezTo>
                    <a:cubicBezTo>
                      <a:pt x="8" y="8"/>
                      <a:pt x="21" y="19"/>
                      <a:pt x="31" y="28"/>
                    </a:cubicBezTo>
                    <a:cubicBezTo>
                      <a:pt x="20" y="20"/>
                      <a:pt x="34" y="33"/>
                      <a:pt x="46" y="42"/>
                    </a:cubicBezTo>
                    <a:cubicBezTo>
                      <a:pt x="46" y="42"/>
                      <a:pt x="48" y="44"/>
                      <a:pt x="53" y="47"/>
                    </a:cubicBezTo>
                    <a:cubicBezTo>
                      <a:pt x="75" y="62"/>
                      <a:pt x="83" y="70"/>
                      <a:pt x="133" y="92"/>
                    </a:cubicBezTo>
                    <a:cubicBezTo>
                      <a:pt x="134" y="92"/>
                      <a:pt x="117" y="85"/>
                      <a:pt x="105" y="80"/>
                    </a:cubicBezTo>
                    <a:cubicBezTo>
                      <a:pt x="133" y="93"/>
                      <a:pt x="179" y="111"/>
                      <a:pt x="228" y="118"/>
                    </a:cubicBezTo>
                    <a:cubicBezTo>
                      <a:pt x="278" y="126"/>
                      <a:pt x="330" y="121"/>
                      <a:pt x="363" y="112"/>
                    </a:cubicBezTo>
                    <a:cubicBezTo>
                      <a:pt x="410" y="99"/>
                      <a:pt x="417" y="93"/>
                      <a:pt x="442" y="78"/>
                    </a:cubicBezTo>
                    <a:cubicBezTo>
                      <a:pt x="474" y="57"/>
                      <a:pt x="472" y="55"/>
                      <a:pt x="469" y="58"/>
                    </a:cubicBezTo>
                    <a:cubicBezTo>
                      <a:pt x="444" y="75"/>
                      <a:pt x="407" y="103"/>
                      <a:pt x="320" y="115"/>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6" name="Freeform 210"/>
              <p:cNvSpPr/>
              <p:nvPr/>
            </p:nvSpPr>
            <p:spPr bwMode="auto">
              <a:xfrm>
                <a:off x="1164" y="2328"/>
                <a:ext cx="69" cy="18"/>
              </a:xfrm>
              <a:custGeom>
                <a:avLst/>
                <a:gdLst>
                  <a:gd name="T0" fmla="*/ 0 w 29"/>
                  <a:gd name="T1" fmla="*/ 8 h 8"/>
                  <a:gd name="T2" fmla="*/ 29 w 29"/>
                  <a:gd name="T3" fmla="*/ 0 h 8"/>
                  <a:gd name="T4" fmla="*/ 0 w 29"/>
                  <a:gd name="T5" fmla="*/ 8 h 8"/>
                </a:gdLst>
                <a:ahLst/>
                <a:cxnLst>
                  <a:cxn ang="0">
                    <a:pos x="T0" y="T1"/>
                  </a:cxn>
                  <a:cxn ang="0">
                    <a:pos x="T2" y="T3"/>
                  </a:cxn>
                  <a:cxn ang="0">
                    <a:pos x="T4" y="T5"/>
                  </a:cxn>
                </a:cxnLst>
                <a:rect l="0" t="0" r="r" b="b"/>
                <a:pathLst>
                  <a:path w="29" h="8">
                    <a:moveTo>
                      <a:pt x="0" y="8"/>
                    </a:moveTo>
                    <a:cubicBezTo>
                      <a:pt x="9" y="5"/>
                      <a:pt x="19" y="2"/>
                      <a:pt x="29" y="0"/>
                    </a:cubicBezTo>
                    <a:cubicBezTo>
                      <a:pt x="19" y="2"/>
                      <a:pt x="9" y="5"/>
                      <a:pt x="0" y="8"/>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7" name="Freeform 211"/>
              <p:cNvSpPr/>
              <p:nvPr/>
            </p:nvSpPr>
            <p:spPr bwMode="auto">
              <a:xfrm>
                <a:off x="1854" y="2833"/>
                <a:ext cx="54" cy="7"/>
              </a:xfrm>
              <a:custGeom>
                <a:avLst/>
                <a:gdLst>
                  <a:gd name="T0" fmla="*/ 23 w 23"/>
                  <a:gd name="T1" fmla="*/ 0 h 3"/>
                  <a:gd name="T2" fmla="*/ 0 w 23"/>
                  <a:gd name="T3" fmla="*/ 3 h 3"/>
                  <a:gd name="T4" fmla="*/ 17 w 23"/>
                  <a:gd name="T5" fmla="*/ 1 h 3"/>
                  <a:gd name="T6" fmla="*/ 23 w 23"/>
                  <a:gd name="T7" fmla="*/ 0 h 3"/>
                </a:gdLst>
                <a:ahLst/>
                <a:cxnLst>
                  <a:cxn ang="0">
                    <a:pos x="T0" y="T1"/>
                  </a:cxn>
                  <a:cxn ang="0">
                    <a:pos x="T2" y="T3"/>
                  </a:cxn>
                  <a:cxn ang="0">
                    <a:pos x="T4" y="T5"/>
                  </a:cxn>
                  <a:cxn ang="0">
                    <a:pos x="T6" y="T7"/>
                  </a:cxn>
                </a:cxnLst>
                <a:rect l="0" t="0" r="r" b="b"/>
                <a:pathLst>
                  <a:path w="23" h="3">
                    <a:moveTo>
                      <a:pt x="23" y="0"/>
                    </a:moveTo>
                    <a:cubicBezTo>
                      <a:pt x="15" y="1"/>
                      <a:pt x="8" y="2"/>
                      <a:pt x="0" y="3"/>
                    </a:cubicBezTo>
                    <a:cubicBezTo>
                      <a:pt x="6" y="2"/>
                      <a:pt x="11" y="1"/>
                      <a:pt x="17" y="1"/>
                    </a:cubicBezTo>
                    <a:lnTo>
                      <a:pt x="23" y="0"/>
                    </a:lnTo>
                    <a:close/>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8" name="Freeform 212"/>
              <p:cNvSpPr/>
              <p:nvPr/>
            </p:nvSpPr>
            <p:spPr bwMode="auto">
              <a:xfrm>
                <a:off x="1285" y="3778"/>
                <a:ext cx="80" cy="71"/>
              </a:xfrm>
              <a:custGeom>
                <a:avLst/>
                <a:gdLst>
                  <a:gd name="T0" fmla="*/ 34 w 34"/>
                  <a:gd name="T1" fmla="*/ 30 h 30"/>
                  <a:gd name="T2" fmla="*/ 0 w 34"/>
                  <a:gd name="T3" fmla="*/ 0 h 30"/>
                  <a:gd name="T4" fmla="*/ 34 w 34"/>
                  <a:gd name="T5" fmla="*/ 30 h 30"/>
                </a:gdLst>
                <a:ahLst/>
                <a:cxnLst>
                  <a:cxn ang="0">
                    <a:pos x="T0" y="T1"/>
                  </a:cxn>
                  <a:cxn ang="0">
                    <a:pos x="T2" y="T3"/>
                  </a:cxn>
                  <a:cxn ang="0">
                    <a:pos x="T4" y="T5"/>
                  </a:cxn>
                </a:cxnLst>
                <a:rect l="0" t="0" r="r" b="b"/>
                <a:pathLst>
                  <a:path w="34" h="30">
                    <a:moveTo>
                      <a:pt x="34" y="30"/>
                    </a:moveTo>
                    <a:cubicBezTo>
                      <a:pt x="22" y="21"/>
                      <a:pt x="11" y="11"/>
                      <a:pt x="0" y="0"/>
                    </a:cubicBezTo>
                    <a:cubicBezTo>
                      <a:pt x="11" y="11"/>
                      <a:pt x="22" y="21"/>
                      <a:pt x="34" y="30"/>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9" name="Freeform 213"/>
              <p:cNvSpPr/>
              <p:nvPr/>
            </p:nvSpPr>
            <p:spPr bwMode="auto">
              <a:xfrm>
                <a:off x="1192" y="3669"/>
                <a:ext cx="34" cy="43"/>
              </a:xfrm>
              <a:custGeom>
                <a:avLst/>
                <a:gdLst>
                  <a:gd name="T0" fmla="*/ 0 w 14"/>
                  <a:gd name="T1" fmla="*/ 0 h 18"/>
                  <a:gd name="T2" fmla="*/ 14 w 14"/>
                  <a:gd name="T3" fmla="*/ 18 h 18"/>
                  <a:gd name="T4" fmla="*/ 9 w 14"/>
                  <a:gd name="T5" fmla="*/ 12 h 18"/>
                  <a:gd name="T6" fmla="*/ 0 w 14"/>
                  <a:gd name="T7" fmla="*/ 0 h 18"/>
                </a:gdLst>
                <a:ahLst/>
                <a:cxnLst>
                  <a:cxn ang="0">
                    <a:pos x="T0" y="T1"/>
                  </a:cxn>
                  <a:cxn ang="0">
                    <a:pos x="T2" y="T3"/>
                  </a:cxn>
                  <a:cxn ang="0">
                    <a:pos x="T4" y="T5"/>
                  </a:cxn>
                  <a:cxn ang="0">
                    <a:pos x="T6" y="T7"/>
                  </a:cxn>
                </a:cxnLst>
                <a:rect l="0" t="0" r="r" b="b"/>
                <a:pathLst>
                  <a:path w="14" h="18">
                    <a:moveTo>
                      <a:pt x="0" y="0"/>
                    </a:moveTo>
                    <a:cubicBezTo>
                      <a:pt x="4" y="6"/>
                      <a:pt x="9" y="12"/>
                      <a:pt x="14" y="18"/>
                    </a:cubicBezTo>
                    <a:cubicBezTo>
                      <a:pt x="9" y="12"/>
                      <a:pt x="9" y="12"/>
                      <a:pt x="9" y="12"/>
                    </a:cubicBezTo>
                    <a:cubicBezTo>
                      <a:pt x="6" y="8"/>
                      <a:pt x="3" y="4"/>
                      <a:pt x="0" y="0"/>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0" name="Freeform 214"/>
              <p:cNvSpPr/>
              <p:nvPr/>
            </p:nvSpPr>
            <p:spPr bwMode="auto">
              <a:xfrm>
                <a:off x="1093" y="3499"/>
                <a:ext cx="21" cy="50"/>
              </a:xfrm>
              <a:custGeom>
                <a:avLst/>
                <a:gdLst>
                  <a:gd name="T0" fmla="*/ 4 w 9"/>
                  <a:gd name="T1" fmla="*/ 10 h 21"/>
                  <a:gd name="T2" fmla="*/ 6 w 9"/>
                  <a:gd name="T3" fmla="*/ 13 h 21"/>
                  <a:gd name="T4" fmla="*/ 4 w 9"/>
                  <a:gd name="T5" fmla="*/ 10 h 21"/>
                </a:gdLst>
                <a:ahLst/>
                <a:cxnLst>
                  <a:cxn ang="0">
                    <a:pos x="T0" y="T1"/>
                  </a:cxn>
                  <a:cxn ang="0">
                    <a:pos x="T2" y="T3"/>
                  </a:cxn>
                  <a:cxn ang="0">
                    <a:pos x="T4" y="T5"/>
                  </a:cxn>
                </a:cxnLst>
                <a:rect l="0" t="0" r="r" b="b"/>
                <a:pathLst>
                  <a:path w="9" h="21">
                    <a:moveTo>
                      <a:pt x="4" y="10"/>
                    </a:moveTo>
                    <a:cubicBezTo>
                      <a:pt x="0" y="0"/>
                      <a:pt x="4" y="9"/>
                      <a:pt x="6" y="13"/>
                    </a:cubicBezTo>
                    <a:cubicBezTo>
                      <a:pt x="7" y="16"/>
                      <a:pt x="9" y="21"/>
                      <a:pt x="4" y="10"/>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1" name="Freeform 215"/>
              <p:cNvSpPr/>
              <p:nvPr/>
            </p:nvSpPr>
            <p:spPr bwMode="auto">
              <a:xfrm>
                <a:off x="1086" y="3494"/>
                <a:ext cx="38" cy="78"/>
              </a:xfrm>
              <a:custGeom>
                <a:avLst/>
                <a:gdLst>
                  <a:gd name="T0" fmla="*/ 16 w 16"/>
                  <a:gd name="T1" fmla="*/ 33 h 33"/>
                  <a:gd name="T2" fmla="*/ 0 w 16"/>
                  <a:gd name="T3" fmla="*/ 0 h 33"/>
                  <a:gd name="T4" fmla="*/ 16 w 16"/>
                  <a:gd name="T5" fmla="*/ 33 h 33"/>
                </a:gdLst>
                <a:ahLst/>
                <a:cxnLst>
                  <a:cxn ang="0">
                    <a:pos x="T0" y="T1"/>
                  </a:cxn>
                  <a:cxn ang="0">
                    <a:pos x="T2" y="T3"/>
                  </a:cxn>
                  <a:cxn ang="0">
                    <a:pos x="T4" y="T5"/>
                  </a:cxn>
                </a:cxnLst>
                <a:rect l="0" t="0" r="r" b="b"/>
                <a:pathLst>
                  <a:path w="16" h="33">
                    <a:moveTo>
                      <a:pt x="16" y="33"/>
                    </a:moveTo>
                    <a:cubicBezTo>
                      <a:pt x="10" y="22"/>
                      <a:pt x="5" y="11"/>
                      <a:pt x="0" y="0"/>
                    </a:cubicBezTo>
                    <a:cubicBezTo>
                      <a:pt x="5" y="11"/>
                      <a:pt x="10" y="22"/>
                      <a:pt x="16" y="33"/>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2" name="Freeform 216"/>
              <p:cNvSpPr/>
              <p:nvPr/>
            </p:nvSpPr>
            <p:spPr bwMode="auto">
              <a:xfrm>
                <a:off x="1249" y="3754"/>
                <a:ext cx="45" cy="45"/>
              </a:xfrm>
              <a:custGeom>
                <a:avLst/>
                <a:gdLst>
                  <a:gd name="T0" fmla="*/ 0 w 19"/>
                  <a:gd name="T1" fmla="*/ 0 h 19"/>
                  <a:gd name="T2" fmla="*/ 11 w 19"/>
                  <a:gd name="T3" fmla="*/ 11 h 19"/>
                  <a:gd name="T4" fmla="*/ 19 w 19"/>
                  <a:gd name="T5" fmla="*/ 19 h 19"/>
                  <a:gd name="T6" fmla="*/ 6 w 19"/>
                  <a:gd name="T7" fmla="*/ 5 h 19"/>
                  <a:gd name="T8" fmla="*/ 0 w 19"/>
                  <a:gd name="T9" fmla="*/ 0 h 19"/>
                </a:gdLst>
                <a:ahLst/>
                <a:cxnLst>
                  <a:cxn ang="0">
                    <a:pos x="T0" y="T1"/>
                  </a:cxn>
                  <a:cxn ang="0">
                    <a:pos x="T2" y="T3"/>
                  </a:cxn>
                  <a:cxn ang="0">
                    <a:pos x="T4" y="T5"/>
                  </a:cxn>
                  <a:cxn ang="0">
                    <a:pos x="T6" y="T7"/>
                  </a:cxn>
                  <a:cxn ang="0">
                    <a:pos x="T8" y="T9"/>
                  </a:cxn>
                </a:cxnLst>
                <a:rect l="0" t="0" r="r" b="b"/>
                <a:pathLst>
                  <a:path w="19" h="19">
                    <a:moveTo>
                      <a:pt x="0" y="0"/>
                    </a:moveTo>
                    <a:cubicBezTo>
                      <a:pt x="4" y="3"/>
                      <a:pt x="7" y="7"/>
                      <a:pt x="11" y="11"/>
                    </a:cubicBezTo>
                    <a:cubicBezTo>
                      <a:pt x="19" y="19"/>
                      <a:pt x="19" y="19"/>
                      <a:pt x="19" y="19"/>
                    </a:cubicBezTo>
                    <a:cubicBezTo>
                      <a:pt x="15" y="14"/>
                      <a:pt x="10" y="10"/>
                      <a:pt x="6" y="5"/>
                    </a:cubicBezTo>
                    <a:lnTo>
                      <a:pt x="0" y="0"/>
                    </a:lnTo>
                    <a:close/>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3" name="Freeform 217"/>
              <p:cNvSpPr/>
              <p:nvPr/>
            </p:nvSpPr>
            <p:spPr bwMode="auto">
              <a:xfrm>
                <a:off x="1785" y="2731"/>
                <a:ext cx="291" cy="38"/>
              </a:xfrm>
              <a:custGeom>
                <a:avLst/>
                <a:gdLst>
                  <a:gd name="T0" fmla="*/ 91 w 123"/>
                  <a:gd name="T1" fmla="*/ 4 h 16"/>
                  <a:gd name="T2" fmla="*/ 123 w 123"/>
                  <a:gd name="T3" fmla="*/ 1 h 16"/>
                  <a:gd name="T4" fmla="*/ 13 w 123"/>
                  <a:gd name="T5" fmla="*/ 13 h 16"/>
                  <a:gd name="T6" fmla="*/ 91 w 123"/>
                  <a:gd name="T7" fmla="*/ 4 h 16"/>
                </a:gdLst>
                <a:ahLst/>
                <a:cxnLst>
                  <a:cxn ang="0">
                    <a:pos x="T0" y="T1"/>
                  </a:cxn>
                  <a:cxn ang="0">
                    <a:pos x="T2" y="T3"/>
                  </a:cxn>
                  <a:cxn ang="0">
                    <a:pos x="T4" y="T5"/>
                  </a:cxn>
                  <a:cxn ang="0">
                    <a:pos x="T6" y="T7"/>
                  </a:cxn>
                </a:cxnLst>
                <a:rect l="0" t="0" r="r" b="b"/>
                <a:pathLst>
                  <a:path w="123" h="16">
                    <a:moveTo>
                      <a:pt x="91" y="4"/>
                    </a:moveTo>
                    <a:cubicBezTo>
                      <a:pt x="102" y="3"/>
                      <a:pt x="112" y="2"/>
                      <a:pt x="123" y="1"/>
                    </a:cubicBezTo>
                    <a:cubicBezTo>
                      <a:pt x="102" y="0"/>
                      <a:pt x="33" y="9"/>
                      <a:pt x="13" y="13"/>
                    </a:cubicBezTo>
                    <a:cubicBezTo>
                      <a:pt x="0" y="16"/>
                      <a:pt x="62" y="5"/>
                      <a:pt x="91" y="4"/>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4" name="Freeform 218"/>
              <p:cNvSpPr/>
              <p:nvPr/>
            </p:nvSpPr>
            <p:spPr bwMode="auto">
              <a:xfrm>
                <a:off x="1136" y="3674"/>
                <a:ext cx="94" cy="118"/>
              </a:xfrm>
              <a:custGeom>
                <a:avLst/>
                <a:gdLst>
                  <a:gd name="T0" fmla="*/ 0 w 40"/>
                  <a:gd name="T1" fmla="*/ 0 h 50"/>
                  <a:gd name="T2" fmla="*/ 24 w 40"/>
                  <a:gd name="T3" fmla="*/ 31 h 50"/>
                  <a:gd name="T4" fmla="*/ 0 w 40"/>
                  <a:gd name="T5" fmla="*/ 0 h 50"/>
                </a:gdLst>
                <a:ahLst/>
                <a:cxnLst>
                  <a:cxn ang="0">
                    <a:pos x="T0" y="T1"/>
                  </a:cxn>
                  <a:cxn ang="0">
                    <a:pos x="T2" y="T3"/>
                  </a:cxn>
                  <a:cxn ang="0">
                    <a:pos x="T4" y="T5"/>
                  </a:cxn>
                </a:cxnLst>
                <a:rect l="0" t="0" r="r" b="b"/>
                <a:pathLst>
                  <a:path w="40" h="50">
                    <a:moveTo>
                      <a:pt x="0" y="0"/>
                    </a:moveTo>
                    <a:cubicBezTo>
                      <a:pt x="1" y="2"/>
                      <a:pt x="13" y="18"/>
                      <a:pt x="24" y="31"/>
                    </a:cubicBezTo>
                    <a:cubicBezTo>
                      <a:pt x="40" y="50"/>
                      <a:pt x="2" y="4"/>
                      <a:pt x="0" y="0"/>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5" name="Freeform 219"/>
              <p:cNvSpPr/>
              <p:nvPr/>
            </p:nvSpPr>
            <p:spPr bwMode="auto">
              <a:xfrm>
                <a:off x="1457" y="2817"/>
                <a:ext cx="80" cy="30"/>
              </a:xfrm>
              <a:custGeom>
                <a:avLst/>
                <a:gdLst>
                  <a:gd name="T0" fmla="*/ 32 w 34"/>
                  <a:gd name="T1" fmla="*/ 1 h 13"/>
                  <a:gd name="T2" fmla="*/ 0 w 34"/>
                  <a:gd name="T3" fmla="*/ 13 h 13"/>
                  <a:gd name="T4" fmla="*/ 34 w 34"/>
                  <a:gd name="T5" fmla="*/ 0 h 13"/>
                  <a:gd name="T6" fmla="*/ 32 w 34"/>
                  <a:gd name="T7" fmla="*/ 1 h 13"/>
                </a:gdLst>
                <a:ahLst/>
                <a:cxnLst>
                  <a:cxn ang="0">
                    <a:pos x="T0" y="T1"/>
                  </a:cxn>
                  <a:cxn ang="0">
                    <a:pos x="T2" y="T3"/>
                  </a:cxn>
                  <a:cxn ang="0">
                    <a:pos x="T4" y="T5"/>
                  </a:cxn>
                  <a:cxn ang="0">
                    <a:pos x="T6" y="T7"/>
                  </a:cxn>
                </a:cxnLst>
                <a:rect l="0" t="0" r="r" b="b"/>
                <a:pathLst>
                  <a:path w="34" h="13">
                    <a:moveTo>
                      <a:pt x="32" y="1"/>
                    </a:moveTo>
                    <a:cubicBezTo>
                      <a:pt x="21" y="5"/>
                      <a:pt x="11" y="9"/>
                      <a:pt x="0" y="13"/>
                    </a:cubicBezTo>
                    <a:cubicBezTo>
                      <a:pt x="11" y="9"/>
                      <a:pt x="22" y="4"/>
                      <a:pt x="34" y="0"/>
                    </a:cubicBezTo>
                    <a:lnTo>
                      <a:pt x="32" y="1"/>
                    </a:lnTo>
                    <a:close/>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6" name="Freeform 220"/>
              <p:cNvSpPr>
                <a:spLocks noEditPoints="1"/>
              </p:cNvSpPr>
              <p:nvPr/>
            </p:nvSpPr>
            <p:spPr bwMode="auto">
              <a:xfrm>
                <a:off x="1464" y="1775"/>
                <a:ext cx="1760" cy="2747"/>
              </a:xfrm>
              <a:custGeom>
                <a:avLst/>
                <a:gdLst>
                  <a:gd name="T0" fmla="*/ 407 w 745"/>
                  <a:gd name="T1" fmla="*/ 1142 h 1163"/>
                  <a:gd name="T2" fmla="*/ 615 w 745"/>
                  <a:gd name="T3" fmla="*/ 983 h 1163"/>
                  <a:gd name="T4" fmla="*/ 626 w 745"/>
                  <a:gd name="T5" fmla="*/ 450 h 1163"/>
                  <a:gd name="T6" fmla="*/ 471 w 745"/>
                  <a:gd name="T7" fmla="*/ 214 h 1163"/>
                  <a:gd name="T8" fmla="*/ 445 w 745"/>
                  <a:gd name="T9" fmla="*/ 188 h 1163"/>
                  <a:gd name="T10" fmla="*/ 502 w 745"/>
                  <a:gd name="T11" fmla="*/ 252 h 1163"/>
                  <a:gd name="T12" fmla="*/ 363 w 745"/>
                  <a:gd name="T13" fmla="*/ 123 h 1163"/>
                  <a:gd name="T14" fmla="*/ 362 w 745"/>
                  <a:gd name="T15" fmla="*/ 126 h 1163"/>
                  <a:gd name="T16" fmla="*/ 224 w 745"/>
                  <a:gd name="T17" fmla="*/ 44 h 1163"/>
                  <a:gd name="T18" fmla="*/ 203 w 745"/>
                  <a:gd name="T19" fmla="*/ 41 h 1163"/>
                  <a:gd name="T20" fmla="*/ 513 w 745"/>
                  <a:gd name="T21" fmla="*/ 285 h 1163"/>
                  <a:gd name="T22" fmla="*/ 578 w 745"/>
                  <a:gd name="T23" fmla="*/ 399 h 1163"/>
                  <a:gd name="T24" fmla="*/ 204 w 745"/>
                  <a:gd name="T25" fmla="*/ 400 h 1163"/>
                  <a:gd name="T26" fmla="*/ 180 w 745"/>
                  <a:gd name="T27" fmla="*/ 418 h 1163"/>
                  <a:gd name="T28" fmla="*/ 105 w 745"/>
                  <a:gd name="T29" fmla="*/ 637 h 1163"/>
                  <a:gd name="T30" fmla="*/ 105 w 745"/>
                  <a:gd name="T31" fmla="*/ 537 h 1163"/>
                  <a:gd name="T32" fmla="*/ 59 w 745"/>
                  <a:gd name="T33" fmla="*/ 670 h 1163"/>
                  <a:gd name="T34" fmla="*/ 106 w 745"/>
                  <a:gd name="T35" fmla="*/ 652 h 1163"/>
                  <a:gd name="T36" fmla="*/ 498 w 745"/>
                  <a:gd name="T37" fmla="*/ 1030 h 1163"/>
                  <a:gd name="T38" fmla="*/ 506 w 745"/>
                  <a:gd name="T39" fmla="*/ 1032 h 1163"/>
                  <a:gd name="T40" fmla="*/ 116 w 745"/>
                  <a:gd name="T41" fmla="*/ 726 h 1163"/>
                  <a:gd name="T42" fmla="*/ 641 w 745"/>
                  <a:gd name="T43" fmla="*/ 493 h 1163"/>
                  <a:gd name="T44" fmla="*/ 579 w 745"/>
                  <a:gd name="T45" fmla="*/ 996 h 1163"/>
                  <a:gd name="T46" fmla="*/ 641 w 745"/>
                  <a:gd name="T47" fmla="*/ 493 h 1163"/>
                  <a:gd name="T48" fmla="*/ 269 w 745"/>
                  <a:gd name="T49" fmla="*/ 965 h 1163"/>
                  <a:gd name="T50" fmla="*/ 107 w 745"/>
                  <a:gd name="T51" fmla="*/ 652 h 1163"/>
                  <a:gd name="T52" fmla="*/ 143 w 745"/>
                  <a:gd name="T53" fmla="*/ 642 h 1163"/>
                  <a:gd name="T54" fmla="*/ 502 w 745"/>
                  <a:gd name="T55" fmla="*/ 1007 h 1163"/>
                  <a:gd name="T56" fmla="*/ 608 w 745"/>
                  <a:gd name="T57" fmla="*/ 841 h 1163"/>
                  <a:gd name="T58" fmla="*/ 378 w 745"/>
                  <a:gd name="T59" fmla="*/ 395 h 1163"/>
                  <a:gd name="T60" fmla="*/ 506 w 745"/>
                  <a:gd name="T61" fmla="*/ 362 h 1163"/>
                  <a:gd name="T62" fmla="*/ 609 w 745"/>
                  <a:gd name="T63" fmla="*/ 895 h 1163"/>
                  <a:gd name="T64" fmla="*/ 218 w 745"/>
                  <a:gd name="T65" fmla="*/ 398 h 1163"/>
                  <a:gd name="T66" fmla="*/ 152 w 745"/>
                  <a:gd name="T67" fmla="*/ 619 h 1163"/>
                  <a:gd name="T68" fmla="*/ 152 w 745"/>
                  <a:gd name="T69" fmla="*/ 634 h 1163"/>
                  <a:gd name="T70" fmla="*/ 206 w 745"/>
                  <a:gd name="T71" fmla="*/ 824 h 1163"/>
                  <a:gd name="T72" fmla="*/ 288 w 745"/>
                  <a:gd name="T73" fmla="*/ 924 h 1163"/>
                  <a:gd name="T74" fmla="*/ 587 w 745"/>
                  <a:gd name="T75" fmla="*/ 882 h 1163"/>
                  <a:gd name="T76" fmla="*/ 375 w 745"/>
                  <a:gd name="T77" fmla="*/ 978 h 1163"/>
                  <a:gd name="T78" fmla="*/ 157 w 745"/>
                  <a:gd name="T79" fmla="*/ 633 h 1163"/>
                  <a:gd name="T80" fmla="*/ 552 w 745"/>
                  <a:gd name="T81" fmla="*/ 739 h 1163"/>
                  <a:gd name="T82" fmla="*/ 587 w 745"/>
                  <a:gd name="T83" fmla="*/ 882 h 1163"/>
                  <a:gd name="T84" fmla="*/ 565 w 745"/>
                  <a:gd name="T85" fmla="*/ 522 h 1163"/>
                  <a:gd name="T86" fmla="*/ 596 w 745"/>
                  <a:gd name="T87" fmla="*/ 788 h 1163"/>
                  <a:gd name="T88" fmla="*/ 224 w 745"/>
                  <a:gd name="T89" fmla="*/ 608 h 1163"/>
                  <a:gd name="T90" fmla="*/ 223 w 745"/>
                  <a:gd name="T91" fmla="*/ 396 h 1163"/>
                  <a:gd name="T92" fmla="*/ 142 w 745"/>
                  <a:gd name="T93" fmla="*/ 622 h 1163"/>
                  <a:gd name="T94" fmla="*/ 130 w 745"/>
                  <a:gd name="T95" fmla="*/ 480 h 1163"/>
                  <a:gd name="T96" fmla="*/ 606 w 745"/>
                  <a:gd name="T97" fmla="*/ 444 h 1163"/>
                  <a:gd name="T98" fmla="*/ 269 w 745"/>
                  <a:gd name="T99" fmla="*/ 351 h 1163"/>
                  <a:gd name="T100" fmla="*/ 293 w 745"/>
                  <a:gd name="T101" fmla="*/ 334 h 1163"/>
                  <a:gd name="T102" fmla="*/ 634 w 745"/>
                  <a:gd name="T103" fmla="*/ 471 h 1163"/>
                  <a:gd name="T104" fmla="*/ 572 w 745"/>
                  <a:gd name="T105" fmla="*/ 1007 h 1163"/>
                  <a:gd name="T106" fmla="*/ 714 w 745"/>
                  <a:gd name="T107" fmla="*/ 688 h 1163"/>
                  <a:gd name="T108" fmla="*/ 568 w 745"/>
                  <a:gd name="T109" fmla="*/ 1013 h 1163"/>
                  <a:gd name="T110" fmla="*/ 705 w 745"/>
                  <a:gd name="T111" fmla="*/ 841 h 1163"/>
                  <a:gd name="T112" fmla="*/ 621 w 745"/>
                  <a:gd name="T113" fmla="*/ 976 h 1163"/>
                  <a:gd name="T114" fmla="*/ 102 w 745"/>
                  <a:gd name="T115" fmla="*/ 655 h 1163"/>
                  <a:gd name="T116" fmla="*/ 389 w 745"/>
                  <a:gd name="T117" fmla="*/ 1031 h 1163"/>
                  <a:gd name="T118" fmla="*/ 448 w 745"/>
                  <a:gd name="T119" fmla="*/ 1041 h 1163"/>
                  <a:gd name="T120" fmla="*/ 323 w 745"/>
                  <a:gd name="T121" fmla="*/ 1141 h 1163"/>
                  <a:gd name="T122" fmla="*/ 25 w 745"/>
                  <a:gd name="T123" fmla="*/ 756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5" h="1163">
                    <a:moveTo>
                      <a:pt x="56" y="1025"/>
                    </a:moveTo>
                    <a:cubicBezTo>
                      <a:pt x="93" y="1079"/>
                      <a:pt x="150" y="1119"/>
                      <a:pt x="213" y="1139"/>
                    </a:cubicBezTo>
                    <a:cubicBezTo>
                      <a:pt x="275" y="1160"/>
                      <a:pt x="344" y="1163"/>
                      <a:pt x="407" y="1142"/>
                    </a:cubicBezTo>
                    <a:cubicBezTo>
                      <a:pt x="470" y="1121"/>
                      <a:pt x="521" y="1076"/>
                      <a:pt x="559" y="1025"/>
                    </a:cubicBezTo>
                    <a:cubicBezTo>
                      <a:pt x="562" y="1021"/>
                      <a:pt x="564" y="1018"/>
                      <a:pt x="566" y="1015"/>
                    </a:cubicBezTo>
                    <a:cubicBezTo>
                      <a:pt x="583" y="1007"/>
                      <a:pt x="599" y="996"/>
                      <a:pt x="615" y="983"/>
                    </a:cubicBezTo>
                    <a:cubicBezTo>
                      <a:pt x="671" y="939"/>
                      <a:pt x="711" y="864"/>
                      <a:pt x="722" y="785"/>
                    </a:cubicBezTo>
                    <a:cubicBezTo>
                      <a:pt x="733" y="706"/>
                      <a:pt x="720" y="624"/>
                      <a:pt x="691" y="556"/>
                    </a:cubicBezTo>
                    <a:cubicBezTo>
                      <a:pt x="673" y="515"/>
                      <a:pt x="650" y="480"/>
                      <a:pt x="626" y="450"/>
                    </a:cubicBezTo>
                    <a:cubicBezTo>
                      <a:pt x="611" y="416"/>
                      <a:pt x="594" y="382"/>
                      <a:pt x="574" y="348"/>
                    </a:cubicBezTo>
                    <a:cubicBezTo>
                      <a:pt x="548" y="303"/>
                      <a:pt x="515" y="259"/>
                      <a:pt x="478" y="220"/>
                    </a:cubicBezTo>
                    <a:cubicBezTo>
                      <a:pt x="471" y="214"/>
                      <a:pt x="471" y="214"/>
                      <a:pt x="471" y="214"/>
                    </a:cubicBezTo>
                    <a:cubicBezTo>
                      <a:pt x="471" y="214"/>
                      <a:pt x="471" y="213"/>
                      <a:pt x="471" y="213"/>
                    </a:cubicBezTo>
                    <a:cubicBezTo>
                      <a:pt x="471" y="213"/>
                      <a:pt x="471" y="213"/>
                      <a:pt x="470" y="213"/>
                    </a:cubicBezTo>
                    <a:cubicBezTo>
                      <a:pt x="463" y="205"/>
                      <a:pt x="453" y="195"/>
                      <a:pt x="445" y="188"/>
                    </a:cubicBezTo>
                    <a:cubicBezTo>
                      <a:pt x="445" y="188"/>
                      <a:pt x="447" y="189"/>
                      <a:pt x="449" y="191"/>
                    </a:cubicBezTo>
                    <a:cubicBezTo>
                      <a:pt x="432" y="175"/>
                      <a:pt x="413" y="158"/>
                      <a:pt x="395" y="144"/>
                    </a:cubicBezTo>
                    <a:cubicBezTo>
                      <a:pt x="422" y="166"/>
                      <a:pt x="471" y="213"/>
                      <a:pt x="502" y="252"/>
                    </a:cubicBezTo>
                    <a:cubicBezTo>
                      <a:pt x="475" y="220"/>
                      <a:pt x="447" y="191"/>
                      <a:pt x="414" y="163"/>
                    </a:cubicBezTo>
                    <a:cubicBezTo>
                      <a:pt x="373" y="127"/>
                      <a:pt x="335" y="100"/>
                      <a:pt x="290" y="73"/>
                    </a:cubicBezTo>
                    <a:cubicBezTo>
                      <a:pt x="301" y="80"/>
                      <a:pt x="343" y="107"/>
                      <a:pt x="363" y="123"/>
                    </a:cubicBezTo>
                    <a:cubicBezTo>
                      <a:pt x="346" y="111"/>
                      <a:pt x="329" y="99"/>
                      <a:pt x="311" y="88"/>
                    </a:cubicBezTo>
                    <a:cubicBezTo>
                      <a:pt x="352" y="114"/>
                      <a:pt x="410" y="161"/>
                      <a:pt x="451" y="204"/>
                    </a:cubicBezTo>
                    <a:cubicBezTo>
                      <a:pt x="432" y="185"/>
                      <a:pt x="377" y="135"/>
                      <a:pt x="362" y="126"/>
                    </a:cubicBezTo>
                    <a:cubicBezTo>
                      <a:pt x="339" y="107"/>
                      <a:pt x="293" y="77"/>
                      <a:pt x="258" y="59"/>
                    </a:cubicBezTo>
                    <a:cubicBezTo>
                      <a:pt x="266" y="64"/>
                      <a:pt x="289" y="77"/>
                      <a:pt x="309" y="90"/>
                    </a:cubicBezTo>
                    <a:cubicBezTo>
                      <a:pt x="284" y="74"/>
                      <a:pt x="253" y="57"/>
                      <a:pt x="224" y="44"/>
                    </a:cubicBezTo>
                    <a:cubicBezTo>
                      <a:pt x="254" y="58"/>
                      <a:pt x="282" y="75"/>
                      <a:pt x="306" y="90"/>
                    </a:cubicBezTo>
                    <a:cubicBezTo>
                      <a:pt x="242" y="51"/>
                      <a:pt x="162" y="16"/>
                      <a:pt x="85" y="0"/>
                    </a:cubicBezTo>
                    <a:cubicBezTo>
                      <a:pt x="108" y="7"/>
                      <a:pt x="151" y="18"/>
                      <a:pt x="203" y="41"/>
                    </a:cubicBezTo>
                    <a:cubicBezTo>
                      <a:pt x="255" y="64"/>
                      <a:pt x="317" y="99"/>
                      <a:pt x="375" y="146"/>
                    </a:cubicBezTo>
                    <a:cubicBezTo>
                      <a:pt x="394" y="160"/>
                      <a:pt x="412" y="176"/>
                      <a:pt x="429" y="192"/>
                    </a:cubicBezTo>
                    <a:cubicBezTo>
                      <a:pt x="513" y="285"/>
                      <a:pt x="513" y="285"/>
                      <a:pt x="513" y="285"/>
                    </a:cubicBezTo>
                    <a:cubicBezTo>
                      <a:pt x="520" y="294"/>
                      <a:pt x="526" y="303"/>
                      <a:pt x="533" y="312"/>
                    </a:cubicBezTo>
                    <a:cubicBezTo>
                      <a:pt x="556" y="345"/>
                      <a:pt x="576" y="379"/>
                      <a:pt x="592" y="413"/>
                    </a:cubicBezTo>
                    <a:cubicBezTo>
                      <a:pt x="587" y="408"/>
                      <a:pt x="583" y="404"/>
                      <a:pt x="578" y="399"/>
                    </a:cubicBezTo>
                    <a:cubicBezTo>
                      <a:pt x="525" y="351"/>
                      <a:pt x="455" y="309"/>
                      <a:pt x="376" y="308"/>
                    </a:cubicBezTo>
                    <a:cubicBezTo>
                      <a:pt x="305" y="307"/>
                      <a:pt x="238" y="346"/>
                      <a:pt x="199" y="402"/>
                    </a:cubicBezTo>
                    <a:cubicBezTo>
                      <a:pt x="200" y="401"/>
                      <a:pt x="202" y="400"/>
                      <a:pt x="204" y="400"/>
                    </a:cubicBezTo>
                    <a:cubicBezTo>
                      <a:pt x="202" y="400"/>
                      <a:pt x="200" y="401"/>
                      <a:pt x="199" y="402"/>
                    </a:cubicBezTo>
                    <a:cubicBezTo>
                      <a:pt x="197" y="405"/>
                      <a:pt x="195" y="407"/>
                      <a:pt x="194" y="409"/>
                    </a:cubicBezTo>
                    <a:cubicBezTo>
                      <a:pt x="189" y="412"/>
                      <a:pt x="185" y="415"/>
                      <a:pt x="180" y="418"/>
                    </a:cubicBezTo>
                    <a:cubicBezTo>
                      <a:pt x="152" y="438"/>
                      <a:pt x="131" y="469"/>
                      <a:pt x="119" y="502"/>
                    </a:cubicBezTo>
                    <a:cubicBezTo>
                      <a:pt x="107" y="535"/>
                      <a:pt x="103" y="571"/>
                      <a:pt x="103" y="607"/>
                    </a:cubicBezTo>
                    <a:cubicBezTo>
                      <a:pt x="103" y="617"/>
                      <a:pt x="104" y="627"/>
                      <a:pt x="105" y="637"/>
                    </a:cubicBezTo>
                    <a:cubicBezTo>
                      <a:pt x="104" y="638"/>
                      <a:pt x="102" y="638"/>
                      <a:pt x="101" y="639"/>
                    </a:cubicBezTo>
                    <a:cubicBezTo>
                      <a:pt x="98" y="608"/>
                      <a:pt x="99" y="577"/>
                      <a:pt x="104" y="546"/>
                    </a:cubicBezTo>
                    <a:cubicBezTo>
                      <a:pt x="104" y="543"/>
                      <a:pt x="105" y="540"/>
                      <a:pt x="105" y="537"/>
                    </a:cubicBezTo>
                    <a:cubicBezTo>
                      <a:pt x="104" y="544"/>
                      <a:pt x="103" y="552"/>
                      <a:pt x="102" y="559"/>
                    </a:cubicBezTo>
                    <a:cubicBezTo>
                      <a:pt x="99" y="586"/>
                      <a:pt x="99" y="613"/>
                      <a:pt x="101" y="639"/>
                    </a:cubicBezTo>
                    <a:cubicBezTo>
                      <a:pt x="86" y="647"/>
                      <a:pt x="71" y="657"/>
                      <a:pt x="59" y="670"/>
                    </a:cubicBezTo>
                    <a:cubicBezTo>
                      <a:pt x="15" y="714"/>
                      <a:pt x="0" y="779"/>
                      <a:pt x="0" y="839"/>
                    </a:cubicBezTo>
                    <a:cubicBezTo>
                      <a:pt x="1" y="904"/>
                      <a:pt x="19" y="970"/>
                      <a:pt x="56" y="1025"/>
                    </a:cubicBezTo>
                    <a:moveTo>
                      <a:pt x="106" y="652"/>
                    </a:moveTo>
                    <a:cubicBezTo>
                      <a:pt x="113" y="708"/>
                      <a:pt x="129" y="763"/>
                      <a:pt x="151" y="814"/>
                    </a:cubicBezTo>
                    <a:cubicBezTo>
                      <a:pt x="179" y="881"/>
                      <a:pt x="227" y="940"/>
                      <a:pt x="289" y="980"/>
                    </a:cubicBezTo>
                    <a:cubicBezTo>
                      <a:pt x="349" y="1020"/>
                      <a:pt x="425" y="1044"/>
                      <a:pt x="498" y="1030"/>
                    </a:cubicBezTo>
                    <a:cubicBezTo>
                      <a:pt x="514" y="1026"/>
                      <a:pt x="530" y="1022"/>
                      <a:pt x="545" y="1015"/>
                    </a:cubicBezTo>
                    <a:cubicBezTo>
                      <a:pt x="543" y="1018"/>
                      <a:pt x="541" y="1020"/>
                      <a:pt x="540" y="1022"/>
                    </a:cubicBezTo>
                    <a:cubicBezTo>
                      <a:pt x="529" y="1026"/>
                      <a:pt x="517" y="1030"/>
                      <a:pt x="506" y="1032"/>
                    </a:cubicBezTo>
                    <a:cubicBezTo>
                      <a:pt x="446" y="1046"/>
                      <a:pt x="382" y="1034"/>
                      <a:pt x="328" y="1007"/>
                    </a:cubicBezTo>
                    <a:cubicBezTo>
                      <a:pt x="273" y="981"/>
                      <a:pt x="225" y="940"/>
                      <a:pt x="190" y="891"/>
                    </a:cubicBezTo>
                    <a:cubicBezTo>
                      <a:pt x="155" y="841"/>
                      <a:pt x="132" y="784"/>
                      <a:pt x="116" y="726"/>
                    </a:cubicBezTo>
                    <a:cubicBezTo>
                      <a:pt x="110" y="702"/>
                      <a:pt x="106" y="678"/>
                      <a:pt x="103" y="654"/>
                    </a:cubicBezTo>
                    <a:cubicBezTo>
                      <a:pt x="104" y="654"/>
                      <a:pt x="105" y="653"/>
                      <a:pt x="106" y="652"/>
                    </a:cubicBezTo>
                    <a:moveTo>
                      <a:pt x="641" y="493"/>
                    </a:moveTo>
                    <a:cubicBezTo>
                      <a:pt x="686" y="559"/>
                      <a:pt x="713" y="638"/>
                      <a:pt x="714" y="719"/>
                    </a:cubicBezTo>
                    <a:cubicBezTo>
                      <a:pt x="715" y="791"/>
                      <a:pt x="698" y="865"/>
                      <a:pt x="655" y="925"/>
                    </a:cubicBezTo>
                    <a:cubicBezTo>
                      <a:pt x="635" y="953"/>
                      <a:pt x="609" y="977"/>
                      <a:pt x="579" y="996"/>
                    </a:cubicBezTo>
                    <a:cubicBezTo>
                      <a:pt x="610" y="947"/>
                      <a:pt x="631" y="893"/>
                      <a:pt x="646" y="839"/>
                    </a:cubicBezTo>
                    <a:cubicBezTo>
                      <a:pt x="663" y="774"/>
                      <a:pt x="672" y="707"/>
                      <a:pt x="669" y="639"/>
                    </a:cubicBezTo>
                    <a:cubicBezTo>
                      <a:pt x="666" y="587"/>
                      <a:pt x="657" y="539"/>
                      <a:pt x="641" y="493"/>
                    </a:cubicBezTo>
                    <a:moveTo>
                      <a:pt x="547" y="1013"/>
                    </a:moveTo>
                    <a:cubicBezTo>
                      <a:pt x="523" y="1023"/>
                      <a:pt x="498" y="1030"/>
                      <a:pt x="472" y="1032"/>
                    </a:cubicBezTo>
                    <a:cubicBezTo>
                      <a:pt x="398" y="1037"/>
                      <a:pt x="326" y="1008"/>
                      <a:pt x="269" y="965"/>
                    </a:cubicBezTo>
                    <a:cubicBezTo>
                      <a:pt x="240" y="943"/>
                      <a:pt x="214" y="916"/>
                      <a:pt x="193" y="887"/>
                    </a:cubicBezTo>
                    <a:cubicBezTo>
                      <a:pt x="172" y="858"/>
                      <a:pt x="156" y="825"/>
                      <a:pt x="143" y="792"/>
                    </a:cubicBezTo>
                    <a:cubicBezTo>
                      <a:pt x="126" y="747"/>
                      <a:pt x="113" y="699"/>
                      <a:pt x="107" y="652"/>
                    </a:cubicBezTo>
                    <a:cubicBezTo>
                      <a:pt x="118" y="646"/>
                      <a:pt x="130" y="641"/>
                      <a:pt x="142" y="637"/>
                    </a:cubicBezTo>
                    <a:cubicBezTo>
                      <a:pt x="142" y="637"/>
                      <a:pt x="142" y="637"/>
                      <a:pt x="143" y="637"/>
                    </a:cubicBezTo>
                    <a:cubicBezTo>
                      <a:pt x="143" y="639"/>
                      <a:pt x="143" y="640"/>
                      <a:pt x="143" y="642"/>
                    </a:cubicBezTo>
                    <a:cubicBezTo>
                      <a:pt x="148" y="715"/>
                      <a:pt x="166" y="786"/>
                      <a:pt x="205" y="846"/>
                    </a:cubicBezTo>
                    <a:cubicBezTo>
                      <a:pt x="239" y="895"/>
                      <a:pt x="281" y="938"/>
                      <a:pt x="331" y="970"/>
                    </a:cubicBezTo>
                    <a:cubicBezTo>
                      <a:pt x="380" y="1002"/>
                      <a:pt x="442" y="1023"/>
                      <a:pt x="502" y="1007"/>
                    </a:cubicBezTo>
                    <a:cubicBezTo>
                      <a:pt x="531" y="1000"/>
                      <a:pt x="558" y="983"/>
                      <a:pt x="576" y="959"/>
                    </a:cubicBezTo>
                    <a:cubicBezTo>
                      <a:pt x="595" y="935"/>
                      <a:pt x="605" y="905"/>
                      <a:pt x="608" y="875"/>
                    </a:cubicBezTo>
                    <a:cubicBezTo>
                      <a:pt x="609" y="864"/>
                      <a:pt x="609" y="852"/>
                      <a:pt x="608" y="841"/>
                    </a:cubicBezTo>
                    <a:cubicBezTo>
                      <a:pt x="615" y="823"/>
                      <a:pt x="622" y="804"/>
                      <a:pt x="627" y="783"/>
                    </a:cubicBezTo>
                    <a:cubicBezTo>
                      <a:pt x="635" y="746"/>
                      <a:pt x="637" y="705"/>
                      <a:pt x="630" y="668"/>
                    </a:cubicBezTo>
                    <a:cubicBezTo>
                      <a:pt x="612" y="542"/>
                      <a:pt x="506" y="436"/>
                      <a:pt x="378" y="395"/>
                    </a:cubicBezTo>
                    <a:cubicBezTo>
                      <a:pt x="329" y="379"/>
                      <a:pt x="273" y="376"/>
                      <a:pt x="224" y="395"/>
                    </a:cubicBezTo>
                    <a:cubicBezTo>
                      <a:pt x="245" y="369"/>
                      <a:pt x="272" y="348"/>
                      <a:pt x="305" y="336"/>
                    </a:cubicBezTo>
                    <a:cubicBezTo>
                      <a:pt x="370" y="309"/>
                      <a:pt x="446" y="325"/>
                      <a:pt x="506" y="362"/>
                    </a:cubicBezTo>
                    <a:cubicBezTo>
                      <a:pt x="544" y="385"/>
                      <a:pt x="579" y="415"/>
                      <a:pt x="608" y="450"/>
                    </a:cubicBezTo>
                    <a:cubicBezTo>
                      <a:pt x="615" y="466"/>
                      <a:pt x="621" y="482"/>
                      <a:pt x="626" y="497"/>
                    </a:cubicBezTo>
                    <a:cubicBezTo>
                      <a:pt x="668" y="626"/>
                      <a:pt x="658" y="769"/>
                      <a:pt x="609" y="895"/>
                    </a:cubicBezTo>
                    <a:cubicBezTo>
                      <a:pt x="593" y="937"/>
                      <a:pt x="573" y="977"/>
                      <a:pt x="547" y="1013"/>
                    </a:cubicBezTo>
                    <a:moveTo>
                      <a:pt x="211" y="401"/>
                    </a:moveTo>
                    <a:cubicBezTo>
                      <a:pt x="213" y="400"/>
                      <a:pt x="215" y="399"/>
                      <a:pt x="218" y="398"/>
                    </a:cubicBezTo>
                    <a:cubicBezTo>
                      <a:pt x="188" y="435"/>
                      <a:pt x="170" y="481"/>
                      <a:pt x="162" y="526"/>
                    </a:cubicBezTo>
                    <a:cubicBezTo>
                      <a:pt x="156" y="557"/>
                      <a:pt x="154" y="588"/>
                      <a:pt x="154" y="619"/>
                    </a:cubicBezTo>
                    <a:cubicBezTo>
                      <a:pt x="153" y="619"/>
                      <a:pt x="152" y="619"/>
                      <a:pt x="152" y="619"/>
                    </a:cubicBezTo>
                    <a:cubicBezTo>
                      <a:pt x="150" y="566"/>
                      <a:pt x="157" y="511"/>
                      <a:pt x="178" y="460"/>
                    </a:cubicBezTo>
                    <a:cubicBezTo>
                      <a:pt x="186" y="439"/>
                      <a:pt x="197" y="419"/>
                      <a:pt x="211" y="401"/>
                    </a:cubicBezTo>
                    <a:moveTo>
                      <a:pt x="152" y="634"/>
                    </a:moveTo>
                    <a:cubicBezTo>
                      <a:pt x="153" y="634"/>
                      <a:pt x="154" y="634"/>
                      <a:pt x="155" y="634"/>
                    </a:cubicBezTo>
                    <a:cubicBezTo>
                      <a:pt x="156" y="666"/>
                      <a:pt x="161" y="699"/>
                      <a:pt x="169" y="730"/>
                    </a:cubicBezTo>
                    <a:cubicBezTo>
                      <a:pt x="178" y="763"/>
                      <a:pt x="189" y="795"/>
                      <a:pt x="206" y="824"/>
                    </a:cubicBezTo>
                    <a:cubicBezTo>
                      <a:pt x="222" y="853"/>
                      <a:pt x="244" y="879"/>
                      <a:pt x="267" y="902"/>
                    </a:cubicBezTo>
                    <a:cubicBezTo>
                      <a:pt x="313" y="949"/>
                      <a:pt x="368" y="988"/>
                      <a:pt x="431" y="999"/>
                    </a:cubicBezTo>
                    <a:cubicBezTo>
                      <a:pt x="377" y="990"/>
                      <a:pt x="329" y="960"/>
                      <a:pt x="288" y="924"/>
                    </a:cubicBezTo>
                    <a:cubicBezTo>
                      <a:pt x="247" y="887"/>
                      <a:pt x="209" y="844"/>
                      <a:pt x="188" y="792"/>
                    </a:cubicBezTo>
                    <a:cubicBezTo>
                      <a:pt x="167" y="743"/>
                      <a:pt x="155" y="689"/>
                      <a:pt x="152" y="634"/>
                    </a:cubicBezTo>
                    <a:moveTo>
                      <a:pt x="587" y="882"/>
                    </a:moveTo>
                    <a:cubicBezTo>
                      <a:pt x="589" y="878"/>
                      <a:pt x="591" y="874"/>
                      <a:pt x="594" y="870"/>
                    </a:cubicBezTo>
                    <a:cubicBezTo>
                      <a:pt x="591" y="911"/>
                      <a:pt x="574" y="950"/>
                      <a:pt x="541" y="973"/>
                    </a:cubicBezTo>
                    <a:cubicBezTo>
                      <a:pt x="493" y="1008"/>
                      <a:pt x="427" y="1004"/>
                      <a:pt x="375" y="978"/>
                    </a:cubicBezTo>
                    <a:cubicBezTo>
                      <a:pt x="322" y="953"/>
                      <a:pt x="276" y="912"/>
                      <a:pt x="238" y="866"/>
                    </a:cubicBezTo>
                    <a:cubicBezTo>
                      <a:pt x="196" y="817"/>
                      <a:pt x="174" y="753"/>
                      <a:pt x="163" y="687"/>
                    </a:cubicBezTo>
                    <a:cubicBezTo>
                      <a:pt x="160" y="669"/>
                      <a:pt x="158" y="651"/>
                      <a:pt x="157" y="633"/>
                    </a:cubicBezTo>
                    <a:cubicBezTo>
                      <a:pt x="210" y="620"/>
                      <a:pt x="265" y="621"/>
                      <a:pt x="319" y="626"/>
                    </a:cubicBezTo>
                    <a:cubicBezTo>
                      <a:pt x="379" y="632"/>
                      <a:pt x="438" y="648"/>
                      <a:pt x="488" y="680"/>
                    </a:cubicBezTo>
                    <a:cubicBezTo>
                      <a:pt x="513" y="696"/>
                      <a:pt x="535" y="716"/>
                      <a:pt x="552" y="739"/>
                    </a:cubicBezTo>
                    <a:cubicBezTo>
                      <a:pt x="570" y="763"/>
                      <a:pt x="584" y="789"/>
                      <a:pt x="590" y="818"/>
                    </a:cubicBezTo>
                    <a:cubicBezTo>
                      <a:pt x="593" y="835"/>
                      <a:pt x="595" y="853"/>
                      <a:pt x="594" y="870"/>
                    </a:cubicBezTo>
                    <a:cubicBezTo>
                      <a:pt x="591" y="874"/>
                      <a:pt x="589" y="878"/>
                      <a:pt x="587" y="882"/>
                    </a:cubicBezTo>
                    <a:moveTo>
                      <a:pt x="223" y="396"/>
                    </a:moveTo>
                    <a:cubicBezTo>
                      <a:pt x="281" y="373"/>
                      <a:pt x="347" y="382"/>
                      <a:pt x="403" y="404"/>
                    </a:cubicBezTo>
                    <a:cubicBezTo>
                      <a:pt x="466" y="430"/>
                      <a:pt x="523" y="471"/>
                      <a:pt x="565" y="522"/>
                    </a:cubicBezTo>
                    <a:cubicBezTo>
                      <a:pt x="607" y="573"/>
                      <a:pt x="630" y="638"/>
                      <a:pt x="634" y="702"/>
                    </a:cubicBezTo>
                    <a:cubicBezTo>
                      <a:pt x="636" y="750"/>
                      <a:pt x="626" y="797"/>
                      <a:pt x="608" y="841"/>
                    </a:cubicBezTo>
                    <a:cubicBezTo>
                      <a:pt x="606" y="823"/>
                      <a:pt x="602" y="805"/>
                      <a:pt x="596" y="788"/>
                    </a:cubicBezTo>
                    <a:cubicBezTo>
                      <a:pt x="585" y="760"/>
                      <a:pt x="569" y="735"/>
                      <a:pt x="549" y="713"/>
                    </a:cubicBezTo>
                    <a:cubicBezTo>
                      <a:pt x="510" y="669"/>
                      <a:pt x="456" y="641"/>
                      <a:pt x="399" y="626"/>
                    </a:cubicBezTo>
                    <a:cubicBezTo>
                      <a:pt x="342" y="611"/>
                      <a:pt x="283" y="606"/>
                      <a:pt x="224" y="608"/>
                    </a:cubicBezTo>
                    <a:cubicBezTo>
                      <a:pt x="202" y="610"/>
                      <a:pt x="179" y="612"/>
                      <a:pt x="157" y="618"/>
                    </a:cubicBezTo>
                    <a:cubicBezTo>
                      <a:pt x="156" y="574"/>
                      <a:pt x="161" y="529"/>
                      <a:pt x="175" y="487"/>
                    </a:cubicBezTo>
                    <a:cubicBezTo>
                      <a:pt x="184" y="454"/>
                      <a:pt x="201" y="423"/>
                      <a:pt x="223" y="396"/>
                    </a:cubicBezTo>
                    <a:moveTo>
                      <a:pt x="193" y="411"/>
                    </a:moveTo>
                    <a:cubicBezTo>
                      <a:pt x="190" y="415"/>
                      <a:pt x="188" y="419"/>
                      <a:pt x="185" y="424"/>
                    </a:cubicBezTo>
                    <a:cubicBezTo>
                      <a:pt x="151" y="485"/>
                      <a:pt x="140" y="555"/>
                      <a:pt x="142" y="622"/>
                    </a:cubicBezTo>
                    <a:cubicBezTo>
                      <a:pt x="130" y="626"/>
                      <a:pt x="117" y="631"/>
                      <a:pt x="106" y="636"/>
                    </a:cubicBezTo>
                    <a:cubicBezTo>
                      <a:pt x="104" y="619"/>
                      <a:pt x="104" y="600"/>
                      <a:pt x="105" y="582"/>
                    </a:cubicBezTo>
                    <a:cubicBezTo>
                      <a:pt x="107" y="547"/>
                      <a:pt x="113" y="511"/>
                      <a:pt x="130" y="480"/>
                    </a:cubicBezTo>
                    <a:cubicBezTo>
                      <a:pt x="144" y="451"/>
                      <a:pt x="166" y="427"/>
                      <a:pt x="193" y="411"/>
                    </a:cubicBezTo>
                    <a:moveTo>
                      <a:pt x="601" y="432"/>
                    </a:moveTo>
                    <a:cubicBezTo>
                      <a:pt x="602" y="436"/>
                      <a:pt x="604" y="440"/>
                      <a:pt x="606" y="444"/>
                    </a:cubicBezTo>
                    <a:cubicBezTo>
                      <a:pt x="569" y="402"/>
                      <a:pt x="525" y="366"/>
                      <a:pt x="475" y="343"/>
                    </a:cubicBezTo>
                    <a:cubicBezTo>
                      <a:pt x="442" y="328"/>
                      <a:pt x="406" y="319"/>
                      <a:pt x="370" y="320"/>
                    </a:cubicBezTo>
                    <a:cubicBezTo>
                      <a:pt x="334" y="321"/>
                      <a:pt x="299" y="332"/>
                      <a:pt x="269" y="351"/>
                    </a:cubicBezTo>
                    <a:cubicBezTo>
                      <a:pt x="250" y="364"/>
                      <a:pt x="233" y="379"/>
                      <a:pt x="219" y="397"/>
                    </a:cubicBezTo>
                    <a:cubicBezTo>
                      <a:pt x="216" y="398"/>
                      <a:pt x="214" y="399"/>
                      <a:pt x="212" y="400"/>
                    </a:cubicBezTo>
                    <a:cubicBezTo>
                      <a:pt x="233" y="372"/>
                      <a:pt x="260" y="349"/>
                      <a:pt x="293" y="334"/>
                    </a:cubicBezTo>
                    <a:cubicBezTo>
                      <a:pt x="346" y="309"/>
                      <a:pt x="410" y="311"/>
                      <a:pt x="465" y="334"/>
                    </a:cubicBezTo>
                    <a:cubicBezTo>
                      <a:pt x="517" y="355"/>
                      <a:pt x="562" y="390"/>
                      <a:pt x="601" y="432"/>
                    </a:cubicBezTo>
                    <a:moveTo>
                      <a:pt x="634" y="471"/>
                    </a:moveTo>
                    <a:cubicBezTo>
                      <a:pt x="661" y="507"/>
                      <a:pt x="682" y="547"/>
                      <a:pt x="697" y="589"/>
                    </a:cubicBezTo>
                    <a:cubicBezTo>
                      <a:pt x="735" y="701"/>
                      <a:pt x="730" y="835"/>
                      <a:pt x="656" y="934"/>
                    </a:cubicBezTo>
                    <a:cubicBezTo>
                      <a:pt x="633" y="963"/>
                      <a:pt x="604" y="988"/>
                      <a:pt x="572" y="1007"/>
                    </a:cubicBezTo>
                    <a:cubicBezTo>
                      <a:pt x="574" y="1004"/>
                      <a:pt x="575" y="1001"/>
                      <a:pt x="577" y="999"/>
                    </a:cubicBezTo>
                    <a:cubicBezTo>
                      <a:pt x="616" y="975"/>
                      <a:pt x="649" y="941"/>
                      <a:pt x="672" y="902"/>
                    </a:cubicBezTo>
                    <a:cubicBezTo>
                      <a:pt x="709" y="837"/>
                      <a:pt x="721" y="761"/>
                      <a:pt x="714" y="688"/>
                    </a:cubicBezTo>
                    <a:cubicBezTo>
                      <a:pt x="707" y="615"/>
                      <a:pt x="681" y="545"/>
                      <a:pt x="639" y="486"/>
                    </a:cubicBezTo>
                    <a:cubicBezTo>
                      <a:pt x="637" y="481"/>
                      <a:pt x="636" y="476"/>
                      <a:pt x="634" y="471"/>
                    </a:cubicBezTo>
                    <a:moveTo>
                      <a:pt x="568" y="1013"/>
                    </a:moveTo>
                    <a:cubicBezTo>
                      <a:pt x="568" y="1012"/>
                      <a:pt x="569" y="1011"/>
                      <a:pt x="570" y="1009"/>
                    </a:cubicBezTo>
                    <a:cubicBezTo>
                      <a:pt x="575" y="1007"/>
                      <a:pt x="580" y="1004"/>
                      <a:pt x="585" y="1000"/>
                    </a:cubicBezTo>
                    <a:cubicBezTo>
                      <a:pt x="643" y="964"/>
                      <a:pt x="685" y="906"/>
                      <a:pt x="705" y="841"/>
                    </a:cubicBezTo>
                    <a:cubicBezTo>
                      <a:pt x="745" y="712"/>
                      <a:pt x="713" y="567"/>
                      <a:pt x="632" y="463"/>
                    </a:cubicBezTo>
                    <a:cubicBezTo>
                      <a:pt x="707" y="557"/>
                      <a:pt x="742" y="690"/>
                      <a:pt x="715" y="813"/>
                    </a:cubicBezTo>
                    <a:cubicBezTo>
                      <a:pt x="701" y="875"/>
                      <a:pt x="669" y="934"/>
                      <a:pt x="621" y="976"/>
                    </a:cubicBezTo>
                    <a:cubicBezTo>
                      <a:pt x="605" y="991"/>
                      <a:pt x="587" y="1003"/>
                      <a:pt x="568" y="1013"/>
                    </a:cubicBezTo>
                    <a:moveTo>
                      <a:pt x="25" y="756"/>
                    </a:moveTo>
                    <a:cubicBezTo>
                      <a:pt x="37" y="713"/>
                      <a:pt x="65" y="677"/>
                      <a:pt x="102" y="655"/>
                    </a:cubicBezTo>
                    <a:cubicBezTo>
                      <a:pt x="106" y="688"/>
                      <a:pt x="114" y="721"/>
                      <a:pt x="124" y="754"/>
                    </a:cubicBezTo>
                    <a:cubicBezTo>
                      <a:pt x="144" y="816"/>
                      <a:pt x="172" y="878"/>
                      <a:pt x="219" y="927"/>
                    </a:cubicBezTo>
                    <a:cubicBezTo>
                      <a:pt x="265" y="976"/>
                      <a:pt x="323" y="1014"/>
                      <a:pt x="389" y="1031"/>
                    </a:cubicBezTo>
                    <a:cubicBezTo>
                      <a:pt x="438" y="1043"/>
                      <a:pt x="491" y="1041"/>
                      <a:pt x="538" y="1024"/>
                    </a:cubicBezTo>
                    <a:cubicBezTo>
                      <a:pt x="537" y="1025"/>
                      <a:pt x="537" y="1026"/>
                      <a:pt x="536" y="1027"/>
                    </a:cubicBezTo>
                    <a:cubicBezTo>
                      <a:pt x="507" y="1037"/>
                      <a:pt x="477" y="1042"/>
                      <a:pt x="448" y="1041"/>
                    </a:cubicBezTo>
                    <a:cubicBezTo>
                      <a:pt x="473" y="1042"/>
                      <a:pt x="503" y="1039"/>
                      <a:pt x="535" y="1028"/>
                    </a:cubicBezTo>
                    <a:cubicBezTo>
                      <a:pt x="525" y="1041"/>
                      <a:pt x="514" y="1053"/>
                      <a:pt x="502" y="1065"/>
                    </a:cubicBezTo>
                    <a:cubicBezTo>
                      <a:pt x="454" y="1112"/>
                      <a:pt x="390" y="1140"/>
                      <a:pt x="323" y="1141"/>
                    </a:cubicBezTo>
                    <a:cubicBezTo>
                      <a:pt x="258" y="1143"/>
                      <a:pt x="193" y="1124"/>
                      <a:pt x="139" y="1087"/>
                    </a:cubicBezTo>
                    <a:cubicBezTo>
                      <a:pt x="85" y="1051"/>
                      <a:pt x="46" y="995"/>
                      <a:pt x="28" y="932"/>
                    </a:cubicBezTo>
                    <a:cubicBezTo>
                      <a:pt x="11" y="875"/>
                      <a:pt x="8" y="813"/>
                      <a:pt x="25" y="756"/>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7" name="Freeform 221"/>
              <p:cNvSpPr/>
              <p:nvPr/>
            </p:nvSpPr>
            <p:spPr bwMode="auto">
              <a:xfrm>
                <a:off x="3247" y="1789"/>
                <a:ext cx="0" cy="2"/>
              </a:xfrm>
              <a:custGeom>
                <a:avLst/>
                <a:gdLst>
                  <a:gd name="T0" fmla="*/ 1 h 1"/>
                  <a:gd name="T1" fmla="*/ 0 h 1"/>
                  <a:gd name="T2" fmla="*/ 1 h 1"/>
                  <a:gd name="T3" fmla="*/ 1 h 1"/>
                </a:gdLst>
                <a:ahLst/>
                <a:cxnLst>
                  <a:cxn ang="0">
                    <a:pos x="0" y="T0"/>
                  </a:cxn>
                  <a:cxn ang="0">
                    <a:pos x="0" y="T1"/>
                  </a:cxn>
                  <a:cxn ang="0">
                    <a:pos x="0" y="T2"/>
                  </a:cxn>
                  <a:cxn ang="0">
                    <a:pos x="0" y="T3"/>
                  </a:cxn>
                </a:cxnLst>
                <a:rect l="0" t="0" r="r" b="b"/>
                <a:pathLst>
                  <a:path h="1">
                    <a:moveTo>
                      <a:pt x="0" y="1"/>
                    </a:moveTo>
                    <a:cubicBezTo>
                      <a:pt x="0" y="1"/>
                      <a:pt x="0" y="1"/>
                      <a:pt x="0" y="0"/>
                    </a:cubicBezTo>
                    <a:cubicBezTo>
                      <a:pt x="0" y="1"/>
                      <a:pt x="0" y="1"/>
                      <a:pt x="0" y="1"/>
                    </a:cubicBezTo>
                    <a:cubicBezTo>
                      <a:pt x="0" y="1"/>
                      <a:pt x="0" y="1"/>
                      <a:pt x="0" y="1"/>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8" name="Group 423"/>
            <p:cNvGrpSpPr/>
            <p:nvPr/>
          </p:nvGrpSpPr>
          <p:grpSpPr bwMode="auto">
            <a:xfrm>
              <a:off x="-1092924" y="154721"/>
              <a:ext cx="4459784" cy="4713839"/>
              <a:chOff x="94" y="117"/>
              <a:chExt cx="3546" cy="3748"/>
            </a:xfrm>
          </p:grpSpPr>
          <p:sp>
            <p:nvSpPr>
              <p:cNvPr id="2458" name="Freeform 223"/>
              <p:cNvSpPr>
                <a:spLocks noEditPoints="1"/>
              </p:cNvSpPr>
              <p:nvPr/>
            </p:nvSpPr>
            <p:spPr bwMode="auto">
              <a:xfrm>
                <a:off x="2969" y="1772"/>
                <a:ext cx="671" cy="2093"/>
              </a:xfrm>
              <a:custGeom>
                <a:avLst/>
                <a:gdLst>
                  <a:gd name="T0" fmla="*/ 175 w 284"/>
                  <a:gd name="T1" fmla="*/ 878 h 886"/>
                  <a:gd name="T2" fmla="*/ 230 w 284"/>
                  <a:gd name="T3" fmla="*/ 820 h 886"/>
                  <a:gd name="T4" fmla="*/ 235 w 284"/>
                  <a:gd name="T5" fmla="*/ 805 h 886"/>
                  <a:gd name="T6" fmla="*/ 253 w 284"/>
                  <a:gd name="T7" fmla="*/ 764 h 886"/>
                  <a:gd name="T8" fmla="*/ 282 w 284"/>
                  <a:gd name="T9" fmla="*/ 491 h 886"/>
                  <a:gd name="T10" fmla="*/ 264 w 284"/>
                  <a:gd name="T11" fmla="*/ 326 h 886"/>
                  <a:gd name="T12" fmla="*/ 240 w 284"/>
                  <a:gd name="T13" fmla="*/ 245 h 886"/>
                  <a:gd name="T14" fmla="*/ 200 w 284"/>
                  <a:gd name="T15" fmla="*/ 170 h 886"/>
                  <a:gd name="T16" fmla="*/ 22 w 284"/>
                  <a:gd name="T17" fmla="*/ 22 h 886"/>
                  <a:gd name="T18" fmla="*/ 74 w 284"/>
                  <a:gd name="T19" fmla="*/ 10 h 886"/>
                  <a:gd name="T20" fmla="*/ 20 w 284"/>
                  <a:gd name="T21" fmla="*/ 21 h 886"/>
                  <a:gd name="T22" fmla="*/ 53 w 284"/>
                  <a:gd name="T23" fmla="*/ 12 h 886"/>
                  <a:gd name="T24" fmla="*/ 16 w 284"/>
                  <a:gd name="T25" fmla="*/ 20 h 886"/>
                  <a:gd name="T26" fmla="*/ 86 w 284"/>
                  <a:gd name="T27" fmla="*/ 9 h 886"/>
                  <a:gd name="T28" fmla="*/ 116 w 284"/>
                  <a:gd name="T29" fmla="*/ 10 h 886"/>
                  <a:gd name="T30" fmla="*/ 118 w 284"/>
                  <a:gd name="T31" fmla="*/ 10 h 886"/>
                  <a:gd name="T32" fmla="*/ 113 w 284"/>
                  <a:gd name="T33" fmla="*/ 0 h 886"/>
                  <a:gd name="T34" fmla="*/ 10 w 284"/>
                  <a:gd name="T35" fmla="*/ 17 h 886"/>
                  <a:gd name="T36" fmla="*/ 5 w 284"/>
                  <a:gd name="T37" fmla="*/ 25 h 886"/>
                  <a:gd name="T38" fmla="*/ 6 w 284"/>
                  <a:gd name="T39" fmla="*/ 26 h 886"/>
                  <a:gd name="T40" fmla="*/ 10 w 284"/>
                  <a:gd name="T41" fmla="*/ 27 h 886"/>
                  <a:gd name="T42" fmla="*/ 54 w 284"/>
                  <a:gd name="T43" fmla="*/ 115 h 886"/>
                  <a:gd name="T44" fmla="*/ 15 w 284"/>
                  <a:gd name="T45" fmla="*/ 34 h 886"/>
                  <a:gd name="T46" fmla="*/ 58 w 284"/>
                  <a:gd name="T47" fmla="*/ 53 h 886"/>
                  <a:gd name="T48" fmla="*/ 249 w 284"/>
                  <a:gd name="T49" fmla="*/ 322 h 886"/>
                  <a:gd name="T50" fmla="*/ 274 w 284"/>
                  <a:gd name="T51" fmla="*/ 553 h 886"/>
                  <a:gd name="T52" fmla="*/ 243 w 284"/>
                  <a:gd name="T53" fmla="*/ 742 h 886"/>
                  <a:gd name="T54" fmla="*/ 223 w 284"/>
                  <a:gd name="T55" fmla="*/ 780 h 886"/>
                  <a:gd name="T56" fmla="*/ 170 w 284"/>
                  <a:gd name="T57" fmla="*/ 857 h 886"/>
                  <a:gd name="T58" fmla="*/ 147 w 284"/>
                  <a:gd name="T59" fmla="*/ 882 h 886"/>
                  <a:gd name="T60" fmla="*/ 8 w 284"/>
                  <a:gd name="T61" fmla="*/ 24 h 886"/>
                  <a:gd name="T62" fmla="*/ 117 w 284"/>
                  <a:gd name="T63" fmla="*/ 2 h 886"/>
                  <a:gd name="T64" fmla="*/ 105 w 284"/>
                  <a:gd name="T65" fmla="*/ 3 h 886"/>
                  <a:gd name="T66" fmla="*/ 69 w 284"/>
                  <a:gd name="T67" fmla="*/ 6 h 886"/>
                  <a:gd name="T68" fmla="*/ 90 w 284"/>
                  <a:gd name="T69" fmla="*/ 4 h 886"/>
                  <a:gd name="T70" fmla="*/ 115 w 284"/>
                  <a:gd name="T71" fmla="*/ 3 h 886"/>
                  <a:gd name="T72" fmla="*/ 118 w 284"/>
                  <a:gd name="T73" fmla="*/ 2 h 886"/>
                  <a:gd name="T74" fmla="*/ 118 w 284"/>
                  <a:gd name="T75" fmla="*/ 2 h 886"/>
                  <a:gd name="T76" fmla="*/ 106 w 284"/>
                  <a:gd name="T77" fmla="*/ 6 h 886"/>
                  <a:gd name="T78" fmla="*/ 87 w 284"/>
                  <a:gd name="T79" fmla="*/ 7 h 886"/>
                  <a:gd name="T80" fmla="*/ 118 w 284"/>
                  <a:gd name="T81" fmla="*/ 8 h 886"/>
                  <a:gd name="T82" fmla="*/ 118 w 284"/>
                  <a:gd name="T83" fmla="*/ 8 h 886"/>
                  <a:gd name="T84" fmla="*/ 125 w 284"/>
                  <a:gd name="T85" fmla="*/ 90 h 886"/>
                  <a:gd name="T86" fmla="*/ 23 w 284"/>
                  <a:gd name="T87" fmla="*/ 26 h 886"/>
                  <a:gd name="T88" fmla="*/ 25 w 284"/>
                  <a:gd name="T89" fmla="*/ 26 h 886"/>
                  <a:gd name="T90" fmla="*/ 125 w 284"/>
                  <a:gd name="T91" fmla="*/ 90 h 886"/>
                  <a:gd name="T92" fmla="*/ 46 w 284"/>
                  <a:gd name="T93" fmla="*/ 40 h 886"/>
                  <a:gd name="T94" fmla="*/ 17 w 284"/>
                  <a:gd name="T95" fmla="*/ 24 h 886"/>
                  <a:gd name="T96" fmla="*/ 188 w 284"/>
                  <a:gd name="T97" fmla="*/ 157 h 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4" h="886">
                    <a:moveTo>
                      <a:pt x="161" y="883"/>
                    </a:moveTo>
                    <a:cubicBezTo>
                      <a:pt x="163" y="883"/>
                      <a:pt x="163" y="884"/>
                      <a:pt x="165" y="884"/>
                    </a:cubicBezTo>
                    <a:cubicBezTo>
                      <a:pt x="169" y="882"/>
                      <a:pt x="172" y="880"/>
                      <a:pt x="175" y="878"/>
                    </a:cubicBezTo>
                    <a:cubicBezTo>
                      <a:pt x="177" y="877"/>
                      <a:pt x="178" y="877"/>
                      <a:pt x="178" y="877"/>
                    </a:cubicBezTo>
                    <a:cubicBezTo>
                      <a:pt x="189" y="869"/>
                      <a:pt x="199" y="861"/>
                      <a:pt x="208" y="851"/>
                    </a:cubicBezTo>
                    <a:cubicBezTo>
                      <a:pt x="216" y="841"/>
                      <a:pt x="223" y="830"/>
                      <a:pt x="230" y="820"/>
                    </a:cubicBezTo>
                    <a:cubicBezTo>
                      <a:pt x="232" y="815"/>
                      <a:pt x="230" y="816"/>
                      <a:pt x="229" y="817"/>
                    </a:cubicBezTo>
                    <a:cubicBezTo>
                      <a:pt x="228" y="817"/>
                      <a:pt x="228" y="817"/>
                      <a:pt x="229" y="815"/>
                    </a:cubicBezTo>
                    <a:cubicBezTo>
                      <a:pt x="231" y="812"/>
                      <a:pt x="233" y="807"/>
                      <a:pt x="235" y="805"/>
                    </a:cubicBezTo>
                    <a:cubicBezTo>
                      <a:pt x="233" y="806"/>
                      <a:pt x="233" y="806"/>
                      <a:pt x="233" y="806"/>
                    </a:cubicBezTo>
                    <a:cubicBezTo>
                      <a:pt x="237" y="798"/>
                      <a:pt x="244" y="788"/>
                      <a:pt x="246" y="783"/>
                    </a:cubicBezTo>
                    <a:cubicBezTo>
                      <a:pt x="247" y="778"/>
                      <a:pt x="250" y="772"/>
                      <a:pt x="253" y="764"/>
                    </a:cubicBezTo>
                    <a:cubicBezTo>
                      <a:pt x="262" y="735"/>
                      <a:pt x="264" y="720"/>
                      <a:pt x="272" y="686"/>
                    </a:cubicBezTo>
                    <a:cubicBezTo>
                      <a:pt x="279" y="653"/>
                      <a:pt x="281" y="609"/>
                      <a:pt x="284" y="577"/>
                    </a:cubicBezTo>
                    <a:cubicBezTo>
                      <a:pt x="282" y="549"/>
                      <a:pt x="284" y="527"/>
                      <a:pt x="282" y="491"/>
                    </a:cubicBezTo>
                    <a:cubicBezTo>
                      <a:pt x="282" y="491"/>
                      <a:pt x="280" y="446"/>
                      <a:pt x="280" y="442"/>
                    </a:cubicBezTo>
                    <a:cubicBezTo>
                      <a:pt x="279" y="413"/>
                      <a:pt x="276" y="406"/>
                      <a:pt x="272" y="373"/>
                    </a:cubicBezTo>
                    <a:cubicBezTo>
                      <a:pt x="269" y="351"/>
                      <a:pt x="269" y="345"/>
                      <a:pt x="264" y="326"/>
                    </a:cubicBezTo>
                    <a:cubicBezTo>
                      <a:pt x="263" y="321"/>
                      <a:pt x="262" y="311"/>
                      <a:pt x="261" y="308"/>
                    </a:cubicBezTo>
                    <a:cubicBezTo>
                      <a:pt x="256" y="285"/>
                      <a:pt x="254" y="292"/>
                      <a:pt x="256" y="283"/>
                    </a:cubicBezTo>
                    <a:cubicBezTo>
                      <a:pt x="256" y="280"/>
                      <a:pt x="243" y="255"/>
                      <a:pt x="240" y="245"/>
                    </a:cubicBezTo>
                    <a:cubicBezTo>
                      <a:pt x="236" y="231"/>
                      <a:pt x="226" y="215"/>
                      <a:pt x="217" y="198"/>
                    </a:cubicBezTo>
                    <a:cubicBezTo>
                      <a:pt x="216" y="195"/>
                      <a:pt x="214" y="192"/>
                      <a:pt x="214" y="191"/>
                    </a:cubicBezTo>
                    <a:cubicBezTo>
                      <a:pt x="211" y="185"/>
                      <a:pt x="206" y="178"/>
                      <a:pt x="200" y="170"/>
                    </a:cubicBezTo>
                    <a:cubicBezTo>
                      <a:pt x="184" y="147"/>
                      <a:pt x="171" y="128"/>
                      <a:pt x="153" y="110"/>
                    </a:cubicBezTo>
                    <a:cubicBezTo>
                      <a:pt x="142" y="98"/>
                      <a:pt x="99" y="61"/>
                      <a:pt x="51" y="36"/>
                    </a:cubicBezTo>
                    <a:cubicBezTo>
                      <a:pt x="41" y="31"/>
                      <a:pt x="31" y="26"/>
                      <a:pt x="22" y="22"/>
                    </a:cubicBezTo>
                    <a:cubicBezTo>
                      <a:pt x="26" y="21"/>
                      <a:pt x="30" y="19"/>
                      <a:pt x="34" y="18"/>
                    </a:cubicBezTo>
                    <a:cubicBezTo>
                      <a:pt x="54" y="13"/>
                      <a:pt x="69" y="11"/>
                      <a:pt x="74" y="10"/>
                    </a:cubicBezTo>
                    <a:cubicBezTo>
                      <a:pt x="74" y="10"/>
                      <a:pt x="74" y="10"/>
                      <a:pt x="74" y="10"/>
                    </a:cubicBezTo>
                    <a:cubicBezTo>
                      <a:pt x="72" y="10"/>
                      <a:pt x="69" y="10"/>
                      <a:pt x="67" y="10"/>
                    </a:cubicBezTo>
                    <a:cubicBezTo>
                      <a:pt x="60" y="11"/>
                      <a:pt x="53" y="12"/>
                      <a:pt x="45" y="14"/>
                    </a:cubicBezTo>
                    <a:cubicBezTo>
                      <a:pt x="37" y="16"/>
                      <a:pt x="28" y="18"/>
                      <a:pt x="20" y="21"/>
                    </a:cubicBezTo>
                    <a:cubicBezTo>
                      <a:pt x="19" y="21"/>
                      <a:pt x="19" y="21"/>
                      <a:pt x="19" y="21"/>
                    </a:cubicBezTo>
                    <a:cubicBezTo>
                      <a:pt x="27" y="18"/>
                      <a:pt x="36" y="16"/>
                      <a:pt x="45" y="14"/>
                    </a:cubicBezTo>
                    <a:cubicBezTo>
                      <a:pt x="48" y="13"/>
                      <a:pt x="50" y="13"/>
                      <a:pt x="53" y="12"/>
                    </a:cubicBezTo>
                    <a:cubicBezTo>
                      <a:pt x="41" y="14"/>
                      <a:pt x="30" y="17"/>
                      <a:pt x="18" y="20"/>
                    </a:cubicBezTo>
                    <a:cubicBezTo>
                      <a:pt x="18" y="21"/>
                      <a:pt x="18" y="21"/>
                      <a:pt x="18" y="21"/>
                    </a:cubicBezTo>
                    <a:cubicBezTo>
                      <a:pt x="17" y="20"/>
                      <a:pt x="17" y="20"/>
                      <a:pt x="16" y="20"/>
                    </a:cubicBezTo>
                    <a:cubicBezTo>
                      <a:pt x="30" y="15"/>
                      <a:pt x="44" y="12"/>
                      <a:pt x="58" y="10"/>
                    </a:cubicBezTo>
                    <a:cubicBezTo>
                      <a:pt x="60" y="10"/>
                      <a:pt x="63" y="9"/>
                      <a:pt x="65" y="9"/>
                    </a:cubicBezTo>
                    <a:cubicBezTo>
                      <a:pt x="72" y="9"/>
                      <a:pt x="79" y="9"/>
                      <a:pt x="86" y="9"/>
                    </a:cubicBezTo>
                    <a:cubicBezTo>
                      <a:pt x="92" y="9"/>
                      <a:pt x="98" y="10"/>
                      <a:pt x="104" y="10"/>
                    </a:cubicBezTo>
                    <a:cubicBezTo>
                      <a:pt x="107" y="10"/>
                      <a:pt x="111" y="10"/>
                      <a:pt x="114" y="10"/>
                    </a:cubicBezTo>
                    <a:cubicBezTo>
                      <a:pt x="116" y="10"/>
                      <a:pt x="116" y="10"/>
                      <a:pt x="116" y="10"/>
                    </a:cubicBezTo>
                    <a:cubicBezTo>
                      <a:pt x="118" y="10"/>
                      <a:pt x="118" y="10"/>
                      <a:pt x="118" y="10"/>
                    </a:cubicBezTo>
                    <a:cubicBezTo>
                      <a:pt x="118" y="10"/>
                      <a:pt x="118" y="10"/>
                      <a:pt x="118" y="10"/>
                    </a:cubicBezTo>
                    <a:cubicBezTo>
                      <a:pt x="118" y="10"/>
                      <a:pt x="118" y="10"/>
                      <a:pt x="118" y="10"/>
                    </a:cubicBezTo>
                    <a:cubicBezTo>
                      <a:pt x="122" y="10"/>
                      <a:pt x="123" y="1"/>
                      <a:pt x="118" y="0"/>
                    </a:cubicBezTo>
                    <a:cubicBezTo>
                      <a:pt x="117" y="0"/>
                      <a:pt x="117" y="0"/>
                      <a:pt x="117" y="0"/>
                    </a:cubicBezTo>
                    <a:cubicBezTo>
                      <a:pt x="113" y="0"/>
                      <a:pt x="113" y="0"/>
                      <a:pt x="113" y="0"/>
                    </a:cubicBezTo>
                    <a:cubicBezTo>
                      <a:pt x="87" y="1"/>
                      <a:pt x="59" y="3"/>
                      <a:pt x="31" y="10"/>
                    </a:cubicBezTo>
                    <a:cubicBezTo>
                      <a:pt x="24" y="12"/>
                      <a:pt x="17" y="14"/>
                      <a:pt x="10" y="17"/>
                    </a:cubicBezTo>
                    <a:cubicBezTo>
                      <a:pt x="10" y="17"/>
                      <a:pt x="10" y="17"/>
                      <a:pt x="10" y="17"/>
                    </a:cubicBezTo>
                    <a:cubicBezTo>
                      <a:pt x="10" y="17"/>
                      <a:pt x="9" y="17"/>
                      <a:pt x="9" y="17"/>
                    </a:cubicBezTo>
                    <a:cubicBezTo>
                      <a:pt x="5" y="19"/>
                      <a:pt x="5" y="19"/>
                      <a:pt x="5" y="19"/>
                    </a:cubicBezTo>
                    <a:cubicBezTo>
                      <a:pt x="3" y="20"/>
                      <a:pt x="0" y="22"/>
                      <a:pt x="5" y="25"/>
                    </a:cubicBezTo>
                    <a:cubicBezTo>
                      <a:pt x="5" y="25"/>
                      <a:pt x="5" y="25"/>
                      <a:pt x="5" y="25"/>
                    </a:cubicBezTo>
                    <a:cubicBezTo>
                      <a:pt x="5" y="25"/>
                      <a:pt x="5" y="25"/>
                      <a:pt x="5" y="25"/>
                    </a:cubicBezTo>
                    <a:cubicBezTo>
                      <a:pt x="6" y="26"/>
                      <a:pt x="6" y="26"/>
                      <a:pt x="6" y="26"/>
                    </a:cubicBezTo>
                    <a:cubicBezTo>
                      <a:pt x="7" y="26"/>
                      <a:pt x="7" y="26"/>
                      <a:pt x="7" y="26"/>
                    </a:cubicBezTo>
                    <a:cubicBezTo>
                      <a:pt x="9" y="27"/>
                      <a:pt x="9" y="27"/>
                      <a:pt x="9" y="27"/>
                    </a:cubicBezTo>
                    <a:cubicBezTo>
                      <a:pt x="10" y="27"/>
                      <a:pt x="10" y="27"/>
                      <a:pt x="10" y="27"/>
                    </a:cubicBezTo>
                    <a:cubicBezTo>
                      <a:pt x="12" y="28"/>
                      <a:pt x="12" y="28"/>
                      <a:pt x="12" y="28"/>
                    </a:cubicBezTo>
                    <a:cubicBezTo>
                      <a:pt x="10" y="48"/>
                      <a:pt x="22" y="65"/>
                      <a:pt x="30" y="80"/>
                    </a:cubicBezTo>
                    <a:cubicBezTo>
                      <a:pt x="39" y="95"/>
                      <a:pt x="48" y="107"/>
                      <a:pt x="54" y="115"/>
                    </a:cubicBezTo>
                    <a:cubicBezTo>
                      <a:pt x="51" y="110"/>
                      <a:pt x="49" y="105"/>
                      <a:pt x="46" y="100"/>
                    </a:cubicBezTo>
                    <a:cubicBezTo>
                      <a:pt x="42" y="94"/>
                      <a:pt x="36" y="85"/>
                      <a:pt x="29" y="74"/>
                    </a:cubicBezTo>
                    <a:cubicBezTo>
                      <a:pt x="24" y="63"/>
                      <a:pt x="14" y="48"/>
                      <a:pt x="15" y="34"/>
                    </a:cubicBezTo>
                    <a:cubicBezTo>
                      <a:pt x="15" y="32"/>
                      <a:pt x="15" y="31"/>
                      <a:pt x="15" y="30"/>
                    </a:cubicBezTo>
                    <a:cubicBezTo>
                      <a:pt x="19" y="32"/>
                      <a:pt x="19" y="32"/>
                      <a:pt x="19" y="32"/>
                    </a:cubicBezTo>
                    <a:cubicBezTo>
                      <a:pt x="32" y="38"/>
                      <a:pt x="45" y="45"/>
                      <a:pt x="58" y="53"/>
                    </a:cubicBezTo>
                    <a:cubicBezTo>
                      <a:pt x="108" y="83"/>
                      <a:pt x="156" y="124"/>
                      <a:pt x="189" y="173"/>
                    </a:cubicBezTo>
                    <a:cubicBezTo>
                      <a:pt x="205" y="198"/>
                      <a:pt x="218" y="222"/>
                      <a:pt x="228" y="247"/>
                    </a:cubicBezTo>
                    <a:cubicBezTo>
                      <a:pt x="237" y="272"/>
                      <a:pt x="243" y="297"/>
                      <a:pt x="249" y="322"/>
                    </a:cubicBezTo>
                    <a:cubicBezTo>
                      <a:pt x="260" y="373"/>
                      <a:pt x="269" y="426"/>
                      <a:pt x="272" y="486"/>
                    </a:cubicBezTo>
                    <a:cubicBezTo>
                      <a:pt x="273" y="492"/>
                      <a:pt x="273" y="498"/>
                      <a:pt x="273" y="504"/>
                    </a:cubicBezTo>
                    <a:cubicBezTo>
                      <a:pt x="274" y="520"/>
                      <a:pt x="274" y="536"/>
                      <a:pt x="274" y="553"/>
                    </a:cubicBezTo>
                    <a:cubicBezTo>
                      <a:pt x="274" y="583"/>
                      <a:pt x="271" y="614"/>
                      <a:pt x="268" y="638"/>
                    </a:cubicBezTo>
                    <a:cubicBezTo>
                      <a:pt x="266" y="656"/>
                      <a:pt x="263" y="660"/>
                      <a:pt x="260" y="677"/>
                    </a:cubicBezTo>
                    <a:cubicBezTo>
                      <a:pt x="257" y="675"/>
                      <a:pt x="250" y="721"/>
                      <a:pt x="243" y="742"/>
                    </a:cubicBezTo>
                    <a:cubicBezTo>
                      <a:pt x="241" y="743"/>
                      <a:pt x="240" y="742"/>
                      <a:pt x="238" y="747"/>
                    </a:cubicBezTo>
                    <a:cubicBezTo>
                      <a:pt x="237" y="749"/>
                      <a:pt x="235" y="757"/>
                      <a:pt x="233" y="760"/>
                    </a:cubicBezTo>
                    <a:cubicBezTo>
                      <a:pt x="230" y="766"/>
                      <a:pt x="225" y="775"/>
                      <a:pt x="223" y="780"/>
                    </a:cubicBezTo>
                    <a:cubicBezTo>
                      <a:pt x="209" y="805"/>
                      <a:pt x="192" y="834"/>
                      <a:pt x="171" y="854"/>
                    </a:cubicBezTo>
                    <a:cubicBezTo>
                      <a:pt x="171" y="854"/>
                      <a:pt x="173" y="853"/>
                      <a:pt x="174" y="853"/>
                    </a:cubicBezTo>
                    <a:cubicBezTo>
                      <a:pt x="174" y="853"/>
                      <a:pt x="172" y="855"/>
                      <a:pt x="170" y="857"/>
                    </a:cubicBezTo>
                    <a:cubicBezTo>
                      <a:pt x="174" y="854"/>
                      <a:pt x="175" y="856"/>
                      <a:pt x="166" y="863"/>
                    </a:cubicBezTo>
                    <a:cubicBezTo>
                      <a:pt x="168" y="863"/>
                      <a:pt x="172" y="860"/>
                      <a:pt x="171" y="862"/>
                    </a:cubicBezTo>
                    <a:cubicBezTo>
                      <a:pt x="165" y="869"/>
                      <a:pt x="148" y="880"/>
                      <a:pt x="147" y="882"/>
                    </a:cubicBezTo>
                    <a:cubicBezTo>
                      <a:pt x="145" y="886"/>
                      <a:pt x="160" y="881"/>
                      <a:pt x="161" y="883"/>
                    </a:cubicBezTo>
                    <a:moveTo>
                      <a:pt x="8" y="24"/>
                    </a:moveTo>
                    <a:cubicBezTo>
                      <a:pt x="8" y="24"/>
                      <a:pt x="8" y="24"/>
                      <a:pt x="8" y="24"/>
                    </a:cubicBezTo>
                    <a:cubicBezTo>
                      <a:pt x="8" y="24"/>
                      <a:pt x="8" y="24"/>
                      <a:pt x="8" y="24"/>
                    </a:cubicBezTo>
                    <a:moveTo>
                      <a:pt x="118" y="2"/>
                    </a:moveTo>
                    <a:cubicBezTo>
                      <a:pt x="117" y="2"/>
                      <a:pt x="117" y="2"/>
                      <a:pt x="117" y="2"/>
                    </a:cubicBezTo>
                    <a:cubicBezTo>
                      <a:pt x="115" y="3"/>
                      <a:pt x="115" y="3"/>
                      <a:pt x="115" y="3"/>
                    </a:cubicBezTo>
                    <a:cubicBezTo>
                      <a:pt x="112" y="3"/>
                      <a:pt x="112" y="3"/>
                      <a:pt x="112" y="3"/>
                    </a:cubicBezTo>
                    <a:cubicBezTo>
                      <a:pt x="105" y="3"/>
                      <a:pt x="105" y="3"/>
                      <a:pt x="105" y="3"/>
                    </a:cubicBezTo>
                    <a:cubicBezTo>
                      <a:pt x="101" y="3"/>
                      <a:pt x="97" y="4"/>
                      <a:pt x="94" y="4"/>
                    </a:cubicBezTo>
                    <a:cubicBezTo>
                      <a:pt x="86" y="4"/>
                      <a:pt x="80" y="5"/>
                      <a:pt x="75" y="5"/>
                    </a:cubicBezTo>
                    <a:cubicBezTo>
                      <a:pt x="73" y="6"/>
                      <a:pt x="71" y="6"/>
                      <a:pt x="69" y="6"/>
                    </a:cubicBezTo>
                    <a:cubicBezTo>
                      <a:pt x="69" y="6"/>
                      <a:pt x="68" y="6"/>
                      <a:pt x="68" y="6"/>
                    </a:cubicBezTo>
                    <a:cubicBezTo>
                      <a:pt x="68" y="6"/>
                      <a:pt x="68" y="6"/>
                      <a:pt x="68" y="6"/>
                    </a:cubicBezTo>
                    <a:cubicBezTo>
                      <a:pt x="74" y="5"/>
                      <a:pt x="81" y="5"/>
                      <a:pt x="90" y="4"/>
                    </a:cubicBezTo>
                    <a:cubicBezTo>
                      <a:pt x="94" y="4"/>
                      <a:pt x="98" y="3"/>
                      <a:pt x="103" y="3"/>
                    </a:cubicBezTo>
                    <a:cubicBezTo>
                      <a:pt x="106" y="3"/>
                      <a:pt x="108" y="3"/>
                      <a:pt x="111" y="3"/>
                    </a:cubicBezTo>
                    <a:cubicBezTo>
                      <a:pt x="115" y="3"/>
                      <a:pt x="115" y="3"/>
                      <a:pt x="115" y="3"/>
                    </a:cubicBezTo>
                    <a:cubicBezTo>
                      <a:pt x="117" y="2"/>
                      <a:pt x="117" y="2"/>
                      <a:pt x="117" y="2"/>
                    </a:cubicBezTo>
                    <a:cubicBezTo>
                      <a:pt x="118" y="2"/>
                      <a:pt x="118" y="2"/>
                      <a:pt x="118" y="2"/>
                    </a:cubicBezTo>
                    <a:cubicBezTo>
                      <a:pt x="118" y="2"/>
                      <a:pt x="118" y="2"/>
                      <a:pt x="118" y="2"/>
                    </a:cubicBezTo>
                    <a:cubicBezTo>
                      <a:pt x="118" y="2"/>
                      <a:pt x="118" y="2"/>
                      <a:pt x="118" y="2"/>
                    </a:cubicBezTo>
                    <a:cubicBezTo>
                      <a:pt x="118" y="2"/>
                      <a:pt x="118" y="2"/>
                      <a:pt x="118" y="2"/>
                    </a:cubicBezTo>
                    <a:cubicBezTo>
                      <a:pt x="118" y="2"/>
                      <a:pt x="118" y="2"/>
                      <a:pt x="118" y="2"/>
                    </a:cubicBezTo>
                    <a:cubicBezTo>
                      <a:pt x="118" y="2"/>
                      <a:pt x="118" y="2"/>
                      <a:pt x="118" y="2"/>
                    </a:cubicBezTo>
                    <a:close/>
                    <a:moveTo>
                      <a:pt x="118" y="5"/>
                    </a:moveTo>
                    <a:cubicBezTo>
                      <a:pt x="114" y="6"/>
                      <a:pt x="110" y="6"/>
                      <a:pt x="106" y="6"/>
                    </a:cubicBezTo>
                    <a:cubicBezTo>
                      <a:pt x="110" y="5"/>
                      <a:pt x="114" y="5"/>
                      <a:pt x="118" y="5"/>
                    </a:cubicBezTo>
                    <a:moveTo>
                      <a:pt x="85" y="7"/>
                    </a:moveTo>
                    <a:cubicBezTo>
                      <a:pt x="86" y="7"/>
                      <a:pt x="86" y="7"/>
                      <a:pt x="87" y="7"/>
                    </a:cubicBezTo>
                    <a:cubicBezTo>
                      <a:pt x="98" y="7"/>
                      <a:pt x="108" y="8"/>
                      <a:pt x="118" y="8"/>
                    </a:cubicBezTo>
                    <a:cubicBezTo>
                      <a:pt x="118" y="8"/>
                      <a:pt x="118" y="8"/>
                      <a:pt x="118" y="8"/>
                    </a:cubicBezTo>
                    <a:cubicBezTo>
                      <a:pt x="118" y="8"/>
                      <a:pt x="118" y="8"/>
                      <a:pt x="118" y="8"/>
                    </a:cubicBezTo>
                    <a:cubicBezTo>
                      <a:pt x="118" y="8"/>
                      <a:pt x="118" y="8"/>
                      <a:pt x="118" y="8"/>
                    </a:cubicBezTo>
                    <a:cubicBezTo>
                      <a:pt x="118" y="8"/>
                      <a:pt x="118" y="8"/>
                      <a:pt x="118" y="8"/>
                    </a:cubicBezTo>
                    <a:cubicBezTo>
                      <a:pt x="118" y="8"/>
                      <a:pt x="118" y="8"/>
                      <a:pt x="118" y="8"/>
                    </a:cubicBezTo>
                    <a:cubicBezTo>
                      <a:pt x="118" y="8"/>
                      <a:pt x="118" y="8"/>
                      <a:pt x="118" y="8"/>
                    </a:cubicBezTo>
                    <a:cubicBezTo>
                      <a:pt x="108" y="8"/>
                      <a:pt x="97" y="7"/>
                      <a:pt x="85" y="7"/>
                    </a:cubicBezTo>
                    <a:moveTo>
                      <a:pt x="125" y="90"/>
                    </a:moveTo>
                    <a:cubicBezTo>
                      <a:pt x="118" y="85"/>
                      <a:pt x="111" y="79"/>
                      <a:pt x="104" y="74"/>
                    </a:cubicBezTo>
                    <a:cubicBezTo>
                      <a:pt x="84" y="59"/>
                      <a:pt x="62" y="46"/>
                      <a:pt x="40" y="34"/>
                    </a:cubicBezTo>
                    <a:cubicBezTo>
                      <a:pt x="34" y="32"/>
                      <a:pt x="28" y="29"/>
                      <a:pt x="23" y="26"/>
                    </a:cubicBezTo>
                    <a:cubicBezTo>
                      <a:pt x="18" y="24"/>
                      <a:pt x="18" y="24"/>
                      <a:pt x="18" y="24"/>
                    </a:cubicBezTo>
                    <a:cubicBezTo>
                      <a:pt x="19" y="23"/>
                      <a:pt x="19" y="23"/>
                      <a:pt x="19" y="23"/>
                    </a:cubicBezTo>
                    <a:cubicBezTo>
                      <a:pt x="25" y="26"/>
                      <a:pt x="25" y="26"/>
                      <a:pt x="25" y="26"/>
                    </a:cubicBezTo>
                    <a:cubicBezTo>
                      <a:pt x="32" y="30"/>
                      <a:pt x="40" y="33"/>
                      <a:pt x="46" y="37"/>
                    </a:cubicBezTo>
                    <a:cubicBezTo>
                      <a:pt x="68" y="49"/>
                      <a:pt x="86" y="61"/>
                      <a:pt x="104" y="74"/>
                    </a:cubicBezTo>
                    <a:cubicBezTo>
                      <a:pt x="111" y="79"/>
                      <a:pt x="118" y="85"/>
                      <a:pt x="125" y="90"/>
                    </a:cubicBezTo>
                    <a:moveTo>
                      <a:pt x="188" y="157"/>
                    </a:moveTo>
                    <a:cubicBezTo>
                      <a:pt x="172" y="137"/>
                      <a:pt x="143" y="107"/>
                      <a:pt x="127" y="95"/>
                    </a:cubicBezTo>
                    <a:cubicBezTo>
                      <a:pt x="102" y="74"/>
                      <a:pt x="75" y="56"/>
                      <a:pt x="46" y="40"/>
                    </a:cubicBezTo>
                    <a:cubicBezTo>
                      <a:pt x="39" y="36"/>
                      <a:pt x="32" y="33"/>
                      <a:pt x="25" y="29"/>
                    </a:cubicBezTo>
                    <a:cubicBezTo>
                      <a:pt x="15" y="25"/>
                      <a:pt x="15" y="25"/>
                      <a:pt x="15" y="25"/>
                    </a:cubicBezTo>
                    <a:cubicBezTo>
                      <a:pt x="17" y="24"/>
                      <a:pt x="17" y="24"/>
                      <a:pt x="17" y="24"/>
                    </a:cubicBezTo>
                    <a:cubicBezTo>
                      <a:pt x="21" y="26"/>
                      <a:pt x="25" y="28"/>
                      <a:pt x="29" y="30"/>
                    </a:cubicBezTo>
                    <a:cubicBezTo>
                      <a:pt x="51" y="40"/>
                      <a:pt x="71" y="53"/>
                      <a:pt x="91" y="66"/>
                    </a:cubicBezTo>
                    <a:cubicBezTo>
                      <a:pt x="127" y="92"/>
                      <a:pt x="160" y="122"/>
                      <a:pt x="188" y="157"/>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59" name="Freeform 224"/>
              <p:cNvSpPr/>
              <p:nvPr/>
            </p:nvSpPr>
            <p:spPr bwMode="auto">
              <a:xfrm>
                <a:off x="3247" y="1777"/>
                <a:ext cx="0" cy="10"/>
              </a:xfrm>
              <a:custGeom>
                <a:avLst/>
                <a:gdLst>
                  <a:gd name="T0" fmla="*/ 0 h 4"/>
                  <a:gd name="T1" fmla="*/ 0 h 4"/>
                  <a:gd name="T2" fmla="*/ 4 h 4"/>
                  <a:gd name="T3" fmla="*/ 1 h 4"/>
                  <a:gd name="T4" fmla="*/ 0 h 4"/>
                </a:gdLst>
                <a:ahLst/>
                <a:cxnLst>
                  <a:cxn ang="0">
                    <a:pos x="0" y="T0"/>
                  </a:cxn>
                  <a:cxn ang="0">
                    <a:pos x="0" y="T1"/>
                  </a:cxn>
                  <a:cxn ang="0">
                    <a:pos x="0" y="T2"/>
                  </a:cxn>
                  <a:cxn ang="0">
                    <a:pos x="0" y="T3"/>
                  </a:cxn>
                  <a:cxn ang="0">
                    <a:pos x="0" y="T4"/>
                  </a:cxn>
                </a:cxnLst>
                <a:rect l="0" t="0" r="r" b="b"/>
                <a:pathLst>
                  <a:path h="4">
                    <a:moveTo>
                      <a:pt x="0" y="0"/>
                    </a:moveTo>
                    <a:cubicBezTo>
                      <a:pt x="0" y="0"/>
                      <a:pt x="0" y="0"/>
                      <a:pt x="0" y="0"/>
                    </a:cubicBezTo>
                    <a:cubicBezTo>
                      <a:pt x="0" y="2"/>
                      <a:pt x="0" y="3"/>
                      <a:pt x="0" y="4"/>
                    </a:cubicBezTo>
                    <a:cubicBezTo>
                      <a:pt x="0" y="3"/>
                      <a:pt x="0" y="2"/>
                      <a:pt x="0" y="1"/>
                    </a:cubicBezTo>
                    <a:cubicBezTo>
                      <a:pt x="0" y="1"/>
                      <a:pt x="0" y="1"/>
                      <a:pt x="0" y="0"/>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0" name="Freeform 225"/>
              <p:cNvSpPr/>
              <p:nvPr/>
            </p:nvSpPr>
            <p:spPr bwMode="auto">
              <a:xfrm>
                <a:off x="3247" y="1787"/>
                <a:ext cx="0" cy="2"/>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1"/>
                      <a:pt x="0" y="1"/>
                      <a:pt x="0" y="0"/>
                    </a:cubicBezTo>
                    <a:cubicBezTo>
                      <a:pt x="0" y="1"/>
                      <a:pt x="0" y="1"/>
                      <a:pt x="0" y="1"/>
                    </a:cubicBezTo>
                  </a:path>
                </a:pathLst>
              </a:custGeom>
              <a:solidFill>
                <a:srgbClr val="6C6C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1" name="Freeform 226"/>
              <p:cNvSpPr/>
              <p:nvPr/>
            </p:nvSpPr>
            <p:spPr bwMode="auto">
              <a:xfrm>
                <a:off x="659" y="117"/>
                <a:ext cx="137" cy="241"/>
              </a:xfrm>
              <a:custGeom>
                <a:avLst/>
                <a:gdLst>
                  <a:gd name="T0" fmla="*/ 0 w 137"/>
                  <a:gd name="T1" fmla="*/ 0 h 241"/>
                  <a:gd name="T2" fmla="*/ 115 w 137"/>
                  <a:gd name="T3" fmla="*/ 125 h 241"/>
                  <a:gd name="T4" fmla="*/ 137 w 137"/>
                  <a:gd name="T5" fmla="*/ 241 h 241"/>
                  <a:gd name="T6" fmla="*/ 21 w 137"/>
                  <a:gd name="T7" fmla="*/ 118 h 241"/>
                  <a:gd name="T8" fmla="*/ 0 w 137"/>
                  <a:gd name="T9" fmla="*/ 0 h 241"/>
                </a:gdLst>
                <a:ahLst/>
                <a:cxnLst>
                  <a:cxn ang="0">
                    <a:pos x="T0" y="T1"/>
                  </a:cxn>
                  <a:cxn ang="0">
                    <a:pos x="T2" y="T3"/>
                  </a:cxn>
                  <a:cxn ang="0">
                    <a:pos x="T4" y="T5"/>
                  </a:cxn>
                  <a:cxn ang="0">
                    <a:pos x="T6" y="T7"/>
                  </a:cxn>
                  <a:cxn ang="0">
                    <a:pos x="T8" y="T9"/>
                  </a:cxn>
                </a:cxnLst>
                <a:rect l="0" t="0" r="r" b="b"/>
                <a:pathLst>
                  <a:path w="137" h="241">
                    <a:moveTo>
                      <a:pt x="0" y="0"/>
                    </a:moveTo>
                    <a:lnTo>
                      <a:pt x="115" y="125"/>
                    </a:lnTo>
                    <a:lnTo>
                      <a:pt x="137" y="241"/>
                    </a:lnTo>
                    <a:lnTo>
                      <a:pt x="21" y="11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2" name="Freeform 227"/>
              <p:cNvSpPr/>
              <p:nvPr/>
            </p:nvSpPr>
            <p:spPr bwMode="auto">
              <a:xfrm>
                <a:off x="659" y="117"/>
                <a:ext cx="137" cy="241"/>
              </a:xfrm>
              <a:custGeom>
                <a:avLst/>
                <a:gdLst>
                  <a:gd name="T0" fmla="*/ 0 w 137"/>
                  <a:gd name="T1" fmla="*/ 0 h 241"/>
                  <a:gd name="T2" fmla="*/ 115 w 137"/>
                  <a:gd name="T3" fmla="*/ 125 h 241"/>
                  <a:gd name="T4" fmla="*/ 137 w 137"/>
                  <a:gd name="T5" fmla="*/ 241 h 241"/>
                  <a:gd name="T6" fmla="*/ 21 w 137"/>
                  <a:gd name="T7" fmla="*/ 118 h 241"/>
                  <a:gd name="T8" fmla="*/ 0 w 137"/>
                  <a:gd name="T9" fmla="*/ 0 h 241"/>
                </a:gdLst>
                <a:ahLst/>
                <a:cxnLst>
                  <a:cxn ang="0">
                    <a:pos x="T0" y="T1"/>
                  </a:cxn>
                  <a:cxn ang="0">
                    <a:pos x="T2" y="T3"/>
                  </a:cxn>
                  <a:cxn ang="0">
                    <a:pos x="T4" y="T5"/>
                  </a:cxn>
                  <a:cxn ang="0">
                    <a:pos x="T6" y="T7"/>
                  </a:cxn>
                  <a:cxn ang="0">
                    <a:pos x="T8" y="T9"/>
                  </a:cxn>
                </a:cxnLst>
                <a:rect l="0" t="0" r="r" b="b"/>
                <a:pathLst>
                  <a:path w="137" h="241">
                    <a:moveTo>
                      <a:pt x="0" y="0"/>
                    </a:moveTo>
                    <a:lnTo>
                      <a:pt x="115" y="125"/>
                    </a:lnTo>
                    <a:lnTo>
                      <a:pt x="137" y="241"/>
                    </a:lnTo>
                    <a:lnTo>
                      <a:pt x="21" y="11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63" name="Freeform 228"/>
              <p:cNvSpPr/>
              <p:nvPr/>
            </p:nvSpPr>
            <p:spPr bwMode="auto">
              <a:xfrm>
                <a:off x="659" y="117"/>
                <a:ext cx="137" cy="241"/>
              </a:xfrm>
              <a:custGeom>
                <a:avLst/>
                <a:gdLst>
                  <a:gd name="T0" fmla="*/ 0 w 137"/>
                  <a:gd name="T1" fmla="*/ 0 h 241"/>
                  <a:gd name="T2" fmla="*/ 115 w 137"/>
                  <a:gd name="T3" fmla="*/ 125 h 241"/>
                  <a:gd name="T4" fmla="*/ 137 w 137"/>
                  <a:gd name="T5" fmla="*/ 241 h 241"/>
                  <a:gd name="T6" fmla="*/ 21 w 137"/>
                  <a:gd name="T7" fmla="*/ 118 h 241"/>
                  <a:gd name="T8" fmla="*/ 0 w 137"/>
                  <a:gd name="T9" fmla="*/ 0 h 241"/>
                </a:gdLst>
                <a:ahLst/>
                <a:cxnLst>
                  <a:cxn ang="0">
                    <a:pos x="T0" y="T1"/>
                  </a:cxn>
                  <a:cxn ang="0">
                    <a:pos x="T2" y="T3"/>
                  </a:cxn>
                  <a:cxn ang="0">
                    <a:pos x="T4" y="T5"/>
                  </a:cxn>
                  <a:cxn ang="0">
                    <a:pos x="T6" y="T7"/>
                  </a:cxn>
                  <a:cxn ang="0">
                    <a:pos x="T8" y="T9"/>
                  </a:cxn>
                </a:cxnLst>
                <a:rect l="0" t="0" r="r" b="b"/>
                <a:pathLst>
                  <a:path w="137" h="241">
                    <a:moveTo>
                      <a:pt x="0" y="0"/>
                    </a:moveTo>
                    <a:lnTo>
                      <a:pt x="115" y="125"/>
                    </a:lnTo>
                    <a:lnTo>
                      <a:pt x="137" y="241"/>
                    </a:lnTo>
                    <a:lnTo>
                      <a:pt x="21" y="11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4" name="Freeform 229"/>
              <p:cNvSpPr/>
              <p:nvPr/>
            </p:nvSpPr>
            <p:spPr bwMode="auto">
              <a:xfrm>
                <a:off x="659" y="117"/>
                <a:ext cx="137" cy="241"/>
              </a:xfrm>
              <a:custGeom>
                <a:avLst/>
                <a:gdLst>
                  <a:gd name="T0" fmla="*/ 0 w 137"/>
                  <a:gd name="T1" fmla="*/ 0 h 241"/>
                  <a:gd name="T2" fmla="*/ 115 w 137"/>
                  <a:gd name="T3" fmla="*/ 125 h 241"/>
                  <a:gd name="T4" fmla="*/ 137 w 137"/>
                  <a:gd name="T5" fmla="*/ 241 h 241"/>
                  <a:gd name="T6" fmla="*/ 21 w 137"/>
                  <a:gd name="T7" fmla="*/ 118 h 241"/>
                  <a:gd name="T8" fmla="*/ 0 w 137"/>
                  <a:gd name="T9" fmla="*/ 0 h 241"/>
                </a:gdLst>
                <a:ahLst/>
                <a:cxnLst>
                  <a:cxn ang="0">
                    <a:pos x="T0" y="T1"/>
                  </a:cxn>
                  <a:cxn ang="0">
                    <a:pos x="T2" y="T3"/>
                  </a:cxn>
                  <a:cxn ang="0">
                    <a:pos x="T4" y="T5"/>
                  </a:cxn>
                  <a:cxn ang="0">
                    <a:pos x="T6" y="T7"/>
                  </a:cxn>
                  <a:cxn ang="0">
                    <a:pos x="T8" y="T9"/>
                  </a:cxn>
                </a:cxnLst>
                <a:rect l="0" t="0" r="r" b="b"/>
                <a:pathLst>
                  <a:path w="137" h="241">
                    <a:moveTo>
                      <a:pt x="0" y="0"/>
                    </a:moveTo>
                    <a:lnTo>
                      <a:pt x="115" y="125"/>
                    </a:lnTo>
                    <a:lnTo>
                      <a:pt x="137" y="241"/>
                    </a:lnTo>
                    <a:lnTo>
                      <a:pt x="21" y="11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65" name="Freeform 230"/>
              <p:cNvSpPr/>
              <p:nvPr/>
            </p:nvSpPr>
            <p:spPr bwMode="auto">
              <a:xfrm>
                <a:off x="840" y="164"/>
                <a:ext cx="121" cy="241"/>
              </a:xfrm>
              <a:custGeom>
                <a:avLst/>
                <a:gdLst>
                  <a:gd name="T0" fmla="*/ 10 w 121"/>
                  <a:gd name="T1" fmla="*/ 0 h 241"/>
                  <a:gd name="T2" fmla="*/ 121 w 121"/>
                  <a:gd name="T3" fmla="*/ 123 h 241"/>
                  <a:gd name="T4" fmla="*/ 112 w 121"/>
                  <a:gd name="T5" fmla="*/ 241 h 241"/>
                  <a:gd name="T6" fmla="*/ 0 w 121"/>
                  <a:gd name="T7" fmla="*/ 118 h 241"/>
                  <a:gd name="T8" fmla="*/ 10 w 121"/>
                  <a:gd name="T9" fmla="*/ 0 h 241"/>
                </a:gdLst>
                <a:ahLst/>
                <a:cxnLst>
                  <a:cxn ang="0">
                    <a:pos x="T0" y="T1"/>
                  </a:cxn>
                  <a:cxn ang="0">
                    <a:pos x="T2" y="T3"/>
                  </a:cxn>
                  <a:cxn ang="0">
                    <a:pos x="T4" y="T5"/>
                  </a:cxn>
                  <a:cxn ang="0">
                    <a:pos x="T6" y="T7"/>
                  </a:cxn>
                  <a:cxn ang="0">
                    <a:pos x="T8" y="T9"/>
                  </a:cxn>
                </a:cxnLst>
                <a:rect l="0" t="0" r="r" b="b"/>
                <a:pathLst>
                  <a:path w="121" h="241">
                    <a:moveTo>
                      <a:pt x="10" y="0"/>
                    </a:moveTo>
                    <a:lnTo>
                      <a:pt x="121" y="123"/>
                    </a:lnTo>
                    <a:lnTo>
                      <a:pt x="112" y="241"/>
                    </a:lnTo>
                    <a:lnTo>
                      <a:pt x="0" y="118"/>
                    </a:lnTo>
                    <a:lnTo>
                      <a:pt x="1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6" name="Freeform 231"/>
              <p:cNvSpPr/>
              <p:nvPr/>
            </p:nvSpPr>
            <p:spPr bwMode="auto">
              <a:xfrm>
                <a:off x="840" y="164"/>
                <a:ext cx="121" cy="241"/>
              </a:xfrm>
              <a:custGeom>
                <a:avLst/>
                <a:gdLst>
                  <a:gd name="T0" fmla="*/ 10 w 121"/>
                  <a:gd name="T1" fmla="*/ 0 h 241"/>
                  <a:gd name="T2" fmla="*/ 121 w 121"/>
                  <a:gd name="T3" fmla="*/ 123 h 241"/>
                  <a:gd name="T4" fmla="*/ 112 w 121"/>
                  <a:gd name="T5" fmla="*/ 241 h 241"/>
                  <a:gd name="T6" fmla="*/ 0 w 121"/>
                  <a:gd name="T7" fmla="*/ 118 h 241"/>
                  <a:gd name="T8" fmla="*/ 10 w 121"/>
                  <a:gd name="T9" fmla="*/ 0 h 241"/>
                </a:gdLst>
                <a:ahLst/>
                <a:cxnLst>
                  <a:cxn ang="0">
                    <a:pos x="T0" y="T1"/>
                  </a:cxn>
                  <a:cxn ang="0">
                    <a:pos x="T2" y="T3"/>
                  </a:cxn>
                  <a:cxn ang="0">
                    <a:pos x="T4" y="T5"/>
                  </a:cxn>
                  <a:cxn ang="0">
                    <a:pos x="T6" y="T7"/>
                  </a:cxn>
                  <a:cxn ang="0">
                    <a:pos x="T8" y="T9"/>
                  </a:cxn>
                </a:cxnLst>
                <a:rect l="0" t="0" r="r" b="b"/>
                <a:pathLst>
                  <a:path w="121" h="241">
                    <a:moveTo>
                      <a:pt x="10" y="0"/>
                    </a:moveTo>
                    <a:lnTo>
                      <a:pt x="121" y="123"/>
                    </a:lnTo>
                    <a:lnTo>
                      <a:pt x="112" y="241"/>
                    </a:lnTo>
                    <a:lnTo>
                      <a:pt x="0" y="118"/>
                    </a:lnTo>
                    <a:lnTo>
                      <a:pt x="1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67" name="Freeform 232"/>
              <p:cNvSpPr/>
              <p:nvPr/>
            </p:nvSpPr>
            <p:spPr bwMode="auto">
              <a:xfrm>
                <a:off x="840" y="164"/>
                <a:ext cx="121" cy="241"/>
              </a:xfrm>
              <a:custGeom>
                <a:avLst/>
                <a:gdLst>
                  <a:gd name="T0" fmla="*/ 10 w 121"/>
                  <a:gd name="T1" fmla="*/ 0 h 241"/>
                  <a:gd name="T2" fmla="*/ 121 w 121"/>
                  <a:gd name="T3" fmla="*/ 123 h 241"/>
                  <a:gd name="T4" fmla="*/ 112 w 121"/>
                  <a:gd name="T5" fmla="*/ 241 h 241"/>
                  <a:gd name="T6" fmla="*/ 0 w 121"/>
                  <a:gd name="T7" fmla="*/ 118 h 241"/>
                  <a:gd name="T8" fmla="*/ 10 w 121"/>
                  <a:gd name="T9" fmla="*/ 0 h 241"/>
                </a:gdLst>
                <a:ahLst/>
                <a:cxnLst>
                  <a:cxn ang="0">
                    <a:pos x="T0" y="T1"/>
                  </a:cxn>
                  <a:cxn ang="0">
                    <a:pos x="T2" y="T3"/>
                  </a:cxn>
                  <a:cxn ang="0">
                    <a:pos x="T4" y="T5"/>
                  </a:cxn>
                  <a:cxn ang="0">
                    <a:pos x="T6" y="T7"/>
                  </a:cxn>
                  <a:cxn ang="0">
                    <a:pos x="T8" y="T9"/>
                  </a:cxn>
                </a:cxnLst>
                <a:rect l="0" t="0" r="r" b="b"/>
                <a:pathLst>
                  <a:path w="121" h="241">
                    <a:moveTo>
                      <a:pt x="10" y="0"/>
                    </a:moveTo>
                    <a:lnTo>
                      <a:pt x="121" y="123"/>
                    </a:lnTo>
                    <a:lnTo>
                      <a:pt x="112" y="241"/>
                    </a:lnTo>
                    <a:lnTo>
                      <a:pt x="0" y="118"/>
                    </a:lnTo>
                    <a:lnTo>
                      <a:pt x="1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8" name="Freeform 233"/>
              <p:cNvSpPr/>
              <p:nvPr/>
            </p:nvSpPr>
            <p:spPr bwMode="auto">
              <a:xfrm>
                <a:off x="840" y="164"/>
                <a:ext cx="121" cy="241"/>
              </a:xfrm>
              <a:custGeom>
                <a:avLst/>
                <a:gdLst>
                  <a:gd name="T0" fmla="*/ 10 w 121"/>
                  <a:gd name="T1" fmla="*/ 0 h 241"/>
                  <a:gd name="T2" fmla="*/ 121 w 121"/>
                  <a:gd name="T3" fmla="*/ 123 h 241"/>
                  <a:gd name="T4" fmla="*/ 112 w 121"/>
                  <a:gd name="T5" fmla="*/ 241 h 241"/>
                  <a:gd name="T6" fmla="*/ 0 w 121"/>
                  <a:gd name="T7" fmla="*/ 118 h 241"/>
                  <a:gd name="T8" fmla="*/ 10 w 121"/>
                  <a:gd name="T9" fmla="*/ 0 h 241"/>
                </a:gdLst>
                <a:ahLst/>
                <a:cxnLst>
                  <a:cxn ang="0">
                    <a:pos x="T0" y="T1"/>
                  </a:cxn>
                  <a:cxn ang="0">
                    <a:pos x="T2" y="T3"/>
                  </a:cxn>
                  <a:cxn ang="0">
                    <a:pos x="T4" y="T5"/>
                  </a:cxn>
                  <a:cxn ang="0">
                    <a:pos x="T6" y="T7"/>
                  </a:cxn>
                  <a:cxn ang="0">
                    <a:pos x="T8" y="T9"/>
                  </a:cxn>
                </a:cxnLst>
                <a:rect l="0" t="0" r="r" b="b"/>
                <a:pathLst>
                  <a:path w="121" h="241">
                    <a:moveTo>
                      <a:pt x="10" y="0"/>
                    </a:moveTo>
                    <a:lnTo>
                      <a:pt x="121" y="123"/>
                    </a:lnTo>
                    <a:lnTo>
                      <a:pt x="112" y="241"/>
                    </a:lnTo>
                    <a:lnTo>
                      <a:pt x="0" y="118"/>
                    </a:lnTo>
                    <a:lnTo>
                      <a:pt x="1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69" name="Freeform 234"/>
              <p:cNvSpPr/>
              <p:nvPr/>
            </p:nvSpPr>
            <p:spPr bwMode="auto">
              <a:xfrm>
                <a:off x="982" y="258"/>
                <a:ext cx="149" cy="232"/>
              </a:xfrm>
              <a:custGeom>
                <a:avLst/>
                <a:gdLst>
                  <a:gd name="T0" fmla="*/ 43 w 149"/>
                  <a:gd name="T1" fmla="*/ 0 h 232"/>
                  <a:gd name="T2" fmla="*/ 149 w 149"/>
                  <a:gd name="T3" fmla="*/ 121 h 232"/>
                  <a:gd name="T4" fmla="*/ 109 w 149"/>
                  <a:gd name="T5" fmla="*/ 232 h 232"/>
                  <a:gd name="T6" fmla="*/ 0 w 149"/>
                  <a:gd name="T7" fmla="*/ 114 h 232"/>
                  <a:gd name="T8" fmla="*/ 43 w 149"/>
                  <a:gd name="T9" fmla="*/ 0 h 232"/>
                </a:gdLst>
                <a:ahLst/>
                <a:cxnLst>
                  <a:cxn ang="0">
                    <a:pos x="T0" y="T1"/>
                  </a:cxn>
                  <a:cxn ang="0">
                    <a:pos x="T2" y="T3"/>
                  </a:cxn>
                  <a:cxn ang="0">
                    <a:pos x="T4" y="T5"/>
                  </a:cxn>
                  <a:cxn ang="0">
                    <a:pos x="T6" y="T7"/>
                  </a:cxn>
                  <a:cxn ang="0">
                    <a:pos x="T8" y="T9"/>
                  </a:cxn>
                </a:cxnLst>
                <a:rect l="0" t="0" r="r" b="b"/>
                <a:pathLst>
                  <a:path w="149" h="232">
                    <a:moveTo>
                      <a:pt x="43" y="0"/>
                    </a:moveTo>
                    <a:lnTo>
                      <a:pt x="149" y="121"/>
                    </a:lnTo>
                    <a:lnTo>
                      <a:pt x="109" y="232"/>
                    </a:lnTo>
                    <a:lnTo>
                      <a:pt x="0" y="114"/>
                    </a:lnTo>
                    <a:lnTo>
                      <a:pt x="4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70" name="Freeform 235"/>
              <p:cNvSpPr/>
              <p:nvPr/>
            </p:nvSpPr>
            <p:spPr bwMode="auto">
              <a:xfrm>
                <a:off x="982" y="258"/>
                <a:ext cx="149" cy="232"/>
              </a:xfrm>
              <a:custGeom>
                <a:avLst/>
                <a:gdLst>
                  <a:gd name="T0" fmla="*/ 43 w 149"/>
                  <a:gd name="T1" fmla="*/ 0 h 232"/>
                  <a:gd name="T2" fmla="*/ 149 w 149"/>
                  <a:gd name="T3" fmla="*/ 121 h 232"/>
                  <a:gd name="T4" fmla="*/ 109 w 149"/>
                  <a:gd name="T5" fmla="*/ 232 h 232"/>
                  <a:gd name="T6" fmla="*/ 0 w 149"/>
                  <a:gd name="T7" fmla="*/ 114 h 232"/>
                  <a:gd name="T8" fmla="*/ 43 w 149"/>
                  <a:gd name="T9" fmla="*/ 0 h 232"/>
                </a:gdLst>
                <a:ahLst/>
                <a:cxnLst>
                  <a:cxn ang="0">
                    <a:pos x="T0" y="T1"/>
                  </a:cxn>
                  <a:cxn ang="0">
                    <a:pos x="T2" y="T3"/>
                  </a:cxn>
                  <a:cxn ang="0">
                    <a:pos x="T4" y="T5"/>
                  </a:cxn>
                  <a:cxn ang="0">
                    <a:pos x="T6" y="T7"/>
                  </a:cxn>
                  <a:cxn ang="0">
                    <a:pos x="T8" y="T9"/>
                  </a:cxn>
                </a:cxnLst>
                <a:rect l="0" t="0" r="r" b="b"/>
                <a:pathLst>
                  <a:path w="149" h="232">
                    <a:moveTo>
                      <a:pt x="43" y="0"/>
                    </a:moveTo>
                    <a:lnTo>
                      <a:pt x="149" y="121"/>
                    </a:lnTo>
                    <a:lnTo>
                      <a:pt x="109" y="232"/>
                    </a:lnTo>
                    <a:lnTo>
                      <a:pt x="0" y="114"/>
                    </a:lnTo>
                    <a:lnTo>
                      <a:pt x="4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71" name="Freeform 236"/>
              <p:cNvSpPr/>
              <p:nvPr/>
            </p:nvSpPr>
            <p:spPr bwMode="auto">
              <a:xfrm>
                <a:off x="982" y="258"/>
                <a:ext cx="149" cy="232"/>
              </a:xfrm>
              <a:custGeom>
                <a:avLst/>
                <a:gdLst>
                  <a:gd name="T0" fmla="*/ 43 w 149"/>
                  <a:gd name="T1" fmla="*/ 0 h 232"/>
                  <a:gd name="T2" fmla="*/ 149 w 149"/>
                  <a:gd name="T3" fmla="*/ 121 h 232"/>
                  <a:gd name="T4" fmla="*/ 109 w 149"/>
                  <a:gd name="T5" fmla="*/ 232 h 232"/>
                  <a:gd name="T6" fmla="*/ 0 w 149"/>
                  <a:gd name="T7" fmla="*/ 114 h 232"/>
                  <a:gd name="T8" fmla="*/ 43 w 149"/>
                  <a:gd name="T9" fmla="*/ 0 h 232"/>
                </a:gdLst>
                <a:ahLst/>
                <a:cxnLst>
                  <a:cxn ang="0">
                    <a:pos x="T0" y="T1"/>
                  </a:cxn>
                  <a:cxn ang="0">
                    <a:pos x="T2" y="T3"/>
                  </a:cxn>
                  <a:cxn ang="0">
                    <a:pos x="T4" y="T5"/>
                  </a:cxn>
                  <a:cxn ang="0">
                    <a:pos x="T6" y="T7"/>
                  </a:cxn>
                  <a:cxn ang="0">
                    <a:pos x="T8" y="T9"/>
                  </a:cxn>
                </a:cxnLst>
                <a:rect l="0" t="0" r="r" b="b"/>
                <a:pathLst>
                  <a:path w="149" h="232">
                    <a:moveTo>
                      <a:pt x="43" y="0"/>
                    </a:moveTo>
                    <a:lnTo>
                      <a:pt x="149" y="121"/>
                    </a:lnTo>
                    <a:lnTo>
                      <a:pt x="109" y="232"/>
                    </a:lnTo>
                    <a:lnTo>
                      <a:pt x="0" y="114"/>
                    </a:lnTo>
                    <a:lnTo>
                      <a:pt x="4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72" name="Freeform 237"/>
              <p:cNvSpPr/>
              <p:nvPr/>
            </p:nvSpPr>
            <p:spPr bwMode="auto">
              <a:xfrm>
                <a:off x="982" y="258"/>
                <a:ext cx="149" cy="232"/>
              </a:xfrm>
              <a:custGeom>
                <a:avLst/>
                <a:gdLst>
                  <a:gd name="T0" fmla="*/ 43 w 149"/>
                  <a:gd name="T1" fmla="*/ 0 h 232"/>
                  <a:gd name="T2" fmla="*/ 149 w 149"/>
                  <a:gd name="T3" fmla="*/ 121 h 232"/>
                  <a:gd name="T4" fmla="*/ 109 w 149"/>
                  <a:gd name="T5" fmla="*/ 232 h 232"/>
                  <a:gd name="T6" fmla="*/ 0 w 149"/>
                  <a:gd name="T7" fmla="*/ 114 h 232"/>
                  <a:gd name="T8" fmla="*/ 43 w 149"/>
                  <a:gd name="T9" fmla="*/ 0 h 232"/>
                </a:gdLst>
                <a:ahLst/>
                <a:cxnLst>
                  <a:cxn ang="0">
                    <a:pos x="T0" y="T1"/>
                  </a:cxn>
                  <a:cxn ang="0">
                    <a:pos x="T2" y="T3"/>
                  </a:cxn>
                  <a:cxn ang="0">
                    <a:pos x="T4" y="T5"/>
                  </a:cxn>
                  <a:cxn ang="0">
                    <a:pos x="T6" y="T7"/>
                  </a:cxn>
                  <a:cxn ang="0">
                    <a:pos x="T8" y="T9"/>
                  </a:cxn>
                </a:cxnLst>
                <a:rect l="0" t="0" r="r" b="b"/>
                <a:pathLst>
                  <a:path w="149" h="232">
                    <a:moveTo>
                      <a:pt x="43" y="0"/>
                    </a:moveTo>
                    <a:lnTo>
                      <a:pt x="149" y="121"/>
                    </a:lnTo>
                    <a:lnTo>
                      <a:pt x="109" y="232"/>
                    </a:lnTo>
                    <a:lnTo>
                      <a:pt x="0" y="114"/>
                    </a:lnTo>
                    <a:lnTo>
                      <a:pt x="4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73" name="Freeform 238"/>
              <p:cNvSpPr/>
              <p:nvPr/>
            </p:nvSpPr>
            <p:spPr bwMode="auto">
              <a:xfrm>
                <a:off x="1131" y="350"/>
                <a:ext cx="137" cy="161"/>
              </a:xfrm>
              <a:custGeom>
                <a:avLst/>
                <a:gdLst>
                  <a:gd name="T0" fmla="*/ 0 w 137"/>
                  <a:gd name="T1" fmla="*/ 0 h 161"/>
                  <a:gd name="T2" fmla="*/ 104 w 137"/>
                  <a:gd name="T3" fmla="*/ 119 h 161"/>
                  <a:gd name="T4" fmla="*/ 137 w 137"/>
                  <a:gd name="T5" fmla="*/ 161 h 161"/>
                  <a:gd name="T6" fmla="*/ 35 w 137"/>
                  <a:gd name="T7" fmla="*/ 45 h 161"/>
                  <a:gd name="T8" fmla="*/ 0 w 137"/>
                  <a:gd name="T9" fmla="*/ 0 h 161"/>
                </a:gdLst>
                <a:ahLst/>
                <a:cxnLst>
                  <a:cxn ang="0">
                    <a:pos x="T0" y="T1"/>
                  </a:cxn>
                  <a:cxn ang="0">
                    <a:pos x="T2" y="T3"/>
                  </a:cxn>
                  <a:cxn ang="0">
                    <a:pos x="T4" y="T5"/>
                  </a:cxn>
                  <a:cxn ang="0">
                    <a:pos x="T6" y="T7"/>
                  </a:cxn>
                  <a:cxn ang="0">
                    <a:pos x="T8" y="T9"/>
                  </a:cxn>
                </a:cxnLst>
                <a:rect l="0" t="0" r="r" b="b"/>
                <a:pathLst>
                  <a:path w="137" h="161">
                    <a:moveTo>
                      <a:pt x="0" y="0"/>
                    </a:moveTo>
                    <a:lnTo>
                      <a:pt x="104" y="119"/>
                    </a:lnTo>
                    <a:lnTo>
                      <a:pt x="137" y="161"/>
                    </a:lnTo>
                    <a:lnTo>
                      <a:pt x="35" y="45"/>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74" name="Freeform 239"/>
              <p:cNvSpPr/>
              <p:nvPr/>
            </p:nvSpPr>
            <p:spPr bwMode="auto">
              <a:xfrm>
                <a:off x="1131" y="350"/>
                <a:ext cx="137" cy="161"/>
              </a:xfrm>
              <a:custGeom>
                <a:avLst/>
                <a:gdLst>
                  <a:gd name="T0" fmla="*/ 0 w 137"/>
                  <a:gd name="T1" fmla="*/ 0 h 161"/>
                  <a:gd name="T2" fmla="*/ 104 w 137"/>
                  <a:gd name="T3" fmla="*/ 119 h 161"/>
                  <a:gd name="T4" fmla="*/ 137 w 137"/>
                  <a:gd name="T5" fmla="*/ 161 h 161"/>
                  <a:gd name="T6" fmla="*/ 35 w 137"/>
                  <a:gd name="T7" fmla="*/ 45 h 161"/>
                  <a:gd name="T8" fmla="*/ 0 w 137"/>
                  <a:gd name="T9" fmla="*/ 0 h 161"/>
                </a:gdLst>
                <a:ahLst/>
                <a:cxnLst>
                  <a:cxn ang="0">
                    <a:pos x="T0" y="T1"/>
                  </a:cxn>
                  <a:cxn ang="0">
                    <a:pos x="T2" y="T3"/>
                  </a:cxn>
                  <a:cxn ang="0">
                    <a:pos x="T4" y="T5"/>
                  </a:cxn>
                  <a:cxn ang="0">
                    <a:pos x="T6" y="T7"/>
                  </a:cxn>
                  <a:cxn ang="0">
                    <a:pos x="T8" y="T9"/>
                  </a:cxn>
                </a:cxnLst>
                <a:rect l="0" t="0" r="r" b="b"/>
                <a:pathLst>
                  <a:path w="137" h="161">
                    <a:moveTo>
                      <a:pt x="0" y="0"/>
                    </a:moveTo>
                    <a:lnTo>
                      <a:pt x="104" y="119"/>
                    </a:lnTo>
                    <a:lnTo>
                      <a:pt x="137" y="161"/>
                    </a:lnTo>
                    <a:lnTo>
                      <a:pt x="35" y="45"/>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75" name="Freeform 240"/>
              <p:cNvSpPr/>
              <p:nvPr/>
            </p:nvSpPr>
            <p:spPr bwMode="auto">
              <a:xfrm>
                <a:off x="1131" y="350"/>
                <a:ext cx="137" cy="161"/>
              </a:xfrm>
              <a:custGeom>
                <a:avLst/>
                <a:gdLst>
                  <a:gd name="T0" fmla="*/ 0 w 137"/>
                  <a:gd name="T1" fmla="*/ 0 h 161"/>
                  <a:gd name="T2" fmla="*/ 104 w 137"/>
                  <a:gd name="T3" fmla="*/ 119 h 161"/>
                  <a:gd name="T4" fmla="*/ 137 w 137"/>
                  <a:gd name="T5" fmla="*/ 161 h 161"/>
                  <a:gd name="T6" fmla="*/ 35 w 137"/>
                  <a:gd name="T7" fmla="*/ 45 h 161"/>
                  <a:gd name="T8" fmla="*/ 0 w 137"/>
                  <a:gd name="T9" fmla="*/ 0 h 161"/>
                </a:gdLst>
                <a:ahLst/>
                <a:cxnLst>
                  <a:cxn ang="0">
                    <a:pos x="T0" y="T1"/>
                  </a:cxn>
                  <a:cxn ang="0">
                    <a:pos x="T2" y="T3"/>
                  </a:cxn>
                  <a:cxn ang="0">
                    <a:pos x="T4" y="T5"/>
                  </a:cxn>
                  <a:cxn ang="0">
                    <a:pos x="T6" y="T7"/>
                  </a:cxn>
                  <a:cxn ang="0">
                    <a:pos x="T8" y="T9"/>
                  </a:cxn>
                </a:cxnLst>
                <a:rect l="0" t="0" r="r" b="b"/>
                <a:pathLst>
                  <a:path w="137" h="161">
                    <a:moveTo>
                      <a:pt x="0" y="0"/>
                    </a:moveTo>
                    <a:lnTo>
                      <a:pt x="104" y="119"/>
                    </a:lnTo>
                    <a:lnTo>
                      <a:pt x="137" y="161"/>
                    </a:lnTo>
                    <a:lnTo>
                      <a:pt x="35" y="45"/>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76" name="Freeform 241"/>
              <p:cNvSpPr/>
              <p:nvPr/>
            </p:nvSpPr>
            <p:spPr bwMode="auto">
              <a:xfrm>
                <a:off x="1131" y="350"/>
                <a:ext cx="137" cy="161"/>
              </a:xfrm>
              <a:custGeom>
                <a:avLst/>
                <a:gdLst>
                  <a:gd name="T0" fmla="*/ 0 w 137"/>
                  <a:gd name="T1" fmla="*/ 0 h 161"/>
                  <a:gd name="T2" fmla="*/ 104 w 137"/>
                  <a:gd name="T3" fmla="*/ 119 h 161"/>
                  <a:gd name="T4" fmla="*/ 137 w 137"/>
                  <a:gd name="T5" fmla="*/ 161 h 161"/>
                  <a:gd name="T6" fmla="*/ 35 w 137"/>
                  <a:gd name="T7" fmla="*/ 45 h 161"/>
                  <a:gd name="T8" fmla="*/ 0 w 137"/>
                  <a:gd name="T9" fmla="*/ 0 h 161"/>
                </a:gdLst>
                <a:ahLst/>
                <a:cxnLst>
                  <a:cxn ang="0">
                    <a:pos x="T0" y="T1"/>
                  </a:cxn>
                  <a:cxn ang="0">
                    <a:pos x="T2" y="T3"/>
                  </a:cxn>
                  <a:cxn ang="0">
                    <a:pos x="T4" y="T5"/>
                  </a:cxn>
                  <a:cxn ang="0">
                    <a:pos x="T6" y="T7"/>
                  </a:cxn>
                  <a:cxn ang="0">
                    <a:pos x="T8" y="T9"/>
                  </a:cxn>
                </a:cxnLst>
                <a:rect l="0" t="0" r="r" b="b"/>
                <a:pathLst>
                  <a:path w="137" h="161">
                    <a:moveTo>
                      <a:pt x="0" y="0"/>
                    </a:moveTo>
                    <a:lnTo>
                      <a:pt x="104" y="119"/>
                    </a:lnTo>
                    <a:lnTo>
                      <a:pt x="137" y="161"/>
                    </a:lnTo>
                    <a:lnTo>
                      <a:pt x="35" y="45"/>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77" name="Freeform 242"/>
              <p:cNvSpPr/>
              <p:nvPr/>
            </p:nvSpPr>
            <p:spPr bwMode="auto">
              <a:xfrm>
                <a:off x="1098" y="395"/>
                <a:ext cx="170" cy="213"/>
              </a:xfrm>
              <a:custGeom>
                <a:avLst/>
                <a:gdLst>
                  <a:gd name="T0" fmla="*/ 68 w 170"/>
                  <a:gd name="T1" fmla="*/ 0 h 213"/>
                  <a:gd name="T2" fmla="*/ 170 w 170"/>
                  <a:gd name="T3" fmla="*/ 116 h 213"/>
                  <a:gd name="T4" fmla="*/ 104 w 170"/>
                  <a:gd name="T5" fmla="*/ 213 h 213"/>
                  <a:gd name="T6" fmla="*/ 0 w 170"/>
                  <a:gd name="T7" fmla="*/ 97 h 213"/>
                  <a:gd name="T8" fmla="*/ 68 w 170"/>
                  <a:gd name="T9" fmla="*/ 0 h 213"/>
                </a:gdLst>
                <a:ahLst/>
                <a:cxnLst>
                  <a:cxn ang="0">
                    <a:pos x="T0" y="T1"/>
                  </a:cxn>
                  <a:cxn ang="0">
                    <a:pos x="T2" y="T3"/>
                  </a:cxn>
                  <a:cxn ang="0">
                    <a:pos x="T4" y="T5"/>
                  </a:cxn>
                  <a:cxn ang="0">
                    <a:pos x="T6" y="T7"/>
                  </a:cxn>
                  <a:cxn ang="0">
                    <a:pos x="T8" y="T9"/>
                  </a:cxn>
                </a:cxnLst>
                <a:rect l="0" t="0" r="r" b="b"/>
                <a:pathLst>
                  <a:path w="170" h="213">
                    <a:moveTo>
                      <a:pt x="68" y="0"/>
                    </a:moveTo>
                    <a:lnTo>
                      <a:pt x="170" y="116"/>
                    </a:lnTo>
                    <a:lnTo>
                      <a:pt x="104" y="213"/>
                    </a:lnTo>
                    <a:lnTo>
                      <a:pt x="0" y="97"/>
                    </a:lnTo>
                    <a:lnTo>
                      <a:pt x="6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78" name="Freeform 243"/>
              <p:cNvSpPr/>
              <p:nvPr/>
            </p:nvSpPr>
            <p:spPr bwMode="auto">
              <a:xfrm>
                <a:off x="1098" y="395"/>
                <a:ext cx="170" cy="213"/>
              </a:xfrm>
              <a:custGeom>
                <a:avLst/>
                <a:gdLst>
                  <a:gd name="T0" fmla="*/ 68 w 170"/>
                  <a:gd name="T1" fmla="*/ 0 h 213"/>
                  <a:gd name="T2" fmla="*/ 170 w 170"/>
                  <a:gd name="T3" fmla="*/ 116 h 213"/>
                  <a:gd name="T4" fmla="*/ 104 w 170"/>
                  <a:gd name="T5" fmla="*/ 213 h 213"/>
                  <a:gd name="T6" fmla="*/ 0 w 170"/>
                  <a:gd name="T7" fmla="*/ 97 h 213"/>
                  <a:gd name="T8" fmla="*/ 68 w 170"/>
                  <a:gd name="T9" fmla="*/ 0 h 213"/>
                </a:gdLst>
                <a:ahLst/>
                <a:cxnLst>
                  <a:cxn ang="0">
                    <a:pos x="T0" y="T1"/>
                  </a:cxn>
                  <a:cxn ang="0">
                    <a:pos x="T2" y="T3"/>
                  </a:cxn>
                  <a:cxn ang="0">
                    <a:pos x="T4" y="T5"/>
                  </a:cxn>
                  <a:cxn ang="0">
                    <a:pos x="T6" y="T7"/>
                  </a:cxn>
                  <a:cxn ang="0">
                    <a:pos x="T8" y="T9"/>
                  </a:cxn>
                </a:cxnLst>
                <a:rect l="0" t="0" r="r" b="b"/>
                <a:pathLst>
                  <a:path w="170" h="213">
                    <a:moveTo>
                      <a:pt x="68" y="0"/>
                    </a:moveTo>
                    <a:lnTo>
                      <a:pt x="170" y="116"/>
                    </a:lnTo>
                    <a:lnTo>
                      <a:pt x="104" y="213"/>
                    </a:lnTo>
                    <a:lnTo>
                      <a:pt x="0" y="97"/>
                    </a:lnTo>
                    <a:lnTo>
                      <a:pt x="6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79" name="Freeform 244"/>
              <p:cNvSpPr/>
              <p:nvPr/>
            </p:nvSpPr>
            <p:spPr bwMode="auto">
              <a:xfrm>
                <a:off x="1098" y="395"/>
                <a:ext cx="170" cy="213"/>
              </a:xfrm>
              <a:custGeom>
                <a:avLst/>
                <a:gdLst>
                  <a:gd name="T0" fmla="*/ 68 w 170"/>
                  <a:gd name="T1" fmla="*/ 0 h 213"/>
                  <a:gd name="T2" fmla="*/ 170 w 170"/>
                  <a:gd name="T3" fmla="*/ 116 h 213"/>
                  <a:gd name="T4" fmla="*/ 104 w 170"/>
                  <a:gd name="T5" fmla="*/ 213 h 213"/>
                  <a:gd name="T6" fmla="*/ 0 w 170"/>
                  <a:gd name="T7" fmla="*/ 97 h 213"/>
                  <a:gd name="T8" fmla="*/ 68 w 170"/>
                  <a:gd name="T9" fmla="*/ 0 h 213"/>
                </a:gdLst>
                <a:ahLst/>
                <a:cxnLst>
                  <a:cxn ang="0">
                    <a:pos x="T0" y="T1"/>
                  </a:cxn>
                  <a:cxn ang="0">
                    <a:pos x="T2" y="T3"/>
                  </a:cxn>
                  <a:cxn ang="0">
                    <a:pos x="T4" y="T5"/>
                  </a:cxn>
                  <a:cxn ang="0">
                    <a:pos x="T6" y="T7"/>
                  </a:cxn>
                  <a:cxn ang="0">
                    <a:pos x="T8" y="T9"/>
                  </a:cxn>
                </a:cxnLst>
                <a:rect l="0" t="0" r="r" b="b"/>
                <a:pathLst>
                  <a:path w="170" h="213">
                    <a:moveTo>
                      <a:pt x="68" y="0"/>
                    </a:moveTo>
                    <a:lnTo>
                      <a:pt x="170" y="116"/>
                    </a:lnTo>
                    <a:lnTo>
                      <a:pt x="104" y="213"/>
                    </a:lnTo>
                    <a:lnTo>
                      <a:pt x="0" y="97"/>
                    </a:lnTo>
                    <a:lnTo>
                      <a:pt x="6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80" name="Freeform 245"/>
              <p:cNvSpPr/>
              <p:nvPr/>
            </p:nvSpPr>
            <p:spPr bwMode="auto">
              <a:xfrm>
                <a:off x="1098" y="395"/>
                <a:ext cx="170" cy="213"/>
              </a:xfrm>
              <a:custGeom>
                <a:avLst/>
                <a:gdLst>
                  <a:gd name="T0" fmla="*/ 68 w 170"/>
                  <a:gd name="T1" fmla="*/ 0 h 213"/>
                  <a:gd name="T2" fmla="*/ 170 w 170"/>
                  <a:gd name="T3" fmla="*/ 116 h 213"/>
                  <a:gd name="T4" fmla="*/ 104 w 170"/>
                  <a:gd name="T5" fmla="*/ 213 h 213"/>
                  <a:gd name="T6" fmla="*/ 0 w 170"/>
                  <a:gd name="T7" fmla="*/ 97 h 213"/>
                  <a:gd name="T8" fmla="*/ 68 w 170"/>
                  <a:gd name="T9" fmla="*/ 0 h 213"/>
                </a:gdLst>
                <a:ahLst/>
                <a:cxnLst>
                  <a:cxn ang="0">
                    <a:pos x="T0" y="T1"/>
                  </a:cxn>
                  <a:cxn ang="0">
                    <a:pos x="T2" y="T3"/>
                  </a:cxn>
                  <a:cxn ang="0">
                    <a:pos x="T4" y="T5"/>
                  </a:cxn>
                  <a:cxn ang="0">
                    <a:pos x="T6" y="T7"/>
                  </a:cxn>
                  <a:cxn ang="0">
                    <a:pos x="T8" y="T9"/>
                  </a:cxn>
                </a:cxnLst>
                <a:rect l="0" t="0" r="r" b="b"/>
                <a:pathLst>
                  <a:path w="170" h="213">
                    <a:moveTo>
                      <a:pt x="68" y="0"/>
                    </a:moveTo>
                    <a:lnTo>
                      <a:pt x="170" y="116"/>
                    </a:lnTo>
                    <a:lnTo>
                      <a:pt x="104" y="213"/>
                    </a:lnTo>
                    <a:lnTo>
                      <a:pt x="0" y="97"/>
                    </a:lnTo>
                    <a:lnTo>
                      <a:pt x="6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81" name="Freeform 246"/>
              <p:cNvSpPr/>
              <p:nvPr/>
            </p:nvSpPr>
            <p:spPr bwMode="auto">
              <a:xfrm>
                <a:off x="1098" y="492"/>
                <a:ext cx="135" cy="161"/>
              </a:xfrm>
              <a:custGeom>
                <a:avLst/>
                <a:gdLst>
                  <a:gd name="T0" fmla="*/ 0 w 135"/>
                  <a:gd name="T1" fmla="*/ 0 h 161"/>
                  <a:gd name="T2" fmla="*/ 104 w 135"/>
                  <a:gd name="T3" fmla="*/ 116 h 161"/>
                  <a:gd name="T4" fmla="*/ 135 w 135"/>
                  <a:gd name="T5" fmla="*/ 161 h 161"/>
                  <a:gd name="T6" fmla="*/ 33 w 135"/>
                  <a:gd name="T7" fmla="*/ 47 h 161"/>
                  <a:gd name="T8" fmla="*/ 0 w 135"/>
                  <a:gd name="T9" fmla="*/ 0 h 161"/>
                </a:gdLst>
                <a:ahLst/>
                <a:cxnLst>
                  <a:cxn ang="0">
                    <a:pos x="T0" y="T1"/>
                  </a:cxn>
                  <a:cxn ang="0">
                    <a:pos x="T2" y="T3"/>
                  </a:cxn>
                  <a:cxn ang="0">
                    <a:pos x="T4" y="T5"/>
                  </a:cxn>
                  <a:cxn ang="0">
                    <a:pos x="T6" y="T7"/>
                  </a:cxn>
                  <a:cxn ang="0">
                    <a:pos x="T8" y="T9"/>
                  </a:cxn>
                </a:cxnLst>
                <a:rect l="0" t="0" r="r" b="b"/>
                <a:pathLst>
                  <a:path w="135" h="161">
                    <a:moveTo>
                      <a:pt x="0" y="0"/>
                    </a:moveTo>
                    <a:lnTo>
                      <a:pt x="104" y="116"/>
                    </a:lnTo>
                    <a:lnTo>
                      <a:pt x="135" y="161"/>
                    </a:lnTo>
                    <a:lnTo>
                      <a:pt x="33" y="4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82" name="Freeform 247"/>
              <p:cNvSpPr/>
              <p:nvPr/>
            </p:nvSpPr>
            <p:spPr bwMode="auto">
              <a:xfrm>
                <a:off x="1098" y="492"/>
                <a:ext cx="135" cy="161"/>
              </a:xfrm>
              <a:custGeom>
                <a:avLst/>
                <a:gdLst>
                  <a:gd name="T0" fmla="*/ 0 w 135"/>
                  <a:gd name="T1" fmla="*/ 0 h 161"/>
                  <a:gd name="T2" fmla="*/ 104 w 135"/>
                  <a:gd name="T3" fmla="*/ 116 h 161"/>
                  <a:gd name="T4" fmla="*/ 135 w 135"/>
                  <a:gd name="T5" fmla="*/ 161 h 161"/>
                  <a:gd name="T6" fmla="*/ 33 w 135"/>
                  <a:gd name="T7" fmla="*/ 47 h 161"/>
                  <a:gd name="T8" fmla="*/ 0 w 135"/>
                  <a:gd name="T9" fmla="*/ 0 h 161"/>
                </a:gdLst>
                <a:ahLst/>
                <a:cxnLst>
                  <a:cxn ang="0">
                    <a:pos x="T0" y="T1"/>
                  </a:cxn>
                  <a:cxn ang="0">
                    <a:pos x="T2" y="T3"/>
                  </a:cxn>
                  <a:cxn ang="0">
                    <a:pos x="T4" y="T5"/>
                  </a:cxn>
                  <a:cxn ang="0">
                    <a:pos x="T6" y="T7"/>
                  </a:cxn>
                  <a:cxn ang="0">
                    <a:pos x="T8" y="T9"/>
                  </a:cxn>
                </a:cxnLst>
                <a:rect l="0" t="0" r="r" b="b"/>
                <a:pathLst>
                  <a:path w="135" h="161">
                    <a:moveTo>
                      <a:pt x="0" y="0"/>
                    </a:moveTo>
                    <a:lnTo>
                      <a:pt x="104" y="116"/>
                    </a:lnTo>
                    <a:lnTo>
                      <a:pt x="135" y="161"/>
                    </a:lnTo>
                    <a:lnTo>
                      <a:pt x="33" y="4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83" name="Freeform 248"/>
              <p:cNvSpPr/>
              <p:nvPr/>
            </p:nvSpPr>
            <p:spPr bwMode="auto">
              <a:xfrm>
                <a:off x="1098" y="492"/>
                <a:ext cx="135" cy="161"/>
              </a:xfrm>
              <a:custGeom>
                <a:avLst/>
                <a:gdLst>
                  <a:gd name="T0" fmla="*/ 0 w 135"/>
                  <a:gd name="T1" fmla="*/ 0 h 161"/>
                  <a:gd name="T2" fmla="*/ 104 w 135"/>
                  <a:gd name="T3" fmla="*/ 116 h 161"/>
                  <a:gd name="T4" fmla="*/ 135 w 135"/>
                  <a:gd name="T5" fmla="*/ 161 h 161"/>
                  <a:gd name="T6" fmla="*/ 33 w 135"/>
                  <a:gd name="T7" fmla="*/ 47 h 161"/>
                  <a:gd name="T8" fmla="*/ 0 w 135"/>
                  <a:gd name="T9" fmla="*/ 0 h 161"/>
                </a:gdLst>
                <a:ahLst/>
                <a:cxnLst>
                  <a:cxn ang="0">
                    <a:pos x="T0" y="T1"/>
                  </a:cxn>
                  <a:cxn ang="0">
                    <a:pos x="T2" y="T3"/>
                  </a:cxn>
                  <a:cxn ang="0">
                    <a:pos x="T4" y="T5"/>
                  </a:cxn>
                  <a:cxn ang="0">
                    <a:pos x="T6" y="T7"/>
                  </a:cxn>
                  <a:cxn ang="0">
                    <a:pos x="T8" y="T9"/>
                  </a:cxn>
                </a:cxnLst>
                <a:rect l="0" t="0" r="r" b="b"/>
                <a:pathLst>
                  <a:path w="135" h="161">
                    <a:moveTo>
                      <a:pt x="0" y="0"/>
                    </a:moveTo>
                    <a:lnTo>
                      <a:pt x="104" y="116"/>
                    </a:lnTo>
                    <a:lnTo>
                      <a:pt x="135" y="161"/>
                    </a:lnTo>
                    <a:lnTo>
                      <a:pt x="33" y="4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84" name="Freeform 249"/>
              <p:cNvSpPr/>
              <p:nvPr/>
            </p:nvSpPr>
            <p:spPr bwMode="auto">
              <a:xfrm>
                <a:off x="1098" y="492"/>
                <a:ext cx="135" cy="161"/>
              </a:xfrm>
              <a:custGeom>
                <a:avLst/>
                <a:gdLst>
                  <a:gd name="T0" fmla="*/ 0 w 135"/>
                  <a:gd name="T1" fmla="*/ 0 h 161"/>
                  <a:gd name="T2" fmla="*/ 104 w 135"/>
                  <a:gd name="T3" fmla="*/ 116 h 161"/>
                  <a:gd name="T4" fmla="*/ 135 w 135"/>
                  <a:gd name="T5" fmla="*/ 161 h 161"/>
                  <a:gd name="T6" fmla="*/ 33 w 135"/>
                  <a:gd name="T7" fmla="*/ 47 h 161"/>
                  <a:gd name="T8" fmla="*/ 0 w 135"/>
                  <a:gd name="T9" fmla="*/ 0 h 161"/>
                </a:gdLst>
                <a:ahLst/>
                <a:cxnLst>
                  <a:cxn ang="0">
                    <a:pos x="T0" y="T1"/>
                  </a:cxn>
                  <a:cxn ang="0">
                    <a:pos x="T2" y="T3"/>
                  </a:cxn>
                  <a:cxn ang="0">
                    <a:pos x="T4" y="T5"/>
                  </a:cxn>
                  <a:cxn ang="0">
                    <a:pos x="T6" y="T7"/>
                  </a:cxn>
                  <a:cxn ang="0">
                    <a:pos x="T8" y="T9"/>
                  </a:cxn>
                </a:cxnLst>
                <a:rect l="0" t="0" r="r" b="b"/>
                <a:pathLst>
                  <a:path w="135" h="161">
                    <a:moveTo>
                      <a:pt x="0" y="0"/>
                    </a:moveTo>
                    <a:lnTo>
                      <a:pt x="104" y="116"/>
                    </a:lnTo>
                    <a:lnTo>
                      <a:pt x="135" y="161"/>
                    </a:lnTo>
                    <a:lnTo>
                      <a:pt x="33" y="4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85" name="Freeform 250"/>
              <p:cNvSpPr/>
              <p:nvPr/>
            </p:nvSpPr>
            <p:spPr bwMode="auto">
              <a:xfrm>
                <a:off x="1247" y="511"/>
                <a:ext cx="123" cy="165"/>
              </a:xfrm>
              <a:custGeom>
                <a:avLst/>
                <a:gdLst>
                  <a:gd name="T0" fmla="*/ 0 w 123"/>
                  <a:gd name="T1" fmla="*/ 0 h 165"/>
                  <a:gd name="T2" fmla="*/ 99 w 123"/>
                  <a:gd name="T3" fmla="*/ 113 h 165"/>
                  <a:gd name="T4" fmla="*/ 123 w 123"/>
                  <a:gd name="T5" fmla="*/ 165 h 165"/>
                  <a:gd name="T6" fmla="*/ 23 w 123"/>
                  <a:gd name="T7" fmla="*/ 52 h 165"/>
                  <a:gd name="T8" fmla="*/ 0 w 123"/>
                  <a:gd name="T9" fmla="*/ 0 h 165"/>
                </a:gdLst>
                <a:ahLst/>
                <a:cxnLst>
                  <a:cxn ang="0">
                    <a:pos x="T0" y="T1"/>
                  </a:cxn>
                  <a:cxn ang="0">
                    <a:pos x="T2" y="T3"/>
                  </a:cxn>
                  <a:cxn ang="0">
                    <a:pos x="T4" y="T5"/>
                  </a:cxn>
                  <a:cxn ang="0">
                    <a:pos x="T6" y="T7"/>
                  </a:cxn>
                  <a:cxn ang="0">
                    <a:pos x="T8" y="T9"/>
                  </a:cxn>
                </a:cxnLst>
                <a:rect l="0" t="0" r="r" b="b"/>
                <a:pathLst>
                  <a:path w="123" h="165">
                    <a:moveTo>
                      <a:pt x="0" y="0"/>
                    </a:moveTo>
                    <a:lnTo>
                      <a:pt x="99" y="113"/>
                    </a:lnTo>
                    <a:lnTo>
                      <a:pt x="123" y="165"/>
                    </a:lnTo>
                    <a:lnTo>
                      <a:pt x="23" y="5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86" name="Freeform 251"/>
              <p:cNvSpPr/>
              <p:nvPr/>
            </p:nvSpPr>
            <p:spPr bwMode="auto">
              <a:xfrm>
                <a:off x="1247" y="511"/>
                <a:ext cx="123" cy="165"/>
              </a:xfrm>
              <a:custGeom>
                <a:avLst/>
                <a:gdLst>
                  <a:gd name="T0" fmla="*/ 0 w 123"/>
                  <a:gd name="T1" fmla="*/ 0 h 165"/>
                  <a:gd name="T2" fmla="*/ 99 w 123"/>
                  <a:gd name="T3" fmla="*/ 113 h 165"/>
                  <a:gd name="T4" fmla="*/ 123 w 123"/>
                  <a:gd name="T5" fmla="*/ 165 h 165"/>
                  <a:gd name="T6" fmla="*/ 23 w 123"/>
                  <a:gd name="T7" fmla="*/ 52 h 165"/>
                  <a:gd name="T8" fmla="*/ 0 w 123"/>
                  <a:gd name="T9" fmla="*/ 0 h 165"/>
                </a:gdLst>
                <a:ahLst/>
                <a:cxnLst>
                  <a:cxn ang="0">
                    <a:pos x="T0" y="T1"/>
                  </a:cxn>
                  <a:cxn ang="0">
                    <a:pos x="T2" y="T3"/>
                  </a:cxn>
                  <a:cxn ang="0">
                    <a:pos x="T4" y="T5"/>
                  </a:cxn>
                  <a:cxn ang="0">
                    <a:pos x="T6" y="T7"/>
                  </a:cxn>
                  <a:cxn ang="0">
                    <a:pos x="T8" y="T9"/>
                  </a:cxn>
                </a:cxnLst>
                <a:rect l="0" t="0" r="r" b="b"/>
                <a:pathLst>
                  <a:path w="123" h="165">
                    <a:moveTo>
                      <a:pt x="0" y="0"/>
                    </a:moveTo>
                    <a:lnTo>
                      <a:pt x="99" y="113"/>
                    </a:lnTo>
                    <a:lnTo>
                      <a:pt x="123" y="165"/>
                    </a:lnTo>
                    <a:lnTo>
                      <a:pt x="23" y="5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87" name="Freeform 252"/>
              <p:cNvSpPr/>
              <p:nvPr/>
            </p:nvSpPr>
            <p:spPr bwMode="auto">
              <a:xfrm>
                <a:off x="1247" y="511"/>
                <a:ext cx="123" cy="165"/>
              </a:xfrm>
              <a:custGeom>
                <a:avLst/>
                <a:gdLst>
                  <a:gd name="T0" fmla="*/ 0 w 123"/>
                  <a:gd name="T1" fmla="*/ 0 h 165"/>
                  <a:gd name="T2" fmla="*/ 99 w 123"/>
                  <a:gd name="T3" fmla="*/ 113 h 165"/>
                  <a:gd name="T4" fmla="*/ 123 w 123"/>
                  <a:gd name="T5" fmla="*/ 165 h 165"/>
                  <a:gd name="T6" fmla="*/ 23 w 123"/>
                  <a:gd name="T7" fmla="*/ 52 h 165"/>
                  <a:gd name="T8" fmla="*/ 0 w 123"/>
                  <a:gd name="T9" fmla="*/ 0 h 165"/>
                </a:gdLst>
                <a:ahLst/>
                <a:cxnLst>
                  <a:cxn ang="0">
                    <a:pos x="T0" y="T1"/>
                  </a:cxn>
                  <a:cxn ang="0">
                    <a:pos x="T2" y="T3"/>
                  </a:cxn>
                  <a:cxn ang="0">
                    <a:pos x="T4" y="T5"/>
                  </a:cxn>
                  <a:cxn ang="0">
                    <a:pos x="T6" y="T7"/>
                  </a:cxn>
                  <a:cxn ang="0">
                    <a:pos x="T8" y="T9"/>
                  </a:cxn>
                </a:cxnLst>
                <a:rect l="0" t="0" r="r" b="b"/>
                <a:pathLst>
                  <a:path w="123" h="165">
                    <a:moveTo>
                      <a:pt x="0" y="0"/>
                    </a:moveTo>
                    <a:lnTo>
                      <a:pt x="99" y="113"/>
                    </a:lnTo>
                    <a:lnTo>
                      <a:pt x="123" y="165"/>
                    </a:lnTo>
                    <a:lnTo>
                      <a:pt x="23" y="5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88" name="Freeform 253"/>
              <p:cNvSpPr/>
              <p:nvPr/>
            </p:nvSpPr>
            <p:spPr bwMode="auto">
              <a:xfrm>
                <a:off x="1247" y="511"/>
                <a:ext cx="123" cy="165"/>
              </a:xfrm>
              <a:custGeom>
                <a:avLst/>
                <a:gdLst>
                  <a:gd name="T0" fmla="*/ 0 w 123"/>
                  <a:gd name="T1" fmla="*/ 0 h 165"/>
                  <a:gd name="T2" fmla="*/ 99 w 123"/>
                  <a:gd name="T3" fmla="*/ 113 h 165"/>
                  <a:gd name="T4" fmla="*/ 123 w 123"/>
                  <a:gd name="T5" fmla="*/ 165 h 165"/>
                  <a:gd name="T6" fmla="*/ 23 w 123"/>
                  <a:gd name="T7" fmla="*/ 52 h 165"/>
                  <a:gd name="T8" fmla="*/ 0 w 123"/>
                  <a:gd name="T9" fmla="*/ 0 h 165"/>
                </a:gdLst>
                <a:ahLst/>
                <a:cxnLst>
                  <a:cxn ang="0">
                    <a:pos x="T0" y="T1"/>
                  </a:cxn>
                  <a:cxn ang="0">
                    <a:pos x="T2" y="T3"/>
                  </a:cxn>
                  <a:cxn ang="0">
                    <a:pos x="T4" y="T5"/>
                  </a:cxn>
                  <a:cxn ang="0">
                    <a:pos x="T6" y="T7"/>
                  </a:cxn>
                  <a:cxn ang="0">
                    <a:pos x="T8" y="T9"/>
                  </a:cxn>
                </a:cxnLst>
                <a:rect l="0" t="0" r="r" b="b"/>
                <a:pathLst>
                  <a:path w="123" h="165">
                    <a:moveTo>
                      <a:pt x="0" y="0"/>
                    </a:moveTo>
                    <a:lnTo>
                      <a:pt x="99" y="113"/>
                    </a:lnTo>
                    <a:lnTo>
                      <a:pt x="123" y="165"/>
                    </a:lnTo>
                    <a:lnTo>
                      <a:pt x="23" y="5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89" name="Freeform 254"/>
              <p:cNvSpPr/>
              <p:nvPr/>
            </p:nvSpPr>
            <p:spPr bwMode="auto">
              <a:xfrm>
                <a:off x="1178" y="563"/>
                <a:ext cx="192" cy="187"/>
              </a:xfrm>
              <a:custGeom>
                <a:avLst/>
                <a:gdLst>
                  <a:gd name="T0" fmla="*/ 92 w 192"/>
                  <a:gd name="T1" fmla="*/ 0 h 187"/>
                  <a:gd name="T2" fmla="*/ 192 w 192"/>
                  <a:gd name="T3" fmla="*/ 113 h 187"/>
                  <a:gd name="T4" fmla="*/ 102 w 192"/>
                  <a:gd name="T5" fmla="*/ 187 h 187"/>
                  <a:gd name="T6" fmla="*/ 0 w 192"/>
                  <a:gd name="T7" fmla="*/ 78 h 187"/>
                  <a:gd name="T8" fmla="*/ 92 w 192"/>
                  <a:gd name="T9" fmla="*/ 0 h 187"/>
                </a:gdLst>
                <a:ahLst/>
                <a:cxnLst>
                  <a:cxn ang="0">
                    <a:pos x="T0" y="T1"/>
                  </a:cxn>
                  <a:cxn ang="0">
                    <a:pos x="T2" y="T3"/>
                  </a:cxn>
                  <a:cxn ang="0">
                    <a:pos x="T4" y="T5"/>
                  </a:cxn>
                  <a:cxn ang="0">
                    <a:pos x="T6" y="T7"/>
                  </a:cxn>
                  <a:cxn ang="0">
                    <a:pos x="T8" y="T9"/>
                  </a:cxn>
                </a:cxnLst>
                <a:rect l="0" t="0" r="r" b="b"/>
                <a:pathLst>
                  <a:path w="192" h="187">
                    <a:moveTo>
                      <a:pt x="92" y="0"/>
                    </a:moveTo>
                    <a:lnTo>
                      <a:pt x="192" y="113"/>
                    </a:lnTo>
                    <a:lnTo>
                      <a:pt x="102" y="187"/>
                    </a:lnTo>
                    <a:lnTo>
                      <a:pt x="0" y="78"/>
                    </a:lnTo>
                    <a:lnTo>
                      <a:pt x="9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90" name="Freeform 255"/>
              <p:cNvSpPr/>
              <p:nvPr/>
            </p:nvSpPr>
            <p:spPr bwMode="auto">
              <a:xfrm>
                <a:off x="1178" y="563"/>
                <a:ext cx="192" cy="187"/>
              </a:xfrm>
              <a:custGeom>
                <a:avLst/>
                <a:gdLst>
                  <a:gd name="T0" fmla="*/ 92 w 192"/>
                  <a:gd name="T1" fmla="*/ 0 h 187"/>
                  <a:gd name="T2" fmla="*/ 192 w 192"/>
                  <a:gd name="T3" fmla="*/ 113 h 187"/>
                  <a:gd name="T4" fmla="*/ 102 w 192"/>
                  <a:gd name="T5" fmla="*/ 187 h 187"/>
                  <a:gd name="T6" fmla="*/ 0 w 192"/>
                  <a:gd name="T7" fmla="*/ 78 h 187"/>
                  <a:gd name="T8" fmla="*/ 92 w 192"/>
                  <a:gd name="T9" fmla="*/ 0 h 187"/>
                </a:gdLst>
                <a:ahLst/>
                <a:cxnLst>
                  <a:cxn ang="0">
                    <a:pos x="T0" y="T1"/>
                  </a:cxn>
                  <a:cxn ang="0">
                    <a:pos x="T2" y="T3"/>
                  </a:cxn>
                  <a:cxn ang="0">
                    <a:pos x="T4" y="T5"/>
                  </a:cxn>
                  <a:cxn ang="0">
                    <a:pos x="T6" y="T7"/>
                  </a:cxn>
                  <a:cxn ang="0">
                    <a:pos x="T8" y="T9"/>
                  </a:cxn>
                </a:cxnLst>
                <a:rect l="0" t="0" r="r" b="b"/>
                <a:pathLst>
                  <a:path w="192" h="187">
                    <a:moveTo>
                      <a:pt x="92" y="0"/>
                    </a:moveTo>
                    <a:lnTo>
                      <a:pt x="192" y="113"/>
                    </a:lnTo>
                    <a:lnTo>
                      <a:pt x="102" y="187"/>
                    </a:lnTo>
                    <a:lnTo>
                      <a:pt x="0" y="78"/>
                    </a:lnTo>
                    <a:lnTo>
                      <a:pt x="9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91" name="Freeform 256"/>
              <p:cNvSpPr/>
              <p:nvPr/>
            </p:nvSpPr>
            <p:spPr bwMode="auto">
              <a:xfrm>
                <a:off x="1178" y="563"/>
                <a:ext cx="192" cy="187"/>
              </a:xfrm>
              <a:custGeom>
                <a:avLst/>
                <a:gdLst>
                  <a:gd name="T0" fmla="*/ 92 w 192"/>
                  <a:gd name="T1" fmla="*/ 0 h 187"/>
                  <a:gd name="T2" fmla="*/ 192 w 192"/>
                  <a:gd name="T3" fmla="*/ 113 h 187"/>
                  <a:gd name="T4" fmla="*/ 102 w 192"/>
                  <a:gd name="T5" fmla="*/ 187 h 187"/>
                  <a:gd name="T6" fmla="*/ 0 w 192"/>
                  <a:gd name="T7" fmla="*/ 78 h 187"/>
                  <a:gd name="T8" fmla="*/ 92 w 192"/>
                  <a:gd name="T9" fmla="*/ 0 h 187"/>
                </a:gdLst>
                <a:ahLst/>
                <a:cxnLst>
                  <a:cxn ang="0">
                    <a:pos x="T0" y="T1"/>
                  </a:cxn>
                  <a:cxn ang="0">
                    <a:pos x="T2" y="T3"/>
                  </a:cxn>
                  <a:cxn ang="0">
                    <a:pos x="T4" y="T5"/>
                  </a:cxn>
                  <a:cxn ang="0">
                    <a:pos x="T6" y="T7"/>
                  </a:cxn>
                  <a:cxn ang="0">
                    <a:pos x="T8" y="T9"/>
                  </a:cxn>
                </a:cxnLst>
                <a:rect l="0" t="0" r="r" b="b"/>
                <a:pathLst>
                  <a:path w="192" h="187">
                    <a:moveTo>
                      <a:pt x="92" y="0"/>
                    </a:moveTo>
                    <a:lnTo>
                      <a:pt x="192" y="113"/>
                    </a:lnTo>
                    <a:lnTo>
                      <a:pt x="102" y="187"/>
                    </a:lnTo>
                    <a:lnTo>
                      <a:pt x="0" y="78"/>
                    </a:lnTo>
                    <a:lnTo>
                      <a:pt x="9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92" name="Freeform 257"/>
              <p:cNvSpPr/>
              <p:nvPr/>
            </p:nvSpPr>
            <p:spPr bwMode="auto">
              <a:xfrm>
                <a:off x="1178" y="563"/>
                <a:ext cx="192" cy="187"/>
              </a:xfrm>
              <a:custGeom>
                <a:avLst/>
                <a:gdLst>
                  <a:gd name="T0" fmla="*/ 92 w 192"/>
                  <a:gd name="T1" fmla="*/ 0 h 187"/>
                  <a:gd name="T2" fmla="*/ 192 w 192"/>
                  <a:gd name="T3" fmla="*/ 113 h 187"/>
                  <a:gd name="T4" fmla="*/ 102 w 192"/>
                  <a:gd name="T5" fmla="*/ 187 h 187"/>
                  <a:gd name="T6" fmla="*/ 0 w 192"/>
                  <a:gd name="T7" fmla="*/ 78 h 187"/>
                  <a:gd name="T8" fmla="*/ 92 w 192"/>
                  <a:gd name="T9" fmla="*/ 0 h 187"/>
                </a:gdLst>
                <a:ahLst/>
                <a:cxnLst>
                  <a:cxn ang="0">
                    <a:pos x="T0" y="T1"/>
                  </a:cxn>
                  <a:cxn ang="0">
                    <a:pos x="T2" y="T3"/>
                  </a:cxn>
                  <a:cxn ang="0">
                    <a:pos x="T4" y="T5"/>
                  </a:cxn>
                  <a:cxn ang="0">
                    <a:pos x="T6" y="T7"/>
                  </a:cxn>
                  <a:cxn ang="0">
                    <a:pos x="T8" y="T9"/>
                  </a:cxn>
                </a:cxnLst>
                <a:rect l="0" t="0" r="r" b="b"/>
                <a:pathLst>
                  <a:path w="192" h="187">
                    <a:moveTo>
                      <a:pt x="92" y="0"/>
                    </a:moveTo>
                    <a:lnTo>
                      <a:pt x="192" y="113"/>
                    </a:lnTo>
                    <a:lnTo>
                      <a:pt x="102" y="187"/>
                    </a:lnTo>
                    <a:lnTo>
                      <a:pt x="0" y="78"/>
                    </a:lnTo>
                    <a:lnTo>
                      <a:pt x="9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93" name="Freeform 258"/>
              <p:cNvSpPr/>
              <p:nvPr/>
            </p:nvSpPr>
            <p:spPr bwMode="auto">
              <a:xfrm>
                <a:off x="1178" y="641"/>
                <a:ext cx="121" cy="161"/>
              </a:xfrm>
              <a:custGeom>
                <a:avLst/>
                <a:gdLst>
                  <a:gd name="T0" fmla="*/ 0 w 121"/>
                  <a:gd name="T1" fmla="*/ 0 h 161"/>
                  <a:gd name="T2" fmla="*/ 102 w 121"/>
                  <a:gd name="T3" fmla="*/ 109 h 161"/>
                  <a:gd name="T4" fmla="*/ 121 w 121"/>
                  <a:gd name="T5" fmla="*/ 161 h 161"/>
                  <a:gd name="T6" fmla="*/ 19 w 121"/>
                  <a:gd name="T7" fmla="*/ 52 h 161"/>
                  <a:gd name="T8" fmla="*/ 0 w 121"/>
                  <a:gd name="T9" fmla="*/ 0 h 161"/>
                </a:gdLst>
                <a:ahLst/>
                <a:cxnLst>
                  <a:cxn ang="0">
                    <a:pos x="T0" y="T1"/>
                  </a:cxn>
                  <a:cxn ang="0">
                    <a:pos x="T2" y="T3"/>
                  </a:cxn>
                  <a:cxn ang="0">
                    <a:pos x="T4" y="T5"/>
                  </a:cxn>
                  <a:cxn ang="0">
                    <a:pos x="T6" y="T7"/>
                  </a:cxn>
                  <a:cxn ang="0">
                    <a:pos x="T8" y="T9"/>
                  </a:cxn>
                </a:cxnLst>
                <a:rect l="0" t="0" r="r" b="b"/>
                <a:pathLst>
                  <a:path w="121" h="161">
                    <a:moveTo>
                      <a:pt x="0" y="0"/>
                    </a:moveTo>
                    <a:lnTo>
                      <a:pt x="102" y="109"/>
                    </a:lnTo>
                    <a:lnTo>
                      <a:pt x="121" y="161"/>
                    </a:lnTo>
                    <a:lnTo>
                      <a:pt x="19" y="5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94" name="Freeform 259"/>
              <p:cNvSpPr/>
              <p:nvPr/>
            </p:nvSpPr>
            <p:spPr bwMode="auto">
              <a:xfrm>
                <a:off x="1178" y="641"/>
                <a:ext cx="121" cy="161"/>
              </a:xfrm>
              <a:custGeom>
                <a:avLst/>
                <a:gdLst>
                  <a:gd name="T0" fmla="*/ 0 w 121"/>
                  <a:gd name="T1" fmla="*/ 0 h 161"/>
                  <a:gd name="T2" fmla="*/ 102 w 121"/>
                  <a:gd name="T3" fmla="*/ 109 h 161"/>
                  <a:gd name="T4" fmla="*/ 121 w 121"/>
                  <a:gd name="T5" fmla="*/ 161 h 161"/>
                  <a:gd name="T6" fmla="*/ 19 w 121"/>
                  <a:gd name="T7" fmla="*/ 52 h 161"/>
                  <a:gd name="T8" fmla="*/ 0 w 121"/>
                  <a:gd name="T9" fmla="*/ 0 h 161"/>
                </a:gdLst>
                <a:ahLst/>
                <a:cxnLst>
                  <a:cxn ang="0">
                    <a:pos x="T0" y="T1"/>
                  </a:cxn>
                  <a:cxn ang="0">
                    <a:pos x="T2" y="T3"/>
                  </a:cxn>
                  <a:cxn ang="0">
                    <a:pos x="T4" y="T5"/>
                  </a:cxn>
                  <a:cxn ang="0">
                    <a:pos x="T6" y="T7"/>
                  </a:cxn>
                  <a:cxn ang="0">
                    <a:pos x="T8" y="T9"/>
                  </a:cxn>
                </a:cxnLst>
                <a:rect l="0" t="0" r="r" b="b"/>
                <a:pathLst>
                  <a:path w="121" h="161">
                    <a:moveTo>
                      <a:pt x="0" y="0"/>
                    </a:moveTo>
                    <a:lnTo>
                      <a:pt x="102" y="109"/>
                    </a:lnTo>
                    <a:lnTo>
                      <a:pt x="121" y="161"/>
                    </a:lnTo>
                    <a:lnTo>
                      <a:pt x="19" y="5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95" name="Freeform 260"/>
              <p:cNvSpPr/>
              <p:nvPr/>
            </p:nvSpPr>
            <p:spPr bwMode="auto">
              <a:xfrm>
                <a:off x="1178" y="641"/>
                <a:ext cx="121" cy="161"/>
              </a:xfrm>
              <a:custGeom>
                <a:avLst/>
                <a:gdLst>
                  <a:gd name="T0" fmla="*/ 0 w 121"/>
                  <a:gd name="T1" fmla="*/ 0 h 161"/>
                  <a:gd name="T2" fmla="*/ 102 w 121"/>
                  <a:gd name="T3" fmla="*/ 109 h 161"/>
                  <a:gd name="T4" fmla="*/ 121 w 121"/>
                  <a:gd name="T5" fmla="*/ 161 h 161"/>
                  <a:gd name="T6" fmla="*/ 19 w 121"/>
                  <a:gd name="T7" fmla="*/ 52 h 161"/>
                  <a:gd name="T8" fmla="*/ 0 w 121"/>
                  <a:gd name="T9" fmla="*/ 0 h 161"/>
                </a:gdLst>
                <a:ahLst/>
                <a:cxnLst>
                  <a:cxn ang="0">
                    <a:pos x="T0" y="T1"/>
                  </a:cxn>
                  <a:cxn ang="0">
                    <a:pos x="T2" y="T3"/>
                  </a:cxn>
                  <a:cxn ang="0">
                    <a:pos x="T4" y="T5"/>
                  </a:cxn>
                  <a:cxn ang="0">
                    <a:pos x="T6" y="T7"/>
                  </a:cxn>
                  <a:cxn ang="0">
                    <a:pos x="T8" y="T9"/>
                  </a:cxn>
                </a:cxnLst>
                <a:rect l="0" t="0" r="r" b="b"/>
                <a:pathLst>
                  <a:path w="121" h="161">
                    <a:moveTo>
                      <a:pt x="0" y="0"/>
                    </a:moveTo>
                    <a:lnTo>
                      <a:pt x="102" y="109"/>
                    </a:lnTo>
                    <a:lnTo>
                      <a:pt x="121" y="161"/>
                    </a:lnTo>
                    <a:lnTo>
                      <a:pt x="19" y="5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96" name="Freeform 261"/>
              <p:cNvSpPr/>
              <p:nvPr/>
            </p:nvSpPr>
            <p:spPr bwMode="auto">
              <a:xfrm>
                <a:off x="1178" y="641"/>
                <a:ext cx="121" cy="161"/>
              </a:xfrm>
              <a:custGeom>
                <a:avLst/>
                <a:gdLst>
                  <a:gd name="T0" fmla="*/ 0 w 121"/>
                  <a:gd name="T1" fmla="*/ 0 h 161"/>
                  <a:gd name="T2" fmla="*/ 102 w 121"/>
                  <a:gd name="T3" fmla="*/ 109 h 161"/>
                  <a:gd name="T4" fmla="*/ 121 w 121"/>
                  <a:gd name="T5" fmla="*/ 161 h 161"/>
                  <a:gd name="T6" fmla="*/ 19 w 121"/>
                  <a:gd name="T7" fmla="*/ 52 h 161"/>
                  <a:gd name="T8" fmla="*/ 0 w 121"/>
                  <a:gd name="T9" fmla="*/ 0 h 161"/>
                </a:gdLst>
                <a:ahLst/>
                <a:cxnLst>
                  <a:cxn ang="0">
                    <a:pos x="T0" y="T1"/>
                  </a:cxn>
                  <a:cxn ang="0">
                    <a:pos x="T2" y="T3"/>
                  </a:cxn>
                  <a:cxn ang="0">
                    <a:pos x="T4" y="T5"/>
                  </a:cxn>
                  <a:cxn ang="0">
                    <a:pos x="T6" y="T7"/>
                  </a:cxn>
                  <a:cxn ang="0">
                    <a:pos x="T8" y="T9"/>
                  </a:cxn>
                </a:cxnLst>
                <a:rect l="0" t="0" r="r" b="b"/>
                <a:pathLst>
                  <a:path w="121" h="161">
                    <a:moveTo>
                      <a:pt x="0" y="0"/>
                    </a:moveTo>
                    <a:lnTo>
                      <a:pt x="102" y="109"/>
                    </a:lnTo>
                    <a:lnTo>
                      <a:pt x="121" y="161"/>
                    </a:lnTo>
                    <a:lnTo>
                      <a:pt x="19" y="5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97" name="Freeform 262"/>
              <p:cNvSpPr/>
              <p:nvPr/>
            </p:nvSpPr>
            <p:spPr bwMode="auto">
              <a:xfrm>
                <a:off x="1318" y="695"/>
                <a:ext cx="104" cy="166"/>
              </a:xfrm>
              <a:custGeom>
                <a:avLst/>
                <a:gdLst>
                  <a:gd name="T0" fmla="*/ 0 w 104"/>
                  <a:gd name="T1" fmla="*/ 0 h 166"/>
                  <a:gd name="T2" fmla="*/ 96 w 104"/>
                  <a:gd name="T3" fmla="*/ 111 h 166"/>
                  <a:gd name="T4" fmla="*/ 104 w 104"/>
                  <a:gd name="T5" fmla="*/ 166 h 166"/>
                  <a:gd name="T6" fmla="*/ 9 w 104"/>
                  <a:gd name="T7" fmla="*/ 57 h 166"/>
                  <a:gd name="T8" fmla="*/ 0 w 104"/>
                  <a:gd name="T9" fmla="*/ 0 h 166"/>
                </a:gdLst>
                <a:ahLst/>
                <a:cxnLst>
                  <a:cxn ang="0">
                    <a:pos x="T0" y="T1"/>
                  </a:cxn>
                  <a:cxn ang="0">
                    <a:pos x="T2" y="T3"/>
                  </a:cxn>
                  <a:cxn ang="0">
                    <a:pos x="T4" y="T5"/>
                  </a:cxn>
                  <a:cxn ang="0">
                    <a:pos x="T6" y="T7"/>
                  </a:cxn>
                  <a:cxn ang="0">
                    <a:pos x="T8" y="T9"/>
                  </a:cxn>
                </a:cxnLst>
                <a:rect l="0" t="0" r="r" b="b"/>
                <a:pathLst>
                  <a:path w="104" h="166">
                    <a:moveTo>
                      <a:pt x="0" y="0"/>
                    </a:moveTo>
                    <a:lnTo>
                      <a:pt x="96" y="111"/>
                    </a:lnTo>
                    <a:lnTo>
                      <a:pt x="104" y="166"/>
                    </a:lnTo>
                    <a:lnTo>
                      <a:pt x="9" y="5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98" name="Freeform 263"/>
              <p:cNvSpPr/>
              <p:nvPr/>
            </p:nvSpPr>
            <p:spPr bwMode="auto">
              <a:xfrm>
                <a:off x="1318" y="695"/>
                <a:ext cx="104" cy="166"/>
              </a:xfrm>
              <a:custGeom>
                <a:avLst/>
                <a:gdLst>
                  <a:gd name="T0" fmla="*/ 0 w 104"/>
                  <a:gd name="T1" fmla="*/ 0 h 166"/>
                  <a:gd name="T2" fmla="*/ 96 w 104"/>
                  <a:gd name="T3" fmla="*/ 111 h 166"/>
                  <a:gd name="T4" fmla="*/ 104 w 104"/>
                  <a:gd name="T5" fmla="*/ 166 h 166"/>
                  <a:gd name="T6" fmla="*/ 9 w 104"/>
                  <a:gd name="T7" fmla="*/ 57 h 166"/>
                  <a:gd name="T8" fmla="*/ 0 w 104"/>
                  <a:gd name="T9" fmla="*/ 0 h 166"/>
                </a:gdLst>
                <a:ahLst/>
                <a:cxnLst>
                  <a:cxn ang="0">
                    <a:pos x="T0" y="T1"/>
                  </a:cxn>
                  <a:cxn ang="0">
                    <a:pos x="T2" y="T3"/>
                  </a:cxn>
                  <a:cxn ang="0">
                    <a:pos x="T4" y="T5"/>
                  </a:cxn>
                  <a:cxn ang="0">
                    <a:pos x="T6" y="T7"/>
                  </a:cxn>
                  <a:cxn ang="0">
                    <a:pos x="T8" y="T9"/>
                  </a:cxn>
                </a:cxnLst>
                <a:rect l="0" t="0" r="r" b="b"/>
                <a:pathLst>
                  <a:path w="104" h="166">
                    <a:moveTo>
                      <a:pt x="0" y="0"/>
                    </a:moveTo>
                    <a:lnTo>
                      <a:pt x="96" y="111"/>
                    </a:lnTo>
                    <a:lnTo>
                      <a:pt x="104" y="166"/>
                    </a:lnTo>
                    <a:lnTo>
                      <a:pt x="9" y="5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99" name="Freeform 264"/>
              <p:cNvSpPr/>
              <p:nvPr/>
            </p:nvSpPr>
            <p:spPr bwMode="auto">
              <a:xfrm>
                <a:off x="1318" y="695"/>
                <a:ext cx="104" cy="166"/>
              </a:xfrm>
              <a:custGeom>
                <a:avLst/>
                <a:gdLst>
                  <a:gd name="T0" fmla="*/ 0 w 104"/>
                  <a:gd name="T1" fmla="*/ 0 h 166"/>
                  <a:gd name="T2" fmla="*/ 96 w 104"/>
                  <a:gd name="T3" fmla="*/ 111 h 166"/>
                  <a:gd name="T4" fmla="*/ 104 w 104"/>
                  <a:gd name="T5" fmla="*/ 166 h 166"/>
                  <a:gd name="T6" fmla="*/ 9 w 104"/>
                  <a:gd name="T7" fmla="*/ 57 h 166"/>
                  <a:gd name="T8" fmla="*/ 0 w 104"/>
                  <a:gd name="T9" fmla="*/ 0 h 166"/>
                </a:gdLst>
                <a:ahLst/>
                <a:cxnLst>
                  <a:cxn ang="0">
                    <a:pos x="T0" y="T1"/>
                  </a:cxn>
                  <a:cxn ang="0">
                    <a:pos x="T2" y="T3"/>
                  </a:cxn>
                  <a:cxn ang="0">
                    <a:pos x="T4" y="T5"/>
                  </a:cxn>
                  <a:cxn ang="0">
                    <a:pos x="T6" y="T7"/>
                  </a:cxn>
                  <a:cxn ang="0">
                    <a:pos x="T8" y="T9"/>
                  </a:cxn>
                </a:cxnLst>
                <a:rect l="0" t="0" r="r" b="b"/>
                <a:pathLst>
                  <a:path w="104" h="166">
                    <a:moveTo>
                      <a:pt x="0" y="0"/>
                    </a:moveTo>
                    <a:lnTo>
                      <a:pt x="96" y="111"/>
                    </a:lnTo>
                    <a:lnTo>
                      <a:pt x="104" y="166"/>
                    </a:lnTo>
                    <a:lnTo>
                      <a:pt x="9" y="5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00" name="Freeform 265"/>
              <p:cNvSpPr/>
              <p:nvPr/>
            </p:nvSpPr>
            <p:spPr bwMode="auto">
              <a:xfrm>
                <a:off x="1318" y="695"/>
                <a:ext cx="104" cy="166"/>
              </a:xfrm>
              <a:custGeom>
                <a:avLst/>
                <a:gdLst>
                  <a:gd name="T0" fmla="*/ 0 w 104"/>
                  <a:gd name="T1" fmla="*/ 0 h 166"/>
                  <a:gd name="T2" fmla="*/ 96 w 104"/>
                  <a:gd name="T3" fmla="*/ 111 h 166"/>
                  <a:gd name="T4" fmla="*/ 104 w 104"/>
                  <a:gd name="T5" fmla="*/ 166 h 166"/>
                  <a:gd name="T6" fmla="*/ 9 w 104"/>
                  <a:gd name="T7" fmla="*/ 57 h 166"/>
                  <a:gd name="T8" fmla="*/ 0 w 104"/>
                  <a:gd name="T9" fmla="*/ 0 h 166"/>
                </a:gdLst>
                <a:ahLst/>
                <a:cxnLst>
                  <a:cxn ang="0">
                    <a:pos x="T0" y="T1"/>
                  </a:cxn>
                  <a:cxn ang="0">
                    <a:pos x="T2" y="T3"/>
                  </a:cxn>
                  <a:cxn ang="0">
                    <a:pos x="T4" y="T5"/>
                  </a:cxn>
                  <a:cxn ang="0">
                    <a:pos x="T6" y="T7"/>
                  </a:cxn>
                  <a:cxn ang="0">
                    <a:pos x="T8" y="T9"/>
                  </a:cxn>
                </a:cxnLst>
                <a:rect l="0" t="0" r="r" b="b"/>
                <a:pathLst>
                  <a:path w="104" h="166">
                    <a:moveTo>
                      <a:pt x="0" y="0"/>
                    </a:moveTo>
                    <a:lnTo>
                      <a:pt x="96" y="111"/>
                    </a:lnTo>
                    <a:lnTo>
                      <a:pt x="104" y="166"/>
                    </a:lnTo>
                    <a:lnTo>
                      <a:pt x="9" y="5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01" name="Freeform 266"/>
              <p:cNvSpPr/>
              <p:nvPr/>
            </p:nvSpPr>
            <p:spPr bwMode="auto">
              <a:xfrm>
                <a:off x="1218" y="752"/>
                <a:ext cx="204" cy="156"/>
              </a:xfrm>
              <a:custGeom>
                <a:avLst/>
                <a:gdLst>
                  <a:gd name="T0" fmla="*/ 109 w 204"/>
                  <a:gd name="T1" fmla="*/ 0 h 156"/>
                  <a:gd name="T2" fmla="*/ 204 w 204"/>
                  <a:gd name="T3" fmla="*/ 109 h 156"/>
                  <a:gd name="T4" fmla="*/ 100 w 204"/>
                  <a:gd name="T5" fmla="*/ 156 h 156"/>
                  <a:gd name="T6" fmla="*/ 0 w 204"/>
                  <a:gd name="T7" fmla="*/ 52 h 156"/>
                  <a:gd name="T8" fmla="*/ 109 w 204"/>
                  <a:gd name="T9" fmla="*/ 0 h 156"/>
                </a:gdLst>
                <a:ahLst/>
                <a:cxnLst>
                  <a:cxn ang="0">
                    <a:pos x="T0" y="T1"/>
                  </a:cxn>
                  <a:cxn ang="0">
                    <a:pos x="T2" y="T3"/>
                  </a:cxn>
                  <a:cxn ang="0">
                    <a:pos x="T4" y="T5"/>
                  </a:cxn>
                  <a:cxn ang="0">
                    <a:pos x="T6" y="T7"/>
                  </a:cxn>
                  <a:cxn ang="0">
                    <a:pos x="T8" y="T9"/>
                  </a:cxn>
                </a:cxnLst>
                <a:rect l="0" t="0" r="r" b="b"/>
                <a:pathLst>
                  <a:path w="204" h="156">
                    <a:moveTo>
                      <a:pt x="109" y="0"/>
                    </a:moveTo>
                    <a:lnTo>
                      <a:pt x="204" y="109"/>
                    </a:lnTo>
                    <a:lnTo>
                      <a:pt x="100" y="156"/>
                    </a:lnTo>
                    <a:lnTo>
                      <a:pt x="0" y="52"/>
                    </a:lnTo>
                    <a:lnTo>
                      <a:pt x="10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02" name="Freeform 267"/>
              <p:cNvSpPr/>
              <p:nvPr/>
            </p:nvSpPr>
            <p:spPr bwMode="auto">
              <a:xfrm>
                <a:off x="1218" y="752"/>
                <a:ext cx="204" cy="156"/>
              </a:xfrm>
              <a:custGeom>
                <a:avLst/>
                <a:gdLst>
                  <a:gd name="T0" fmla="*/ 109 w 204"/>
                  <a:gd name="T1" fmla="*/ 0 h 156"/>
                  <a:gd name="T2" fmla="*/ 204 w 204"/>
                  <a:gd name="T3" fmla="*/ 109 h 156"/>
                  <a:gd name="T4" fmla="*/ 100 w 204"/>
                  <a:gd name="T5" fmla="*/ 156 h 156"/>
                  <a:gd name="T6" fmla="*/ 0 w 204"/>
                  <a:gd name="T7" fmla="*/ 52 h 156"/>
                  <a:gd name="T8" fmla="*/ 109 w 204"/>
                  <a:gd name="T9" fmla="*/ 0 h 156"/>
                </a:gdLst>
                <a:ahLst/>
                <a:cxnLst>
                  <a:cxn ang="0">
                    <a:pos x="T0" y="T1"/>
                  </a:cxn>
                  <a:cxn ang="0">
                    <a:pos x="T2" y="T3"/>
                  </a:cxn>
                  <a:cxn ang="0">
                    <a:pos x="T4" y="T5"/>
                  </a:cxn>
                  <a:cxn ang="0">
                    <a:pos x="T6" y="T7"/>
                  </a:cxn>
                  <a:cxn ang="0">
                    <a:pos x="T8" y="T9"/>
                  </a:cxn>
                </a:cxnLst>
                <a:rect l="0" t="0" r="r" b="b"/>
                <a:pathLst>
                  <a:path w="204" h="156">
                    <a:moveTo>
                      <a:pt x="109" y="0"/>
                    </a:moveTo>
                    <a:lnTo>
                      <a:pt x="204" y="109"/>
                    </a:lnTo>
                    <a:lnTo>
                      <a:pt x="100" y="156"/>
                    </a:lnTo>
                    <a:lnTo>
                      <a:pt x="0" y="52"/>
                    </a:lnTo>
                    <a:lnTo>
                      <a:pt x="10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03" name="Freeform 268"/>
              <p:cNvSpPr/>
              <p:nvPr/>
            </p:nvSpPr>
            <p:spPr bwMode="auto">
              <a:xfrm>
                <a:off x="1218" y="752"/>
                <a:ext cx="204" cy="156"/>
              </a:xfrm>
              <a:custGeom>
                <a:avLst/>
                <a:gdLst>
                  <a:gd name="T0" fmla="*/ 109 w 204"/>
                  <a:gd name="T1" fmla="*/ 0 h 156"/>
                  <a:gd name="T2" fmla="*/ 204 w 204"/>
                  <a:gd name="T3" fmla="*/ 109 h 156"/>
                  <a:gd name="T4" fmla="*/ 100 w 204"/>
                  <a:gd name="T5" fmla="*/ 156 h 156"/>
                  <a:gd name="T6" fmla="*/ 0 w 204"/>
                  <a:gd name="T7" fmla="*/ 52 h 156"/>
                  <a:gd name="T8" fmla="*/ 109 w 204"/>
                  <a:gd name="T9" fmla="*/ 0 h 156"/>
                </a:gdLst>
                <a:ahLst/>
                <a:cxnLst>
                  <a:cxn ang="0">
                    <a:pos x="T0" y="T1"/>
                  </a:cxn>
                  <a:cxn ang="0">
                    <a:pos x="T2" y="T3"/>
                  </a:cxn>
                  <a:cxn ang="0">
                    <a:pos x="T4" y="T5"/>
                  </a:cxn>
                  <a:cxn ang="0">
                    <a:pos x="T6" y="T7"/>
                  </a:cxn>
                  <a:cxn ang="0">
                    <a:pos x="T8" y="T9"/>
                  </a:cxn>
                </a:cxnLst>
                <a:rect l="0" t="0" r="r" b="b"/>
                <a:pathLst>
                  <a:path w="204" h="156">
                    <a:moveTo>
                      <a:pt x="109" y="0"/>
                    </a:moveTo>
                    <a:lnTo>
                      <a:pt x="204" y="109"/>
                    </a:lnTo>
                    <a:lnTo>
                      <a:pt x="100" y="156"/>
                    </a:lnTo>
                    <a:lnTo>
                      <a:pt x="0" y="52"/>
                    </a:lnTo>
                    <a:lnTo>
                      <a:pt x="10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04" name="Freeform 269"/>
              <p:cNvSpPr/>
              <p:nvPr/>
            </p:nvSpPr>
            <p:spPr bwMode="auto">
              <a:xfrm>
                <a:off x="1218" y="752"/>
                <a:ext cx="204" cy="156"/>
              </a:xfrm>
              <a:custGeom>
                <a:avLst/>
                <a:gdLst>
                  <a:gd name="T0" fmla="*/ 109 w 204"/>
                  <a:gd name="T1" fmla="*/ 0 h 156"/>
                  <a:gd name="T2" fmla="*/ 204 w 204"/>
                  <a:gd name="T3" fmla="*/ 109 h 156"/>
                  <a:gd name="T4" fmla="*/ 100 w 204"/>
                  <a:gd name="T5" fmla="*/ 156 h 156"/>
                  <a:gd name="T6" fmla="*/ 0 w 204"/>
                  <a:gd name="T7" fmla="*/ 52 h 156"/>
                  <a:gd name="T8" fmla="*/ 109 w 204"/>
                  <a:gd name="T9" fmla="*/ 0 h 156"/>
                </a:gdLst>
                <a:ahLst/>
                <a:cxnLst>
                  <a:cxn ang="0">
                    <a:pos x="T0" y="T1"/>
                  </a:cxn>
                  <a:cxn ang="0">
                    <a:pos x="T2" y="T3"/>
                  </a:cxn>
                  <a:cxn ang="0">
                    <a:pos x="T4" y="T5"/>
                  </a:cxn>
                  <a:cxn ang="0">
                    <a:pos x="T6" y="T7"/>
                  </a:cxn>
                  <a:cxn ang="0">
                    <a:pos x="T8" y="T9"/>
                  </a:cxn>
                </a:cxnLst>
                <a:rect l="0" t="0" r="r" b="b"/>
                <a:pathLst>
                  <a:path w="204" h="156">
                    <a:moveTo>
                      <a:pt x="109" y="0"/>
                    </a:moveTo>
                    <a:lnTo>
                      <a:pt x="204" y="109"/>
                    </a:lnTo>
                    <a:lnTo>
                      <a:pt x="100" y="156"/>
                    </a:lnTo>
                    <a:lnTo>
                      <a:pt x="0" y="52"/>
                    </a:lnTo>
                    <a:lnTo>
                      <a:pt x="10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05" name="Freeform 270"/>
              <p:cNvSpPr/>
              <p:nvPr/>
            </p:nvSpPr>
            <p:spPr bwMode="auto">
              <a:xfrm>
                <a:off x="1218" y="804"/>
                <a:ext cx="104" cy="158"/>
              </a:xfrm>
              <a:custGeom>
                <a:avLst/>
                <a:gdLst>
                  <a:gd name="T0" fmla="*/ 0 w 104"/>
                  <a:gd name="T1" fmla="*/ 0 h 158"/>
                  <a:gd name="T2" fmla="*/ 100 w 104"/>
                  <a:gd name="T3" fmla="*/ 104 h 158"/>
                  <a:gd name="T4" fmla="*/ 104 w 104"/>
                  <a:gd name="T5" fmla="*/ 158 h 158"/>
                  <a:gd name="T6" fmla="*/ 3 w 104"/>
                  <a:gd name="T7" fmla="*/ 57 h 158"/>
                  <a:gd name="T8" fmla="*/ 0 w 104"/>
                  <a:gd name="T9" fmla="*/ 0 h 158"/>
                </a:gdLst>
                <a:ahLst/>
                <a:cxnLst>
                  <a:cxn ang="0">
                    <a:pos x="T0" y="T1"/>
                  </a:cxn>
                  <a:cxn ang="0">
                    <a:pos x="T2" y="T3"/>
                  </a:cxn>
                  <a:cxn ang="0">
                    <a:pos x="T4" y="T5"/>
                  </a:cxn>
                  <a:cxn ang="0">
                    <a:pos x="T6" y="T7"/>
                  </a:cxn>
                  <a:cxn ang="0">
                    <a:pos x="T8" y="T9"/>
                  </a:cxn>
                </a:cxnLst>
                <a:rect l="0" t="0" r="r" b="b"/>
                <a:pathLst>
                  <a:path w="104" h="158">
                    <a:moveTo>
                      <a:pt x="0" y="0"/>
                    </a:moveTo>
                    <a:lnTo>
                      <a:pt x="100" y="104"/>
                    </a:lnTo>
                    <a:lnTo>
                      <a:pt x="104" y="158"/>
                    </a:lnTo>
                    <a:lnTo>
                      <a:pt x="3" y="5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06" name="Freeform 271"/>
              <p:cNvSpPr/>
              <p:nvPr/>
            </p:nvSpPr>
            <p:spPr bwMode="auto">
              <a:xfrm>
                <a:off x="1218" y="804"/>
                <a:ext cx="104" cy="158"/>
              </a:xfrm>
              <a:custGeom>
                <a:avLst/>
                <a:gdLst>
                  <a:gd name="T0" fmla="*/ 0 w 104"/>
                  <a:gd name="T1" fmla="*/ 0 h 158"/>
                  <a:gd name="T2" fmla="*/ 100 w 104"/>
                  <a:gd name="T3" fmla="*/ 104 h 158"/>
                  <a:gd name="T4" fmla="*/ 104 w 104"/>
                  <a:gd name="T5" fmla="*/ 158 h 158"/>
                  <a:gd name="T6" fmla="*/ 3 w 104"/>
                  <a:gd name="T7" fmla="*/ 57 h 158"/>
                  <a:gd name="T8" fmla="*/ 0 w 104"/>
                  <a:gd name="T9" fmla="*/ 0 h 158"/>
                </a:gdLst>
                <a:ahLst/>
                <a:cxnLst>
                  <a:cxn ang="0">
                    <a:pos x="T0" y="T1"/>
                  </a:cxn>
                  <a:cxn ang="0">
                    <a:pos x="T2" y="T3"/>
                  </a:cxn>
                  <a:cxn ang="0">
                    <a:pos x="T4" y="T5"/>
                  </a:cxn>
                  <a:cxn ang="0">
                    <a:pos x="T6" y="T7"/>
                  </a:cxn>
                  <a:cxn ang="0">
                    <a:pos x="T8" y="T9"/>
                  </a:cxn>
                </a:cxnLst>
                <a:rect l="0" t="0" r="r" b="b"/>
                <a:pathLst>
                  <a:path w="104" h="158">
                    <a:moveTo>
                      <a:pt x="0" y="0"/>
                    </a:moveTo>
                    <a:lnTo>
                      <a:pt x="100" y="104"/>
                    </a:lnTo>
                    <a:lnTo>
                      <a:pt x="104" y="158"/>
                    </a:lnTo>
                    <a:lnTo>
                      <a:pt x="3" y="5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07" name="Freeform 272"/>
              <p:cNvSpPr/>
              <p:nvPr/>
            </p:nvSpPr>
            <p:spPr bwMode="auto">
              <a:xfrm>
                <a:off x="1218" y="804"/>
                <a:ext cx="104" cy="158"/>
              </a:xfrm>
              <a:custGeom>
                <a:avLst/>
                <a:gdLst>
                  <a:gd name="T0" fmla="*/ 0 w 104"/>
                  <a:gd name="T1" fmla="*/ 0 h 158"/>
                  <a:gd name="T2" fmla="*/ 100 w 104"/>
                  <a:gd name="T3" fmla="*/ 104 h 158"/>
                  <a:gd name="T4" fmla="*/ 104 w 104"/>
                  <a:gd name="T5" fmla="*/ 158 h 158"/>
                  <a:gd name="T6" fmla="*/ 3 w 104"/>
                  <a:gd name="T7" fmla="*/ 57 h 158"/>
                  <a:gd name="T8" fmla="*/ 0 w 104"/>
                  <a:gd name="T9" fmla="*/ 0 h 158"/>
                </a:gdLst>
                <a:ahLst/>
                <a:cxnLst>
                  <a:cxn ang="0">
                    <a:pos x="T0" y="T1"/>
                  </a:cxn>
                  <a:cxn ang="0">
                    <a:pos x="T2" y="T3"/>
                  </a:cxn>
                  <a:cxn ang="0">
                    <a:pos x="T4" y="T5"/>
                  </a:cxn>
                  <a:cxn ang="0">
                    <a:pos x="T6" y="T7"/>
                  </a:cxn>
                  <a:cxn ang="0">
                    <a:pos x="T8" y="T9"/>
                  </a:cxn>
                </a:cxnLst>
                <a:rect l="0" t="0" r="r" b="b"/>
                <a:pathLst>
                  <a:path w="104" h="158">
                    <a:moveTo>
                      <a:pt x="0" y="0"/>
                    </a:moveTo>
                    <a:lnTo>
                      <a:pt x="100" y="104"/>
                    </a:lnTo>
                    <a:lnTo>
                      <a:pt x="104" y="158"/>
                    </a:lnTo>
                    <a:lnTo>
                      <a:pt x="3" y="5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08" name="Freeform 273"/>
              <p:cNvSpPr/>
              <p:nvPr/>
            </p:nvSpPr>
            <p:spPr bwMode="auto">
              <a:xfrm>
                <a:off x="1218" y="804"/>
                <a:ext cx="104" cy="158"/>
              </a:xfrm>
              <a:custGeom>
                <a:avLst/>
                <a:gdLst>
                  <a:gd name="T0" fmla="*/ 0 w 104"/>
                  <a:gd name="T1" fmla="*/ 0 h 158"/>
                  <a:gd name="T2" fmla="*/ 100 w 104"/>
                  <a:gd name="T3" fmla="*/ 104 h 158"/>
                  <a:gd name="T4" fmla="*/ 104 w 104"/>
                  <a:gd name="T5" fmla="*/ 158 h 158"/>
                  <a:gd name="T6" fmla="*/ 3 w 104"/>
                  <a:gd name="T7" fmla="*/ 57 h 158"/>
                  <a:gd name="T8" fmla="*/ 0 w 104"/>
                  <a:gd name="T9" fmla="*/ 0 h 158"/>
                </a:gdLst>
                <a:ahLst/>
                <a:cxnLst>
                  <a:cxn ang="0">
                    <a:pos x="T0" y="T1"/>
                  </a:cxn>
                  <a:cxn ang="0">
                    <a:pos x="T2" y="T3"/>
                  </a:cxn>
                  <a:cxn ang="0">
                    <a:pos x="T4" y="T5"/>
                  </a:cxn>
                  <a:cxn ang="0">
                    <a:pos x="T6" y="T7"/>
                  </a:cxn>
                  <a:cxn ang="0">
                    <a:pos x="T8" y="T9"/>
                  </a:cxn>
                </a:cxnLst>
                <a:rect l="0" t="0" r="r" b="b"/>
                <a:pathLst>
                  <a:path w="104" h="158">
                    <a:moveTo>
                      <a:pt x="0" y="0"/>
                    </a:moveTo>
                    <a:lnTo>
                      <a:pt x="100" y="104"/>
                    </a:lnTo>
                    <a:lnTo>
                      <a:pt x="104" y="158"/>
                    </a:lnTo>
                    <a:lnTo>
                      <a:pt x="3" y="5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09" name="Freeform 274"/>
              <p:cNvSpPr/>
              <p:nvPr/>
            </p:nvSpPr>
            <p:spPr bwMode="auto">
              <a:xfrm>
                <a:off x="1332" y="894"/>
                <a:ext cx="101" cy="158"/>
              </a:xfrm>
              <a:custGeom>
                <a:avLst/>
                <a:gdLst>
                  <a:gd name="T0" fmla="*/ 5 w 101"/>
                  <a:gd name="T1" fmla="*/ 0 h 158"/>
                  <a:gd name="T2" fmla="*/ 101 w 101"/>
                  <a:gd name="T3" fmla="*/ 101 h 158"/>
                  <a:gd name="T4" fmla="*/ 94 w 101"/>
                  <a:gd name="T5" fmla="*/ 158 h 158"/>
                  <a:gd name="T6" fmla="*/ 0 w 101"/>
                  <a:gd name="T7" fmla="*/ 56 h 158"/>
                  <a:gd name="T8" fmla="*/ 5 w 101"/>
                  <a:gd name="T9" fmla="*/ 0 h 158"/>
                </a:gdLst>
                <a:ahLst/>
                <a:cxnLst>
                  <a:cxn ang="0">
                    <a:pos x="T0" y="T1"/>
                  </a:cxn>
                  <a:cxn ang="0">
                    <a:pos x="T2" y="T3"/>
                  </a:cxn>
                  <a:cxn ang="0">
                    <a:pos x="T4" y="T5"/>
                  </a:cxn>
                  <a:cxn ang="0">
                    <a:pos x="T6" y="T7"/>
                  </a:cxn>
                  <a:cxn ang="0">
                    <a:pos x="T8" y="T9"/>
                  </a:cxn>
                </a:cxnLst>
                <a:rect l="0" t="0" r="r" b="b"/>
                <a:pathLst>
                  <a:path w="101" h="158">
                    <a:moveTo>
                      <a:pt x="5" y="0"/>
                    </a:moveTo>
                    <a:lnTo>
                      <a:pt x="101" y="101"/>
                    </a:lnTo>
                    <a:lnTo>
                      <a:pt x="94" y="158"/>
                    </a:lnTo>
                    <a:lnTo>
                      <a:pt x="0" y="56"/>
                    </a:lnTo>
                    <a:lnTo>
                      <a:pt x="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10" name="Freeform 275"/>
              <p:cNvSpPr/>
              <p:nvPr/>
            </p:nvSpPr>
            <p:spPr bwMode="auto">
              <a:xfrm>
                <a:off x="1332" y="894"/>
                <a:ext cx="101" cy="158"/>
              </a:xfrm>
              <a:custGeom>
                <a:avLst/>
                <a:gdLst>
                  <a:gd name="T0" fmla="*/ 5 w 101"/>
                  <a:gd name="T1" fmla="*/ 0 h 158"/>
                  <a:gd name="T2" fmla="*/ 101 w 101"/>
                  <a:gd name="T3" fmla="*/ 101 h 158"/>
                  <a:gd name="T4" fmla="*/ 94 w 101"/>
                  <a:gd name="T5" fmla="*/ 158 h 158"/>
                  <a:gd name="T6" fmla="*/ 0 w 101"/>
                  <a:gd name="T7" fmla="*/ 56 h 158"/>
                  <a:gd name="T8" fmla="*/ 5 w 101"/>
                  <a:gd name="T9" fmla="*/ 0 h 158"/>
                </a:gdLst>
                <a:ahLst/>
                <a:cxnLst>
                  <a:cxn ang="0">
                    <a:pos x="T0" y="T1"/>
                  </a:cxn>
                  <a:cxn ang="0">
                    <a:pos x="T2" y="T3"/>
                  </a:cxn>
                  <a:cxn ang="0">
                    <a:pos x="T4" y="T5"/>
                  </a:cxn>
                  <a:cxn ang="0">
                    <a:pos x="T6" y="T7"/>
                  </a:cxn>
                  <a:cxn ang="0">
                    <a:pos x="T8" y="T9"/>
                  </a:cxn>
                </a:cxnLst>
                <a:rect l="0" t="0" r="r" b="b"/>
                <a:pathLst>
                  <a:path w="101" h="158">
                    <a:moveTo>
                      <a:pt x="5" y="0"/>
                    </a:moveTo>
                    <a:lnTo>
                      <a:pt x="101" y="101"/>
                    </a:lnTo>
                    <a:lnTo>
                      <a:pt x="94" y="158"/>
                    </a:lnTo>
                    <a:lnTo>
                      <a:pt x="0" y="56"/>
                    </a:lnTo>
                    <a:lnTo>
                      <a:pt x="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11" name="Freeform 276"/>
              <p:cNvSpPr/>
              <p:nvPr/>
            </p:nvSpPr>
            <p:spPr bwMode="auto">
              <a:xfrm>
                <a:off x="1332" y="894"/>
                <a:ext cx="101" cy="158"/>
              </a:xfrm>
              <a:custGeom>
                <a:avLst/>
                <a:gdLst>
                  <a:gd name="T0" fmla="*/ 5 w 101"/>
                  <a:gd name="T1" fmla="*/ 0 h 158"/>
                  <a:gd name="T2" fmla="*/ 101 w 101"/>
                  <a:gd name="T3" fmla="*/ 101 h 158"/>
                  <a:gd name="T4" fmla="*/ 94 w 101"/>
                  <a:gd name="T5" fmla="*/ 158 h 158"/>
                  <a:gd name="T6" fmla="*/ 0 w 101"/>
                  <a:gd name="T7" fmla="*/ 56 h 158"/>
                  <a:gd name="T8" fmla="*/ 5 w 101"/>
                  <a:gd name="T9" fmla="*/ 0 h 158"/>
                </a:gdLst>
                <a:ahLst/>
                <a:cxnLst>
                  <a:cxn ang="0">
                    <a:pos x="T0" y="T1"/>
                  </a:cxn>
                  <a:cxn ang="0">
                    <a:pos x="T2" y="T3"/>
                  </a:cxn>
                  <a:cxn ang="0">
                    <a:pos x="T4" y="T5"/>
                  </a:cxn>
                  <a:cxn ang="0">
                    <a:pos x="T6" y="T7"/>
                  </a:cxn>
                  <a:cxn ang="0">
                    <a:pos x="T8" y="T9"/>
                  </a:cxn>
                </a:cxnLst>
                <a:rect l="0" t="0" r="r" b="b"/>
                <a:pathLst>
                  <a:path w="101" h="158">
                    <a:moveTo>
                      <a:pt x="5" y="0"/>
                    </a:moveTo>
                    <a:lnTo>
                      <a:pt x="101" y="101"/>
                    </a:lnTo>
                    <a:lnTo>
                      <a:pt x="94" y="158"/>
                    </a:lnTo>
                    <a:lnTo>
                      <a:pt x="0" y="56"/>
                    </a:lnTo>
                    <a:lnTo>
                      <a:pt x="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12" name="Freeform 277"/>
              <p:cNvSpPr/>
              <p:nvPr/>
            </p:nvSpPr>
            <p:spPr bwMode="auto">
              <a:xfrm>
                <a:off x="1332" y="894"/>
                <a:ext cx="101" cy="158"/>
              </a:xfrm>
              <a:custGeom>
                <a:avLst/>
                <a:gdLst>
                  <a:gd name="T0" fmla="*/ 5 w 101"/>
                  <a:gd name="T1" fmla="*/ 0 h 158"/>
                  <a:gd name="T2" fmla="*/ 101 w 101"/>
                  <a:gd name="T3" fmla="*/ 101 h 158"/>
                  <a:gd name="T4" fmla="*/ 94 w 101"/>
                  <a:gd name="T5" fmla="*/ 158 h 158"/>
                  <a:gd name="T6" fmla="*/ 0 w 101"/>
                  <a:gd name="T7" fmla="*/ 56 h 158"/>
                  <a:gd name="T8" fmla="*/ 5 w 101"/>
                  <a:gd name="T9" fmla="*/ 0 h 158"/>
                </a:gdLst>
                <a:ahLst/>
                <a:cxnLst>
                  <a:cxn ang="0">
                    <a:pos x="T0" y="T1"/>
                  </a:cxn>
                  <a:cxn ang="0">
                    <a:pos x="T2" y="T3"/>
                  </a:cxn>
                  <a:cxn ang="0">
                    <a:pos x="T4" y="T5"/>
                  </a:cxn>
                  <a:cxn ang="0">
                    <a:pos x="T6" y="T7"/>
                  </a:cxn>
                  <a:cxn ang="0">
                    <a:pos x="T8" y="T9"/>
                  </a:cxn>
                </a:cxnLst>
                <a:rect l="0" t="0" r="r" b="b"/>
                <a:pathLst>
                  <a:path w="101" h="158">
                    <a:moveTo>
                      <a:pt x="5" y="0"/>
                    </a:moveTo>
                    <a:lnTo>
                      <a:pt x="101" y="101"/>
                    </a:lnTo>
                    <a:lnTo>
                      <a:pt x="94" y="158"/>
                    </a:lnTo>
                    <a:lnTo>
                      <a:pt x="0" y="56"/>
                    </a:lnTo>
                    <a:lnTo>
                      <a:pt x="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13" name="Freeform 278"/>
              <p:cNvSpPr/>
              <p:nvPr/>
            </p:nvSpPr>
            <p:spPr bwMode="auto">
              <a:xfrm>
                <a:off x="1214" y="950"/>
                <a:ext cx="212" cy="121"/>
              </a:xfrm>
              <a:custGeom>
                <a:avLst/>
                <a:gdLst>
                  <a:gd name="T0" fmla="*/ 118 w 212"/>
                  <a:gd name="T1" fmla="*/ 0 h 121"/>
                  <a:gd name="T2" fmla="*/ 212 w 212"/>
                  <a:gd name="T3" fmla="*/ 102 h 121"/>
                  <a:gd name="T4" fmla="*/ 99 w 212"/>
                  <a:gd name="T5" fmla="*/ 121 h 121"/>
                  <a:gd name="T6" fmla="*/ 0 w 212"/>
                  <a:gd name="T7" fmla="*/ 22 h 121"/>
                  <a:gd name="T8" fmla="*/ 118 w 212"/>
                  <a:gd name="T9" fmla="*/ 0 h 121"/>
                </a:gdLst>
                <a:ahLst/>
                <a:cxnLst>
                  <a:cxn ang="0">
                    <a:pos x="T0" y="T1"/>
                  </a:cxn>
                  <a:cxn ang="0">
                    <a:pos x="T2" y="T3"/>
                  </a:cxn>
                  <a:cxn ang="0">
                    <a:pos x="T4" y="T5"/>
                  </a:cxn>
                  <a:cxn ang="0">
                    <a:pos x="T6" y="T7"/>
                  </a:cxn>
                  <a:cxn ang="0">
                    <a:pos x="T8" y="T9"/>
                  </a:cxn>
                </a:cxnLst>
                <a:rect l="0" t="0" r="r" b="b"/>
                <a:pathLst>
                  <a:path w="212" h="121">
                    <a:moveTo>
                      <a:pt x="118" y="0"/>
                    </a:moveTo>
                    <a:lnTo>
                      <a:pt x="212" y="102"/>
                    </a:lnTo>
                    <a:lnTo>
                      <a:pt x="99" y="121"/>
                    </a:lnTo>
                    <a:lnTo>
                      <a:pt x="0" y="22"/>
                    </a:lnTo>
                    <a:lnTo>
                      <a:pt x="11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14" name="Freeform 279"/>
              <p:cNvSpPr/>
              <p:nvPr/>
            </p:nvSpPr>
            <p:spPr bwMode="auto">
              <a:xfrm>
                <a:off x="1214" y="950"/>
                <a:ext cx="212" cy="121"/>
              </a:xfrm>
              <a:custGeom>
                <a:avLst/>
                <a:gdLst>
                  <a:gd name="T0" fmla="*/ 118 w 212"/>
                  <a:gd name="T1" fmla="*/ 0 h 121"/>
                  <a:gd name="T2" fmla="*/ 212 w 212"/>
                  <a:gd name="T3" fmla="*/ 102 h 121"/>
                  <a:gd name="T4" fmla="*/ 99 w 212"/>
                  <a:gd name="T5" fmla="*/ 121 h 121"/>
                  <a:gd name="T6" fmla="*/ 0 w 212"/>
                  <a:gd name="T7" fmla="*/ 22 h 121"/>
                  <a:gd name="T8" fmla="*/ 118 w 212"/>
                  <a:gd name="T9" fmla="*/ 0 h 121"/>
                </a:gdLst>
                <a:ahLst/>
                <a:cxnLst>
                  <a:cxn ang="0">
                    <a:pos x="T0" y="T1"/>
                  </a:cxn>
                  <a:cxn ang="0">
                    <a:pos x="T2" y="T3"/>
                  </a:cxn>
                  <a:cxn ang="0">
                    <a:pos x="T4" y="T5"/>
                  </a:cxn>
                  <a:cxn ang="0">
                    <a:pos x="T6" y="T7"/>
                  </a:cxn>
                  <a:cxn ang="0">
                    <a:pos x="T8" y="T9"/>
                  </a:cxn>
                </a:cxnLst>
                <a:rect l="0" t="0" r="r" b="b"/>
                <a:pathLst>
                  <a:path w="212" h="121">
                    <a:moveTo>
                      <a:pt x="118" y="0"/>
                    </a:moveTo>
                    <a:lnTo>
                      <a:pt x="212" y="102"/>
                    </a:lnTo>
                    <a:lnTo>
                      <a:pt x="99" y="121"/>
                    </a:lnTo>
                    <a:lnTo>
                      <a:pt x="0" y="22"/>
                    </a:lnTo>
                    <a:lnTo>
                      <a:pt x="11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15" name="Freeform 280"/>
              <p:cNvSpPr/>
              <p:nvPr/>
            </p:nvSpPr>
            <p:spPr bwMode="auto">
              <a:xfrm>
                <a:off x="1214" y="950"/>
                <a:ext cx="212" cy="121"/>
              </a:xfrm>
              <a:custGeom>
                <a:avLst/>
                <a:gdLst>
                  <a:gd name="T0" fmla="*/ 118 w 212"/>
                  <a:gd name="T1" fmla="*/ 0 h 121"/>
                  <a:gd name="T2" fmla="*/ 212 w 212"/>
                  <a:gd name="T3" fmla="*/ 102 h 121"/>
                  <a:gd name="T4" fmla="*/ 99 w 212"/>
                  <a:gd name="T5" fmla="*/ 121 h 121"/>
                  <a:gd name="T6" fmla="*/ 0 w 212"/>
                  <a:gd name="T7" fmla="*/ 22 h 121"/>
                  <a:gd name="T8" fmla="*/ 118 w 212"/>
                  <a:gd name="T9" fmla="*/ 0 h 121"/>
                </a:gdLst>
                <a:ahLst/>
                <a:cxnLst>
                  <a:cxn ang="0">
                    <a:pos x="T0" y="T1"/>
                  </a:cxn>
                  <a:cxn ang="0">
                    <a:pos x="T2" y="T3"/>
                  </a:cxn>
                  <a:cxn ang="0">
                    <a:pos x="T4" y="T5"/>
                  </a:cxn>
                  <a:cxn ang="0">
                    <a:pos x="T6" y="T7"/>
                  </a:cxn>
                  <a:cxn ang="0">
                    <a:pos x="T8" y="T9"/>
                  </a:cxn>
                </a:cxnLst>
                <a:rect l="0" t="0" r="r" b="b"/>
                <a:pathLst>
                  <a:path w="212" h="121">
                    <a:moveTo>
                      <a:pt x="118" y="0"/>
                    </a:moveTo>
                    <a:lnTo>
                      <a:pt x="212" y="102"/>
                    </a:lnTo>
                    <a:lnTo>
                      <a:pt x="99" y="121"/>
                    </a:lnTo>
                    <a:lnTo>
                      <a:pt x="0" y="22"/>
                    </a:lnTo>
                    <a:lnTo>
                      <a:pt x="11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16" name="Freeform 281"/>
              <p:cNvSpPr/>
              <p:nvPr/>
            </p:nvSpPr>
            <p:spPr bwMode="auto">
              <a:xfrm>
                <a:off x="1214" y="950"/>
                <a:ext cx="212" cy="121"/>
              </a:xfrm>
              <a:custGeom>
                <a:avLst/>
                <a:gdLst>
                  <a:gd name="T0" fmla="*/ 118 w 212"/>
                  <a:gd name="T1" fmla="*/ 0 h 121"/>
                  <a:gd name="T2" fmla="*/ 212 w 212"/>
                  <a:gd name="T3" fmla="*/ 102 h 121"/>
                  <a:gd name="T4" fmla="*/ 99 w 212"/>
                  <a:gd name="T5" fmla="*/ 121 h 121"/>
                  <a:gd name="T6" fmla="*/ 0 w 212"/>
                  <a:gd name="T7" fmla="*/ 22 h 121"/>
                  <a:gd name="T8" fmla="*/ 118 w 212"/>
                  <a:gd name="T9" fmla="*/ 0 h 121"/>
                </a:gdLst>
                <a:ahLst/>
                <a:cxnLst>
                  <a:cxn ang="0">
                    <a:pos x="T0" y="T1"/>
                  </a:cxn>
                  <a:cxn ang="0">
                    <a:pos x="T2" y="T3"/>
                  </a:cxn>
                  <a:cxn ang="0">
                    <a:pos x="T4" y="T5"/>
                  </a:cxn>
                  <a:cxn ang="0">
                    <a:pos x="T6" y="T7"/>
                  </a:cxn>
                  <a:cxn ang="0">
                    <a:pos x="T8" y="T9"/>
                  </a:cxn>
                </a:cxnLst>
                <a:rect l="0" t="0" r="r" b="b"/>
                <a:pathLst>
                  <a:path w="212" h="121">
                    <a:moveTo>
                      <a:pt x="118" y="0"/>
                    </a:moveTo>
                    <a:lnTo>
                      <a:pt x="212" y="102"/>
                    </a:lnTo>
                    <a:lnTo>
                      <a:pt x="99" y="121"/>
                    </a:lnTo>
                    <a:lnTo>
                      <a:pt x="0" y="22"/>
                    </a:lnTo>
                    <a:lnTo>
                      <a:pt x="11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17" name="Freeform 282"/>
              <p:cNvSpPr/>
              <p:nvPr/>
            </p:nvSpPr>
            <p:spPr bwMode="auto">
              <a:xfrm>
                <a:off x="1202" y="972"/>
                <a:ext cx="111" cy="153"/>
              </a:xfrm>
              <a:custGeom>
                <a:avLst/>
                <a:gdLst>
                  <a:gd name="T0" fmla="*/ 12 w 111"/>
                  <a:gd name="T1" fmla="*/ 0 h 153"/>
                  <a:gd name="T2" fmla="*/ 111 w 111"/>
                  <a:gd name="T3" fmla="*/ 99 h 153"/>
                  <a:gd name="T4" fmla="*/ 101 w 111"/>
                  <a:gd name="T5" fmla="*/ 153 h 153"/>
                  <a:gd name="T6" fmla="*/ 0 w 111"/>
                  <a:gd name="T7" fmla="*/ 54 h 153"/>
                  <a:gd name="T8" fmla="*/ 12 w 111"/>
                  <a:gd name="T9" fmla="*/ 0 h 153"/>
                </a:gdLst>
                <a:ahLst/>
                <a:cxnLst>
                  <a:cxn ang="0">
                    <a:pos x="T0" y="T1"/>
                  </a:cxn>
                  <a:cxn ang="0">
                    <a:pos x="T2" y="T3"/>
                  </a:cxn>
                  <a:cxn ang="0">
                    <a:pos x="T4" y="T5"/>
                  </a:cxn>
                  <a:cxn ang="0">
                    <a:pos x="T6" y="T7"/>
                  </a:cxn>
                  <a:cxn ang="0">
                    <a:pos x="T8" y="T9"/>
                  </a:cxn>
                </a:cxnLst>
                <a:rect l="0" t="0" r="r" b="b"/>
                <a:pathLst>
                  <a:path w="111" h="153">
                    <a:moveTo>
                      <a:pt x="12" y="0"/>
                    </a:moveTo>
                    <a:lnTo>
                      <a:pt x="111" y="99"/>
                    </a:lnTo>
                    <a:lnTo>
                      <a:pt x="101" y="153"/>
                    </a:lnTo>
                    <a:lnTo>
                      <a:pt x="0" y="54"/>
                    </a:lnTo>
                    <a:lnTo>
                      <a:pt x="1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18" name="Freeform 283"/>
              <p:cNvSpPr/>
              <p:nvPr/>
            </p:nvSpPr>
            <p:spPr bwMode="auto">
              <a:xfrm>
                <a:off x="1202" y="972"/>
                <a:ext cx="111" cy="153"/>
              </a:xfrm>
              <a:custGeom>
                <a:avLst/>
                <a:gdLst>
                  <a:gd name="T0" fmla="*/ 12 w 111"/>
                  <a:gd name="T1" fmla="*/ 0 h 153"/>
                  <a:gd name="T2" fmla="*/ 111 w 111"/>
                  <a:gd name="T3" fmla="*/ 99 h 153"/>
                  <a:gd name="T4" fmla="*/ 101 w 111"/>
                  <a:gd name="T5" fmla="*/ 153 h 153"/>
                  <a:gd name="T6" fmla="*/ 0 w 111"/>
                  <a:gd name="T7" fmla="*/ 54 h 153"/>
                  <a:gd name="T8" fmla="*/ 12 w 111"/>
                  <a:gd name="T9" fmla="*/ 0 h 153"/>
                </a:gdLst>
                <a:ahLst/>
                <a:cxnLst>
                  <a:cxn ang="0">
                    <a:pos x="T0" y="T1"/>
                  </a:cxn>
                  <a:cxn ang="0">
                    <a:pos x="T2" y="T3"/>
                  </a:cxn>
                  <a:cxn ang="0">
                    <a:pos x="T4" y="T5"/>
                  </a:cxn>
                  <a:cxn ang="0">
                    <a:pos x="T6" y="T7"/>
                  </a:cxn>
                  <a:cxn ang="0">
                    <a:pos x="T8" y="T9"/>
                  </a:cxn>
                </a:cxnLst>
                <a:rect l="0" t="0" r="r" b="b"/>
                <a:pathLst>
                  <a:path w="111" h="153">
                    <a:moveTo>
                      <a:pt x="12" y="0"/>
                    </a:moveTo>
                    <a:lnTo>
                      <a:pt x="111" y="99"/>
                    </a:lnTo>
                    <a:lnTo>
                      <a:pt x="101" y="153"/>
                    </a:lnTo>
                    <a:lnTo>
                      <a:pt x="0" y="54"/>
                    </a:lnTo>
                    <a:lnTo>
                      <a:pt x="1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19" name="Freeform 284"/>
              <p:cNvSpPr/>
              <p:nvPr/>
            </p:nvSpPr>
            <p:spPr bwMode="auto">
              <a:xfrm>
                <a:off x="1202" y="972"/>
                <a:ext cx="111" cy="153"/>
              </a:xfrm>
              <a:custGeom>
                <a:avLst/>
                <a:gdLst>
                  <a:gd name="T0" fmla="*/ 12 w 111"/>
                  <a:gd name="T1" fmla="*/ 0 h 153"/>
                  <a:gd name="T2" fmla="*/ 111 w 111"/>
                  <a:gd name="T3" fmla="*/ 99 h 153"/>
                  <a:gd name="T4" fmla="*/ 101 w 111"/>
                  <a:gd name="T5" fmla="*/ 153 h 153"/>
                  <a:gd name="T6" fmla="*/ 0 w 111"/>
                  <a:gd name="T7" fmla="*/ 54 h 153"/>
                  <a:gd name="T8" fmla="*/ 12 w 111"/>
                  <a:gd name="T9" fmla="*/ 0 h 153"/>
                </a:gdLst>
                <a:ahLst/>
                <a:cxnLst>
                  <a:cxn ang="0">
                    <a:pos x="T0" y="T1"/>
                  </a:cxn>
                  <a:cxn ang="0">
                    <a:pos x="T2" y="T3"/>
                  </a:cxn>
                  <a:cxn ang="0">
                    <a:pos x="T4" y="T5"/>
                  </a:cxn>
                  <a:cxn ang="0">
                    <a:pos x="T6" y="T7"/>
                  </a:cxn>
                  <a:cxn ang="0">
                    <a:pos x="T8" y="T9"/>
                  </a:cxn>
                </a:cxnLst>
                <a:rect l="0" t="0" r="r" b="b"/>
                <a:pathLst>
                  <a:path w="111" h="153">
                    <a:moveTo>
                      <a:pt x="12" y="0"/>
                    </a:moveTo>
                    <a:lnTo>
                      <a:pt x="111" y="99"/>
                    </a:lnTo>
                    <a:lnTo>
                      <a:pt x="101" y="153"/>
                    </a:lnTo>
                    <a:lnTo>
                      <a:pt x="0" y="54"/>
                    </a:lnTo>
                    <a:lnTo>
                      <a:pt x="1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20" name="Freeform 285"/>
              <p:cNvSpPr/>
              <p:nvPr/>
            </p:nvSpPr>
            <p:spPr bwMode="auto">
              <a:xfrm>
                <a:off x="1202" y="972"/>
                <a:ext cx="111" cy="153"/>
              </a:xfrm>
              <a:custGeom>
                <a:avLst/>
                <a:gdLst>
                  <a:gd name="T0" fmla="*/ 12 w 111"/>
                  <a:gd name="T1" fmla="*/ 0 h 153"/>
                  <a:gd name="T2" fmla="*/ 111 w 111"/>
                  <a:gd name="T3" fmla="*/ 99 h 153"/>
                  <a:gd name="T4" fmla="*/ 101 w 111"/>
                  <a:gd name="T5" fmla="*/ 153 h 153"/>
                  <a:gd name="T6" fmla="*/ 0 w 111"/>
                  <a:gd name="T7" fmla="*/ 54 h 153"/>
                  <a:gd name="T8" fmla="*/ 12 w 111"/>
                  <a:gd name="T9" fmla="*/ 0 h 153"/>
                </a:gdLst>
                <a:ahLst/>
                <a:cxnLst>
                  <a:cxn ang="0">
                    <a:pos x="T0" y="T1"/>
                  </a:cxn>
                  <a:cxn ang="0">
                    <a:pos x="T2" y="T3"/>
                  </a:cxn>
                  <a:cxn ang="0">
                    <a:pos x="T4" y="T5"/>
                  </a:cxn>
                  <a:cxn ang="0">
                    <a:pos x="T6" y="T7"/>
                  </a:cxn>
                  <a:cxn ang="0">
                    <a:pos x="T8" y="T9"/>
                  </a:cxn>
                </a:cxnLst>
                <a:rect l="0" t="0" r="r" b="b"/>
                <a:pathLst>
                  <a:path w="111" h="153">
                    <a:moveTo>
                      <a:pt x="12" y="0"/>
                    </a:moveTo>
                    <a:lnTo>
                      <a:pt x="111" y="99"/>
                    </a:lnTo>
                    <a:lnTo>
                      <a:pt x="101" y="153"/>
                    </a:lnTo>
                    <a:lnTo>
                      <a:pt x="0" y="54"/>
                    </a:lnTo>
                    <a:lnTo>
                      <a:pt x="1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21" name="Freeform 286"/>
              <p:cNvSpPr/>
              <p:nvPr/>
            </p:nvSpPr>
            <p:spPr bwMode="auto">
              <a:xfrm>
                <a:off x="1285" y="1090"/>
                <a:ext cx="118" cy="149"/>
              </a:xfrm>
              <a:custGeom>
                <a:avLst/>
                <a:gdLst>
                  <a:gd name="T0" fmla="*/ 21 w 118"/>
                  <a:gd name="T1" fmla="*/ 0 h 149"/>
                  <a:gd name="T2" fmla="*/ 118 w 118"/>
                  <a:gd name="T3" fmla="*/ 97 h 149"/>
                  <a:gd name="T4" fmla="*/ 99 w 118"/>
                  <a:gd name="T5" fmla="*/ 149 h 149"/>
                  <a:gd name="T6" fmla="*/ 0 w 118"/>
                  <a:gd name="T7" fmla="*/ 52 h 149"/>
                  <a:gd name="T8" fmla="*/ 21 w 118"/>
                  <a:gd name="T9" fmla="*/ 0 h 149"/>
                </a:gdLst>
                <a:ahLst/>
                <a:cxnLst>
                  <a:cxn ang="0">
                    <a:pos x="T0" y="T1"/>
                  </a:cxn>
                  <a:cxn ang="0">
                    <a:pos x="T2" y="T3"/>
                  </a:cxn>
                  <a:cxn ang="0">
                    <a:pos x="T4" y="T5"/>
                  </a:cxn>
                  <a:cxn ang="0">
                    <a:pos x="T6" y="T7"/>
                  </a:cxn>
                  <a:cxn ang="0">
                    <a:pos x="T8" y="T9"/>
                  </a:cxn>
                </a:cxnLst>
                <a:rect l="0" t="0" r="r" b="b"/>
                <a:pathLst>
                  <a:path w="118" h="149">
                    <a:moveTo>
                      <a:pt x="21" y="0"/>
                    </a:moveTo>
                    <a:lnTo>
                      <a:pt x="118" y="97"/>
                    </a:lnTo>
                    <a:lnTo>
                      <a:pt x="99" y="149"/>
                    </a:lnTo>
                    <a:lnTo>
                      <a:pt x="0" y="52"/>
                    </a:lnTo>
                    <a:lnTo>
                      <a:pt x="21"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22" name="Freeform 287"/>
              <p:cNvSpPr/>
              <p:nvPr/>
            </p:nvSpPr>
            <p:spPr bwMode="auto">
              <a:xfrm>
                <a:off x="1285" y="1090"/>
                <a:ext cx="118" cy="149"/>
              </a:xfrm>
              <a:custGeom>
                <a:avLst/>
                <a:gdLst>
                  <a:gd name="T0" fmla="*/ 21 w 118"/>
                  <a:gd name="T1" fmla="*/ 0 h 149"/>
                  <a:gd name="T2" fmla="*/ 118 w 118"/>
                  <a:gd name="T3" fmla="*/ 97 h 149"/>
                  <a:gd name="T4" fmla="*/ 99 w 118"/>
                  <a:gd name="T5" fmla="*/ 149 h 149"/>
                  <a:gd name="T6" fmla="*/ 0 w 118"/>
                  <a:gd name="T7" fmla="*/ 52 h 149"/>
                  <a:gd name="T8" fmla="*/ 21 w 118"/>
                  <a:gd name="T9" fmla="*/ 0 h 149"/>
                </a:gdLst>
                <a:ahLst/>
                <a:cxnLst>
                  <a:cxn ang="0">
                    <a:pos x="T0" y="T1"/>
                  </a:cxn>
                  <a:cxn ang="0">
                    <a:pos x="T2" y="T3"/>
                  </a:cxn>
                  <a:cxn ang="0">
                    <a:pos x="T4" y="T5"/>
                  </a:cxn>
                  <a:cxn ang="0">
                    <a:pos x="T6" y="T7"/>
                  </a:cxn>
                  <a:cxn ang="0">
                    <a:pos x="T8" y="T9"/>
                  </a:cxn>
                </a:cxnLst>
                <a:rect l="0" t="0" r="r" b="b"/>
                <a:pathLst>
                  <a:path w="118" h="149">
                    <a:moveTo>
                      <a:pt x="21" y="0"/>
                    </a:moveTo>
                    <a:lnTo>
                      <a:pt x="118" y="97"/>
                    </a:lnTo>
                    <a:lnTo>
                      <a:pt x="99" y="149"/>
                    </a:lnTo>
                    <a:lnTo>
                      <a:pt x="0" y="52"/>
                    </a:lnTo>
                    <a:lnTo>
                      <a:pt x="21"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23" name="Freeform 288"/>
              <p:cNvSpPr/>
              <p:nvPr/>
            </p:nvSpPr>
            <p:spPr bwMode="auto">
              <a:xfrm>
                <a:off x="1285" y="1090"/>
                <a:ext cx="118" cy="149"/>
              </a:xfrm>
              <a:custGeom>
                <a:avLst/>
                <a:gdLst>
                  <a:gd name="T0" fmla="*/ 21 w 118"/>
                  <a:gd name="T1" fmla="*/ 0 h 149"/>
                  <a:gd name="T2" fmla="*/ 118 w 118"/>
                  <a:gd name="T3" fmla="*/ 97 h 149"/>
                  <a:gd name="T4" fmla="*/ 99 w 118"/>
                  <a:gd name="T5" fmla="*/ 149 h 149"/>
                  <a:gd name="T6" fmla="*/ 0 w 118"/>
                  <a:gd name="T7" fmla="*/ 52 h 149"/>
                  <a:gd name="T8" fmla="*/ 21 w 118"/>
                  <a:gd name="T9" fmla="*/ 0 h 149"/>
                </a:gdLst>
                <a:ahLst/>
                <a:cxnLst>
                  <a:cxn ang="0">
                    <a:pos x="T0" y="T1"/>
                  </a:cxn>
                  <a:cxn ang="0">
                    <a:pos x="T2" y="T3"/>
                  </a:cxn>
                  <a:cxn ang="0">
                    <a:pos x="T4" y="T5"/>
                  </a:cxn>
                  <a:cxn ang="0">
                    <a:pos x="T6" y="T7"/>
                  </a:cxn>
                  <a:cxn ang="0">
                    <a:pos x="T8" y="T9"/>
                  </a:cxn>
                </a:cxnLst>
                <a:rect l="0" t="0" r="r" b="b"/>
                <a:pathLst>
                  <a:path w="118" h="149">
                    <a:moveTo>
                      <a:pt x="21" y="0"/>
                    </a:moveTo>
                    <a:lnTo>
                      <a:pt x="118" y="97"/>
                    </a:lnTo>
                    <a:lnTo>
                      <a:pt x="99" y="149"/>
                    </a:lnTo>
                    <a:lnTo>
                      <a:pt x="0" y="52"/>
                    </a:lnTo>
                    <a:lnTo>
                      <a:pt x="21"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24" name="Freeform 289"/>
              <p:cNvSpPr/>
              <p:nvPr/>
            </p:nvSpPr>
            <p:spPr bwMode="auto">
              <a:xfrm>
                <a:off x="1285" y="1090"/>
                <a:ext cx="118" cy="149"/>
              </a:xfrm>
              <a:custGeom>
                <a:avLst/>
                <a:gdLst>
                  <a:gd name="T0" fmla="*/ 21 w 118"/>
                  <a:gd name="T1" fmla="*/ 0 h 149"/>
                  <a:gd name="T2" fmla="*/ 118 w 118"/>
                  <a:gd name="T3" fmla="*/ 97 h 149"/>
                  <a:gd name="T4" fmla="*/ 99 w 118"/>
                  <a:gd name="T5" fmla="*/ 149 h 149"/>
                  <a:gd name="T6" fmla="*/ 0 w 118"/>
                  <a:gd name="T7" fmla="*/ 52 h 149"/>
                  <a:gd name="T8" fmla="*/ 21 w 118"/>
                  <a:gd name="T9" fmla="*/ 0 h 149"/>
                </a:gdLst>
                <a:ahLst/>
                <a:cxnLst>
                  <a:cxn ang="0">
                    <a:pos x="T0" y="T1"/>
                  </a:cxn>
                  <a:cxn ang="0">
                    <a:pos x="T2" y="T3"/>
                  </a:cxn>
                  <a:cxn ang="0">
                    <a:pos x="T4" y="T5"/>
                  </a:cxn>
                  <a:cxn ang="0">
                    <a:pos x="T6" y="T7"/>
                  </a:cxn>
                  <a:cxn ang="0">
                    <a:pos x="T8" y="T9"/>
                  </a:cxn>
                </a:cxnLst>
                <a:rect l="0" t="0" r="r" b="b"/>
                <a:pathLst>
                  <a:path w="118" h="149">
                    <a:moveTo>
                      <a:pt x="21" y="0"/>
                    </a:moveTo>
                    <a:lnTo>
                      <a:pt x="118" y="97"/>
                    </a:lnTo>
                    <a:lnTo>
                      <a:pt x="99" y="149"/>
                    </a:lnTo>
                    <a:lnTo>
                      <a:pt x="0" y="52"/>
                    </a:lnTo>
                    <a:lnTo>
                      <a:pt x="21"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25" name="Freeform 290"/>
              <p:cNvSpPr/>
              <p:nvPr/>
            </p:nvSpPr>
            <p:spPr bwMode="auto">
              <a:xfrm>
                <a:off x="1164" y="1132"/>
                <a:ext cx="220" cy="107"/>
              </a:xfrm>
              <a:custGeom>
                <a:avLst/>
                <a:gdLst>
                  <a:gd name="T0" fmla="*/ 121 w 220"/>
                  <a:gd name="T1" fmla="*/ 10 h 107"/>
                  <a:gd name="T2" fmla="*/ 220 w 220"/>
                  <a:gd name="T3" fmla="*/ 107 h 107"/>
                  <a:gd name="T4" fmla="*/ 102 w 220"/>
                  <a:gd name="T5" fmla="*/ 95 h 107"/>
                  <a:gd name="T6" fmla="*/ 0 w 220"/>
                  <a:gd name="T7" fmla="*/ 0 h 107"/>
                  <a:gd name="T8" fmla="*/ 121 w 220"/>
                  <a:gd name="T9" fmla="*/ 10 h 107"/>
                </a:gdLst>
                <a:ahLst/>
                <a:cxnLst>
                  <a:cxn ang="0">
                    <a:pos x="T0" y="T1"/>
                  </a:cxn>
                  <a:cxn ang="0">
                    <a:pos x="T2" y="T3"/>
                  </a:cxn>
                  <a:cxn ang="0">
                    <a:pos x="T4" y="T5"/>
                  </a:cxn>
                  <a:cxn ang="0">
                    <a:pos x="T6" y="T7"/>
                  </a:cxn>
                  <a:cxn ang="0">
                    <a:pos x="T8" y="T9"/>
                  </a:cxn>
                </a:cxnLst>
                <a:rect l="0" t="0" r="r" b="b"/>
                <a:pathLst>
                  <a:path w="220" h="107">
                    <a:moveTo>
                      <a:pt x="121" y="10"/>
                    </a:moveTo>
                    <a:lnTo>
                      <a:pt x="220" y="107"/>
                    </a:lnTo>
                    <a:lnTo>
                      <a:pt x="102" y="95"/>
                    </a:lnTo>
                    <a:lnTo>
                      <a:pt x="0" y="0"/>
                    </a:lnTo>
                    <a:lnTo>
                      <a:pt x="121" y="1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26" name="Freeform 291"/>
              <p:cNvSpPr/>
              <p:nvPr/>
            </p:nvSpPr>
            <p:spPr bwMode="auto">
              <a:xfrm>
                <a:off x="1164" y="1132"/>
                <a:ext cx="220" cy="107"/>
              </a:xfrm>
              <a:custGeom>
                <a:avLst/>
                <a:gdLst>
                  <a:gd name="T0" fmla="*/ 121 w 220"/>
                  <a:gd name="T1" fmla="*/ 10 h 107"/>
                  <a:gd name="T2" fmla="*/ 220 w 220"/>
                  <a:gd name="T3" fmla="*/ 107 h 107"/>
                  <a:gd name="T4" fmla="*/ 102 w 220"/>
                  <a:gd name="T5" fmla="*/ 95 h 107"/>
                  <a:gd name="T6" fmla="*/ 0 w 220"/>
                  <a:gd name="T7" fmla="*/ 0 h 107"/>
                  <a:gd name="T8" fmla="*/ 121 w 220"/>
                  <a:gd name="T9" fmla="*/ 10 h 107"/>
                </a:gdLst>
                <a:ahLst/>
                <a:cxnLst>
                  <a:cxn ang="0">
                    <a:pos x="T0" y="T1"/>
                  </a:cxn>
                  <a:cxn ang="0">
                    <a:pos x="T2" y="T3"/>
                  </a:cxn>
                  <a:cxn ang="0">
                    <a:pos x="T4" y="T5"/>
                  </a:cxn>
                  <a:cxn ang="0">
                    <a:pos x="T6" y="T7"/>
                  </a:cxn>
                  <a:cxn ang="0">
                    <a:pos x="T8" y="T9"/>
                  </a:cxn>
                </a:cxnLst>
                <a:rect l="0" t="0" r="r" b="b"/>
                <a:pathLst>
                  <a:path w="220" h="107">
                    <a:moveTo>
                      <a:pt x="121" y="10"/>
                    </a:moveTo>
                    <a:lnTo>
                      <a:pt x="220" y="107"/>
                    </a:lnTo>
                    <a:lnTo>
                      <a:pt x="102" y="95"/>
                    </a:lnTo>
                    <a:lnTo>
                      <a:pt x="0" y="0"/>
                    </a:lnTo>
                    <a:lnTo>
                      <a:pt x="121" y="1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27" name="Freeform 292"/>
              <p:cNvSpPr/>
              <p:nvPr/>
            </p:nvSpPr>
            <p:spPr bwMode="auto">
              <a:xfrm>
                <a:off x="1164" y="1132"/>
                <a:ext cx="220" cy="107"/>
              </a:xfrm>
              <a:custGeom>
                <a:avLst/>
                <a:gdLst>
                  <a:gd name="T0" fmla="*/ 121 w 220"/>
                  <a:gd name="T1" fmla="*/ 10 h 107"/>
                  <a:gd name="T2" fmla="*/ 220 w 220"/>
                  <a:gd name="T3" fmla="*/ 107 h 107"/>
                  <a:gd name="T4" fmla="*/ 102 w 220"/>
                  <a:gd name="T5" fmla="*/ 95 h 107"/>
                  <a:gd name="T6" fmla="*/ 0 w 220"/>
                  <a:gd name="T7" fmla="*/ 0 h 107"/>
                  <a:gd name="T8" fmla="*/ 121 w 220"/>
                  <a:gd name="T9" fmla="*/ 10 h 107"/>
                </a:gdLst>
                <a:ahLst/>
                <a:cxnLst>
                  <a:cxn ang="0">
                    <a:pos x="T0" y="T1"/>
                  </a:cxn>
                  <a:cxn ang="0">
                    <a:pos x="T2" y="T3"/>
                  </a:cxn>
                  <a:cxn ang="0">
                    <a:pos x="T4" y="T5"/>
                  </a:cxn>
                  <a:cxn ang="0">
                    <a:pos x="T6" y="T7"/>
                  </a:cxn>
                  <a:cxn ang="0">
                    <a:pos x="T8" y="T9"/>
                  </a:cxn>
                </a:cxnLst>
                <a:rect l="0" t="0" r="r" b="b"/>
                <a:pathLst>
                  <a:path w="220" h="107">
                    <a:moveTo>
                      <a:pt x="121" y="10"/>
                    </a:moveTo>
                    <a:lnTo>
                      <a:pt x="220" y="107"/>
                    </a:lnTo>
                    <a:lnTo>
                      <a:pt x="102" y="95"/>
                    </a:lnTo>
                    <a:lnTo>
                      <a:pt x="0" y="0"/>
                    </a:lnTo>
                    <a:lnTo>
                      <a:pt x="121" y="1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28" name="Freeform 293"/>
              <p:cNvSpPr/>
              <p:nvPr/>
            </p:nvSpPr>
            <p:spPr bwMode="auto">
              <a:xfrm>
                <a:off x="1164" y="1132"/>
                <a:ext cx="220" cy="107"/>
              </a:xfrm>
              <a:custGeom>
                <a:avLst/>
                <a:gdLst>
                  <a:gd name="T0" fmla="*/ 121 w 220"/>
                  <a:gd name="T1" fmla="*/ 10 h 107"/>
                  <a:gd name="T2" fmla="*/ 220 w 220"/>
                  <a:gd name="T3" fmla="*/ 107 h 107"/>
                  <a:gd name="T4" fmla="*/ 102 w 220"/>
                  <a:gd name="T5" fmla="*/ 95 h 107"/>
                  <a:gd name="T6" fmla="*/ 0 w 220"/>
                  <a:gd name="T7" fmla="*/ 0 h 107"/>
                  <a:gd name="T8" fmla="*/ 121 w 220"/>
                  <a:gd name="T9" fmla="*/ 10 h 107"/>
                </a:gdLst>
                <a:ahLst/>
                <a:cxnLst>
                  <a:cxn ang="0">
                    <a:pos x="T0" y="T1"/>
                  </a:cxn>
                  <a:cxn ang="0">
                    <a:pos x="T2" y="T3"/>
                  </a:cxn>
                  <a:cxn ang="0">
                    <a:pos x="T4" y="T5"/>
                  </a:cxn>
                  <a:cxn ang="0">
                    <a:pos x="T6" y="T7"/>
                  </a:cxn>
                  <a:cxn ang="0">
                    <a:pos x="T8" y="T9"/>
                  </a:cxn>
                </a:cxnLst>
                <a:rect l="0" t="0" r="r" b="b"/>
                <a:pathLst>
                  <a:path w="220" h="107">
                    <a:moveTo>
                      <a:pt x="121" y="10"/>
                    </a:moveTo>
                    <a:lnTo>
                      <a:pt x="220" y="107"/>
                    </a:lnTo>
                    <a:lnTo>
                      <a:pt x="102" y="95"/>
                    </a:lnTo>
                    <a:lnTo>
                      <a:pt x="0" y="0"/>
                    </a:lnTo>
                    <a:lnTo>
                      <a:pt x="121" y="1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29" name="Freeform 294"/>
              <p:cNvSpPr/>
              <p:nvPr/>
            </p:nvSpPr>
            <p:spPr bwMode="auto">
              <a:xfrm>
                <a:off x="694" y="969"/>
                <a:ext cx="470" cy="218"/>
              </a:xfrm>
              <a:custGeom>
                <a:avLst/>
                <a:gdLst>
                  <a:gd name="T0" fmla="*/ 0 w 470"/>
                  <a:gd name="T1" fmla="*/ 0 h 218"/>
                  <a:gd name="T2" fmla="*/ 116 w 470"/>
                  <a:gd name="T3" fmla="*/ 102 h 218"/>
                  <a:gd name="T4" fmla="*/ 470 w 470"/>
                  <a:gd name="T5" fmla="*/ 218 h 218"/>
                  <a:gd name="T6" fmla="*/ 366 w 470"/>
                  <a:gd name="T7" fmla="*/ 121 h 218"/>
                  <a:gd name="T8" fmla="*/ 0 w 470"/>
                  <a:gd name="T9" fmla="*/ 0 h 218"/>
                </a:gdLst>
                <a:ahLst/>
                <a:cxnLst>
                  <a:cxn ang="0">
                    <a:pos x="T0" y="T1"/>
                  </a:cxn>
                  <a:cxn ang="0">
                    <a:pos x="T2" y="T3"/>
                  </a:cxn>
                  <a:cxn ang="0">
                    <a:pos x="T4" y="T5"/>
                  </a:cxn>
                  <a:cxn ang="0">
                    <a:pos x="T6" y="T7"/>
                  </a:cxn>
                  <a:cxn ang="0">
                    <a:pos x="T8" y="T9"/>
                  </a:cxn>
                </a:cxnLst>
                <a:rect l="0" t="0" r="r" b="b"/>
                <a:pathLst>
                  <a:path w="470" h="218">
                    <a:moveTo>
                      <a:pt x="0" y="0"/>
                    </a:moveTo>
                    <a:lnTo>
                      <a:pt x="116" y="102"/>
                    </a:lnTo>
                    <a:lnTo>
                      <a:pt x="470" y="218"/>
                    </a:lnTo>
                    <a:lnTo>
                      <a:pt x="366" y="12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30" name="Freeform 295"/>
              <p:cNvSpPr/>
              <p:nvPr/>
            </p:nvSpPr>
            <p:spPr bwMode="auto">
              <a:xfrm>
                <a:off x="694" y="969"/>
                <a:ext cx="470" cy="218"/>
              </a:xfrm>
              <a:custGeom>
                <a:avLst/>
                <a:gdLst>
                  <a:gd name="T0" fmla="*/ 0 w 470"/>
                  <a:gd name="T1" fmla="*/ 0 h 218"/>
                  <a:gd name="T2" fmla="*/ 116 w 470"/>
                  <a:gd name="T3" fmla="*/ 102 h 218"/>
                  <a:gd name="T4" fmla="*/ 470 w 470"/>
                  <a:gd name="T5" fmla="*/ 218 h 218"/>
                  <a:gd name="T6" fmla="*/ 366 w 470"/>
                  <a:gd name="T7" fmla="*/ 121 h 218"/>
                  <a:gd name="T8" fmla="*/ 0 w 470"/>
                  <a:gd name="T9" fmla="*/ 0 h 218"/>
                </a:gdLst>
                <a:ahLst/>
                <a:cxnLst>
                  <a:cxn ang="0">
                    <a:pos x="T0" y="T1"/>
                  </a:cxn>
                  <a:cxn ang="0">
                    <a:pos x="T2" y="T3"/>
                  </a:cxn>
                  <a:cxn ang="0">
                    <a:pos x="T4" y="T5"/>
                  </a:cxn>
                  <a:cxn ang="0">
                    <a:pos x="T6" y="T7"/>
                  </a:cxn>
                  <a:cxn ang="0">
                    <a:pos x="T8" y="T9"/>
                  </a:cxn>
                </a:cxnLst>
                <a:rect l="0" t="0" r="r" b="b"/>
                <a:pathLst>
                  <a:path w="470" h="218">
                    <a:moveTo>
                      <a:pt x="0" y="0"/>
                    </a:moveTo>
                    <a:lnTo>
                      <a:pt x="116" y="102"/>
                    </a:lnTo>
                    <a:lnTo>
                      <a:pt x="470" y="218"/>
                    </a:lnTo>
                    <a:lnTo>
                      <a:pt x="366" y="12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31" name="Freeform 296"/>
              <p:cNvSpPr/>
              <p:nvPr/>
            </p:nvSpPr>
            <p:spPr bwMode="auto">
              <a:xfrm>
                <a:off x="694" y="969"/>
                <a:ext cx="470" cy="218"/>
              </a:xfrm>
              <a:custGeom>
                <a:avLst/>
                <a:gdLst>
                  <a:gd name="T0" fmla="*/ 0 w 470"/>
                  <a:gd name="T1" fmla="*/ 0 h 218"/>
                  <a:gd name="T2" fmla="*/ 116 w 470"/>
                  <a:gd name="T3" fmla="*/ 102 h 218"/>
                  <a:gd name="T4" fmla="*/ 470 w 470"/>
                  <a:gd name="T5" fmla="*/ 218 h 218"/>
                  <a:gd name="T6" fmla="*/ 366 w 470"/>
                  <a:gd name="T7" fmla="*/ 121 h 218"/>
                  <a:gd name="T8" fmla="*/ 0 w 470"/>
                  <a:gd name="T9" fmla="*/ 0 h 218"/>
                </a:gdLst>
                <a:ahLst/>
                <a:cxnLst>
                  <a:cxn ang="0">
                    <a:pos x="T0" y="T1"/>
                  </a:cxn>
                  <a:cxn ang="0">
                    <a:pos x="T2" y="T3"/>
                  </a:cxn>
                  <a:cxn ang="0">
                    <a:pos x="T4" y="T5"/>
                  </a:cxn>
                  <a:cxn ang="0">
                    <a:pos x="T6" y="T7"/>
                  </a:cxn>
                  <a:cxn ang="0">
                    <a:pos x="T8" y="T9"/>
                  </a:cxn>
                </a:cxnLst>
                <a:rect l="0" t="0" r="r" b="b"/>
                <a:pathLst>
                  <a:path w="470" h="218">
                    <a:moveTo>
                      <a:pt x="0" y="0"/>
                    </a:moveTo>
                    <a:lnTo>
                      <a:pt x="116" y="102"/>
                    </a:lnTo>
                    <a:lnTo>
                      <a:pt x="470" y="218"/>
                    </a:lnTo>
                    <a:lnTo>
                      <a:pt x="366" y="12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32" name="Freeform 297"/>
              <p:cNvSpPr/>
              <p:nvPr/>
            </p:nvSpPr>
            <p:spPr bwMode="auto">
              <a:xfrm>
                <a:off x="694" y="969"/>
                <a:ext cx="470" cy="218"/>
              </a:xfrm>
              <a:custGeom>
                <a:avLst/>
                <a:gdLst>
                  <a:gd name="T0" fmla="*/ 0 w 470"/>
                  <a:gd name="T1" fmla="*/ 0 h 218"/>
                  <a:gd name="T2" fmla="*/ 116 w 470"/>
                  <a:gd name="T3" fmla="*/ 102 h 218"/>
                  <a:gd name="T4" fmla="*/ 470 w 470"/>
                  <a:gd name="T5" fmla="*/ 218 h 218"/>
                  <a:gd name="T6" fmla="*/ 366 w 470"/>
                  <a:gd name="T7" fmla="*/ 121 h 218"/>
                  <a:gd name="T8" fmla="*/ 0 w 470"/>
                  <a:gd name="T9" fmla="*/ 0 h 218"/>
                </a:gdLst>
                <a:ahLst/>
                <a:cxnLst>
                  <a:cxn ang="0">
                    <a:pos x="T0" y="T1"/>
                  </a:cxn>
                  <a:cxn ang="0">
                    <a:pos x="T2" y="T3"/>
                  </a:cxn>
                  <a:cxn ang="0">
                    <a:pos x="T4" y="T5"/>
                  </a:cxn>
                  <a:cxn ang="0">
                    <a:pos x="T6" y="T7"/>
                  </a:cxn>
                  <a:cxn ang="0">
                    <a:pos x="T8" y="T9"/>
                  </a:cxn>
                </a:cxnLst>
                <a:rect l="0" t="0" r="r" b="b"/>
                <a:pathLst>
                  <a:path w="470" h="218">
                    <a:moveTo>
                      <a:pt x="0" y="0"/>
                    </a:moveTo>
                    <a:lnTo>
                      <a:pt x="116" y="102"/>
                    </a:lnTo>
                    <a:lnTo>
                      <a:pt x="470" y="218"/>
                    </a:lnTo>
                    <a:lnTo>
                      <a:pt x="366" y="12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33" name="Freeform 298"/>
              <p:cNvSpPr/>
              <p:nvPr/>
            </p:nvSpPr>
            <p:spPr bwMode="auto">
              <a:xfrm>
                <a:off x="1140" y="1182"/>
                <a:ext cx="182" cy="179"/>
              </a:xfrm>
              <a:custGeom>
                <a:avLst/>
                <a:gdLst>
                  <a:gd name="T0" fmla="*/ 0 w 182"/>
                  <a:gd name="T1" fmla="*/ 0 h 179"/>
                  <a:gd name="T2" fmla="*/ 102 w 182"/>
                  <a:gd name="T3" fmla="*/ 94 h 179"/>
                  <a:gd name="T4" fmla="*/ 182 w 182"/>
                  <a:gd name="T5" fmla="*/ 179 h 179"/>
                  <a:gd name="T6" fmla="*/ 83 w 182"/>
                  <a:gd name="T7" fmla="*/ 87 h 179"/>
                  <a:gd name="T8" fmla="*/ 0 w 182"/>
                  <a:gd name="T9" fmla="*/ 0 h 179"/>
                </a:gdLst>
                <a:ahLst/>
                <a:cxnLst>
                  <a:cxn ang="0">
                    <a:pos x="T0" y="T1"/>
                  </a:cxn>
                  <a:cxn ang="0">
                    <a:pos x="T2" y="T3"/>
                  </a:cxn>
                  <a:cxn ang="0">
                    <a:pos x="T4" y="T5"/>
                  </a:cxn>
                  <a:cxn ang="0">
                    <a:pos x="T6" y="T7"/>
                  </a:cxn>
                  <a:cxn ang="0">
                    <a:pos x="T8" y="T9"/>
                  </a:cxn>
                </a:cxnLst>
                <a:rect l="0" t="0" r="r" b="b"/>
                <a:pathLst>
                  <a:path w="182" h="179">
                    <a:moveTo>
                      <a:pt x="0" y="0"/>
                    </a:moveTo>
                    <a:lnTo>
                      <a:pt x="102" y="94"/>
                    </a:lnTo>
                    <a:lnTo>
                      <a:pt x="182" y="179"/>
                    </a:lnTo>
                    <a:lnTo>
                      <a:pt x="83" y="8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34" name="Freeform 299"/>
              <p:cNvSpPr/>
              <p:nvPr/>
            </p:nvSpPr>
            <p:spPr bwMode="auto">
              <a:xfrm>
                <a:off x="1140" y="1182"/>
                <a:ext cx="182" cy="179"/>
              </a:xfrm>
              <a:custGeom>
                <a:avLst/>
                <a:gdLst>
                  <a:gd name="T0" fmla="*/ 0 w 182"/>
                  <a:gd name="T1" fmla="*/ 0 h 179"/>
                  <a:gd name="T2" fmla="*/ 102 w 182"/>
                  <a:gd name="T3" fmla="*/ 94 h 179"/>
                  <a:gd name="T4" fmla="*/ 182 w 182"/>
                  <a:gd name="T5" fmla="*/ 179 h 179"/>
                  <a:gd name="T6" fmla="*/ 83 w 182"/>
                  <a:gd name="T7" fmla="*/ 87 h 179"/>
                  <a:gd name="T8" fmla="*/ 0 w 182"/>
                  <a:gd name="T9" fmla="*/ 0 h 179"/>
                </a:gdLst>
                <a:ahLst/>
                <a:cxnLst>
                  <a:cxn ang="0">
                    <a:pos x="T0" y="T1"/>
                  </a:cxn>
                  <a:cxn ang="0">
                    <a:pos x="T2" y="T3"/>
                  </a:cxn>
                  <a:cxn ang="0">
                    <a:pos x="T4" y="T5"/>
                  </a:cxn>
                  <a:cxn ang="0">
                    <a:pos x="T6" y="T7"/>
                  </a:cxn>
                  <a:cxn ang="0">
                    <a:pos x="T8" y="T9"/>
                  </a:cxn>
                </a:cxnLst>
                <a:rect l="0" t="0" r="r" b="b"/>
                <a:pathLst>
                  <a:path w="182" h="179">
                    <a:moveTo>
                      <a:pt x="0" y="0"/>
                    </a:moveTo>
                    <a:lnTo>
                      <a:pt x="102" y="94"/>
                    </a:lnTo>
                    <a:lnTo>
                      <a:pt x="182" y="179"/>
                    </a:lnTo>
                    <a:lnTo>
                      <a:pt x="83" y="8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35" name="Freeform 300"/>
              <p:cNvSpPr/>
              <p:nvPr/>
            </p:nvSpPr>
            <p:spPr bwMode="auto">
              <a:xfrm>
                <a:off x="1140" y="1182"/>
                <a:ext cx="182" cy="179"/>
              </a:xfrm>
              <a:custGeom>
                <a:avLst/>
                <a:gdLst>
                  <a:gd name="T0" fmla="*/ 0 w 182"/>
                  <a:gd name="T1" fmla="*/ 0 h 179"/>
                  <a:gd name="T2" fmla="*/ 102 w 182"/>
                  <a:gd name="T3" fmla="*/ 94 h 179"/>
                  <a:gd name="T4" fmla="*/ 182 w 182"/>
                  <a:gd name="T5" fmla="*/ 179 h 179"/>
                  <a:gd name="T6" fmla="*/ 83 w 182"/>
                  <a:gd name="T7" fmla="*/ 87 h 179"/>
                  <a:gd name="T8" fmla="*/ 0 w 182"/>
                  <a:gd name="T9" fmla="*/ 0 h 179"/>
                </a:gdLst>
                <a:ahLst/>
                <a:cxnLst>
                  <a:cxn ang="0">
                    <a:pos x="T0" y="T1"/>
                  </a:cxn>
                  <a:cxn ang="0">
                    <a:pos x="T2" y="T3"/>
                  </a:cxn>
                  <a:cxn ang="0">
                    <a:pos x="T4" y="T5"/>
                  </a:cxn>
                  <a:cxn ang="0">
                    <a:pos x="T6" y="T7"/>
                  </a:cxn>
                  <a:cxn ang="0">
                    <a:pos x="T8" y="T9"/>
                  </a:cxn>
                </a:cxnLst>
                <a:rect l="0" t="0" r="r" b="b"/>
                <a:pathLst>
                  <a:path w="182" h="179">
                    <a:moveTo>
                      <a:pt x="0" y="0"/>
                    </a:moveTo>
                    <a:lnTo>
                      <a:pt x="102" y="94"/>
                    </a:lnTo>
                    <a:lnTo>
                      <a:pt x="182" y="179"/>
                    </a:lnTo>
                    <a:lnTo>
                      <a:pt x="83" y="8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36" name="Freeform 301"/>
              <p:cNvSpPr/>
              <p:nvPr/>
            </p:nvSpPr>
            <p:spPr bwMode="auto">
              <a:xfrm>
                <a:off x="1140" y="1182"/>
                <a:ext cx="182" cy="179"/>
              </a:xfrm>
              <a:custGeom>
                <a:avLst/>
                <a:gdLst>
                  <a:gd name="T0" fmla="*/ 0 w 182"/>
                  <a:gd name="T1" fmla="*/ 0 h 179"/>
                  <a:gd name="T2" fmla="*/ 102 w 182"/>
                  <a:gd name="T3" fmla="*/ 94 h 179"/>
                  <a:gd name="T4" fmla="*/ 182 w 182"/>
                  <a:gd name="T5" fmla="*/ 179 h 179"/>
                  <a:gd name="T6" fmla="*/ 83 w 182"/>
                  <a:gd name="T7" fmla="*/ 87 h 179"/>
                  <a:gd name="T8" fmla="*/ 0 w 182"/>
                  <a:gd name="T9" fmla="*/ 0 h 179"/>
                </a:gdLst>
                <a:ahLst/>
                <a:cxnLst>
                  <a:cxn ang="0">
                    <a:pos x="T0" y="T1"/>
                  </a:cxn>
                  <a:cxn ang="0">
                    <a:pos x="T2" y="T3"/>
                  </a:cxn>
                  <a:cxn ang="0">
                    <a:pos x="T4" y="T5"/>
                  </a:cxn>
                  <a:cxn ang="0">
                    <a:pos x="T6" y="T7"/>
                  </a:cxn>
                  <a:cxn ang="0">
                    <a:pos x="T8" y="T9"/>
                  </a:cxn>
                </a:cxnLst>
                <a:rect l="0" t="0" r="r" b="b"/>
                <a:pathLst>
                  <a:path w="182" h="179">
                    <a:moveTo>
                      <a:pt x="0" y="0"/>
                    </a:moveTo>
                    <a:lnTo>
                      <a:pt x="102" y="94"/>
                    </a:lnTo>
                    <a:lnTo>
                      <a:pt x="182" y="179"/>
                    </a:lnTo>
                    <a:lnTo>
                      <a:pt x="83" y="8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37" name="Freeform 302"/>
              <p:cNvSpPr/>
              <p:nvPr/>
            </p:nvSpPr>
            <p:spPr bwMode="auto">
              <a:xfrm>
                <a:off x="1190" y="1269"/>
                <a:ext cx="132" cy="137"/>
              </a:xfrm>
              <a:custGeom>
                <a:avLst/>
                <a:gdLst>
                  <a:gd name="T0" fmla="*/ 33 w 132"/>
                  <a:gd name="T1" fmla="*/ 0 h 137"/>
                  <a:gd name="T2" fmla="*/ 132 w 132"/>
                  <a:gd name="T3" fmla="*/ 92 h 137"/>
                  <a:gd name="T4" fmla="*/ 102 w 132"/>
                  <a:gd name="T5" fmla="*/ 137 h 137"/>
                  <a:gd name="T6" fmla="*/ 0 w 132"/>
                  <a:gd name="T7" fmla="*/ 48 h 137"/>
                  <a:gd name="T8" fmla="*/ 33 w 132"/>
                  <a:gd name="T9" fmla="*/ 0 h 137"/>
                </a:gdLst>
                <a:ahLst/>
                <a:cxnLst>
                  <a:cxn ang="0">
                    <a:pos x="T0" y="T1"/>
                  </a:cxn>
                  <a:cxn ang="0">
                    <a:pos x="T2" y="T3"/>
                  </a:cxn>
                  <a:cxn ang="0">
                    <a:pos x="T4" y="T5"/>
                  </a:cxn>
                  <a:cxn ang="0">
                    <a:pos x="T6" y="T7"/>
                  </a:cxn>
                  <a:cxn ang="0">
                    <a:pos x="T8" y="T9"/>
                  </a:cxn>
                </a:cxnLst>
                <a:rect l="0" t="0" r="r" b="b"/>
                <a:pathLst>
                  <a:path w="132" h="137">
                    <a:moveTo>
                      <a:pt x="33" y="0"/>
                    </a:moveTo>
                    <a:lnTo>
                      <a:pt x="132" y="92"/>
                    </a:lnTo>
                    <a:lnTo>
                      <a:pt x="102" y="137"/>
                    </a:lnTo>
                    <a:lnTo>
                      <a:pt x="0" y="48"/>
                    </a:lnTo>
                    <a:lnTo>
                      <a:pt x="3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38" name="Freeform 303"/>
              <p:cNvSpPr/>
              <p:nvPr/>
            </p:nvSpPr>
            <p:spPr bwMode="auto">
              <a:xfrm>
                <a:off x="1190" y="1269"/>
                <a:ext cx="132" cy="137"/>
              </a:xfrm>
              <a:custGeom>
                <a:avLst/>
                <a:gdLst>
                  <a:gd name="T0" fmla="*/ 33 w 132"/>
                  <a:gd name="T1" fmla="*/ 0 h 137"/>
                  <a:gd name="T2" fmla="*/ 132 w 132"/>
                  <a:gd name="T3" fmla="*/ 92 h 137"/>
                  <a:gd name="T4" fmla="*/ 102 w 132"/>
                  <a:gd name="T5" fmla="*/ 137 h 137"/>
                  <a:gd name="T6" fmla="*/ 0 w 132"/>
                  <a:gd name="T7" fmla="*/ 48 h 137"/>
                  <a:gd name="T8" fmla="*/ 33 w 132"/>
                  <a:gd name="T9" fmla="*/ 0 h 137"/>
                </a:gdLst>
                <a:ahLst/>
                <a:cxnLst>
                  <a:cxn ang="0">
                    <a:pos x="T0" y="T1"/>
                  </a:cxn>
                  <a:cxn ang="0">
                    <a:pos x="T2" y="T3"/>
                  </a:cxn>
                  <a:cxn ang="0">
                    <a:pos x="T4" y="T5"/>
                  </a:cxn>
                  <a:cxn ang="0">
                    <a:pos x="T6" y="T7"/>
                  </a:cxn>
                  <a:cxn ang="0">
                    <a:pos x="T8" y="T9"/>
                  </a:cxn>
                </a:cxnLst>
                <a:rect l="0" t="0" r="r" b="b"/>
                <a:pathLst>
                  <a:path w="132" h="137">
                    <a:moveTo>
                      <a:pt x="33" y="0"/>
                    </a:moveTo>
                    <a:lnTo>
                      <a:pt x="132" y="92"/>
                    </a:lnTo>
                    <a:lnTo>
                      <a:pt x="102" y="137"/>
                    </a:lnTo>
                    <a:lnTo>
                      <a:pt x="0" y="48"/>
                    </a:lnTo>
                    <a:lnTo>
                      <a:pt x="3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39" name="Freeform 304"/>
              <p:cNvSpPr/>
              <p:nvPr/>
            </p:nvSpPr>
            <p:spPr bwMode="auto">
              <a:xfrm>
                <a:off x="1190" y="1269"/>
                <a:ext cx="132" cy="137"/>
              </a:xfrm>
              <a:custGeom>
                <a:avLst/>
                <a:gdLst>
                  <a:gd name="T0" fmla="*/ 33 w 132"/>
                  <a:gd name="T1" fmla="*/ 0 h 137"/>
                  <a:gd name="T2" fmla="*/ 132 w 132"/>
                  <a:gd name="T3" fmla="*/ 92 h 137"/>
                  <a:gd name="T4" fmla="*/ 102 w 132"/>
                  <a:gd name="T5" fmla="*/ 137 h 137"/>
                  <a:gd name="T6" fmla="*/ 0 w 132"/>
                  <a:gd name="T7" fmla="*/ 48 h 137"/>
                  <a:gd name="T8" fmla="*/ 33 w 132"/>
                  <a:gd name="T9" fmla="*/ 0 h 137"/>
                </a:gdLst>
                <a:ahLst/>
                <a:cxnLst>
                  <a:cxn ang="0">
                    <a:pos x="T0" y="T1"/>
                  </a:cxn>
                  <a:cxn ang="0">
                    <a:pos x="T2" y="T3"/>
                  </a:cxn>
                  <a:cxn ang="0">
                    <a:pos x="T4" y="T5"/>
                  </a:cxn>
                  <a:cxn ang="0">
                    <a:pos x="T6" y="T7"/>
                  </a:cxn>
                  <a:cxn ang="0">
                    <a:pos x="T8" y="T9"/>
                  </a:cxn>
                </a:cxnLst>
                <a:rect l="0" t="0" r="r" b="b"/>
                <a:pathLst>
                  <a:path w="132" h="137">
                    <a:moveTo>
                      <a:pt x="33" y="0"/>
                    </a:moveTo>
                    <a:lnTo>
                      <a:pt x="132" y="92"/>
                    </a:lnTo>
                    <a:lnTo>
                      <a:pt x="102" y="137"/>
                    </a:lnTo>
                    <a:lnTo>
                      <a:pt x="0" y="48"/>
                    </a:lnTo>
                    <a:lnTo>
                      <a:pt x="3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40" name="Freeform 305"/>
              <p:cNvSpPr/>
              <p:nvPr/>
            </p:nvSpPr>
            <p:spPr bwMode="auto">
              <a:xfrm>
                <a:off x="1190" y="1269"/>
                <a:ext cx="132" cy="137"/>
              </a:xfrm>
              <a:custGeom>
                <a:avLst/>
                <a:gdLst>
                  <a:gd name="T0" fmla="*/ 33 w 132"/>
                  <a:gd name="T1" fmla="*/ 0 h 137"/>
                  <a:gd name="T2" fmla="*/ 132 w 132"/>
                  <a:gd name="T3" fmla="*/ 92 h 137"/>
                  <a:gd name="T4" fmla="*/ 102 w 132"/>
                  <a:gd name="T5" fmla="*/ 137 h 137"/>
                  <a:gd name="T6" fmla="*/ 0 w 132"/>
                  <a:gd name="T7" fmla="*/ 48 h 137"/>
                  <a:gd name="T8" fmla="*/ 33 w 132"/>
                  <a:gd name="T9" fmla="*/ 0 h 137"/>
                </a:gdLst>
                <a:ahLst/>
                <a:cxnLst>
                  <a:cxn ang="0">
                    <a:pos x="T0" y="T1"/>
                  </a:cxn>
                  <a:cxn ang="0">
                    <a:pos x="T2" y="T3"/>
                  </a:cxn>
                  <a:cxn ang="0">
                    <a:pos x="T4" y="T5"/>
                  </a:cxn>
                  <a:cxn ang="0">
                    <a:pos x="T6" y="T7"/>
                  </a:cxn>
                  <a:cxn ang="0">
                    <a:pos x="T8" y="T9"/>
                  </a:cxn>
                </a:cxnLst>
                <a:rect l="0" t="0" r="r" b="b"/>
                <a:pathLst>
                  <a:path w="132" h="137">
                    <a:moveTo>
                      <a:pt x="33" y="0"/>
                    </a:moveTo>
                    <a:lnTo>
                      <a:pt x="132" y="92"/>
                    </a:lnTo>
                    <a:lnTo>
                      <a:pt x="102" y="137"/>
                    </a:lnTo>
                    <a:lnTo>
                      <a:pt x="0" y="48"/>
                    </a:lnTo>
                    <a:lnTo>
                      <a:pt x="3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41" name="Freeform 306"/>
              <p:cNvSpPr/>
              <p:nvPr/>
            </p:nvSpPr>
            <p:spPr bwMode="auto">
              <a:xfrm>
                <a:off x="1077" y="1276"/>
                <a:ext cx="215" cy="130"/>
              </a:xfrm>
              <a:custGeom>
                <a:avLst/>
                <a:gdLst>
                  <a:gd name="T0" fmla="*/ 113 w 215"/>
                  <a:gd name="T1" fmla="*/ 41 h 130"/>
                  <a:gd name="T2" fmla="*/ 215 w 215"/>
                  <a:gd name="T3" fmla="*/ 130 h 130"/>
                  <a:gd name="T4" fmla="*/ 104 w 215"/>
                  <a:gd name="T5" fmla="*/ 90 h 130"/>
                  <a:gd name="T6" fmla="*/ 0 w 215"/>
                  <a:gd name="T7" fmla="*/ 0 h 130"/>
                  <a:gd name="T8" fmla="*/ 113 w 215"/>
                  <a:gd name="T9" fmla="*/ 41 h 130"/>
                </a:gdLst>
                <a:ahLst/>
                <a:cxnLst>
                  <a:cxn ang="0">
                    <a:pos x="T0" y="T1"/>
                  </a:cxn>
                  <a:cxn ang="0">
                    <a:pos x="T2" y="T3"/>
                  </a:cxn>
                  <a:cxn ang="0">
                    <a:pos x="T4" y="T5"/>
                  </a:cxn>
                  <a:cxn ang="0">
                    <a:pos x="T6" y="T7"/>
                  </a:cxn>
                  <a:cxn ang="0">
                    <a:pos x="T8" y="T9"/>
                  </a:cxn>
                </a:cxnLst>
                <a:rect l="0" t="0" r="r" b="b"/>
                <a:pathLst>
                  <a:path w="215" h="130">
                    <a:moveTo>
                      <a:pt x="113" y="41"/>
                    </a:moveTo>
                    <a:lnTo>
                      <a:pt x="215" y="130"/>
                    </a:lnTo>
                    <a:lnTo>
                      <a:pt x="104" y="90"/>
                    </a:lnTo>
                    <a:lnTo>
                      <a:pt x="0" y="0"/>
                    </a:lnTo>
                    <a:lnTo>
                      <a:pt x="113" y="41"/>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42" name="Freeform 307"/>
              <p:cNvSpPr/>
              <p:nvPr/>
            </p:nvSpPr>
            <p:spPr bwMode="auto">
              <a:xfrm>
                <a:off x="1077" y="1276"/>
                <a:ext cx="215" cy="130"/>
              </a:xfrm>
              <a:custGeom>
                <a:avLst/>
                <a:gdLst>
                  <a:gd name="T0" fmla="*/ 113 w 215"/>
                  <a:gd name="T1" fmla="*/ 41 h 130"/>
                  <a:gd name="T2" fmla="*/ 215 w 215"/>
                  <a:gd name="T3" fmla="*/ 130 h 130"/>
                  <a:gd name="T4" fmla="*/ 104 w 215"/>
                  <a:gd name="T5" fmla="*/ 90 h 130"/>
                  <a:gd name="T6" fmla="*/ 0 w 215"/>
                  <a:gd name="T7" fmla="*/ 0 h 130"/>
                  <a:gd name="T8" fmla="*/ 113 w 215"/>
                  <a:gd name="T9" fmla="*/ 41 h 130"/>
                </a:gdLst>
                <a:ahLst/>
                <a:cxnLst>
                  <a:cxn ang="0">
                    <a:pos x="T0" y="T1"/>
                  </a:cxn>
                  <a:cxn ang="0">
                    <a:pos x="T2" y="T3"/>
                  </a:cxn>
                  <a:cxn ang="0">
                    <a:pos x="T4" y="T5"/>
                  </a:cxn>
                  <a:cxn ang="0">
                    <a:pos x="T6" y="T7"/>
                  </a:cxn>
                  <a:cxn ang="0">
                    <a:pos x="T8" y="T9"/>
                  </a:cxn>
                </a:cxnLst>
                <a:rect l="0" t="0" r="r" b="b"/>
                <a:pathLst>
                  <a:path w="215" h="130">
                    <a:moveTo>
                      <a:pt x="113" y="41"/>
                    </a:moveTo>
                    <a:lnTo>
                      <a:pt x="215" y="130"/>
                    </a:lnTo>
                    <a:lnTo>
                      <a:pt x="104" y="90"/>
                    </a:lnTo>
                    <a:lnTo>
                      <a:pt x="0" y="0"/>
                    </a:lnTo>
                    <a:lnTo>
                      <a:pt x="113" y="41"/>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43" name="Freeform 308"/>
              <p:cNvSpPr/>
              <p:nvPr/>
            </p:nvSpPr>
            <p:spPr bwMode="auto">
              <a:xfrm>
                <a:off x="1077" y="1276"/>
                <a:ext cx="215" cy="130"/>
              </a:xfrm>
              <a:custGeom>
                <a:avLst/>
                <a:gdLst>
                  <a:gd name="T0" fmla="*/ 113 w 215"/>
                  <a:gd name="T1" fmla="*/ 41 h 130"/>
                  <a:gd name="T2" fmla="*/ 215 w 215"/>
                  <a:gd name="T3" fmla="*/ 130 h 130"/>
                  <a:gd name="T4" fmla="*/ 104 w 215"/>
                  <a:gd name="T5" fmla="*/ 90 h 130"/>
                  <a:gd name="T6" fmla="*/ 0 w 215"/>
                  <a:gd name="T7" fmla="*/ 0 h 130"/>
                  <a:gd name="T8" fmla="*/ 113 w 215"/>
                  <a:gd name="T9" fmla="*/ 41 h 130"/>
                </a:gdLst>
                <a:ahLst/>
                <a:cxnLst>
                  <a:cxn ang="0">
                    <a:pos x="T0" y="T1"/>
                  </a:cxn>
                  <a:cxn ang="0">
                    <a:pos x="T2" y="T3"/>
                  </a:cxn>
                  <a:cxn ang="0">
                    <a:pos x="T4" y="T5"/>
                  </a:cxn>
                  <a:cxn ang="0">
                    <a:pos x="T6" y="T7"/>
                  </a:cxn>
                  <a:cxn ang="0">
                    <a:pos x="T8" y="T9"/>
                  </a:cxn>
                </a:cxnLst>
                <a:rect l="0" t="0" r="r" b="b"/>
                <a:pathLst>
                  <a:path w="215" h="130">
                    <a:moveTo>
                      <a:pt x="113" y="41"/>
                    </a:moveTo>
                    <a:lnTo>
                      <a:pt x="215" y="130"/>
                    </a:lnTo>
                    <a:lnTo>
                      <a:pt x="104" y="90"/>
                    </a:lnTo>
                    <a:lnTo>
                      <a:pt x="0" y="0"/>
                    </a:lnTo>
                    <a:lnTo>
                      <a:pt x="113" y="41"/>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44" name="Freeform 309"/>
              <p:cNvSpPr/>
              <p:nvPr/>
            </p:nvSpPr>
            <p:spPr bwMode="auto">
              <a:xfrm>
                <a:off x="1077" y="1276"/>
                <a:ext cx="215" cy="130"/>
              </a:xfrm>
              <a:custGeom>
                <a:avLst/>
                <a:gdLst>
                  <a:gd name="T0" fmla="*/ 113 w 215"/>
                  <a:gd name="T1" fmla="*/ 41 h 130"/>
                  <a:gd name="T2" fmla="*/ 215 w 215"/>
                  <a:gd name="T3" fmla="*/ 130 h 130"/>
                  <a:gd name="T4" fmla="*/ 104 w 215"/>
                  <a:gd name="T5" fmla="*/ 90 h 130"/>
                  <a:gd name="T6" fmla="*/ 0 w 215"/>
                  <a:gd name="T7" fmla="*/ 0 h 130"/>
                  <a:gd name="T8" fmla="*/ 113 w 215"/>
                  <a:gd name="T9" fmla="*/ 41 h 130"/>
                </a:gdLst>
                <a:ahLst/>
                <a:cxnLst>
                  <a:cxn ang="0">
                    <a:pos x="T0" y="T1"/>
                  </a:cxn>
                  <a:cxn ang="0">
                    <a:pos x="T2" y="T3"/>
                  </a:cxn>
                  <a:cxn ang="0">
                    <a:pos x="T4" y="T5"/>
                  </a:cxn>
                  <a:cxn ang="0">
                    <a:pos x="T6" y="T7"/>
                  </a:cxn>
                  <a:cxn ang="0">
                    <a:pos x="T8" y="T9"/>
                  </a:cxn>
                </a:cxnLst>
                <a:rect l="0" t="0" r="r" b="b"/>
                <a:pathLst>
                  <a:path w="215" h="130">
                    <a:moveTo>
                      <a:pt x="113" y="41"/>
                    </a:moveTo>
                    <a:lnTo>
                      <a:pt x="215" y="130"/>
                    </a:lnTo>
                    <a:lnTo>
                      <a:pt x="104" y="90"/>
                    </a:lnTo>
                    <a:lnTo>
                      <a:pt x="0" y="0"/>
                    </a:lnTo>
                    <a:lnTo>
                      <a:pt x="113" y="41"/>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45" name="Freeform 310"/>
              <p:cNvSpPr/>
              <p:nvPr/>
            </p:nvSpPr>
            <p:spPr bwMode="auto">
              <a:xfrm>
                <a:off x="1041" y="1276"/>
                <a:ext cx="140" cy="133"/>
              </a:xfrm>
              <a:custGeom>
                <a:avLst/>
                <a:gdLst>
                  <a:gd name="T0" fmla="*/ 36 w 140"/>
                  <a:gd name="T1" fmla="*/ 0 h 133"/>
                  <a:gd name="T2" fmla="*/ 140 w 140"/>
                  <a:gd name="T3" fmla="*/ 90 h 133"/>
                  <a:gd name="T4" fmla="*/ 104 w 140"/>
                  <a:gd name="T5" fmla="*/ 133 h 133"/>
                  <a:gd name="T6" fmla="*/ 0 w 140"/>
                  <a:gd name="T7" fmla="*/ 43 h 133"/>
                  <a:gd name="T8" fmla="*/ 36 w 140"/>
                  <a:gd name="T9" fmla="*/ 0 h 133"/>
                </a:gdLst>
                <a:ahLst/>
                <a:cxnLst>
                  <a:cxn ang="0">
                    <a:pos x="T0" y="T1"/>
                  </a:cxn>
                  <a:cxn ang="0">
                    <a:pos x="T2" y="T3"/>
                  </a:cxn>
                  <a:cxn ang="0">
                    <a:pos x="T4" y="T5"/>
                  </a:cxn>
                  <a:cxn ang="0">
                    <a:pos x="T6" y="T7"/>
                  </a:cxn>
                  <a:cxn ang="0">
                    <a:pos x="T8" y="T9"/>
                  </a:cxn>
                </a:cxnLst>
                <a:rect l="0" t="0" r="r" b="b"/>
                <a:pathLst>
                  <a:path w="140" h="133">
                    <a:moveTo>
                      <a:pt x="36" y="0"/>
                    </a:moveTo>
                    <a:lnTo>
                      <a:pt x="140" y="90"/>
                    </a:lnTo>
                    <a:lnTo>
                      <a:pt x="104" y="133"/>
                    </a:lnTo>
                    <a:lnTo>
                      <a:pt x="0" y="43"/>
                    </a:lnTo>
                    <a:lnTo>
                      <a:pt x="36"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46" name="Freeform 311"/>
              <p:cNvSpPr/>
              <p:nvPr/>
            </p:nvSpPr>
            <p:spPr bwMode="auto">
              <a:xfrm>
                <a:off x="1041" y="1276"/>
                <a:ext cx="140" cy="133"/>
              </a:xfrm>
              <a:custGeom>
                <a:avLst/>
                <a:gdLst>
                  <a:gd name="T0" fmla="*/ 36 w 140"/>
                  <a:gd name="T1" fmla="*/ 0 h 133"/>
                  <a:gd name="T2" fmla="*/ 140 w 140"/>
                  <a:gd name="T3" fmla="*/ 90 h 133"/>
                  <a:gd name="T4" fmla="*/ 104 w 140"/>
                  <a:gd name="T5" fmla="*/ 133 h 133"/>
                  <a:gd name="T6" fmla="*/ 0 w 140"/>
                  <a:gd name="T7" fmla="*/ 43 h 133"/>
                  <a:gd name="T8" fmla="*/ 36 w 140"/>
                  <a:gd name="T9" fmla="*/ 0 h 133"/>
                </a:gdLst>
                <a:ahLst/>
                <a:cxnLst>
                  <a:cxn ang="0">
                    <a:pos x="T0" y="T1"/>
                  </a:cxn>
                  <a:cxn ang="0">
                    <a:pos x="T2" y="T3"/>
                  </a:cxn>
                  <a:cxn ang="0">
                    <a:pos x="T4" y="T5"/>
                  </a:cxn>
                  <a:cxn ang="0">
                    <a:pos x="T6" y="T7"/>
                  </a:cxn>
                  <a:cxn ang="0">
                    <a:pos x="T8" y="T9"/>
                  </a:cxn>
                </a:cxnLst>
                <a:rect l="0" t="0" r="r" b="b"/>
                <a:pathLst>
                  <a:path w="140" h="133">
                    <a:moveTo>
                      <a:pt x="36" y="0"/>
                    </a:moveTo>
                    <a:lnTo>
                      <a:pt x="140" y="90"/>
                    </a:lnTo>
                    <a:lnTo>
                      <a:pt x="104" y="133"/>
                    </a:lnTo>
                    <a:lnTo>
                      <a:pt x="0" y="43"/>
                    </a:lnTo>
                    <a:lnTo>
                      <a:pt x="36"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47" name="Freeform 312"/>
              <p:cNvSpPr/>
              <p:nvPr/>
            </p:nvSpPr>
            <p:spPr bwMode="auto">
              <a:xfrm>
                <a:off x="1041" y="1276"/>
                <a:ext cx="140" cy="133"/>
              </a:xfrm>
              <a:custGeom>
                <a:avLst/>
                <a:gdLst>
                  <a:gd name="T0" fmla="*/ 36 w 140"/>
                  <a:gd name="T1" fmla="*/ 0 h 133"/>
                  <a:gd name="T2" fmla="*/ 140 w 140"/>
                  <a:gd name="T3" fmla="*/ 90 h 133"/>
                  <a:gd name="T4" fmla="*/ 104 w 140"/>
                  <a:gd name="T5" fmla="*/ 133 h 133"/>
                  <a:gd name="T6" fmla="*/ 0 w 140"/>
                  <a:gd name="T7" fmla="*/ 43 h 133"/>
                  <a:gd name="T8" fmla="*/ 36 w 140"/>
                  <a:gd name="T9" fmla="*/ 0 h 133"/>
                </a:gdLst>
                <a:ahLst/>
                <a:cxnLst>
                  <a:cxn ang="0">
                    <a:pos x="T0" y="T1"/>
                  </a:cxn>
                  <a:cxn ang="0">
                    <a:pos x="T2" y="T3"/>
                  </a:cxn>
                  <a:cxn ang="0">
                    <a:pos x="T4" y="T5"/>
                  </a:cxn>
                  <a:cxn ang="0">
                    <a:pos x="T6" y="T7"/>
                  </a:cxn>
                  <a:cxn ang="0">
                    <a:pos x="T8" y="T9"/>
                  </a:cxn>
                </a:cxnLst>
                <a:rect l="0" t="0" r="r" b="b"/>
                <a:pathLst>
                  <a:path w="140" h="133">
                    <a:moveTo>
                      <a:pt x="36" y="0"/>
                    </a:moveTo>
                    <a:lnTo>
                      <a:pt x="140" y="90"/>
                    </a:lnTo>
                    <a:lnTo>
                      <a:pt x="104" y="133"/>
                    </a:lnTo>
                    <a:lnTo>
                      <a:pt x="0" y="43"/>
                    </a:lnTo>
                    <a:lnTo>
                      <a:pt x="36"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48" name="Freeform 313"/>
              <p:cNvSpPr/>
              <p:nvPr/>
            </p:nvSpPr>
            <p:spPr bwMode="auto">
              <a:xfrm>
                <a:off x="1041" y="1276"/>
                <a:ext cx="140" cy="133"/>
              </a:xfrm>
              <a:custGeom>
                <a:avLst/>
                <a:gdLst>
                  <a:gd name="T0" fmla="*/ 36 w 140"/>
                  <a:gd name="T1" fmla="*/ 0 h 133"/>
                  <a:gd name="T2" fmla="*/ 140 w 140"/>
                  <a:gd name="T3" fmla="*/ 90 h 133"/>
                  <a:gd name="T4" fmla="*/ 104 w 140"/>
                  <a:gd name="T5" fmla="*/ 133 h 133"/>
                  <a:gd name="T6" fmla="*/ 0 w 140"/>
                  <a:gd name="T7" fmla="*/ 43 h 133"/>
                  <a:gd name="T8" fmla="*/ 36 w 140"/>
                  <a:gd name="T9" fmla="*/ 0 h 133"/>
                </a:gdLst>
                <a:ahLst/>
                <a:cxnLst>
                  <a:cxn ang="0">
                    <a:pos x="T0" y="T1"/>
                  </a:cxn>
                  <a:cxn ang="0">
                    <a:pos x="T2" y="T3"/>
                  </a:cxn>
                  <a:cxn ang="0">
                    <a:pos x="T4" y="T5"/>
                  </a:cxn>
                  <a:cxn ang="0">
                    <a:pos x="T6" y="T7"/>
                  </a:cxn>
                  <a:cxn ang="0">
                    <a:pos x="T8" y="T9"/>
                  </a:cxn>
                </a:cxnLst>
                <a:rect l="0" t="0" r="r" b="b"/>
                <a:pathLst>
                  <a:path w="140" h="133">
                    <a:moveTo>
                      <a:pt x="36" y="0"/>
                    </a:moveTo>
                    <a:lnTo>
                      <a:pt x="140" y="90"/>
                    </a:lnTo>
                    <a:lnTo>
                      <a:pt x="104" y="133"/>
                    </a:lnTo>
                    <a:lnTo>
                      <a:pt x="0" y="43"/>
                    </a:lnTo>
                    <a:lnTo>
                      <a:pt x="36"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49" name="Freeform 314"/>
              <p:cNvSpPr/>
              <p:nvPr/>
            </p:nvSpPr>
            <p:spPr bwMode="auto">
              <a:xfrm>
                <a:off x="1041" y="1319"/>
                <a:ext cx="161" cy="191"/>
              </a:xfrm>
              <a:custGeom>
                <a:avLst/>
                <a:gdLst>
                  <a:gd name="T0" fmla="*/ 0 w 161"/>
                  <a:gd name="T1" fmla="*/ 0 h 191"/>
                  <a:gd name="T2" fmla="*/ 104 w 161"/>
                  <a:gd name="T3" fmla="*/ 90 h 191"/>
                  <a:gd name="T4" fmla="*/ 161 w 161"/>
                  <a:gd name="T5" fmla="*/ 191 h 191"/>
                  <a:gd name="T6" fmla="*/ 57 w 161"/>
                  <a:gd name="T7" fmla="*/ 104 h 191"/>
                  <a:gd name="T8" fmla="*/ 0 w 161"/>
                  <a:gd name="T9" fmla="*/ 0 h 191"/>
                </a:gdLst>
                <a:ahLst/>
                <a:cxnLst>
                  <a:cxn ang="0">
                    <a:pos x="T0" y="T1"/>
                  </a:cxn>
                  <a:cxn ang="0">
                    <a:pos x="T2" y="T3"/>
                  </a:cxn>
                  <a:cxn ang="0">
                    <a:pos x="T4" y="T5"/>
                  </a:cxn>
                  <a:cxn ang="0">
                    <a:pos x="T6" y="T7"/>
                  </a:cxn>
                  <a:cxn ang="0">
                    <a:pos x="T8" y="T9"/>
                  </a:cxn>
                </a:cxnLst>
                <a:rect l="0" t="0" r="r" b="b"/>
                <a:pathLst>
                  <a:path w="161" h="191">
                    <a:moveTo>
                      <a:pt x="0" y="0"/>
                    </a:moveTo>
                    <a:lnTo>
                      <a:pt x="104" y="90"/>
                    </a:lnTo>
                    <a:lnTo>
                      <a:pt x="161" y="191"/>
                    </a:lnTo>
                    <a:lnTo>
                      <a:pt x="57" y="104"/>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50" name="Freeform 315"/>
              <p:cNvSpPr/>
              <p:nvPr/>
            </p:nvSpPr>
            <p:spPr bwMode="auto">
              <a:xfrm>
                <a:off x="1041" y="1319"/>
                <a:ext cx="161" cy="191"/>
              </a:xfrm>
              <a:custGeom>
                <a:avLst/>
                <a:gdLst>
                  <a:gd name="T0" fmla="*/ 0 w 161"/>
                  <a:gd name="T1" fmla="*/ 0 h 191"/>
                  <a:gd name="T2" fmla="*/ 104 w 161"/>
                  <a:gd name="T3" fmla="*/ 90 h 191"/>
                  <a:gd name="T4" fmla="*/ 161 w 161"/>
                  <a:gd name="T5" fmla="*/ 191 h 191"/>
                  <a:gd name="T6" fmla="*/ 57 w 161"/>
                  <a:gd name="T7" fmla="*/ 104 h 191"/>
                  <a:gd name="T8" fmla="*/ 0 w 161"/>
                  <a:gd name="T9" fmla="*/ 0 h 191"/>
                </a:gdLst>
                <a:ahLst/>
                <a:cxnLst>
                  <a:cxn ang="0">
                    <a:pos x="T0" y="T1"/>
                  </a:cxn>
                  <a:cxn ang="0">
                    <a:pos x="T2" y="T3"/>
                  </a:cxn>
                  <a:cxn ang="0">
                    <a:pos x="T4" y="T5"/>
                  </a:cxn>
                  <a:cxn ang="0">
                    <a:pos x="T6" y="T7"/>
                  </a:cxn>
                  <a:cxn ang="0">
                    <a:pos x="T8" y="T9"/>
                  </a:cxn>
                </a:cxnLst>
                <a:rect l="0" t="0" r="r" b="b"/>
                <a:pathLst>
                  <a:path w="161" h="191">
                    <a:moveTo>
                      <a:pt x="0" y="0"/>
                    </a:moveTo>
                    <a:lnTo>
                      <a:pt x="104" y="90"/>
                    </a:lnTo>
                    <a:lnTo>
                      <a:pt x="161" y="191"/>
                    </a:lnTo>
                    <a:lnTo>
                      <a:pt x="57" y="104"/>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51" name="Freeform 316"/>
              <p:cNvSpPr/>
              <p:nvPr/>
            </p:nvSpPr>
            <p:spPr bwMode="auto">
              <a:xfrm>
                <a:off x="1041" y="1319"/>
                <a:ext cx="161" cy="191"/>
              </a:xfrm>
              <a:custGeom>
                <a:avLst/>
                <a:gdLst>
                  <a:gd name="T0" fmla="*/ 0 w 161"/>
                  <a:gd name="T1" fmla="*/ 0 h 191"/>
                  <a:gd name="T2" fmla="*/ 104 w 161"/>
                  <a:gd name="T3" fmla="*/ 90 h 191"/>
                  <a:gd name="T4" fmla="*/ 161 w 161"/>
                  <a:gd name="T5" fmla="*/ 191 h 191"/>
                  <a:gd name="T6" fmla="*/ 57 w 161"/>
                  <a:gd name="T7" fmla="*/ 104 h 191"/>
                  <a:gd name="T8" fmla="*/ 0 w 161"/>
                  <a:gd name="T9" fmla="*/ 0 h 191"/>
                </a:gdLst>
                <a:ahLst/>
                <a:cxnLst>
                  <a:cxn ang="0">
                    <a:pos x="T0" y="T1"/>
                  </a:cxn>
                  <a:cxn ang="0">
                    <a:pos x="T2" y="T3"/>
                  </a:cxn>
                  <a:cxn ang="0">
                    <a:pos x="T4" y="T5"/>
                  </a:cxn>
                  <a:cxn ang="0">
                    <a:pos x="T6" y="T7"/>
                  </a:cxn>
                  <a:cxn ang="0">
                    <a:pos x="T8" y="T9"/>
                  </a:cxn>
                </a:cxnLst>
                <a:rect l="0" t="0" r="r" b="b"/>
                <a:pathLst>
                  <a:path w="161" h="191">
                    <a:moveTo>
                      <a:pt x="0" y="0"/>
                    </a:moveTo>
                    <a:lnTo>
                      <a:pt x="104" y="90"/>
                    </a:lnTo>
                    <a:lnTo>
                      <a:pt x="161" y="191"/>
                    </a:lnTo>
                    <a:lnTo>
                      <a:pt x="57" y="104"/>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52" name="Freeform 317"/>
              <p:cNvSpPr/>
              <p:nvPr/>
            </p:nvSpPr>
            <p:spPr bwMode="auto">
              <a:xfrm>
                <a:off x="1041" y="1319"/>
                <a:ext cx="161" cy="191"/>
              </a:xfrm>
              <a:custGeom>
                <a:avLst/>
                <a:gdLst>
                  <a:gd name="T0" fmla="*/ 0 w 161"/>
                  <a:gd name="T1" fmla="*/ 0 h 191"/>
                  <a:gd name="T2" fmla="*/ 104 w 161"/>
                  <a:gd name="T3" fmla="*/ 90 h 191"/>
                  <a:gd name="T4" fmla="*/ 161 w 161"/>
                  <a:gd name="T5" fmla="*/ 191 h 191"/>
                  <a:gd name="T6" fmla="*/ 57 w 161"/>
                  <a:gd name="T7" fmla="*/ 104 h 191"/>
                  <a:gd name="T8" fmla="*/ 0 w 161"/>
                  <a:gd name="T9" fmla="*/ 0 h 191"/>
                </a:gdLst>
                <a:ahLst/>
                <a:cxnLst>
                  <a:cxn ang="0">
                    <a:pos x="T0" y="T1"/>
                  </a:cxn>
                  <a:cxn ang="0">
                    <a:pos x="T2" y="T3"/>
                  </a:cxn>
                  <a:cxn ang="0">
                    <a:pos x="T4" y="T5"/>
                  </a:cxn>
                  <a:cxn ang="0">
                    <a:pos x="T6" y="T7"/>
                  </a:cxn>
                  <a:cxn ang="0">
                    <a:pos x="T8" y="T9"/>
                  </a:cxn>
                </a:cxnLst>
                <a:rect l="0" t="0" r="r" b="b"/>
                <a:pathLst>
                  <a:path w="161" h="191">
                    <a:moveTo>
                      <a:pt x="0" y="0"/>
                    </a:moveTo>
                    <a:lnTo>
                      <a:pt x="104" y="90"/>
                    </a:lnTo>
                    <a:lnTo>
                      <a:pt x="161" y="191"/>
                    </a:lnTo>
                    <a:lnTo>
                      <a:pt x="57" y="104"/>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53" name="Freeform 318"/>
              <p:cNvSpPr/>
              <p:nvPr/>
            </p:nvSpPr>
            <p:spPr bwMode="auto">
              <a:xfrm>
                <a:off x="1053" y="1423"/>
                <a:ext cx="149" cy="123"/>
              </a:xfrm>
              <a:custGeom>
                <a:avLst/>
                <a:gdLst>
                  <a:gd name="T0" fmla="*/ 45 w 149"/>
                  <a:gd name="T1" fmla="*/ 0 h 123"/>
                  <a:gd name="T2" fmla="*/ 149 w 149"/>
                  <a:gd name="T3" fmla="*/ 87 h 123"/>
                  <a:gd name="T4" fmla="*/ 106 w 149"/>
                  <a:gd name="T5" fmla="*/ 123 h 123"/>
                  <a:gd name="T6" fmla="*/ 0 w 149"/>
                  <a:gd name="T7" fmla="*/ 35 h 123"/>
                  <a:gd name="T8" fmla="*/ 45 w 149"/>
                  <a:gd name="T9" fmla="*/ 0 h 123"/>
                </a:gdLst>
                <a:ahLst/>
                <a:cxnLst>
                  <a:cxn ang="0">
                    <a:pos x="T0" y="T1"/>
                  </a:cxn>
                  <a:cxn ang="0">
                    <a:pos x="T2" y="T3"/>
                  </a:cxn>
                  <a:cxn ang="0">
                    <a:pos x="T4" y="T5"/>
                  </a:cxn>
                  <a:cxn ang="0">
                    <a:pos x="T6" y="T7"/>
                  </a:cxn>
                  <a:cxn ang="0">
                    <a:pos x="T8" y="T9"/>
                  </a:cxn>
                </a:cxnLst>
                <a:rect l="0" t="0" r="r" b="b"/>
                <a:pathLst>
                  <a:path w="149" h="123">
                    <a:moveTo>
                      <a:pt x="45" y="0"/>
                    </a:moveTo>
                    <a:lnTo>
                      <a:pt x="149" y="87"/>
                    </a:lnTo>
                    <a:lnTo>
                      <a:pt x="106" y="123"/>
                    </a:lnTo>
                    <a:lnTo>
                      <a:pt x="0" y="35"/>
                    </a:lnTo>
                    <a:lnTo>
                      <a:pt x="4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54" name="Freeform 319"/>
              <p:cNvSpPr/>
              <p:nvPr/>
            </p:nvSpPr>
            <p:spPr bwMode="auto">
              <a:xfrm>
                <a:off x="1053" y="1423"/>
                <a:ext cx="149" cy="123"/>
              </a:xfrm>
              <a:custGeom>
                <a:avLst/>
                <a:gdLst>
                  <a:gd name="T0" fmla="*/ 45 w 149"/>
                  <a:gd name="T1" fmla="*/ 0 h 123"/>
                  <a:gd name="T2" fmla="*/ 149 w 149"/>
                  <a:gd name="T3" fmla="*/ 87 h 123"/>
                  <a:gd name="T4" fmla="*/ 106 w 149"/>
                  <a:gd name="T5" fmla="*/ 123 h 123"/>
                  <a:gd name="T6" fmla="*/ 0 w 149"/>
                  <a:gd name="T7" fmla="*/ 35 h 123"/>
                  <a:gd name="T8" fmla="*/ 45 w 149"/>
                  <a:gd name="T9" fmla="*/ 0 h 123"/>
                </a:gdLst>
                <a:ahLst/>
                <a:cxnLst>
                  <a:cxn ang="0">
                    <a:pos x="T0" y="T1"/>
                  </a:cxn>
                  <a:cxn ang="0">
                    <a:pos x="T2" y="T3"/>
                  </a:cxn>
                  <a:cxn ang="0">
                    <a:pos x="T4" y="T5"/>
                  </a:cxn>
                  <a:cxn ang="0">
                    <a:pos x="T6" y="T7"/>
                  </a:cxn>
                  <a:cxn ang="0">
                    <a:pos x="T8" y="T9"/>
                  </a:cxn>
                </a:cxnLst>
                <a:rect l="0" t="0" r="r" b="b"/>
                <a:pathLst>
                  <a:path w="149" h="123">
                    <a:moveTo>
                      <a:pt x="45" y="0"/>
                    </a:moveTo>
                    <a:lnTo>
                      <a:pt x="149" y="87"/>
                    </a:lnTo>
                    <a:lnTo>
                      <a:pt x="106" y="123"/>
                    </a:lnTo>
                    <a:lnTo>
                      <a:pt x="0" y="35"/>
                    </a:lnTo>
                    <a:lnTo>
                      <a:pt x="4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55" name="Freeform 320"/>
              <p:cNvSpPr/>
              <p:nvPr/>
            </p:nvSpPr>
            <p:spPr bwMode="auto">
              <a:xfrm>
                <a:off x="1053" y="1423"/>
                <a:ext cx="149" cy="123"/>
              </a:xfrm>
              <a:custGeom>
                <a:avLst/>
                <a:gdLst>
                  <a:gd name="T0" fmla="*/ 45 w 149"/>
                  <a:gd name="T1" fmla="*/ 0 h 123"/>
                  <a:gd name="T2" fmla="*/ 149 w 149"/>
                  <a:gd name="T3" fmla="*/ 87 h 123"/>
                  <a:gd name="T4" fmla="*/ 106 w 149"/>
                  <a:gd name="T5" fmla="*/ 123 h 123"/>
                  <a:gd name="T6" fmla="*/ 0 w 149"/>
                  <a:gd name="T7" fmla="*/ 35 h 123"/>
                  <a:gd name="T8" fmla="*/ 45 w 149"/>
                  <a:gd name="T9" fmla="*/ 0 h 123"/>
                </a:gdLst>
                <a:ahLst/>
                <a:cxnLst>
                  <a:cxn ang="0">
                    <a:pos x="T0" y="T1"/>
                  </a:cxn>
                  <a:cxn ang="0">
                    <a:pos x="T2" y="T3"/>
                  </a:cxn>
                  <a:cxn ang="0">
                    <a:pos x="T4" y="T5"/>
                  </a:cxn>
                  <a:cxn ang="0">
                    <a:pos x="T6" y="T7"/>
                  </a:cxn>
                  <a:cxn ang="0">
                    <a:pos x="T8" y="T9"/>
                  </a:cxn>
                </a:cxnLst>
                <a:rect l="0" t="0" r="r" b="b"/>
                <a:pathLst>
                  <a:path w="149" h="123">
                    <a:moveTo>
                      <a:pt x="45" y="0"/>
                    </a:moveTo>
                    <a:lnTo>
                      <a:pt x="149" y="87"/>
                    </a:lnTo>
                    <a:lnTo>
                      <a:pt x="106" y="123"/>
                    </a:lnTo>
                    <a:lnTo>
                      <a:pt x="0" y="35"/>
                    </a:lnTo>
                    <a:lnTo>
                      <a:pt x="4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56" name="Freeform 321"/>
              <p:cNvSpPr/>
              <p:nvPr/>
            </p:nvSpPr>
            <p:spPr bwMode="auto">
              <a:xfrm>
                <a:off x="1053" y="1423"/>
                <a:ext cx="149" cy="123"/>
              </a:xfrm>
              <a:custGeom>
                <a:avLst/>
                <a:gdLst>
                  <a:gd name="T0" fmla="*/ 45 w 149"/>
                  <a:gd name="T1" fmla="*/ 0 h 123"/>
                  <a:gd name="T2" fmla="*/ 149 w 149"/>
                  <a:gd name="T3" fmla="*/ 87 h 123"/>
                  <a:gd name="T4" fmla="*/ 106 w 149"/>
                  <a:gd name="T5" fmla="*/ 123 h 123"/>
                  <a:gd name="T6" fmla="*/ 0 w 149"/>
                  <a:gd name="T7" fmla="*/ 35 h 123"/>
                  <a:gd name="T8" fmla="*/ 45 w 149"/>
                  <a:gd name="T9" fmla="*/ 0 h 123"/>
                </a:gdLst>
                <a:ahLst/>
                <a:cxnLst>
                  <a:cxn ang="0">
                    <a:pos x="T0" y="T1"/>
                  </a:cxn>
                  <a:cxn ang="0">
                    <a:pos x="T2" y="T3"/>
                  </a:cxn>
                  <a:cxn ang="0">
                    <a:pos x="T4" y="T5"/>
                  </a:cxn>
                  <a:cxn ang="0">
                    <a:pos x="T6" y="T7"/>
                  </a:cxn>
                  <a:cxn ang="0">
                    <a:pos x="T8" y="T9"/>
                  </a:cxn>
                </a:cxnLst>
                <a:rect l="0" t="0" r="r" b="b"/>
                <a:pathLst>
                  <a:path w="149" h="123">
                    <a:moveTo>
                      <a:pt x="45" y="0"/>
                    </a:moveTo>
                    <a:lnTo>
                      <a:pt x="149" y="87"/>
                    </a:lnTo>
                    <a:lnTo>
                      <a:pt x="106" y="123"/>
                    </a:lnTo>
                    <a:lnTo>
                      <a:pt x="0" y="35"/>
                    </a:lnTo>
                    <a:lnTo>
                      <a:pt x="4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57" name="Freeform 322"/>
              <p:cNvSpPr/>
              <p:nvPr/>
            </p:nvSpPr>
            <p:spPr bwMode="auto">
              <a:xfrm>
                <a:off x="956" y="1390"/>
                <a:ext cx="203" cy="156"/>
              </a:xfrm>
              <a:custGeom>
                <a:avLst/>
                <a:gdLst>
                  <a:gd name="T0" fmla="*/ 97 w 203"/>
                  <a:gd name="T1" fmla="*/ 68 h 156"/>
                  <a:gd name="T2" fmla="*/ 203 w 203"/>
                  <a:gd name="T3" fmla="*/ 156 h 156"/>
                  <a:gd name="T4" fmla="*/ 107 w 203"/>
                  <a:gd name="T5" fmla="*/ 87 h 156"/>
                  <a:gd name="T6" fmla="*/ 0 w 203"/>
                  <a:gd name="T7" fmla="*/ 0 h 156"/>
                  <a:gd name="T8" fmla="*/ 97 w 203"/>
                  <a:gd name="T9" fmla="*/ 68 h 156"/>
                </a:gdLst>
                <a:ahLst/>
                <a:cxnLst>
                  <a:cxn ang="0">
                    <a:pos x="T0" y="T1"/>
                  </a:cxn>
                  <a:cxn ang="0">
                    <a:pos x="T2" y="T3"/>
                  </a:cxn>
                  <a:cxn ang="0">
                    <a:pos x="T4" y="T5"/>
                  </a:cxn>
                  <a:cxn ang="0">
                    <a:pos x="T6" y="T7"/>
                  </a:cxn>
                  <a:cxn ang="0">
                    <a:pos x="T8" y="T9"/>
                  </a:cxn>
                </a:cxnLst>
                <a:rect l="0" t="0" r="r" b="b"/>
                <a:pathLst>
                  <a:path w="203" h="156">
                    <a:moveTo>
                      <a:pt x="97" y="68"/>
                    </a:moveTo>
                    <a:lnTo>
                      <a:pt x="203" y="156"/>
                    </a:lnTo>
                    <a:lnTo>
                      <a:pt x="107" y="87"/>
                    </a:lnTo>
                    <a:lnTo>
                      <a:pt x="0" y="0"/>
                    </a:lnTo>
                    <a:lnTo>
                      <a:pt x="97" y="68"/>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58" name="Freeform 323"/>
              <p:cNvSpPr/>
              <p:nvPr/>
            </p:nvSpPr>
            <p:spPr bwMode="auto">
              <a:xfrm>
                <a:off x="956" y="1390"/>
                <a:ext cx="203" cy="156"/>
              </a:xfrm>
              <a:custGeom>
                <a:avLst/>
                <a:gdLst>
                  <a:gd name="T0" fmla="*/ 97 w 203"/>
                  <a:gd name="T1" fmla="*/ 68 h 156"/>
                  <a:gd name="T2" fmla="*/ 203 w 203"/>
                  <a:gd name="T3" fmla="*/ 156 h 156"/>
                  <a:gd name="T4" fmla="*/ 107 w 203"/>
                  <a:gd name="T5" fmla="*/ 87 h 156"/>
                  <a:gd name="T6" fmla="*/ 0 w 203"/>
                  <a:gd name="T7" fmla="*/ 0 h 156"/>
                  <a:gd name="T8" fmla="*/ 97 w 203"/>
                  <a:gd name="T9" fmla="*/ 68 h 156"/>
                </a:gdLst>
                <a:ahLst/>
                <a:cxnLst>
                  <a:cxn ang="0">
                    <a:pos x="T0" y="T1"/>
                  </a:cxn>
                  <a:cxn ang="0">
                    <a:pos x="T2" y="T3"/>
                  </a:cxn>
                  <a:cxn ang="0">
                    <a:pos x="T4" y="T5"/>
                  </a:cxn>
                  <a:cxn ang="0">
                    <a:pos x="T6" y="T7"/>
                  </a:cxn>
                  <a:cxn ang="0">
                    <a:pos x="T8" y="T9"/>
                  </a:cxn>
                </a:cxnLst>
                <a:rect l="0" t="0" r="r" b="b"/>
                <a:pathLst>
                  <a:path w="203" h="156">
                    <a:moveTo>
                      <a:pt x="97" y="68"/>
                    </a:moveTo>
                    <a:lnTo>
                      <a:pt x="203" y="156"/>
                    </a:lnTo>
                    <a:lnTo>
                      <a:pt x="107" y="87"/>
                    </a:lnTo>
                    <a:lnTo>
                      <a:pt x="0" y="0"/>
                    </a:lnTo>
                    <a:lnTo>
                      <a:pt x="97" y="68"/>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59" name="Freeform 324"/>
              <p:cNvSpPr/>
              <p:nvPr/>
            </p:nvSpPr>
            <p:spPr bwMode="auto">
              <a:xfrm>
                <a:off x="956" y="1390"/>
                <a:ext cx="203" cy="156"/>
              </a:xfrm>
              <a:custGeom>
                <a:avLst/>
                <a:gdLst>
                  <a:gd name="T0" fmla="*/ 97 w 203"/>
                  <a:gd name="T1" fmla="*/ 68 h 156"/>
                  <a:gd name="T2" fmla="*/ 203 w 203"/>
                  <a:gd name="T3" fmla="*/ 156 h 156"/>
                  <a:gd name="T4" fmla="*/ 107 w 203"/>
                  <a:gd name="T5" fmla="*/ 87 h 156"/>
                  <a:gd name="T6" fmla="*/ 0 w 203"/>
                  <a:gd name="T7" fmla="*/ 0 h 156"/>
                  <a:gd name="T8" fmla="*/ 97 w 203"/>
                  <a:gd name="T9" fmla="*/ 68 h 156"/>
                </a:gdLst>
                <a:ahLst/>
                <a:cxnLst>
                  <a:cxn ang="0">
                    <a:pos x="T0" y="T1"/>
                  </a:cxn>
                  <a:cxn ang="0">
                    <a:pos x="T2" y="T3"/>
                  </a:cxn>
                  <a:cxn ang="0">
                    <a:pos x="T4" y="T5"/>
                  </a:cxn>
                  <a:cxn ang="0">
                    <a:pos x="T6" y="T7"/>
                  </a:cxn>
                  <a:cxn ang="0">
                    <a:pos x="T8" y="T9"/>
                  </a:cxn>
                </a:cxnLst>
                <a:rect l="0" t="0" r="r" b="b"/>
                <a:pathLst>
                  <a:path w="203" h="156">
                    <a:moveTo>
                      <a:pt x="97" y="68"/>
                    </a:moveTo>
                    <a:lnTo>
                      <a:pt x="203" y="156"/>
                    </a:lnTo>
                    <a:lnTo>
                      <a:pt x="107" y="87"/>
                    </a:lnTo>
                    <a:lnTo>
                      <a:pt x="0" y="0"/>
                    </a:lnTo>
                    <a:lnTo>
                      <a:pt x="97" y="68"/>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60" name="Freeform 325"/>
              <p:cNvSpPr/>
              <p:nvPr/>
            </p:nvSpPr>
            <p:spPr bwMode="auto">
              <a:xfrm>
                <a:off x="956" y="1390"/>
                <a:ext cx="203" cy="156"/>
              </a:xfrm>
              <a:custGeom>
                <a:avLst/>
                <a:gdLst>
                  <a:gd name="T0" fmla="*/ 97 w 203"/>
                  <a:gd name="T1" fmla="*/ 68 h 156"/>
                  <a:gd name="T2" fmla="*/ 203 w 203"/>
                  <a:gd name="T3" fmla="*/ 156 h 156"/>
                  <a:gd name="T4" fmla="*/ 107 w 203"/>
                  <a:gd name="T5" fmla="*/ 87 h 156"/>
                  <a:gd name="T6" fmla="*/ 0 w 203"/>
                  <a:gd name="T7" fmla="*/ 0 h 156"/>
                  <a:gd name="T8" fmla="*/ 97 w 203"/>
                  <a:gd name="T9" fmla="*/ 68 h 156"/>
                </a:gdLst>
                <a:ahLst/>
                <a:cxnLst>
                  <a:cxn ang="0">
                    <a:pos x="T0" y="T1"/>
                  </a:cxn>
                  <a:cxn ang="0">
                    <a:pos x="T2" y="T3"/>
                  </a:cxn>
                  <a:cxn ang="0">
                    <a:pos x="T4" y="T5"/>
                  </a:cxn>
                  <a:cxn ang="0">
                    <a:pos x="T6" y="T7"/>
                  </a:cxn>
                  <a:cxn ang="0">
                    <a:pos x="T8" y="T9"/>
                  </a:cxn>
                </a:cxnLst>
                <a:rect l="0" t="0" r="r" b="b"/>
                <a:pathLst>
                  <a:path w="203" h="156">
                    <a:moveTo>
                      <a:pt x="97" y="68"/>
                    </a:moveTo>
                    <a:lnTo>
                      <a:pt x="203" y="156"/>
                    </a:lnTo>
                    <a:lnTo>
                      <a:pt x="107" y="87"/>
                    </a:lnTo>
                    <a:lnTo>
                      <a:pt x="0" y="0"/>
                    </a:lnTo>
                    <a:lnTo>
                      <a:pt x="97" y="68"/>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61" name="Freeform 326"/>
              <p:cNvSpPr/>
              <p:nvPr/>
            </p:nvSpPr>
            <p:spPr bwMode="auto">
              <a:xfrm>
                <a:off x="909" y="1390"/>
                <a:ext cx="154" cy="120"/>
              </a:xfrm>
              <a:custGeom>
                <a:avLst/>
                <a:gdLst>
                  <a:gd name="T0" fmla="*/ 47 w 154"/>
                  <a:gd name="T1" fmla="*/ 0 h 120"/>
                  <a:gd name="T2" fmla="*/ 154 w 154"/>
                  <a:gd name="T3" fmla="*/ 87 h 120"/>
                  <a:gd name="T4" fmla="*/ 109 w 154"/>
                  <a:gd name="T5" fmla="*/ 120 h 120"/>
                  <a:gd name="T6" fmla="*/ 0 w 154"/>
                  <a:gd name="T7" fmla="*/ 33 h 120"/>
                  <a:gd name="T8" fmla="*/ 47 w 154"/>
                  <a:gd name="T9" fmla="*/ 0 h 120"/>
                </a:gdLst>
                <a:ahLst/>
                <a:cxnLst>
                  <a:cxn ang="0">
                    <a:pos x="T0" y="T1"/>
                  </a:cxn>
                  <a:cxn ang="0">
                    <a:pos x="T2" y="T3"/>
                  </a:cxn>
                  <a:cxn ang="0">
                    <a:pos x="T4" y="T5"/>
                  </a:cxn>
                  <a:cxn ang="0">
                    <a:pos x="T6" y="T7"/>
                  </a:cxn>
                  <a:cxn ang="0">
                    <a:pos x="T8" y="T9"/>
                  </a:cxn>
                </a:cxnLst>
                <a:rect l="0" t="0" r="r" b="b"/>
                <a:pathLst>
                  <a:path w="154" h="120">
                    <a:moveTo>
                      <a:pt x="47" y="0"/>
                    </a:moveTo>
                    <a:lnTo>
                      <a:pt x="154" y="87"/>
                    </a:lnTo>
                    <a:lnTo>
                      <a:pt x="109" y="120"/>
                    </a:lnTo>
                    <a:lnTo>
                      <a:pt x="0" y="33"/>
                    </a:lnTo>
                    <a:lnTo>
                      <a:pt x="4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62" name="Freeform 327"/>
              <p:cNvSpPr/>
              <p:nvPr/>
            </p:nvSpPr>
            <p:spPr bwMode="auto">
              <a:xfrm>
                <a:off x="909" y="1390"/>
                <a:ext cx="154" cy="120"/>
              </a:xfrm>
              <a:custGeom>
                <a:avLst/>
                <a:gdLst>
                  <a:gd name="T0" fmla="*/ 47 w 154"/>
                  <a:gd name="T1" fmla="*/ 0 h 120"/>
                  <a:gd name="T2" fmla="*/ 154 w 154"/>
                  <a:gd name="T3" fmla="*/ 87 h 120"/>
                  <a:gd name="T4" fmla="*/ 109 w 154"/>
                  <a:gd name="T5" fmla="*/ 120 h 120"/>
                  <a:gd name="T6" fmla="*/ 0 w 154"/>
                  <a:gd name="T7" fmla="*/ 33 h 120"/>
                  <a:gd name="T8" fmla="*/ 47 w 154"/>
                  <a:gd name="T9" fmla="*/ 0 h 120"/>
                </a:gdLst>
                <a:ahLst/>
                <a:cxnLst>
                  <a:cxn ang="0">
                    <a:pos x="T0" y="T1"/>
                  </a:cxn>
                  <a:cxn ang="0">
                    <a:pos x="T2" y="T3"/>
                  </a:cxn>
                  <a:cxn ang="0">
                    <a:pos x="T4" y="T5"/>
                  </a:cxn>
                  <a:cxn ang="0">
                    <a:pos x="T6" y="T7"/>
                  </a:cxn>
                  <a:cxn ang="0">
                    <a:pos x="T8" y="T9"/>
                  </a:cxn>
                </a:cxnLst>
                <a:rect l="0" t="0" r="r" b="b"/>
                <a:pathLst>
                  <a:path w="154" h="120">
                    <a:moveTo>
                      <a:pt x="47" y="0"/>
                    </a:moveTo>
                    <a:lnTo>
                      <a:pt x="154" y="87"/>
                    </a:lnTo>
                    <a:lnTo>
                      <a:pt x="109" y="120"/>
                    </a:lnTo>
                    <a:lnTo>
                      <a:pt x="0" y="33"/>
                    </a:lnTo>
                    <a:lnTo>
                      <a:pt x="4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63" name="Freeform 328"/>
              <p:cNvSpPr/>
              <p:nvPr/>
            </p:nvSpPr>
            <p:spPr bwMode="auto">
              <a:xfrm>
                <a:off x="909" y="1390"/>
                <a:ext cx="154" cy="120"/>
              </a:xfrm>
              <a:custGeom>
                <a:avLst/>
                <a:gdLst>
                  <a:gd name="T0" fmla="*/ 47 w 154"/>
                  <a:gd name="T1" fmla="*/ 0 h 120"/>
                  <a:gd name="T2" fmla="*/ 154 w 154"/>
                  <a:gd name="T3" fmla="*/ 87 h 120"/>
                  <a:gd name="T4" fmla="*/ 109 w 154"/>
                  <a:gd name="T5" fmla="*/ 120 h 120"/>
                  <a:gd name="T6" fmla="*/ 0 w 154"/>
                  <a:gd name="T7" fmla="*/ 33 h 120"/>
                  <a:gd name="T8" fmla="*/ 47 w 154"/>
                  <a:gd name="T9" fmla="*/ 0 h 120"/>
                </a:gdLst>
                <a:ahLst/>
                <a:cxnLst>
                  <a:cxn ang="0">
                    <a:pos x="T0" y="T1"/>
                  </a:cxn>
                  <a:cxn ang="0">
                    <a:pos x="T2" y="T3"/>
                  </a:cxn>
                  <a:cxn ang="0">
                    <a:pos x="T4" y="T5"/>
                  </a:cxn>
                  <a:cxn ang="0">
                    <a:pos x="T6" y="T7"/>
                  </a:cxn>
                  <a:cxn ang="0">
                    <a:pos x="T8" y="T9"/>
                  </a:cxn>
                </a:cxnLst>
                <a:rect l="0" t="0" r="r" b="b"/>
                <a:pathLst>
                  <a:path w="154" h="120">
                    <a:moveTo>
                      <a:pt x="47" y="0"/>
                    </a:moveTo>
                    <a:lnTo>
                      <a:pt x="154" y="87"/>
                    </a:lnTo>
                    <a:lnTo>
                      <a:pt x="109" y="120"/>
                    </a:lnTo>
                    <a:lnTo>
                      <a:pt x="0" y="33"/>
                    </a:lnTo>
                    <a:lnTo>
                      <a:pt x="4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64" name="Freeform 329"/>
              <p:cNvSpPr/>
              <p:nvPr/>
            </p:nvSpPr>
            <p:spPr bwMode="auto">
              <a:xfrm>
                <a:off x="909" y="1390"/>
                <a:ext cx="154" cy="120"/>
              </a:xfrm>
              <a:custGeom>
                <a:avLst/>
                <a:gdLst>
                  <a:gd name="T0" fmla="*/ 47 w 154"/>
                  <a:gd name="T1" fmla="*/ 0 h 120"/>
                  <a:gd name="T2" fmla="*/ 154 w 154"/>
                  <a:gd name="T3" fmla="*/ 87 h 120"/>
                  <a:gd name="T4" fmla="*/ 109 w 154"/>
                  <a:gd name="T5" fmla="*/ 120 h 120"/>
                  <a:gd name="T6" fmla="*/ 0 w 154"/>
                  <a:gd name="T7" fmla="*/ 33 h 120"/>
                  <a:gd name="T8" fmla="*/ 47 w 154"/>
                  <a:gd name="T9" fmla="*/ 0 h 120"/>
                </a:gdLst>
                <a:ahLst/>
                <a:cxnLst>
                  <a:cxn ang="0">
                    <a:pos x="T0" y="T1"/>
                  </a:cxn>
                  <a:cxn ang="0">
                    <a:pos x="T2" y="T3"/>
                  </a:cxn>
                  <a:cxn ang="0">
                    <a:pos x="T4" y="T5"/>
                  </a:cxn>
                  <a:cxn ang="0">
                    <a:pos x="T6" y="T7"/>
                  </a:cxn>
                  <a:cxn ang="0">
                    <a:pos x="T8" y="T9"/>
                  </a:cxn>
                </a:cxnLst>
                <a:rect l="0" t="0" r="r" b="b"/>
                <a:pathLst>
                  <a:path w="154" h="120">
                    <a:moveTo>
                      <a:pt x="47" y="0"/>
                    </a:moveTo>
                    <a:lnTo>
                      <a:pt x="154" y="87"/>
                    </a:lnTo>
                    <a:lnTo>
                      <a:pt x="109" y="120"/>
                    </a:lnTo>
                    <a:lnTo>
                      <a:pt x="0" y="33"/>
                    </a:lnTo>
                    <a:lnTo>
                      <a:pt x="4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65" name="Freeform 330"/>
              <p:cNvSpPr/>
              <p:nvPr/>
            </p:nvSpPr>
            <p:spPr bwMode="auto">
              <a:xfrm>
                <a:off x="909" y="1423"/>
                <a:ext cx="137" cy="201"/>
              </a:xfrm>
              <a:custGeom>
                <a:avLst/>
                <a:gdLst>
                  <a:gd name="T0" fmla="*/ 0 w 137"/>
                  <a:gd name="T1" fmla="*/ 0 h 201"/>
                  <a:gd name="T2" fmla="*/ 109 w 137"/>
                  <a:gd name="T3" fmla="*/ 87 h 201"/>
                  <a:gd name="T4" fmla="*/ 137 w 137"/>
                  <a:gd name="T5" fmla="*/ 201 h 201"/>
                  <a:gd name="T6" fmla="*/ 28 w 137"/>
                  <a:gd name="T7" fmla="*/ 116 h 201"/>
                  <a:gd name="T8" fmla="*/ 0 w 137"/>
                  <a:gd name="T9" fmla="*/ 0 h 201"/>
                </a:gdLst>
                <a:ahLst/>
                <a:cxnLst>
                  <a:cxn ang="0">
                    <a:pos x="T0" y="T1"/>
                  </a:cxn>
                  <a:cxn ang="0">
                    <a:pos x="T2" y="T3"/>
                  </a:cxn>
                  <a:cxn ang="0">
                    <a:pos x="T4" y="T5"/>
                  </a:cxn>
                  <a:cxn ang="0">
                    <a:pos x="T6" y="T7"/>
                  </a:cxn>
                  <a:cxn ang="0">
                    <a:pos x="T8" y="T9"/>
                  </a:cxn>
                </a:cxnLst>
                <a:rect l="0" t="0" r="r" b="b"/>
                <a:pathLst>
                  <a:path w="137" h="201">
                    <a:moveTo>
                      <a:pt x="0" y="0"/>
                    </a:moveTo>
                    <a:lnTo>
                      <a:pt x="109" y="87"/>
                    </a:lnTo>
                    <a:lnTo>
                      <a:pt x="137" y="201"/>
                    </a:lnTo>
                    <a:lnTo>
                      <a:pt x="28" y="116"/>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66" name="Freeform 331"/>
              <p:cNvSpPr/>
              <p:nvPr/>
            </p:nvSpPr>
            <p:spPr bwMode="auto">
              <a:xfrm>
                <a:off x="909" y="1423"/>
                <a:ext cx="137" cy="201"/>
              </a:xfrm>
              <a:custGeom>
                <a:avLst/>
                <a:gdLst>
                  <a:gd name="T0" fmla="*/ 0 w 137"/>
                  <a:gd name="T1" fmla="*/ 0 h 201"/>
                  <a:gd name="T2" fmla="*/ 109 w 137"/>
                  <a:gd name="T3" fmla="*/ 87 h 201"/>
                  <a:gd name="T4" fmla="*/ 137 w 137"/>
                  <a:gd name="T5" fmla="*/ 201 h 201"/>
                  <a:gd name="T6" fmla="*/ 28 w 137"/>
                  <a:gd name="T7" fmla="*/ 116 h 201"/>
                  <a:gd name="T8" fmla="*/ 0 w 137"/>
                  <a:gd name="T9" fmla="*/ 0 h 201"/>
                </a:gdLst>
                <a:ahLst/>
                <a:cxnLst>
                  <a:cxn ang="0">
                    <a:pos x="T0" y="T1"/>
                  </a:cxn>
                  <a:cxn ang="0">
                    <a:pos x="T2" y="T3"/>
                  </a:cxn>
                  <a:cxn ang="0">
                    <a:pos x="T4" y="T5"/>
                  </a:cxn>
                  <a:cxn ang="0">
                    <a:pos x="T6" y="T7"/>
                  </a:cxn>
                  <a:cxn ang="0">
                    <a:pos x="T8" y="T9"/>
                  </a:cxn>
                </a:cxnLst>
                <a:rect l="0" t="0" r="r" b="b"/>
                <a:pathLst>
                  <a:path w="137" h="201">
                    <a:moveTo>
                      <a:pt x="0" y="0"/>
                    </a:moveTo>
                    <a:lnTo>
                      <a:pt x="109" y="87"/>
                    </a:lnTo>
                    <a:lnTo>
                      <a:pt x="137" y="201"/>
                    </a:lnTo>
                    <a:lnTo>
                      <a:pt x="28" y="116"/>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67" name="Freeform 332"/>
              <p:cNvSpPr/>
              <p:nvPr/>
            </p:nvSpPr>
            <p:spPr bwMode="auto">
              <a:xfrm>
                <a:off x="909" y="1423"/>
                <a:ext cx="137" cy="201"/>
              </a:xfrm>
              <a:custGeom>
                <a:avLst/>
                <a:gdLst>
                  <a:gd name="T0" fmla="*/ 0 w 137"/>
                  <a:gd name="T1" fmla="*/ 0 h 201"/>
                  <a:gd name="T2" fmla="*/ 109 w 137"/>
                  <a:gd name="T3" fmla="*/ 87 h 201"/>
                  <a:gd name="T4" fmla="*/ 137 w 137"/>
                  <a:gd name="T5" fmla="*/ 201 h 201"/>
                  <a:gd name="T6" fmla="*/ 28 w 137"/>
                  <a:gd name="T7" fmla="*/ 116 h 201"/>
                  <a:gd name="T8" fmla="*/ 0 w 137"/>
                  <a:gd name="T9" fmla="*/ 0 h 201"/>
                </a:gdLst>
                <a:ahLst/>
                <a:cxnLst>
                  <a:cxn ang="0">
                    <a:pos x="T0" y="T1"/>
                  </a:cxn>
                  <a:cxn ang="0">
                    <a:pos x="T2" y="T3"/>
                  </a:cxn>
                  <a:cxn ang="0">
                    <a:pos x="T4" y="T5"/>
                  </a:cxn>
                  <a:cxn ang="0">
                    <a:pos x="T6" y="T7"/>
                  </a:cxn>
                  <a:cxn ang="0">
                    <a:pos x="T8" y="T9"/>
                  </a:cxn>
                </a:cxnLst>
                <a:rect l="0" t="0" r="r" b="b"/>
                <a:pathLst>
                  <a:path w="137" h="201">
                    <a:moveTo>
                      <a:pt x="0" y="0"/>
                    </a:moveTo>
                    <a:lnTo>
                      <a:pt x="109" y="87"/>
                    </a:lnTo>
                    <a:lnTo>
                      <a:pt x="137" y="201"/>
                    </a:lnTo>
                    <a:lnTo>
                      <a:pt x="28" y="116"/>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68" name="Freeform 333"/>
              <p:cNvSpPr/>
              <p:nvPr/>
            </p:nvSpPr>
            <p:spPr bwMode="auto">
              <a:xfrm>
                <a:off x="909" y="1423"/>
                <a:ext cx="137" cy="201"/>
              </a:xfrm>
              <a:custGeom>
                <a:avLst/>
                <a:gdLst>
                  <a:gd name="T0" fmla="*/ 0 w 137"/>
                  <a:gd name="T1" fmla="*/ 0 h 201"/>
                  <a:gd name="T2" fmla="*/ 109 w 137"/>
                  <a:gd name="T3" fmla="*/ 87 h 201"/>
                  <a:gd name="T4" fmla="*/ 137 w 137"/>
                  <a:gd name="T5" fmla="*/ 201 h 201"/>
                  <a:gd name="T6" fmla="*/ 28 w 137"/>
                  <a:gd name="T7" fmla="*/ 116 h 201"/>
                  <a:gd name="T8" fmla="*/ 0 w 137"/>
                  <a:gd name="T9" fmla="*/ 0 h 201"/>
                </a:gdLst>
                <a:ahLst/>
                <a:cxnLst>
                  <a:cxn ang="0">
                    <a:pos x="T0" y="T1"/>
                  </a:cxn>
                  <a:cxn ang="0">
                    <a:pos x="T2" y="T3"/>
                  </a:cxn>
                  <a:cxn ang="0">
                    <a:pos x="T4" y="T5"/>
                  </a:cxn>
                  <a:cxn ang="0">
                    <a:pos x="T6" y="T7"/>
                  </a:cxn>
                  <a:cxn ang="0">
                    <a:pos x="T8" y="T9"/>
                  </a:cxn>
                </a:cxnLst>
                <a:rect l="0" t="0" r="r" b="b"/>
                <a:pathLst>
                  <a:path w="137" h="201">
                    <a:moveTo>
                      <a:pt x="0" y="0"/>
                    </a:moveTo>
                    <a:lnTo>
                      <a:pt x="109" y="87"/>
                    </a:lnTo>
                    <a:lnTo>
                      <a:pt x="137" y="201"/>
                    </a:lnTo>
                    <a:lnTo>
                      <a:pt x="28" y="116"/>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69" name="Freeform 334"/>
              <p:cNvSpPr/>
              <p:nvPr/>
            </p:nvSpPr>
            <p:spPr bwMode="auto">
              <a:xfrm>
                <a:off x="755" y="1470"/>
                <a:ext cx="166" cy="104"/>
              </a:xfrm>
              <a:custGeom>
                <a:avLst/>
                <a:gdLst>
                  <a:gd name="T0" fmla="*/ 52 w 166"/>
                  <a:gd name="T1" fmla="*/ 0 h 104"/>
                  <a:gd name="T2" fmla="*/ 166 w 166"/>
                  <a:gd name="T3" fmla="*/ 85 h 104"/>
                  <a:gd name="T4" fmla="*/ 114 w 166"/>
                  <a:gd name="T5" fmla="*/ 104 h 104"/>
                  <a:gd name="T6" fmla="*/ 0 w 166"/>
                  <a:gd name="T7" fmla="*/ 19 h 104"/>
                  <a:gd name="T8" fmla="*/ 52 w 166"/>
                  <a:gd name="T9" fmla="*/ 0 h 104"/>
                </a:gdLst>
                <a:ahLst/>
                <a:cxnLst>
                  <a:cxn ang="0">
                    <a:pos x="T0" y="T1"/>
                  </a:cxn>
                  <a:cxn ang="0">
                    <a:pos x="T2" y="T3"/>
                  </a:cxn>
                  <a:cxn ang="0">
                    <a:pos x="T4" y="T5"/>
                  </a:cxn>
                  <a:cxn ang="0">
                    <a:pos x="T6" y="T7"/>
                  </a:cxn>
                  <a:cxn ang="0">
                    <a:pos x="T8" y="T9"/>
                  </a:cxn>
                </a:cxnLst>
                <a:rect l="0" t="0" r="r" b="b"/>
                <a:pathLst>
                  <a:path w="166" h="104">
                    <a:moveTo>
                      <a:pt x="52" y="0"/>
                    </a:moveTo>
                    <a:lnTo>
                      <a:pt x="166" y="85"/>
                    </a:lnTo>
                    <a:lnTo>
                      <a:pt x="114" y="104"/>
                    </a:lnTo>
                    <a:lnTo>
                      <a:pt x="0" y="19"/>
                    </a:lnTo>
                    <a:lnTo>
                      <a:pt x="5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70" name="Freeform 335"/>
              <p:cNvSpPr/>
              <p:nvPr/>
            </p:nvSpPr>
            <p:spPr bwMode="auto">
              <a:xfrm>
                <a:off x="755" y="1470"/>
                <a:ext cx="166" cy="104"/>
              </a:xfrm>
              <a:custGeom>
                <a:avLst/>
                <a:gdLst>
                  <a:gd name="T0" fmla="*/ 52 w 166"/>
                  <a:gd name="T1" fmla="*/ 0 h 104"/>
                  <a:gd name="T2" fmla="*/ 166 w 166"/>
                  <a:gd name="T3" fmla="*/ 85 h 104"/>
                  <a:gd name="T4" fmla="*/ 114 w 166"/>
                  <a:gd name="T5" fmla="*/ 104 h 104"/>
                  <a:gd name="T6" fmla="*/ 0 w 166"/>
                  <a:gd name="T7" fmla="*/ 19 h 104"/>
                  <a:gd name="T8" fmla="*/ 52 w 166"/>
                  <a:gd name="T9" fmla="*/ 0 h 104"/>
                </a:gdLst>
                <a:ahLst/>
                <a:cxnLst>
                  <a:cxn ang="0">
                    <a:pos x="T0" y="T1"/>
                  </a:cxn>
                  <a:cxn ang="0">
                    <a:pos x="T2" y="T3"/>
                  </a:cxn>
                  <a:cxn ang="0">
                    <a:pos x="T4" y="T5"/>
                  </a:cxn>
                  <a:cxn ang="0">
                    <a:pos x="T6" y="T7"/>
                  </a:cxn>
                  <a:cxn ang="0">
                    <a:pos x="T8" y="T9"/>
                  </a:cxn>
                </a:cxnLst>
                <a:rect l="0" t="0" r="r" b="b"/>
                <a:pathLst>
                  <a:path w="166" h="104">
                    <a:moveTo>
                      <a:pt x="52" y="0"/>
                    </a:moveTo>
                    <a:lnTo>
                      <a:pt x="166" y="85"/>
                    </a:lnTo>
                    <a:lnTo>
                      <a:pt x="114" y="104"/>
                    </a:lnTo>
                    <a:lnTo>
                      <a:pt x="0" y="19"/>
                    </a:lnTo>
                    <a:lnTo>
                      <a:pt x="5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71" name="Freeform 336"/>
              <p:cNvSpPr/>
              <p:nvPr/>
            </p:nvSpPr>
            <p:spPr bwMode="auto">
              <a:xfrm>
                <a:off x="755" y="1470"/>
                <a:ext cx="166" cy="104"/>
              </a:xfrm>
              <a:custGeom>
                <a:avLst/>
                <a:gdLst>
                  <a:gd name="T0" fmla="*/ 52 w 166"/>
                  <a:gd name="T1" fmla="*/ 0 h 104"/>
                  <a:gd name="T2" fmla="*/ 166 w 166"/>
                  <a:gd name="T3" fmla="*/ 85 h 104"/>
                  <a:gd name="T4" fmla="*/ 114 w 166"/>
                  <a:gd name="T5" fmla="*/ 104 h 104"/>
                  <a:gd name="T6" fmla="*/ 0 w 166"/>
                  <a:gd name="T7" fmla="*/ 19 h 104"/>
                  <a:gd name="T8" fmla="*/ 52 w 166"/>
                  <a:gd name="T9" fmla="*/ 0 h 104"/>
                </a:gdLst>
                <a:ahLst/>
                <a:cxnLst>
                  <a:cxn ang="0">
                    <a:pos x="T0" y="T1"/>
                  </a:cxn>
                  <a:cxn ang="0">
                    <a:pos x="T2" y="T3"/>
                  </a:cxn>
                  <a:cxn ang="0">
                    <a:pos x="T4" y="T5"/>
                  </a:cxn>
                  <a:cxn ang="0">
                    <a:pos x="T6" y="T7"/>
                  </a:cxn>
                  <a:cxn ang="0">
                    <a:pos x="T8" y="T9"/>
                  </a:cxn>
                </a:cxnLst>
                <a:rect l="0" t="0" r="r" b="b"/>
                <a:pathLst>
                  <a:path w="166" h="104">
                    <a:moveTo>
                      <a:pt x="52" y="0"/>
                    </a:moveTo>
                    <a:lnTo>
                      <a:pt x="166" y="85"/>
                    </a:lnTo>
                    <a:lnTo>
                      <a:pt x="114" y="104"/>
                    </a:lnTo>
                    <a:lnTo>
                      <a:pt x="0" y="19"/>
                    </a:lnTo>
                    <a:lnTo>
                      <a:pt x="5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72" name="Freeform 337"/>
              <p:cNvSpPr/>
              <p:nvPr/>
            </p:nvSpPr>
            <p:spPr bwMode="auto">
              <a:xfrm>
                <a:off x="755" y="1470"/>
                <a:ext cx="166" cy="104"/>
              </a:xfrm>
              <a:custGeom>
                <a:avLst/>
                <a:gdLst>
                  <a:gd name="T0" fmla="*/ 52 w 166"/>
                  <a:gd name="T1" fmla="*/ 0 h 104"/>
                  <a:gd name="T2" fmla="*/ 166 w 166"/>
                  <a:gd name="T3" fmla="*/ 85 h 104"/>
                  <a:gd name="T4" fmla="*/ 114 w 166"/>
                  <a:gd name="T5" fmla="*/ 104 h 104"/>
                  <a:gd name="T6" fmla="*/ 0 w 166"/>
                  <a:gd name="T7" fmla="*/ 19 h 104"/>
                  <a:gd name="T8" fmla="*/ 52 w 166"/>
                  <a:gd name="T9" fmla="*/ 0 h 104"/>
                </a:gdLst>
                <a:ahLst/>
                <a:cxnLst>
                  <a:cxn ang="0">
                    <a:pos x="T0" y="T1"/>
                  </a:cxn>
                  <a:cxn ang="0">
                    <a:pos x="T2" y="T3"/>
                  </a:cxn>
                  <a:cxn ang="0">
                    <a:pos x="T4" y="T5"/>
                  </a:cxn>
                  <a:cxn ang="0">
                    <a:pos x="T6" y="T7"/>
                  </a:cxn>
                  <a:cxn ang="0">
                    <a:pos x="T8" y="T9"/>
                  </a:cxn>
                </a:cxnLst>
                <a:rect l="0" t="0" r="r" b="b"/>
                <a:pathLst>
                  <a:path w="166" h="104">
                    <a:moveTo>
                      <a:pt x="52" y="0"/>
                    </a:moveTo>
                    <a:lnTo>
                      <a:pt x="166" y="85"/>
                    </a:lnTo>
                    <a:lnTo>
                      <a:pt x="114" y="104"/>
                    </a:lnTo>
                    <a:lnTo>
                      <a:pt x="0" y="19"/>
                    </a:lnTo>
                    <a:lnTo>
                      <a:pt x="5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73" name="Freeform 338"/>
              <p:cNvSpPr/>
              <p:nvPr/>
            </p:nvSpPr>
            <p:spPr bwMode="auto">
              <a:xfrm>
                <a:off x="885" y="1539"/>
                <a:ext cx="161" cy="106"/>
              </a:xfrm>
              <a:custGeom>
                <a:avLst/>
                <a:gdLst>
                  <a:gd name="T0" fmla="*/ 52 w 161"/>
                  <a:gd name="T1" fmla="*/ 0 h 106"/>
                  <a:gd name="T2" fmla="*/ 161 w 161"/>
                  <a:gd name="T3" fmla="*/ 85 h 106"/>
                  <a:gd name="T4" fmla="*/ 109 w 161"/>
                  <a:gd name="T5" fmla="*/ 106 h 106"/>
                  <a:gd name="T6" fmla="*/ 0 w 161"/>
                  <a:gd name="T7" fmla="*/ 23 h 106"/>
                  <a:gd name="T8" fmla="*/ 52 w 161"/>
                  <a:gd name="T9" fmla="*/ 0 h 106"/>
                </a:gdLst>
                <a:ahLst/>
                <a:cxnLst>
                  <a:cxn ang="0">
                    <a:pos x="T0" y="T1"/>
                  </a:cxn>
                  <a:cxn ang="0">
                    <a:pos x="T2" y="T3"/>
                  </a:cxn>
                  <a:cxn ang="0">
                    <a:pos x="T4" y="T5"/>
                  </a:cxn>
                  <a:cxn ang="0">
                    <a:pos x="T6" y="T7"/>
                  </a:cxn>
                  <a:cxn ang="0">
                    <a:pos x="T8" y="T9"/>
                  </a:cxn>
                </a:cxnLst>
                <a:rect l="0" t="0" r="r" b="b"/>
                <a:pathLst>
                  <a:path w="161" h="106">
                    <a:moveTo>
                      <a:pt x="52" y="0"/>
                    </a:moveTo>
                    <a:lnTo>
                      <a:pt x="161" y="85"/>
                    </a:lnTo>
                    <a:lnTo>
                      <a:pt x="109" y="106"/>
                    </a:lnTo>
                    <a:lnTo>
                      <a:pt x="0" y="23"/>
                    </a:lnTo>
                    <a:lnTo>
                      <a:pt x="5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74" name="Freeform 339"/>
              <p:cNvSpPr/>
              <p:nvPr/>
            </p:nvSpPr>
            <p:spPr bwMode="auto">
              <a:xfrm>
                <a:off x="885" y="1539"/>
                <a:ext cx="161" cy="106"/>
              </a:xfrm>
              <a:custGeom>
                <a:avLst/>
                <a:gdLst>
                  <a:gd name="T0" fmla="*/ 52 w 161"/>
                  <a:gd name="T1" fmla="*/ 0 h 106"/>
                  <a:gd name="T2" fmla="*/ 161 w 161"/>
                  <a:gd name="T3" fmla="*/ 85 h 106"/>
                  <a:gd name="T4" fmla="*/ 109 w 161"/>
                  <a:gd name="T5" fmla="*/ 106 h 106"/>
                  <a:gd name="T6" fmla="*/ 0 w 161"/>
                  <a:gd name="T7" fmla="*/ 23 h 106"/>
                  <a:gd name="T8" fmla="*/ 52 w 161"/>
                  <a:gd name="T9" fmla="*/ 0 h 106"/>
                </a:gdLst>
                <a:ahLst/>
                <a:cxnLst>
                  <a:cxn ang="0">
                    <a:pos x="T0" y="T1"/>
                  </a:cxn>
                  <a:cxn ang="0">
                    <a:pos x="T2" y="T3"/>
                  </a:cxn>
                  <a:cxn ang="0">
                    <a:pos x="T4" y="T5"/>
                  </a:cxn>
                  <a:cxn ang="0">
                    <a:pos x="T6" y="T7"/>
                  </a:cxn>
                  <a:cxn ang="0">
                    <a:pos x="T8" y="T9"/>
                  </a:cxn>
                </a:cxnLst>
                <a:rect l="0" t="0" r="r" b="b"/>
                <a:pathLst>
                  <a:path w="161" h="106">
                    <a:moveTo>
                      <a:pt x="52" y="0"/>
                    </a:moveTo>
                    <a:lnTo>
                      <a:pt x="161" y="85"/>
                    </a:lnTo>
                    <a:lnTo>
                      <a:pt x="109" y="106"/>
                    </a:lnTo>
                    <a:lnTo>
                      <a:pt x="0" y="23"/>
                    </a:lnTo>
                    <a:lnTo>
                      <a:pt x="5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75" name="Freeform 340"/>
              <p:cNvSpPr/>
              <p:nvPr/>
            </p:nvSpPr>
            <p:spPr bwMode="auto">
              <a:xfrm>
                <a:off x="885" y="1539"/>
                <a:ext cx="161" cy="106"/>
              </a:xfrm>
              <a:custGeom>
                <a:avLst/>
                <a:gdLst>
                  <a:gd name="T0" fmla="*/ 52 w 161"/>
                  <a:gd name="T1" fmla="*/ 0 h 106"/>
                  <a:gd name="T2" fmla="*/ 161 w 161"/>
                  <a:gd name="T3" fmla="*/ 85 h 106"/>
                  <a:gd name="T4" fmla="*/ 109 w 161"/>
                  <a:gd name="T5" fmla="*/ 106 h 106"/>
                  <a:gd name="T6" fmla="*/ 0 w 161"/>
                  <a:gd name="T7" fmla="*/ 23 h 106"/>
                  <a:gd name="T8" fmla="*/ 52 w 161"/>
                  <a:gd name="T9" fmla="*/ 0 h 106"/>
                </a:gdLst>
                <a:ahLst/>
                <a:cxnLst>
                  <a:cxn ang="0">
                    <a:pos x="T0" y="T1"/>
                  </a:cxn>
                  <a:cxn ang="0">
                    <a:pos x="T2" y="T3"/>
                  </a:cxn>
                  <a:cxn ang="0">
                    <a:pos x="T4" y="T5"/>
                  </a:cxn>
                  <a:cxn ang="0">
                    <a:pos x="T6" y="T7"/>
                  </a:cxn>
                  <a:cxn ang="0">
                    <a:pos x="T8" y="T9"/>
                  </a:cxn>
                </a:cxnLst>
                <a:rect l="0" t="0" r="r" b="b"/>
                <a:pathLst>
                  <a:path w="161" h="106">
                    <a:moveTo>
                      <a:pt x="52" y="0"/>
                    </a:moveTo>
                    <a:lnTo>
                      <a:pt x="161" y="85"/>
                    </a:lnTo>
                    <a:lnTo>
                      <a:pt x="109" y="106"/>
                    </a:lnTo>
                    <a:lnTo>
                      <a:pt x="0" y="23"/>
                    </a:lnTo>
                    <a:lnTo>
                      <a:pt x="5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76" name="Freeform 341"/>
              <p:cNvSpPr/>
              <p:nvPr/>
            </p:nvSpPr>
            <p:spPr bwMode="auto">
              <a:xfrm>
                <a:off x="885" y="1539"/>
                <a:ext cx="161" cy="106"/>
              </a:xfrm>
              <a:custGeom>
                <a:avLst/>
                <a:gdLst>
                  <a:gd name="T0" fmla="*/ 52 w 161"/>
                  <a:gd name="T1" fmla="*/ 0 h 106"/>
                  <a:gd name="T2" fmla="*/ 161 w 161"/>
                  <a:gd name="T3" fmla="*/ 85 h 106"/>
                  <a:gd name="T4" fmla="*/ 109 w 161"/>
                  <a:gd name="T5" fmla="*/ 106 h 106"/>
                  <a:gd name="T6" fmla="*/ 0 w 161"/>
                  <a:gd name="T7" fmla="*/ 23 h 106"/>
                  <a:gd name="T8" fmla="*/ 52 w 161"/>
                  <a:gd name="T9" fmla="*/ 0 h 106"/>
                </a:gdLst>
                <a:ahLst/>
                <a:cxnLst>
                  <a:cxn ang="0">
                    <a:pos x="T0" y="T1"/>
                  </a:cxn>
                  <a:cxn ang="0">
                    <a:pos x="T2" y="T3"/>
                  </a:cxn>
                  <a:cxn ang="0">
                    <a:pos x="T4" y="T5"/>
                  </a:cxn>
                  <a:cxn ang="0">
                    <a:pos x="T6" y="T7"/>
                  </a:cxn>
                  <a:cxn ang="0">
                    <a:pos x="T8" y="T9"/>
                  </a:cxn>
                </a:cxnLst>
                <a:rect l="0" t="0" r="r" b="b"/>
                <a:pathLst>
                  <a:path w="161" h="106">
                    <a:moveTo>
                      <a:pt x="52" y="0"/>
                    </a:moveTo>
                    <a:lnTo>
                      <a:pt x="161" y="85"/>
                    </a:lnTo>
                    <a:lnTo>
                      <a:pt x="109" y="106"/>
                    </a:lnTo>
                    <a:lnTo>
                      <a:pt x="0" y="23"/>
                    </a:lnTo>
                    <a:lnTo>
                      <a:pt x="5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77" name="Freeform 342"/>
              <p:cNvSpPr/>
              <p:nvPr/>
            </p:nvSpPr>
            <p:spPr bwMode="auto">
              <a:xfrm>
                <a:off x="588" y="1510"/>
                <a:ext cx="175" cy="88"/>
              </a:xfrm>
              <a:custGeom>
                <a:avLst/>
                <a:gdLst>
                  <a:gd name="T0" fmla="*/ 56 w 175"/>
                  <a:gd name="T1" fmla="*/ 0 h 88"/>
                  <a:gd name="T2" fmla="*/ 175 w 175"/>
                  <a:gd name="T3" fmla="*/ 83 h 88"/>
                  <a:gd name="T4" fmla="*/ 120 w 175"/>
                  <a:gd name="T5" fmla="*/ 88 h 88"/>
                  <a:gd name="T6" fmla="*/ 0 w 175"/>
                  <a:gd name="T7" fmla="*/ 3 h 88"/>
                  <a:gd name="T8" fmla="*/ 56 w 175"/>
                  <a:gd name="T9" fmla="*/ 0 h 88"/>
                </a:gdLst>
                <a:ahLst/>
                <a:cxnLst>
                  <a:cxn ang="0">
                    <a:pos x="T0" y="T1"/>
                  </a:cxn>
                  <a:cxn ang="0">
                    <a:pos x="T2" y="T3"/>
                  </a:cxn>
                  <a:cxn ang="0">
                    <a:pos x="T4" y="T5"/>
                  </a:cxn>
                  <a:cxn ang="0">
                    <a:pos x="T6" y="T7"/>
                  </a:cxn>
                  <a:cxn ang="0">
                    <a:pos x="T8" y="T9"/>
                  </a:cxn>
                </a:cxnLst>
                <a:rect l="0" t="0" r="r" b="b"/>
                <a:pathLst>
                  <a:path w="175" h="88">
                    <a:moveTo>
                      <a:pt x="56" y="0"/>
                    </a:moveTo>
                    <a:lnTo>
                      <a:pt x="175" y="83"/>
                    </a:lnTo>
                    <a:lnTo>
                      <a:pt x="120" y="88"/>
                    </a:lnTo>
                    <a:lnTo>
                      <a:pt x="0" y="3"/>
                    </a:lnTo>
                    <a:lnTo>
                      <a:pt x="56"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78" name="Freeform 343"/>
              <p:cNvSpPr/>
              <p:nvPr/>
            </p:nvSpPr>
            <p:spPr bwMode="auto">
              <a:xfrm>
                <a:off x="588" y="1510"/>
                <a:ext cx="175" cy="88"/>
              </a:xfrm>
              <a:custGeom>
                <a:avLst/>
                <a:gdLst>
                  <a:gd name="T0" fmla="*/ 56 w 175"/>
                  <a:gd name="T1" fmla="*/ 0 h 88"/>
                  <a:gd name="T2" fmla="*/ 175 w 175"/>
                  <a:gd name="T3" fmla="*/ 83 h 88"/>
                  <a:gd name="T4" fmla="*/ 120 w 175"/>
                  <a:gd name="T5" fmla="*/ 88 h 88"/>
                  <a:gd name="T6" fmla="*/ 0 w 175"/>
                  <a:gd name="T7" fmla="*/ 3 h 88"/>
                  <a:gd name="T8" fmla="*/ 56 w 175"/>
                  <a:gd name="T9" fmla="*/ 0 h 88"/>
                </a:gdLst>
                <a:ahLst/>
                <a:cxnLst>
                  <a:cxn ang="0">
                    <a:pos x="T0" y="T1"/>
                  </a:cxn>
                  <a:cxn ang="0">
                    <a:pos x="T2" y="T3"/>
                  </a:cxn>
                  <a:cxn ang="0">
                    <a:pos x="T4" y="T5"/>
                  </a:cxn>
                  <a:cxn ang="0">
                    <a:pos x="T6" y="T7"/>
                  </a:cxn>
                  <a:cxn ang="0">
                    <a:pos x="T8" y="T9"/>
                  </a:cxn>
                </a:cxnLst>
                <a:rect l="0" t="0" r="r" b="b"/>
                <a:pathLst>
                  <a:path w="175" h="88">
                    <a:moveTo>
                      <a:pt x="56" y="0"/>
                    </a:moveTo>
                    <a:lnTo>
                      <a:pt x="175" y="83"/>
                    </a:lnTo>
                    <a:lnTo>
                      <a:pt x="120" y="88"/>
                    </a:lnTo>
                    <a:lnTo>
                      <a:pt x="0" y="3"/>
                    </a:lnTo>
                    <a:lnTo>
                      <a:pt x="56"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79" name="Freeform 344"/>
              <p:cNvSpPr/>
              <p:nvPr/>
            </p:nvSpPr>
            <p:spPr bwMode="auto">
              <a:xfrm>
                <a:off x="588" y="1510"/>
                <a:ext cx="175" cy="88"/>
              </a:xfrm>
              <a:custGeom>
                <a:avLst/>
                <a:gdLst>
                  <a:gd name="T0" fmla="*/ 56 w 175"/>
                  <a:gd name="T1" fmla="*/ 0 h 88"/>
                  <a:gd name="T2" fmla="*/ 175 w 175"/>
                  <a:gd name="T3" fmla="*/ 83 h 88"/>
                  <a:gd name="T4" fmla="*/ 120 w 175"/>
                  <a:gd name="T5" fmla="*/ 88 h 88"/>
                  <a:gd name="T6" fmla="*/ 0 w 175"/>
                  <a:gd name="T7" fmla="*/ 3 h 88"/>
                  <a:gd name="T8" fmla="*/ 56 w 175"/>
                  <a:gd name="T9" fmla="*/ 0 h 88"/>
                </a:gdLst>
                <a:ahLst/>
                <a:cxnLst>
                  <a:cxn ang="0">
                    <a:pos x="T0" y="T1"/>
                  </a:cxn>
                  <a:cxn ang="0">
                    <a:pos x="T2" y="T3"/>
                  </a:cxn>
                  <a:cxn ang="0">
                    <a:pos x="T4" y="T5"/>
                  </a:cxn>
                  <a:cxn ang="0">
                    <a:pos x="T6" y="T7"/>
                  </a:cxn>
                  <a:cxn ang="0">
                    <a:pos x="T8" y="T9"/>
                  </a:cxn>
                </a:cxnLst>
                <a:rect l="0" t="0" r="r" b="b"/>
                <a:pathLst>
                  <a:path w="175" h="88">
                    <a:moveTo>
                      <a:pt x="56" y="0"/>
                    </a:moveTo>
                    <a:lnTo>
                      <a:pt x="175" y="83"/>
                    </a:lnTo>
                    <a:lnTo>
                      <a:pt x="120" y="88"/>
                    </a:lnTo>
                    <a:lnTo>
                      <a:pt x="0" y="3"/>
                    </a:lnTo>
                    <a:lnTo>
                      <a:pt x="56"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0" name="Freeform 345"/>
              <p:cNvSpPr/>
              <p:nvPr/>
            </p:nvSpPr>
            <p:spPr bwMode="auto">
              <a:xfrm>
                <a:off x="588" y="1510"/>
                <a:ext cx="175" cy="88"/>
              </a:xfrm>
              <a:custGeom>
                <a:avLst/>
                <a:gdLst>
                  <a:gd name="T0" fmla="*/ 56 w 175"/>
                  <a:gd name="T1" fmla="*/ 0 h 88"/>
                  <a:gd name="T2" fmla="*/ 175 w 175"/>
                  <a:gd name="T3" fmla="*/ 83 h 88"/>
                  <a:gd name="T4" fmla="*/ 120 w 175"/>
                  <a:gd name="T5" fmla="*/ 88 h 88"/>
                  <a:gd name="T6" fmla="*/ 0 w 175"/>
                  <a:gd name="T7" fmla="*/ 3 h 88"/>
                  <a:gd name="T8" fmla="*/ 56 w 175"/>
                  <a:gd name="T9" fmla="*/ 0 h 88"/>
                </a:gdLst>
                <a:ahLst/>
                <a:cxnLst>
                  <a:cxn ang="0">
                    <a:pos x="T0" y="T1"/>
                  </a:cxn>
                  <a:cxn ang="0">
                    <a:pos x="T2" y="T3"/>
                  </a:cxn>
                  <a:cxn ang="0">
                    <a:pos x="T4" y="T5"/>
                  </a:cxn>
                  <a:cxn ang="0">
                    <a:pos x="T6" y="T7"/>
                  </a:cxn>
                  <a:cxn ang="0">
                    <a:pos x="T8" y="T9"/>
                  </a:cxn>
                </a:cxnLst>
                <a:rect l="0" t="0" r="r" b="b"/>
                <a:pathLst>
                  <a:path w="175" h="88">
                    <a:moveTo>
                      <a:pt x="56" y="0"/>
                    </a:moveTo>
                    <a:lnTo>
                      <a:pt x="175" y="83"/>
                    </a:lnTo>
                    <a:lnTo>
                      <a:pt x="120" y="88"/>
                    </a:lnTo>
                    <a:lnTo>
                      <a:pt x="0" y="3"/>
                    </a:lnTo>
                    <a:lnTo>
                      <a:pt x="56"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81" name="Freeform 346"/>
              <p:cNvSpPr/>
              <p:nvPr/>
            </p:nvSpPr>
            <p:spPr bwMode="auto">
              <a:xfrm>
                <a:off x="751" y="1489"/>
                <a:ext cx="118" cy="201"/>
              </a:xfrm>
              <a:custGeom>
                <a:avLst/>
                <a:gdLst>
                  <a:gd name="T0" fmla="*/ 4 w 118"/>
                  <a:gd name="T1" fmla="*/ 0 h 201"/>
                  <a:gd name="T2" fmla="*/ 118 w 118"/>
                  <a:gd name="T3" fmla="*/ 85 h 201"/>
                  <a:gd name="T4" fmla="*/ 113 w 118"/>
                  <a:gd name="T5" fmla="*/ 201 h 201"/>
                  <a:gd name="T6" fmla="*/ 0 w 118"/>
                  <a:gd name="T7" fmla="*/ 120 h 201"/>
                  <a:gd name="T8" fmla="*/ 4 w 118"/>
                  <a:gd name="T9" fmla="*/ 0 h 201"/>
                </a:gdLst>
                <a:ahLst/>
                <a:cxnLst>
                  <a:cxn ang="0">
                    <a:pos x="T0" y="T1"/>
                  </a:cxn>
                  <a:cxn ang="0">
                    <a:pos x="T2" y="T3"/>
                  </a:cxn>
                  <a:cxn ang="0">
                    <a:pos x="T4" y="T5"/>
                  </a:cxn>
                  <a:cxn ang="0">
                    <a:pos x="T6" y="T7"/>
                  </a:cxn>
                  <a:cxn ang="0">
                    <a:pos x="T8" y="T9"/>
                  </a:cxn>
                </a:cxnLst>
                <a:rect l="0" t="0" r="r" b="b"/>
                <a:pathLst>
                  <a:path w="118" h="201">
                    <a:moveTo>
                      <a:pt x="4" y="0"/>
                    </a:moveTo>
                    <a:lnTo>
                      <a:pt x="118" y="85"/>
                    </a:lnTo>
                    <a:lnTo>
                      <a:pt x="113" y="201"/>
                    </a:lnTo>
                    <a:lnTo>
                      <a:pt x="0" y="120"/>
                    </a:lnTo>
                    <a:lnTo>
                      <a:pt x="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2" name="Freeform 347"/>
              <p:cNvSpPr/>
              <p:nvPr/>
            </p:nvSpPr>
            <p:spPr bwMode="auto">
              <a:xfrm>
                <a:off x="751" y="1489"/>
                <a:ext cx="118" cy="201"/>
              </a:xfrm>
              <a:custGeom>
                <a:avLst/>
                <a:gdLst>
                  <a:gd name="T0" fmla="*/ 4 w 118"/>
                  <a:gd name="T1" fmla="*/ 0 h 201"/>
                  <a:gd name="T2" fmla="*/ 118 w 118"/>
                  <a:gd name="T3" fmla="*/ 85 h 201"/>
                  <a:gd name="T4" fmla="*/ 113 w 118"/>
                  <a:gd name="T5" fmla="*/ 201 h 201"/>
                  <a:gd name="T6" fmla="*/ 0 w 118"/>
                  <a:gd name="T7" fmla="*/ 120 h 201"/>
                  <a:gd name="T8" fmla="*/ 4 w 118"/>
                  <a:gd name="T9" fmla="*/ 0 h 201"/>
                </a:gdLst>
                <a:ahLst/>
                <a:cxnLst>
                  <a:cxn ang="0">
                    <a:pos x="T0" y="T1"/>
                  </a:cxn>
                  <a:cxn ang="0">
                    <a:pos x="T2" y="T3"/>
                  </a:cxn>
                  <a:cxn ang="0">
                    <a:pos x="T4" y="T5"/>
                  </a:cxn>
                  <a:cxn ang="0">
                    <a:pos x="T6" y="T7"/>
                  </a:cxn>
                  <a:cxn ang="0">
                    <a:pos x="T8" y="T9"/>
                  </a:cxn>
                </a:cxnLst>
                <a:rect l="0" t="0" r="r" b="b"/>
                <a:pathLst>
                  <a:path w="118" h="201">
                    <a:moveTo>
                      <a:pt x="4" y="0"/>
                    </a:moveTo>
                    <a:lnTo>
                      <a:pt x="118" y="85"/>
                    </a:lnTo>
                    <a:lnTo>
                      <a:pt x="113" y="201"/>
                    </a:lnTo>
                    <a:lnTo>
                      <a:pt x="0" y="120"/>
                    </a:lnTo>
                    <a:lnTo>
                      <a:pt x="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83" name="Freeform 348"/>
              <p:cNvSpPr/>
              <p:nvPr/>
            </p:nvSpPr>
            <p:spPr bwMode="auto">
              <a:xfrm>
                <a:off x="751" y="1489"/>
                <a:ext cx="118" cy="201"/>
              </a:xfrm>
              <a:custGeom>
                <a:avLst/>
                <a:gdLst>
                  <a:gd name="T0" fmla="*/ 4 w 118"/>
                  <a:gd name="T1" fmla="*/ 0 h 201"/>
                  <a:gd name="T2" fmla="*/ 118 w 118"/>
                  <a:gd name="T3" fmla="*/ 85 h 201"/>
                  <a:gd name="T4" fmla="*/ 113 w 118"/>
                  <a:gd name="T5" fmla="*/ 201 h 201"/>
                  <a:gd name="T6" fmla="*/ 0 w 118"/>
                  <a:gd name="T7" fmla="*/ 120 h 201"/>
                  <a:gd name="T8" fmla="*/ 4 w 118"/>
                  <a:gd name="T9" fmla="*/ 0 h 201"/>
                </a:gdLst>
                <a:ahLst/>
                <a:cxnLst>
                  <a:cxn ang="0">
                    <a:pos x="T0" y="T1"/>
                  </a:cxn>
                  <a:cxn ang="0">
                    <a:pos x="T2" y="T3"/>
                  </a:cxn>
                  <a:cxn ang="0">
                    <a:pos x="T4" y="T5"/>
                  </a:cxn>
                  <a:cxn ang="0">
                    <a:pos x="T6" y="T7"/>
                  </a:cxn>
                  <a:cxn ang="0">
                    <a:pos x="T8" y="T9"/>
                  </a:cxn>
                </a:cxnLst>
                <a:rect l="0" t="0" r="r" b="b"/>
                <a:pathLst>
                  <a:path w="118" h="201">
                    <a:moveTo>
                      <a:pt x="4" y="0"/>
                    </a:moveTo>
                    <a:lnTo>
                      <a:pt x="118" y="85"/>
                    </a:lnTo>
                    <a:lnTo>
                      <a:pt x="113" y="201"/>
                    </a:lnTo>
                    <a:lnTo>
                      <a:pt x="0" y="120"/>
                    </a:lnTo>
                    <a:lnTo>
                      <a:pt x="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4" name="Freeform 349"/>
              <p:cNvSpPr/>
              <p:nvPr/>
            </p:nvSpPr>
            <p:spPr bwMode="auto">
              <a:xfrm>
                <a:off x="751" y="1489"/>
                <a:ext cx="118" cy="201"/>
              </a:xfrm>
              <a:custGeom>
                <a:avLst/>
                <a:gdLst>
                  <a:gd name="T0" fmla="*/ 4 w 118"/>
                  <a:gd name="T1" fmla="*/ 0 h 201"/>
                  <a:gd name="T2" fmla="*/ 118 w 118"/>
                  <a:gd name="T3" fmla="*/ 85 h 201"/>
                  <a:gd name="T4" fmla="*/ 113 w 118"/>
                  <a:gd name="T5" fmla="*/ 201 h 201"/>
                  <a:gd name="T6" fmla="*/ 0 w 118"/>
                  <a:gd name="T7" fmla="*/ 120 h 201"/>
                  <a:gd name="T8" fmla="*/ 4 w 118"/>
                  <a:gd name="T9" fmla="*/ 0 h 201"/>
                </a:gdLst>
                <a:ahLst/>
                <a:cxnLst>
                  <a:cxn ang="0">
                    <a:pos x="T0" y="T1"/>
                  </a:cxn>
                  <a:cxn ang="0">
                    <a:pos x="T2" y="T3"/>
                  </a:cxn>
                  <a:cxn ang="0">
                    <a:pos x="T4" y="T5"/>
                  </a:cxn>
                  <a:cxn ang="0">
                    <a:pos x="T6" y="T7"/>
                  </a:cxn>
                  <a:cxn ang="0">
                    <a:pos x="T8" y="T9"/>
                  </a:cxn>
                </a:cxnLst>
                <a:rect l="0" t="0" r="r" b="b"/>
                <a:pathLst>
                  <a:path w="118" h="201">
                    <a:moveTo>
                      <a:pt x="4" y="0"/>
                    </a:moveTo>
                    <a:lnTo>
                      <a:pt x="118" y="85"/>
                    </a:lnTo>
                    <a:lnTo>
                      <a:pt x="113" y="201"/>
                    </a:lnTo>
                    <a:lnTo>
                      <a:pt x="0" y="120"/>
                    </a:lnTo>
                    <a:lnTo>
                      <a:pt x="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85" name="Freeform 350"/>
              <p:cNvSpPr/>
              <p:nvPr/>
            </p:nvSpPr>
            <p:spPr bwMode="auto">
              <a:xfrm>
                <a:off x="696" y="1609"/>
                <a:ext cx="168" cy="90"/>
              </a:xfrm>
              <a:custGeom>
                <a:avLst/>
                <a:gdLst>
                  <a:gd name="T0" fmla="*/ 55 w 168"/>
                  <a:gd name="T1" fmla="*/ 0 h 90"/>
                  <a:gd name="T2" fmla="*/ 168 w 168"/>
                  <a:gd name="T3" fmla="*/ 81 h 90"/>
                  <a:gd name="T4" fmla="*/ 114 w 168"/>
                  <a:gd name="T5" fmla="*/ 90 h 90"/>
                  <a:gd name="T6" fmla="*/ 0 w 168"/>
                  <a:gd name="T7" fmla="*/ 10 h 90"/>
                  <a:gd name="T8" fmla="*/ 55 w 168"/>
                  <a:gd name="T9" fmla="*/ 0 h 90"/>
                </a:gdLst>
                <a:ahLst/>
                <a:cxnLst>
                  <a:cxn ang="0">
                    <a:pos x="T0" y="T1"/>
                  </a:cxn>
                  <a:cxn ang="0">
                    <a:pos x="T2" y="T3"/>
                  </a:cxn>
                  <a:cxn ang="0">
                    <a:pos x="T4" y="T5"/>
                  </a:cxn>
                  <a:cxn ang="0">
                    <a:pos x="T6" y="T7"/>
                  </a:cxn>
                  <a:cxn ang="0">
                    <a:pos x="T8" y="T9"/>
                  </a:cxn>
                </a:cxnLst>
                <a:rect l="0" t="0" r="r" b="b"/>
                <a:pathLst>
                  <a:path w="168" h="90">
                    <a:moveTo>
                      <a:pt x="55" y="0"/>
                    </a:moveTo>
                    <a:lnTo>
                      <a:pt x="168" y="81"/>
                    </a:lnTo>
                    <a:lnTo>
                      <a:pt x="114" y="90"/>
                    </a:lnTo>
                    <a:lnTo>
                      <a:pt x="0" y="10"/>
                    </a:lnTo>
                    <a:lnTo>
                      <a:pt x="5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6" name="Freeform 351"/>
              <p:cNvSpPr/>
              <p:nvPr/>
            </p:nvSpPr>
            <p:spPr bwMode="auto">
              <a:xfrm>
                <a:off x="696" y="1609"/>
                <a:ext cx="168" cy="90"/>
              </a:xfrm>
              <a:custGeom>
                <a:avLst/>
                <a:gdLst>
                  <a:gd name="T0" fmla="*/ 55 w 168"/>
                  <a:gd name="T1" fmla="*/ 0 h 90"/>
                  <a:gd name="T2" fmla="*/ 168 w 168"/>
                  <a:gd name="T3" fmla="*/ 81 h 90"/>
                  <a:gd name="T4" fmla="*/ 114 w 168"/>
                  <a:gd name="T5" fmla="*/ 90 h 90"/>
                  <a:gd name="T6" fmla="*/ 0 w 168"/>
                  <a:gd name="T7" fmla="*/ 10 h 90"/>
                  <a:gd name="T8" fmla="*/ 55 w 168"/>
                  <a:gd name="T9" fmla="*/ 0 h 90"/>
                </a:gdLst>
                <a:ahLst/>
                <a:cxnLst>
                  <a:cxn ang="0">
                    <a:pos x="T0" y="T1"/>
                  </a:cxn>
                  <a:cxn ang="0">
                    <a:pos x="T2" y="T3"/>
                  </a:cxn>
                  <a:cxn ang="0">
                    <a:pos x="T4" y="T5"/>
                  </a:cxn>
                  <a:cxn ang="0">
                    <a:pos x="T6" y="T7"/>
                  </a:cxn>
                  <a:cxn ang="0">
                    <a:pos x="T8" y="T9"/>
                  </a:cxn>
                </a:cxnLst>
                <a:rect l="0" t="0" r="r" b="b"/>
                <a:pathLst>
                  <a:path w="168" h="90">
                    <a:moveTo>
                      <a:pt x="55" y="0"/>
                    </a:moveTo>
                    <a:lnTo>
                      <a:pt x="168" y="81"/>
                    </a:lnTo>
                    <a:lnTo>
                      <a:pt x="114" y="90"/>
                    </a:lnTo>
                    <a:lnTo>
                      <a:pt x="0" y="10"/>
                    </a:lnTo>
                    <a:lnTo>
                      <a:pt x="5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87" name="Freeform 352"/>
              <p:cNvSpPr/>
              <p:nvPr/>
            </p:nvSpPr>
            <p:spPr bwMode="auto">
              <a:xfrm>
                <a:off x="696" y="1609"/>
                <a:ext cx="168" cy="90"/>
              </a:xfrm>
              <a:custGeom>
                <a:avLst/>
                <a:gdLst>
                  <a:gd name="T0" fmla="*/ 55 w 168"/>
                  <a:gd name="T1" fmla="*/ 0 h 90"/>
                  <a:gd name="T2" fmla="*/ 168 w 168"/>
                  <a:gd name="T3" fmla="*/ 81 h 90"/>
                  <a:gd name="T4" fmla="*/ 114 w 168"/>
                  <a:gd name="T5" fmla="*/ 90 h 90"/>
                  <a:gd name="T6" fmla="*/ 0 w 168"/>
                  <a:gd name="T7" fmla="*/ 10 h 90"/>
                  <a:gd name="T8" fmla="*/ 55 w 168"/>
                  <a:gd name="T9" fmla="*/ 0 h 90"/>
                </a:gdLst>
                <a:ahLst/>
                <a:cxnLst>
                  <a:cxn ang="0">
                    <a:pos x="T0" y="T1"/>
                  </a:cxn>
                  <a:cxn ang="0">
                    <a:pos x="T2" y="T3"/>
                  </a:cxn>
                  <a:cxn ang="0">
                    <a:pos x="T4" y="T5"/>
                  </a:cxn>
                  <a:cxn ang="0">
                    <a:pos x="T6" y="T7"/>
                  </a:cxn>
                  <a:cxn ang="0">
                    <a:pos x="T8" y="T9"/>
                  </a:cxn>
                </a:cxnLst>
                <a:rect l="0" t="0" r="r" b="b"/>
                <a:pathLst>
                  <a:path w="168" h="90">
                    <a:moveTo>
                      <a:pt x="55" y="0"/>
                    </a:moveTo>
                    <a:lnTo>
                      <a:pt x="168" y="81"/>
                    </a:lnTo>
                    <a:lnTo>
                      <a:pt x="114" y="90"/>
                    </a:lnTo>
                    <a:lnTo>
                      <a:pt x="0" y="10"/>
                    </a:lnTo>
                    <a:lnTo>
                      <a:pt x="5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8" name="Freeform 353"/>
              <p:cNvSpPr/>
              <p:nvPr/>
            </p:nvSpPr>
            <p:spPr bwMode="auto">
              <a:xfrm>
                <a:off x="696" y="1609"/>
                <a:ext cx="168" cy="90"/>
              </a:xfrm>
              <a:custGeom>
                <a:avLst/>
                <a:gdLst>
                  <a:gd name="T0" fmla="*/ 55 w 168"/>
                  <a:gd name="T1" fmla="*/ 0 h 90"/>
                  <a:gd name="T2" fmla="*/ 168 w 168"/>
                  <a:gd name="T3" fmla="*/ 81 h 90"/>
                  <a:gd name="T4" fmla="*/ 114 w 168"/>
                  <a:gd name="T5" fmla="*/ 90 h 90"/>
                  <a:gd name="T6" fmla="*/ 0 w 168"/>
                  <a:gd name="T7" fmla="*/ 10 h 90"/>
                  <a:gd name="T8" fmla="*/ 55 w 168"/>
                  <a:gd name="T9" fmla="*/ 0 h 90"/>
                </a:gdLst>
                <a:ahLst/>
                <a:cxnLst>
                  <a:cxn ang="0">
                    <a:pos x="T0" y="T1"/>
                  </a:cxn>
                  <a:cxn ang="0">
                    <a:pos x="T2" y="T3"/>
                  </a:cxn>
                  <a:cxn ang="0">
                    <a:pos x="T4" y="T5"/>
                  </a:cxn>
                  <a:cxn ang="0">
                    <a:pos x="T6" y="T7"/>
                  </a:cxn>
                  <a:cxn ang="0">
                    <a:pos x="T8" y="T9"/>
                  </a:cxn>
                </a:cxnLst>
                <a:rect l="0" t="0" r="r" b="b"/>
                <a:pathLst>
                  <a:path w="168" h="90">
                    <a:moveTo>
                      <a:pt x="55" y="0"/>
                    </a:moveTo>
                    <a:lnTo>
                      <a:pt x="168" y="81"/>
                    </a:lnTo>
                    <a:lnTo>
                      <a:pt x="114" y="90"/>
                    </a:lnTo>
                    <a:lnTo>
                      <a:pt x="0" y="10"/>
                    </a:lnTo>
                    <a:lnTo>
                      <a:pt x="5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89" name="Freeform 354"/>
              <p:cNvSpPr/>
              <p:nvPr/>
            </p:nvSpPr>
            <p:spPr bwMode="auto">
              <a:xfrm>
                <a:off x="94" y="339"/>
                <a:ext cx="716" cy="422"/>
              </a:xfrm>
              <a:custGeom>
                <a:avLst/>
                <a:gdLst>
                  <a:gd name="T0" fmla="*/ 135 w 716"/>
                  <a:gd name="T1" fmla="*/ 422 h 422"/>
                  <a:gd name="T2" fmla="*/ 154 w 716"/>
                  <a:gd name="T3" fmla="*/ 382 h 422"/>
                  <a:gd name="T4" fmla="*/ 180 w 716"/>
                  <a:gd name="T5" fmla="*/ 345 h 422"/>
                  <a:gd name="T6" fmla="*/ 206 w 716"/>
                  <a:gd name="T7" fmla="*/ 307 h 422"/>
                  <a:gd name="T8" fmla="*/ 234 w 716"/>
                  <a:gd name="T9" fmla="*/ 276 h 422"/>
                  <a:gd name="T10" fmla="*/ 265 w 716"/>
                  <a:gd name="T11" fmla="*/ 245 h 422"/>
                  <a:gd name="T12" fmla="*/ 300 w 716"/>
                  <a:gd name="T13" fmla="*/ 217 h 422"/>
                  <a:gd name="T14" fmla="*/ 335 w 716"/>
                  <a:gd name="T15" fmla="*/ 193 h 422"/>
                  <a:gd name="T16" fmla="*/ 373 w 716"/>
                  <a:gd name="T17" fmla="*/ 172 h 422"/>
                  <a:gd name="T18" fmla="*/ 413 w 716"/>
                  <a:gd name="T19" fmla="*/ 156 h 422"/>
                  <a:gd name="T20" fmla="*/ 454 w 716"/>
                  <a:gd name="T21" fmla="*/ 141 h 422"/>
                  <a:gd name="T22" fmla="*/ 496 w 716"/>
                  <a:gd name="T23" fmla="*/ 130 h 422"/>
                  <a:gd name="T24" fmla="*/ 539 w 716"/>
                  <a:gd name="T25" fmla="*/ 122 h 422"/>
                  <a:gd name="T26" fmla="*/ 584 w 716"/>
                  <a:gd name="T27" fmla="*/ 118 h 422"/>
                  <a:gd name="T28" fmla="*/ 626 w 716"/>
                  <a:gd name="T29" fmla="*/ 120 h 422"/>
                  <a:gd name="T30" fmla="*/ 671 w 716"/>
                  <a:gd name="T31" fmla="*/ 122 h 422"/>
                  <a:gd name="T32" fmla="*/ 716 w 716"/>
                  <a:gd name="T33" fmla="*/ 132 h 422"/>
                  <a:gd name="T34" fmla="*/ 576 w 716"/>
                  <a:gd name="T35" fmla="*/ 7 h 422"/>
                  <a:gd name="T36" fmla="*/ 532 w 716"/>
                  <a:gd name="T37" fmla="*/ 2 h 422"/>
                  <a:gd name="T38" fmla="*/ 487 w 716"/>
                  <a:gd name="T39" fmla="*/ 0 h 422"/>
                  <a:gd name="T40" fmla="*/ 439 w 716"/>
                  <a:gd name="T41" fmla="*/ 2 h 422"/>
                  <a:gd name="T42" fmla="*/ 395 w 716"/>
                  <a:gd name="T43" fmla="*/ 7 h 422"/>
                  <a:gd name="T44" fmla="*/ 352 w 716"/>
                  <a:gd name="T45" fmla="*/ 16 h 422"/>
                  <a:gd name="T46" fmla="*/ 310 w 716"/>
                  <a:gd name="T47" fmla="*/ 30 h 422"/>
                  <a:gd name="T48" fmla="*/ 267 w 716"/>
                  <a:gd name="T49" fmla="*/ 47 h 422"/>
                  <a:gd name="T50" fmla="*/ 227 w 716"/>
                  <a:gd name="T51" fmla="*/ 66 h 422"/>
                  <a:gd name="T52" fmla="*/ 189 w 716"/>
                  <a:gd name="T53" fmla="*/ 89 h 422"/>
                  <a:gd name="T54" fmla="*/ 154 w 716"/>
                  <a:gd name="T55" fmla="*/ 115 h 422"/>
                  <a:gd name="T56" fmla="*/ 121 w 716"/>
                  <a:gd name="T57" fmla="*/ 146 h 422"/>
                  <a:gd name="T58" fmla="*/ 87 w 716"/>
                  <a:gd name="T59" fmla="*/ 177 h 422"/>
                  <a:gd name="T60" fmla="*/ 59 w 716"/>
                  <a:gd name="T61" fmla="*/ 212 h 422"/>
                  <a:gd name="T62" fmla="*/ 33 w 716"/>
                  <a:gd name="T63" fmla="*/ 250 h 422"/>
                  <a:gd name="T64" fmla="*/ 12 w 716"/>
                  <a:gd name="T65" fmla="*/ 290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16" h="422">
                    <a:moveTo>
                      <a:pt x="0" y="311"/>
                    </a:moveTo>
                    <a:lnTo>
                      <a:pt x="135" y="422"/>
                    </a:lnTo>
                    <a:lnTo>
                      <a:pt x="144" y="401"/>
                    </a:lnTo>
                    <a:lnTo>
                      <a:pt x="154" y="382"/>
                    </a:lnTo>
                    <a:lnTo>
                      <a:pt x="165" y="361"/>
                    </a:lnTo>
                    <a:lnTo>
                      <a:pt x="180" y="345"/>
                    </a:lnTo>
                    <a:lnTo>
                      <a:pt x="191" y="326"/>
                    </a:lnTo>
                    <a:lnTo>
                      <a:pt x="206" y="307"/>
                    </a:lnTo>
                    <a:lnTo>
                      <a:pt x="220" y="290"/>
                    </a:lnTo>
                    <a:lnTo>
                      <a:pt x="234" y="276"/>
                    </a:lnTo>
                    <a:lnTo>
                      <a:pt x="248" y="259"/>
                    </a:lnTo>
                    <a:lnTo>
                      <a:pt x="265" y="245"/>
                    </a:lnTo>
                    <a:lnTo>
                      <a:pt x="281" y="231"/>
                    </a:lnTo>
                    <a:lnTo>
                      <a:pt x="300" y="217"/>
                    </a:lnTo>
                    <a:lnTo>
                      <a:pt x="317" y="205"/>
                    </a:lnTo>
                    <a:lnTo>
                      <a:pt x="335" y="193"/>
                    </a:lnTo>
                    <a:lnTo>
                      <a:pt x="354" y="184"/>
                    </a:lnTo>
                    <a:lnTo>
                      <a:pt x="373" y="172"/>
                    </a:lnTo>
                    <a:lnTo>
                      <a:pt x="392" y="165"/>
                    </a:lnTo>
                    <a:lnTo>
                      <a:pt x="413" y="156"/>
                    </a:lnTo>
                    <a:lnTo>
                      <a:pt x="432" y="148"/>
                    </a:lnTo>
                    <a:lnTo>
                      <a:pt x="454" y="141"/>
                    </a:lnTo>
                    <a:lnTo>
                      <a:pt x="475" y="134"/>
                    </a:lnTo>
                    <a:lnTo>
                      <a:pt x="496" y="130"/>
                    </a:lnTo>
                    <a:lnTo>
                      <a:pt x="517" y="127"/>
                    </a:lnTo>
                    <a:lnTo>
                      <a:pt x="539" y="122"/>
                    </a:lnTo>
                    <a:lnTo>
                      <a:pt x="560" y="120"/>
                    </a:lnTo>
                    <a:lnTo>
                      <a:pt x="584" y="118"/>
                    </a:lnTo>
                    <a:lnTo>
                      <a:pt x="605" y="118"/>
                    </a:lnTo>
                    <a:lnTo>
                      <a:pt x="626" y="120"/>
                    </a:lnTo>
                    <a:lnTo>
                      <a:pt x="650" y="120"/>
                    </a:lnTo>
                    <a:lnTo>
                      <a:pt x="671" y="122"/>
                    </a:lnTo>
                    <a:lnTo>
                      <a:pt x="695" y="127"/>
                    </a:lnTo>
                    <a:lnTo>
                      <a:pt x="716" y="132"/>
                    </a:lnTo>
                    <a:lnTo>
                      <a:pt x="600" y="11"/>
                    </a:lnTo>
                    <a:lnTo>
                      <a:pt x="576" y="7"/>
                    </a:lnTo>
                    <a:lnTo>
                      <a:pt x="555" y="4"/>
                    </a:lnTo>
                    <a:lnTo>
                      <a:pt x="532" y="2"/>
                    </a:lnTo>
                    <a:lnTo>
                      <a:pt x="508" y="0"/>
                    </a:lnTo>
                    <a:lnTo>
                      <a:pt x="487" y="0"/>
                    </a:lnTo>
                    <a:lnTo>
                      <a:pt x="463" y="0"/>
                    </a:lnTo>
                    <a:lnTo>
                      <a:pt x="439" y="2"/>
                    </a:lnTo>
                    <a:lnTo>
                      <a:pt x="418" y="4"/>
                    </a:lnTo>
                    <a:lnTo>
                      <a:pt x="395" y="7"/>
                    </a:lnTo>
                    <a:lnTo>
                      <a:pt x="373" y="11"/>
                    </a:lnTo>
                    <a:lnTo>
                      <a:pt x="352" y="16"/>
                    </a:lnTo>
                    <a:lnTo>
                      <a:pt x="331" y="23"/>
                    </a:lnTo>
                    <a:lnTo>
                      <a:pt x="310" y="30"/>
                    </a:lnTo>
                    <a:lnTo>
                      <a:pt x="288" y="37"/>
                    </a:lnTo>
                    <a:lnTo>
                      <a:pt x="267" y="47"/>
                    </a:lnTo>
                    <a:lnTo>
                      <a:pt x="248" y="56"/>
                    </a:lnTo>
                    <a:lnTo>
                      <a:pt x="227" y="66"/>
                    </a:lnTo>
                    <a:lnTo>
                      <a:pt x="208" y="78"/>
                    </a:lnTo>
                    <a:lnTo>
                      <a:pt x="189" y="89"/>
                    </a:lnTo>
                    <a:lnTo>
                      <a:pt x="170" y="101"/>
                    </a:lnTo>
                    <a:lnTo>
                      <a:pt x="154" y="115"/>
                    </a:lnTo>
                    <a:lnTo>
                      <a:pt x="137" y="130"/>
                    </a:lnTo>
                    <a:lnTo>
                      <a:pt x="121" y="146"/>
                    </a:lnTo>
                    <a:lnTo>
                      <a:pt x="104" y="160"/>
                    </a:lnTo>
                    <a:lnTo>
                      <a:pt x="87" y="177"/>
                    </a:lnTo>
                    <a:lnTo>
                      <a:pt x="73" y="196"/>
                    </a:lnTo>
                    <a:lnTo>
                      <a:pt x="59" y="212"/>
                    </a:lnTo>
                    <a:lnTo>
                      <a:pt x="47" y="231"/>
                    </a:lnTo>
                    <a:lnTo>
                      <a:pt x="33" y="250"/>
                    </a:lnTo>
                    <a:lnTo>
                      <a:pt x="21" y="269"/>
                    </a:lnTo>
                    <a:lnTo>
                      <a:pt x="12" y="290"/>
                    </a:lnTo>
                    <a:lnTo>
                      <a:pt x="0" y="311"/>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0" name="Freeform 355"/>
              <p:cNvSpPr/>
              <p:nvPr/>
            </p:nvSpPr>
            <p:spPr bwMode="auto">
              <a:xfrm>
                <a:off x="94" y="339"/>
                <a:ext cx="716" cy="422"/>
              </a:xfrm>
              <a:custGeom>
                <a:avLst/>
                <a:gdLst>
                  <a:gd name="T0" fmla="*/ 135 w 716"/>
                  <a:gd name="T1" fmla="*/ 422 h 422"/>
                  <a:gd name="T2" fmla="*/ 154 w 716"/>
                  <a:gd name="T3" fmla="*/ 382 h 422"/>
                  <a:gd name="T4" fmla="*/ 180 w 716"/>
                  <a:gd name="T5" fmla="*/ 345 h 422"/>
                  <a:gd name="T6" fmla="*/ 206 w 716"/>
                  <a:gd name="T7" fmla="*/ 307 h 422"/>
                  <a:gd name="T8" fmla="*/ 234 w 716"/>
                  <a:gd name="T9" fmla="*/ 276 h 422"/>
                  <a:gd name="T10" fmla="*/ 265 w 716"/>
                  <a:gd name="T11" fmla="*/ 245 h 422"/>
                  <a:gd name="T12" fmla="*/ 300 w 716"/>
                  <a:gd name="T13" fmla="*/ 217 h 422"/>
                  <a:gd name="T14" fmla="*/ 335 w 716"/>
                  <a:gd name="T15" fmla="*/ 193 h 422"/>
                  <a:gd name="T16" fmla="*/ 373 w 716"/>
                  <a:gd name="T17" fmla="*/ 172 h 422"/>
                  <a:gd name="T18" fmla="*/ 413 w 716"/>
                  <a:gd name="T19" fmla="*/ 156 h 422"/>
                  <a:gd name="T20" fmla="*/ 454 w 716"/>
                  <a:gd name="T21" fmla="*/ 141 h 422"/>
                  <a:gd name="T22" fmla="*/ 496 w 716"/>
                  <a:gd name="T23" fmla="*/ 130 h 422"/>
                  <a:gd name="T24" fmla="*/ 539 w 716"/>
                  <a:gd name="T25" fmla="*/ 122 h 422"/>
                  <a:gd name="T26" fmla="*/ 584 w 716"/>
                  <a:gd name="T27" fmla="*/ 118 h 422"/>
                  <a:gd name="T28" fmla="*/ 626 w 716"/>
                  <a:gd name="T29" fmla="*/ 120 h 422"/>
                  <a:gd name="T30" fmla="*/ 671 w 716"/>
                  <a:gd name="T31" fmla="*/ 122 h 422"/>
                  <a:gd name="T32" fmla="*/ 716 w 716"/>
                  <a:gd name="T33" fmla="*/ 132 h 422"/>
                  <a:gd name="T34" fmla="*/ 576 w 716"/>
                  <a:gd name="T35" fmla="*/ 7 h 422"/>
                  <a:gd name="T36" fmla="*/ 532 w 716"/>
                  <a:gd name="T37" fmla="*/ 2 h 422"/>
                  <a:gd name="T38" fmla="*/ 487 w 716"/>
                  <a:gd name="T39" fmla="*/ 0 h 422"/>
                  <a:gd name="T40" fmla="*/ 439 w 716"/>
                  <a:gd name="T41" fmla="*/ 2 h 422"/>
                  <a:gd name="T42" fmla="*/ 395 w 716"/>
                  <a:gd name="T43" fmla="*/ 7 h 422"/>
                  <a:gd name="T44" fmla="*/ 352 w 716"/>
                  <a:gd name="T45" fmla="*/ 16 h 422"/>
                  <a:gd name="T46" fmla="*/ 310 w 716"/>
                  <a:gd name="T47" fmla="*/ 30 h 422"/>
                  <a:gd name="T48" fmla="*/ 267 w 716"/>
                  <a:gd name="T49" fmla="*/ 47 h 422"/>
                  <a:gd name="T50" fmla="*/ 227 w 716"/>
                  <a:gd name="T51" fmla="*/ 66 h 422"/>
                  <a:gd name="T52" fmla="*/ 189 w 716"/>
                  <a:gd name="T53" fmla="*/ 89 h 422"/>
                  <a:gd name="T54" fmla="*/ 154 w 716"/>
                  <a:gd name="T55" fmla="*/ 115 h 422"/>
                  <a:gd name="T56" fmla="*/ 121 w 716"/>
                  <a:gd name="T57" fmla="*/ 146 h 422"/>
                  <a:gd name="T58" fmla="*/ 87 w 716"/>
                  <a:gd name="T59" fmla="*/ 177 h 422"/>
                  <a:gd name="T60" fmla="*/ 59 w 716"/>
                  <a:gd name="T61" fmla="*/ 212 h 422"/>
                  <a:gd name="T62" fmla="*/ 33 w 716"/>
                  <a:gd name="T63" fmla="*/ 250 h 422"/>
                  <a:gd name="T64" fmla="*/ 12 w 716"/>
                  <a:gd name="T65" fmla="*/ 290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16" h="422">
                    <a:moveTo>
                      <a:pt x="0" y="311"/>
                    </a:moveTo>
                    <a:lnTo>
                      <a:pt x="135" y="422"/>
                    </a:lnTo>
                    <a:lnTo>
                      <a:pt x="144" y="401"/>
                    </a:lnTo>
                    <a:lnTo>
                      <a:pt x="154" y="382"/>
                    </a:lnTo>
                    <a:lnTo>
                      <a:pt x="165" y="361"/>
                    </a:lnTo>
                    <a:lnTo>
                      <a:pt x="180" y="345"/>
                    </a:lnTo>
                    <a:lnTo>
                      <a:pt x="191" y="326"/>
                    </a:lnTo>
                    <a:lnTo>
                      <a:pt x="206" y="307"/>
                    </a:lnTo>
                    <a:lnTo>
                      <a:pt x="220" y="290"/>
                    </a:lnTo>
                    <a:lnTo>
                      <a:pt x="234" y="276"/>
                    </a:lnTo>
                    <a:lnTo>
                      <a:pt x="248" y="259"/>
                    </a:lnTo>
                    <a:lnTo>
                      <a:pt x="265" y="245"/>
                    </a:lnTo>
                    <a:lnTo>
                      <a:pt x="281" y="231"/>
                    </a:lnTo>
                    <a:lnTo>
                      <a:pt x="300" y="217"/>
                    </a:lnTo>
                    <a:lnTo>
                      <a:pt x="317" y="205"/>
                    </a:lnTo>
                    <a:lnTo>
                      <a:pt x="335" y="193"/>
                    </a:lnTo>
                    <a:lnTo>
                      <a:pt x="354" y="184"/>
                    </a:lnTo>
                    <a:lnTo>
                      <a:pt x="373" y="172"/>
                    </a:lnTo>
                    <a:lnTo>
                      <a:pt x="392" y="165"/>
                    </a:lnTo>
                    <a:lnTo>
                      <a:pt x="413" y="156"/>
                    </a:lnTo>
                    <a:lnTo>
                      <a:pt x="432" y="148"/>
                    </a:lnTo>
                    <a:lnTo>
                      <a:pt x="454" y="141"/>
                    </a:lnTo>
                    <a:lnTo>
                      <a:pt x="475" y="134"/>
                    </a:lnTo>
                    <a:lnTo>
                      <a:pt x="496" y="130"/>
                    </a:lnTo>
                    <a:lnTo>
                      <a:pt x="517" y="127"/>
                    </a:lnTo>
                    <a:lnTo>
                      <a:pt x="539" y="122"/>
                    </a:lnTo>
                    <a:lnTo>
                      <a:pt x="560" y="120"/>
                    </a:lnTo>
                    <a:lnTo>
                      <a:pt x="584" y="118"/>
                    </a:lnTo>
                    <a:lnTo>
                      <a:pt x="605" y="118"/>
                    </a:lnTo>
                    <a:lnTo>
                      <a:pt x="626" y="120"/>
                    </a:lnTo>
                    <a:lnTo>
                      <a:pt x="650" y="120"/>
                    </a:lnTo>
                    <a:lnTo>
                      <a:pt x="671" y="122"/>
                    </a:lnTo>
                    <a:lnTo>
                      <a:pt x="695" y="127"/>
                    </a:lnTo>
                    <a:lnTo>
                      <a:pt x="716" y="132"/>
                    </a:lnTo>
                    <a:lnTo>
                      <a:pt x="600" y="11"/>
                    </a:lnTo>
                    <a:lnTo>
                      <a:pt x="576" y="7"/>
                    </a:lnTo>
                    <a:lnTo>
                      <a:pt x="555" y="4"/>
                    </a:lnTo>
                    <a:lnTo>
                      <a:pt x="532" y="2"/>
                    </a:lnTo>
                    <a:lnTo>
                      <a:pt x="508" y="0"/>
                    </a:lnTo>
                    <a:lnTo>
                      <a:pt x="487" y="0"/>
                    </a:lnTo>
                    <a:lnTo>
                      <a:pt x="463" y="0"/>
                    </a:lnTo>
                    <a:lnTo>
                      <a:pt x="439" y="2"/>
                    </a:lnTo>
                    <a:lnTo>
                      <a:pt x="418" y="4"/>
                    </a:lnTo>
                    <a:lnTo>
                      <a:pt x="395" y="7"/>
                    </a:lnTo>
                    <a:lnTo>
                      <a:pt x="373" y="11"/>
                    </a:lnTo>
                    <a:lnTo>
                      <a:pt x="352" y="16"/>
                    </a:lnTo>
                    <a:lnTo>
                      <a:pt x="331" y="23"/>
                    </a:lnTo>
                    <a:lnTo>
                      <a:pt x="310" y="30"/>
                    </a:lnTo>
                    <a:lnTo>
                      <a:pt x="288" y="37"/>
                    </a:lnTo>
                    <a:lnTo>
                      <a:pt x="267" y="47"/>
                    </a:lnTo>
                    <a:lnTo>
                      <a:pt x="248" y="56"/>
                    </a:lnTo>
                    <a:lnTo>
                      <a:pt x="227" y="66"/>
                    </a:lnTo>
                    <a:lnTo>
                      <a:pt x="208" y="78"/>
                    </a:lnTo>
                    <a:lnTo>
                      <a:pt x="189" y="89"/>
                    </a:lnTo>
                    <a:lnTo>
                      <a:pt x="170" y="101"/>
                    </a:lnTo>
                    <a:lnTo>
                      <a:pt x="154" y="115"/>
                    </a:lnTo>
                    <a:lnTo>
                      <a:pt x="137" y="130"/>
                    </a:lnTo>
                    <a:lnTo>
                      <a:pt x="121" y="146"/>
                    </a:lnTo>
                    <a:lnTo>
                      <a:pt x="104" y="160"/>
                    </a:lnTo>
                    <a:lnTo>
                      <a:pt x="87" y="177"/>
                    </a:lnTo>
                    <a:lnTo>
                      <a:pt x="73" y="196"/>
                    </a:lnTo>
                    <a:lnTo>
                      <a:pt x="59" y="212"/>
                    </a:lnTo>
                    <a:lnTo>
                      <a:pt x="47" y="231"/>
                    </a:lnTo>
                    <a:lnTo>
                      <a:pt x="33" y="250"/>
                    </a:lnTo>
                    <a:lnTo>
                      <a:pt x="21" y="269"/>
                    </a:lnTo>
                    <a:lnTo>
                      <a:pt x="12" y="290"/>
                    </a:lnTo>
                    <a:lnTo>
                      <a:pt x="0" y="311"/>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91" name="Freeform 356"/>
              <p:cNvSpPr/>
              <p:nvPr/>
            </p:nvSpPr>
            <p:spPr bwMode="auto">
              <a:xfrm>
                <a:off x="935" y="476"/>
                <a:ext cx="123" cy="130"/>
              </a:xfrm>
              <a:custGeom>
                <a:avLst/>
                <a:gdLst>
                  <a:gd name="T0" fmla="*/ 0 w 123"/>
                  <a:gd name="T1" fmla="*/ 0 h 130"/>
                  <a:gd name="T2" fmla="*/ 109 w 123"/>
                  <a:gd name="T3" fmla="*/ 115 h 130"/>
                  <a:gd name="T4" fmla="*/ 123 w 123"/>
                  <a:gd name="T5" fmla="*/ 130 h 130"/>
                  <a:gd name="T6" fmla="*/ 17 w 123"/>
                  <a:gd name="T7" fmla="*/ 16 h 130"/>
                  <a:gd name="T8" fmla="*/ 0 w 123"/>
                  <a:gd name="T9" fmla="*/ 0 h 130"/>
                </a:gdLst>
                <a:ahLst/>
                <a:cxnLst>
                  <a:cxn ang="0">
                    <a:pos x="T0" y="T1"/>
                  </a:cxn>
                  <a:cxn ang="0">
                    <a:pos x="T2" y="T3"/>
                  </a:cxn>
                  <a:cxn ang="0">
                    <a:pos x="T4" y="T5"/>
                  </a:cxn>
                  <a:cxn ang="0">
                    <a:pos x="T6" y="T7"/>
                  </a:cxn>
                  <a:cxn ang="0">
                    <a:pos x="T8" y="T9"/>
                  </a:cxn>
                </a:cxnLst>
                <a:rect l="0" t="0" r="r" b="b"/>
                <a:pathLst>
                  <a:path w="123" h="130">
                    <a:moveTo>
                      <a:pt x="0" y="0"/>
                    </a:moveTo>
                    <a:lnTo>
                      <a:pt x="109" y="115"/>
                    </a:lnTo>
                    <a:lnTo>
                      <a:pt x="123" y="130"/>
                    </a:lnTo>
                    <a:lnTo>
                      <a:pt x="17" y="16"/>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2" name="Freeform 357"/>
              <p:cNvSpPr/>
              <p:nvPr/>
            </p:nvSpPr>
            <p:spPr bwMode="auto">
              <a:xfrm>
                <a:off x="935" y="476"/>
                <a:ext cx="123" cy="130"/>
              </a:xfrm>
              <a:custGeom>
                <a:avLst/>
                <a:gdLst>
                  <a:gd name="T0" fmla="*/ 0 w 123"/>
                  <a:gd name="T1" fmla="*/ 0 h 130"/>
                  <a:gd name="T2" fmla="*/ 109 w 123"/>
                  <a:gd name="T3" fmla="*/ 115 h 130"/>
                  <a:gd name="T4" fmla="*/ 123 w 123"/>
                  <a:gd name="T5" fmla="*/ 130 h 130"/>
                  <a:gd name="T6" fmla="*/ 17 w 123"/>
                  <a:gd name="T7" fmla="*/ 16 h 130"/>
                  <a:gd name="T8" fmla="*/ 0 w 123"/>
                  <a:gd name="T9" fmla="*/ 0 h 130"/>
                </a:gdLst>
                <a:ahLst/>
                <a:cxnLst>
                  <a:cxn ang="0">
                    <a:pos x="T0" y="T1"/>
                  </a:cxn>
                  <a:cxn ang="0">
                    <a:pos x="T2" y="T3"/>
                  </a:cxn>
                  <a:cxn ang="0">
                    <a:pos x="T4" y="T5"/>
                  </a:cxn>
                  <a:cxn ang="0">
                    <a:pos x="T6" y="T7"/>
                  </a:cxn>
                  <a:cxn ang="0">
                    <a:pos x="T8" y="T9"/>
                  </a:cxn>
                </a:cxnLst>
                <a:rect l="0" t="0" r="r" b="b"/>
                <a:pathLst>
                  <a:path w="123" h="130">
                    <a:moveTo>
                      <a:pt x="0" y="0"/>
                    </a:moveTo>
                    <a:lnTo>
                      <a:pt x="109" y="115"/>
                    </a:lnTo>
                    <a:lnTo>
                      <a:pt x="123" y="130"/>
                    </a:lnTo>
                    <a:lnTo>
                      <a:pt x="17" y="16"/>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93" name="Freeform 358"/>
              <p:cNvSpPr/>
              <p:nvPr/>
            </p:nvSpPr>
            <p:spPr bwMode="auto">
              <a:xfrm>
                <a:off x="952" y="492"/>
                <a:ext cx="122" cy="130"/>
              </a:xfrm>
              <a:custGeom>
                <a:avLst/>
                <a:gdLst>
                  <a:gd name="T0" fmla="*/ 0 w 122"/>
                  <a:gd name="T1" fmla="*/ 0 h 130"/>
                  <a:gd name="T2" fmla="*/ 106 w 122"/>
                  <a:gd name="T3" fmla="*/ 114 h 130"/>
                  <a:gd name="T4" fmla="*/ 122 w 122"/>
                  <a:gd name="T5" fmla="*/ 130 h 130"/>
                  <a:gd name="T6" fmla="*/ 14 w 122"/>
                  <a:gd name="T7" fmla="*/ 14 h 130"/>
                  <a:gd name="T8" fmla="*/ 0 w 122"/>
                  <a:gd name="T9" fmla="*/ 0 h 130"/>
                </a:gdLst>
                <a:ahLst/>
                <a:cxnLst>
                  <a:cxn ang="0">
                    <a:pos x="T0" y="T1"/>
                  </a:cxn>
                  <a:cxn ang="0">
                    <a:pos x="T2" y="T3"/>
                  </a:cxn>
                  <a:cxn ang="0">
                    <a:pos x="T4" y="T5"/>
                  </a:cxn>
                  <a:cxn ang="0">
                    <a:pos x="T6" y="T7"/>
                  </a:cxn>
                  <a:cxn ang="0">
                    <a:pos x="T8" y="T9"/>
                  </a:cxn>
                </a:cxnLst>
                <a:rect l="0" t="0" r="r" b="b"/>
                <a:pathLst>
                  <a:path w="122" h="130">
                    <a:moveTo>
                      <a:pt x="0" y="0"/>
                    </a:moveTo>
                    <a:lnTo>
                      <a:pt x="106" y="114"/>
                    </a:lnTo>
                    <a:lnTo>
                      <a:pt x="122" y="130"/>
                    </a:lnTo>
                    <a:lnTo>
                      <a:pt x="14" y="14"/>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4" name="Freeform 359"/>
              <p:cNvSpPr/>
              <p:nvPr/>
            </p:nvSpPr>
            <p:spPr bwMode="auto">
              <a:xfrm>
                <a:off x="952" y="492"/>
                <a:ext cx="122" cy="130"/>
              </a:xfrm>
              <a:custGeom>
                <a:avLst/>
                <a:gdLst>
                  <a:gd name="T0" fmla="*/ 0 w 122"/>
                  <a:gd name="T1" fmla="*/ 0 h 130"/>
                  <a:gd name="T2" fmla="*/ 106 w 122"/>
                  <a:gd name="T3" fmla="*/ 114 h 130"/>
                  <a:gd name="T4" fmla="*/ 122 w 122"/>
                  <a:gd name="T5" fmla="*/ 130 h 130"/>
                  <a:gd name="T6" fmla="*/ 14 w 122"/>
                  <a:gd name="T7" fmla="*/ 14 h 130"/>
                  <a:gd name="T8" fmla="*/ 0 w 122"/>
                  <a:gd name="T9" fmla="*/ 0 h 130"/>
                </a:gdLst>
                <a:ahLst/>
                <a:cxnLst>
                  <a:cxn ang="0">
                    <a:pos x="T0" y="T1"/>
                  </a:cxn>
                  <a:cxn ang="0">
                    <a:pos x="T2" y="T3"/>
                  </a:cxn>
                  <a:cxn ang="0">
                    <a:pos x="T4" y="T5"/>
                  </a:cxn>
                  <a:cxn ang="0">
                    <a:pos x="T6" y="T7"/>
                  </a:cxn>
                  <a:cxn ang="0">
                    <a:pos x="T8" y="T9"/>
                  </a:cxn>
                </a:cxnLst>
                <a:rect l="0" t="0" r="r" b="b"/>
                <a:pathLst>
                  <a:path w="122" h="130">
                    <a:moveTo>
                      <a:pt x="0" y="0"/>
                    </a:moveTo>
                    <a:lnTo>
                      <a:pt x="106" y="114"/>
                    </a:lnTo>
                    <a:lnTo>
                      <a:pt x="122" y="130"/>
                    </a:lnTo>
                    <a:lnTo>
                      <a:pt x="14" y="14"/>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95" name="Freeform 360"/>
              <p:cNvSpPr/>
              <p:nvPr/>
            </p:nvSpPr>
            <p:spPr bwMode="auto">
              <a:xfrm>
                <a:off x="805" y="388"/>
                <a:ext cx="269" cy="234"/>
              </a:xfrm>
              <a:custGeom>
                <a:avLst/>
                <a:gdLst>
                  <a:gd name="T0" fmla="*/ 0 w 269"/>
                  <a:gd name="T1" fmla="*/ 0 h 234"/>
                  <a:gd name="T2" fmla="*/ 111 w 269"/>
                  <a:gd name="T3" fmla="*/ 118 h 234"/>
                  <a:gd name="T4" fmla="*/ 132 w 269"/>
                  <a:gd name="T5" fmla="*/ 128 h 234"/>
                  <a:gd name="T6" fmla="*/ 151 w 269"/>
                  <a:gd name="T7" fmla="*/ 140 h 234"/>
                  <a:gd name="T8" fmla="*/ 170 w 269"/>
                  <a:gd name="T9" fmla="*/ 151 h 234"/>
                  <a:gd name="T10" fmla="*/ 189 w 269"/>
                  <a:gd name="T11" fmla="*/ 163 h 234"/>
                  <a:gd name="T12" fmla="*/ 206 w 269"/>
                  <a:gd name="T13" fmla="*/ 175 h 234"/>
                  <a:gd name="T14" fmla="*/ 222 w 269"/>
                  <a:gd name="T15" fmla="*/ 189 h 234"/>
                  <a:gd name="T16" fmla="*/ 239 w 269"/>
                  <a:gd name="T17" fmla="*/ 203 h 234"/>
                  <a:gd name="T18" fmla="*/ 253 w 269"/>
                  <a:gd name="T19" fmla="*/ 218 h 234"/>
                  <a:gd name="T20" fmla="*/ 269 w 269"/>
                  <a:gd name="T21" fmla="*/ 234 h 234"/>
                  <a:gd name="T22" fmla="*/ 161 w 269"/>
                  <a:gd name="T23" fmla="*/ 118 h 234"/>
                  <a:gd name="T24" fmla="*/ 147 w 269"/>
                  <a:gd name="T25" fmla="*/ 104 h 234"/>
                  <a:gd name="T26" fmla="*/ 130 w 269"/>
                  <a:gd name="T27" fmla="*/ 88 h 234"/>
                  <a:gd name="T28" fmla="*/ 113 w 269"/>
                  <a:gd name="T29" fmla="*/ 73 h 234"/>
                  <a:gd name="T30" fmla="*/ 97 w 269"/>
                  <a:gd name="T31" fmla="*/ 59 h 234"/>
                  <a:gd name="T32" fmla="*/ 78 w 269"/>
                  <a:gd name="T33" fmla="*/ 47 h 234"/>
                  <a:gd name="T34" fmla="*/ 59 w 269"/>
                  <a:gd name="T35" fmla="*/ 33 h 234"/>
                  <a:gd name="T36" fmla="*/ 40 w 269"/>
                  <a:gd name="T37" fmla="*/ 22 h 234"/>
                  <a:gd name="T38" fmla="*/ 21 w 269"/>
                  <a:gd name="T39" fmla="*/ 12 h 234"/>
                  <a:gd name="T40" fmla="*/ 0 w 269"/>
                  <a:gd name="T4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9" h="234">
                    <a:moveTo>
                      <a:pt x="0" y="0"/>
                    </a:moveTo>
                    <a:lnTo>
                      <a:pt x="111" y="118"/>
                    </a:lnTo>
                    <a:lnTo>
                      <a:pt x="132" y="128"/>
                    </a:lnTo>
                    <a:lnTo>
                      <a:pt x="151" y="140"/>
                    </a:lnTo>
                    <a:lnTo>
                      <a:pt x="170" y="151"/>
                    </a:lnTo>
                    <a:lnTo>
                      <a:pt x="189" y="163"/>
                    </a:lnTo>
                    <a:lnTo>
                      <a:pt x="206" y="175"/>
                    </a:lnTo>
                    <a:lnTo>
                      <a:pt x="222" y="189"/>
                    </a:lnTo>
                    <a:lnTo>
                      <a:pt x="239" y="203"/>
                    </a:lnTo>
                    <a:lnTo>
                      <a:pt x="253" y="218"/>
                    </a:lnTo>
                    <a:lnTo>
                      <a:pt x="269" y="234"/>
                    </a:lnTo>
                    <a:lnTo>
                      <a:pt x="161" y="118"/>
                    </a:lnTo>
                    <a:lnTo>
                      <a:pt x="147" y="104"/>
                    </a:lnTo>
                    <a:lnTo>
                      <a:pt x="130" y="88"/>
                    </a:lnTo>
                    <a:lnTo>
                      <a:pt x="113" y="73"/>
                    </a:lnTo>
                    <a:lnTo>
                      <a:pt x="97" y="59"/>
                    </a:lnTo>
                    <a:lnTo>
                      <a:pt x="78" y="47"/>
                    </a:lnTo>
                    <a:lnTo>
                      <a:pt x="59" y="33"/>
                    </a:lnTo>
                    <a:lnTo>
                      <a:pt x="40" y="22"/>
                    </a:lnTo>
                    <a:lnTo>
                      <a:pt x="21" y="1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6" name="Freeform 361"/>
              <p:cNvSpPr/>
              <p:nvPr/>
            </p:nvSpPr>
            <p:spPr bwMode="auto">
              <a:xfrm>
                <a:off x="805" y="388"/>
                <a:ext cx="269" cy="234"/>
              </a:xfrm>
              <a:custGeom>
                <a:avLst/>
                <a:gdLst>
                  <a:gd name="T0" fmla="*/ 0 w 269"/>
                  <a:gd name="T1" fmla="*/ 0 h 234"/>
                  <a:gd name="T2" fmla="*/ 111 w 269"/>
                  <a:gd name="T3" fmla="*/ 118 h 234"/>
                  <a:gd name="T4" fmla="*/ 132 w 269"/>
                  <a:gd name="T5" fmla="*/ 128 h 234"/>
                  <a:gd name="T6" fmla="*/ 151 w 269"/>
                  <a:gd name="T7" fmla="*/ 140 h 234"/>
                  <a:gd name="T8" fmla="*/ 170 w 269"/>
                  <a:gd name="T9" fmla="*/ 151 h 234"/>
                  <a:gd name="T10" fmla="*/ 189 w 269"/>
                  <a:gd name="T11" fmla="*/ 163 h 234"/>
                  <a:gd name="T12" fmla="*/ 206 w 269"/>
                  <a:gd name="T13" fmla="*/ 175 h 234"/>
                  <a:gd name="T14" fmla="*/ 222 w 269"/>
                  <a:gd name="T15" fmla="*/ 189 h 234"/>
                  <a:gd name="T16" fmla="*/ 239 w 269"/>
                  <a:gd name="T17" fmla="*/ 203 h 234"/>
                  <a:gd name="T18" fmla="*/ 253 w 269"/>
                  <a:gd name="T19" fmla="*/ 218 h 234"/>
                  <a:gd name="T20" fmla="*/ 269 w 269"/>
                  <a:gd name="T21" fmla="*/ 234 h 234"/>
                  <a:gd name="T22" fmla="*/ 161 w 269"/>
                  <a:gd name="T23" fmla="*/ 118 h 234"/>
                  <a:gd name="T24" fmla="*/ 147 w 269"/>
                  <a:gd name="T25" fmla="*/ 104 h 234"/>
                  <a:gd name="T26" fmla="*/ 130 w 269"/>
                  <a:gd name="T27" fmla="*/ 88 h 234"/>
                  <a:gd name="T28" fmla="*/ 113 w 269"/>
                  <a:gd name="T29" fmla="*/ 73 h 234"/>
                  <a:gd name="T30" fmla="*/ 97 w 269"/>
                  <a:gd name="T31" fmla="*/ 59 h 234"/>
                  <a:gd name="T32" fmla="*/ 78 w 269"/>
                  <a:gd name="T33" fmla="*/ 47 h 234"/>
                  <a:gd name="T34" fmla="*/ 59 w 269"/>
                  <a:gd name="T35" fmla="*/ 33 h 234"/>
                  <a:gd name="T36" fmla="*/ 40 w 269"/>
                  <a:gd name="T37" fmla="*/ 22 h 234"/>
                  <a:gd name="T38" fmla="*/ 21 w 269"/>
                  <a:gd name="T39" fmla="*/ 12 h 234"/>
                  <a:gd name="T40" fmla="*/ 0 w 269"/>
                  <a:gd name="T4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9" h="234">
                    <a:moveTo>
                      <a:pt x="0" y="0"/>
                    </a:moveTo>
                    <a:lnTo>
                      <a:pt x="111" y="118"/>
                    </a:lnTo>
                    <a:lnTo>
                      <a:pt x="132" y="128"/>
                    </a:lnTo>
                    <a:lnTo>
                      <a:pt x="151" y="140"/>
                    </a:lnTo>
                    <a:lnTo>
                      <a:pt x="170" y="151"/>
                    </a:lnTo>
                    <a:lnTo>
                      <a:pt x="189" y="163"/>
                    </a:lnTo>
                    <a:lnTo>
                      <a:pt x="206" y="175"/>
                    </a:lnTo>
                    <a:lnTo>
                      <a:pt x="222" y="189"/>
                    </a:lnTo>
                    <a:lnTo>
                      <a:pt x="239" y="203"/>
                    </a:lnTo>
                    <a:lnTo>
                      <a:pt x="253" y="218"/>
                    </a:lnTo>
                    <a:lnTo>
                      <a:pt x="269" y="234"/>
                    </a:lnTo>
                    <a:lnTo>
                      <a:pt x="161" y="118"/>
                    </a:lnTo>
                    <a:lnTo>
                      <a:pt x="147" y="104"/>
                    </a:lnTo>
                    <a:lnTo>
                      <a:pt x="130" y="88"/>
                    </a:lnTo>
                    <a:lnTo>
                      <a:pt x="113" y="73"/>
                    </a:lnTo>
                    <a:lnTo>
                      <a:pt x="97" y="59"/>
                    </a:lnTo>
                    <a:lnTo>
                      <a:pt x="78" y="47"/>
                    </a:lnTo>
                    <a:lnTo>
                      <a:pt x="59" y="33"/>
                    </a:lnTo>
                    <a:lnTo>
                      <a:pt x="40" y="22"/>
                    </a:lnTo>
                    <a:lnTo>
                      <a:pt x="21" y="1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97" name="Freeform 362"/>
              <p:cNvSpPr/>
              <p:nvPr/>
            </p:nvSpPr>
            <p:spPr bwMode="auto">
              <a:xfrm>
                <a:off x="685" y="757"/>
                <a:ext cx="160" cy="205"/>
              </a:xfrm>
              <a:custGeom>
                <a:avLst/>
                <a:gdLst>
                  <a:gd name="T0" fmla="*/ 160 w 160"/>
                  <a:gd name="T1" fmla="*/ 205 h 205"/>
                  <a:gd name="T2" fmla="*/ 160 w 160"/>
                  <a:gd name="T3" fmla="*/ 198 h 205"/>
                  <a:gd name="T4" fmla="*/ 160 w 160"/>
                  <a:gd name="T5" fmla="*/ 191 h 205"/>
                  <a:gd name="T6" fmla="*/ 158 w 160"/>
                  <a:gd name="T7" fmla="*/ 186 h 205"/>
                  <a:gd name="T8" fmla="*/ 158 w 160"/>
                  <a:gd name="T9" fmla="*/ 179 h 205"/>
                  <a:gd name="T10" fmla="*/ 155 w 160"/>
                  <a:gd name="T11" fmla="*/ 172 h 205"/>
                  <a:gd name="T12" fmla="*/ 153 w 160"/>
                  <a:gd name="T13" fmla="*/ 165 h 205"/>
                  <a:gd name="T14" fmla="*/ 151 w 160"/>
                  <a:gd name="T15" fmla="*/ 158 h 205"/>
                  <a:gd name="T16" fmla="*/ 148 w 160"/>
                  <a:gd name="T17" fmla="*/ 153 h 205"/>
                  <a:gd name="T18" fmla="*/ 144 w 160"/>
                  <a:gd name="T19" fmla="*/ 146 h 205"/>
                  <a:gd name="T20" fmla="*/ 141 w 160"/>
                  <a:gd name="T21" fmla="*/ 139 h 205"/>
                  <a:gd name="T22" fmla="*/ 137 w 160"/>
                  <a:gd name="T23" fmla="*/ 134 h 205"/>
                  <a:gd name="T24" fmla="*/ 134 w 160"/>
                  <a:gd name="T25" fmla="*/ 127 h 205"/>
                  <a:gd name="T26" fmla="*/ 130 w 160"/>
                  <a:gd name="T27" fmla="*/ 123 h 205"/>
                  <a:gd name="T28" fmla="*/ 125 w 160"/>
                  <a:gd name="T29" fmla="*/ 118 h 205"/>
                  <a:gd name="T30" fmla="*/ 120 w 160"/>
                  <a:gd name="T31" fmla="*/ 111 h 205"/>
                  <a:gd name="T32" fmla="*/ 115 w 160"/>
                  <a:gd name="T33" fmla="*/ 106 h 205"/>
                  <a:gd name="T34" fmla="*/ 2 w 160"/>
                  <a:gd name="T35" fmla="*/ 2 h 205"/>
                  <a:gd name="T36" fmla="*/ 7 w 160"/>
                  <a:gd name="T37" fmla="*/ 7 h 205"/>
                  <a:gd name="T38" fmla="*/ 11 w 160"/>
                  <a:gd name="T39" fmla="*/ 14 h 205"/>
                  <a:gd name="T40" fmla="*/ 16 w 160"/>
                  <a:gd name="T41" fmla="*/ 19 h 205"/>
                  <a:gd name="T42" fmla="*/ 21 w 160"/>
                  <a:gd name="T43" fmla="*/ 23 h 205"/>
                  <a:gd name="T44" fmla="*/ 23 w 160"/>
                  <a:gd name="T45" fmla="*/ 30 h 205"/>
                  <a:gd name="T46" fmla="*/ 28 w 160"/>
                  <a:gd name="T47" fmla="*/ 38 h 205"/>
                  <a:gd name="T48" fmla="*/ 30 w 160"/>
                  <a:gd name="T49" fmla="*/ 42 h 205"/>
                  <a:gd name="T50" fmla="*/ 35 w 160"/>
                  <a:gd name="T51" fmla="*/ 49 h 205"/>
                  <a:gd name="T52" fmla="*/ 37 w 160"/>
                  <a:gd name="T53" fmla="*/ 56 h 205"/>
                  <a:gd name="T54" fmla="*/ 40 w 160"/>
                  <a:gd name="T55" fmla="*/ 64 h 205"/>
                  <a:gd name="T56" fmla="*/ 42 w 160"/>
                  <a:gd name="T57" fmla="*/ 71 h 205"/>
                  <a:gd name="T58" fmla="*/ 42 w 160"/>
                  <a:gd name="T59" fmla="*/ 78 h 205"/>
                  <a:gd name="T60" fmla="*/ 44 w 160"/>
                  <a:gd name="T61" fmla="*/ 85 h 205"/>
                  <a:gd name="T62" fmla="*/ 47 w 160"/>
                  <a:gd name="T63" fmla="*/ 92 h 205"/>
                  <a:gd name="T64" fmla="*/ 47 w 160"/>
                  <a:gd name="T65" fmla="*/ 99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205">
                    <a:moveTo>
                      <a:pt x="47" y="101"/>
                    </a:moveTo>
                    <a:lnTo>
                      <a:pt x="160" y="205"/>
                    </a:lnTo>
                    <a:lnTo>
                      <a:pt x="160" y="203"/>
                    </a:lnTo>
                    <a:lnTo>
                      <a:pt x="160" y="198"/>
                    </a:lnTo>
                    <a:lnTo>
                      <a:pt x="160" y="196"/>
                    </a:lnTo>
                    <a:lnTo>
                      <a:pt x="160" y="191"/>
                    </a:lnTo>
                    <a:lnTo>
                      <a:pt x="158" y="189"/>
                    </a:lnTo>
                    <a:lnTo>
                      <a:pt x="158" y="186"/>
                    </a:lnTo>
                    <a:lnTo>
                      <a:pt x="158" y="182"/>
                    </a:lnTo>
                    <a:lnTo>
                      <a:pt x="158" y="179"/>
                    </a:lnTo>
                    <a:lnTo>
                      <a:pt x="155" y="175"/>
                    </a:lnTo>
                    <a:lnTo>
                      <a:pt x="155" y="172"/>
                    </a:lnTo>
                    <a:lnTo>
                      <a:pt x="153" y="167"/>
                    </a:lnTo>
                    <a:lnTo>
                      <a:pt x="153" y="165"/>
                    </a:lnTo>
                    <a:lnTo>
                      <a:pt x="151" y="163"/>
                    </a:lnTo>
                    <a:lnTo>
                      <a:pt x="151" y="158"/>
                    </a:lnTo>
                    <a:lnTo>
                      <a:pt x="148" y="156"/>
                    </a:lnTo>
                    <a:lnTo>
                      <a:pt x="148" y="153"/>
                    </a:lnTo>
                    <a:lnTo>
                      <a:pt x="146" y="149"/>
                    </a:lnTo>
                    <a:lnTo>
                      <a:pt x="144" y="146"/>
                    </a:lnTo>
                    <a:lnTo>
                      <a:pt x="144" y="144"/>
                    </a:lnTo>
                    <a:lnTo>
                      <a:pt x="141" y="139"/>
                    </a:lnTo>
                    <a:lnTo>
                      <a:pt x="139" y="137"/>
                    </a:lnTo>
                    <a:lnTo>
                      <a:pt x="137" y="134"/>
                    </a:lnTo>
                    <a:lnTo>
                      <a:pt x="137" y="130"/>
                    </a:lnTo>
                    <a:lnTo>
                      <a:pt x="134" y="127"/>
                    </a:lnTo>
                    <a:lnTo>
                      <a:pt x="132" y="125"/>
                    </a:lnTo>
                    <a:lnTo>
                      <a:pt x="130" y="123"/>
                    </a:lnTo>
                    <a:lnTo>
                      <a:pt x="127" y="120"/>
                    </a:lnTo>
                    <a:lnTo>
                      <a:pt x="125" y="118"/>
                    </a:lnTo>
                    <a:lnTo>
                      <a:pt x="122" y="113"/>
                    </a:lnTo>
                    <a:lnTo>
                      <a:pt x="120" y="111"/>
                    </a:lnTo>
                    <a:lnTo>
                      <a:pt x="118" y="108"/>
                    </a:lnTo>
                    <a:lnTo>
                      <a:pt x="115" y="106"/>
                    </a:lnTo>
                    <a:lnTo>
                      <a:pt x="0" y="0"/>
                    </a:lnTo>
                    <a:lnTo>
                      <a:pt x="2" y="2"/>
                    </a:lnTo>
                    <a:lnTo>
                      <a:pt x="4" y="4"/>
                    </a:lnTo>
                    <a:lnTo>
                      <a:pt x="7" y="7"/>
                    </a:lnTo>
                    <a:lnTo>
                      <a:pt x="9" y="9"/>
                    </a:lnTo>
                    <a:lnTo>
                      <a:pt x="11" y="14"/>
                    </a:lnTo>
                    <a:lnTo>
                      <a:pt x="14" y="16"/>
                    </a:lnTo>
                    <a:lnTo>
                      <a:pt x="16" y="19"/>
                    </a:lnTo>
                    <a:lnTo>
                      <a:pt x="18" y="21"/>
                    </a:lnTo>
                    <a:lnTo>
                      <a:pt x="21" y="23"/>
                    </a:lnTo>
                    <a:lnTo>
                      <a:pt x="23" y="28"/>
                    </a:lnTo>
                    <a:lnTo>
                      <a:pt x="23" y="30"/>
                    </a:lnTo>
                    <a:lnTo>
                      <a:pt x="26" y="33"/>
                    </a:lnTo>
                    <a:lnTo>
                      <a:pt x="28" y="38"/>
                    </a:lnTo>
                    <a:lnTo>
                      <a:pt x="30" y="40"/>
                    </a:lnTo>
                    <a:lnTo>
                      <a:pt x="30" y="42"/>
                    </a:lnTo>
                    <a:lnTo>
                      <a:pt x="33" y="47"/>
                    </a:lnTo>
                    <a:lnTo>
                      <a:pt x="35" y="49"/>
                    </a:lnTo>
                    <a:lnTo>
                      <a:pt x="35" y="54"/>
                    </a:lnTo>
                    <a:lnTo>
                      <a:pt x="37" y="56"/>
                    </a:lnTo>
                    <a:lnTo>
                      <a:pt x="37" y="59"/>
                    </a:lnTo>
                    <a:lnTo>
                      <a:pt x="40" y="64"/>
                    </a:lnTo>
                    <a:lnTo>
                      <a:pt x="40" y="66"/>
                    </a:lnTo>
                    <a:lnTo>
                      <a:pt x="42" y="71"/>
                    </a:lnTo>
                    <a:lnTo>
                      <a:pt x="42" y="73"/>
                    </a:lnTo>
                    <a:lnTo>
                      <a:pt x="42" y="78"/>
                    </a:lnTo>
                    <a:lnTo>
                      <a:pt x="44" y="80"/>
                    </a:lnTo>
                    <a:lnTo>
                      <a:pt x="44" y="85"/>
                    </a:lnTo>
                    <a:lnTo>
                      <a:pt x="44" y="87"/>
                    </a:lnTo>
                    <a:lnTo>
                      <a:pt x="47" y="92"/>
                    </a:lnTo>
                    <a:lnTo>
                      <a:pt x="47" y="94"/>
                    </a:lnTo>
                    <a:lnTo>
                      <a:pt x="47" y="99"/>
                    </a:lnTo>
                    <a:lnTo>
                      <a:pt x="47" y="101"/>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8" name="Freeform 363"/>
              <p:cNvSpPr/>
              <p:nvPr/>
            </p:nvSpPr>
            <p:spPr bwMode="auto">
              <a:xfrm>
                <a:off x="685" y="757"/>
                <a:ext cx="160" cy="205"/>
              </a:xfrm>
              <a:custGeom>
                <a:avLst/>
                <a:gdLst>
                  <a:gd name="T0" fmla="*/ 160 w 160"/>
                  <a:gd name="T1" fmla="*/ 205 h 205"/>
                  <a:gd name="T2" fmla="*/ 160 w 160"/>
                  <a:gd name="T3" fmla="*/ 198 h 205"/>
                  <a:gd name="T4" fmla="*/ 160 w 160"/>
                  <a:gd name="T5" fmla="*/ 191 h 205"/>
                  <a:gd name="T6" fmla="*/ 158 w 160"/>
                  <a:gd name="T7" fmla="*/ 186 h 205"/>
                  <a:gd name="T8" fmla="*/ 158 w 160"/>
                  <a:gd name="T9" fmla="*/ 179 h 205"/>
                  <a:gd name="T10" fmla="*/ 155 w 160"/>
                  <a:gd name="T11" fmla="*/ 172 h 205"/>
                  <a:gd name="T12" fmla="*/ 153 w 160"/>
                  <a:gd name="T13" fmla="*/ 165 h 205"/>
                  <a:gd name="T14" fmla="*/ 151 w 160"/>
                  <a:gd name="T15" fmla="*/ 158 h 205"/>
                  <a:gd name="T16" fmla="*/ 148 w 160"/>
                  <a:gd name="T17" fmla="*/ 153 h 205"/>
                  <a:gd name="T18" fmla="*/ 144 w 160"/>
                  <a:gd name="T19" fmla="*/ 146 h 205"/>
                  <a:gd name="T20" fmla="*/ 141 w 160"/>
                  <a:gd name="T21" fmla="*/ 139 h 205"/>
                  <a:gd name="T22" fmla="*/ 137 w 160"/>
                  <a:gd name="T23" fmla="*/ 134 h 205"/>
                  <a:gd name="T24" fmla="*/ 134 w 160"/>
                  <a:gd name="T25" fmla="*/ 127 h 205"/>
                  <a:gd name="T26" fmla="*/ 130 w 160"/>
                  <a:gd name="T27" fmla="*/ 123 h 205"/>
                  <a:gd name="T28" fmla="*/ 125 w 160"/>
                  <a:gd name="T29" fmla="*/ 118 h 205"/>
                  <a:gd name="T30" fmla="*/ 120 w 160"/>
                  <a:gd name="T31" fmla="*/ 111 h 205"/>
                  <a:gd name="T32" fmla="*/ 115 w 160"/>
                  <a:gd name="T33" fmla="*/ 106 h 205"/>
                  <a:gd name="T34" fmla="*/ 2 w 160"/>
                  <a:gd name="T35" fmla="*/ 2 h 205"/>
                  <a:gd name="T36" fmla="*/ 7 w 160"/>
                  <a:gd name="T37" fmla="*/ 7 h 205"/>
                  <a:gd name="T38" fmla="*/ 11 w 160"/>
                  <a:gd name="T39" fmla="*/ 14 h 205"/>
                  <a:gd name="T40" fmla="*/ 16 w 160"/>
                  <a:gd name="T41" fmla="*/ 19 h 205"/>
                  <a:gd name="T42" fmla="*/ 21 w 160"/>
                  <a:gd name="T43" fmla="*/ 23 h 205"/>
                  <a:gd name="T44" fmla="*/ 23 w 160"/>
                  <a:gd name="T45" fmla="*/ 30 h 205"/>
                  <a:gd name="T46" fmla="*/ 28 w 160"/>
                  <a:gd name="T47" fmla="*/ 38 h 205"/>
                  <a:gd name="T48" fmla="*/ 30 w 160"/>
                  <a:gd name="T49" fmla="*/ 42 h 205"/>
                  <a:gd name="T50" fmla="*/ 35 w 160"/>
                  <a:gd name="T51" fmla="*/ 49 h 205"/>
                  <a:gd name="T52" fmla="*/ 37 w 160"/>
                  <a:gd name="T53" fmla="*/ 56 h 205"/>
                  <a:gd name="T54" fmla="*/ 40 w 160"/>
                  <a:gd name="T55" fmla="*/ 64 h 205"/>
                  <a:gd name="T56" fmla="*/ 42 w 160"/>
                  <a:gd name="T57" fmla="*/ 71 h 205"/>
                  <a:gd name="T58" fmla="*/ 42 w 160"/>
                  <a:gd name="T59" fmla="*/ 78 h 205"/>
                  <a:gd name="T60" fmla="*/ 44 w 160"/>
                  <a:gd name="T61" fmla="*/ 85 h 205"/>
                  <a:gd name="T62" fmla="*/ 47 w 160"/>
                  <a:gd name="T63" fmla="*/ 92 h 205"/>
                  <a:gd name="T64" fmla="*/ 47 w 160"/>
                  <a:gd name="T65" fmla="*/ 99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205">
                    <a:moveTo>
                      <a:pt x="47" y="101"/>
                    </a:moveTo>
                    <a:lnTo>
                      <a:pt x="160" y="205"/>
                    </a:lnTo>
                    <a:lnTo>
                      <a:pt x="160" y="203"/>
                    </a:lnTo>
                    <a:lnTo>
                      <a:pt x="160" y="198"/>
                    </a:lnTo>
                    <a:lnTo>
                      <a:pt x="160" y="196"/>
                    </a:lnTo>
                    <a:lnTo>
                      <a:pt x="160" y="191"/>
                    </a:lnTo>
                    <a:lnTo>
                      <a:pt x="158" y="189"/>
                    </a:lnTo>
                    <a:lnTo>
                      <a:pt x="158" y="186"/>
                    </a:lnTo>
                    <a:lnTo>
                      <a:pt x="158" y="182"/>
                    </a:lnTo>
                    <a:lnTo>
                      <a:pt x="158" y="179"/>
                    </a:lnTo>
                    <a:lnTo>
                      <a:pt x="155" y="175"/>
                    </a:lnTo>
                    <a:lnTo>
                      <a:pt x="155" y="172"/>
                    </a:lnTo>
                    <a:lnTo>
                      <a:pt x="153" y="167"/>
                    </a:lnTo>
                    <a:lnTo>
                      <a:pt x="153" y="165"/>
                    </a:lnTo>
                    <a:lnTo>
                      <a:pt x="151" y="163"/>
                    </a:lnTo>
                    <a:lnTo>
                      <a:pt x="151" y="158"/>
                    </a:lnTo>
                    <a:lnTo>
                      <a:pt x="148" y="156"/>
                    </a:lnTo>
                    <a:lnTo>
                      <a:pt x="148" y="153"/>
                    </a:lnTo>
                    <a:lnTo>
                      <a:pt x="146" y="149"/>
                    </a:lnTo>
                    <a:lnTo>
                      <a:pt x="144" y="146"/>
                    </a:lnTo>
                    <a:lnTo>
                      <a:pt x="144" y="144"/>
                    </a:lnTo>
                    <a:lnTo>
                      <a:pt x="141" y="139"/>
                    </a:lnTo>
                    <a:lnTo>
                      <a:pt x="139" y="137"/>
                    </a:lnTo>
                    <a:lnTo>
                      <a:pt x="137" y="134"/>
                    </a:lnTo>
                    <a:lnTo>
                      <a:pt x="137" y="130"/>
                    </a:lnTo>
                    <a:lnTo>
                      <a:pt x="134" y="127"/>
                    </a:lnTo>
                    <a:lnTo>
                      <a:pt x="132" y="125"/>
                    </a:lnTo>
                    <a:lnTo>
                      <a:pt x="130" y="123"/>
                    </a:lnTo>
                    <a:lnTo>
                      <a:pt x="127" y="120"/>
                    </a:lnTo>
                    <a:lnTo>
                      <a:pt x="125" y="118"/>
                    </a:lnTo>
                    <a:lnTo>
                      <a:pt x="122" y="113"/>
                    </a:lnTo>
                    <a:lnTo>
                      <a:pt x="120" y="111"/>
                    </a:lnTo>
                    <a:lnTo>
                      <a:pt x="118" y="108"/>
                    </a:lnTo>
                    <a:lnTo>
                      <a:pt x="115" y="106"/>
                    </a:lnTo>
                    <a:lnTo>
                      <a:pt x="0" y="0"/>
                    </a:lnTo>
                    <a:lnTo>
                      <a:pt x="2" y="2"/>
                    </a:lnTo>
                    <a:lnTo>
                      <a:pt x="4" y="4"/>
                    </a:lnTo>
                    <a:lnTo>
                      <a:pt x="7" y="7"/>
                    </a:lnTo>
                    <a:lnTo>
                      <a:pt x="9" y="9"/>
                    </a:lnTo>
                    <a:lnTo>
                      <a:pt x="11" y="14"/>
                    </a:lnTo>
                    <a:lnTo>
                      <a:pt x="14" y="16"/>
                    </a:lnTo>
                    <a:lnTo>
                      <a:pt x="16" y="19"/>
                    </a:lnTo>
                    <a:lnTo>
                      <a:pt x="18" y="21"/>
                    </a:lnTo>
                    <a:lnTo>
                      <a:pt x="21" y="23"/>
                    </a:lnTo>
                    <a:lnTo>
                      <a:pt x="23" y="28"/>
                    </a:lnTo>
                    <a:lnTo>
                      <a:pt x="23" y="30"/>
                    </a:lnTo>
                    <a:lnTo>
                      <a:pt x="26" y="33"/>
                    </a:lnTo>
                    <a:lnTo>
                      <a:pt x="28" y="38"/>
                    </a:lnTo>
                    <a:lnTo>
                      <a:pt x="30" y="40"/>
                    </a:lnTo>
                    <a:lnTo>
                      <a:pt x="30" y="42"/>
                    </a:lnTo>
                    <a:lnTo>
                      <a:pt x="33" y="47"/>
                    </a:lnTo>
                    <a:lnTo>
                      <a:pt x="35" y="49"/>
                    </a:lnTo>
                    <a:lnTo>
                      <a:pt x="35" y="54"/>
                    </a:lnTo>
                    <a:lnTo>
                      <a:pt x="37" y="56"/>
                    </a:lnTo>
                    <a:lnTo>
                      <a:pt x="37" y="59"/>
                    </a:lnTo>
                    <a:lnTo>
                      <a:pt x="40" y="64"/>
                    </a:lnTo>
                    <a:lnTo>
                      <a:pt x="40" y="66"/>
                    </a:lnTo>
                    <a:lnTo>
                      <a:pt x="42" y="71"/>
                    </a:lnTo>
                    <a:lnTo>
                      <a:pt x="42" y="73"/>
                    </a:lnTo>
                    <a:lnTo>
                      <a:pt x="42" y="78"/>
                    </a:lnTo>
                    <a:lnTo>
                      <a:pt x="44" y="80"/>
                    </a:lnTo>
                    <a:lnTo>
                      <a:pt x="44" y="85"/>
                    </a:lnTo>
                    <a:lnTo>
                      <a:pt x="44" y="87"/>
                    </a:lnTo>
                    <a:lnTo>
                      <a:pt x="47" y="92"/>
                    </a:lnTo>
                    <a:lnTo>
                      <a:pt x="47" y="94"/>
                    </a:lnTo>
                    <a:lnTo>
                      <a:pt x="47" y="99"/>
                    </a:lnTo>
                    <a:lnTo>
                      <a:pt x="47" y="101"/>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99" name="Freeform 364"/>
              <p:cNvSpPr/>
              <p:nvPr/>
            </p:nvSpPr>
            <p:spPr bwMode="auto">
              <a:xfrm>
                <a:off x="685" y="388"/>
                <a:ext cx="231" cy="475"/>
              </a:xfrm>
              <a:custGeom>
                <a:avLst/>
                <a:gdLst>
                  <a:gd name="T0" fmla="*/ 0 w 231"/>
                  <a:gd name="T1" fmla="*/ 369 h 475"/>
                  <a:gd name="T2" fmla="*/ 115 w 231"/>
                  <a:gd name="T3" fmla="*/ 475 h 475"/>
                  <a:gd name="T4" fmla="*/ 231 w 231"/>
                  <a:gd name="T5" fmla="*/ 118 h 475"/>
                  <a:gd name="T6" fmla="*/ 120 w 231"/>
                  <a:gd name="T7" fmla="*/ 0 h 475"/>
                  <a:gd name="T8" fmla="*/ 0 w 231"/>
                  <a:gd name="T9" fmla="*/ 369 h 475"/>
                </a:gdLst>
                <a:ahLst/>
                <a:cxnLst>
                  <a:cxn ang="0">
                    <a:pos x="T0" y="T1"/>
                  </a:cxn>
                  <a:cxn ang="0">
                    <a:pos x="T2" y="T3"/>
                  </a:cxn>
                  <a:cxn ang="0">
                    <a:pos x="T4" y="T5"/>
                  </a:cxn>
                  <a:cxn ang="0">
                    <a:pos x="T6" y="T7"/>
                  </a:cxn>
                  <a:cxn ang="0">
                    <a:pos x="T8" y="T9"/>
                  </a:cxn>
                </a:cxnLst>
                <a:rect l="0" t="0" r="r" b="b"/>
                <a:pathLst>
                  <a:path w="231" h="475">
                    <a:moveTo>
                      <a:pt x="0" y="369"/>
                    </a:moveTo>
                    <a:lnTo>
                      <a:pt x="115" y="475"/>
                    </a:lnTo>
                    <a:lnTo>
                      <a:pt x="231" y="118"/>
                    </a:lnTo>
                    <a:lnTo>
                      <a:pt x="120" y="0"/>
                    </a:lnTo>
                    <a:lnTo>
                      <a:pt x="0" y="369"/>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0" name="Freeform 365"/>
              <p:cNvSpPr/>
              <p:nvPr/>
            </p:nvSpPr>
            <p:spPr bwMode="auto">
              <a:xfrm>
                <a:off x="685" y="388"/>
                <a:ext cx="231" cy="475"/>
              </a:xfrm>
              <a:custGeom>
                <a:avLst/>
                <a:gdLst>
                  <a:gd name="T0" fmla="*/ 0 w 231"/>
                  <a:gd name="T1" fmla="*/ 369 h 475"/>
                  <a:gd name="T2" fmla="*/ 115 w 231"/>
                  <a:gd name="T3" fmla="*/ 475 h 475"/>
                  <a:gd name="T4" fmla="*/ 231 w 231"/>
                  <a:gd name="T5" fmla="*/ 118 h 475"/>
                  <a:gd name="T6" fmla="*/ 120 w 231"/>
                  <a:gd name="T7" fmla="*/ 0 h 475"/>
                  <a:gd name="T8" fmla="*/ 0 w 231"/>
                  <a:gd name="T9" fmla="*/ 369 h 475"/>
                </a:gdLst>
                <a:ahLst/>
                <a:cxnLst>
                  <a:cxn ang="0">
                    <a:pos x="T0" y="T1"/>
                  </a:cxn>
                  <a:cxn ang="0">
                    <a:pos x="T2" y="T3"/>
                  </a:cxn>
                  <a:cxn ang="0">
                    <a:pos x="T4" y="T5"/>
                  </a:cxn>
                  <a:cxn ang="0">
                    <a:pos x="T6" y="T7"/>
                  </a:cxn>
                  <a:cxn ang="0">
                    <a:pos x="T8" y="T9"/>
                  </a:cxn>
                </a:cxnLst>
                <a:rect l="0" t="0" r="r" b="b"/>
                <a:pathLst>
                  <a:path w="231" h="475">
                    <a:moveTo>
                      <a:pt x="0" y="369"/>
                    </a:moveTo>
                    <a:lnTo>
                      <a:pt x="115" y="475"/>
                    </a:lnTo>
                    <a:lnTo>
                      <a:pt x="231" y="118"/>
                    </a:lnTo>
                    <a:lnTo>
                      <a:pt x="120" y="0"/>
                    </a:lnTo>
                    <a:lnTo>
                      <a:pt x="0" y="369"/>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01" name="Freeform 366"/>
              <p:cNvSpPr/>
              <p:nvPr/>
            </p:nvSpPr>
            <p:spPr bwMode="auto">
              <a:xfrm>
                <a:off x="685" y="388"/>
                <a:ext cx="231" cy="475"/>
              </a:xfrm>
              <a:custGeom>
                <a:avLst/>
                <a:gdLst>
                  <a:gd name="T0" fmla="*/ 0 w 231"/>
                  <a:gd name="T1" fmla="*/ 369 h 475"/>
                  <a:gd name="T2" fmla="*/ 115 w 231"/>
                  <a:gd name="T3" fmla="*/ 475 h 475"/>
                  <a:gd name="T4" fmla="*/ 231 w 231"/>
                  <a:gd name="T5" fmla="*/ 118 h 475"/>
                  <a:gd name="T6" fmla="*/ 120 w 231"/>
                  <a:gd name="T7" fmla="*/ 0 h 475"/>
                  <a:gd name="T8" fmla="*/ 0 w 231"/>
                  <a:gd name="T9" fmla="*/ 369 h 475"/>
                </a:gdLst>
                <a:ahLst/>
                <a:cxnLst>
                  <a:cxn ang="0">
                    <a:pos x="T0" y="T1"/>
                  </a:cxn>
                  <a:cxn ang="0">
                    <a:pos x="T2" y="T3"/>
                  </a:cxn>
                  <a:cxn ang="0">
                    <a:pos x="T4" y="T5"/>
                  </a:cxn>
                  <a:cxn ang="0">
                    <a:pos x="T6" y="T7"/>
                  </a:cxn>
                  <a:cxn ang="0">
                    <a:pos x="T8" y="T9"/>
                  </a:cxn>
                </a:cxnLst>
                <a:rect l="0" t="0" r="r" b="b"/>
                <a:pathLst>
                  <a:path w="231" h="475">
                    <a:moveTo>
                      <a:pt x="0" y="369"/>
                    </a:moveTo>
                    <a:lnTo>
                      <a:pt x="115" y="475"/>
                    </a:lnTo>
                    <a:lnTo>
                      <a:pt x="231" y="118"/>
                    </a:lnTo>
                    <a:lnTo>
                      <a:pt x="120" y="0"/>
                    </a:lnTo>
                    <a:lnTo>
                      <a:pt x="0" y="369"/>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2" name="Freeform 367"/>
              <p:cNvSpPr/>
              <p:nvPr/>
            </p:nvSpPr>
            <p:spPr bwMode="auto">
              <a:xfrm>
                <a:off x="685" y="388"/>
                <a:ext cx="231" cy="475"/>
              </a:xfrm>
              <a:custGeom>
                <a:avLst/>
                <a:gdLst>
                  <a:gd name="T0" fmla="*/ 0 w 231"/>
                  <a:gd name="T1" fmla="*/ 369 h 475"/>
                  <a:gd name="T2" fmla="*/ 115 w 231"/>
                  <a:gd name="T3" fmla="*/ 475 h 475"/>
                  <a:gd name="T4" fmla="*/ 231 w 231"/>
                  <a:gd name="T5" fmla="*/ 118 h 475"/>
                  <a:gd name="T6" fmla="*/ 120 w 231"/>
                  <a:gd name="T7" fmla="*/ 0 h 475"/>
                  <a:gd name="T8" fmla="*/ 0 w 231"/>
                  <a:gd name="T9" fmla="*/ 369 h 475"/>
                </a:gdLst>
                <a:ahLst/>
                <a:cxnLst>
                  <a:cxn ang="0">
                    <a:pos x="T0" y="T1"/>
                  </a:cxn>
                  <a:cxn ang="0">
                    <a:pos x="T2" y="T3"/>
                  </a:cxn>
                  <a:cxn ang="0">
                    <a:pos x="T4" y="T5"/>
                  </a:cxn>
                  <a:cxn ang="0">
                    <a:pos x="T6" y="T7"/>
                  </a:cxn>
                  <a:cxn ang="0">
                    <a:pos x="T8" y="T9"/>
                  </a:cxn>
                </a:cxnLst>
                <a:rect l="0" t="0" r="r" b="b"/>
                <a:pathLst>
                  <a:path w="231" h="475">
                    <a:moveTo>
                      <a:pt x="0" y="369"/>
                    </a:moveTo>
                    <a:lnTo>
                      <a:pt x="115" y="475"/>
                    </a:lnTo>
                    <a:lnTo>
                      <a:pt x="231" y="118"/>
                    </a:lnTo>
                    <a:lnTo>
                      <a:pt x="120" y="0"/>
                    </a:lnTo>
                    <a:lnTo>
                      <a:pt x="0" y="369"/>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03" name="Freeform 368"/>
              <p:cNvSpPr/>
              <p:nvPr/>
            </p:nvSpPr>
            <p:spPr bwMode="auto">
              <a:xfrm>
                <a:off x="477" y="1021"/>
                <a:ext cx="238" cy="456"/>
              </a:xfrm>
              <a:custGeom>
                <a:avLst/>
                <a:gdLst>
                  <a:gd name="T0" fmla="*/ 0 w 238"/>
                  <a:gd name="T1" fmla="*/ 366 h 456"/>
                  <a:gd name="T2" fmla="*/ 123 w 238"/>
                  <a:gd name="T3" fmla="*/ 456 h 456"/>
                  <a:gd name="T4" fmla="*/ 238 w 238"/>
                  <a:gd name="T5" fmla="*/ 100 h 456"/>
                  <a:gd name="T6" fmla="*/ 120 w 238"/>
                  <a:gd name="T7" fmla="*/ 0 h 456"/>
                  <a:gd name="T8" fmla="*/ 0 w 238"/>
                  <a:gd name="T9" fmla="*/ 366 h 456"/>
                </a:gdLst>
                <a:ahLst/>
                <a:cxnLst>
                  <a:cxn ang="0">
                    <a:pos x="T0" y="T1"/>
                  </a:cxn>
                  <a:cxn ang="0">
                    <a:pos x="T2" y="T3"/>
                  </a:cxn>
                  <a:cxn ang="0">
                    <a:pos x="T4" y="T5"/>
                  </a:cxn>
                  <a:cxn ang="0">
                    <a:pos x="T6" y="T7"/>
                  </a:cxn>
                  <a:cxn ang="0">
                    <a:pos x="T8" y="T9"/>
                  </a:cxn>
                </a:cxnLst>
                <a:rect l="0" t="0" r="r" b="b"/>
                <a:pathLst>
                  <a:path w="238" h="456">
                    <a:moveTo>
                      <a:pt x="0" y="366"/>
                    </a:moveTo>
                    <a:lnTo>
                      <a:pt x="123" y="456"/>
                    </a:lnTo>
                    <a:lnTo>
                      <a:pt x="238" y="100"/>
                    </a:lnTo>
                    <a:lnTo>
                      <a:pt x="120" y="0"/>
                    </a:lnTo>
                    <a:lnTo>
                      <a:pt x="0" y="366"/>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4" name="Freeform 369"/>
              <p:cNvSpPr/>
              <p:nvPr/>
            </p:nvSpPr>
            <p:spPr bwMode="auto">
              <a:xfrm>
                <a:off x="477" y="1021"/>
                <a:ext cx="238" cy="456"/>
              </a:xfrm>
              <a:custGeom>
                <a:avLst/>
                <a:gdLst>
                  <a:gd name="T0" fmla="*/ 0 w 238"/>
                  <a:gd name="T1" fmla="*/ 366 h 456"/>
                  <a:gd name="T2" fmla="*/ 123 w 238"/>
                  <a:gd name="T3" fmla="*/ 456 h 456"/>
                  <a:gd name="T4" fmla="*/ 238 w 238"/>
                  <a:gd name="T5" fmla="*/ 100 h 456"/>
                  <a:gd name="T6" fmla="*/ 120 w 238"/>
                  <a:gd name="T7" fmla="*/ 0 h 456"/>
                  <a:gd name="T8" fmla="*/ 0 w 238"/>
                  <a:gd name="T9" fmla="*/ 366 h 456"/>
                </a:gdLst>
                <a:ahLst/>
                <a:cxnLst>
                  <a:cxn ang="0">
                    <a:pos x="T0" y="T1"/>
                  </a:cxn>
                  <a:cxn ang="0">
                    <a:pos x="T2" y="T3"/>
                  </a:cxn>
                  <a:cxn ang="0">
                    <a:pos x="T4" y="T5"/>
                  </a:cxn>
                  <a:cxn ang="0">
                    <a:pos x="T6" y="T7"/>
                  </a:cxn>
                  <a:cxn ang="0">
                    <a:pos x="T8" y="T9"/>
                  </a:cxn>
                </a:cxnLst>
                <a:rect l="0" t="0" r="r" b="b"/>
                <a:pathLst>
                  <a:path w="238" h="456">
                    <a:moveTo>
                      <a:pt x="0" y="366"/>
                    </a:moveTo>
                    <a:lnTo>
                      <a:pt x="123" y="456"/>
                    </a:lnTo>
                    <a:lnTo>
                      <a:pt x="238" y="100"/>
                    </a:lnTo>
                    <a:lnTo>
                      <a:pt x="120" y="0"/>
                    </a:lnTo>
                    <a:lnTo>
                      <a:pt x="0" y="366"/>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05" name="Freeform 370"/>
              <p:cNvSpPr/>
              <p:nvPr/>
            </p:nvSpPr>
            <p:spPr bwMode="auto">
              <a:xfrm>
                <a:off x="477" y="1021"/>
                <a:ext cx="238" cy="456"/>
              </a:xfrm>
              <a:custGeom>
                <a:avLst/>
                <a:gdLst>
                  <a:gd name="T0" fmla="*/ 0 w 238"/>
                  <a:gd name="T1" fmla="*/ 366 h 456"/>
                  <a:gd name="T2" fmla="*/ 123 w 238"/>
                  <a:gd name="T3" fmla="*/ 456 h 456"/>
                  <a:gd name="T4" fmla="*/ 238 w 238"/>
                  <a:gd name="T5" fmla="*/ 100 h 456"/>
                  <a:gd name="T6" fmla="*/ 120 w 238"/>
                  <a:gd name="T7" fmla="*/ 0 h 456"/>
                  <a:gd name="T8" fmla="*/ 0 w 238"/>
                  <a:gd name="T9" fmla="*/ 366 h 456"/>
                </a:gdLst>
                <a:ahLst/>
                <a:cxnLst>
                  <a:cxn ang="0">
                    <a:pos x="T0" y="T1"/>
                  </a:cxn>
                  <a:cxn ang="0">
                    <a:pos x="T2" y="T3"/>
                  </a:cxn>
                  <a:cxn ang="0">
                    <a:pos x="T4" y="T5"/>
                  </a:cxn>
                  <a:cxn ang="0">
                    <a:pos x="T6" y="T7"/>
                  </a:cxn>
                  <a:cxn ang="0">
                    <a:pos x="T8" y="T9"/>
                  </a:cxn>
                </a:cxnLst>
                <a:rect l="0" t="0" r="r" b="b"/>
                <a:pathLst>
                  <a:path w="238" h="456">
                    <a:moveTo>
                      <a:pt x="0" y="366"/>
                    </a:moveTo>
                    <a:lnTo>
                      <a:pt x="123" y="456"/>
                    </a:lnTo>
                    <a:lnTo>
                      <a:pt x="238" y="100"/>
                    </a:lnTo>
                    <a:lnTo>
                      <a:pt x="120" y="0"/>
                    </a:lnTo>
                    <a:lnTo>
                      <a:pt x="0" y="366"/>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6" name="Freeform 371"/>
              <p:cNvSpPr/>
              <p:nvPr/>
            </p:nvSpPr>
            <p:spPr bwMode="auto">
              <a:xfrm>
                <a:off x="477" y="1021"/>
                <a:ext cx="238" cy="456"/>
              </a:xfrm>
              <a:custGeom>
                <a:avLst/>
                <a:gdLst>
                  <a:gd name="T0" fmla="*/ 0 w 238"/>
                  <a:gd name="T1" fmla="*/ 366 h 456"/>
                  <a:gd name="T2" fmla="*/ 123 w 238"/>
                  <a:gd name="T3" fmla="*/ 456 h 456"/>
                  <a:gd name="T4" fmla="*/ 238 w 238"/>
                  <a:gd name="T5" fmla="*/ 100 h 456"/>
                  <a:gd name="T6" fmla="*/ 120 w 238"/>
                  <a:gd name="T7" fmla="*/ 0 h 456"/>
                  <a:gd name="T8" fmla="*/ 0 w 238"/>
                  <a:gd name="T9" fmla="*/ 366 h 456"/>
                </a:gdLst>
                <a:ahLst/>
                <a:cxnLst>
                  <a:cxn ang="0">
                    <a:pos x="T0" y="T1"/>
                  </a:cxn>
                  <a:cxn ang="0">
                    <a:pos x="T2" y="T3"/>
                  </a:cxn>
                  <a:cxn ang="0">
                    <a:pos x="T4" y="T5"/>
                  </a:cxn>
                  <a:cxn ang="0">
                    <a:pos x="T6" y="T7"/>
                  </a:cxn>
                  <a:cxn ang="0">
                    <a:pos x="T8" y="T9"/>
                  </a:cxn>
                </a:cxnLst>
                <a:rect l="0" t="0" r="r" b="b"/>
                <a:pathLst>
                  <a:path w="238" h="456">
                    <a:moveTo>
                      <a:pt x="0" y="366"/>
                    </a:moveTo>
                    <a:lnTo>
                      <a:pt x="123" y="456"/>
                    </a:lnTo>
                    <a:lnTo>
                      <a:pt x="238" y="100"/>
                    </a:lnTo>
                    <a:lnTo>
                      <a:pt x="120" y="0"/>
                    </a:lnTo>
                    <a:lnTo>
                      <a:pt x="0" y="366"/>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07" name="Freeform 372"/>
              <p:cNvSpPr/>
              <p:nvPr/>
            </p:nvSpPr>
            <p:spPr bwMode="auto">
              <a:xfrm>
                <a:off x="1140" y="1132"/>
                <a:ext cx="126" cy="144"/>
              </a:xfrm>
              <a:custGeom>
                <a:avLst/>
                <a:gdLst>
                  <a:gd name="T0" fmla="*/ 24 w 126"/>
                  <a:gd name="T1" fmla="*/ 0 h 144"/>
                  <a:gd name="T2" fmla="*/ 126 w 126"/>
                  <a:gd name="T3" fmla="*/ 95 h 144"/>
                  <a:gd name="T4" fmla="*/ 102 w 126"/>
                  <a:gd name="T5" fmla="*/ 144 h 144"/>
                  <a:gd name="T6" fmla="*/ 0 w 126"/>
                  <a:gd name="T7" fmla="*/ 50 h 144"/>
                  <a:gd name="T8" fmla="*/ 24 w 126"/>
                  <a:gd name="T9" fmla="*/ 0 h 144"/>
                </a:gdLst>
                <a:ahLst/>
                <a:cxnLst>
                  <a:cxn ang="0">
                    <a:pos x="T0" y="T1"/>
                  </a:cxn>
                  <a:cxn ang="0">
                    <a:pos x="T2" y="T3"/>
                  </a:cxn>
                  <a:cxn ang="0">
                    <a:pos x="T4" y="T5"/>
                  </a:cxn>
                  <a:cxn ang="0">
                    <a:pos x="T6" y="T7"/>
                  </a:cxn>
                  <a:cxn ang="0">
                    <a:pos x="T8" y="T9"/>
                  </a:cxn>
                </a:cxnLst>
                <a:rect l="0" t="0" r="r" b="b"/>
                <a:pathLst>
                  <a:path w="126" h="144">
                    <a:moveTo>
                      <a:pt x="24" y="0"/>
                    </a:moveTo>
                    <a:lnTo>
                      <a:pt x="126" y="95"/>
                    </a:lnTo>
                    <a:lnTo>
                      <a:pt x="102" y="144"/>
                    </a:lnTo>
                    <a:lnTo>
                      <a:pt x="0" y="50"/>
                    </a:lnTo>
                    <a:lnTo>
                      <a:pt x="2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8" name="Freeform 373"/>
              <p:cNvSpPr/>
              <p:nvPr/>
            </p:nvSpPr>
            <p:spPr bwMode="auto">
              <a:xfrm>
                <a:off x="1140" y="1132"/>
                <a:ext cx="126" cy="144"/>
              </a:xfrm>
              <a:custGeom>
                <a:avLst/>
                <a:gdLst>
                  <a:gd name="T0" fmla="*/ 24 w 126"/>
                  <a:gd name="T1" fmla="*/ 0 h 144"/>
                  <a:gd name="T2" fmla="*/ 126 w 126"/>
                  <a:gd name="T3" fmla="*/ 95 h 144"/>
                  <a:gd name="T4" fmla="*/ 102 w 126"/>
                  <a:gd name="T5" fmla="*/ 144 h 144"/>
                  <a:gd name="T6" fmla="*/ 0 w 126"/>
                  <a:gd name="T7" fmla="*/ 50 h 144"/>
                  <a:gd name="T8" fmla="*/ 24 w 126"/>
                  <a:gd name="T9" fmla="*/ 0 h 144"/>
                </a:gdLst>
                <a:ahLst/>
                <a:cxnLst>
                  <a:cxn ang="0">
                    <a:pos x="T0" y="T1"/>
                  </a:cxn>
                  <a:cxn ang="0">
                    <a:pos x="T2" y="T3"/>
                  </a:cxn>
                  <a:cxn ang="0">
                    <a:pos x="T4" y="T5"/>
                  </a:cxn>
                  <a:cxn ang="0">
                    <a:pos x="T6" y="T7"/>
                  </a:cxn>
                  <a:cxn ang="0">
                    <a:pos x="T8" y="T9"/>
                  </a:cxn>
                </a:cxnLst>
                <a:rect l="0" t="0" r="r" b="b"/>
                <a:pathLst>
                  <a:path w="126" h="144">
                    <a:moveTo>
                      <a:pt x="24" y="0"/>
                    </a:moveTo>
                    <a:lnTo>
                      <a:pt x="126" y="95"/>
                    </a:lnTo>
                    <a:lnTo>
                      <a:pt x="102" y="144"/>
                    </a:lnTo>
                    <a:lnTo>
                      <a:pt x="0" y="50"/>
                    </a:lnTo>
                    <a:lnTo>
                      <a:pt x="2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09" name="Freeform 374"/>
              <p:cNvSpPr/>
              <p:nvPr/>
            </p:nvSpPr>
            <p:spPr bwMode="auto">
              <a:xfrm>
                <a:off x="1140" y="1132"/>
                <a:ext cx="126" cy="144"/>
              </a:xfrm>
              <a:custGeom>
                <a:avLst/>
                <a:gdLst>
                  <a:gd name="T0" fmla="*/ 24 w 126"/>
                  <a:gd name="T1" fmla="*/ 0 h 144"/>
                  <a:gd name="T2" fmla="*/ 126 w 126"/>
                  <a:gd name="T3" fmla="*/ 95 h 144"/>
                  <a:gd name="T4" fmla="*/ 102 w 126"/>
                  <a:gd name="T5" fmla="*/ 144 h 144"/>
                  <a:gd name="T6" fmla="*/ 0 w 126"/>
                  <a:gd name="T7" fmla="*/ 50 h 144"/>
                  <a:gd name="T8" fmla="*/ 24 w 126"/>
                  <a:gd name="T9" fmla="*/ 0 h 144"/>
                </a:gdLst>
                <a:ahLst/>
                <a:cxnLst>
                  <a:cxn ang="0">
                    <a:pos x="T0" y="T1"/>
                  </a:cxn>
                  <a:cxn ang="0">
                    <a:pos x="T2" y="T3"/>
                  </a:cxn>
                  <a:cxn ang="0">
                    <a:pos x="T4" y="T5"/>
                  </a:cxn>
                  <a:cxn ang="0">
                    <a:pos x="T6" y="T7"/>
                  </a:cxn>
                  <a:cxn ang="0">
                    <a:pos x="T8" y="T9"/>
                  </a:cxn>
                </a:cxnLst>
                <a:rect l="0" t="0" r="r" b="b"/>
                <a:pathLst>
                  <a:path w="126" h="144">
                    <a:moveTo>
                      <a:pt x="24" y="0"/>
                    </a:moveTo>
                    <a:lnTo>
                      <a:pt x="126" y="95"/>
                    </a:lnTo>
                    <a:lnTo>
                      <a:pt x="102" y="144"/>
                    </a:lnTo>
                    <a:lnTo>
                      <a:pt x="0" y="50"/>
                    </a:lnTo>
                    <a:lnTo>
                      <a:pt x="2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10" name="Freeform 375"/>
              <p:cNvSpPr/>
              <p:nvPr/>
            </p:nvSpPr>
            <p:spPr bwMode="auto">
              <a:xfrm>
                <a:off x="1140" y="1132"/>
                <a:ext cx="126" cy="144"/>
              </a:xfrm>
              <a:custGeom>
                <a:avLst/>
                <a:gdLst>
                  <a:gd name="T0" fmla="*/ 24 w 126"/>
                  <a:gd name="T1" fmla="*/ 0 h 144"/>
                  <a:gd name="T2" fmla="*/ 126 w 126"/>
                  <a:gd name="T3" fmla="*/ 95 h 144"/>
                  <a:gd name="T4" fmla="*/ 102 w 126"/>
                  <a:gd name="T5" fmla="*/ 144 h 144"/>
                  <a:gd name="T6" fmla="*/ 0 w 126"/>
                  <a:gd name="T7" fmla="*/ 50 h 144"/>
                  <a:gd name="T8" fmla="*/ 24 w 126"/>
                  <a:gd name="T9" fmla="*/ 0 h 144"/>
                </a:gdLst>
                <a:ahLst/>
                <a:cxnLst>
                  <a:cxn ang="0">
                    <a:pos x="T0" y="T1"/>
                  </a:cxn>
                  <a:cxn ang="0">
                    <a:pos x="T2" y="T3"/>
                  </a:cxn>
                  <a:cxn ang="0">
                    <a:pos x="T4" y="T5"/>
                  </a:cxn>
                  <a:cxn ang="0">
                    <a:pos x="T6" y="T7"/>
                  </a:cxn>
                  <a:cxn ang="0">
                    <a:pos x="T8" y="T9"/>
                  </a:cxn>
                </a:cxnLst>
                <a:rect l="0" t="0" r="r" b="b"/>
                <a:pathLst>
                  <a:path w="126" h="144">
                    <a:moveTo>
                      <a:pt x="24" y="0"/>
                    </a:moveTo>
                    <a:lnTo>
                      <a:pt x="126" y="95"/>
                    </a:lnTo>
                    <a:lnTo>
                      <a:pt x="102" y="144"/>
                    </a:lnTo>
                    <a:lnTo>
                      <a:pt x="0" y="50"/>
                    </a:lnTo>
                    <a:lnTo>
                      <a:pt x="2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11" name="Freeform 376"/>
              <p:cNvSpPr/>
              <p:nvPr/>
            </p:nvSpPr>
            <p:spPr bwMode="auto">
              <a:xfrm>
                <a:off x="659" y="117"/>
                <a:ext cx="137" cy="241"/>
              </a:xfrm>
              <a:custGeom>
                <a:avLst/>
                <a:gdLst>
                  <a:gd name="T0" fmla="*/ 0 w 137"/>
                  <a:gd name="T1" fmla="*/ 0 h 241"/>
                  <a:gd name="T2" fmla="*/ 115 w 137"/>
                  <a:gd name="T3" fmla="*/ 125 h 241"/>
                  <a:gd name="T4" fmla="*/ 137 w 137"/>
                  <a:gd name="T5" fmla="*/ 241 h 241"/>
                  <a:gd name="T6" fmla="*/ 21 w 137"/>
                  <a:gd name="T7" fmla="*/ 118 h 241"/>
                  <a:gd name="T8" fmla="*/ 0 w 137"/>
                  <a:gd name="T9" fmla="*/ 0 h 241"/>
                </a:gdLst>
                <a:ahLst/>
                <a:cxnLst>
                  <a:cxn ang="0">
                    <a:pos x="T0" y="T1"/>
                  </a:cxn>
                  <a:cxn ang="0">
                    <a:pos x="T2" y="T3"/>
                  </a:cxn>
                  <a:cxn ang="0">
                    <a:pos x="T4" y="T5"/>
                  </a:cxn>
                  <a:cxn ang="0">
                    <a:pos x="T6" y="T7"/>
                  </a:cxn>
                  <a:cxn ang="0">
                    <a:pos x="T8" y="T9"/>
                  </a:cxn>
                </a:cxnLst>
                <a:rect l="0" t="0" r="r" b="b"/>
                <a:pathLst>
                  <a:path w="137" h="241">
                    <a:moveTo>
                      <a:pt x="0" y="0"/>
                    </a:moveTo>
                    <a:lnTo>
                      <a:pt x="115" y="125"/>
                    </a:lnTo>
                    <a:lnTo>
                      <a:pt x="137" y="241"/>
                    </a:lnTo>
                    <a:lnTo>
                      <a:pt x="21" y="11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12" name="Freeform 377"/>
              <p:cNvSpPr/>
              <p:nvPr/>
            </p:nvSpPr>
            <p:spPr bwMode="auto">
              <a:xfrm>
                <a:off x="659" y="117"/>
                <a:ext cx="137" cy="241"/>
              </a:xfrm>
              <a:custGeom>
                <a:avLst/>
                <a:gdLst>
                  <a:gd name="T0" fmla="*/ 0 w 137"/>
                  <a:gd name="T1" fmla="*/ 0 h 241"/>
                  <a:gd name="T2" fmla="*/ 115 w 137"/>
                  <a:gd name="T3" fmla="*/ 125 h 241"/>
                  <a:gd name="T4" fmla="*/ 137 w 137"/>
                  <a:gd name="T5" fmla="*/ 241 h 241"/>
                  <a:gd name="T6" fmla="*/ 21 w 137"/>
                  <a:gd name="T7" fmla="*/ 118 h 241"/>
                  <a:gd name="T8" fmla="*/ 0 w 137"/>
                  <a:gd name="T9" fmla="*/ 0 h 241"/>
                </a:gdLst>
                <a:ahLst/>
                <a:cxnLst>
                  <a:cxn ang="0">
                    <a:pos x="T0" y="T1"/>
                  </a:cxn>
                  <a:cxn ang="0">
                    <a:pos x="T2" y="T3"/>
                  </a:cxn>
                  <a:cxn ang="0">
                    <a:pos x="T4" y="T5"/>
                  </a:cxn>
                  <a:cxn ang="0">
                    <a:pos x="T6" y="T7"/>
                  </a:cxn>
                  <a:cxn ang="0">
                    <a:pos x="T8" y="T9"/>
                  </a:cxn>
                </a:cxnLst>
                <a:rect l="0" t="0" r="r" b="b"/>
                <a:pathLst>
                  <a:path w="137" h="241">
                    <a:moveTo>
                      <a:pt x="0" y="0"/>
                    </a:moveTo>
                    <a:lnTo>
                      <a:pt x="115" y="125"/>
                    </a:lnTo>
                    <a:lnTo>
                      <a:pt x="137" y="241"/>
                    </a:lnTo>
                    <a:lnTo>
                      <a:pt x="21" y="11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13" name="Freeform 378"/>
              <p:cNvSpPr/>
              <p:nvPr/>
            </p:nvSpPr>
            <p:spPr bwMode="auto">
              <a:xfrm>
                <a:off x="659" y="117"/>
                <a:ext cx="137" cy="241"/>
              </a:xfrm>
              <a:custGeom>
                <a:avLst/>
                <a:gdLst>
                  <a:gd name="T0" fmla="*/ 0 w 137"/>
                  <a:gd name="T1" fmla="*/ 0 h 241"/>
                  <a:gd name="T2" fmla="*/ 115 w 137"/>
                  <a:gd name="T3" fmla="*/ 125 h 241"/>
                  <a:gd name="T4" fmla="*/ 137 w 137"/>
                  <a:gd name="T5" fmla="*/ 241 h 241"/>
                  <a:gd name="T6" fmla="*/ 21 w 137"/>
                  <a:gd name="T7" fmla="*/ 118 h 241"/>
                  <a:gd name="T8" fmla="*/ 0 w 137"/>
                  <a:gd name="T9" fmla="*/ 0 h 241"/>
                </a:gdLst>
                <a:ahLst/>
                <a:cxnLst>
                  <a:cxn ang="0">
                    <a:pos x="T0" y="T1"/>
                  </a:cxn>
                  <a:cxn ang="0">
                    <a:pos x="T2" y="T3"/>
                  </a:cxn>
                  <a:cxn ang="0">
                    <a:pos x="T4" y="T5"/>
                  </a:cxn>
                  <a:cxn ang="0">
                    <a:pos x="T6" y="T7"/>
                  </a:cxn>
                  <a:cxn ang="0">
                    <a:pos x="T8" y="T9"/>
                  </a:cxn>
                </a:cxnLst>
                <a:rect l="0" t="0" r="r" b="b"/>
                <a:pathLst>
                  <a:path w="137" h="241">
                    <a:moveTo>
                      <a:pt x="0" y="0"/>
                    </a:moveTo>
                    <a:lnTo>
                      <a:pt x="115" y="125"/>
                    </a:lnTo>
                    <a:lnTo>
                      <a:pt x="137" y="241"/>
                    </a:lnTo>
                    <a:lnTo>
                      <a:pt x="21" y="11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14" name="Freeform 379"/>
              <p:cNvSpPr/>
              <p:nvPr/>
            </p:nvSpPr>
            <p:spPr bwMode="auto">
              <a:xfrm>
                <a:off x="659" y="117"/>
                <a:ext cx="137" cy="241"/>
              </a:xfrm>
              <a:custGeom>
                <a:avLst/>
                <a:gdLst>
                  <a:gd name="T0" fmla="*/ 0 w 137"/>
                  <a:gd name="T1" fmla="*/ 0 h 241"/>
                  <a:gd name="T2" fmla="*/ 115 w 137"/>
                  <a:gd name="T3" fmla="*/ 125 h 241"/>
                  <a:gd name="T4" fmla="*/ 137 w 137"/>
                  <a:gd name="T5" fmla="*/ 241 h 241"/>
                  <a:gd name="T6" fmla="*/ 21 w 137"/>
                  <a:gd name="T7" fmla="*/ 118 h 241"/>
                  <a:gd name="T8" fmla="*/ 0 w 137"/>
                  <a:gd name="T9" fmla="*/ 0 h 241"/>
                </a:gdLst>
                <a:ahLst/>
                <a:cxnLst>
                  <a:cxn ang="0">
                    <a:pos x="T0" y="T1"/>
                  </a:cxn>
                  <a:cxn ang="0">
                    <a:pos x="T2" y="T3"/>
                  </a:cxn>
                  <a:cxn ang="0">
                    <a:pos x="T4" y="T5"/>
                  </a:cxn>
                  <a:cxn ang="0">
                    <a:pos x="T6" y="T7"/>
                  </a:cxn>
                  <a:cxn ang="0">
                    <a:pos x="T8" y="T9"/>
                  </a:cxn>
                </a:cxnLst>
                <a:rect l="0" t="0" r="r" b="b"/>
                <a:pathLst>
                  <a:path w="137" h="241">
                    <a:moveTo>
                      <a:pt x="0" y="0"/>
                    </a:moveTo>
                    <a:lnTo>
                      <a:pt x="115" y="125"/>
                    </a:lnTo>
                    <a:lnTo>
                      <a:pt x="137" y="241"/>
                    </a:lnTo>
                    <a:lnTo>
                      <a:pt x="21" y="11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15" name="Freeform 380"/>
              <p:cNvSpPr/>
              <p:nvPr/>
            </p:nvSpPr>
            <p:spPr bwMode="auto">
              <a:xfrm>
                <a:off x="840" y="164"/>
                <a:ext cx="121" cy="241"/>
              </a:xfrm>
              <a:custGeom>
                <a:avLst/>
                <a:gdLst>
                  <a:gd name="T0" fmla="*/ 10 w 121"/>
                  <a:gd name="T1" fmla="*/ 0 h 241"/>
                  <a:gd name="T2" fmla="*/ 121 w 121"/>
                  <a:gd name="T3" fmla="*/ 123 h 241"/>
                  <a:gd name="T4" fmla="*/ 112 w 121"/>
                  <a:gd name="T5" fmla="*/ 241 h 241"/>
                  <a:gd name="T6" fmla="*/ 0 w 121"/>
                  <a:gd name="T7" fmla="*/ 118 h 241"/>
                  <a:gd name="T8" fmla="*/ 10 w 121"/>
                  <a:gd name="T9" fmla="*/ 0 h 241"/>
                </a:gdLst>
                <a:ahLst/>
                <a:cxnLst>
                  <a:cxn ang="0">
                    <a:pos x="T0" y="T1"/>
                  </a:cxn>
                  <a:cxn ang="0">
                    <a:pos x="T2" y="T3"/>
                  </a:cxn>
                  <a:cxn ang="0">
                    <a:pos x="T4" y="T5"/>
                  </a:cxn>
                  <a:cxn ang="0">
                    <a:pos x="T6" y="T7"/>
                  </a:cxn>
                  <a:cxn ang="0">
                    <a:pos x="T8" y="T9"/>
                  </a:cxn>
                </a:cxnLst>
                <a:rect l="0" t="0" r="r" b="b"/>
                <a:pathLst>
                  <a:path w="121" h="241">
                    <a:moveTo>
                      <a:pt x="10" y="0"/>
                    </a:moveTo>
                    <a:lnTo>
                      <a:pt x="121" y="123"/>
                    </a:lnTo>
                    <a:lnTo>
                      <a:pt x="112" y="241"/>
                    </a:lnTo>
                    <a:lnTo>
                      <a:pt x="0" y="118"/>
                    </a:lnTo>
                    <a:lnTo>
                      <a:pt x="1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16" name="Freeform 381"/>
              <p:cNvSpPr/>
              <p:nvPr/>
            </p:nvSpPr>
            <p:spPr bwMode="auto">
              <a:xfrm>
                <a:off x="840" y="164"/>
                <a:ext cx="121" cy="241"/>
              </a:xfrm>
              <a:custGeom>
                <a:avLst/>
                <a:gdLst>
                  <a:gd name="T0" fmla="*/ 10 w 121"/>
                  <a:gd name="T1" fmla="*/ 0 h 241"/>
                  <a:gd name="T2" fmla="*/ 121 w 121"/>
                  <a:gd name="T3" fmla="*/ 123 h 241"/>
                  <a:gd name="T4" fmla="*/ 112 w 121"/>
                  <a:gd name="T5" fmla="*/ 241 h 241"/>
                  <a:gd name="T6" fmla="*/ 0 w 121"/>
                  <a:gd name="T7" fmla="*/ 118 h 241"/>
                  <a:gd name="T8" fmla="*/ 10 w 121"/>
                  <a:gd name="T9" fmla="*/ 0 h 241"/>
                </a:gdLst>
                <a:ahLst/>
                <a:cxnLst>
                  <a:cxn ang="0">
                    <a:pos x="T0" y="T1"/>
                  </a:cxn>
                  <a:cxn ang="0">
                    <a:pos x="T2" y="T3"/>
                  </a:cxn>
                  <a:cxn ang="0">
                    <a:pos x="T4" y="T5"/>
                  </a:cxn>
                  <a:cxn ang="0">
                    <a:pos x="T6" y="T7"/>
                  </a:cxn>
                  <a:cxn ang="0">
                    <a:pos x="T8" y="T9"/>
                  </a:cxn>
                </a:cxnLst>
                <a:rect l="0" t="0" r="r" b="b"/>
                <a:pathLst>
                  <a:path w="121" h="241">
                    <a:moveTo>
                      <a:pt x="10" y="0"/>
                    </a:moveTo>
                    <a:lnTo>
                      <a:pt x="121" y="123"/>
                    </a:lnTo>
                    <a:lnTo>
                      <a:pt x="112" y="241"/>
                    </a:lnTo>
                    <a:lnTo>
                      <a:pt x="0" y="118"/>
                    </a:lnTo>
                    <a:lnTo>
                      <a:pt x="1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17" name="Freeform 382"/>
              <p:cNvSpPr/>
              <p:nvPr/>
            </p:nvSpPr>
            <p:spPr bwMode="auto">
              <a:xfrm>
                <a:off x="840" y="164"/>
                <a:ext cx="121" cy="241"/>
              </a:xfrm>
              <a:custGeom>
                <a:avLst/>
                <a:gdLst>
                  <a:gd name="T0" fmla="*/ 10 w 121"/>
                  <a:gd name="T1" fmla="*/ 0 h 241"/>
                  <a:gd name="T2" fmla="*/ 121 w 121"/>
                  <a:gd name="T3" fmla="*/ 123 h 241"/>
                  <a:gd name="T4" fmla="*/ 112 w 121"/>
                  <a:gd name="T5" fmla="*/ 241 h 241"/>
                  <a:gd name="T6" fmla="*/ 0 w 121"/>
                  <a:gd name="T7" fmla="*/ 118 h 241"/>
                  <a:gd name="T8" fmla="*/ 10 w 121"/>
                  <a:gd name="T9" fmla="*/ 0 h 241"/>
                </a:gdLst>
                <a:ahLst/>
                <a:cxnLst>
                  <a:cxn ang="0">
                    <a:pos x="T0" y="T1"/>
                  </a:cxn>
                  <a:cxn ang="0">
                    <a:pos x="T2" y="T3"/>
                  </a:cxn>
                  <a:cxn ang="0">
                    <a:pos x="T4" y="T5"/>
                  </a:cxn>
                  <a:cxn ang="0">
                    <a:pos x="T6" y="T7"/>
                  </a:cxn>
                  <a:cxn ang="0">
                    <a:pos x="T8" y="T9"/>
                  </a:cxn>
                </a:cxnLst>
                <a:rect l="0" t="0" r="r" b="b"/>
                <a:pathLst>
                  <a:path w="121" h="241">
                    <a:moveTo>
                      <a:pt x="10" y="0"/>
                    </a:moveTo>
                    <a:lnTo>
                      <a:pt x="121" y="123"/>
                    </a:lnTo>
                    <a:lnTo>
                      <a:pt x="112" y="241"/>
                    </a:lnTo>
                    <a:lnTo>
                      <a:pt x="0" y="118"/>
                    </a:lnTo>
                    <a:lnTo>
                      <a:pt x="1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18" name="Freeform 383"/>
              <p:cNvSpPr/>
              <p:nvPr/>
            </p:nvSpPr>
            <p:spPr bwMode="auto">
              <a:xfrm>
                <a:off x="840" y="164"/>
                <a:ext cx="121" cy="241"/>
              </a:xfrm>
              <a:custGeom>
                <a:avLst/>
                <a:gdLst>
                  <a:gd name="T0" fmla="*/ 10 w 121"/>
                  <a:gd name="T1" fmla="*/ 0 h 241"/>
                  <a:gd name="T2" fmla="*/ 121 w 121"/>
                  <a:gd name="T3" fmla="*/ 123 h 241"/>
                  <a:gd name="T4" fmla="*/ 112 w 121"/>
                  <a:gd name="T5" fmla="*/ 241 h 241"/>
                  <a:gd name="T6" fmla="*/ 0 w 121"/>
                  <a:gd name="T7" fmla="*/ 118 h 241"/>
                  <a:gd name="T8" fmla="*/ 10 w 121"/>
                  <a:gd name="T9" fmla="*/ 0 h 241"/>
                </a:gdLst>
                <a:ahLst/>
                <a:cxnLst>
                  <a:cxn ang="0">
                    <a:pos x="T0" y="T1"/>
                  </a:cxn>
                  <a:cxn ang="0">
                    <a:pos x="T2" y="T3"/>
                  </a:cxn>
                  <a:cxn ang="0">
                    <a:pos x="T4" y="T5"/>
                  </a:cxn>
                  <a:cxn ang="0">
                    <a:pos x="T6" y="T7"/>
                  </a:cxn>
                  <a:cxn ang="0">
                    <a:pos x="T8" y="T9"/>
                  </a:cxn>
                </a:cxnLst>
                <a:rect l="0" t="0" r="r" b="b"/>
                <a:pathLst>
                  <a:path w="121" h="241">
                    <a:moveTo>
                      <a:pt x="10" y="0"/>
                    </a:moveTo>
                    <a:lnTo>
                      <a:pt x="121" y="123"/>
                    </a:lnTo>
                    <a:lnTo>
                      <a:pt x="112" y="241"/>
                    </a:lnTo>
                    <a:lnTo>
                      <a:pt x="0" y="118"/>
                    </a:lnTo>
                    <a:lnTo>
                      <a:pt x="1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19" name="Freeform 384"/>
              <p:cNvSpPr/>
              <p:nvPr/>
            </p:nvSpPr>
            <p:spPr bwMode="auto">
              <a:xfrm>
                <a:off x="982" y="258"/>
                <a:ext cx="149" cy="232"/>
              </a:xfrm>
              <a:custGeom>
                <a:avLst/>
                <a:gdLst>
                  <a:gd name="T0" fmla="*/ 43 w 149"/>
                  <a:gd name="T1" fmla="*/ 0 h 232"/>
                  <a:gd name="T2" fmla="*/ 149 w 149"/>
                  <a:gd name="T3" fmla="*/ 121 h 232"/>
                  <a:gd name="T4" fmla="*/ 109 w 149"/>
                  <a:gd name="T5" fmla="*/ 232 h 232"/>
                  <a:gd name="T6" fmla="*/ 0 w 149"/>
                  <a:gd name="T7" fmla="*/ 114 h 232"/>
                  <a:gd name="T8" fmla="*/ 43 w 149"/>
                  <a:gd name="T9" fmla="*/ 0 h 232"/>
                </a:gdLst>
                <a:ahLst/>
                <a:cxnLst>
                  <a:cxn ang="0">
                    <a:pos x="T0" y="T1"/>
                  </a:cxn>
                  <a:cxn ang="0">
                    <a:pos x="T2" y="T3"/>
                  </a:cxn>
                  <a:cxn ang="0">
                    <a:pos x="T4" y="T5"/>
                  </a:cxn>
                  <a:cxn ang="0">
                    <a:pos x="T6" y="T7"/>
                  </a:cxn>
                  <a:cxn ang="0">
                    <a:pos x="T8" y="T9"/>
                  </a:cxn>
                </a:cxnLst>
                <a:rect l="0" t="0" r="r" b="b"/>
                <a:pathLst>
                  <a:path w="149" h="232">
                    <a:moveTo>
                      <a:pt x="43" y="0"/>
                    </a:moveTo>
                    <a:lnTo>
                      <a:pt x="149" y="121"/>
                    </a:lnTo>
                    <a:lnTo>
                      <a:pt x="109" y="232"/>
                    </a:lnTo>
                    <a:lnTo>
                      <a:pt x="0" y="114"/>
                    </a:lnTo>
                    <a:lnTo>
                      <a:pt x="4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20" name="Freeform 385"/>
              <p:cNvSpPr/>
              <p:nvPr/>
            </p:nvSpPr>
            <p:spPr bwMode="auto">
              <a:xfrm>
                <a:off x="982" y="258"/>
                <a:ext cx="149" cy="232"/>
              </a:xfrm>
              <a:custGeom>
                <a:avLst/>
                <a:gdLst>
                  <a:gd name="T0" fmla="*/ 43 w 149"/>
                  <a:gd name="T1" fmla="*/ 0 h 232"/>
                  <a:gd name="T2" fmla="*/ 149 w 149"/>
                  <a:gd name="T3" fmla="*/ 121 h 232"/>
                  <a:gd name="T4" fmla="*/ 109 w 149"/>
                  <a:gd name="T5" fmla="*/ 232 h 232"/>
                  <a:gd name="T6" fmla="*/ 0 w 149"/>
                  <a:gd name="T7" fmla="*/ 114 h 232"/>
                  <a:gd name="T8" fmla="*/ 43 w 149"/>
                  <a:gd name="T9" fmla="*/ 0 h 232"/>
                </a:gdLst>
                <a:ahLst/>
                <a:cxnLst>
                  <a:cxn ang="0">
                    <a:pos x="T0" y="T1"/>
                  </a:cxn>
                  <a:cxn ang="0">
                    <a:pos x="T2" y="T3"/>
                  </a:cxn>
                  <a:cxn ang="0">
                    <a:pos x="T4" y="T5"/>
                  </a:cxn>
                  <a:cxn ang="0">
                    <a:pos x="T6" y="T7"/>
                  </a:cxn>
                  <a:cxn ang="0">
                    <a:pos x="T8" y="T9"/>
                  </a:cxn>
                </a:cxnLst>
                <a:rect l="0" t="0" r="r" b="b"/>
                <a:pathLst>
                  <a:path w="149" h="232">
                    <a:moveTo>
                      <a:pt x="43" y="0"/>
                    </a:moveTo>
                    <a:lnTo>
                      <a:pt x="149" y="121"/>
                    </a:lnTo>
                    <a:lnTo>
                      <a:pt x="109" y="232"/>
                    </a:lnTo>
                    <a:lnTo>
                      <a:pt x="0" y="114"/>
                    </a:lnTo>
                    <a:lnTo>
                      <a:pt x="4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21" name="Freeform 386"/>
              <p:cNvSpPr/>
              <p:nvPr/>
            </p:nvSpPr>
            <p:spPr bwMode="auto">
              <a:xfrm>
                <a:off x="982" y="258"/>
                <a:ext cx="149" cy="232"/>
              </a:xfrm>
              <a:custGeom>
                <a:avLst/>
                <a:gdLst>
                  <a:gd name="T0" fmla="*/ 43 w 149"/>
                  <a:gd name="T1" fmla="*/ 0 h 232"/>
                  <a:gd name="T2" fmla="*/ 149 w 149"/>
                  <a:gd name="T3" fmla="*/ 121 h 232"/>
                  <a:gd name="T4" fmla="*/ 109 w 149"/>
                  <a:gd name="T5" fmla="*/ 232 h 232"/>
                  <a:gd name="T6" fmla="*/ 0 w 149"/>
                  <a:gd name="T7" fmla="*/ 114 h 232"/>
                  <a:gd name="T8" fmla="*/ 43 w 149"/>
                  <a:gd name="T9" fmla="*/ 0 h 232"/>
                </a:gdLst>
                <a:ahLst/>
                <a:cxnLst>
                  <a:cxn ang="0">
                    <a:pos x="T0" y="T1"/>
                  </a:cxn>
                  <a:cxn ang="0">
                    <a:pos x="T2" y="T3"/>
                  </a:cxn>
                  <a:cxn ang="0">
                    <a:pos x="T4" y="T5"/>
                  </a:cxn>
                  <a:cxn ang="0">
                    <a:pos x="T6" y="T7"/>
                  </a:cxn>
                  <a:cxn ang="0">
                    <a:pos x="T8" y="T9"/>
                  </a:cxn>
                </a:cxnLst>
                <a:rect l="0" t="0" r="r" b="b"/>
                <a:pathLst>
                  <a:path w="149" h="232">
                    <a:moveTo>
                      <a:pt x="43" y="0"/>
                    </a:moveTo>
                    <a:lnTo>
                      <a:pt x="149" y="121"/>
                    </a:lnTo>
                    <a:lnTo>
                      <a:pt x="109" y="232"/>
                    </a:lnTo>
                    <a:lnTo>
                      <a:pt x="0" y="114"/>
                    </a:lnTo>
                    <a:lnTo>
                      <a:pt x="4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22" name="Freeform 387"/>
              <p:cNvSpPr/>
              <p:nvPr/>
            </p:nvSpPr>
            <p:spPr bwMode="auto">
              <a:xfrm>
                <a:off x="982" y="258"/>
                <a:ext cx="149" cy="232"/>
              </a:xfrm>
              <a:custGeom>
                <a:avLst/>
                <a:gdLst>
                  <a:gd name="T0" fmla="*/ 43 w 149"/>
                  <a:gd name="T1" fmla="*/ 0 h 232"/>
                  <a:gd name="T2" fmla="*/ 149 w 149"/>
                  <a:gd name="T3" fmla="*/ 121 h 232"/>
                  <a:gd name="T4" fmla="*/ 109 w 149"/>
                  <a:gd name="T5" fmla="*/ 232 h 232"/>
                  <a:gd name="T6" fmla="*/ 0 w 149"/>
                  <a:gd name="T7" fmla="*/ 114 h 232"/>
                  <a:gd name="T8" fmla="*/ 43 w 149"/>
                  <a:gd name="T9" fmla="*/ 0 h 232"/>
                </a:gdLst>
                <a:ahLst/>
                <a:cxnLst>
                  <a:cxn ang="0">
                    <a:pos x="T0" y="T1"/>
                  </a:cxn>
                  <a:cxn ang="0">
                    <a:pos x="T2" y="T3"/>
                  </a:cxn>
                  <a:cxn ang="0">
                    <a:pos x="T4" y="T5"/>
                  </a:cxn>
                  <a:cxn ang="0">
                    <a:pos x="T6" y="T7"/>
                  </a:cxn>
                  <a:cxn ang="0">
                    <a:pos x="T8" y="T9"/>
                  </a:cxn>
                </a:cxnLst>
                <a:rect l="0" t="0" r="r" b="b"/>
                <a:pathLst>
                  <a:path w="149" h="232">
                    <a:moveTo>
                      <a:pt x="43" y="0"/>
                    </a:moveTo>
                    <a:lnTo>
                      <a:pt x="149" y="121"/>
                    </a:lnTo>
                    <a:lnTo>
                      <a:pt x="109" y="232"/>
                    </a:lnTo>
                    <a:lnTo>
                      <a:pt x="0" y="114"/>
                    </a:lnTo>
                    <a:lnTo>
                      <a:pt x="4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23" name="Freeform 388"/>
              <p:cNvSpPr/>
              <p:nvPr/>
            </p:nvSpPr>
            <p:spPr bwMode="auto">
              <a:xfrm>
                <a:off x="1131" y="350"/>
                <a:ext cx="137" cy="161"/>
              </a:xfrm>
              <a:custGeom>
                <a:avLst/>
                <a:gdLst>
                  <a:gd name="T0" fmla="*/ 0 w 137"/>
                  <a:gd name="T1" fmla="*/ 0 h 161"/>
                  <a:gd name="T2" fmla="*/ 104 w 137"/>
                  <a:gd name="T3" fmla="*/ 119 h 161"/>
                  <a:gd name="T4" fmla="*/ 137 w 137"/>
                  <a:gd name="T5" fmla="*/ 161 h 161"/>
                  <a:gd name="T6" fmla="*/ 35 w 137"/>
                  <a:gd name="T7" fmla="*/ 45 h 161"/>
                  <a:gd name="T8" fmla="*/ 0 w 137"/>
                  <a:gd name="T9" fmla="*/ 0 h 161"/>
                </a:gdLst>
                <a:ahLst/>
                <a:cxnLst>
                  <a:cxn ang="0">
                    <a:pos x="T0" y="T1"/>
                  </a:cxn>
                  <a:cxn ang="0">
                    <a:pos x="T2" y="T3"/>
                  </a:cxn>
                  <a:cxn ang="0">
                    <a:pos x="T4" y="T5"/>
                  </a:cxn>
                  <a:cxn ang="0">
                    <a:pos x="T6" y="T7"/>
                  </a:cxn>
                  <a:cxn ang="0">
                    <a:pos x="T8" y="T9"/>
                  </a:cxn>
                </a:cxnLst>
                <a:rect l="0" t="0" r="r" b="b"/>
                <a:pathLst>
                  <a:path w="137" h="161">
                    <a:moveTo>
                      <a:pt x="0" y="0"/>
                    </a:moveTo>
                    <a:lnTo>
                      <a:pt x="104" y="119"/>
                    </a:lnTo>
                    <a:lnTo>
                      <a:pt x="137" y="161"/>
                    </a:lnTo>
                    <a:lnTo>
                      <a:pt x="35" y="45"/>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24" name="Freeform 389"/>
              <p:cNvSpPr/>
              <p:nvPr/>
            </p:nvSpPr>
            <p:spPr bwMode="auto">
              <a:xfrm>
                <a:off x="1131" y="350"/>
                <a:ext cx="137" cy="161"/>
              </a:xfrm>
              <a:custGeom>
                <a:avLst/>
                <a:gdLst>
                  <a:gd name="T0" fmla="*/ 0 w 137"/>
                  <a:gd name="T1" fmla="*/ 0 h 161"/>
                  <a:gd name="T2" fmla="*/ 104 w 137"/>
                  <a:gd name="T3" fmla="*/ 119 h 161"/>
                  <a:gd name="T4" fmla="*/ 137 w 137"/>
                  <a:gd name="T5" fmla="*/ 161 h 161"/>
                  <a:gd name="T6" fmla="*/ 35 w 137"/>
                  <a:gd name="T7" fmla="*/ 45 h 161"/>
                  <a:gd name="T8" fmla="*/ 0 w 137"/>
                  <a:gd name="T9" fmla="*/ 0 h 161"/>
                </a:gdLst>
                <a:ahLst/>
                <a:cxnLst>
                  <a:cxn ang="0">
                    <a:pos x="T0" y="T1"/>
                  </a:cxn>
                  <a:cxn ang="0">
                    <a:pos x="T2" y="T3"/>
                  </a:cxn>
                  <a:cxn ang="0">
                    <a:pos x="T4" y="T5"/>
                  </a:cxn>
                  <a:cxn ang="0">
                    <a:pos x="T6" y="T7"/>
                  </a:cxn>
                  <a:cxn ang="0">
                    <a:pos x="T8" y="T9"/>
                  </a:cxn>
                </a:cxnLst>
                <a:rect l="0" t="0" r="r" b="b"/>
                <a:pathLst>
                  <a:path w="137" h="161">
                    <a:moveTo>
                      <a:pt x="0" y="0"/>
                    </a:moveTo>
                    <a:lnTo>
                      <a:pt x="104" y="119"/>
                    </a:lnTo>
                    <a:lnTo>
                      <a:pt x="137" y="161"/>
                    </a:lnTo>
                    <a:lnTo>
                      <a:pt x="35" y="45"/>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25" name="Freeform 390"/>
              <p:cNvSpPr/>
              <p:nvPr/>
            </p:nvSpPr>
            <p:spPr bwMode="auto">
              <a:xfrm>
                <a:off x="1131" y="350"/>
                <a:ext cx="137" cy="161"/>
              </a:xfrm>
              <a:custGeom>
                <a:avLst/>
                <a:gdLst>
                  <a:gd name="T0" fmla="*/ 0 w 137"/>
                  <a:gd name="T1" fmla="*/ 0 h 161"/>
                  <a:gd name="T2" fmla="*/ 104 w 137"/>
                  <a:gd name="T3" fmla="*/ 119 h 161"/>
                  <a:gd name="T4" fmla="*/ 137 w 137"/>
                  <a:gd name="T5" fmla="*/ 161 h 161"/>
                  <a:gd name="T6" fmla="*/ 35 w 137"/>
                  <a:gd name="T7" fmla="*/ 45 h 161"/>
                  <a:gd name="T8" fmla="*/ 0 w 137"/>
                  <a:gd name="T9" fmla="*/ 0 h 161"/>
                </a:gdLst>
                <a:ahLst/>
                <a:cxnLst>
                  <a:cxn ang="0">
                    <a:pos x="T0" y="T1"/>
                  </a:cxn>
                  <a:cxn ang="0">
                    <a:pos x="T2" y="T3"/>
                  </a:cxn>
                  <a:cxn ang="0">
                    <a:pos x="T4" y="T5"/>
                  </a:cxn>
                  <a:cxn ang="0">
                    <a:pos x="T6" y="T7"/>
                  </a:cxn>
                  <a:cxn ang="0">
                    <a:pos x="T8" y="T9"/>
                  </a:cxn>
                </a:cxnLst>
                <a:rect l="0" t="0" r="r" b="b"/>
                <a:pathLst>
                  <a:path w="137" h="161">
                    <a:moveTo>
                      <a:pt x="0" y="0"/>
                    </a:moveTo>
                    <a:lnTo>
                      <a:pt x="104" y="119"/>
                    </a:lnTo>
                    <a:lnTo>
                      <a:pt x="137" y="161"/>
                    </a:lnTo>
                    <a:lnTo>
                      <a:pt x="35" y="45"/>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26" name="Freeform 391"/>
              <p:cNvSpPr/>
              <p:nvPr/>
            </p:nvSpPr>
            <p:spPr bwMode="auto">
              <a:xfrm>
                <a:off x="1131" y="350"/>
                <a:ext cx="137" cy="161"/>
              </a:xfrm>
              <a:custGeom>
                <a:avLst/>
                <a:gdLst>
                  <a:gd name="T0" fmla="*/ 0 w 137"/>
                  <a:gd name="T1" fmla="*/ 0 h 161"/>
                  <a:gd name="T2" fmla="*/ 104 w 137"/>
                  <a:gd name="T3" fmla="*/ 119 h 161"/>
                  <a:gd name="T4" fmla="*/ 137 w 137"/>
                  <a:gd name="T5" fmla="*/ 161 h 161"/>
                  <a:gd name="T6" fmla="*/ 35 w 137"/>
                  <a:gd name="T7" fmla="*/ 45 h 161"/>
                  <a:gd name="T8" fmla="*/ 0 w 137"/>
                  <a:gd name="T9" fmla="*/ 0 h 161"/>
                </a:gdLst>
                <a:ahLst/>
                <a:cxnLst>
                  <a:cxn ang="0">
                    <a:pos x="T0" y="T1"/>
                  </a:cxn>
                  <a:cxn ang="0">
                    <a:pos x="T2" y="T3"/>
                  </a:cxn>
                  <a:cxn ang="0">
                    <a:pos x="T4" y="T5"/>
                  </a:cxn>
                  <a:cxn ang="0">
                    <a:pos x="T6" y="T7"/>
                  </a:cxn>
                  <a:cxn ang="0">
                    <a:pos x="T8" y="T9"/>
                  </a:cxn>
                </a:cxnLst>
                <a:rect l="0" t="0" r="r" b="b"/>
                <a:pathLst>
                  <a:path w="137" h="161">
                    <a:moveTo>
                      <a:pt x="0" y="0"/>
                    </a:moveTo>
                    <a:lnTo>
                      <a:pt x="104" y="119"/>
                    </a:lnTo>
                    <a:lnTo>
                      <a:pt x="137" y="161"/>
                    </a:lnTo>
                    <a:lnTo>
                      <a:pt x="35" y="45"/>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27" name="Freeform 392"/>
              <p:cNvSpPr/>
              <p:nvPr/>
            </p:nvSpPr>
            <p:spPr bwMode="auto">
              <a:xfrm>
                <a:off x="1098" y="395"/>
                <a:ext cx="170" cy="213"/>
              </a:xfrm>
              <a:custGeom>
                <a:avLst/>
                <a:gdLst>
                  <a:gd name="T0" fmla="*/ 68 w 170"/>
                  <a:gd name="T1" fmla="*/ 0 h 213"/>
                  <a:gd name="T2" fmla="*/ 170 w 170"/>
                  <a:gd name="T3" fmla="*/ 116 h 213"/>
                  <a:gd name="T4" fmla="*/ 104 w 170"/>
                  <a:gd name="T5" fmla="*/ 213 h 213"/>
                  <a:gd name="T6" fmla="*/ 0 w 170"/>
                  <a:gd name="T7" fmla="*/ 97 h 213"/>
                  <a:gd name="T8" fmla="*/ 68 w 170"/>
                  <a:gd name="T9" fmla="*/ 0 h 213"/>
                </a:gdLst>
                <a:ahLst/>
                <a:cxnLst>
                  <a:cxn ang="0">
                    <a:pos x="T0" y="T1"/>
                  </a:cxn>
                  <a:cxn ang="0">
                    <a:pos x="T2" y="T3"/>
                  </a:cxn>
                  <a:cxn ang="0">
                    <a:pos x="T4" y="T5"/>
                  </a:cxn>
                  <a:cxn ang="0">
                    <a:pos x="T6" y="T7"/>
                  </a:cxn>
                  <a:cxn ang="0">
                    <a:pos x="T8" y="T9"/>
                  </a:cxn>
                </a:cxnLst>
                <a:rect l="0" t="0" r="r" b="b"/>
                <a:pathLst>
                  <a:path w="170" h="213">
                    <a:moveTo>
                      <a:pt x="68" y="0"/>
                    </a:moveTo>
                    <a:lnTo>
                      <a:pt x="170" y="116"/>
                    </a:lnTo>
                    <a:lnTo>
                      <a:pt x="104" y="213"/>
                    </a:lnTo>
                    <a:lnTo>
                      <a:pt x="0" y="97"/>
                    </a:lnTo>
                    <a:lnTo>
                      <a:pt x="6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28" name="Freeform 393"/>
              <p:cNvSpPr/>
              <p:nvPr/>
            </p:nvSpPr>
            <p:spPr bwMode="auto">
              <a:xfrm>
                <a:off x="1098" y="395"/>
                <a:ext cx="170" cy="213"/>
              </a:xfrm>
              <a:custGeom>
                <a:avLst/>
                <a:gdLst>
                  <a:gd name="T0" fmla="*/ 68 w 170"/>
                  <a:gd name="T1" fmla="*/ 0 h 213"/>
                  <a:gd name="T2" fmla="*/ 170 w 170"/>
                  <a:gd name="T3" fmla="*/ 116 h 213"/>
                  <a:gd name="T4" fmla="*/ 104 w 170"/>
                  <a:gd name="T5" fmla="*/ 213 h 213"/>
                  <a:gd name="T6" fmla="*/ 0 w 170"/>
                  <a:gd name="T7" fmla="*/ 97 h 213"/>
                  <a:gd name="T8" fmla="*/ 68 w 170"/>
                  <a:gd name="T9" fmla="*/ 0 h 213"/>
                </a:gdLst>
                <a:ahLst/>
                <a:cxnLst>
                  <a:cxn ang="0">
                    <a:pos x="T0" y="T1"/>
                  </a:cxn>
                  <a:cxn ang="0">
                    <a:pos x="T2" y="T3"/>
                  </a:cxn>
                  <a:cxn ang="0">
                    <a:pos x="T4" y="T5"/>
                  </a:cxn>
                  <a:cxn ang="0">
                    <a:pos x="T6" y="T7"/>
                  </a:cxn>
                  <a:cxn ang="0">
                    <a:pos x="T8" y="T9"/>
                  </a:cxn>
                </a:cxnLst>
                <a:rect l="0" t="0" r="r" b="b"/>
                <a:pathLst>
                  <a:path w="170" h="213">
                    <a:moveTo>
                      <a:pt x="68" y="0"/>
                    </a:moveTo>
                    <a:lnTo>
                      <a:pt x="170" y="116"/>
                    </a:lnTo>
                    <a:lnTo>
                      <a:pt x="104" y="213"/>
                    </a:lnTo>
                    <a:lnTo>
                      <a:pt x="0" y="97"/>
                    </a:lnTo>
                    <a:lnTo>
                      <a:pt x="6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29" name="Freeform 394"/>
              <p:cNvSpPr/>
              <p:nvPr/>
            </p:nvSpPr>
            <p:spPr bwMode="auto">
              <a:xfrm>
                <a:off x="1098" y="395"/>
                <a:ext cx="170" cy="213"/>
              </a:xfrm>
              <a:custGeom>
                <a:avLst/>
                <a:gdLst>
                  <a:gd name="T0" fmla="*/ 68 w 170"/>
                  <a:gd name="T1" fmla="*/ 0 h 213"/>
                  <a:gd name="T2" fmla="*/ 170 w 170"/>
                  <a:gd name="T3" fmla="*/ 116 h 213"/>
                  <a:gd name="T4" fmla="*/ 104 w 170"/>
                  <a:gd name="T5" fmla="*/ 213 h 213"/>
                  <a:gd name="T6" fmla="*/ 0 w 170"/>
                  <a:gd name="T7" fmla="*/ 97 h 213"/>
                  <a:gd name="T8" fmla="*/ 68 w 170"/>
                  <a:gd name="T9" fmla="*/ 0 h 213"/>
                </a:gdLst>
                <a:ahLst/>
                <a:cxnLst>
                  <a:cxn ang="0">
                    <a:pos x="T0" y="T1"/>
                  </a:cxn>
                  <a:cxn ang="0">
                    <a:pos x="T2" y="T3"/>
                  </a:cxn>
                  <a:cxn ang="0">
                    <a:pos x="T4" y="T5"/>
                  </a:cxn>
                  <a:cxn ang="0">
                    <a:pos x="T6" y="T7"/>
                  </a:cxn>
                  <a:cxn ang="0">
                    <a:pos x="T8" y="T9"/>
                  </a:cxn>
                </a:cxnLst>
                <a:rect l="0" t="0" r="r" b="b"/>
                <a:pathLst>
                  <a:path w="170" h="213">
                    <a:moveTo>
                      <a:pt x="68" y="0"/>
                    </a:moveTo>
                    <a:lnTo>
                      <a:pt x="170" y="116"/>
                    </a:lnTo>
                    <a:lnTo>
                      <a:pt x="104" y="213"/>
                    </a:lnTo>
                    <a:lnTo>
                      <a:pt x="0" y="97"/>
                    </a:lnTo>
                    <a:lnTo>
                      <a:pt x="6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0" name="Freeform 395"/>
              <p:cNvSpPr/>
              <p:nvPr/>
            </p:nvSpPr>
            <p:spPr bwMode="auto">
              <a:xfrm>
                <a:off x="1098" y="395"/>
                <a:ext cx="170" cy="213"/>
              </a:xfrm>
              <a:custGeom>
                <a:avLst/>
                <a:gdLst>
                  <a:gd name="T0" fmla="*/ 68 w 170"/>
                  <a:gd name="T1" fmla="*/ 0 h 213"/>
                  <a:gd name="T2" fmla="*/ 170 w 170"/>
                  <a:gd name="T3" fmla="*/ 116 h 213"/>
                  <a:gd name="T4" fmla="*/ 104 w 170"/>
                  <a:gd name="T5" fmla="*/ 213 h 213"/>
                  <a:gd name="T6" fmla="*/ 0 w 170"/>
                  <a:gd name="T7" fmla="*/ 97 h 213"/>
                  <a:gd name="T8" fmla="*/ 68 w 170"/>
                  <a:gd name="T9" fmla="*/ 0 h 213"/>
                </a:gdLst>
                <a:ahLst/>
                <a:cxnLst>
                  <a:cxn ang="0">
                    <a:pos x="T0" y="T1"/>
                  </a:cxn>
                  <a:cxn ang="0">
                    <a:pos x="T2" y="T3"/>
                  </a:cxn>
                  <a:cxn ang="0">
                    <a:pos x="T4" y="T5"/>
                  </a:cxn>
                  <a:cxn ang="0">
                    <a:pos x="T6" y="T7"/>
                  </a:cxn>
                  <a:cxn ang="0">
                    <a:pos x="T8" y="T9"/>
                  </a:cxn>
                </a:cxnLst>
                <a:rect l="0" t="0" r="r" b="b"/>
                <a:pathLst>
                  <a:path w="170" h="213">
                    <a:moveTo>
                      <a:pt x="68" y="0"/>
                    </a:moveTo>
                    <a:lnTo>
                      <a:pt x="170" y="116"/>
                    </a:lnTo>
                    <a:lnTo>
                      <a:pt x="104" y="213"/>
                    </a:lnTo>
                    <a:lnTo>
                      <a:pt x="0" y="97"/>
                    </a:lnTo>
                    <a:lnTo>
                      <a:pt x="6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31" name="Freeform 396"/>
              <p:cNvSpPr/>
              <p:nvPr/>
            </p:nvSpPr>
            <p:spPr bwMode="auto">
              <a:xfrm>
                <a:off x="1098" y="492"/>
                <a:ext cx="135" cy="161"/>
              </a:xfrm>
              <a:custGeom>
                <a:avLst/>
                <a:gdLst>
                  <a:gd name="T0" fmla="*/ 0 w 135"/>
                  <a:gd name="T1" fmla="*/ 0 h 161"/>
                  <a:gd name="T2" fmla="*/ 104 w 135"/>
                  <a:gd name="T3" fmla="*/ 116 h 161"/>
                  <a:gd name="T4" fmla="*/ 135 w 135"/>
                  <a:gd name="T5" fmla="*/ 161 h 161"/>
                  <a:gd name="T6" fmla="*/ 33 w 135"/>
                  <a:gd name="T7" fmla="*/ 47 h 161"/>
                  <a:gd name="T8" fmla="*/ 0 w 135"/>
                  <a:gd name="T9" fmla="*/ 0 h 161"/>
                </a:gdLst>
                <a:ahLst/>
                <a:cxnLst>
                  <a:cxn ang="0">
                    <a:pos x="T0" y="T1"/>
                  </a:cxn>
                  <a:cxn ang="0">
                    <a:pos x="T2" y="T3"/>
                  </a:cxn>
                  <a:cxn ang="0">
                    <a:pos x="T4" y="T5"/>
                  </a:cxn>
                  <a:cxn ang="0">
                    <a:pos x="T6" y="T7"/>
                  </a:cxn>
                  <a:cxn ang="0">
                    <a:pos x="T8" y="T9"/>
                  </a:cxn>
                </a:cxnLst>
                <a:rect l="0" t="0" r="r" b="b"/>
                <a:pathLst>
                  <a:path w="135" h="161">
                    <a:moveTo>
                      <a:pt x="0" y="0"/>
                    </a:moveTo>
                    <a:lnTo>
                      <a:pt x="104" y="116"/>
                    </a:lnTo>
                    <a:lnTo>
                      <a:pt x="135" y="161"/>
                    </a:lnTo>
                    <a:lnTo>
                      <a:pt x="33" y="4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2" name="Freeform 397"/>
              <p:cNvSpPr/>
              <p:nvPr/>
            </p:nvSpPr>
            <p:spPr bwMode="auto">
              <a:xfrm>
                <a:off x="1098" y="492"/>
                <a:ext cx="135" cy="161"/>
              </a:xfrm>
              <a:custGeom>
                <a:avLst/>
                <a:gdLst>
                  <a:gd name="T0" fmla="*/ 0 w 135"/>
                  <a:gd name="T1" fmla="*/ 0 h 161"/>
                  <a:gd name="T2" fmla="*/ 104 w 135"/>
                  <a:gd name="T3" fmla="*/ 116 h 161"/>
                  <a:gd name="T4" fmla="*/ 135 w 135"/>
                  <a:gd name="T5" fmla="*/ 161 h 161"/>
                  <a:gd name="T6" fmla="*/ 33 w 135"/>
                  <a:gd name="T7" fmla="*/ 47 h 161"/>
                  <a:gd name="T8" fmla="*/ 0 w 135"/>
                  <a:gd name="T9" fmla="*/ 0 h 161"/>
                </a:gdLst>
                <a:ahLst/>
                <a:cxnLst>
                  <a:cxn ang="0">
                    <a:pos x="T0" y="T1"/>
                  </a:cxn>
                  <a:cxn ang="0">
                    <a:pos x="T2" y="T3"/>
                  </a:cxn>
                  <a:cxn ang="0">
                    <a:pos x="T4" y="T5"/>
                  </a:cxn>
                  <a:cxn ang="0">
                    <a:pos x="T6" y="T7"/>
                  </a:cxn>
                  <a:cxn ang="0">
                    <a:pos x="T8" y="T9"/>
                  </a:cxn>
                </a:cxnLst>
                <a:rect l="0" t="0" r="r" b="b"/>
                <a:pathLst>
                  <a:path w="135" h="161">
                    <a:moveTo>
                      <a:pt x="0" y="0"/>
                    </a:moveTo>
                    <a:lnTo>
                      <a:pt x="104" y="116"/>
                    </a:lnTo>
                    <a:lnTo>
                      <a:pt x="135" y="161"/>
                    </a:lnTo>
                    <a:lnTo>
                      <a:pt x="33" y="4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33" name="Freeform 398"/>
              <p:cNvSpPr/>
              <p:nvPr/>
            </p:nvSpPr>
            <p:spPr bwMode="auto">
              <a:xfrm>
                <a:off x="1098" y="492"/>
                <a:ext cx="135" cy="161"/>
              </a:xfrm>
              <a:custGeom>
                <a:avLst/>
                <a:gdLst>
                  <a:gd name="T0" fmla="*/ 0 w 135"/>
                  <a:gd name="T1" fmla="*/ 0 h 161"/>
                  <a:gd name="T2" fmla="*/ 104 w 135"/>
                  <a:gd name="T3" fmla="*/ 116 h 161"/>
                  <a:gd name="T4" fmla="*/ 135 w 135"/>
                  <a:gd name="T5" fmla="*/ 161 h 161"/>
                  <a:gd name="T6" fmla="*/ 33 w 135"/>
                  <a:gd name="T7" fmla="*/ 47 h 161"/>
                  <a:gd name="T8" fmla="*/ 0 w 135"/>
                  <a:gd name="T9" fmla="*/ 0 h 161"/>
                </a:gdLst>
                <a:ahLst/>
                <a:cxnLst>
                  <a:cxn ang="0">
                    <a:pos x="T0" y="T1"/>
                  </a:cxn>
                  <a:cxn ang="0">
                    <a:pos x="T2" y="T3"/>
                  </a:cxn>
                  <a:cxn ang="0">
                    <a:pos x="T4" y="T5"/>
                  </a:cxn>
                  <a:cxn ang="0">
                    <a:pos x="T6" y="T7"/>
                  </a:cxn>
                  <a:cxn ang="0">
                    <a:pos x="T8" y="T9"/>
                  </a:cxn>
                </a:cxnLst>
                <a:rect l="0" t="0" r="r" b="b"/>
                <a:pathLst>
                  <a:path w="135" h="161">
                    <a:moveTo>
                      <a:pt x="0" y="0"/>
                    </a:moveTo>
                    <a:lnTo>
                      <a:pt x="104" y="116"/>
                    </a:lnTo>
                    <a:lnTo>
                      <a:pt x="135" y="161"/>
                    </a:lnTo>
                    <a:lnTo>
                      <a:pt x="33" y="4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4" name="Freeform 399"/>
              <p:cNvSpPr/>
              <p:nvPr/>
            </p:nvSpPr>
            <p:spPr bwMode="auto">
              <a:xfrm>
                <a:off x="1098" y="492"/>
                <a:ext cx="135" cy="161"/>
              </a:xfrm>
              <a:custGeom>
                <a:avLst/>
                <a:gdLst>
                  <a:gd name="T0" fmla="*/ 0 w 135"/>
                  <a:gd name="T1" fmla="*/ 0 h 161"/>
                  <a:gd name="T2" fmla="*/ 104 w 135"/>
                  <a:gd name="T3" fmla="*/ 116 h 161"/>
                  <a:gd name="T4" fmla="*/ 135 w 135"/>
                  <a:gd name="T5" fmla="*/ 161 h 161"/>
                  <a:gd name="T6" fmla="*/ 33 w 135"/>
                  <a:gd name="T7" fmla="*/ 47 h 161"/>
                  <a:gd name="T8" fmla="*/ 0 w 135"/>
                  <a:gd name="T9" fmla="*/ 0 h 161"/>
                </a:gdLst>
                <a:ahLst/>
                <a:cxnLst>
                  <a:cxn ang="0">
                    <a:pos x="T0" y="T1"/>
                  </a:cxn>
                  <a:cxn ang="0">
                    <a:pos x="T2" y="T3"/>
                  </a:cxn>
                  <a:cxn ang="0">
                    <a:pos x="T4" y="T5"/>
                  </a:cxn>
                  <a:cxn ang="0">
                    <a:pos x="T6" y="T7"/>
                  </a:cxn>
                  <a:cxn ang="0">
                    <a:pos x="T8" y="T9"/>
                  </a:cxn>
                </a:cxnLst>
                <a:rect l="0" t="0" r="r" b="b"/>
                <a:pathLst>
                  <a:path w="135" h="161">
                    <a:moveTo>
                      <a:pt x="0" y="0"/>
                    </a:moveTo>
                    <a:lnTo>
                      <a:pt x="104" y="116"/>
                    </a:lnTo>
                    <a:lnTo>
                      <a:pt x="135" y="161"/>
                    </a:lnTo>
                    <a:lnTo>
                      <a:pt x="33" y="4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35" name="Freeform 400"/>
              <p:cNvSpPr/>
              <p:nvPr/>
            </p:nvSpPr>
            <p:spPr bwMode="auto">
              <a:xfrm>
                <a:off x="1247" y="511"/>
                <a:ext cx="123" cy="165"/>
              </a:xfrm>
              <a:custGeom>
                <a:avLst/>
                <a:gdLst>
                  <a:gd name="T0" fmla="*/ 0 w 123"/>
                  <a:gd name="T1" fmla="*/ 0 h 165"/>
                  <a:gd name="T2" fmla="*/ 99 w 123"/>
                  <a:gd name="T3" fmla="*/ 113 h 165"/>
                  <a:gd name="T4" fmla="*/ 123 w 123"/>
                  <a:gd name="T5" fmla="*/ 165 h 165"/>
                  <a:gd name="T6" fmla="*/ 23 w 123"/>
                  <a:gd name="T7" fmla="*/ 52 h 165"/>
                  <a:gd name="T8" fmla="*/ 0 w 123"/>
                  <a:gd name="T9" fmla="*/ 0 h 165"/>
                </a:gdLst>
                <a:ahLst/>
                <a:cxnLst>
                  <a:cxn ang="0">
                    <a:pos x="T0" y="T1"/>
                  </a:cxn>
                  <a:cxn ang="0">
                    <a:pos x="T2" y="T3"/>
                  </a:cxn>
                  <a:cxn ang="0">
                    <a:pos x="T4" y="T5"/>
                  </a:cxn>
                  <a:cxn ang="0">
                    <a:pos x="T6" y="T7"/>
                  </a:cxn>
                  <a:cxn ang="0">
                    <a:pos x="T8" y="T9"/>
                  </a:cxn>
                </a:cxnLst>
                <a:rect l="0" t="0" r="r" b="b"/>
                <a:pathLst>
                  <a:path w="123" h="165">
                    <a:moveTo>
                      <a:pt x="0" y="0"/>
                    </a:moveTo>
                    <a:lnTo>
                      <a:pt x="99" y="113"/>
                    </a:lnTo>
                    <a:lnTo>
                      <a:pt x="123" y="165"/>
                    </a:lnTo>
                    <a:lnTo>
                      <a:pt x="23" y="5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6" name="Freeform 401"/>
              <p:cNvSpPr/>
              <p:nvPr/>
            </p:nvSpPr>
            <p:spPr bwMode="auto">
              <a:xfrm>
                <a:off x="1247" y="511"/>
                <a:ext cx="123" cy="165"/>
              </a:xfrm>
              <a:custGeom>
                <a:avLst/>
                <a:gdLst>
                  <a:gd name="T0" fmla="*/ 0 w 123"/>
                  <a:gd name="T1" fmla="*/ 0 h 165"/>
                  <a:gd name="T2" fmla="*/ 99 w 123"/>
                  <a:gd name="T3" fmla="*/ 113 h 165"/>
                  <a:gd name="T4" fmla="*/ 123 w 123"/>
                  <a:gd name="T5" fmla="*/ 165 h 165"/>
                  <a:gd name="T6" fmla="*/ 23 w 123"/>
                  <a:gd name="T7" fmla="*/ 52 h 165"/>
                  <a:gd name="T8" fmla="*/ 0 w 123"/>
                  <a:gd name="T9" fmla="*/ 0 h 165"/>
                </a:gdLst>
                <a:ahLst/>
                <a:cxnLst>
                  <a:cxn ang="0">
                    <a:pos x="T0" y="T1"/>
                  </a:cxn>
                  <a:cxn ang="0">
                    <a:pos x="T2" y="T3"/>
                  </a:cxn>
                  <a:cxn ang="0">
                    <a:pos x="T4" y="T5"/>
                  </a:cxn>
                  <a:cxn ang="0">
                    <a:pos x="T6" y="T7"/>
                  </a:cxn>
                  <a:cxn ang="0">
                    <a:pos x="T8" y="T9"/>
                  </a:cxn>
                </a:cxnLst>
                <a:rect l="0" t="0" r="r" b="b"/>
                <a:pathLst>
                  <a:path w="123" h="165">
                    <a:moveTo>
                      <a:pt x="0" y="0"/>
                    </a:moveTo>
                    <a:lnTo>
                      <a:pt x="99" y="113"/>
                    </a:lnTo>
                    <a:lnTo>
                      <a:pt x="123" y="165"/>
                    </a:lnTo>
                    <a:lnTo>
                      <a:pt x="23" y="5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37" name="Freeform 402"/>
              <p:cNvSpPr/>
              <p:nvPr/>
            </p:nvSpPr>
            <p:spPr bwMode="auto">
              <a:xfrm>
                <a:off x="1247" y="511"/>
                <a:ext cx="123" cy="165"/>
              </a:xfrm>
              <a:custGeom>
                <a:avLst/>
                <a:gdLst>
                  <a:gd name="T0" fmla="*/ 0 w 123"/>
                  <a:gd name="T1" fmla="*/ 0 h 165"/>
                  <a:gd name="T2" fmla="*/ 99 w 123"/>
                  <a:gd name="T3" fmla="*/ 113 h 165"/>
                  <a:gd name="T4" fmla="*/ 123 w 123"/>
                  <a:gd name="T5" fmla="*/ 165 h 165"/>
                  <a:gd name="T6" fmla="*/ 23 w 123"/>
                  <a:gd name="T7" fmla="*/ 52 h 165"/>
                  <a:gd name="T8" fmla="*/ 0 w 123"/>
                  <a:gd name="T9" fmla="*/ 0 h 165"/>
                </a:gdLst>
                <a:ahLst/>
                <a:cxnLst>
                  <a:cxn ang="0">
                    <a:pos x="T0" y="T1"/>
                  </a:cxn>
                  <a:cxn ang="0">
                    <a:pos x="T2" y="T3"/>
                  </a:cxn>
                  <a:cxn ang="0">
                    <a:pos x="T4" y="T5"/>
                  </a:cxn>
                  <a:cxn ang="0">
                    <a:pos x="T6" y="T7"/>
                  </a:cxn>
                  <a:cxn ang="0">
                    <a:pos x="T8" y="T9"/>
                  </a:cxn>
                </a:cxnLst>
                <a:rect l="0" t="0" r="r" b="b"/>
                <a:pathLst>
                  <a:path w="123" h="165">
                    <a:moveTo>
                      <a:pt x="0" y="0"/>
                    </a:moveTo>
                    <a:lnTo>
                      <a:pt x="99" y="113"/>
                    </a:lnTo>
                    <a:lnTo>
                      <a:pt x="123" y="165"/>
                    </a:lnTo>
                    <a:lnTo>
                      <a:pt x="23" y="5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8" name="Freeform 403"/>
              <p:cNvSpPr/>
              <p:nvPr/>
            </p:nvSpPr>
            <p:spPr bwMode="auto">
              <a:xfrm>
                <a:off x="1247" y="511"/>
                <a:ext cx="123" cy="165"/>
              </a:xfrm>
              <a:custGeom>
                <a:avLst/>
                <a:gdLst>
                  <a:gd name="T0" fmla="*/ 0 w 123"/>
                  <a:gd name="T1" fmla="*/ 0 h 165"/>
                  <a:gd name="T2" fmla="*/ 99 w 123"/>
                  <a:gd name="T3" fmla="*/ 113 h 165"/>
                  <a:gd name="T4" fmla="*/ 123 w 123"/>
                  <a:gd name="T5" fmla="*/ 165 h 165"/>
                  <a:gd name="T6" fmla="*/ 23 w 123"/>
                  <a:gd name="T7" fmla="*/ 52 h 165"/>
                  <a:gd name="T8" fmla="*/ 0 w 123"/>
                  <a:gd name="T9" fmla="*/ 0 h 165"/>
                </a:gdLst>
                <a:ahLst/>
                <a:cxnLst>
                  <a:cxn ang="0">
                    <a:pos x="T0" y="T1"/>
                  </a:cxn>
                  <a:cxn ang="0">
                    <a:pos x="T2" y="T3"/>
                  </a:cxn>
                  <a:cxn ang="0">
                    <a:pos x="T4" y="T5"/>
                  </a:cxn>
                  <a:cxn ang="0">
                    <a:pos x="T6" y="T7"/>
                  </a:cxn>
                  <a:cxn ang="0">
                    <a:pos x="T8" y="T9"/>
                  </a:cxn>
                </a:cxnLst>
                <a:rect l="0" t="0" r="r" b="b"/>
                <a:pathLst>
                  <a:path w="123" h="165">
                    <a:moveTo>
                      <a:pt x="0" y="0"/>
                    </a:moveTo>
                    <a:lnTo>
                      <a:pt x="99" y="113"/>
                    </a:lnTo>
                    <a:lnTo>
                      <a:pt x="123" y="165"/>
                    </a:lnTo>
                    <a:lnTo>
                      <a:pt x="23" y="5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39" name="Freeform 404"/>
              <p:cNvSpPr/>
              <p:nvPr/>
            </p:nvSpPr>
            <p:spPr bwMode="auto">
              <a:xfrm>
                <a:off x="1178" y="563"/>
                <a:ext cx="192" cy="187"/>
              </a:xfrm>
              <a:custGeom>
                <a:avLst/>
                <a:gdLst>
                  <a:gd name="T0" fmla="*/ 92 w 192"/>
                  <a:gd name="T1" fmla="*/ 0 h 187"/>
                  <a:gd name="T2" fmla="*/ 192 w 192"/>
                  <a:gd name="T3" fmla="*/ 113 h 187"/>
                  <a:gd name="T4" fmla="*/ 102 w 192"/>
                  <a:gd name="T5" fmla="*/ 187 h 187"/>
                  <a:gd name="T6" fmla="*/ 0 w 192"/>
                  <a:gd name="T7" fmla="*/ 78 h 187"/>
                  <a:gd name="T8" fmla="*/ 92 w 192"/>
                  <a:gd name="T9" fmla="*/ 0 h 187"/>
                </a:gdLst>
                <a:ahLst/>
                <a:cxnLst>
                  <a:cxn ang="0">
                    <a:pos x="T0" y="T1"/>
                  </a:cxn>
                  <a:cxn ang="0">
                    <a:pos x="T2" y="T3"/>
                  </a:cxn>
                  <a:cxn ang="0">
                    <a:pos x="T4" y="T5"/>
                  </a:cxn>
                  <a:cxn ang="0">
                    <a:pos x="T6" y="T7"/>
                  </a:cxn>
                  <a:cxn ang="0">
                    <a:pos x="T8" y="T9"/>
                  </a:cxn>
                </a:cxnLst>
                <a:rect l="0" t="0" r="r" b="b"/>
                <a:pathLst>
                  <a:path w="192" h="187">
                    <a:moveTo>
                      <a:pt x="92" y="0"/>
                    </a:moveTo>
                    <a:lnTo>
                      <a:pt x="192" y="113"/>
                    </a:lnTo>
                    <a:lnTo>
                      <a:pt x="102" y="187"/>
                    </a:lnTo>
                    <a:lnTo>
                      <a:pt x="0" y="78"/>
                    </a:lnTo>
                    <a:lnTo>
                      <a:pt x="9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0" name="Freeform 405"/>
              <p:cNvSpPr/>
              <p:nvPr/>
            </p:nvSpPr>
            <p:spPr bwMode="auto">
              <a:xfrm>
                <a:off x="1178" y="563"/>
                <a:ext cx="192" cy="187"/>
              </a:xfrm>
              <a:custGeom>
                <a:avLst/>
                <a:gdLst>
                  <a:gd name="T0" fmla="*/ 92 w 192"/>
                  <a:gd name="T1" fmla="*/ 0 h 187"/>
                  <a:gd name="T2" fmla="*/ 192 w 192"/>
                  <a:gd name="T3" fmla="*/ 113 h 187"/>
                  <a:gd name="T4" fmla="*/ 102 w 192"/>
                  <a:gd name="T5" fmla="*/ 187 h 187"/>
                  <a:gd name="T6" fmla="*/ 0 w 192"/>
                  <a:gd name="T7" fmla="*/ 78 h 187"/>
                  <a:gd name="T8" fmla="*/ 92 w 192"/>
                  <a:gd name="T9" fmla="*/ 0 h 187"/>
                </a:gdLst>
                <a:ahLst/>
                <a:cxnLst>
                  <a:cxn ang="0">
                    <a:pos x="T0" y="T1"/>
                  </a:cxn>
                  <a:cxn ang="0">
                    <a:pos x="T2" y="T3"/>
                  </a:cxn>
                  <a:cxn ang="0">
                    <a:pos x="T4" y="T5"/>
                  </a:cxn>
                  <a:cxn ang="0">
                    <a:pos x="T6" y="T7"/>
                  </a:cxn>
                  <a:cxn ang="0">
                    <a:pos x="T8" y="T9"/>
                  </a:cxn>
                </a:cxnLst>
                <a:rect l="0" t="0" r="r" b="b"/>
                <a:pathLst>
                  <a:path w="192" h="187">
                    <a:moveTo>
                      <a:pt x="92" y="0"/>
                    </a:moveTo>
                    <a:lnTo>
                      <a:pt x="192" y="113"/>
                    </a:lnTo>
                    <a:lnTo>
                      <a:pt x="102" y="187"/>
                    </a:lnTo>
                    <a:lnTo>
                      <a:pt x="0" y="78"/>
                    </a:lnTo>
                    <a:lnTo>
                      <a:pt x="9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41" name="Freeform 406"/>
              <p:cNvSpPr/>
              <p:nvPr/>
            </p:nvSpPr>
            <p:spPr bwMode="auto">
              <a:xfrm>
                <a:off x="1178" y="563"/>
                <a:ext cx="192" cy="187"/>
              </a:xfrm>
              <a:custGeom>
                <a:avLst/>
                <a:gdLst>
                  <a:gd name="T0" fmla="*/ 92 w 192"/>
                  <a:gd name="T1" fmla="*/ 0 h 187"/>
                  <a:gd name="T2" fmla="*/ 192 w 192"/>
                  <a:gd name="T3" fmla="*/ 113 h 187"/>
                  <a:gd name="T4" fmla="*/ 102 w 192"/>
                  <a:gd name="T5" fmla="*/ 187 h 187"/>
                  <a:gd name="T6" fmla="*/ 0 w 192"/>
                  <a:gd name="T7" fmla="*/ 78 h 187"/>
                  <a:gd name="T8" fmla="*/ 92 w 192"/>
                  <a:gd name="T9" fmla="*/ 0 h 187"/>
                </a:gdLst>
                <a:ahLst/>
                <a:cxnLst>
                  <a:cxn ang="0">
                    <a:pos x="T0" y="T1"/>
                  </a:cxn>
                  <a:cxn ang="0">
                    <a:pos x="T2" y="T3"/>
                  </a:cxn>
                  <a:cxn ang="0">
                    <a:pos x="T4" y="T5"/>
                  </a:cxn>
                  <a:cxn ang="0">
                    <a:pos x="T6" y="T7"/>
                  </a:cxn>
                  <a:cxn ang="0">
                    <a:pos x="T8" y="T9"/>
                  </a:cxn>
                </a:cxnLst>
                <a:rect l="0" t="0" r="r" b="b"/>
                <a:pathLst>
                  <a:path w="192" h="187">
                    <a:moveTo>
                      <a:pt x="92" y="0"/>
                    </a:moveTo>
                    <a:lnTo>
                      <a:pt x="192" y="113"/>
                    </a:lnTo>
                    <a:lnTo>
                      <a:pt x="102" y="187"/>
                    </a:lnTo>
                    <a:lnTo>
                      <a:pt x="0" y="78"/>
                    </a:lnTo>
                    <a:lnTo>
                      <a:pt x="9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2" name="Freeform 407"/>
              <p:cNvSpPr/>
              <p:nvPr/>
            </p:nvSpPr>
            <p:spPr bwMode="auto">
              <a:xfrm>
                <a:off x="1178" y="563"/>
                <a:ext cx="192" cy="187"/>
              </a:xfrm>
              <a:custGeom>
                <a:avLst/>
                <a:gdLst>
                  <a:gd name="T0" fmla="*/ 92 w 192"/>
                  <a:gd name="T1" fmla="*/ 0 h 187"/>
                  <a:gd name="T2" fmla="*/ 192 w 192"/>
                  <a:gd name="T3" fmla="*/ 113 h 187"/>
                  <a:gd name="T4" fmla="*/ 102 w 192"/>
                  <a:gd name="T5" fmla="*/ 187 h 187"/>
                  <a:gd name="T6" fmla="*/ 0 w 192"/>
                  <a:gd name="T7" fmla="*/ 78 h 187"/>
                  <a:gd name="T8" fmla="*/ 92 w 192"/>
                  <a:gd name="T9" fmla="*/ 0 h 187"/>
                </a:gdLst>
                <a:ahLst/>
                <a:cxnLst>
                  <a:cxn ang="0">
                    <a:pos x="T0" y="T1"/>
                  </a:cxn>
                  <a:cxn ang="0">
                    <a:pos x="T2" y="T3"/>
                  </a:cxn>
                  <a:cxn ang="0">
                    <a:pos x="T4" y="T5"/>
                  </a:cxn>
                  <a:cxn ang="0">
                    <a:pos x="T6" y="T7"/>
                  </a:cxn>
                  <a:cxn ang="0">
                    <a:pos x="T8" y="T9"/>
                  </a:cxn>
                </a:cxnLst>
                <a:rect l="0" t="0" r="r" b="b"/>
                <a:pathLst>
                  <a:path w="192" h="187">
                    <a:moveTo>
                      <a:pt x="92" y="0"/>
                    </a:moveTo>
                    <a:lnTo>
                      <a:pt x="192" y="113"/>
                    </a:lnTo>
                    <a:lnTo>
                      <a:pt x="102" y="187"/>
                    </a:lnTo>
                    <a:lnTo>
                      <a:pt x="0" y="78"/>
                    </a:lnTo>
                    <a:lnTo>
                      <a:pt x="9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43" name="Freeform 408"/>
              <p:cNvSpPr/>
              <p:nvPr/>
            </p:nvSpPr>
            <p:spPr bwMode="auto">
              <a:xfrm>
                <a:off x="1178" y="641"/>
                <a:ext cx="121" cy="161"/>
              </a:xfrm>
              <a:custGeom>
                <a:avLst/>
                <a:gdLst>
                  <a:gd name="T0" fmla="*/ 0 w 121"/>
                  <a:gd name="T1" fmla="*/ 0 h 161"/>
                  <a:gd name="T2" fmla="*/ 102 w 121"/>
                  <a:gd name="T3" fmla="*/ 109 h 161"/>
                  <a:gd name="T4" fmla="*/ 121 w 121"/>
                  <a:gd name="T5" fmla="*/ 161 h 161"/>
                  <a:gd name="T6" fmla="*/ 19 w 121"/>
                  <a:gd name="T7" fmla="*/ 52 h 161"/>
                  <a:gd name="T8" fmla="*/ 0 w 121"/>
                  <a:gd name="T9" fmla="*/ 0 h 161"/>
                </a:gdLst>
                <a:ahLst/>
                <a:cxnLst>
                  <a:cxn ang="0">
                    <a:pos x="T0" y="T1"/>
                  </a:cxn>
                  <a:cxn ang="0">
                    <a:pos x="T2" y="T3"/>
                  </a:cxn>
                  <a:cxn ang="0">
                    <a:pos x="T4" y="T5"/>
                  </a:cxn>
                  <a:cxn ang="0">
                    <a:pos x="T6" y="T7"/>
                  </a:cxn>
                  <a:cxn ang="0">
                    <a:pos x="T8" y="T9"/>
                  </a:cxn>
                </a:cxnLst>
                <a:rect l="0" t="0" r="r" b="b"/>
                <a:pathLst>
                  <a:path w="121" h="161">
                    <a:moveTo>
                      <a:pt x="0" y="0"/>
                    </a:moveTo>
                    <a:lnTo>
                      <a:pt x="102" y="109"/>
                    </a:lnTo>
                    <a:lnTo>
                      <a:pt x="121" y="161"/>
                    </a:lnTo>
                    <a:lnTo>
                      <a:pt x="19" y="5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4" name="Freeform 409"/>
              <p:cNvSpPr/>
              <p:nvPr/>
            </p:nvSpPr>
            <p:spPr bwMode="auto">
              <a:xfrm>
                <a:off x="1178" y="641"/>
                <a:ext cx="121" cy="161"/>
              </a:xfrm>
              <a:custGeom>
                <a:avLst/>
                <a:gdLst>
                  <a:gd name="T0" fmla="*/ 0 w 121"/>
                  <a:gd name="T1" fmla="*/ 0 h 161"/>
                  <a:gd name="T2" fmla="*/ 102 w 121"/>
                  <a:gd name="T3" fmla="*/ 109 h 161"/>
                  <a:gd name="T4" fmla="*/ 121 w 121"/>
                  <a:gd name="T5" fmla="*/ 161 h 161"/>
                  <a:gd name="T6" fmla="*/ 19 w 121"/>
                  <a:gd name="T7" fmla="*/ 52 h 161"/>
                  <a:gd name="T8" fmla="*/ 0 w 121"/>
                  <a:gd name="T9" fmla="*/ 0 h 161"/>
                </a:gdLst>
                <a:ahLst/>
                <a:cxnLst>
                  <a:cxn ang="0">
                    <a:pos x="T0" y="T1"/>
                  </a:cxn>
                  <a:cxn ang="0">
                    <a:pos x="T2" y="T3"/>
                  </a:cxn>
                  <a:cxn ang="0">
                    <a:pos x="T4" y="T5"/>
                  </a:cxn>
                  <a:cxn ang="0">
                    <a:pos x="T6" y="T7"/>
                  </a:cxn>
                  <a:cxn ang="0">
                    <a:pos x="T8" y="T9"/>
                  </a:cxn>
                </a:cxnLst>
                <a:rect l="0" t="0" r="r" b="b"/>
                <a:pathLst>
                  <a:path w="121" h="161">
                    <a:moveTo>
                      <a:pt x="0" y="0"/>
                    </a:moveTo>
                    <a:lnTo>
                      <a:pt x="102" y="109"/>
                    </a:lnTo>
                    <a:lnTo>
                      <a:pt x="121" y="161"/>
                    </a:lnTo>
                    <a:lnTo>
                      <a:pt x="19" y="5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45" name="Freeform 410"/>
              <p:cNvSpPr/>
              <p:nvPr/>
            </p:nvSpPr>
            <p:spPr bwMode="auto">
              <a:xfrm>
                <a:off x="1178" y="641"/>
                <a:ext cx="121" cy="161"/>
              </a:xfrm>
              <a:custGeom>
                <a:avLst/>
                <a:gdLst>
                  <a:gd name="T0" fmla="*/ 0 w 121"/>
                  <a:gd name="T1" fmla="*/ 0 h 161"/>
                  <a:gd name="T2" fmla="*/ 102 w 121"/>
                  <a:gd name="T3" fmla="*/ 109 h 161"/>
                  <a:gd name="T4" fmla="*/ 121 w 121"/>
                  <a:gd name="T5" fmla="*/ 161 h 161"/>
                  <a:gd name="T6" fmla="*/ 19 w 121"/>
                  <a:gd name="T7" fmla="*/ 52 h 161"/>
                  <a:gd name="T8" fmla="*/ 0 w 121"/>
                  <a:gd name="T9" fmla="*/ 0 h 161"/>
                </a:gdLst>
                <a:ahLst/>
                <a:cxnLst>
                  <a:cxn ang="0">
                    <a:pos x="T0" y="T1"/>
                  </a:cxn>
                  <a:cxn ang="0">
                    <a:pos x="T2" y="T3"/>
                  </a:cxn>
                  <a:cxn ang="0">
                    <a:pos x="T4" y="T5"/>
                  </a:cxn>
                  <a:cxn ang="0">
                    <a:pos x="T6" y="T7"/>
                  </a:cxn>
                  <a:cxn ang="0">
                    <a:pos x="T8" y="T9"/>
                  </a:cxn>
                </a:cxnLst>
                <a:rect l="0" t="0" r="r" b="b"/>
                <a:pathLst>
                  <a:path w="121" h="161">
                    <a:moveTo>
                      <a:pt x="0" y="0"/>
                    </a:moveTo>
                    <a:lnTo>
                      <a:pt x="102" y="109"/>
                    </a:lnTo>
                    <a:lnTo>
                      <a:pt x="121" y="161"/>
                    </a:lnTo>
                    <a:lnTo>
                      <a:pt x="19" y="5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6" name="Freeform 411"/>
              <p:cNvSpPr/>
              <p:nvPr/>
            </p:nvSpPr>
            <p:spPr bwMode="auto">
              <a:xfrm>
                <a:off x="1178" y="641"/>
                <a:ext cx="121" cy="161"/>
              </a:xfrm>
              <a:custGeom>
                <a:avLst/>
                <a:gdLst>
                  <a:gd name="T0" fmla="*/ 0 w 121"/>
                  <a:gd name="T1" fmla="*/ 0 h 161"/>
                  <a:gd name="T2" fmla="*/ 102 w 121"/>
                  <a:gd name="T3" fmla="*/ 109 h 161"/>
                  <a:gd name="T4" fmla="*/ 121 w 121"/>
                  <a:gd name="T5" fmla="*/ 161 h 161"/>
                  <a:gd name="T6" fmla="*/ 19 w 121"/>
                  <a:gd name="T7" fmla="*/ 52 h 161"/>
                  <a:gd name="T8" fmla="*/ 0 w 121"/>
                  <a:gd name="T9" fmla="*/ 0 h 161"/>
                </a:gdLst>
                <a:ahLst/>
                <a:cxnLst>
                  <a:cxn ang="0">
                    <a:pos x="T0" y="T1"/>
                  </a:cxn>
                  <a:cxn ang="0">
                    <a:pos x="T2" y="T3"/>
                  </a:cxn>
                  <a:cxn ang="0">
                    <a:pos x="T4" y="T5"/>
                  </a:cxn>
                  <a:cxn ang="0">
                    <a:pos x="T6" y="T7"/>
                  </a:cxn>
                  <a:cxn ang="0">
                    <a:pos x="T8" y="T9"/>
                  </a:cxn>
                </a:cxnLst>
                <a:rect l="0" t="0" r="r" b="b"/>
                <a:pathLst>
                  <a:path w="121" h="161">
                    <a:moveTo>
                      <a:pt x="0" y="0"/>
                    </a:moveTo>
                    <a:lnTo>
                      <a:pt x="102" y="109"/>
                    </a:lnTo>
                    <a:lnTo>
                      <a:pt x="121" y="161"/>
                    </a:lnTo>
                    <a:lnTo>
                      <a:pt x="19" y="5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47" name="Freeform 412"/>
              <p:cNvSpPr/>
              <p:nvPr/>
            </p:nvSpPr>
            <p:spPr bwMode="auto">
              <a:xfrm>
                <a:off x="1318" y="695"/>
                <a:ext cx="104" cy="166"/>
              </a:xfrm>
              <a:custGeom>
                <a:avLst/>
                <a:gdLst>
                  <a:gd name="T0" fmla="*/ 0 w 104"/>
                  <a:gd name="T1" fmla="*/ 0 h 166"/>
                  <a:gd name="T2" fmla="*/ 96 w 104"/>
                  <a:gd name="T3" fmla="*/ 111 h 166"/>
                  <a:gd name="T4" fmla="*/ 104 w 104"/>
                  <a:gd name="T5" fmla="*/ 166 h 166"/>
                  <a:gd name="T6" fmla="*/ 9 w 104"/>
                  <a:gd name="T7" fmla="*/ 57 h 166"/>
                  <a:gd name="T8" fmla="*/ 0 w 104"/>
                  <a:gd name="T9" fmla="*/ 0 h 166"/>
                </a:gdLst>
                <a:ahLst/>
                <a:cxnLst>
                  <a:cxn ang="0">
                    <a:pos x="T0" y="T1"/>
                  </a:cxn>
                  <a:cxn ang="0">
                    <a:pos x="T2" y="T3"/>
                  </a:cxn>
                  <a:cxn ang="0">
                    <a:pos x="T4" y="T5"/>
                  </a:cxn>
                  <a:cxn ang="0">
                    <a:pos x="T6" y="T7"/>
                  </a:cxn>
                  <a:cxn ang="0">
                    <a:pos x="T8" y="T9"/>
                  </a:cxn>
                </a:cxnLst>
                <a:rect l="0" t="0" r="r" b="b"/>
                <a:pathLst>
                  <a:path w="104" h="166">
                    <a:moveTo>
                      <a:pt x="0" y="0"/>
                    </a:moveTo>
                    <a:lnTo>
                      <a:pt x="96" y="111"/>
                    </a:lnTo>
                    <a:lnTo>
                      <a:pt x="104" y="166"/>
                    </a:lnTo>
                    <a:lnTo>
                      <a:pt x="9" y="5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8" name="Freeform 413"/>
              <p:cNvSpPr/>
              <p:nvPr/>
            </p:nvSpPr>
            <p:spPr bwMode="auto">
              <a:xfrm>
                <a:off x="1318" y="695"/>
                <a:ext cx="104" cy="166"/>
              </a:xfrm>
              <a:custGeom>
                <a:avLst/>
                <a:gdLst>
                  <a:gd name="T0" fmla="*/ 0 w 104"/>
                  <a:gd name="T1" fmla="*/ 0 h 166"/>
                  <a:gd name="T2" fmla="*/ 96 w 104"/>
                  <a:gd name="T3" fmla="*/ 111 h 166"/>
                  <a:gd name="T4" fmla="*/ 104 w 104"/>
                  <a:gd name="T5" fmla="*/ 166 h 166"/>
                  <a:gd name="T6" fmla="*/ 9 w 104"/>
                  <a:gd name="T7" fmla="*/ 57 h 166"/>
                  <a:gd name="T8" fmla="*/ 0 w 104"/>
                  <a:gd name="T9" fmla="*/ 0 h 166"/>
                </a:gdLst>
                <a:ahLst/>
                <a:cxnLst>
                  <a:cxn ang="0">
                    <a:pos x="T0" y="T1"/>
                  </a:cxn>
                  <a:cxn ang="0">
                    <a:pos x="T2" y="T3"/>
                  </a:cxn>
                  <a:cxn ang="0">
                    <a:pos x="T4" y="T5"/>
                  </a:cxn>
                  <a:cxn ang="0">
                    <a:pos x="T6" y="T7"/>
                  </a:cxn>
                  <a:cxn ang="0">
                    <a:pos x="T8" y="T9"/>
                  </a:cxn>
                </a:cxnLst>
                <a:rect l="0" t="0" r="r" b="b"/>
                <a:pathLst>
                  <a:path w="104" h="166">
                    <a:moveTo>
                      <a:pt x="0" y="0"/>
                    </a:moveTo>
                    <a:lnTo>
                      <a:pt x="96" y="111"/>
                    </a:lnTo>
                    <a:lnTo>
                      <a:pt x="104" y="166"/>
                    </a:lnTo>
                    <a:lnTo>
                      <a:pt x="9" y="5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49" name="Freeform 414"/>
              <p:cNvSpPr/>
              <p:nvPr/>
            </p:nvSpPr>
            <p:spPr bwMode="auto">
              <a:xfrm>
                <a:off x="1318" y="695"/>
                <a:ext cx="104" cy="166"/>
              </a:xfrm>
              <a:custGeom>
                <a:avLst/>
                <a:gdLst>
                  <a:gd name="T0" fmla="*/ 0 w 104"/>
                  <a:gd name="T1" fmla="*/ 0 h 166"/>
                  <a:gd name="T2" fmla="*/ 96 w 104"/>
                  <a:gd name="T3" fmla="*/ 111 h 166"/>
                  <a:gd name="T4" fmla="*/ 104 w 104"/>
                  <a:gd name="T5" fmla="*/ 166 h 166"/>
                  <a:gd name="T6" fmla="*/ 9 w 104"/>
                  <a:gd name="T7" fmla="*/ 57 h 166"/>
                  <a:gd name="T8" fmla="*/ 0 w 104"/>
                  <a:gd name="T9" fmla="*/ 0 h 166"/>
                </a:gdLst>
                <a:ahLst/>
                <a:cxnLst>
                  <a:cxn ang="0">
                    <a:pos x="T0" y="T1"/>
                  </a:cxn>
                  <a:cxn ang="0">
                    <a:pos x="T2" y="T3"/>
                  </a:cxn>
                  <a:cxn ang="0">
                    <a:pos x="T4" y="T5"/>
                  </a:cxn>
                  <a:cxn ang="0">
                    <a:pos x="T6" y="T7"/>
                  </a:cxn>
                  <a:cxn ang="0">
                    <a:pos x="T8" y="T9"/>
                  </a:cxn>
                </a:cxnLst>
                <a:rect l="0" t="0" r="r" b="b"/>
                <a:pathLst>
                  <a:path w="104" h="166">
                    <a:moveTo>
                      <a:pt x="0" y="0"/>
                    </a:moveTo>
                    <a:lnTo>
                      <a:pt x="96" y="111"/>
                    </a:lnTo>
                    <a:lnTo>
                      <a:pt x="104" y="166"/>
                    </a:lnTo>
                    <a:lnTo>
                      <a:pt x="9" y="5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0" name="Freeform 415"/>
              <p:cNvSpPr/>
              <p:nvPr/>
            </p:nvSpPr>
            <p:spPr bwMode="auto">
              <a:xfrm>
                <a:off x="1318" y="695"/>
                <a:ext cx="104" cy="166"/>
              </a:xfrm>
              <a:custGeom>
                <a:avLst/>
                <a:gdLst>
                  <a:gd name="T0" fmla="*/ 0 w 104"/>
                  <a:gd name="T1" fmla="*/ 0 h 166"/>
                  <a:gd name="T2" fmla="*/ 96 w 104"/>
                  <a:gd name="T3" fmla="*/ 111 h 166"/>
                  <a:gd name="T4" fmla="*/ 104 w 104"/>
                  <a:gd name="T5" fmla="*/ 166 h 166"/>
                  <a:gd name="T6" fmla="*/ 9 w 104"/>
                  <a:gd name="T7" fmla="*/ 57 h 166"/>
                  <a:gd name="T8" fmla="*/ 0 w 104"/>
                  <a:gd name="T9" fmla="*/ 0 h 166"/>
                </a:gdLst>
                <a:ahLst/>
                <a:cxnLst>
                  <a:cxn ang="0">
                    <a:pos x="T0" y="T1"/>
                  </a:cxn>
                  <a:cxn ang="0">
                    <a:pos x="T2" y="T3"/>
                  </a:cxn>
                  <a:cxn ang="0">
                    <a:pos x="T4" y="T5"/>
                  </a:cxn>
                  <a:cxn ang="0">
                    <a:pos x="T6" y="T7"/>
                  </a:cxn>
                  <a:cxn ang="0">
                    <a:pos x="T8" y="T9"/>
                  </a:cxn>
                </a:cxnLst>
                <a:rect l="0" t="0" r="r" b="b"/>
                <a:pathLst>
                  <a:path w="104" h="166">
                    <a:moveTo>
                      <a:pt x="0" y="0"/>
                    </a:moveTo>
                    <a:lnTo>
                      <a:pt x="96" y="111"/>
                    </a:lnTo>
                    <a:lnTo>
                      <a:pt x="104" y="166"/>
                    </a:lnTo>
                    <a:lnTo>
                      <a:pt x="9" y="5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51" name="Freeform 416"/>
              <p:cNvSpPr/>
              <p:nvPr/>
            </p:nvSpPr>
            <p:spPr bwMode="auto">
              <a:xfrm>
                <a:off x="1218" y="752"/>
                <a:ext cx="204" cy="156"/>
              </a:xfrm>
              <a:custGeom>
                <a:avLst/>
                <a:gdLst>
                  <a:gd name="T0" fmla="*/ 109 w 204"/>
                  <a:gd name="T1" fmla="*/ 0 h 156"/>
                  <a:gd name="T2" fmla="*/ 204 w 204"/>
                  <a:gd name="T3" fmla="*/ 109 h 156"/>
                  <a:gd name="T4" fmla="*/ 100 w 204"/>
                  <a:gd name="T5" fmla="*/ 156 h 156"/>
                  <a:gd name="T6" fmla="*/ 0 w 204"/>
                  <a:gd name="T7" fmla="*/ 52 h 156"/>
                  <a:gd name="T8" fmla="*/ 109 w 204"/>
                  <a:gd name="T9" fmla="*/ 0 h 156"/>
                </a:gdLst>
                <a:ahLst/>
                <a:cxnLst>
                  <a:cxn ang="0">
                    <a:pos x="T0" y="T1"/>
                  </a:cxn>
                  <a:cxn ang="0">
                    <a:pos x="T2" y="T3"/>
                  </a:cxn>
                  <a:cxn ang="0">
                    <a:pos x="T4" y="T5"/>
                  </a:cxn>
                  <a:cxn ang="0">
                    <a:pos x="T6" y="T7"/>
                  </a:cxn>
                  <a:cxn ang="0">
                    <a:pos x="T8" y="T9"/>
                  </a:cxn>
                </a:cxnLst>
                <a:rect l="0" t="0" r="r" b="b"/>
                <a:pathLst>
                  <a:path w="204" h="156">
                    <a:moveTo>
                      <a:pt x="109" y="0"/>
                    </a:moveTo>
                    <a:lnTo>
                      <a:pt x="204" y="109"/>
                    </a:lnTo>
                    <a:lnTo>
                      <a:pt x="100" y="156"/>
                    </a:lnTo>
                    <a:lnTo>
                      <a:pt x="0" y="52"/>
                    </a:lnTo>
                    <a:lnTo>
                      <a:pt x="10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2" name="Freeform 417"/>
              <p:cNvSpPr/>
              <p:nvPr/>
            </p:nvSpPr>
            <p:spPr bwMode="auto">
              <a:xfrm>
                <a:off x="1218" y="752"/>
                <a:ext cx="204" cy="156"/>
              </a:xfrm>
              <a:custGeom>
                <a:avLst/>
                <a:gdLst>
                  <a:gd name="T0" fmla="*/ 109 w 204"/>
                  <a:gd name="T1" fmla="*/ 0 h 156"/>
                  <a:gd name="T2" fmla="*/ 204 w 204"/>
                  <a:gd name="T3" fmla="*/ 109 h 156"/>
                  <a:gd name="T4" fmla="*/ 100 w 204"/>
                  <a:gd name="T5" fmla="*/ 156 h 156"/>
                  <a:gd name="T6" fmla="*/ 0 w 204"/>
                  <a:gd name="T7" fmla="*/ 52 h 156"/>
                  <a:gd name="T8" fmla="*/ 109 w 204"/>
                  <a:gd name="T9" fmla="*/ 0 h 156"/>
                </a:gdLst>
                <a:ahLst/>
                <a:cxnLst>
                  <a:cxn ang="0">
                    <a:pos x="T0" y="T1"/>
                  </a:cxn>
                  <a:cxn ang="0">
                    <a:pos x="T2" y="T3"/>
                  </a:cxn>
                  <a:cxn ang="0">
                    <a:pos x="T4" y="T5"/>
                  </a:cxn>
                  <a:cxn ang="0">
                    <a:pos x="T6" y="T7"/>
                  </a:cxn>
                  <a:cxn ang="0">
                    <a:pos x="T8" y="T9"/>
                  </a:cxn>
                </a:cxnLst>
                <a:rect l="0" t="0" r="r" b="b"/>
                <a:pathLst>
                  <a:path w="204" h="156">
                    <a:moveTo>
                      <a:pt x="109" y="0"/>
                    </a:moveTo>
                    <a:lnTo>
                      <a:pt x="204" y="109"/>
                    </a:lnTo>
                    <a:lnTo>
                      <a:pt x="100" y="156"/>
                    </a:lnTo>
                    <a:lnTo>
                      <a:pt x="0" y="52"/>
                    </a:lnTo>
                    <a:lnTo>
                      <a:pt x="10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53" name="Freeform 418"/>
              <p:cNvSpPr/>
              <p:nvPr/>
            </p:nvSpPr>
            <p:spPr bwMode="auto">
              <a:xfrm>
                <a:off x="1218" y="752"/>
                <a:ext cx="204" cy="156"/>
              </a:xfrm>
              <a:custGeom>
                <a:avLst/>
                <a:gdLst>
                  <a:gd name="T0" fmla="*/ 109 w 204"/>
                  <a:gd name="T1" fmla="*/ 0 h 156"/>
                  <a:gd name="T2" fmla="*/ 204 w 204"/>
                  <a:gd name="T3" fmla="*/ 109 h 156"/>
                  <a:gd name="T4" fmla="*/ 100 w 204"/>
                  <a:gd name="T5" fmla="*/ 156 h 156"/>
                  <a:gd name="T6" fmla="*/ 0 w 204"/>
                  <a:gd name="T7" fmla="*/ 52 h 156"/>
                  <a:gd name="T8" fmla="*/ 109 w 204"/>
                  <a:gd name="T9" fmla="*/ 0 h 156"/>
                </a:gdLst>
                <a:ahLst/>
                <a:cxnLst>
                  <a:cxn ang="0">
                    <a:pos x="T0" y="T1"/>
                  </a:cxn>
                  <a:cxn ang="0">
                    <a:pos x="T2" y="T3"/>
                  </a:cxn>
                  <a:cxn ang="0">
                    <a:pos x="T4" y="T5"/>
                  </a:cxn>
                  <a:cxn ang="0">
                    <a:pos x="T6" y="T7"/>
                  </a:cxn>
                  <a:cxn ang="0">
                    <a:pos x="T8" y="T9"/>
                  </a:cxn>
                </a:cxnLst>
                <a:rect l="0" t="0" r="r" b="b"/>
                <a:pathLst>
                  <a:path w="204" h="156">
                    <a:moveTo>
                      <a:pt x="109" y="0"/>
                    </a:moveTo>
                    <a:lnTo>
                      <a:pt x="204" y="109"/>
                    </a:lnTo>
                    <a:lnTo>
                      <a:pt x="100" y="156"/>
                    </a:lnTo>
                    <a:lnTo>
                      <a:pt x="0" y="52"/>
                    </a:lnTo>
                    <a:lnTo>
                      <a:pt x="10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4" name="Freeform 419"/>
              <p:cNvSpPr/>
              <p:nvPr/>
            </p:nvSpPr>
            <p:spPr bwMode="auto">
              <a:xfrm>
                <a:off x="1218" y="752"/>
                <a:ext cx="204" cy="156"/>
              </a:xfrm>
              <a:custGeom>
                <a:avLst/>
                <a:gdLst>
                  <a:gd name="T0" fmla="*/ 109 w 204"/>
                  <a:gd name="T1" fmla="*/ 0 h 156"/>
                  <a:gd name="T2" fmla="*/ 204 w 204"/>
                  <a:gd name="T3" fmla="*/ 109 h 156"/>
                  <a:gd name="T4" fmla="*/ 100 w 204"/>
                  <a:gd name="T5" fmla="*/ 156 h 156"/>
                  <a:gd name="T6" fmla="*/ 0 w 204"/>
                  <a:gd name="T7" fmla="*/ 52 h 156"/>
                  <a:gd name="T8" fmla="*/ 109 w 204"/>
                  <a:gd name="T9" fmla="*/ 0 h 156"/>
                </a:gdLst>
                <a:ahLst/>
                <a:cxnLst>
                  <a:cxn ang="0">
                    <a:pos x="T0" y="T1"/>
                  </a:cxn>
                  <a:cxn ang="0">
                    <a:pos x="T2" y="T3"/>
                  </a:cxn>
                  <a:cxn ang="0">
                    <a:pos x="T4" y="T5"/>
                  </a:cxn>
                  <a:cxn ang="0">
                    <a:pos x="T6" y="T7"/>
                  </a:cxn>
                  <a:cxn ang="0">
                    <a:pos x="T8" y="T9"/>
                  </a:cxn>
                </a:cxnLst>
                <a:rect l="0" t="0" r="r" b="b"/>
                <a:pathLst>
                  <a:path w="204" h="156">
                    <a:moveTo>
                      <a:pt x="109" y="0"/>
                    </a:moveTo>
                    <a:lnTo>
                      <a:pt x="204" y="109"/>
                    </a:lnTo>
                    <a:lnTo>
                      <a:pt x="100" y="156"/>
                    </a:lnTo>
                    <a:lnTo>
                      <a:pt x="0" y="52"/>
                    </a:lnTo>
                    <a:lnTo>
                      <a:pt x="10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55" name="Freeform 420"/>
              <p:cNvSpPr/>
              <p:nvPr/>
            </p:nvSpPr>
            <p:spPr bwMode="auto">
              <a:xfrm>
                <a:off x="1218" y="804"/>
                <a:ext cx="104" cy="158"/>
              </a:xfrm>
              <a:custGeom>
                <a:avLst/>
                <a:gdLst>
                  <a:gd name="T0" fmla="*/ 0 w 104"/>
                  <a:gd name="T1" fmla="*/ 0 h 158"/>
                  <a:gd name="T2" fmla="*/ 100 w 104"/>
                  <a:gd name="T3" fmla="*/ 104 h 158"/>
                  <a:gd name="T4" fmla="*/ 104 w 104"/>
                  <a:gd name="T5" fmla="*/ 158 h 158"/>
                  <a:gd name="T6" fmla="*/ 3 w 104"/>
                  <a:gd name="T7" fmla="*/ 57 h 158"/>
                  <a:gd name="T8" fmla="*/ 0 w 104"/>
                  <a:gd name="T9" fmla="*/ 0 h 158"/>
                </a:gdLst>
                <a:ahLst/>
                <a:cxnLst>
                  <a:cxn ang="0">
                    <a:pos x="T0" y="T1"/>
                  </a:cxn>
                  <a:cxn ang="0">
                    <a:pos x="T2" y="T3"/>
                  </a:cxn>
                  <a:cxn ang="0">
                    <a:pos x="T4" y="T5"/>
                  </a:cxn>
                  <a:cxn ang="0">
                    <a:pos x="T6" y="T7"/>
                  </a:cxn>
                  <a:cxn ang="0">
                    <a:pos x="T8" y="T9"/>
                  </a:cxn>
                </a:cxnLst>
                <a:rect l="0" t="0" r="r" b="b"/>
                <a:pathLst>
                  <a:path w="104" h="158">
                    <a:moveTo>
                      <a:pt x="0" y="0"/>
                    </a:moveTo>
                    <a:lnTo>
                      <a:pt x="100" y="104"/>
                    </a:lnTo>
                    <a:lnTo>
                      <a:pt x="104" y="158"/>
                    </a:lnTo>
                    <a:lnTo>
                      <a:pt x="3" y="5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6" name="Freeform 421"/>
              <p:cNvSpPr/>
              <p:nvPr/>
            </p:nvSpPr>
            <p:spPr bwMode="auto">
              <a:xfrm>
                <a:off x="1218" y="804"/>
                <a:ext cx="104" cy="158"/>
              </a:xfrm>
              <a:custGeom>
                <a:avLst/>
                <a:gdLst>
                  <a:gd name="T0" fmla="*/ 0 w 104"/>
                  <a:gd name="T1" fmla="*/ 0 h 158"/>
                  <a:gd name="T2" fmla="*/ 100 w 104"/>
                  <a:gd name="T3" fmla="*/ 104 h 158"/>
                  <a:gd name="T4" fmla="*/ 104 w 104"/>
                  <a:gd name="T5" fmla="*/ 158 h 158"/>
                  <a:gd name="T6" fmla="*/ 3 w 104"/>
                  <a:gd name="T7" fmla="*/ 57 h 158"/>
                  <a:gd name="T8" fmla="*/ 0 w 104"/>
                  <a:gd name="T9" fmla="*/ 0 h 158"/>
                </a:gdLst>
                <a:ahLst/>
                <a:cxnLst>
                  <a:cxn ang="0">
                    <a:pos x="T0" y="T1"/>
                  </a:cxn>
                  <a:cxn ang="0">
                    <a:pos x="T2" y="T3"/>
                  </a:cxn>
                  <a:cxn ang="0">
                    <a:pos x="T4" y="T5"/>
                  </a:cxn>
                  <a:cxn ang="0">
                    <a:pos x="T6" y="T7"/>
                  </a:cxn>
                  <a:cxn ang="0">
                    <a:pos x="T8" y="T9"/>
                  </a:cxn>
                </a:cxnLst>
                <a:rect l="0" t="0" r="r" b="b"/>
                <a:pathLst>
                  <a:path w="104" h="158">
                    <a:moveTo>
                      <a:pt x="0" y="0"/>
                    </a:moveTo>
                    <a:lnTo>
                      <a:pt x="100" y="104"/>
                    </a:lnTo>
                    <a:lnTo>
                      <a:pt x="104" y="158"/>
                    </a:lnTo>
                    <a:lnTo>
                      <a:pt x="3" y="5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57" name="Freeform 422"/>
              <p:cNvSpPr/>
              <p:nvPr/>
            </p:nvSpPr>
            <p:spPr bwMode="auto">
              <a:xfrm>
                <a:off x="1218" y="804"/>
                <a:ext cx="104" cy="158"/>
              </a:xfrm>
              <a:custGeom>
                <a:avLst/>
                <a:gdLst>
                  <a:gd name="T0" fmla="*/ 0 w 104"/>
                  <a:gd name="T1" fmla="*/ 0 h 158"/>
                  <a:gd name="T2" fmla="*/ 100 w 104"/>
                  <a:gd name="T3" fmla="*/ 104 h 158"/>
                  <a:gd name="T4" fmla="*/ 104 w 104"/>
                  <a:gd name="T5" fmla="*/ 158 h 158"/>
                  <a:gd name="T6" fmla="*/ 3 w 104"/>
                  <a:gd name="T7" fmla="*/ 57 h 158"/>
                  <a:gd name="T8" fmla="*/ 0 w 104"/>
                  <a:gd name="T9" fmla="*/ 0 h 158"/>
                </a:gdLst>
                <a:ahLst/>
                <a:cxnLst>
                  <a:cxn ang="0">
                    <a:pos x="T0" y="T1"/>
                  </a:cxn>
                  <a:cxn ang="0">
                    <a:pos x="T2" y="T3"/>
                  </a:cxn>
                  <a:cxn ang="0">
                    <a:pos x="T4" y="T5"/>
                  </a:cxn>
                  <a:cxn ang="0">
                    <a:pos x="T6" y="T7"/>
                  </a:cxn>
                  <a:cxn ang="0">
                    <a:pos x="T8" y="T9"/>
                  </a:cxn>
                </a:cxnLst>
                <a:rect l="0" t="0" r="r" b="b"/>
                <a:pathLst>
                  <a:path w="104" h="158">
                    <a:moveTo>
                      <a:pt x="0" y="0"/>
                    </a:moveTo>
                    <a:lnTo>
                      <a:pt x="100" y="104"/>
                    </a:lnTo>
                    <a:lnTo>
                      <a:pt x="104" y="158"/>
                    </a:lnTo>
                    <a:lnTo>
                      <a:pt x="3" y="5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258" name="Freeform 424"/>
            <p:cNvSpPr/>
            <p:nvPr/>
          </p:nvSpPr>
          <p:spPr bwMode="auto">
            <a:xfrm>
              <a:off x="320724" y="1018757"/>
              <a:ext cx="130800" cy="198716"/>
            </a:xfrm>
            <a:custGeom>
              <a:avLst/>
              <a:gdLst>
                <a:gd name="T0" fmla="*/ 0 w 104"/>
                <a:gd name="T1" fmla="*/ 0 h 158"/>
                <a:gd name="T2" fmla="*/ 100 w 104"/>
                <a:gd name="T3" fmla="*/ 104 h 158"/>
                <a:gd name="T4" fmla="*/ 104 w 104"/>
                <a:gd name="T5" fmla="*/ 158 h 158"/>
                <a:gd name="T6" fmla="*/ 3 w 104"/>
                <a:gd name="T7" fmla="*/ 57 h 158"/>
                <a:gd name="T8" fmla="*/ 0 w 104"/>
                <a:gd name="T9" fmla="*/ 0 h 158"/>
              </a:gdLst>
              <a:ahLst/>
              <a:cxnLst>
                <a:cxn ang="0">
                  <a:pos x="T0" y="T1"/>
                </a:cxn>
                <a:cxn ang="0">
                  <a:pos x="T2" y="T3"/>
                </a:cxn>
                <a:cxn ang="0">
                  <a:pos x="T4" y="T5"/>
                </a:cxn>
                <a:cxn ang="0">
                  <a:pos x="T6" y="T7"/>
                </a:cxn>
                <a:cxn ang="0">
                  <a:pos x="T8" y="T9"/>
                </a:cxn>
              </a:cxnLst>
              <a:rect l="0" t="0" r="r" b="b"/>
              <a:pathLst>
                <a:path w="104" h="158">
                  <a:moveTo>
                    <a:pt x="0" y="0"/>
                  </a:moveTo>
                  <a:lnTo>
                    <a:pt x="100" y="104"/>
                  </a:lnTo>
                  <a:lnTo>
                    <a:pt x="104" y="158"/>
                  </a:lnTo>
                  <a:lnTo>
                    <a:pt x="3" y="5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59" name="Freeform 425"/>
            <p:cNvSpPr/>
            <p:nvPr/>
          </p:nvSpPr>
          <p:spPr bwMode="auto">
            <a:xfrm>
              <a:off x="464102" y="1131949"/>
              <a:ext cx="127027" cy="198716"/>
            </a:xfrm>
            <a:custGeom>
              <a:avLst/>
              <a:gdLst>
                <a:gd name="T0" fmla="*/ 5 w 101"/>
                <a:gd name="T1" fmla="*/ 0 h 158"/>
                <a:gd name="T2" fmla="*/ 101 w 101"/>
                <a:gd name="T3" fmla="*/ 101 h 158"/>
                <a:gd name="T4" fmla="*/ 94 w 101"/>
                <a:gd name="T5" fmla="*/ 158 h 158"/>
                <a:gd name="T6" fmla="*/ 0 w 101"/>
                <a:gd name="T7" fmla="*/ 56 h 158"/>
                <a:gd name="T8" fmla="*/ 5 w 101"/>
                <a:gd name="T9" fmla="*/ 0 h 158"/>
              </a:gdLst>
              <a:ahLst/>
              <a:cxnLst>
                <a:cxn ang="0">
                  <a:pos x="T0" y="T1"/>
                </a:cxn>
                <a:cxn ang="0">
                  <a:pos x="T2" y="T3"/>
                </a:cxn>
                <a:cxn ang="0">
                  <a:pos x="T4" y="T5"/>
                </a:cxn>
                <a:cxn ang="0">
                  <a:pos x="T6" y="T7"/>
                </a:cxn>
                <a:cxn ang="0">
                  <a:pos x="T8" y="T9"/>
                </a:cxn>
              </a:cxnLst>
              <a:rect l="0" t="0" r="r" b="b"/>
              <a:pathLst>
                <a:path w="101" h="158">
                  <a:moveTo>
                    <a:pt x="5" y="0"/>
                  </a:moveTo>
                  <a:lnTo>
                    <a:pt x="101" y="101"/>
                  </a:lnTo>
                  <a:lnTo>
                    <a:pt x="94" y="158"/>
                  </a:lnTo>
                  <a:lnTo>
                    <a:pt x="0" y="56"/>
                  </a:lnTo>
                  <a:lnTo>
                    <a:pt x="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0" name="Freeform 426"/>
            <p:cNvSpPr/>
            <p:nvPr/>
          </p:nvSpPr>
          <p:spPr bwMode="auto">
            <a:xfrm>
              <a:off x="464102" y="1131949"/>
              <a:ext cx="127027" cy="198716"/>
            </a:xfrm>
            <a:custGeom>
              <a:avLst/>
              <a:gdLst>
                <a:gd name="T0" fmla="*/ 5 w 101"/>
                <a:gd name="T1" fmla="*/ 0 h 158"/>
                <a:gd name="T2" fmla="*/ 101 w 101"/>
                <a:gd name="T3" fmla="*/ 101 h 158"/>
                <a:gd name="T4" fmla="*/ 94 w 101"/>
                <a:gd name="T5" fmla="*/ 158 h 158"/>
                <a:gd name="T6" fmla="*/ 0 w 101"/>
                <a:gd name="T7" fmla="*/ 56 h 158"/>
                <a:gd name="T8" fmla="*/ 5 w 101"/>
                <a:gd name="T9" fmla="*/ 0 h 158"/>
              </a:gdLst>
              <a:ahLst/>
              <a:cxnLst>
                <a:cxn ang="0">
                  <a:pos x="T0" y="T1"/>
                </a:cxn>
                <a:cxn ang="0">
                  <a:pos x="T2" y="T3"/>
                </a:cxn>
                <a:cxn ang="0">
                  <a:pos x="T4" y="T5"/>
                </a:cxn>
                <a:cxn ang="0">
                  <a:pos x="T6" y="T7"/>
                </a:cxn>
                <a:cxn ang="0">
                  <a:pos x="T8" y="T9"/>
                </a:cxn>
              </a:cxnLst>
              <a:rect l="0" t="0" r="r" b="b"/>
              <a:pathLst>
                <a:path w="101" h="158">
                  <a:moveTo>
                    <a:pt x="5" y="0"/>
                  </a:moveTo>
                  <a:lnTo>
                    <a:pt x="101" y="101"/>
                  </a:lnTo>
                  <a:lnTo>
                    <a:pt x="94" y="158"/>
                  </a:lnTo>
                  <a:lnTo>
                    <a:pt x="0" y="56"/>
                  </a:lnTo>
                  <a:lnTo>
                    <a:pt x="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61" name="Freeform 427"/>
            <p:cNvSpPr/>
            <p:nvPr/>
          </p:nvSpPr>
          <p:spPr bwMode="auto">
            <a:xfrm>
              <a:off x="464102" y="1131949"/>
              <a:ext cx="127027" cy="198716"/>
            </a:xfrm>
            <a:custGeom>
              <a:avLst/>
              <a:gdLst>
                <a:gd name="T0" fmla="*/ 5 w 101"/>
                <a:gd name="T1" fmla="*/ 0 h 158"/>
                <a:gd name="T2" fmla="*/ 101 w 101"/>
                <a:gd name="T3" fmla="*/ 101 h 158"/>
                <a:gd name="T4" fmla="*/ 94 w 101"/>
                <a:gd name="T5" fmla="*/ 158 h 158"/>
                <a:gd name="T6" fmla="*/ 0 w 101"/>
                <a:gd name="T7" fmla="*/ 56 h 158"/>
                <a:gd name="T8" fmla="*/ 5 w 101"/>
                <a:gd name="T9" fmla="*/ 0 h 158"/>
              </a:gdLst>
              <a:ahLst/>
              <a:cxnLst>
                <a:cxn ang="0">
                  <a:pos x="T0" y="T1"/>
                </a:cxn>
                <a:cxn ang="0">
                  <a:pos x="T2" y="T3"/>
                </a:cxn>
                <a:cxn ang="0">
                  <a:pos x="T4" y="T5"/>
                </a:cxn>
                <a:cxn ang="0">
                  <a:pos x="T6" y="T7"/>
                </a:cxn>
                <a:cxn ang="0">
                  <a:pos x="T8" y="T9"/>
                </a:cxn>
              </a:cxnLst>
              <a:rect l="0" t="0" r="r" b="b"/>
              <a:pathLst>
                <a:path w="101" h="158">
                  <a:moveTo>
                    <a:pt x="5" y="0"/>
                  </a:moveTo>
                  <a:lnTo>
                    <a:pt x="101" y="101"/>
                  </a:lnTo>
                  <a:lnTo>
                    <a:pt x="94" y="158"/>
                  </a:lnTo>
                  <a:lnTo>
                    <a:pt x="0" y="56"/>
                  </a:lnTo>
                  <a:lnTo>
                    <a:pt x="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2" name="Freeform 428"/>
            <p:cNvSpPr/>
            <p:nvPr/>
          </p:nvSpPr>
          <p:spPr bwMode="auto">
            <a:xfrm>
              <a:off x="464102" y="1131949"/>
              <a:ext cx="127027" cy="198716"/>
            </a:xfrm>
            <a:custGeom>
              <a:avLst/>
              <a:gdLst>
                <a:gd name="T0" fmla="*/ 5 w 101"/>
                <a:gd name="T1" fmla="*/ 0 h 158"/>
                <a:gd name="T2" fmla="*/ 101 w 101"/>
                <a:gd name="T3" fmla="*/ 101 h 158"/>
                <a:gd name="T4" fmla="*/ 94 w 101"/>
                <a:gd name="T5" fmla="*/ 158 h 158"/>
                <a:gd name="T6" fmla="*/ 0 w 101"/>
                <a:gd name="T7" fmla="*/ 56 h 158"/>
                <a:gd name="T8" fmla="*/ 5 w 101"/>
                <a:gd name="T9" fmla="*/ 0 h 158"/>
              </a:gdLst>
              <a:ahLst/>
              <a:cxnLst>
                <a:cxn ang="0">
                  <a:pos x="T0" y="T1"/>
                </a:cxn>
                <a:cxn ang="0">
                  <a:pos x="T2" y="T3"/>
                </a:cxn>
                <a:cxn ang="0">
                  <a:pos x="T4" y="T5"/>
                </a:cxn>
                <a:cxn ang="0">
                  <a:pos x="T6" y="T7"/>
                </a:cxn>
                <a:cxn ang="0">
                  <a:pos x="T8" y="T9"/>
                </a:cxn>
              </a:cxnLst>
              <a:rect l="0" t="0" r="r" b="b"/>
              <a:pathLst>
                <a:path w="101" h="158">
                  <a:moveTo>
                    <a:pt x="5" y="0"/>
                  </a:moveTo>
                  <a:lnTo>
                    <a:pt x="101" y="101"/>
                  </a:lnTo>
                  <a:lnTo>
                    <a:pt x="94" y="158"/>
                  </a:lnTo>
                  <a:lnTo>
                    <a:pt x="0" y="56"/>
                  </a:lnTo>
                  <a:lnTo>
                    <a:pt x="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63" name="Freeform 429"/>
            <p:cNvSpPr/>
            <p:nvPr/>
          </p:nvSpPr>
          <p:spPr bwMode="auto">
            <a:xfrm>
              <a:off x="315694" y="1202380"/>
              <a:ext cx="266631" cy="152181"/>
            </a:xfrm>
            <a:custGeom>
              <a:avLst/>
              <a:gdLst>
                <a:gd name="T0" fmla="*/ 118 w 212"/>
                <a:gd name="T1" fmla="*/ 0 h 121"/>
                <a:gd name="T2" fmla="*/ 212 w 212"/>
                <a:gd name="T3" fmla="*/ 102 h 121"/>
                <a:gd name="T4" fmla="*/ 99 w 212"/>
                <a:gd name="T5" fmla="*/ 121 h 121"/>
                <a:gd name="T6" fmla="*/ 0 w 212"/>
                <a:gd name="T7" fmla="*/ 22 h 121"/>
                <a:gd name="T8" fmla="*/ 118 w 212"/>
                <a:gd name="T9" fmla="*/ 0 h 121"/>
              </a:gdLst>
              <a:ahLst/>
              <a:cxnLst>
                <a:cxn ang="0">
                  <a:pos x="T0" y="T1"/>
                </a:cxn>
                <a:cxn ang="0">
                  <a:pos x="T2" y="T3"/>
                </a:cxn>
                <a:cxn ang="0">
                  <a:pos x="T4" y="T5"/>
                </a:cxn>
                <a:cxn ang="0">
                  <a:pos x="T6" y="T7"/>
                </a:cxn>
                <a:cxn ang="0">
                  <a:pos x="T8" y="T9"/>
                </a:cxn>
              </a:cxnLst>
              <a:rect l="0" t="0" r="r" b="b"/>
              <a:pathLst>
                <a:path w="212" h="121">
                  <a:moveTo>
                    <a:pt x="118" y="0"/>
                  </a:moveTo>
                  <a:lnTo>
                    <a:pt x="212" y="102"/>
                  </a:lnTo>
                  <a:lnTo>
                    <a:pt x="99" y="121"/>
                  </a:lnTo>
                  <a:lnTo>
                    <a:pt x="0" y="22"/>
                  </a:lnTo>
                  <a:lnTo>
                    <a:pt x="11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4" name="Freeform 430"/>
            <p:cNvSpPr/>
            <p:nvPr/>
          </p:nvSpPr>
          <p:spPr bwMode="auto">
            <a:xfrm>
              <a:off x="315694" y="1202380"/>
              <a:ext cx="266631" cy="152181"/>
            </a:xfrm>
            <a:custGeom>
              <a:avLst/>
              <a:gdLst>
                <a:gd name="T0" fmla="*/ 118 w 212"/>
                <a:gd name="T1" fmla="*/ 0 h 121"/>
                <a:gd name="T2" fmla="*/ 212 w 212"/>
                <a:gd name="T3" fmla="*/ 102 h 121"/>
                <a:gd name="T4" fmla="*/ 99 w 212"/>
                <a:gd name="T5" fmla="*/ 121 h 121"/>
                <a:gd name="T6" fmla="*/ 0 w 212"/>
                <a:gd name="T7" fmla="*/ 22 h 121"/>
                <a:gd name="T8" fmla="*/ 118 w 212"/>
                <a:gd name="T9" fmla="*/ 0 h 121"/>
              </a:gdLst>
              <a:ahLst/>
              <a:cxnLst>
                <a:cxn ang="0">
                  <a:pos x="T0" y="T1"/>
                </a:cxn>
                <a:cxn ang="0">
                  <a:pos x="T2" y="T3"/>
                </a:cxn>
                <a:cxn ang="0">
                  <a:pos x="T4" y="T5"/>
                </a:cxn>
                <a:cxn ang="0">
                  <a:pos x="T6" y="T7"/>
                </a:cxn>
                <a:cxn ang="0">
                  <a:pos x="T8" y="T9"/>
                </a:cxn>
              </a:cxnLst>
              <a:rect l="0" t="0" r="r" b="b"/>
              <a:pathLst>
                <a:path w="212" h="121">
                  <a:moveTo>
                    <a:pt x="118" y="0"/>
                  </a:moveTo>
                  <a:lnTo>
                    <a:pt x="212" y="102"/>
                  </a:lnTo>
                  <a:lnTo>
                    <a:pt x="99" y="121"/>
                  </a:lnTo>
                  <a:lnTo>
                    <a:pt x="0" y="22"/>
                  </a:lnTo>
                  <a:lnTo>
                    <a:pt x="11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65" name="Freeform 431"/>
            <p:cNvSpPr/>
            <p:nvPr/>
          </p:nvSpPr>
          <p:spPr bwMode="auto">
            <a:xfrm>
              <a:off x="315694" y="1202380"/>
              <a:ext cx="266631" cy="152181"/>
            </a:xfrm>
            <a:custGeom>
              <a:avLst/>
              <a:gdLst>
                <a:gd name="T0" fmla="*/ 118 w 212"/>
                <a:gd name="T1" fmla="*/ 0 h 121"/>
                <a:gd name="T2" fmla="*/ 212 w 212"/>
                <a:gd name="T3" fmla="*/ 102 h 121"/>
                <a:gd name="T4" fmla="*/ 99 w 212"/>
                <a:gd name="T5" fmla="*/ 121 h 121"/>
                <a:gd name="T6" fmla="*/ 0 w 212"/>
                <a:gd name="T7" fmla="*/ 22 h 121"/>
                <a:gd name="T8" fmla="*/ 118 w 212"/>
                <a:gd name="T9" fmla="*/ 0 h 121"/>
              </a:gdLst>
              <a:ahLst/>
              <a:cxnLst>
                <a:cxn ang="0">
                  <a:pos x="T0" y="T1"/>
                </a:cxn>
                <a:cxn ang="0">
                  <a:pos x="T2" y="T3"/>
                </a:cxn>
                <a:cxn ang="0">
                  <a:pos x="T4" y="T5"/>
                </a:cxn>
                <a:cxn ang="0">
                  <a:pos x="T6" y="T7"/>
                </a:cxn>
                <a:cxn ang="0">
                  <a:pos x="T8" y="T9"/>
                </a:cxn>
              </a:cxnLst>
              <a:rect l="0" t="0" r="r" b="b"/>
              <a:pathLst>
                <a:path w="212" h="121">
                  <a:moveTo>
                    <a:pt x="118" y="0"/>
                  </a:moveTo>
                  <a:lnTo>
                    <a:pt x="212" y="102"/>
                  </a:lnTo>
                  <a:lnTo>
                    <a:pt x="99" y="121"/>
                  </a:lnTo>
                  <a:lnTo>
                    <a:pt x="0" y="22"/>
                  </a:lnTo>
                  <a:lnTo>
                    <a:pt x="11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6" name="Freeform 432"/>
            <p:cNvSpPr/>
            <p:nvPr/>
          </p:nvSpPr>
          <p:spPr bwMode="auto">
            <a:xfrm>
              <a:off x="315694" y="1202380"/>
              <a:ext cx="266631" cy="152181"/>
            </a:xfrm>
            <a:custGeom>
              <a:avLst/>
              <a:gdLst>
                <a:gd name="T0" fmla="*/ 118 w 212"/>
                <a:gd name="T1" fmla="*/ 0 h 121"/>
                <a:gd name="T2" fmla="*/ 212 w 212"/>
                <a:gd name="T3" fmla="*/ 102 h 121"/>
                <a:gd name="T4" fmla="*/ 99 w 212"/>
                <a:gd name="T5" fmla="*/ 121 h 121"/>
                <a:gd name="T6" fmla="*/ 0 w 212"/>
                <a:gd name="T7" fmla="*/ 22 h 121"/>
                <a:gd name="T8" fmla="*/ 118 w 212"/>
                <a:gd name="T9" fmla="*/ 0 h 121"/>
              </a:gdLst>
              <a:ahLst/>
              <a:cxnLst>
                <a:cxn ang="0">
                  <a:pos x="T0" y="T1"/>
                </a:cxn>
                <a:cxn ang="0">
                  <a:pos x="T2" y="T3"/>
                </a:cxn>
                <a:cxn ang="0">
                  <a:pos x="T4" y="T5"/>
                </a:cxn>
                <a:cxn ang="0">
                  <a:pos x="T6" y="T7"/>
                </a:cxn>
                <a:cxn ang="0">
                  <a:pos x="T8" y="T9"/>
                </a:cxn>
              </a:cxnLst>
              <a:rect l="0" t="0" r="r" b="b"/>
              <a:pathLst>
                <a:path w="212" h="121">
                  <a:moveTo>
                    <a:pt x="118" y="0"/>
                  </a:moveTo>
                  <a:lnTo>
                    <a:pt x="212" y="102"/>
                  </a:lnTo>
                  <a:lnTo>
                    <a:pt x="99" y="121"/>
                  </a:lnTo>
                  <a:lnTo>
                    <a:pt x="0" y="22"/>
                  </a:lnTo>
                  <a:lnTo>
                    <a:pt x="11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67" name="Freeform 433"/>
            <p:cNvSpPr/>
            <p:nvPr/>
          </p:nvSpPr>
          <p:spPr bwMode="auto">
            <a:xfrm>
              <a:off x="300601" y="1230049"/>
              <a:ext cx="139604" cy="192427"/>
            </a:xfrm>
            <a:custGeom>
              <a:avLst/>
              <a:gdLst>
                <a:gd name="T0" fmla="*/ 12 w 111"/>
                <a:gd name="T1" fmla="*/ 0 h 153"/>
                <a:gd name="T2" fmla="*/ 111 w 111"/>
                <a:gd name="T3" fmla="*/ 99 h 153"/>
                <a:gd name="T4" fmla="*/ 101 w 111"/>
                <a:gd name="T5" fmla="*/ 153 h 153"/>
                <a:gd name="T6" fmla="*/ 0 w 111"/>
                <a:gd name="T7" fmla="*/ 54 h 153"/>
                <a:gd name="T8" fmla="*/ 12 w 111"/>
                <a:gd name="T9" fmla="*/ 0 h 153"/>
              </a:gdLst>
              <a:ahLst/>
              <a:cxnLst>
                <a:cxn ang="0">
                  <a:pos x="T0" y="T1"/>
                </a:cxn>
                <a:cxn ang="0">
                  <a:pos x="T2" y="T3"/>
                </a:cxn>
                <a:cxn ang="0">
                  <a:pos x="T4" y="T5"/>
                </a:cxn>
                <a:cxn ang="0">
                  <a:pos x="T6" y="T7"/>
                </a:cxn>
                <a:cxn ang="0">
                  <a:pos x="T8" y="T9"/>
                </a:cxn>
              </a:cxnLst>
              <a:rect l="0" t="0" r="r" b="b"/>
              <a:pathLst>
                <a:path w="111" h="153">
                  <a:moveTo>
                    <a:pt x="12" y="0"/>
                  </a:moveTo>
                  <a:lnTo>
                    <a:pt x="111" y="99"/>
                  </a:lnTo>
                  <a:lnTo>
                    <a:pt x="101" y="153"/>
                  </a:lnTo>
                  <a:lnTo>
                    <a:pt x="0" y="54"/>
                  </a:lnTo>
                  <a:lnTo>
                    <a:pt x="1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8" name="Freeform 434"/>
            <p:cNvSpPr/>
            <p:nvPr/>
          </p:nvSpPr>
          <p:spPr bwMode="auto">
            <a:xfrm>
              <a:off x="300601" y="1230049"/>
              <a:ext cx="139604" cy="192427"/>
            </a:xfrm>
            <a:custGeom>
              <a:avLst/>
              <a:gdLst>
                <a:gd name="T0" fmla="*/ 12 w 111"/>
                <a:gd name="T1" fmla="*/ 0 h 153"/>
                <a:gd name="T2" fmla="*/ 111 w 111"/>
                <a:gd name="T3" fmla="*/ 99 h 153"/>
                <a:gd name="T4" fmla="*/ 101 w 111"/>
                <a:gd name="T5" fmla="*/ 153 h 153"/>
                <a:gd name="T6" fmla="*/ 0 w 111"/>
                <a:gd name="T7" fmla="*/ 54 h 153"/>
                <a:gd name="T8" fmla="*/ 12 w 111"/>
                <a:gd name="T9" fmla="*/ 0 h 153"/>
              </a:gdLst>
              <a:ahLst/>
              <a:cxnLst>
                <a:cxn ang="0">
                  <a:pos x="T0" y="T1"/>
                </a:cxn>
                <a:cxn ang="0">
                  <a:pos x="T2" y="T3"/>
                </a:cxn>
                <a:cxn ang="0">
                  <a:pos x="T4" y="T5"/>
                </a:cxn>
                <a:cxn ang="0">
                  <a:pos x="T6" y="T7"/>
                </a:cxn>
                <a:cxn ang="0">
                  <a:pos x="T8" y="T9"/>
                </a:cxn>
              </a:cxnLst>
              <a:rect l="0" t="0" r="r" b="b"/>
              <a:pathLst>
                <a:path w="111" h="153">
                  <a:moveTo>
                    <a:pt x="12" y="0"/>
                  </a:moveTo>
                  <a:lnTo>
                    <a:pt x="111" y="99"/>
                  </a:lnTo>
                  <a:lnTo>
                    <a:pt x="101" y="153"/>
                  </a:lnTo>
                  <a:lnTo>
                    <a:pt x="0" y="54"/>
                  </a:lnTo>
                  <a:lnTo>
                    <a:pt x="1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69" name="Freeform 435"/>
            <p:cNvSpPr/>
            <p:nvPr/>
          </p:nvSpPr>
          <p:spPr bwMode="auto">
            <a:xfrm>
              <a:off x="300601" y="1230049"/>
              <a:ext cx="139604" cy="192427"/>
            </a:xfrm>
            <a:custGeom>
              <a:avLst/>
              <a:gdLst>
                <a:gd name="T0" fmla="*/ 12 w 111"/>
                <a:gd name="T1" fmla="*/ 0 h 153"/>
                <a:gd name="T2" fmla="*/ 111 w 111"/>
                <a:gd name="T3" fmla="*/ 99 h 153"/>
                <a:gd name="T4" fmla="*/ 101 w 111"/>
                <a:gd name="T5" fmla="*/ 153 h 153"/>
                <a:gd name="T6" fmla="*/ 0 w 111"/>
                <a:gd name="T7" fmla="*/ 54 h 153"/>
                <a:gd name="T8" fmla="*/ 12 w 111"/>
                <a:gd name="T9" fmla="*/ 0 h 153"/>
              </a:gdLst>
              <a:ahLst/>
              <a:cxnLst>
                <a:cxn ang="0">
                  <a:pos x="T0" y="T1"/>
                </a:cxn>
                <a:cxn ang="0">
                  <a:pos x="T2" y="T3"/>
                </a:cxn>
                <a:cxn ang="0">
                  <a:pos x="T4" y="T5"/>
                </a:cxn>
                <a:cxn ang="0">
                  <a:pos x="T6" y="T7"/>
                </a:cxn>
                <a:cxn ang="0">
                  <a:pos x="T8" y="T9"/>
                </a:cxn>
              </a:cxnLst>
              <a:rect l="0" t="0" r="r" b="b"/>
              <a:pathLst>
                <a:path w="111" h="153">
                  <a:moveTo>
                    <a:pt x="12" y="0"/>
                  </a:moveTo>
                  <a:lnTo>
                    <a:pt x="111" y="99"/>
                  </a:lnTo>
                  <a:lnTo>
                    <a:pt x="101" y="153"/>
                  </a:lnTo>
                  <a:lnTo>
                    <a:pt x="0" y="54"/>
                  </a:lnTo>
                  <a:lnTo>
                    <a:pt x="1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0" name="Freeform 436"/>
            <p:cNvSpPr/>
            <p:nvPr/>
          </p:nvSpPr>
          <p:spPr bwMode="auto">
            <a:xfrm>
              <a:off x="300601" y="1230049"/>
              <a:ext cx="139604" cy="192427"/>
            </a:xfrm>
            <a:custGeom>
              <a:avLst/>
              <a:gdLst>
                <a:gd name="T0" fmla="*/ 12 w 111"/>
                <a:gd name="T1" fmla="*/ 0 h 153"/>
                <a:gd name="T2" fmla="*/ 111 w 111"/>
                <a:gd name="T3" fmla="*/ 99 h 153"/>
                <a:gd name="T4" fmla="*/ 101 w 111"/>
                <a:gd name="T5" fmla="*/ 153 h 153"/>
                <a:gd name="T6" fmla="*/ 0 w 111"/>
                <a:gd name="T7" fmla="*/ 54 h 153"/>
                <a:gd name="T8" fmla="*/ 12 w 111"/>
                <a:gd name="T9" fmla="*/ 0 h 153"/>
              </a:gdLst>
              <a:ahLst/>
              <a:cxnLst>
                <a:cxn ang="0">
                  <a:pos x="T0" y="T1"/>
                </a:cxn>
                <a:cxn ang="0">
                  <a:pos x="T2" y="T3"/>
                </a:cxn>
                <a:cxn ang="0">
                  <a:pos x="T4" y="T5"/>
                </a:cxn>
                <a:cxn ang="0">
                  <a:pos x="T6" y="T7"/>
                </a:cxn>
                <a:cxn ang="0">
                  <a:pos x="T8" y="T9"/>
                </a:cxn>
              </a:cxnLst>
              <a:rect l="0" t="0" r="r" b="b"/>
              <a:pathLst>
                <a:path w="111" h="153">
                  <a:moveTo>
                    <a:pt x="12" y="0"/>
                  </a:moveTo>
                  <a:lnTo>
                    <a:pt x="111" y="99"/>
                  </a:lnTo>
                  <a:lnTo>
                    <a:pt x="101" y="153"/>
                  </a:lnTo>
                  <a:lnTo>
                    <a:pt x="0" y="54"/>
                  </a:lnTo>
                  <a:lnTo>
                    <a:pt x="1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71" name="Freeform 437"/>
            <p:cNvSpPr/>
            <p:nvPr/>
          </p:nvSpPr>
          <p:spPr bwMode="auto">
            <a:xfrm>
              <a:off x="404990" y="1378457"/>
              <a:ext cx="148408" cy="187396"/>
            </a:xfrm>
            <a:custGeom>
              <a:avLst/>
              <a:gdLst>
                <a:gd name="T0" fmla="*/ 21 w 118"/>
                <a:gd name="T1" fmla="*/ 0 h 149"/>
                <a:gd name="T2" fmla="*/ 118 w 118"/>
                <a:gd name="T3" fmla="*/ 97 h 149"/>
                <a:gd name="T4" fmla="*/ 99 w 118"/>
                <a:gd name="T5" fmla="*/ 149 h 149"/>
                <a:gd name="T6" fmla="*/ 0 w 118"/>
                <a:gd name="T7" fmla="*/ 52 h 149"/>
                <a:gd name="T8" fmla="*/ 21 w 118"/>
                <a:gd name="T9" fmla="*/ 0 h 149"/>
              </a:gdLst>
              <a:ahLst/>
              <a:cxnLst>
                <a:cxn ang="0">
                  <a:pos x="T0" y="T1"/>
                </a:cxn>
                <a:cxn ang="0">
                  <a:pos x="T2" y="T3"/>
                </a:cxn>
                <a:cxn ang="0">
                  <a:pos x="T4" y="T5"/>
                </a:cxn>
                <a:cxn ang="0">
                  <a:pos x="T6" y="T7"/>
                </a:cxn>
                <a:cxn ang="0">
                  <a:pos x="T8" y="T9"/>
                </a:cxn>
              </a:cxnLst>
              <a:rect l="0" t="0" r="r" b="b"/>
              <a:pathLst>
                <a:path w="118" h="149">
                  <a:moveTo>
                    <a:pt x="21" y="0"/>
                  </a:moveTo>
                  <a:lnTo>
                    <a:pt x="118" y="97"/>
                  </a:lnTo>
                  <a:lnTo>
                    <a:pt x="99" y="149"/>
                  </a:lnTo>
                  <a:lnTo>
                    <a:pt x="0" y="52"/>
                  </a:lnTo>
                  <a:lnTo>
                    <a:pt x="21"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2" name="Freeform 438"/>
            <p:cNvSpPr/>
            <p:nvPr/>
          </p:nvSpPr>
          <p:spPr bwMode="auto">
            <a:xfrm>
              <a:off x="404990" y="1378457"/>
              <a:ext cx="148408" cy="187396"/>
            </a:xfrm>
            <a:custGeom>
              <a:avLst/>
              <a:gdLst>
                <a:gd name="T0" fmla="*/ 21 w 118"/>
                <a:gd name="T1" fmla="*/ 0 h 149"/>
                <a:gd name="T2" fmla="*/ 118 w 118"/>
                <a:gd name="T3" fmla="*/ 97 h 149"/>
                <a:gd name="T4" fmla="*/ 99 w 118"/>
                <a:gd name="T5" fmla="*/ 149 h 149"/>
                <a:gd name="T6" fmla="*/ 0 w 118"/>
                <a:gd name="T7" fmla="*/ 52 h 149"/>
                <a:gd name="T8" fmla="*/ 21 w 118"/>
                <a:gd name="T9" fmla="*/ 0 h 149"/>
              </a:gdLst>
              <a:ahLst/>
              <a:cxnLst>
                <a:cxn ang="0">
                  <a:pos x="T0" y="T1"/>
                </a:cxn>
                <a:cxn ang="0">
                  <a:pos x="T2" y="T3"/>
                </a:cxn>
                <a:cxn ang="0">
                  <a:pos x="T4" y="T5"/>
                </a:cxn>
                <a:cxn ang="0">
                  <a:pos x="T6" y="T7"/>
                </a:cxn>
                <a:cxn ang="0">
                  <a:pos x="T8" y="T9"/>
                </a:cxn>
              </a:cxnLst>
              <a:rect l="0" t="0" r="r" b="b"/>
              <a:pathLst>
                <a:path w="118" h="149">
                  <a:moveTo>
                    <a:pt x="21" y="0"/>
                  </a:moveTo>
                  <a:lnTo>
                    <a:pt x="118" y="97"/>
                  </a:lnTo>
                  <a:lnTo>
                    <a:pt x="99" y="149"/>
                  </a:lnTo>
                  <a:lnTo>
                    <a:pt x="0" y="52"/>
                  </a:lnTo>
                  <a:lnTo>
                    <a:pt x="21"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73" name="Freeform 439"/>
            <p:cNvSpPr/>
            <p:nvPr/>
          </p:nvSpPr>
          <p:spPr bwMode="auto">
            <a:xfrm>
              <a:off x="404990" y="1378457"/>
              <a:ext cx="148408" cy="187396"/>
            </a:xfrm>
            <a:custGeom>
              <a:avLst/>
              <a:gdLst>
                <a:gd name="T0" fmla="*/ 21 w 118"/>
                <a:gd name="T1" fmla="*/ 0 h 149"/>
                <a:gd name="T2" fmla="*/ 118 w 118"/>
                <a:gd name="T3" fmla="*/ 97 h 149"/>
                <a:gd name="T4" fmla="*/ 99 w 118"/>
                <a:gd name="T5" fmla="*/ 149 h 149"/>
                <a:gd name="T6" fmla="*/ 0 w 118"/>
                <a:gd name="T7" fmla="*/ 52 h 149"/>
                <a:gd name="T8" fmla="*/ 21 w 118"/>
                <a:gd name="T9" fmla="*/ 0 h 149"/>
              </a:gdLst>
              <a:ahLst/>
              <a:cxnLst>
                <a:cxn ang="0">
                  <a:pos x="T0" y="T1"/>
                </a:cxn>
                <a:cxn ang="0">
                  <a:pos x="T2" y="T3"/>
                </a:cxn>
                <a:cxn ang="0">
                  <a:pos x="T4" y="T5"/>
                </a:cxn>
                <a:cxn ang="0">
                  <a:pos x="T6" y="T7"/>
                </a:cxn>
                <a:cxn ang="0">
                  <a:pos x="T8" y="T9"/>
                </a:cxn>
              </a:cxnLst>
              <a:rect l="0" t="0" r="r" b="b"/>
              <a:pathLst>
                <a:path w="118" h="149">
                  <a:moveTo>
                    <a:pt x="21" y="0"/>
                  </a:moveTo>
                  <a:lnTo>
                    <a:pt x="118" y="97"/>
                  </a:lnTo>
                  <a:lnTo>
                    <a:pt x="99" y="149"/>
                  </a:lnTo>
                  <a:lnTo>
                    <a:pt x="0" y="52"/>
                  </a:lnTo>
                  <a:lnTo>
                    <a:pt x="21"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4" name="Freeform 440"/>
            <p:cNvSpPr/>
            <p:nvPr/>
          </p:nvSpPr>
          <p:spPr bwMode="auto">
            <a:xfrm>
              <a:off x="404990" y="1378457"/>
              <a:ext cx="148408" cy="187396"/>
            </a:xfrm>
            <a:custGeom>
              <a:avLst/>
              <a:gdLst>
                <a:gd name="T0" fmla="*/ 21 w 118"/>
                <a:gd name="T1" fmla="*/ 0 h 149"/>
                <a:gd name="T2" fmla="*/ 118 w 118"/>
                <a:gd name="T3" fmla="*/ 97 h 149"/>
                <a:gd name="T4" fmla="*/ 99 w 118"/>
                <a:gd name="T5" fmla="*/ 149 h 149"/>
                <a:gd name="T6" fmla="*/ 0 w 118"/>
                <a:gd name="T7" fmla="*/ 52 h 149"/>
                <a:gd name="T8" fmla="*/ 21 w 118"/>
                <a:gd name="T9" fmla="*/ 0 h 149"/>
              </a:gdLst>
              <a:ahLst/>
              <a:cxnLst>
                <a:cxn ang="0">
                  <a:pos x="T0" y="T1"/>
                </a:cxn>
                <a:cxn ang="0">
                  <a:pos x="T2" y="T3"/>
                </a:cxn>
                <a:cxn ang="0">
                  <a:pos x="T4" y="T5"/>
                </a:cxn>
                <a:cxn ang="0">
                  <a:pos x="T6" y="T7"/>
                </a:cxn>
                <a:cxn ang="0">
                  <a:pos x="T8" y="T9"/>
                </a:cxn>
              </a:cxnLst>
              <a:rect l="0" t="0" r="r" b="b"/>
              <a:pathLst>
                <a:path w="118" h="149">
                  <a:moveTo>
                    <a:pt x="21" y="0"/>
                  </a:moveTo>
                  <a:lnTo>
                    <a:pt x="118" y="97"/>
                  </a:lnTo>
                  <a:lnTo>
                    <a:pt x="99" y="149"/>
                  </a:lnTo>
                  <a:lnTo>
                    <a:pt x="0" y="52"/>
                  </a:lnTo>
                  <a:lnTo>
                    <a:pt x="21"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75" name="Freeform 441"/>
            <p:cNvSpPr/>
            <p:nvPr/>
          </p:nvSpPr>
          <p:spPr bwMode="auto">
            <a:xfrm>
              <a:off x="252809" y="1431280"/>
              <a:ext cx="276693" cy="134573"/>
            </a:xfrm>
            <a:custGeom>
              <a:avLst/>
              <a:gdLst>
                <a:gd name="T0" fmla="*/ 121 w 220"/>
                <a:gd name="T1" fmla="*/ 10 h 107"/>
                <a:gd name="T2" fmla="*/ 220 w 220"/>
                <a:gd name="T3" fmla="*/ 107 h 107"/>
                <a:gd name="T4" fmla="*/ 102 w 220"/>
                <a:gd name="T5" fmla="*/ 95 h 107"/>
                <a:gd name="T6" fmla="*/ 0 w 220"/>
                <a:gd name="T7" fmla="*/ 0 h 107"/>
                <a:gd name="T8" fmla="*/ 121 w 220"/>
                <a:gd name="T9" fmla="*/ 10 h 107"/>
              </a:gdLst>
              <a:ahLst/>
              <a:cxnLst>
                <a:cxn ang="0">
                  <a:pos x="T0" y="T1"/>
                </a:cxn>
                <a:cxn ang="0">
                  <a:pos x="T2" y="T3"/>
                </a:cxn>
                <a:cxn ang="0">
                  <a:pos x="T4" y="T5"/>
                </a:cxn>
                <a:cxn ang="0">
                  <a:pos x="T6" y="T7"/>
                </a:cxn>
                <a:cxn ang="0">
                  <a:pos x="T8" y="T9"/>
                </a:cxn>
              </a:cxnLst>
              <a:rect l="0" t="0" r="r" b="b"/>
              <a:pathLst>
                <a:path w="220" h="107">
                  <a:moveTo>
                    <a:pt x="121" y="10"/>
                  </a:moveTo>
                  <a:lnTo>
                    <a:pt x="220" y="107"/>
                  </a:lnTo>
                  <a:lnTo>
                    <a:pt x="102" y="95"/>
                  </a:lnTo>
                  <a:lnTo>
                    <a:pt x="0" y="0"/>
                  </a:lnTo>
                  <a:lnTo>
                    <a:pt x="121" y="1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6" name="Freeform 442"/>
            <p:cNvSpPr/>
            <p:nvPr/>
          </p:nvSpPr>
          <p:spPr bwMode="auto">
            <a:xfrm>
              <a:off x="252809" y="1431280"/>
              <a:ext cx="276693" cy="134573"/>
            </a:xfrm>
            <a:custGeom>
              <a:avLst/>
              <a:gdLst>
                <a:gd name="T0" fmla="*/ 121 w 220"/>
                <a:gd name="T1" fmla="*/ 10 h 107"/>
                <a:gd name="T2" fmla="*/ 220 w 220"/>
                <a:gd name="T3" fmla="*/ 107 h 107"/>
                <a:gd name="T4" fmla="*/ 102 w 220"/>
                <a:gd name="T5" fmla="*/ 95 h 107"/>
                <a:gd name="T6" fmla="*/ 0 w 220"/>
                <a:gd name="T7" fmla="*/ 0 h 107"/>
                <a:gd name="T8" fmla="*/ 121 w 220"/>
                <a:gd name="T9" fmla="*/ 10 h 107"/>
              </a:gdLst>
              <a:ahLst/>
              <a:cxnLst>
                <a:cxn ang="0">
                  <a:pos x="T0" y="T1"/>
                </a:cxn>
                <a:cxn ang="0">
                  <a:pos x="T2" y="T3"/>
                </a:cxn>
                <a:cxn ang="0">
                  <a:pos x="T4" y="T5"/>
                </a:cxn>
                <a:cxn ang="0">
                  <a:pos x="T6" y="T7"/>
                </a:cxn>
                <a:cxn ang="0">
                  <a:pos x="T8" y="T9"/>
                </a:cxn>
              </a:cxnLst>
              <a:rect l="0" t="0" r="r" b="b"/>
              <a:pathLst>
                <a:path w="220" h="107">
                  <a:moveTo>
                    <a:pt x="121" y="10"/>
                  </a:moveTo>
                  <a:lnTo>
                    <a:pt x="220" y="107"/>
                  </a:lnTo>
                  <a:lnTo>
                    <a:pt x="102" y="95"/>
                  </a:lnTo>
                  <a:lnTo>
                    <a:pt x="0" y="0"/>
                  </a:lnTo>
                  <a:lnTo>
                    <a:pt x="121" y="1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77" name="Freeform 443"/>
            <p:cNvSpPr/>
            <p:nvPr/>
          </p:nvSpPr>
          <p:spPr bwMode="auto">
            <a:xfrm>
              <a:off x="252809" y="1431280"/>
              <a:ext cx="276693" cy="134573"/>
            </a:xfrm>
            <a:custGeom>
              <a:avLst/>
              <a:gdLst>
                <a:gd name="T0" fmla="*/ 121 w 220"/>
                <a:gd name="T1" fmla="*/ 10 h 107"/>
                <a:gd name="T2" fmla="*/ 220 w 220"/>
                <a:gd name="T3" fmla="*/ 107 h 107"/>
                <a:gd name="T4" fmla="*/ 102 w 220"/>
                <a:gd name="T5" fmla="*/ 95 h 107"/>
                <a:gd name="T6" fmla="*/ 0 w 220"/>
                <a:gd name="T7" fmla="*/ 0 h 107"/>
                <a:gd name="T8" fmla="*/ 121 w 220"/>
                <a:gd name="T9" fmla="*/ 10 h 107"/>
              </a:gdLst>
              <a:ahLst/>
              <a:cxnLst>
                <a:cxn ang="0">
                  <a:pos x="T0" y="T1"/>
                </a:cxn>
                <a:cxn ang="0">
                  <a:pos x="T2" y="T3"/>
                </a:cxn>
                <a:cxn ang="0">
                  <a:pos x="T4" y="T5"/>
                </a:cxn>
                <a:cxn ang="0">
                  <a:pos x="T6" y="T7"/>
                </a:cxn>
                <a:cxn ang="0">
                  <a:pos x="T8" y="T9"/>
                </a:cxn>
              </a:cxnLst>
              <a:rect l="0" t="0" r="r" b="b"/>
              <a:pathLst>
                <a:path w="220" h="107">
                  <a:moveTo>
                    <a:pt x="121" y="10"/>
                  </a:moveTo>
                  <a:lnTo>
                    <a:pt x="220" y="107"/>
                  </a:lnTo>
                  <a:lnTo>
                    <a:pt x="102" y="95"/>
                  </a:lnTo>
                  <a:lnTo>
                    <a:pt x="0" y="0"/>
                  </a:lnTo>
                  <a:lnTo>
                    <a:pt x="121" y="1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8" name="Freeform 444"/>
            <p:cNvSpPr/>
            <p:nvPr/>
          </p:nvSpPr>
          <p:spPr bwMode="auto">
            <a:xfrm>
              <a:off x="252809" y="1431280"/>
              <a:ext cx="276693" cy="134573"/>
            </a:xfrm>
            <a:custGeom>
              <a:avLst/>
              <a:gdLst>
                <a:gd name="T0" fmla="*/ 121 w 220"/>
                <a:gd name="T1" fmla="*/ 10 h 107"/>
                <a:gd name="T2" fmla="*/ 220 w 220"/>
                <a:gd name="T3" fmla="*/ 107 h 107"/>
                <a:gd name="T4" fmla="*/ 102 w 220"/>
                <a:gd name="T5" fmla="*/ 95 h 107"/>
                <a:gd name="T6" fmla="*/ 0 w 220"/>
                <a:gd name="T7" fmla="*/ 0 h 107"/>
                <a:gd name="T8" fmla="*/ 121 w 220"/>
                <a:gd name="T9" fmla="*/ 10 h 107"/>
              </a:gdLst>
              <a:ahLst/>
              <a:cxnLst>
                <a:cxn ang="0">
                  <a:pos x="T0" y="T1"/>
                </a:cxn>
                <a:cxn ang="0">
                  <a:pos x="T2" y="T3"/>
                </a:cxn>
                <a:cxn ang="0">
                  <a:pos x="T4" y="T5"/>
                </a:cxn>
                <a:cxn ang="0">
                  <a:pos x="T6" y="T7"/>
                </a:cxn>
                <a:cxn ang="0">
                  <a:pos x="T8" y="T9"/>
                </a:cxn>
              </a:cxnLst>
              <a:rect l="0" t="0" r="r" b="b"/>
              <a:pathLst>
                <a:path w="220" h="107">
                  <a:moveTo>
                    <a:pt x="121" y="10"/>
                  </a:moveTo>
                  <a:lnTo>
                    <a:pt x="220" y="107"/>
                  </a:lnTo>
                  <a:lnTo>
                    <a:pt x="102" y="95"/>
                  </a:lnTo>
                  <a:lnTo>
                    <a:pt x="0" y="0"/>
                  </a:lnTo>
                  <a:lnTo>
                    <a:pt x="121" y="1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79" name="Freeform 445"/>
            <p:cNvSpPr/>
            <p:nvPr/>
          </p:nvSpPr>
          <p:spPr bwMode="auto">
            <a:xfrm>
              <a:off x="-338307" y="1226276"/>
              <a:ext cx="591116" cy="274177"/>
            </a:xfrm>
            <a:custGeom>
              <a:avLst/>
              <a:gdLst>
                <a:gd name="T0" fmla="*/ 0 w 470"/>
                <a:gd name="T1" fmla="*/ 0 h 218"/>
                <a:gd name="T2" fmla="*/ 116 w 470"/>
                <a:gd name="T3" fmla="*/ 102 h 218"/>
                <a:gd name="T4" fmla="*/ 470 w 470"/>
                <a:gd name="T5" fmla="*/ 218 h 218"/>
                <a:gd name="T6" fmla="*/ 366 w 470"/>
                <a:gd name="T7" fmla="*/ 121 h 218"/>
                <a:gd name="T8" fmla="*/ 0 w 470"/>
                <a:gd name="T9" fmla="*/ 0 h 218"/>
              </a:gdLst>
              <a:ahLst/>
              <a:cxnLst>
                <a:cxn ang="0">
                  <a:pos x="T0" y="T1"/>
                </a:cxn>
                <a:cxn ang="0">
                  <a:pos x="T2" y="T3"/>
                </a:cxn>
                <a:cxn ang="0">
                  <a:pos x="T4" y="T5"/>
                </a:cxn>
                <a:cxn ang="0">
                  <a:pos x="T6" y="T7"/>
                </a:cxn>
                <a:cxn ang="0">
                  <a:pos x="T8" y="T9"/>
                </a:cxn>
              </a:cxnLst>
              <a:rect l="0" t="0" r="r" b="b"/>
              <a:pathLst>
                <a:path w="470" h="218">
                  <a:moveTo>
                    <a:pt x="0" y="0"/>
                  </a:moveTo>
                  <a:lnTo>
                    <a:pt x="116" y="102"/>
                  </a:lnTo>
                  <a:lnTo>
                    <a:pt x="470" y="218"/>
                  </a:lnTo>
                  <a:lnTo>
                    <a:pt x="366" y="12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0" name="Freeform 446"/>
            <p:cNvSpPr/>
            <p:nvPr/>
          </p:nvSpPr>
          <p:spPr bwMode="auto">
            <a:xfrm>
              <a:off x="-338307" y="1226276"/>
              <a:ext cx="591116" cy="274177"/>
            </a:xfrm>
            <a:custGeom>
              <a:avLst/>
              <a:gdLst>
                <a:gd name="T0" fmla="*/ 0 w 470"/>
                <a:gd name="T1" fmla="*/ 0 h 218"/>
                <a:gd name="T2" fmla="*/ 116 w 470"/>
                <a:gd name="T3" fmla="*/ 102 h 218"/>
                <a:gd name="T4" fmla="*/ 470 w 470"/>
                <a:gd name="T5" fmla="*/ 218 h 218"/>
                <a:gd name="T6" fmla="*/ 366 w 470"/>
                <a:gd name="T7" fmla="*/ 121 h 218"/>
                <a:gd name="T8" fmla="*/ 0 w 470"/>
                <a:gd name="T9" fmla="*/ 0 h 218"/>
              </a:gdLst>
              <a:ahLst/>
              <a:cxnLst>
                <a:cxn ang="0">
                  <a:pos x="T0" y="T1"/>
                </a:cxn>
                <a:cxn ang="0">
                  <a:pos x="T2" y="T3"/>
                </a:cxn>
                <a:cxn ang="0">
                  <a:pos x="T4" y="T5"/>
                </a:cxn>
                <a:cxn ang="0">
                  <a:pos x="T6" y="T7"/>
                </a:cxn>
                <a:cxn ang="0">
                  <a:pos x="T8" y="T9"/>
                </a:cxn>
              </a:cxnLst>
              <a:rect l="0" t="0" r="r" b="b"/>
              <a:pathLst>
                <a:path w="470" h="218">
                  <a:moveTo>
                    <a:pt x="0" y="0"/>
                  </a:moveTo>
                  <a:lnTo>
                    <a:pt x="116" y="102"/>
                  </a:lnTo>
                  <a:lnTo>
                    <a:pt x="470" y="218"/>
                  </a:lnTo>
                  <a:lnTo>
                    <a:pt x="366" y="12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81" name="Freeform 447"/>
            <p:cNvSpPr/>
            <p:nvPr/>
          </p:nvSpPr>
          <p:spPr bwMode="auto">
            <a:xfrm>
              <a:off x="-338307" y="1226276"/>
              <a:ext cx="591116" cy="274177"/>
            </a:xfrm>
            <a:custGeom>
              <a:avLst/>
              <a:gdLst>
                <a:gd name="T0" fmla="*/ 0 w 470"/>
                <a:gd name="T1" fmla="*/ 0 h 218"/>
                <a:gd name="T2" fmla="*/ 116 w 470"/>
                <a:gd name="T3" fmla="*/ 102 h 218"/>
                <a:gd name="T4" fmla="*/ 470 w 470"/>
                <a:gd name="T5" fmla="*/ 218 h 218"/>
                <a:gd name="T6" fmla="*/ 366 w 470"/>
                <a:gd name="T7" fmla="*/ 121 h 218"/>
                <a:gd name="T8" fmla="*/ 0 w 470"/>
                <a:gd name="T9" fmla="*/ 0 h 218"/>
              </a:gdLst>
              <a:ahLst/>
              <a:cxnLst>
                <a:cxn ang="0">
                  <a:pos x="T0" y="T1"/>
                </a:cxn>
                <a:cxn ang="0">
                  <a:pos x="T2" y="T3"/>
                </a:cxn>
                <a:cxn ang="0">
                  <a:pos x="T4" y="T5"/>
                </a:cxn>
                <a:cxn ang="0">
                  <a:pos x="T6" y="T7"/>
                </a:cxn>
                <a:cxn ang="0">
                  <a:pos x="T8" y="T9"/>
                </a:cxn>
              </a:cxnLst>
              <a:rect l="0" t="0" r="r" b="b"/>
              <a:pathLst>
                <a:path w="470" h="218">
                  <a:moveTo>
                    <a:pt x="0" y="0"/>
                  </a:moveTo>
                  <a:lnTo>
                    <a:pt x="116" y="102"/>
                  </a:lnTo>
                  <a:lnTo>
                    <a:pt x="470" y="218"/>
                  </a:lnTo>
                  <a:lnTo>
                    <a:pt x="366" y="12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2" name="Freeform 448"/>
            <p:cNvSpPr/>
            <p:nvPr/>
          </p:nvSpPr>
          <p:spPr bwMode="auto">
            <a:xfrm>
              <a:off x="-338307" y="1226276"/>
              <a:ext cx="591116" cy="274177"/>
            </a:xfrm>
            <a:custGeom>
              <a:avLst/>
              <a:gdLst>
                <a:gd name="T0" fmla="*/ 0 w 470"/>
                <a:gd name="T1" fmla="*/ 0 h 218"/>
                <a:gd name="T2" fmla="*/ 116 w 470"/>
                <a:gd name="T3" fmla="*/ 102 h 218"/>
                <a:gd name="T4" fmla="*/ 470 w 470"/>
                <a:gd name="T5" fmla="*/ 218 h 218"/>
                <a:gd name="T6" fmla="*/ 366 w 470"/>
                <a:gd name="T7" fmla="*/ 121 h 218"/>
                <a:gd name="T8" fmla="*/ 0 w 470"/>
                <a:gd name="T9" fmla="*/ 0 h 218"/>
              </a:gdLst>
              <a:ahLst/>
              <a:cxnLst>
                <a:cxn ang="0">
                  <a:pos x="T0" y="T1"/>
                </a:cxn>
                <a:cxn ang="0">
                  <a:pos x="T2" y="T3"/>
                </a:cxn>
                <a:cxn ang="0">
                  <a:pos x="T4" y="T5"/>
                </a:cxn>
                <a:cxn ang="0">
                  <a:pos x="T6" y="T7"/>
                </a:cxn>
                <a:cxn ang="0">
                  <a:pos x="T8" y="T9"/>
                </a:cxn>
              </a:cxnLst>
              <a:rect l="0" t="0" r="r" b="b"/>
              <a:pathLst>
                <a:path w="470" h="218">
                  <a:moveTo>
                    <a:pt x="0" y="0"/>
                  </a:moveTo>
                  <a:lnTo>
                    <a:pt x="116" y="102"/>
                  </a:lnTo>
                  <a:lnTo>
                    <a:pt x="470" y="218"/>
                  </a:lnTo>
                  <a:lnTo>
                    <a:pt x="366" y="12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83" name="Freeform 449"/>
            <p:cNvSpPr/>
            <p:nvPr/>
          </p:nvSpPr>
          <p:spPr bwMode="auto">
            <a:xfrm>
              <a:off x="222624" y="1494165"/>
              <a:ext cx="228900" cy="225127"/>
            </a:xfrm>
            <a:custGeom>
              <a:avLst/>
              <a:gdLst>
                <a:gd name="T0" fmla="*/ 0 w 182"/>
                <a:gd name="T1" fmla="*/ 0 h 179"/>
                <a:gd name="T2" fmla="*/ 102 w 182"/>
                <a:gd name="T3" fmla="*/ 94 h 179"/>
                <a:gd name="T4" fmla="*/ 182 w 182"/>
                <a:gd name="T5" fmla="*/ 179 h 179"/>
                <a:gd name="T6" fmla="*/ 83 w 182"/>
                <a:gd name="T7" fmla="*/ 87 h 179"/>
                <a:gd name="T8" fmla="*/ 0 w 182"/>
                <a:gd name="T9" fmla="*/ 0 h 179"/>
              </a:gdLst>
              <a:ahLst/>
              <a:cxnLst>
                <a:cxn ang="0">
                  <a:pos x="T0" y="T1"/>
                </a:cxn>
                <a:cxn ang="0">
                  <a:pos x="T2" y="T3"/>
                </a:cxn>
                <a:cxn ang="0">
                  <a:pos x="T4" y="T5"/>
                </a:cxn>
                <a:cxn ang="0">
                  <a:pos x="T6" y="T7"/>
                </a:cxn>
                <a:cxn ang="0">
                  <a:pos x="T8" y="T9"/>
                </a:cxn>
              </a:cxnLst>
              <a:rect l="0" t="0" r="r" b="b"/>
              <a:pathLst>
                <a:path w="182" h="179">
                  <a:moveTo>
                    <a:pt x="0" y="0"/>
                  </a:moveTo>
                  <a:lnTo>
                    <a:pt x="102" y="94"/>
                  </a:lnTo>
                  <a:lnTo>
                    <a:pt x="182" y="179"/>
                  </a:lnTo>
                  <a:lnTo>
                    <a:pt x="83" y="8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4" name="Freeform 450"/>
            <p:cNvSpPr/>
            <p:nvPr/>
          </p:nvSpPr>
          <p:spPr bwMode="auto">
            <a:xfrm>
              <a:off x="222624" y="1494165"/>
              <a:ext cx="228900" cy="225127"/>
            </a:xfrm>
            <a:custGeom>
              <a:avLst/>
              <a:gdLst>
                <a:gd name="T0" fmla="*/ 0 w 182"/>
                <a:gd name="T1" fmla="*/ 0 h 179"/>
                <a:gd name="T2" fmla="*/ 102 w 182"/>
                <a:gd name="T3" fmla="*/ 94 h 179"/>
                <a:gd name="T4" fmla="*/ 182 w 182"/>
                <a:gd name="T5" fmla="*/ 179 h 179"/>
                <a:gd name="T6" fmla="*/ 83 w 182"/>
                <a:gd name="T7" fmla="*/ 87 h 179"/>
                <a:gd name="T8" fmla="*/ 0 w 182"/>
                <a:gd name="T9" fmla="*/ 0 h 179"/>
              </a:gdLst>
              <a:ahLst/>
              <a:cxnLst>
                <a:cxn ang="0">
                  <a:pos x="T0" y="T1"/>
                </a:cxn>
                <a:cxn ang="0">
                  <a:pos x="T2" y="T3"/>
                </a:cxn>
                <a:cxn ang="0">
                  <a:pos x="T4" y="T5"/>
                </a:cxn>
                <a:cxn ang="0">
                  <a:pos x="T6" y="T7"/>
                </a:cxn>
                <a:cxn ang="0">
                  <a:pos x="T8" y="T9"/>
                </a:cxn>
              </a:cxnLst>
              <a:rect l="0" t="0" r="r" b="b"/>
              <a:pathLst>
                <a:path w="182" h="179">
                  <a:moveTo>
                    <a:pt x="0" y="0"/>
                  </a:moveTo>
                  <a:lnTo>
                    <a:pt x="102" y="94"/>
                  </a:lnTo>
                  <a:lnTo>
                    <a:pt x="182" y="179"/>
                  </a:lnTo>
                  <a:lnTo>
                    <a:pt x="83" y="8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85" name="Freeform 451"/>
            <p:cNvSpPr/>
            <p:nvPr/>
          </p:nvSpPr>
          <p:spPr bwMode="auto">
            <a:xfrm>
              <a:off x="222624" y="1494165"/>
              <a:ext cx="228900" cy="225127"/>
            </a:xfrm>
            <a:custGeom>
              <a:avLst/>
              <a:gdLst>
                <a:gd name="T0" fmla="*/ 0 w 182"/>
                <a:gd name="T1" fmla="*/ 0 h 179"/>
                <a:gd name="T2" fmla="*/ 102 w 182"/>
                <a:gd name="T3" fmla="*/ 94 h 179"/>
                <a:gd name="T4" fmla="*/ 182 w 182"/>
                <a:gd name="T5" fmla="*/ 179 h 179"/>
                <a:gd name="T6" fmla="*/ 83 w 182"/>
                <a:gd name="T7" fmla="*/ 87 h 179"/>
                <a:gd name="T8" fmla="*/ 0 w 182"/>
                <a:gd name="T9" fmla="*/ 0 h 179"/>
              </a:gdLst>
              <a:ahLst/>
              <a:cxnLst>
                <a:cxn ang="0">
                  <a:pos x="T0" y="T1"/>
                </a:cxn>
                <a:cxn ang="0">
                  <a:pos x="T2" y="T3"/>
                </a:cxn>
                <a:cxn ang="0">
                  <a:pos x="T4" y="T5"/>
                </a:cxn>
                <a:cxn ang="0">
                  <a:pos x="T6" y="T7"/>
                </a:cxn>
                <a:cxn ang="0">
                  <a:pos x="T8" y="T9"/>
                </a:cxn>
              </a:cxnLst>
              <a:rect l="0" t="0" r="r" b="b"/>
              <a:pathLst>
                <a:path w="182" h="179">
                  <a:moveTo>
                    <a:pt x="0" y="0"/>
                  </a:moveTo>
                  <a:lnTo>
                    <a:pt x="102" y="94"/>
                  </a:lnTo>
                  <a:lnTo>
                    <a:pt x="182" y="179"/>
                  </a:lnTo>
                  <a:lnTo>
                    <a:pt x="83" y="8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6" name="Freeform 452"/>
            <p:cNvSpPr/>
            <p:nvPr/>
          </p:nvSpPr>
          <p:spPr bwMode="auto">
            <a:xfrm>
              <a:off x="222624" y="1494165"/>
              <a:ext cx="228900" cy="225127"/>
            </a:xfrm>
            <a:custGeom>
              <a:avLst/>
              <a:gdLst>
                <a:gd name="T0" fmla="*/ 0 w 182"/>
                <a:gd name="T1" fmla="*/ 0 h 179"/>
                <a:gd name="T2" fmla="*/ 102 w 182"/>
                <a:gd name="T3" fmla="*/ 94 h 179"/>
                <a:gd name="T4" fmla="*/ 182 w 182"/>
                <a:gd name="T5" fmla="*/ 179 h 179"/>
                <a:gd name="T6" fmla="*/ 83 w 182"/>
                <a:gd name="T7" fmla="*/ 87 h 179"/>
                <a:gd name="T8" fmla="*/ 0 w 182"/>
                <a:gd name="T9" fmla="*/ 0 h 179"/>
              </a:gdLst>
              <a:ahLst/>
              <a:cxnLst>
                <a:cxn ang="0">
                  <a:pos x="T0" y="T1"/>
                </a:cxn>
                <a:cxn ang="0">
                  <a:pos x="T2" y="T3"/>
                </a:cxn>
                <a:cxn ang="0">
                  <a:pos x="T4" y="T5"/>
                </a:cxn>
                <a:cxn ang="0">
                  <a:pos x="T6" y="T7"/>
                </a:cxn>
                <a:cxn ang="0">
                  <a:pos x="T8" y="T9"/>
                </a:cxn>
              </a:cxnLst>
              <a:rect l="0" t="0" r="r" b="b"/>
              <a:pathLst>
                <a:path w="182" h="179">
                  <a:moveTo>
                    <a:pt x="0" y="0"/>
                  </a:moveTo>
                  <a:lnTo>
                    <a:pt x="102" y="94"/>
                  </a:lnTo>
                  <a:lnTo>
                    <a:pt x="182" y="179"/>
                  </a:lnTo>
                  <a:lnTo>
                    <a:pt x="83" y="8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87" name="Freeform 453"/>
            <p:cNvSpPr/>
            <p:nvPr/>
          </p:nvSpPr>
          <p:spPr bwMode="auto">
            <a:xfrm>
              <a:off x="285509" y="1603585"/>
              <a:ext cx="166016" cy="172304"/>
            </a:xfrm>
            <a:custGeom>
              <a:avLst/>
              <a:gdLst>
                <a:gd name="T0" fmla="*/ 33 w 132"/>
                <a:gd name="T1" fmla="*/ 0 h 137"/>
                <a:gd name="T2" fmla="*/ 132 w 132"/>
                <a:gd name="T3" fmla="*/ 92 h 137"/>
                <a:gd name="T4" fmla="*/ 102 w 132"/>
                <a:gd name="T5" fmla="*/ 137 h 137"/>
                <a:gd name="T6" fmla="*/ 0 w 132"/>
                <a:gd name="T7" fmla="*/ 48 h 137"/>
                <a:gd name="T8" fmla="*/ 33 w 132"/>
                <a:gd name="T9" fmla="*/ 0 h 137"/>
              </a:gdLst>
              <a:ahLst/>
              <a:cxnLst>
                <a:cxn ang="0">
                  <a:pos x="T0" y="T1"/>
                </a:cxn>
                <a:cxn ang="0">
                  <a:pos x="T2" y="T3"/>
                </a:cxn>
                <a:cxn ang="0">
                  <a:pos x="T4" y="T5"/>
                </a:cxn>
                <a:cxn ang="0">
                  <a:pos x="T6" y="T7"/>
                </a:cxn>
                <a:cxn ang="0">
                  <a:pos x="T8" y="T9"/>
                </a:cxn>
              </a:cxnLst>
              <a:rect l="0" t="0" r="r" b="b"/>
              <a:pathLst>
                <a:path w="132" h="137">
                  <a:moveTo>
                    <a:pt x="33" y="0"/>
                  </a:moveTo>
                  <a:lnTo>
                    <a:pt x="132" y="92"/>
                  </a:lnTo>
                  <a:lnTo>
                    <a:pt x="102" y="137"/>
                  </a:lnTo>
                  <a:lnTo>
                    <a:pt x="0" y="48"/>
                  </a:lnTo>
                  <a:lnTo>
                    <a:pt x="3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8" name="Freeform 454"/>
            <p:cNvSpPr/>
            <p:nvPr/>
          </p:nvSpPr>
          <p:spPr bwMode="auto">
            <a:xfrm>
              <a:off x="285509" y="1603585"/>
              <a:ext cx="166016" cy="172304"/>
            </a:xfrm>
            <a:custGeom>
              <a:avLst/>
              <a:gdLst>
                <a:gd name="T0" fmla="*/ 33 w 132"/>
                <a:gd name="T1" fmla="*/ 0 h 137"/>
                <a:gd name="T2" fmla="*/ 132 w 132"/>
                <a:gd name="T3" fmla="*/ 92 h 137"/>
                <a:gd name="T4" fmla="*/ 102 w 132"/>
                <a:gd name="T5" fmla="*/ 137 h 137"/>
                <a:gd name="T6" fmla="*/ 0 w 132"/>
                <a:gd name="T7" fmla="*/ 48 h 137"/>
                <a:gd name="T8" fmla="*/ 33 w 132"/>
                <a:gd name="T9" fmla="*/ 0 h 137"/>
              </a:gdLst>
              <a:ahLst/>
              <a:cxnLst>
                <a:cxn ang="0">
                  <a:pos x="T0" y="T1"/>
                </a:cxn>
                <a:cxn ang="0">
                  <a:pos x="T2" y="T3"/>
                </a:cxn>
                <a:cxn ang="0">
                  <a:pos x="T4" y="T5"/>
                </a:cxn>
                <a:cxn ang="0">
                  <a:pos x="T6" y="T7"/>
                </a:cxn>
                <a:cxn ang="0">
                  <a:pos x="T8" y="T9"/>
                </a:cxn>
              </a:cxnLst>
              <a:rect l="0" t="0" r="r" b="b"/>
              <a:pathLst>
                <a:path w="132" h="137">
                  <a:moveTo>
                    <a:pt x="33" y="0"/>
                  </a:moveTo>
                  <a:lnTo>
                    <a:pt x="132" y="92"/>
                  </a:lnTo>
                  <a:lnTo>
                    <a:pt x="102" y="137"/>
                  </a:lnTo>
                  <a:lnTo>
                    <a:pt x="0" y="48"/>
                  </a:lnTo>
                  <a:lnTo>
                    <a:pt x="3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89" name="Freeform 455"/>
            <p:cNvSpPr/>
            <p:nvPr/>
          </p:nvSpPr>
          <p:spPr bwMode="auto">
            <a:xfrm>
              <a:off x="285509" y="1603585"/>
              <a:ext cx="166016" cy="172304"/>
            </a:xfrm>
            <a:custGeom>
              <a:avLst/>
              <a:gdLst>
                <a:gd name="T0" fmla="*/ 33 w 132"/>
                <a:gd name="T1" fmla="*/ 0 h 137"/>
                <a:gd name="T2" fmla="*/ 132 w 132"/>
                <a:gd name="T3" fmla="*/ 92 h 137"/>
                <a:gd name="T4" fmla="*/ 102 w 132"/>
                <a:gd name="T5" fmla="*/ 137 h 137"/>
                <a:gd name="T6" fmla="*/ 0 w 132"/>
                <a:gd name="T7" fmla="*/ 48 h 137"/>
                <a:gd name="T8" fmla="*/ 33 w 132"/>
                <a:gd name="T9" fmla="*/ 0 h 137"/>
              </a:gdLst>
              <a:ahLst/>
              <a:cxnLst>
                <a:cxn ang="0">
                  <a:pos x="T0" y="T1"/>
                </a:cxn>
                <a:cxn ang="0">
                  <a:pos x="T2" y="T3"/>
                </a:cxn>
                <a:cxn ang="0">
                  <a:pos x="T4" y="T5"/>
                </a:cxn>
                <a:cxn ang="0">
                  <a:pos x="T6" y="T7"/>
                </a:cxn>
                <a:cxn ang="0">
                  <a:pos x="T8" y="T9"/>
                </a:cxn>
              </a:cxnLst>
              <a:rect l="0" t="0" r="r" b="b"/>
              <a:pathLst>
                <a:path w="132" h="137">
                  <a:moveTo>
                    <a:pt x="33" y="0"/>
                  </a:moveTo>
                  <a:lnTo>
                    <a:pt x="132" y="92"/>
                  </a:lnTo>
                  <a:lnTo>
                    <a:pt x="102" y="137"/>
                  </a:lnTo>
                  <a:lnTo>
                    <a:pt x="0" y="48"/>
                  </a:lnTo>
                  <a:lnTo>
                    <a:pt x="3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0" name="Freeform 456"/>
            <p:cNvSpPr/>
            <p:nvPr/>
          </p:nvSpPr>
          <p:spPr bwMode="auto">
            <a:xfrm>
              <a:off x="285509" y="1603585"/>
              <a:ext cx="166016" cy="172304"/>
            </a:xfrm>
            <a:custGeom>
              <a:avLst/>
              <a:gdLst>
                <a:gd name="T0" fmla="*/ 33 w 132"/>
                <a:gd name="T1" fmla="*/ 0 h 137"/>
                <a:gd name="T2" fmla="*/ 132 w 132"/>
                <a:gd name="T3" fmla="*/ 92 h 137"/>
                <a:gd name="T4" fmla="*/ 102 w 132"/>
                <a:gd name="T5" fmla="*/ 137 h 137"/>
                <a:gd name="T6" fmla="*/ 0 w 132"/>
                <a:gd name="T7" fmla="*/ 48 h 137"/>
                <a:gd name="T8" fmla="*/ 33 w 132"/>
                <a:gd name="T9" fmla="*/ 0 h 137"/>
              </a:gdLst>
              <a:ahLst/>
              <a:cxnLst>
                <a:cxn ang="0">
                  <a:pos x="T0" y="T1"/>
                </a:cxn>
                <a:cxn ang="0">
                  <a:pos x="T2" y="T3"/>
                </a:cxn>
                <a:cxn ang="0">
                  <a:pos x="T4" y="T5"/>
                </a:cxn>
                <a:cxn ang="0">
                  <a:pos x="T6" y="T7"/>
                </a:cxn>
                <a:cxn ang="0">
                  <a:pos x="T8" y="T9"/>
                </a:cxn>
              </a:cxnLst>
              <a:rect l="0" t="0" r="r" b="b"/>
              <a:pathLst>
                <a:path w="132" h="137">
                  <a:moveTo>
                    <a:pt x="33" y="0"/>
                  </a:moveTo>
                  <a:lnTo>
                    <a:pt x="132" y="92"/>
                  </a:lnTo>
                  <a:lnTo>
                    <a:pt x="102" y="137"/>
                  </a:lnTo>
                  <a:lnTo>
                    <a:pt x="0" y="48"/>
                  </a:lnTo>
                  <a:lnTo>
                    <a:pt x="3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91" name="Freeform 457"/>
            <p:cNvSpPr/>
            <p:nvPr/>
          </p:nvSpPr>
          <p:spPr bwMode="auto">
            <a:xfrm>
              <a:off x="143390" y="1612389"/>
              <a:ext cx="270404" cy="163500"/>
            </a:xfrm>
            <a:custGeom>
              <a:avLst/>
              <a:gdLst>
                <a:gd name="T0" fmla="*/ 113 w 215"/>
                <a:gd name="T1" fmla="*/ 41 h 130"/>
                <a:gd name="T2" fmla="*/ 215 w 215"/>
                <a:gd name="T3" fmla="*/ 130 h 130"/>
                <a:gd name="T4" fmla="*/ 104 w 215"/>
                <a:gd name="T5" fmla="*/ 90 h 130"/>
                <a:gd name="T6" fmla="*/ 0 w 215"/>
                <a:gd name="T7" fmla="*/ 0 h 130"/>
                <a:gd name="T8" fmla="*/ 113 w 215"/>
                <a:gd name="T9" fmla="*/ 41 h 130"/>
              </a:gdLst>
              <a:ahLst/>
              <a:cxnLst>
                <a:cxn ang="0">
                  <a:pos x="T0" y="T1"/>
                </a:cxn>
                <a:cxn ang="0">
                  <a:pos x="T2" y="T3"/>
                </a:cxn>
                <a:cxn ang="0">
                  <a:pos x="T4" y="T5"/>
                </a:cxn>
                <a:cxn ang="0">
                  <a:pos x="T6" y="T7"/>
                </a:cxn>
                <a:cxn ang="0">
                  <a:pos x="T8" y="T9"/>
                </a:cxn>
              </a:cxnLst>
              <a:rect l="0" t="0" r="r" b="b"/>
              <a:pathLst>
                <a:path w="215" h="130">
                  <a:moveTo>
                    <a:pt x="113" y="41"/>
                  </a:moveTo>
                  <a:lnTo>
                    <a:pt x="215" y="130"/>
                  </a:lnTo>
                  <a:lnTo>
                    <a:pt x="104" y="90"/>
                  </a:lnTo>
                  <a:lnTo>
                    <a:pt x="0" y="0"/>
                  </a:lnTo>
                  <a:lnTo>
                    <a:pt x="113" y="41"/>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2" name="Freeform 458"/>
            <p:cNvSpPr/>
            <p:nvPr/>
          </p:nvSpPr>
          <p:spPr bwMode="auto">
            <a:xfrm>
              <a:off x="143390" y="1612389"/>
              <a:ext cx="270404" cy="163500"/>
            </a:xfrm>
            <a:custGeom>
              <a:avLst/>
              <a:gdLst>
                <a:gd name="T0" fmla="*/ 113 w 215"/>
                <a:gd name="T1" fmla="*/ 41 h 130"/>
                <a:gd name="T2" fmla="*/ 215 w 215"/>
                <a:gd name="T3" fmla="*/ 130 h 130"/>
                <a:gd name="T4" fmla="*/ 104 w 215"/>
                <a:gd name="T5" fmla="*/ 90 h 130"/>
                <a:gd name="T6" fmla="*/ 0 w 215"/>
                <a:gd name="T7" fmla="*/ 0 h 130"/>
                <a:gd name="T8" fmla="*/ 113 w 215"/>
                <a:gd name="T9" fmla="*/ 41 h 130"/>
              </a:gdLst>
              <a:ahLst/>
              <a:cxnLst>
                <a:cxn ang="0">
                  <a:pos x="T0" y="T1"/>
                </a:cxn>
                <a:cxn ang="0">
                  <a:pos x="T2" y="T3"/>
                </a:cxn>
                <a:cxn ang="0">
                  <a:pos x="T4" y="T5"/>
                </a:cxn>
                <a:cxn ang="0">
                  <a:pos x="T6" y="T7"/>
                </a:cxn>
                <a:cxn ang="0">
                  <a:pos x="T8" y="T9"/>
                </a:cxn>
              </a:cxnLst>
              <a:rect l="0" t="0" r="r" b="b"/>
              <a:pathLst>
                <a:path w="215" h="130">
                  <a:moveTo>
                    <a:pt x="113" y="41"/>
                  </a:moveTo>
                  <a:lnTo>
                    <a:pt x="215" y="130"/>
                  </a:lnTo>
                  <a:lnTo>
                    <a:pt x="104" y="90"/>
                  </a:lnTo>
                  <a:lnTo>
                    <a:pt x="0" y="0"/>
                  </a:lnTo>
                  <a:lnTo>
                    <a:pt x="113" y="41"/>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93" name="Freeform 459"/>
            <p:cNvSpPr/>
            <p:nvPr/>
          </p:nvSpPr>
          <p:spPr bwMode="auto">
            <a:xfrm>
              <a:off x="143390" y="1612389"/>
              <a:ext cx="270404" cy="163500"/>
            </a:xfrm>
            <a:custGeom>
              <a:avLst/>
              <a:gdLst>
                <a:gd name="T0" fmla="*/ 113 w 215"/>
                <a:gd name="T1" fmla="*/ 41 h 130"/>
                <a:gd name="T2" fmla="*/ 215 w 215"/>
                <a:gd name="T3" fmla="*/ 130 h 130"/>
                <a:gd name="T4" fmla="*/ 104 w 215"/>
                <a:gd name="T5" fmla="*/ 90 h 130"/>
                <a:gd name="T6" fmla="*/ 0 w 215"/>
                <a:gd name="T7" fmla="*/ 0 h 130"/>
                <a:gd name="T8" fmla="*/ 113 w 215"/>
                <a:gd name="T9" fmla="*/ 41 h 130"/>
              </a:gdLst>
              <a:ahLst/>
              <a:cxnLst>
                <a:cxn ang="0">
                  <a:pos x="T0" y="T1"/>
                </a:cxn>
                <a:cxn ang="0">
                  <a:pos x="T2" y="T3"/>
                </a:cxn>
                <a:cxn ang="0">
                  <a:pos x="T4" y="T5"/>
                </a:cxn>
                <a:cxn ang="0">
                  <a:pos x="T6" y="T7"/>
                </a:cxn>
                <a:cxn ang="0">
                  <a:pos x="T8" y="T9"/>
                </a:cxn>
              </a:cxnLst>
              <a:rect l="0" t="0" r="r" b="b"/>
              <a:pathLst>
                <a:path w="215" h="130">
                  <a:moveTo>
                    <a:pt x="113" y="41"/>
                  </a:moveTo>
                  <a:lnTo>
                    <a:pt x="215" y="130"/>
                  </a:lnTo>
                  <a:lnTo>
                    <a:pt x="104" y="90"/>
                  </a:lnTo>
                  <a:lnTo>
                    <a:pt x="0" y="0"/>
                  </a:lnTo>
                  <a:lnTo>
                    <a:pt x="113" y="41"/>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4" name="Freeform 460"/>
            <p:cNvSpPr/>
            <p:nvPr/>
          </p:nvSpPr>
          <p:spPr bwMode="auto">
            <a:xfrm>
              <a:off x="143390" y="1612389"/>
              <a:ext cx="270404" cy="163500"/>
            </a:xfrm>
            <a:custGeom>
              <a:avLst/>
              <a:gdLst>
                <a:gd name="T0" fmla="*/ 113 w 215"/>
                <a:gd name="T1" fmla="*/ 41 h 130"/>
                <a:gd name="T2" fmla="*/ 215 w 215"/>
                <a:gd name="T3" fmla="*/ 130 h 130"/>
                <a:gd name="T4" fmla="*/ 104 w 215"/>
                <a:gd name="T5" fmla="*/ 90 h 130"/>
                <a:gd name="T6" fmla="*/ 0 w 215"/>
                <a:gd name="T7" fmla="*/ 0 h 130"/>
                <a:gd name="T8" fmla="*/ 113 w 215"/>
                <a:gd name="T9" fmla="*/ 41 h 130"/>
              </a:gdLst>
              <a:ahLst/>
              <a:cxnLst>
                <a:cxn ang="0">
                  <a:pos x="T0" y="T1"/>
                </a:cxn>
                <a:cxn ang="0">
                  <a:pos x="T2" y="T3"/>
                </a:cxn>
                <a:cxn ang="0">
                  <a:pos x="T4" y="T5"/>
                </a:cxn>
                <a:cxn ang="0">
                  <a:pos x="T6" y="T7"/>
                </a:cxn>
                <a:cxn ang="0">
                  <a:pos x="T8" y="T9"/>
                </a:cxn>
              </a:cxnLst>
              <a:rect l="0" t="0" r="r" b="b"/>
              <a:pathLst>
                <a:path w="215" h="130">
                  <a:moveTo>
                    <a:pt x="113" y="41"/>
                  </a:moveTo>
                  <a:lnTo>
                    <a:pt x="215" y="130"/>
                  </a:lnTo>
                  <a:lnTo>
                    <a:pt x="104" y="90"/>
                  </a:lnTo>
                  <a:lnTo>
                    <a:pt x="0" y="0"/>
                  </a:lnTo>
                  <a:lnTo>
                    <a:pt x="113" y="41"/>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95" name="Freeform 461"/>
            <p:cNvSpPr/>
            <p:nvPr/>
          </p:nvSpPr>
          <p:spPr bwMode="auto">
            <a:xfrm>
              <a:off x="98113" y="1612389"/>
              <a:ext cx="176077" cy="167273"/>
            </a:xfrm>
            <a:custGeom>
              <a:avLst/>
              <a:gdLst>
                <a:gd name="T0" fmla="*/ 36 w 140"/>
                <a:gd name="T1" fmla="*/ 0 h 133"/>
                <a:gd name="T2" fmla="*/ 140 w 140"/>
                <a:gd name="T3" fmla="*/ 90 h 133"/>
                <a:gd name="T4" fmla="*/ 104 w 140"/>
                <a:gd name="T5" fmla="*/ 133 h 133"/>
                <a:gd name="T6" fmla="*/ 0 w 140"/>
                <a:gd name="T7" fmla="*/ 43 h 133"/>
                <a:gd name="T8" fmla="*/ 36 w 140"/>
                <a:gd name="T9" fmla="*/ 0 h 133"/>
              </a:gdLst>
              <a:ahLst/>
              <a:cxnLst>
                <a:cxn ang="0">
                  <a:pos x="T0" y="T1"/>
                </a:cxn>
                <a:cxn ang="0">
                  <a:pos x="T2" y="T3"/>
                </a:cxn>
                <a:cxn ang="0">
                  <a:pos x="T4" y="T5"/>
                </a:cxn>
                <a:cxn ang="0">
                  <a:pos x="T6" y="T7"/>
                </a:cxn>
                <a:cxn ang="0">
                  <a:pos x="T8" y="T9"/>
                </a:cxn>
              </a:cxnLst>
              <a:rect l="0" t="0" r="r" b="b"/>
              <a:pathLst>
                <a:path w="140" h="133">
                  <a:moveTo>
                    <a:pt x="36" y="0"/>
                  </a:moveTo>
                  <a:lnTo>
                    <a:pt x="140" y="90"/>
                  </a:lnTo>
                  <a:lnTo>
                    <a:pt x="104" y="133"/>
                  </a:lnTo>
                  <a:lnTo>
                    <a:pt x="0" y="43"/>
                  </a:lnTo>
                  <a:lnTo>
                    <a:pt x="36"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6" name="Freeform 462"/>
            <p:cNvSpPr/>
            <p:nvPr/>
          </p:nvSpPr>
          <p:spPr bwMode="auto">
            <a:xfrm>
              <a:off x="98113" y="1612389"/>
              <a:ext cx="176077" cy="167273"/>
            </a:xfrm>
            <a:custGeom>
              <a:avLst/>
              <a:gdLst>
                <a:gd name="T0" fmla="*/ 36 w 140"/>
                <a:gd name="T1" fmla="*/ 0 h 133"/>
                <a:gd name="T2" fmla="*/ 140 w 140"/>
                <a:gd name="T3" fmla="*/ 90 h 133"/>
                <a:gd name="T4" fmla="*/ 104 w 140"/>
                <a:gd name="T5" fmla="*/ 133 h 133"/>
                <a:gd name="T6" fmla="*/ 0 w 140"/>
                <a:gd name="T7" fmla="*/ 43 h 133"/>
                <a:gd name="T8" fmla="*/ 36 w 140"/>
                <a:gd name="T9" fmla="*/ 0 h 133"/>
              </a:gdLst>
              <a:ahLst/>
              <a:cxnLst>
                <a:cxn ang="0">
                  <a:pos x="T0" y="T1"/>
                </a:cxn>
                <a:cxn ang="0">
                  <a:pos x="T2" y="T3"/>
                </a:cxn>
                <a:cxn ang="0">
                  <a:pos x="T4" y="T5"/>
                </a:cxn>
                <a:cxn ang="0">
                  <a:pos x="T6" y="T7"/>
                </a:cxn>
                <a:cxn ang="0">
                  <a:pos x="T8" y="T9"/>
                </a:cxn>
              </a:cxnLst>
              <a:rect l="0" t="0" r="r" b="b"/>
              <a:pathLst>
                <a:path w="140" h="133">
                  <a:moveTo>
                    <a:pt x="36" y="0"/>
                  </a:moveTo>
                  <a:lnTo>
                    <a:pt x="140" y="90"/>
                  </a:lnTo>
                  <a:lnTo>
                    <a:pt x="104" y="133"/>
                  </a:lnTo>
                  <a:lnTo>
                    <a:pt x="0" y="43"/>
                  </a:lnTo>
                  <a:lnTo>
                    <a:pt x="36"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97" name="Freeform 463"/>
            <p:cNvSpPr/>
            <p:nvPr/>
          </p:nvSpPr>
          <p:spPr bwMode="auto">
            <a:xfrm>
              <a:off x="98113" y="1612389"/>
              <a:ext cx="176077" cy="167273"/>
            </a:xfrm>
            <a:custGeom>
              <a:avLst/>
              <a:gdLst>
                <a:gd name="T0" fmla="*/ 36 w 140"/>
                <a:gd name="T1" fmla="*/ 0 h 133"/>
                <a:gd name="T2" fmla="*/ 140 w 140"/>
                <a:gd name="T3" fmla="*/ 90 h 133"/>
                <a:gd name="T4" fmla="*/ 104 w 140"/>
                <a:gd name="T5" fmla="*/ 133 h 133"/>
                <a:gd name="T6" fmla="*/ 0 w 140"/>
                <a:gd name="T7" fmla="*/ 43 h 133"/>
                <a:gd name="T8" fmla="*/ 36 w 140"/>
                <a:gd name="T9" fmla="*/ 0 h 133"/>
              </a:gdLst>
              <a:ahLst/>
              <a:cxnLst>
                <a:cxn ang="0">
                  <a:pos x="T0" y="T1"/>
                </a:cxn>
                <a:cxn ang="0">
                  <a:pos x="T2" y="T3"/>
                </a:cxn>
                <a:cxn ang="0">
                  <a:pos x="T4" y="T5"/>
                </a:cxn>
                <a:cxn ang="0">
                  <a:pos x="T6" y="T7"/>
                </a:cxn>
                <a:cxn ang="0">
                  <a:pos x="T8" y="T9"/>
                </a:cxn>
              </a:cxnLst>
              <a:rect l="0" t="0" r="r" b="b"/>
              <a:pathLst>
                <a:path w="140" h="133">
                  <a:moveTo>
                    <a:pt x="36" y="0"/>
                  </a:moveTo>
                  <a:lnTo>
                    <a:pt x="140" y="90"/>
                  </a:lnTo>
                  <a:lnTo>
                    <a:pt x="104" y="133"/>
                  </a:lnTo>
                  <a:lnTo>
                    <a:pt x="0" y="43"/>
                  </a:lnTo>
                  <a:lnTo>
                    <a:pt x="36"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8" name="Freeform 464"/>
            <p:cNvSpPr/>
            <p:nvPr/>
          </p:nvSpPr>
          <p:spPr bwMode="auto">
            <a:xfrm>
              <a:off x="98113" y="1612389"/>
              <a:ext cx="176077" cy="167273"/>
            </a:xfrm>
            <a:custGeom>
              <a:avLst/>
              <a:gdLst>
                <a:gd name="T0" fmla="*/ 36 w 140"/>
                <a:gd name="T1" fmla="*/ 0 h 133"/>
                <a:gd name="T2" fmla="*/ 140 w 140"/>
                <a:gd name="T3" fmla="*/ 90 h 133"/>
                <a:gd name="T4" fmla="*/ 104 w 140"/>
                <a:gd name="T5" fmla="*/ 133 h 133"/>
                <a:gd name="T6" fmla="*/ 0 w 140"/>
                <a:gd name="T7" fmla="*/ 43 h 133"/>
                <a:gd name="T8" fmla="*/ 36 w 140"/>
                <a:gd name="T9" fmla="*/ 0 h 133"/>
              </a:gdLst>
              <a:ahLst/>
              <a:cxnLst>
                <a:cxn ang="0">
                  <a:pos x="T0" y="T1"/>
                </a:cxn>
                <a:cxn ang="0">
                  <a:pos x="T2" y="T3"/>
                </a:cxn>
                <a:cxn ang="0">
                  <a:pos x="T4" y="T5"/>
                </a:cxn>
                <a:cxn ang="0">
                  <a:pos x="T6" y="T7"/>
                </a:cxn>
                <a:cxn ang="0">
                  <a:pos x="T8" y="T9"/>
                </a:cxn>
              </a:cxnLst>
              <a:rect l="0" t="0" r="r" b="b"/>
              <a:pathLst>
                <a:path w="140" h="133">
                  <a:moveTo>
                    <a:pt x="36" y="0"/>
                  </a:moveTo>
                  <a:lnTo>
                    <a:pt x="140" y="90"/>
                  </a:lnTo>
                  <a:lnTo>
                    <a:pt x="104" y="133"/>
                  </a:lnTo>
                  <a:lnTo>
                    <a:pt x="0" y="43"/>
                  </a:lnTo>
                  <a:lnTo>
                    <a:pt x="36"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99" name="Freeform 465"/>
            <p:cNvSpPr/>
            <p:nvPr/>
          </p:nvSpPr>
          <p:spPr bwMode="auto">
            <a:xfrm>
              <a:off x="98113" y="1666469"/>
              <a:ext cx="202489" cy="240220"/>
            </a:xfrm>
            <a:custGeom>
              <a:avLst/>
              <a:gdLst>
                <a:gd name="T0" fmla="*/ 0 w 161"/>
                <a:gd name="T1" fmla="*/ 0 h 191"/>
                <a:gd name="T2" fmla="*/ 104 w 161"/>
                <a:gd name="T3" fmla="*/ 90 h 191"/>
                <a:gd name="T4" fmla="*/ 161 w 161"/>
                <a:gd name="T5" fmla="*/ 191 h 191"/>
                <a:gd name="T6" fmla="*/ 57 w 161"/>
                <a:gd name="T7" fmla="*/ 104 h 191"/>
                <a:gd name="T8" fmla="*/ 0 w 161"/>
                <a:gd name="T9" fmla="*/ 0 h 191"/>
              </a:gdLst>
              <a:ahLst/>
              <a:cxnLst>
                <a:cxn ang="0">
                  <a:pos x="T0" y="T1"/>
                </a:cxn>
                <a:cxn ang="0">
                  <a:pos x="T2" y="T3"/>
                </a:cxn>
                <a:cxn ang="0">
                  <a:pos x="T4" y="T5"/>
                </a:cxn>
                <a:cxn ang="0">
                  <a:pos x="T6" y="T7"/>
                </a:cxn>
                <a:cxn ang="0">
                  <a:pos x="T8" y="T9"/>
                </a:cxn>
              </a:cxnLst>
              <a:rect l="0" t="0" r="r" b="b"/>
              <a:pathLst>
                <a:path w="161" h="191">
                  <a:moveTo>
                    <a:pt x="0" y="0"/>
                  </a:moveTo>
                  <a:lnTo>
                    <a:pt x="104" y="90"/>
                  </a:lnTo>
                  <a:lnTo>
                    <a:pt x="161" y="191"/>
                  </a:lnTo>
                  <a:lnTo>
                    <a:pt x="57" y="104"/>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0" name="Freeform 466"/>
            <p:cNvSpPr/>
            <p:nvPr/>
          </p:nvSpPr>
          <p:spPr bwMode="auto">
            <a:xfrm>
              <a:off x="98113" y="1666469"/>
              <a:ext cx="202489" cy="240220"/>
            </a:xfrm>
            <a:custGeom>
              <a:avLst/>
              <a:gdLst>
                <a:gd name="T0" fmla="*/ 0 w 161"/>
                <a:gd name="T1" fmla="*/ 0 h 191"/>
                <a:gd name="T2" fmla="*/ 104 w 161"/>
                <a:gd name="T3" fmla="*/ 90 h 191"/>
                <a:gd name="T4" fmla="*/ 161 w 161"/>
                <a:gd name="T5" fmla="*/ 191 h 191"/>
                <a:gd name="T6" fmla="*/ 57 w 161"/>
                <a:gd name="T7" fmla="*/ 104 h 191"/>
                <a:gd name="T8" fmla="*/ 0 w 161"/>
                <a:gd name="T9" fmla="*/ 0 h 191"/>
              </a:gdLst>
              <a:ahLst/>
              <a:cxnLst>
                <a:cxn ang="0">
                  <a:pos x="T0" y="T1"/>
                </a:cxn>
                <a:cxn ang="0">
                  <a:pos x="T2" y="T3"/>
                </a:cxn>
                <a:cxn ang="0">
                  <a:pos x="T4" y="T5"/>
                </a:cxn>
                <a:cxn ang="0">
                  <a:pos x="T6" y="T7"/>
                </a:cxn>
                <a:cxn ang="0">
                  <a:pos x="T8" y="T9"/>
                </a:cxn>
              </a:cxnLst>
              <a:rect l="0" t="0" r="r" b="b"/>
              <a:pathLst>
                <a:path w="161" h="191">
                  <a:moveTo>
                    <a:pt x="0" y="0"/>
                  </a:moveTo>
                  <a:lnTo>
                    <a:pt x="104" y="90"/>
                  </a:lnTo>
                  <a:lnTo>
                    <a:pt x="161" y="191"/>
                  </a:lnTo>
                  <a:lnTo>
                    <a:pt x="57" y="104"/>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01" name="Freeform 467"/>
            <p:cNvSpPr/>
            <p:nvPr/>
          </p:nvSpPr>
          <p:spPr bwMode="auto">
            <a:xfrm>
              <a:off x="98113" y="1666469"/>
              <a:ext cx="202489" cy="240220"/>
            </a:xfrm>
            <a:custGeom>
              <a:avLst/>
              <a:gdLst>
                <a:gd name="T0" fmla="*/ 0 w 161"/>
                <a:gd name="T1" fmla="*/ 0 h 191"/>
                <a:gd name="T2" fmla="*/ 104 w 161"/>
                <a:gd name="T3" fmla="*/ 90 h 191"/>
                <a:gd name="T4" fmla="*/ 161 w 161"/>
                <a:gd name="T5" fmla="*/ 191 h 191"/>
                <a:gd name="T6" fmla="*/ 57 w 161"/>
                <a:gd name="T7" fmla="*/ 104 h 191"/>
                <a:gd name="T8" fmla="*/ 0 w 161"/>
                <a:gd name="T9" fmla="*/ 0 h 191"/>
              </a:gdLst>
              <a:ahLst/>
              <a:cxnLst>
                <a:cxn ang="0">
                  <a:pos x="T0" y="T1"/>
                </a:cxn>
                <a:cxn ang="0">
                  <a:pos x="T2" y="T3"/>
                </a:cxn>
                <a:cxn ang="0">
                  <a:pos x="T4" y="T5"/>
                </a:cxn>
                <a:cxn ang="0">
                  <a:pos x="T6" y="T7"/>
                </a:cxn>
                <a:cxn ang="0">
                  <a:pos x="T8" y="T9"/>
                </a:cxn>
              </a:cxnLst>
              <a:rect l="0" t="0" r="r" b="b"/>
              <a:pathLst>
                <a:path w="161" h="191">
                  <a:moveTo>
                    <a:pt x="0" y="0"/>
                  </a:moveTo>
                  <a:lnTo>
                    <a:pt x="104" y="90"/>
                  </a:lnTo>
                  <a:lnTo>
                    <a:pt x="161" y="191"/>
                  </a:lnTo>
                  <a:lnTo>
                    <a:pt x="57" y="104"/>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2" name="Freeform 468"/>
            <p:cNvSpPr/>
            <p:nvPr/>
          </p:nvSpPr>
          <p:spPr bwMode="auto">
            <a:xfrm>
              <a:off x="98113" y="1666469"/>
              <a:ext cx="202489" cy="240220"/>
            </a:xfrm>
            <a:custGeom>
              <a:avLst/>
              <a:gdLst>
                <a:gd name="T0" fmla="*/ 0 w 161"/>
                <a:gd name="T1" fmla="*/ 0 h 191"/>
                <a:gd name="T2" fmla="*/ 104 w 161"/>
                <a:gd name="T3" fmla="*/ 90 h 191"/>
                <a:gd name="T4" fmla="*/ 161 w 161"/>
                <a:gd name="T5" fmla="*/ 191 h 191"/>
                <a:gd name="T6" fmla="*/ 57 w 161"/>
                <a:gd name="T7" fmla="*/ 104 h 191"/>
                <a:gd name="T8" fmla="*/ 0 w 161"/>
                <a:gd name="T9" fmla="*/ 0 h 191"/>
              </a:gdLst>
              <a:ahLst/>
              <a:cxnLst>
                <a:cxn ang="0">
                  <a:pos x="T0" y="T1"/>
                </a:cxn>
                <a:cxn ang="0">
                  <a:pos x="T2" y="T3"/>
                </a:cxn>
                <a:cxn ang="0">
                  <a:pos x="T4" y="T5"/>
                </a:cxn>
                <a:cxn ang="0">
                  <a:pos x="T6" y="T7"/>
                </a:cxn>
                <a:cxn ang="0">
                  <a:pos x="T8" y="T9"/>
                </a:cxn>
              </a:cxnLst>
              <a:rect l="0" t="0" r="r" b="b"/>
              <a:pathLst>
                <a:path w="161" h="191">
                  <a:moveTo>
                    <a:pt x="0" y="0"/>
                  </a:moveTo>
                  <a:lnTo>
                    <a:pt x="104" y="90"/>
                  </a:lnTo>
                  <a:lnTo>
                    <a:pt x="161" y="191"/>
                  </a:lnTo>
                  <a:lnTo>
                    <a:pt x="57" y="104"/>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03" name="Freeform 469"/>
            <p:cNvSpPr/>
            <p:nvPr/>
          </p:nvSpPr>
          <p:spPr bwMode="auto">
            <a:xfrm>
              <a:off x="113205" y="1797270"/>
              <a:ext cx="187396" cy="154696"/>
            </a:xfrm>
            <a:custGeom>
              <a:avLst/>
              <a:gdLst>
                <a:gd name="T0" fmla="*/ 45 w 149"/>
                <a:gd name="T1" fmla="*/ 0 h 123"/>
                <a:gd name="T2" fmla="*/ 149 w 149"/>
                <a:gd name="T3" fmla="*/ 87 h 123"/>
                <a:gd name="T4" fmla="*/ 106 w 149"/>
                <a:gd name="T5" fmla="*/ 123 h 123"/>
                <a:gd name="T6" fmla="*/ 0 w 149"/>
                <a:gd name="T7" fmla="*/ 35 h 123"/>
                <a:gd name="T8" fmla="*/ 45 w 149"/>
                <a:gd name="T9" fmla="*/ 0 h 123"/>
              </a:gdLst>
              <a:ahLst/>
              <a:cxnLst>
                <a:cxn ang="0">
                  <a:pos x="T0" y="T1"/>
                </a:cxn>
                <a:cxn ang="0">
                  <a:pos x="T2" y="T3"/>
                </a:cxn>
                <a:cxn ang="0">
                  <a:pos x="T4" y="T5"/>
                </a:cxn>
                <a:cxn ang="0">
                  <a:pos x="T6" y="T7"/>
                </a:cxn>
                <a:cxn ang="0">
                  <a:pos x="T8" y="T9"/>
                </a:cxn>
              </a:cxnLst>
              <a:rect l="0" t="0" r="r" b="b"/>
              <a:pathLst>
                <a:path w="149" h="123">
                  <a:moveTo>
                    <a:pt x="45" y="0"/>
                  </a:moveTo>
                  <a:lnTo>
                    <a:pt x="149" y="87"/>
                  </a:lnTo>
                  <a:lnTo>
                    <a:pt x="106" y="123"/>
                  </a:lnTo>
                  <a:lnTo>
                    <a:pt x="0" y="35"/>
                  </a:lnTo>
                  <a:lnTo>
                    <a:pt x="4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4" name="Freeform 470"/>
            <p:cNvSpPr/>
            <p:nvPr/>
          </p:nvSpPr>
          <p:spPr bwMode="auto">
            <a:xfrm>
              <a:off x="113205" y="1797270"/>
              <a:ext cx="187396" cy="154696"/>
            </a:xfrm>
            <a:custGeom>
              <a:avLst/>
              <a:gdLst>
                <a:gd name="T0" fmla="*/ 45 w 149"/>
                <a:gd name="T1" fmla="*/ 0 h 123"/>
                <a:gd name="T2" fmla="*/ 149 w 149"/>
                <a:gd name="T3" fmla="*/ 87 h 123"/>
                <a:gd name="T4" fmla="*/ 106 w 149"/>
                <a:gd name="T5" fmla="*/ 123 h 123"/>
                <a:gd name="T6" fmla="*/ 0 w 149"/>
                <a:gd name="T7" fmla="*/ 35 h 123"/>
                <a:gd name="T8" fmla="*/ 45 w 149"/>
                <a:gd name="T9" fmla="*/ 0 h 123"/>
              </a:gdLst>
              <a:ahLst/>
              <a:cxnLst>
                <a:cxn ang="0">
                  <a:pos x="T0" y="T1"/>
                </a:cxn>
                <a:cxn ang="0">
                  <a:pos x="T2" y="T3"/>
                </a:cxn>
                <a:cxn ang="0">
                  <a:pos x="T4" y="T5"/>
                </a:cxn>
                <a:cxn ang="0">
                  <a:pos x="T6" y="T7"/>
                </a:cxn>
                <a:cxn ang="0">
                  <a:pos x="T8" y="T9"/>
                </a:cxn>
              </a:cxnLst>
              <a:rect l="0" t="0" r="r" b="b"/>
              <a:pathLst>
                <a:path w="149" h="123">
                  <a:moveTo>
                    <a:pt x="45" y="0"/>
                  </a:moveTo>
                  <a:lnTo>
                    <a:pt x="149" y="87"/>
                  </a:lnTo>
                  <a:lnTo>
                    <a:pt x="106" y="123"/>
                  </a:lnTo>
                  <a:lnTo>
                    <a:pt x="0" y="35"/>
                  </a:lnTo>
                  <a:lnTo>
                    <a:pt x="4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05" name="Freeform 471"/>
            <p:cNvSpPr/>
            <p:nvPr/>
          </p:nvSpPr>
          <p:spPr bwMode="auto">
            <a:xfrm>
              <a:off x="113205" y="1797270"/>
              <a:ext cx="187396" cy="154696"/>
            </a:xfrm>
            <a:custGeom>
              <a:avLst/>
              <a:gdLst>
                <a:gd name="T0" fmla="*/ 45 w 149"/>
                <a:gd name="T1" fmla="*/ 0 h 123"/>
                <a:gd name="T2" fmla="*/ 149 w 149"/>
                <a:gd name="T3" fmla="*/ 87 h 123"/>
                <a:gd name="T4" fmla="*/ 106 w 149"/>
                <a:gd name="T5" fmla="*/ 123 h 123"/>
                <a:gd name="T6" fmla="*/ 0 w 149"/>
                <a:gd name="T7" fmla="*/ 35 h 123"/>
                <a:gd name="T8" fmla="*/ 45 w 149"/>
                <a:gd name="T9" fmla="*/ 0 h 123"/>
              </a:gdLst>
              <a:ahLst/>
              <a:cxnLst>
                <a:cxn ang="0">
                  <a:pos x="T0" y="T1"/>
                </a:cxn>
                <a:cxn ang="0">
                  <a:pos x="T2" y="T3"/>
                </a:cxn>
                <a:cxn ang="0">
                  <a:pos x="T4" y="T5"/>
                </a:cxn>
                <a:cxn ang="0">
                  <a:pos x="T6" y="T7"/>
                </a:cxn>
                <a:cxn ang="0">
                  <a:pos x="T8" y="T9"/>
                </a:cxn>
              </a:cxnLst>
              <a:rect l="0" t="0" r="r" b="b"/>
              <a:pathLst>
                <a:path w="149" h="123">
                  <a:moveTo>
                    <a:pt x="45" y="0"/>
                  </a:moveTo>
                  <a:lnTo>
                    <a:pt x="149" y="87"/>
                  </a:lnTo>
                  <a:lnTo>
                    <a:pt x="106" y="123"/>
                  </a:lnTo>
                  <a:lnTo>
                    <a:pt x="0" y="35"/>
                  </a:lnTo>
                  <a:lnTo>
                    <a:pt x="4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6" name="Freeform 472"/>
            <p:cNvSpPr/>
            <p:nvPr/>
          </p:nvSpPr>
          <p:spPr bwMode="auto">
            <a:xfrm>
              <a:off x="113205" y="1797270"/>
              <a:ext cx="187396" cy="154696"/>
            </a:xfrm>
            <a:custGeom>
              <a:avLst/>
              <a:gdLst>
                <a:gd name="T0" fmla="*/ 45 w 149"/>
                <a:gd name="T1" fmla="*/ 0 h 123"/>
                <a:gd name="T2" fmla="*/ 149 w 149"/>
                <a:gd name="T3" fmla="*/ 87 h 123"/>
                <a:gd name="T4" fmla="*/ 106 w 149"/>
                <a:gd name="T5" fmla="*/ 123 h 123"/>
                <a:gd name="T6" fmla="*/ 0 w 149"/>
                <a:gd name="T7" fmla="*/ 35 h 123"/>
                <a:gd name="T8" fmla="*/ 45 w 149"/>
                <a:gd name="T9" fmla="*/ 0 h 123"/>
              </a:gdLst>
              <a:ahLst/>
              <a:cxnLst>
                <a:cxn ang="0">
                  <a:pos x="T0" y="T1"/>
                </a:cxn>
                <a:cxn ang="0">
                  <a:pos x="T2" y="T3"/>
                </a:cxn>
                <a:cxn ang="0">
                  <a:pos x="T4" y="T5"/>
                </a:cxn>
                <a:cxn ang="0">
                  <a:pos x="T6" y="T7"/>
                </a:cxn>
                <a:cxn ang="0">
                  <a:pos x="T8" y="T9"/>
                </a:cxn>
              </a:cxnLst>
              <a:rect l="0" t="0" r="r" b="b"/>
              <a:pathLst>
                <a:path w="149" h="123">
                  <a:moveTo>
                    <a:pt x="45" y="0"/>
                  </a:moveTo>
                  <a:lnTo>
                    <a:pt x="149" y="87"/>
                  </a:lnTo>
                  <a:lnTo>
                    <a:pt x="106" y="123"/>
                  </a:lnTo>
                  <a:lnTo>
                    <a:pt x="0" y="35"/>
                  </a:lnTo>
                  <a:lnTo>
                    <a:pt x="4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07" name="Freeform 473"/>
            <p:cNvSpPr/>
            <p:nvPr/>
          </p:nvSpPr>
          <p:spPr bwMode="auto">
            <a:xfrm>
              <a:off x="-8791" y="1755766"/>
              <a:ext cx="255312" cy="196200"/>
            </a:xfrm>
            <a:custGeom>
              <a:avLst/>
              <a:gdLst>
                <a:gd name="T0" fmla="*/ 97 w 203"/>
                <a:gd name="T1" fmla="*/ 68 h 156"/>
                <a:gd name="T2" fmla="*/ 203 w 203"/>
                <a:gd name="T3" fmla="*/ 156 h 156"/>
                <a:gd name="T4" fmla="*/ 107 w 203"/>
                <a:gd name="T5" fmla="*/ 87 h 156"/>
                <a:gd name="T6" fmla="*/ 0 w 203"/>
                <a:gd name="T7" fmla="*/ 0 h 156"/>
                <a:gd name="T8" fmla="*/ 97 w 203"/>
                <a:gd name="T9" fmla="*/ 68 h 156"/>
              </a:gdLst>
              <a:ahLst/>
              <a:cxnLst>
                <a:cxn ang="0">
                  <a:pos x="T0" y="T1"/>
                </a:cxn>
                <a:cxn ang="0">
                  <a:pos x="T2" y="T3"/>
                </a:cxn>
                <a:cxn ang="0">
                  <a:pos x="T4" y="T5"/>
                </a:cxn>
                <a:cxn ang="0">
                  <a:pos x="T6" y="T7"/>
                </a:cxn>
                <a:cxn ang="0">
                  <a:pos x="T8" y="T9"/>
                </a:cxn>
              </a:cxnLst>
              <a:rect l="0" t="0" r="r" b="b"/>
              <a:pathLst>
                <a:path w="203" h="156">
                  <a:moveTo>
                    <a:pt x="97" y="68"/>
                  </a:moveTo>
                  <a:lnTo>
                    <a:pt x="203" y="156"/>
                  </a:lnTo>
                  <a:lnTo>
                    <a:pt x="107" y="87"/>
                  </a:lnTo>
                  <a:lnTo>
                    <a:pt x="0" y="0"/>
                  </a:lnTo>
                  <a:lnTo>
                    <a:pt x="97" y="68"/>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8" name="Freeform 474"/>
            <p:cNvSpPr/>
            <p:nvPr/>
          </p:nvSpPr>
          <p:spPr bwMode="auto">
            <a:xfrm>
              <a:off x="-8791" y="1755766"/>
              <a:ext cx="255312" cy="196200"/>
            </a:xfrm>
            <a:custGeom>
              <a:avLst/>
              <a:gdLst>
                <a:gd name="T0" fmla="*/ 97 w 203"/>
                <a:gd name="T1" fmla="*/ 68 h 156"/>
                <a:gd name="T2" fmla="*/ 203 w 203"/>
                <a:gd name="T3" fmla="*/ 156 h 156"/>
                <a:gd name="T4" fmla="*/ 107 w 203"/>
                <a:gd name="T5" fmla="*/ 87 h 156"/>
                <a:gd name="T6" fmla="*/ 0 w 203"/>
                <a:gd name="T7" fmla="*/ 0 h 156"/>
                <a:gd name="T8" fmla="*/ 97 w 203"/>
                <a:gd name="T9" fmla="*/ 68 h 156"/>
              </a:gdLst>
              <a:ahLst/>
              <a:cxnLst>
                <a:cxn ang="0">
                  <a:pos x="T0" y="T1"/>
                </a:cxn>
                <a:cxn ang="0">
                  <a:pos x="T2" y="T3"/>
                </a:cxn>
                <a:cxn ang="0">
                  <a:pos x="T4" y="T5"/>
                </a:cxn>
                <a:cxn ang="0">
                  <a:pos x="T6" y="T7"/>
                </a:cxn>
                <a:cxn ang="0">
                  <a:pos x="T8" y="T9"/>
                </a:cxn>
              </a:cxnLst>
              <a:rect l="0" t="0" r="r" b="b"/>
              <a:pathLst>
                <a:path w="203" h="156">
                  <a:moveTo>
                    <a:pt x="97" y="68"/>
                  </a:moveTo>
                  <a:lnTo>
                    <a:pt x="203" y="156"/>
                  </a:lnTo>
                  <a:lnTo>
                    <a:pt x="107" y="87"/>
                  </a:lnTo>
                  <a:lnTo>
                    <a:pt x="0" y="0"/>
                  </a:lnTo>
                  <a:lnTo>
                    <a:pt x="97" y="68"/>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09" name="Freeform 475"/>
            <p:cNvSpPr/>
            <p:nvPr/>
          </p:nvSpPr>
          <p:spPr bwMode="auto">
            <a:xfrm>
              <a:off x="-8791" y="1755766"/>
              <a:ext cx="255312" cy="196200"/>
            </a:xfrm>
            <a:custGeom>
              <a:avLst/>
              <a:gdLst>
                <a:gd name="T0" fmla="*/ 97 w 203"/>
                <a:gd name="T1" fmla="*/ 68 h 156"/>
                <a:gd name="T2" fmla="*/ 203 w 203"/>
                <a:gd name="T3" fmla="*/ 156 h 156"/>
                <a:gd name="T4" fmla="*/ 107 w 203"/>
                <a:gd name="T5" fmla="*/ 87 h 156"/>
                <a:gd name="T6" fmla="*/ 0 w 203"/>
                <a:gd name="T7" fmla="*/ 0 h 156"/>
                <a:gd name="T8" fmla="*/ 97 w 203"/>
                <a:gd name="T9" fmla="*/ 68 h 156"/>
              </a:gdLst>
              <a:ahLst/>
              <a:cxnLst>
                <a:cxn ang="0">
                  <a:pos x="T0" y="T1"/>
                </a:cxn>
                <a:cxn ang="0">
                  <a:pos x="T2" y="T3"/>
                </a:cxn>
                <a:cxn ang="0">
                  <a:pos x="T4" y="T5"/>
                </a:cxn>
                <a:cxn ang="0">
                  <a:pos x="T6" y="T7"/>
                </a:cxn>
                <a:cxn ang="0">
                  <a:pos x="T8" y="T9"/>
                </a:cxn>
              </a:cxnLst>
              <a:rect l="0" t="0" r="r" b="b"/>
              <a:pathLst>
                <a:path w="203" h="156">
                  <a:moveTo>
                    <a:pt x="97" y="68"/>
                  </a:moveTo>
                  <a:lnTo>
                    <a:pt x="203" y="156"/>
                  </a:lnTo>
                  <a:lnTo>
                    <a:pt x="107" y="87"/>
                  </a:lnTo>
                  <a:lnTo>
                    <a:pt x="0" y="0"/>
                  </a:lnTo>
                  <a:lnTo>
                    <a:pt x="97" y="68"/>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0" name="Freeform 476"/>
            <p:cNvSpPr/>
            <p:nvPr/>
          </p:nvSpPr>
          <p:spPr bwMode="auto">
            <a:xfrm>
              <a:off x="-8791" y="1755766"/>
              <a:ext cx="255312" cy="196200"/>
            </a:xfrm>
            <a:custGeom>
              <a:avLst/>
              <a:gdLst>
                <a:gd name="T0" fmla="*/ 97 w 203"/>
                <a:gd name="T1" fmla="*/ 68 h 156"/>
                <a:gd name="T2" fmla="*/ 203 w 203"/>
                <a:gd name="T3" fmla="*/ 156 h 156"/>
                <a:gd name="T4" fmla="*/ 107 w 203"/>
                <a:gd name="T5" fmla="*/ 87 h 156"/>
                <a:gd name="T6" fmla="*/ 0 w 203"/>
                <a:gd name="T7" fmla="*/ 0 h 156"/>
                <a:gd name="T8" fmla="*/ 97 w 203"/>
                <a:gd name="T9" fmla="*/ 68 h 156"/>
              </a:gdLst>
              <a:ahLst/>
              <a:cxnLst>
                <a:cxn ang="0">
                  <a:pos x="T0" y="T1"/>
                </a:cxn>
                <a:cxn ang="0">
                  <a:pos x="T2" y="T3"/>
                </a:cxn>
                <a:cxn ang="0">
                  <a:pos x="T4" y="T5"/>
                </a:cxn>
                <a:cxn ang="0">
                  <a:pos x="T6" y="T7"/>
                </a:cxn>
                <a:cxn ang="0">
                  <a:pos x="T8" y="T9"/>
                </a:cxn>
              </a:cxnLst>
              <a:rect l="0" t="0" r="r" b="b"/>
              <a:pathLst>
                <a:path w="203" h="156">
                  <a:moveTo>
                    <a:pt x="97" y="68"/>
                  </a:moveTo>
                  <a:lnTo>
                    <a:pt x="203" y="156"/>
                  </a:lnTo>
                  <a:lnTo>
                    <a:pt x="107" y="87"/>
                  </a:lnTo>
                  <a:lnTo>
                    <a:pt x="0" y="0"/>
                  </a:lnTo>
                  <a:lnTo>
                    <a:pt x="97" y="68"/>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11" name="Freeform 477"/>
            <p:cNvSpPr/>
            <p:nvPr/>
          </p:nvSpPr>
          <p:spPr bwMode="auto">
            <a:xfrm>
              <a:off x="-67903" y="1755766"/>
              <a:ext cx="193685" cy="150923"/>
            </a:xfrm>
            <a:custGeom>
              <a:avLst/>
              <a:gdLst>
                <a:gd name="T0" fmla="*/ 47 w 154"/>
                <a:gd name="T1" fmla="*/ 0 h 120"/>
                <a:gd name="T2" fmla="*/ 154 w 154"/>
                <a:gd name="T3" fmla="*/ 87 h 120"/>
                <a:gd name="T4" fmla="*/ 109 w 154"/>
                <a:gd name="T5" fmla="*/ 120 h 120"/>
                <a:gd name="T6" fmla="*/ 0 w 154"/>
                <a:gd name="T7" fmla="*/ 33 h 120"/>
                <a:gd name="T8" fmla="*/ 47 w 154"/>
                <a:gd name="T9" fmla="*/ 0 h 120"/>
              </a:gdLst>
              <a:ahLst/>
              <a:cxnLst>
                <a:cxn ang="0">
                  <a:pos x="T0" y="T1"/>
                </a:cxn>
                <a:cxn ang="0">
                  <a:pos x="T2" y="T3"/>
                </a:cxn>
                <a:cxn ang="0">
                  <a:pos x="T4" y="T5"/>
                </a:cxn>
                <a:cxn ang="0">
                  <a:pos x="T6" y="T7"/>
                </a:cxn>
                <a:cxn ang="0">
                  <a:pos x="T8" y="T9"/>
                </a:cxn>
              </a:cxnLst>
              <a:rect l="0" t="0" r="r" b="b"/>
              <a:pathLst>
                <a:path w="154" h="120">
                  <a:moveTo>
                    <a:pt x="47" y="0"/>
                  </a:moveTo>
                  <a:lnTo>
                    <a:pt x="154" y="87"/>
                  </a:lnTo>
                  <a:lnTo>
                    <a:pt x="109" y="120"/>
                  </a:lnTo>
                  <a:lnTo>
                    <a:pt x="0" y="33"/>
                  </a:lnTo>
                  <a:lnTo>
                    <a:pt x="4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2" name="Freeform 478"/>
            <p:cNvSpPr/>
            <p:nvPr/>
          </p:nvSpPr>
          <p:spPr bwMode="auto">
            <a:xfrm>
              <a:off x="-67903" y="1755766"/>
              <a:ext cx="193685" cy="150923"/>
            </a:xfrm>
            <a:custGeom>
              <a:avLst/>
              <a:gdLst>
                <a:gd name="T0" fmla="*/ 47 w 154"/>
                <a:gd name="T1" fmla="*/ 0 h 120"/>
                <a:gd name="T2" fmla="*/ 154 w 154"/>
                <a:gd name="T3" fmla="*/ 87 h 120"/>
                <a:gd name="T4" fmla="*/ 109 w 154"/>
                <a:gd name="T5" fmla="*/ 120 h 120"/>
                <a:gd name="T6" fmla="*/ 0 w 154"/>
                <a:gd name="T7" fmla="*/ 33 h 120"/>
                <a:gd name="T8" fmla="*/ 47 w 154"/>
                <a:gd name="T9" fmla="*/ 0 h 120"/>
              </a:gdLst>
              <a:ahLst/>
              <a:cxnLst>
                <a:cxn ang="0">
                  <a:pos x="T0" y="T1"/>
                </a:cxn>
                <a:cxn ang="0">
                  <a:pos x="T2" y="T3"/>
                </a:cxn>
                <a:cxn ang="0">
                  <a:pos x="T4" y="T5"/>
                </a:cxn>
                <a:cxn ang="0">
                  <a:pos x="T6" y="T7"/>
                </a:cxn>
                <a:cxn ang="0">
                  <a:pos x="T8" y="T9"/>
                </a:cxn>
              </a:cxnLst>
              <a:rect l="0" t="0" r="r" b="b"/>
              <a:pathLst>
                <a:path w="154" h="120">
                  <a:moveTo>
                    <a:pt x="47" y="0"/>
                  </a:moveTo>
                  <a:lnTo>
                    <a:pt x="154" y="87"/>
                  </a:lnTo>
                  <a:lnTo>
                    <a:pt x="109" y="120"/>
                  </a:lnTo>
                  <a:lnTo>
                    <a:pt x="0" y="33"/>
                  </a:lnTo>
                  <a:lnTo>
                    <a:pt x="4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13" name="Freeform 479"/>
            <p:cNvSpPr/>
            <p:nvPr/>
          </p:nvSpPr>
          <p:spPr bwMode="auto">
            <a:xfrm>
              <a:off x="-67903" y="1755766"/>
              <a:ext cx="193685" cy="150923"/>
            </a:xfrm>
            <a:custGeom>
              <a:avLst/>
              <a:gdLst>
                <a:gd name="T0" fmla="*/ 47 w 154"/>
                <a:gd name="T1" fmla="*/ 0 h 120"/>
                <a:gd name="T2" fmla="*/ 154 w 154"/>
                <a:gd name="T3" fmla="*/ 87 h 120"/>
                <a:gd name="T4" fmla="*/ 109 w 154"/>
                <a:gd name="T5" fmla="*/ 120 h 120"/>
                <a:gd name="T6" fmla="*/ 0 w 154"/>
                <a:gd name="T7" fmla="*/ 33 h 120"/>
                <a:gd name="T8" fmla="*/ 47 w 154"/>
                <a:gd name="T9" fmla="*/ 0 h 120"/>
              </a:gdLst>
              <a:ahLst/>
              <a:cxnLst>
                <a:cxn ang="0">
                  <a:pos x="T0" y="T1"/>
                </a:cxn>
                <a:cxn ang="0">
                  <a:pos x="T2" y="T3"/>
                </a:cxn>
                <a:cxn ang="0">
                  <a:pos x="T4" y="T5"/>
                </a:cxn>
                <a:cxn ang="0">
                  <a:pos x="T6" y="T7"/>
                </a:cxn>
                <a:cxn ang="0">
                  <a:pos x="T8" y="T9"/>
                </a:cxn>
              </a:cxnLst>
              <a:rect l="0" t="0" r="r" b="b"/>
              <a:pathLst>
                <a:path w="154" h="120">
                  <a:moveTo>
                    <a:pt x="47" y="0"/>
                  </a:moveTo>
                  <a:lnTo>
                    <a:pt x="154" y="87"/>
                  </a:lnTo>
                  <a:lnTo>
                    <a:pt x="109" y="120"/>
                  </a:lnTo>
                  <a:lnTo>
                    <a:pt x="0" y="33"/>
                  </a:lnTo>
                  <a:lnTo>
                    <a:pt x="4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4" name="Freeform 480"/>
            <p:cNvSpPr/>
            <p:nvPr/>
          </p:nvSpPr>
          <p:spPr bwMode="auto">
            <a:xfrm>
              <a:off x="-67903" y="1755766"/>
              <a:ext cx="193685" cy="150923"/>
            </a:xfrm>
            <a:custGeom>
              <a:avLst/>
              <a:gdLst>
                <a:gd name="T0" fmla="*/ 47 w 154"/>
                <a:gd name="T1" fmla="*/ 0 h 120"/>
                <a:gd name="T2" fmla="*/ 154 w 154"/>
                <a:gd name="T3" fmla="*/ 87 h 120"/>
                <a:gd name="T4" fmla="*/ 109 w 154"/>
                <a:gd name="T5" fmla="*/ 120 h 120"/>
                <a:gd name="T6" fmla="*/ 0 w 154"/>
                <a:gd name="T7" fmla="*/ 33 h 120"/>
                <a:gd name="T8" fmla="*/ 47 w 154"/>
                <a:gd name="T9" fmla="*/ 0 h 120"/>
              </a:gdLst>
              <a:ahLst/>
              <a:cxnLst>
                <a:cxn ang="0">
                  <a:pos x="T0" y="T1"/>
                </a:cxn>
                <a:cxn ang="0">
                  <a:pos x="T2" y="T3"/>
                </a:cxn>
                <a:cxn ang="0">
                  <a:pos x="T4" y="T5"/>
                </a:cxn>
                <a:cxn ang="0">
                  <a:pos x="T6" y="T7"/>
                </a:cxn>
                <a:cxn ang="0">
                  <a:pos x="T8" y="T9"/>
                </a:cxn>
              </a:cxnLst>
              <a:rect l="0" t="0" r="r" b="b"/>
              <a:pathLst>
                <a:path w="154" h="120">
                  <a:moveTo>
                    <a:pt x="47" y="0"/>
                  </a:moveTo>
                  <a:lnTo>
                    <a:pt x="154" y="87"/>
                  </a:lnTo>
                  <a:lnTo>
                    <a:pt x="109" y="120"/>
                  </a:lnTo>
                  <a:lnTo>
                    <a:pt x="0" y="33"/>
                  </a:lnTo>
                  <a:lnTo>
                    <a:pt x="4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15" name="Freeform 481"/>
            <p:cNvSpPr/>
            <p:nvPr/>
          </p:nvSpPr>
          <p:spPr bwMode="auto">
            <a:xfrm>
              <a:off x="-67903" y="1797270"/>
              <a:ext cx="172304" cy="252797"/>
            </a:xfrm>
            <a:custGeom>
              <a:avLst/>
              <a:gdLst>
                <a:gd name="T0" fmla="*/ 0 w 137"/>
                <a:gd name="T1" fmla="*/ 0 h 201"/>
                <a:gd name="T2" fmla="*/ 109 w 137"/>
                <a:gd name="T3" fmla="*/ 87 h 201"/>
                <a:gd name="T4" fmla="*/ 137 w 137"/>
                <a:gd name="T5" fmla="*/ 201 h 201"/>
                <a:gd name="T6" fmla="*/ 28 w 137"/>
                <a:gd name="T7" fmla="*/ 116 h 201"/>
                <a:gd name="T8" fmla="*/ 0 w 137"/>
                <a:gd name="T9" fmla="*/ 0 h 201"/>
              </a:gdLst>
              <a:ahLst/>
              <a:cxnLst>
                <a:cxn ang="0">
                  <a:pos x="T0" y="T1"/>
                </a:cxn>
                <a:cxn ang="0">
                  <a:pos x="T2" y="T3"/>
                </a:cxn>
                <a:cxn ang="0">
                  <a:pos x="T4" y="T5"/>
                </a:cxn>
                <a:cxn ang="0">
                  <a:pos x="T6" y="T7"/>
                </a:cxn>
                <a:cxn ang="0">
                  <a:pos x="T8" y="T9"/>
                </a:cxn>
              </a:cxnLst>
              <a:rect l="0" t="0" r="r" b="b"/>
              <a:pathLst>
                <a:path w="137" h="201">
                  <a:moveTo>
                    <a:pt x="0" y="0"/>
                  </a:moveTo>
                  <a:lnTo>
                    <a:pt x="109" y="87"/>
                  </a:lnTo>
                  <a:lnTo>
                    <a:pt x="137" y="201"/>
                  </a:lnTo>
                  <a:lnTo>
                    <a:pt x="28" y="116"/>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6" name="Freeform 482"/>
            <p:cNvSpPr/>
            <p:nvPr/>
          </p:nvSpPr>
          <p:spPr bwMode="auto">
            <a:xfrm>
              <a:off x="-67903" y="1797270"/>
              <a:ext cx="172304" cy="252797"/>
            </a:xfrm>
            <a:custGeom>
              <a:avLst/>
              <a:gdLst>
                <a:gd name="T0" fmla="*/ 0 w 137"/>
                <a:gd name="T1" fmla="*/ 0 h 201"/>
                <a:gd name="T2" fmla="*/ 109 w 137"/>
                <a:gd name="T3" fmla="*/ 87 h 201"/>
                <a:gd name="T4" fmla="*/ 137 w 137"/>
                <a:gd name="T5" fmla="*/ 201 h 201"/>
                <a:gd name="T6" fmla="*/ 28 w 137"/>
                <a:gd name="T7" fmla="*/ 116 h 201"/>
                <a:gd name="T8" fmla="*/ 0 w 137"/>
                <a:gd name="T9" fmla="*/ 0 h 201"/>
              </a:gdLst>
              <a:ahLst/>
              <a:cxnLst>
                <a:cxn ang="0">
                  <a:pos x="T0" y="T1"/>
                </a:cxn>
                <a:cxn ang="0">
                  <a:pos x="T2" y="T3"/>
                </a:cxn>
                <a:cxn ang="0">
                  <a:pos x="T4" y="T5"/>
                </a:cxn>
                <a:cxn ang="0">
                  <a:pos x="T6" y="T7"/>
                </a:cxn>
                <a:cxn ang="0">
                  <a:pos x="T8" y="T9"/>
                </a:cxn>
              </a:cxnLst>
              <a:rect l="0" t="0" r="r" b="b"/>
              <a:pathLst>
                <a:path w="137" h="201">
                  <a:moveTo>
                    <a:pt x="0" y="0"/>
                  </a:moveTo>
                  <a:lnTo>
                    <a:pt x="109" y="87"/>
                  </a:lnTo>
                  <a:lnTo>
                    <a:pt x="137" y="201"/>
                  </a:lnTo>
                  <a:lnTo>
                    <a:pt x="28" y="116"/>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17" name="Freeform 483"/>
            <p:cNvSpPr/>
            <p:nvPr/>
          </p:nvSpPr>
          <p:spPr bwMode="auto">
            <a:xfrm>
              <a:off x="-67903" y="1797270"/>
              <a:ext cx="172304" cy="252797"/>
            </a:xfrm>
            <a:custGeom>
              <a:avLst/>
              <a:gdLst>
                <a:gd name="T0" fmla="*/ 0 w 137"/>
                <a:gd name="T1" fmla="*/ 0 h 201"/>
                <a:gd name="T2" fmla="*/ 109 w 137"/>
                <a:gd name="T3" fmla="*/ 87 h 201"/>
                <a:gd name="T4" fmla="*/ 137 w 137"/>
                <a:gd name="T5" fmla="*/ 201 h 201"/>
                <a:gd name="T6" fmla="*/ 28 w 137"/>
                <a:gd name="T7" fmla="*/ 116 h 201"/>
                <a:gd name="T8" fmla="*/ 0 w 137"/>
                <a:gd name="T9" fmla="*/ 0 h 201"/>
              </a:gdLst>
              <a:ahLst/>
              <a:cxnLst>
                <a:cxn ang="0">
                  <a:pos x="T0" y="T1"/>
                </a:cxn>
                <a:cxn ang="0">
                  <a:pos x="T2" y="T3"/>
                </a:cxn>
                <a:cxn ang="0">
                  <a:pos x="T4" y="T5"/>
                </a:cxn>
                <a:cxn ang="0">
                  <a:pos x="T6" y="T7"/>
                </a:cxn>
                <a:cxn ang="0">
                  <a:pos x="T8" y="T9"/>
                </a:cxn>
              </a:cxnLst>
              <a:rect l="0" t="0" r="r" b="b"/>
              <a:pathLst>
                <a:path w="137" h="201">
                  <a:moveTo>
                    <a:pt x="0" y="0"/>
                  </a:moveTo>
                  <a:lnTo>
                    <a:pt x="109" y="87"/>
                  </a:lnTo>
                  <a:lnTo>
                    <a:pt x="137" y="201"/>
                  </a:lnTo>
                  <a:lnTo>
                    <a:pt x="28" y="116"/>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8" name="Freeform 484"/>
            <p:cNvSpPr/>
            <p:nvPr/>
          </p:nvSpPr>
          <p:spPr bwMode="auto">
            <a:xfrm>
              <a:off x="-67903" y="1797270"/>
              <a:ext cx="172304" cy="252797"/>
            </a:xfrm>
            <a:custGeom>
              <a:avLst/>
              <a:gdLst>
                <a:gd name="T0" fmla="*/ 0 w 137"/>
                <a:gd name="T1" fmla="*/ 0 h 201"/>
                <a:gd name="T2" fmla="*/ 109 w 137"/>
                <a:gd name="T3" fmla="*/ 87 h 201"/>
                <a:gd name="T4" fmla="*/ 137 w 137"/>
                <a:gd name="T5" fmla="*/ 201 h 201"/>
                <a:gd name="T6" fmla="*/ 28 w 137"/>
                <a:gd name="T7" fmla="*/ 116 h 201"/>
                <a:gd name="T8" fmla="*/ 0 w 137"/>
                <a:gd name="T9" fmla="*/ 0 h 201"/>
              </a:gdLst>
              <a:ahLst/>
              <a:cxnLst>
                <a:cxn ang="0">
                  <a:pos x="T0" y="T1"/>
                </a:cxn>
                <a:cxn ang="0">
                  <a:pos x="T2" y="T3"/>
                </a:cxn>
                <a:cxn ang="0">
                  <a:pos x="T4" y="T5"/>
                </a:cxn>
                <a:cxn ang="0">
                  <a:pos x="T6" y="T7"/>
                </a:cxn>
                <a:cxn ang="0">
                  <a:pos x="T8" y="T9"/>
                </a:cxn>
              </a:cxnLst>
              <a:rect l="0" t="0" r="r" b="b"/>
              <a:pathLst>
                <a:path w="137" h="201">
                  <a:moveTo>
                    <a:pt x="0" y="0"/>
                  </a:moveTo>
                  <a:lnTo>
                    <a:pt x="109" y="87"/>
                  </a:lnTo>
                  <a:lnTo>
                    <a:pt x="137" y="201"/>
                  </a:lnTo>
                  <a:lnTo>
                    <a:pt x="28" y="116"/>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19" name="Freeform 485"/>
            <p:cNvSpPr/>
            <p:nvPr/>
          </p:nvSpPr>
          <p:spPr bwMode="auto">
            <a:xfrm>
              <a:off x="-261588" y="1856381"/>
              <a:ext cx="208777" cy="130800"/>
            </a:xfrm>
            <a:custGeom>
              <a:avLst/>
              <a:gdLst>
                <a:gd name="T0" fmla="*/ 52 w 166"/>
                <a:gd name="T1" fmla="*/ 0 h 104"/>
                <a:gd name="T2" fmla="*/ 166 w 166"/>
                <a:gd name="T3" fmla="*/ 85 h 104"/>
                <a:gd name="T4" fmla="*/ 114 w 166"/>
                <a:gd name="T5" fmla="*/ 104 h 104"/>
                <a:gd name="T6" fmla="*/ 0 w 166"/>
                <a:gd name="T7" fmla="*/ 19 h 104"/>
                <a:gd name="T8" fmla="*/ 52 w 166"/>
                <a:gd name="T9" fmla="*/ 0 h 104"/>
              </a:gdLst>
              <a:ahLst/>
              <a:cxnLst>
                <a:cxn ang="0">
                  <a:pos x="T0" y="T1"/>
                </a:cxn>
                <a:cxn ang="0">
                  <a:pos x="T2" y="T3"/>
                </a:cxn>
                <a:cxn ang="0">
                  <a:pos x="T4" y="T5"/>
                </a:cxn>
                <a:cxn ang="0">
                  <a:pos x="T6" y="T7"/>
                </a:cxn>
                <a:cxn ang="0">
                  <a:pos x="T8" y="T9"/>
                </a:cxn>
              </a:cxnLst>
              <a:rect l="0" t="0" r="r" b="b"/>
              <a:pathLst>
                <a:path w="166" h="104">
                  <a:moveTo>
                    <a:pt x="52" y="0"/>
                  </a:moveTo>
                  <a:lnTo>
                    <a:pt x="166" y="85"/>
                  </a:lnTo>
                  <a:lnTo>
                    <a:pt x="114" y="104"/>
                  </a:lnTo>
                  <a:lnTo>
                    <a:pt x="0" y="19"/>
                  </a:lnTo>
                  <a:lnTo>
                    <a:pt x="5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0" name="Freeform 486"/>
            <p:cNvSpPr/>
            <p:nvPr/>
          </p:nvSpPr>
          <p:spPr bwMode="auto">
            <a:xfrm>
              <a:off x="-261588" y="1856381"/>
              <a:ext cx="208777" cy="130800"/>
            </a:xfrm>
            <a:custGeom>
              <a:avLst/>
              <a:gdLst>
                <a:gd name="T0" fmla="*/ 52 w 166"/>
                <a:gd name="T1" fmla="*/ 0 h 104"/>
                <a:gd name="T2" fmla="*/ 166 w 166"/>
                <a:gd name="T3" fmla="*/ 85 h 104"/>
                <a:gd name="T4" fmla="*/ 114 w 166"/>
                <a:gd name="T5" fmla="*/ 104 h 104"/>
                <a:gd name="T6" fmla="*/ 0 w 166"/>
                <a:gd name="T7" fmla="*/ 19 h 104"/>
                <a:gd name="T8" fmla="*/ 52 w 166"/>
                <a:gd name="T9" fmla="*/ 0 h 104"/>
              </a:gdLst>
              <a:ahLst/>
              <a:cxnLst>
                <a:cxn ang="0">
                  <a:pos x="T0" y="T1"/>
                </a:cxn>
                <a:cxn ang="0">
                  <a:pos x="T2" y="T3"/>
                </a:cxn>
                <a:cxn ang="0">
                  <a:pos x="T4" y="T5"/>
                </a:cxn>
                <a:cxn ang="0">
                  <a:pos x="T6" y="T7"/>
                </a:cxn>
                <a:cxn ang="0">
                  <a:pos x="T8" y="T9"/>
                </a:cxn>
              </a:cxnLst>
              <a:rect l="0" t="0" r="r" b="b"/>
              <a:pathLst>
                <a:path w="166" h="104">
                  <a:moveTo>
                    <a:pt x="52" y="0"/>
                  </a:moveTo>
                  <a:lnTo>
                    <a:pt x="166" y="85"/>
                  </a:lnTo>
                  <a:lnTo>
                    <a:pt x="114" y="104"/>
                  </a:lnTo>
                  <a:lnTo>
                    <a:pt x="0" y="19"/>
                  </a:lnTo>
                  <a:lnTo>
                    <a:pt x="5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21" name="Freeform 487"/>
            <p:cNvSpPr/>
            <p:nvPr/>
          </p:nvSpPr>
          <p:spPr bwMode="auto">
            <a:xfrm>
              <a:off x="-261588" y="1856381"/>
              <a:ext cx="208777" cy="130800"/>
            </a:xfrm>
            <a:custGeom>
              <a:avLst/>
              <a:gdLst>
                <a:gd name="T0" fmla="*/ 52 w 166"/>
                <a:gd name="T1" fmla="*/ 0 h 104"/>
                <a:gd name="T2" fmla="*/ 166 w 166"/>
                <a:gd name="T3" fmla="*/ 85 h 104"/>
                <a:gd name="T4" fmla="*/ 114 w 166"/>
                <a:gd name="T5" fmla="*/ 104 h 104"/>
                <a:gd name="T6" fmla="*/ 0 w 166"/>
                <a:gd name="T7" fmla="*/ 19 h 104"/>
                <a:gd name="T8" fmla="*/ 52 w 166"/>
                <a:gd name="T9" fmla="*/ 0 h 104"/>
              </a:gdLst>
              <a:ahLst/>
              <a:cxnLst>
                <a:cxn ang="0">
                  <a:pos x="T0" y="T1"/>
                </a:cxn>
                <a:cxn ang="0">
                  <a:pos x="T2" y="T3"/>
                </a:cxn>
                <a:cxn ang="0">
                  <a:pos x="T4" y="T5"/>
                </a:cxn>
                <a:cxn ang="0">
                  <a:pos x="T6" y="T7"/>
                </a:cxn>
                <a:cxn ang="0">
                  <a:pos x="T8" y="T9"/>
                </a:cxn>
              </a:cxnLst>
              <a:rect l="0" t="0" r="r" b="b"/>
              <a:pathLst>
                <a:path w="166" h="104">
                  <a:moveTo>
                    <a:pt x="52" y="0"/>
                  </a:moveTo>
                  <a:lnTo>
                    <a:pt x="166" y="85"/>
                  </a:lnTo>
                  <a:lnTo>
                    <a:pt x="114" y="104"/>
                  </a:lnTo>
                  <a:lnTo>
                    <a:pt x="0" y="19"/>
                  </a:lnTo>
                  <a:lnTo>
                    <a:pt x="5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2" name="Freeform 488"/>
            <p:cNvSpPr/>
            <p:nvPr/>
          </p:nvSpPr>
          <p:spPr bwMode="auto">
            <a:xfrm>
              <a:off x="-261588" y="1856381"/>
              <a:ext cx="208777" cy="130800"/>
            </a:xfrm>
            <a:custGeom>
              <a:avLst/>
              <a:gdLst>
                <a:gd name="T0" fmla="*/ 52 w 166"/>
                <a:gd name="T1" fmla="*/ 0 h 104"/>
                <a:gd name="T2" fmla="*/ 166 w 166"/>
                <a:gd name="T3" fmla="*/ 85 h 104"/>
                <a:gd name="T4" fmla="*/ 114 w 166"/>
                <a:gd name="T5" fmla="*/ 104 h 104"/>
                <a:gd name="T6" fmla="*/ 0 w 166"/>
                <a:gd name="T7" fmla="*/ 19 h 104"/>
                <a:gd name="T8" fmla="*/ 52 w 166"/>
                <a:gd name="T9" fmla="*/ 0 h 104"/>
              </a:gdLst>
              <a:ahLst/>
              <a:cxnLst>
                <a:cxn ang="0">
                  <a:pos x="T0" y="T1"/>
                </a:cxn>
                <a:cxn ang="0">
                  <a:pos x="T2" y="T3"/>
                </a:cxn>
                <a:cxn ang="0">
                  <a:pos x="T4" y="T5"/>
                </a:cxn>
                <a:cxn ang="0">
                  <a:pos x="T6" y="T7"/>
                </a:cxn>
                <a:cxn ang="0">
                  <a:pos x="T8" y="T9"/>
                </a:cxn>
              </a:cxnLst>
              <a:rect l="0" t="0" r="r" b="b"/>
              <a:pathLst>
                <a:path w="166" h="104">
                  <a:moveTo>
                    <a:pt x="52" y="0"/>
                  </a:moveTo>
                  <a:lnTo>
                    <a:pt x="166" y="85"/>
                  </a:lnTo>
                  <a:lnTo>
                    <a:pt x="114" y="104"/>
                  </a:lnTo>
                  <a:lnTo>
                    <a:pt x="0" y="19"/>
                  </a:lnTo>
                  <a:lnTo>
                    <a:pt x="5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23" name="Freeform 489"/>
            <p:cNvSpPr/>
            <p:nvPr/>
          </p:nvSpPr>
          <p:spPr bwMode="auto">
            <a:xfrm>
              <a:off x="-98088" y="1943162"/>
              <a:ext cx="202489" cy="133316"/>
            </a:xfrm>
            <a:custGeom>
              <a:avLst/>
              <a:gdLst>
                <a:gd name="T0" fmla="*/ 52 w 161"/>
                <a:gd name="T1" fmla="*/ 0 h 106"/>
                <a:gd name="T2" fmla="*/ 161 w 161"/>
                <a:gd name="T3" fmla="*/ 85 h 106"/>
                <a:gd name="T4" fmla="*/ 109 w 161"/>
                <a:gd name="T5" fmla="*/ 106 h 106"/>
                <a:gd name="T6" fmla="*/ 0 w 161"/>
                <a:gd name="T7" fmla="*/ 23 h 106"/>
                <a:gd name="T8" fmla="*/ 52 w 161"/>
                <a:gd name="T9" fmla="*/ 0 h 106"/>
              </a:gdLst>
              <a:ahLst/>
              <a:cxnLst>
                <a:cxn ang="0">
                  <a:pos x="T0" y="T1"/>
                </a:cxn>
                <a:cxn ang="0">
                  <a:pos x="T2" y="T3"/>
                </a:cxn>
                <a:cxn ang="0">
                  <a:pos x="T4" y="T5"/>
                </a:cxn>
                <a:cxn ang="0">
                  <a:pos x="T6" y="T7"/>
                </a:cxn>
                <a:cxn ang="0">
                  <a:pos x="T8" y="T9"/>
                </a:cxn>
              </a:cxnLst>
              <a:rect l="0" t="0" r="r" b="b"/>
              <a:pathLst>
                <a:path w="161" h="106">
                  <a:moveTo>
                    <a:pt x="52" y="0"/>
                  </a:moveTo>
                  <a:lnTo>
                    <a:pt x="161" y="85"/>
                  </a:lnTo>
                  <a:lnTo>
                    <a:pt x="109" y="106"/>
                  </a:lnTo>
                  <a:lnTo>
                    <a:pt x="0" y="23"/>
                  </a:lnTo>
                  <a:lnTo>
                    <a:pt x="5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4" name="Freeform 490"/>
            <p:cNvSpPr/>
            <p:nvPr/>
          </p:nvSpPr>
          <p:spPr bwMode="auto">
            <a:xfrm>
              <a:off x="-98088" y="1943162"/>
              <a:ext cx="202489" cy="133316"/>
            </a:xfrm>
            <a:custGeom>
              <a:avLst/>
              <a:gdLst>
                <a:gd name="T0" fmla="*/ 52 w 161"/>
                <a:gd name="T1" fmla="*/ 0 h 106"/>
                <a:gd name="T2" fmla="*/ 161 w 161"/>
                <a:gd name="T3" fmla="*/ 85 h 106"/>
                <a:gd name="T4" fmla="*/ 109 w 161"/>
                <a:gd name="T5" fmla="*/ 106 h 106"/>
                <a:gd name="T6" fmla="*/ 0 w 161"/>
                <a:gd name="T7" fmla="*/ 23 h 106"/>
                <a:gd name="T8" fmla="*/ 52 w 161"/>
                <a:gd name="T9" fmla="*/ 0 h 106"/>
              </a:gdLst>
              <a:ahLst/>
              <a:cxnLst>
                <a:cxn ang="0">
                  <a:pos x="T0" y="T1"/>
                </a:cxn>
                <a:cxn ang="0">
                  <a:pos x="T2" y="T3"/>
                </a:cxn>
                <a:cxn ang="0">
                  <a:pos x="T4" y="T5"/>
                </a:cxn>
                <a:cxn ang="0">
                  <a:pos x="T6" y="T7"/>
                </a:cxn>
                <a:cxn ang="0">
                  <a:pos x="T8" y="T9"/>
                </a:cxn>
              </a:cxnLst>
              <a:rect l="0" t="0" r="r" b="b"/>
              <a:pathLst>
                <a:path w="161" h="106">
                  <a:moveTo>
                    <a:pt x="52" y="0"/>
                  </a:moveTo>
                  <a:lnTo>
                    <a:pt x="161" y="85"/>
                  </a:lnTo>
                  <a:lnTo>
                    <a:pt x="109" y="106"/>
                  </a:lnTo>
                  <a:lnTo>
                    <a:pt x="0" y="23"/>
                  </a:lnTo>
                  <a:lnTo>
                    <a:pt x="5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25" name="Freeform 491"/>
            <p:cNvSpPr/>
            <p:nvPr/>
          </p:nvSpPr>
          <p:spPr bwMode="auto">
            <a:xfrm>
              <a:off x="-98088" y="1943162"/>
              <a:ext cx="202489" cy="133316"/>
            </a:xfrm>
            <a:custGeom>
              <a:avLst/>
              <a:gdLst>
                <a:gd name="T0" fmla="*/ 52 w 161"/>
                <a:gd name="T1" fmla="*/ 0 h 106"/>
                <a:gd name="T2" fmla="*/ 161 w 161"/>
                <a:gd name="T3" fmla="*/ 85 h 106"/>
                <a:gd name="T4" fmla="*/ 109 w 161"/>
                <a:gd name="T5" fmla="*/ 106 h 106"/>
                <a:gd name="T6" fmla="*/ 0 w 161"/>
                <a:gd name="T7" fmla="*/ 23 h 106"/>
                <a:gd name="T8" fmla="*/ 52 w 161"/>
                <a:gd name="T9" fmla="*/ 0 h 106"/>
              </a:gdLst>
              <a:ahLst/>
              <a:cxnLst>
                <a:cxn ang="0">
                  <a:pos x="T0" y="T1"/>
                </a:cxn>
                <a:cxn ang="0">
                  <a:pos x="T2" y="T3"/>
                </a:cxn>
                <a:cxn ang="0">
                  <a:pos x="T4" y="T5"/>
                </a:cxn>
                <a:cxn ang="0">
                  <a:pos x="T6" y="T7"/>
                </a:cxn>
                <a:cxn ang="0">
                  <a:pos x="T8" y="T9"/>
                </a:cxn>
              </a:cxnLst>
              <a:rect l="0" t="0" r="r" b="b"/>
              <a:pathLst>
                <a:path w="161" h="106">
                  <a:moveTo>
                    <a:pt x="52" y="0"/>
                  </a:moveTo>
                  <a:lnTo>
                    <a:pt x="161" y="85"/>
                  </a:lnTo>
                  <a:lnTo>
                    <a:pt x="109" y="106"/>
                  </a:lnTo>
                  <a:lnTo>
                    <a:pt x="0" y="23"/>
                  </a:lnTo>
                  <a:lnTo>
                    <a:pt x="5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6" name="Freeform 492"/>
            <p:cNvSpPr/>
            <p:nvPr/>
          </p:nvSpPr>
          <p:spPr bwMode="auto">
            <a:xfrm>
              <a:off x="-98088" y="1943162"/>
              <a:ext cx="202489" cy="133316"/>
            </a:xfrm>
            <a:custGeom>
              <a:avLst/>
              <a:gdLst>
                <a:gd name="T0" fmla="*/ 52 w 161"/>
                <a:gd name="T1" fmla="*/ 0 h 106"/>
                <a:gd name="T2" fmla="*/ 161 w 161"/>
                <a:gd name="T3" fmla="*/ 85 h 106"/>
                <a:gd name="T4" fmla="*/ 109 w 161"/>
                <a:gd name="T5" fmla="*/ 106 h 106"/>
                <a:gd name="T6" fmla="*/ 0 w 161"/>
                <a:gd name="T7" fmla="*/ 23 h 106"/>
                <a:gd name="T8" fmla="*/ 52 w 161"/>
                <a:gd name="T9" fmla="*/ 0 h 106"/>
              </a:gdLst>
              <a:ahLst/>
              <a:cxnLst>
                <a:cxn ang="0">
                  <a:pos x="T0" y="T1"/>
                </a:cxn>
                <a:cxn ang="0">
                  <a:pos x="T2" y="T3"/>
                </a:cxn>
                <a:cxn ang="0">
                  <a:pos x="T4" y="T5"/>
                </a:cxn>
                <a:cxn ang="0">
                  <a:pos x="T6" y="T7"/>
                </a:cxn>
                <a:cxn ang="0">
                  <a:pos x="T8" y="T9"/>
                </a:cxn>
              </a:cxnLst>
              <a:rect l="0" t="0" r="r" b="b"/>
              <a:pathLst>
                <a:path w="161" h="106">
                  <a:moveTo>
                    <a:pt x="52" y="0"/>
                  </a:moveTo>
                  <a:lnTo>
                    <a:pt x="161" y="85"/>
                  </a:lnTo>
                  <a:lnTo>
                    <a:pt x="109" y="106"/>
                  </a:lnTo>
                  <a:lnTo>
                    <a:pt x="0" y="23"/>
                  </a:lnTo>
                  <a:lnTo>
                    <a:pt x="5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27" name="Freeform 493"/>
            <p:cNvSpPr/>
            <p:nvPr/>
          </p:nvSpPr>
          <p:spPr bwMode="auto">
            <a:xfrm>
              <a:off x="-471623" y="1906689"/>
              <a:ext cx="220096" cy="110677"/>
            </a:xfrm>
            <a:custGeom>
              <a:avLst/>
              <a:gdLst>
                <a:gd name="T0" fmla="*/ 56 w 175"/>
                <a:gd name="T1" fmla="*/ 0 h 88"/>
                <a:gd name="T2" fmla="*/ 175 w 175"/>
                <a:gd name="T3" fmla="*/ 83 h 88"/>
                <a:gd name="T4" fmla="*/ 120 w 175"/>
                <a:gd name="T5" fmla="*/ 88 h 88"/>
                <a:gd name="T6" fmla="*/ 0 w 175"/>
                <a:gd name="T7" fmla="*/ 3 h 88"/>
                <a:gd name="T8" fmla="*/ 56 w 175"/>
                <a:gd name="T9" fmla="*/ 0 h 88"/>
              </a:gdLst>
              <a:ahLst/>
              <a:cxnLst>
                <a:cxn ang="0">
                  <a:pos x="T0" y="T1"/>
                </a:cxn>
                <a:cxn ang="0">
                  <a:pos x="T2" y="T3"/>
                </a:cxn>
                <a:cxn ang="0">
                  <a:pos x="T4" y="T5"/>
                </a:cxn>
                <a:cxn ang="0">
                  <a:pos x="T6" y="T7"/>
                </a:cxn>
                <a:cxn ang="0">
                  <a:pos x="T8" y="T9"/>
                </a:cxn>
              </a:cxnLst>
              <a:rect l="0" t="0" r="r" b="b"/>
              <a:pathLst>
                <a:path w="175" h="88">
                  <a:moveTo>
                    <a:pt x="56" y="0"/>
                  </a:moveTo>
                  <a:lnTo>
                    <a:pt x="175" y="83"/>
                  </a:lnTo>
                  <a:lnTo>
                    <a:pt x="120" y="88"/>
                  </a:lnTo>
                  <a:lnTo>
                    <a:pt x="0" y="3"/>
                  </a:lnTo>
                  <a:lnTo>
                    <a:pt x="56"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8" name="Freeform 494"/>
            <p:cNvSpPr/>
            <p:nvPr/>
          </p:nvSpPr>
          <p:spPr bwMode="auto">
            <a:xfrm>
              <a:off x="-471623" y="1906689"/>
              <a:ext cx="220096" cy="110677"/>
            </a:xfrm>
            <a:custGeom>
              <a:avLst/>
              <a:gdLst>
                <a:gd name="T0" fmla="*/ 56 w 175"/>
                <a:gd name="T1" fmla="*/ 0 h 88"/>
                <a:gd name="T2" fmla="*/ 175 w 175"/>
                <a:gd name="T3" fmla="*/ 83 h 88"/>
                <a:gd name="T4" fmla="*/ 120 w 175"/>
                <a:gd name="T5" fmla="*/ 88 h 88"/>
                <a:gd name="T6" fmla="*/ 0 w 175"/>
                <a:gd name="T7" fmla="*/ 3 h 88"/>
                <a:gd name="T8" fmla="*/ 56 w 175"/>
                <a:gd name="T9" fmla="*/ 0 h 88"/>
              </a:gdLst>
              <a:ahLst/>
              <a:cxnLst>
                <a:cxn ang="0">
                  <a:pos x="T0" y="T1"/>
                </a:cxn>
                <a:cxn ang="0">
                  <a:pos x="T2" y="T3"/>
                </a:cxn>
                <a:cxn ang="0">
                  <a:pos x="T4" y="T5"/>
                </a:cxn>
                <a:cxn ang="0">
                  <a:pos x="T6" y="T7"/>
                </a:cxn>
                <a:cxn ang="0">
                  <a:pos x="T8" y="T9"/>
                </a:cxn>
              </a:cxnLst>
              <a:rect l="0" t="0" r="r" b="b"/>
              <a:pathLst>
                <a:path w="175" h="88">
                  <a:moveTo>
                    <a:pt x="56" y="0"/>
                  </a:moveTo>
                  <a:lnTo>
                    <a:pt x="175" y="83"/>
                  </a:lnTo>
                  <a:lnTo>
                    <a:pt x="120" y="88"/>
                  </a:lnTo>
                  <a:lnTo>
                    <a:pt x="0" y="3"/>
                  </a:lnTo>
                  <a:lnTo>
                    <a:pt x="56"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29" name="Freeform 495"/>
            <p:cNvSpPr/>
            <p:nvPr/>
          </p:nvSpPr>
          <p:spPr bwMode="auto">
            <a:xfrm>
              <a:off x="-471623" y="1906689"/>
              <a:ext cx="220096" cy="110677"/>
            </a:xfrm>
            <a:custGeom>
              <a:avLst/>
              <a:gdLst>
                <a:gd name="T0" fmla="*/ 56 w 175"/>
                <a:gd name="T1" fmla="*/ 0 h 88"/>
                <a:gd name="T2" fmla="*/ 175 w 175"/>
                <a:gd name="T3" fmla="*/ 83 h 88"/>
                <a:gd name="T4" fmla="*/ 120 w 175"/>
                <a:gd name="T5" fmla="*/ 88 h 88"/>
                <a:gd name="T6" fmla="*/ 0 w 175"/>
                <a:gd name="T7" fmla="*/ 3 h 88"/>
                <a:gd name="T8" fmla="*/ 56 w 175"/>
                <a:gd name="T9" fmla="*/ 0 h 88"/>
              </a:gdLst>
              <a:ahLst/>
              <a:cxnLst>
                <a:cxn ang="0">
                  <a:pos x="T0" y="T1"/>
                </a:cxn>
                <a:cxn ang="0">
                  <a:pos x="T2" y="T3"/>
                </a:cxn>
                <a:cxn ang="0">
                  <a:pos x="T4" y="T5"/>
                </a:cxn>
                <a:cxn ang="0">
                  <a:pos x="T6" y="T7"/>
                </a:cxn>
                <a:cxn ang="0">
                  <a:pos x="T8" y="T9"/>
                </a:cxn>
              </a:cxnLst>
              <a:rect l="0" t="0" r="r" b="b"/>
              <a:pathLst>
                <a:path w="175" h="88">
                  <a:moveTo>
                    <a:pt x="56" y="0"/>
                  </a:moveTo>
                  <a:lnTo>
                    <a:pt x="175" y="83"/>
                  </a:lnTo>
                  <a:lnTo>
                    <a:pt x="120" y="88"/>
                  </a:lnTo>
                  <a:lnTo>
                    <a:pt x="0" y="3"/>
                  </a:lnTo>
                  <a:lnTo>
                    <a:pt x="56"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0" name="Freeform 496"/>
            <p:cNvSpPr/>
            <p:nvPr/>
          </p:nvSpPr>
          <p:spPr bwMode="auto">
            <a:xfrm>
              <a:off x="-471623" y="1906689"/>
              <a:ext cx="220096" cy="110677"/>
            </a:xfrm>
            <a:custGeom>
              <a:avLst/>
              <a:gdLst>
                <a:gd name="T0" fmla="*/ 56 w 175"/>
                <a:gd name="T1" fmla="*/ 0 h 88"/>
                <a:gd name="T2" fmla="*/ 175 w 175"/>
                <a:gd name="T3" fmla="*/ 83 h 88"/>
                <a:gd name="T4" fmla="*/ 120 w 175"/>
                <a:gd name="T5" fmla="*/ 88 h 88"/>
                <a:gd name="T6" fmla="*/ 0 w 175"/>
                <a:gd name="T7" fmla="*/ 3 h 88"/>
                <a:gd name="T8" fmla="*/ 56 w 175"/>
                <a:gd name="T9" fmla="*/ 0 h 88"/>
              </a:gdLst>
              <a:ahLst/>
              <a:cxnLst>
                <a:cxn ang="0">
                  <a:pos x="T0" y="T1"/>
                </a:cxn>
                <a:cxn ang="0">
                  <a:pos x="T2" y="T3"/>
                </a:cxn>
                <a:cxn ang="0">
                  <a:pos x="T4" y="T5"/>
                </a:cxn>
                <a:cxn ang="0">
                  <a:pos x="T6" y="T7"/>
                </a:cxn>
                <a:cxn ang="0">
                  <a:pos x="T8" y="T9"/>
                </a:cxn>
              </a:cxnLst>
              <a:rect l="0" t="0" r="r" b="b"/>
              <a:pathLst>
                <a:path w="175" h="88">
                  <a:moveTo>
                    <a:pt x="56" y="0"/>
                  </a:moveTo>
                  <a:lnTo>
                    <a:pt x="175" y="83"/>
                  </a:lnTo>
                  <a:lnTo>
                    <a:pt x="120" y="88"/>
                  </a:lnTo>
                  <a:lnTo>
                    <a:pt x="0" y="3"/>
                  </a:lnTo>
                  <a:lnTo>
                    <a:pt x="56"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31" name="Freeform 497"/>
            <p:cNvSpPr/>
            <p:nvPr/>
          </p:nvSpPr>
          <p:spPr bwMode="auto">
            <a:xfrm>
              <a:off x="-266619" y="1880277"/>
              <a:ext cx="148408" cy="252797"/>
            </a:xfrm>
            <a:custGeom>
              <a:avLst/>
              <a:gdLst>
                <a:gd name="T0" fmla="*/ 4 w 118"/>
                <a:gd name="T1" fmla="*/ 0 h 201"/>
                <a:gd name="T2" fmla="*/ 118 w 118"/>
                <a:gd name="T3" fmla="*/ 85 h 201"/>
                <a:gd name="T4" fmla="*/ 113 w 118"/>
                <a:gd name="T5" fmla="*/ 201 h 201"/>
                <a:gd name="T6" fmla="*/ 0 w 118"/>
                <a:gd name="T7" fmla="*/ 120 h 201"/>
                <a:gd name="T8" fmla="*/ 4 w 118"/>
                <a:gd name="T9" fmla="*/ 0 h 201"/>
              </a:gdLst>
              <a:ahLst/>
              <a:cxnLst>
                <a:cxn ang="0">
                  <a:pos x="T0" y="T1"/>
                </a:cxn>
                <a:cxn ang="0">
                  <a:pos x="T2" y="T3"/>
                </a:cxn>
                <a:cxn ang="0">
                  <a:pos x="T4" y="T5"/>
                </a:cxn>
                <a:cxn ang="0">
                  <a:pos x="T6" y="T7"/>
                </a:cxn>
                <a:cxn ang="0">
                  <a:pos x="T8" y="T9"/>
                </a:cxn>
              </a:cxnLst>
              <a:rect l="0" t="0" r="r" b="b"/>
              <a:pathLst>
                <a:path w="118" h="201">
                  <a:moveTo>
                    <a:pt x="4" y="0"/>
                  </a:moveTo>
                  <a:lnTo>
                    <a:pt x="118" y="85"/>
                  </a:lnTo>
                  <a:lnTo>
                    <a:pt x="113" y="201"/>
                  </a:lnTo>
                  <a:lnTo>
                    <a:pt x="0" y="120"/>
                  </a:lnTo>
                  <a:lnTo>
                    <a:pt x="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2" name="Freeform 498"/>
            <p:cNvSpPr/>
            <p:nvPr/>
          </p:nvSpPr>
          <p:spPr bwMode="auto">
            <a:xfrm>
              <a:off x="-266619" y="1880277"/>
              <a:ext cx="148408" cy="252797"/>
            </a:xfrm>
            <a:custGeom>
              <a:avLst/>
              <a:gdLst>
                <a:gd name="T0" fmla="*/ 4 w 118"/>
                <a:gd name="T1" fmla="*/ 0 h 201"/>
                <a:gd name="T2" fmla="*/ 118 w 118"/>
                <a:gd name="T3" fmla="*/ 85 h 201"/>
                <a:gd name="T4" fmla="*/ 113 w 118"/>
                <a:gd name="T5" fmla="*/ 201 h 201"/>
                <a:gd name="T6" fmla="*/ 0 w 118"/>
                <a:gd name="T7" fmla="*/ 120 h 201"/>
                <a:gd name="T8" fmla="*/ 4 w 118"/>
                <a:gd name="T9" fmla="*/ 0 h 201"/>
              </a:gdLst>
              <a:ahLst/>
              <a:cxnLst>
                <a:cxn ang="0">
                  <a:pos x="T0" y="T1"/>
                </a:cxn>
                <a:cxn ang="0">
                  <a:pos x="T2" y="T3"/>
                </a:cxn>
                <a:cxn ang="0">
                  <a:pos x="T4" y="T5"/>
                </a:cxn>
                <a:cxn ang="0">
                  <a:pos x="T6" y="T7"/>
                </a:cxn>
                <a:cxn ang="0">
                  <a:pos x="T8" y="T9"/>
                </a:cxn>
              </a:cxnLst>
              <a:rect l="0" t="0" r="r" b="b"/>
              <a:pathLst>
                <a:path w="118" h="201">
                  <a:moveTo>
                    <a:pt x="4" y="0"/>
                  </a:moveTo>
                  <a:lnTo>
                    <a:pt x="118" y="85"/>
                  </a:lnTo>
                  <a:lnTo>
                    <a:pt x="113" y="201"/>
                  </a:lnTo>
                  <a:lnTo>
                    <a:pt x="0" y="120"/>
                  </a:lnTo>
                  <a:lnTo>
                    <a:pt x="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33" name="Freeform 499"/>
            <p:cNvSpPr/>
            <p:nvPr/>
          </p:nvSpPr>
          <p:spPr bwMode="auto">
            <a:xfrm>
              <a:off x="-266619" y="1880277"/>
              <a:ext cx="148408" cy="252797"/>
            </a:xfrm>
            <a:custGeom>
              <a:avLst/>
              <a:gdLst>
                <a:gd name="T0" fmla="*/ 4 w 118"/>
                <a:gd name="T1" fmla="*/ 0 h 201"/>
                <a:gd name="T2" fmla="*/ 118 w 118"/>
                <a:gd name="T3" fmla="*/ 85 h 201"/>
                <a:gd name="T4" fmla="*/ 113 w 118"/>
                <a:gd name="T5" fmla="*/ 201 h 201"/>
                <a:gd name="T6" fmla="*/ 0 w 118"/>
                <a:gd name="T7" fmla="*/ 120 h 201"/>
                <a:gd name="T8" fmla="*/ 4 w 118"/>
                <a:gd name="T9" fmla="*/ 0 h 201"/>
              </a:gdLst>
              <a:ahLst/>
              <a:cxnLst>
                <a:cxn ang="0">
                  <a:pos x="T0" y="T1"/>
                </a:cxn>
                <a:cxn ang="0">
                  <a:pos x="T2" y="T3"/>
                </a:cxn>
                <a:cxn ang="0">
                  <a:pos x="T4" y="T5"/>
                </a:cxn>
                <a:cxn ang="0">
                  <a:pos x="T6" y="T7"/>
                </a:cxn>
                <a:cxn ang="0">
                  <a:pos x="T8" y="T9"/>
                </a:cxn>
              </a:cxnLst>
              <a:rect l="0" t="0" r="r" b="b"/>
              <a:pathLst>
                <a:path w="118" h="201">
                  <a:moveTo>
                    <a:pt x="4" y="0"/>
                  </a:moveTo>
                  <a:lnTo>
                    <a:pt x="118" y="85"/>
                  </a:lnTo>
                  <a:lnTo>
                    <a:pt x="113" y="201"/>
                  </a:lnTo>
                  <a:lnTo>
                    <a:pt x="0" y="120"/>
                  </a:lnTo>
                  <a:lnTo>
                    <a:pt x="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4" name="Freeform 500"/>
            <p:cNvSpPr/>
            <p:nvPr/>
          </p:nvSpPr>
          <p:spPr bwMode="auto">
            <a:xfrm>
              <a:off x="-266619" y="1880277"/>
              <a:ext cx="148408" cy="252797"/>
            </a:xfrm>
            <a:custGeom>
              <a:avLst/>
              <a:gdLst>
                <a:gd name="T0" fmla="*/ 4 w 118"/>
                <a:gd name="T1" fmla="*/ 0 h 201"/>
                <a:gd name="T2" fmla="*/ 118 w 118"/>
                <a:gd name="T3" fmla="*/ 85 h 201"/>
                <a:gd name="T4" fmla="*/ 113 w 118"/>
                <a:gd name="T5" fmla="*/ 201 h 201"/>
                <a:gd name="T6" fmla="*/ 0 w 118"/>
                <a:gd name="T7" fmla="*/ 120 h 201"/>
                <a:gd name="T8" fmla="*/ 4 w 118"/>
                <a:gd name="T9" fmla="*/ 0 h 201"/>
              </a:gdLst>
              <a:ahLst/>
              <a:cxnLst>
                <a:cxn ang="0">
                  <a:pos x="T0" y="T1"/>
                </a:cxn>
                <a:cxn ang="0">
                  <a:pos x="T2" y="T3"/>
                </a:cxn>
                <a:cxn ang="0">
                  <a:pos x="T4" y="T5"/>
                </a:cxn>
                <a:cxn ang="0">
                  <a:pos x="T6" y="T7"/>
                </a:cxn>
                <a:cxn ang="0">
                  <a:pos x="T8" y="T9"/>
                </a:cxn>
              </a:cxnLst>
              <a:rect l="0" t="0" r="r" b="b"/>
              <a:pathLst>
                <a:path w="118" h="201">
                  <a:moveTo>
                    <a:pt x="4" y="0"/>
                  </a:moveTo>
                  <a:lnTo>
                    <a:pt x="118" y="85"/>
                  </a:lnTo>
                  <a:lnTo>
                    <a:pt x="113" y="201"/>
                  </a:lnTo>
                  <a:lnTo>
                    <a:pt x="0" y="120"/>
                  </a:lnTo>
                  <a:lnTo>
                    <a:pt x="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35" name="Freeform 501"/>
            <p:cNvSpPr/>
            <p:nvPr/>
          </p:nvSpPr>
          <p:spPr bwMode="auto">
            <a:xfrm>
              <a:off x="-335792" y="2031201"/>
              <a:ext cx="211293" cy="113193"/>
            </a:xfrm>
            <a:custGeom>
              <a:avLst/>
              <a:gdLst>
                <a:gd name="T0" fmla="*/ 55 w 168"/>
                <a:gd name="T1" fmla="*/ 0 h 90"/>
                <a:gd name="T2" fmla="*/ 168 w 168"/>
                <a:gd name="T3" fmla="*/ 81 h 90"/>
                <a:gd name="T4" fmla="*/ 114 w 168"/>
                <a:gd name="T5" fmla="*/ 90 h 90"/>
                <a:gd name="T6" fmla="*/ 0 w 168"/>
                <a:gd name="T7" fmla="*/ 10 h 90"/>
                <a:gd name="T8" fmla="*/ 55 w 168"/>
                <a:gd name="T9" fmla="*/ 0 h 90"/>
              </a:gdLst>
              <a:ahLst/>
              <a:cxnLst>
                <a:cxn ang="0">
                  <a:pos x="T0" y="T1"/>
                </a:cxn>
                <a:cxn ang="0">
                  <a:pos x="T2" y="T3"/>
                </a:cxn>
                <a:cxn ang="0">
                  <a:pos x="T4" y="T5"/>
                </a:cxn>
                <a:cxn ang="0">
                  <a:pos x="T6" y="T7"/>
                </a:cxn>
                <a:cxn ang="0">
                  <a:pos x="T8" y="T9"/>
                </a:cxn>
              </a:cxnLst>
              <a:rect l="0" t="0" r="r" b="b"/>
              <a:pathLst>
                <a:path w="168" h="90">
                  <a:moveTo>
                    <a:pt x="55" y="0"/>
                  </a:moveTo>
                  <a:lnTo>
                    <a:pt x="168" y="81"/>
                  </a:lnTo>
                  <a:lnTo>
                    <a:pt x="114" y="90"/>
                  </a:lnTo>
                  <a:lnTo>
                    <a:pt x="0" y="10"/>
                  </a:lnTo>
                  <a:lnTo>
                    <a:pt x="5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6" name="Freeform 502"/>
            <p:cNvSpPr/>
            <p:nvPr/>
          </p:nvSpPr>
          <p:spPr bwMode="auto">
            <a:xfrm>
              <a:off x="-335792" y="2031201"/>
              <a:ext cx="211293" cy="113193"/>
            </a:xfrm>
            <a:custGeom>
              <a:avLst/>
              <a:gdLst>
                <a:gd name="T0" fmla="*/ 55 w 168"/>
                <a:gd name="T1" fmla="*/ 0 h 90"/>
                <a:gd name="T2" fmla="*/ 168 w 168"/>
                <a:gd name="T3" fmla="*/ 81 h 90"/>
                <a:gd name="T4" fmla="*/ 114 w 168"/>
                <a:gd name="T5" fmla="*/ 90 h 90"/>
                <a:gd name="T6" fmla="*/ 0 w 168"/>
                <a:gd name="T7" fmla="*/ 10 h 90"/>
                <a:gd name="T8" fmla="*/ 55 w 168"/>
                <a:gd name="T9" fmla="*/ 0 h 90"/>
              </a:gdLst>
              <a:ahLst/>
              <a:cxnLst>
                <a:cxn ang="0">
                  <a:pos x="T0" y="T1"/>
                </a:cxn>
                <a:cxn ang="0">
                  <a:pos x="T2" y="T3"/>
                </a:cxn>
                <a:cxn ang="0">
                  <a:pos x="T4" y="T5"/>
                </a:cxn>
                <a:cxn ang="0">
                  <a:pos x="T6" y="T7"/>
                </a:cxn>
                <a:cxn ang="0">
                  <a:pos x="T8" y="T9"/>
                </a:cxn>
              </a:cxnLst>
              <a:rect l="0" t="0" r="r" b="b"/>
              <a:pathLst>
                <a:path w="168" h="90">
                  <a:moveTo>
                    <a:pt x="55" y="0"/>
                  </a:moveTo>
                  <a:lnTo>
                    <a:pt x="168" y="81"/>
                  </a:lnTo>
                  <a:lnTo>
                    <a:pt x="114" y="90"/>
                  </a:lnTo>
                  <a:lnTo>
                    <a:pt x="0" y="10"/>
                  </a:lnTo>
                  <a:lnTo>
                    <a:pt x="5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37" name="Freeform 503"/>
            <p:cNvSpPr/>
            <p:nvPr/>
          </p:nvSpPr>
          <p:spPr bwMode="auto">
            <a:xfrm>
              <a:off x="-335792" y="2031201"/>
              <a:ext cx="211293" cy="113193"/>
            </a:xfrm>
            <a:custGeom>
              <a:avLst/>
              <a:gdLst>
                <a:gd name="T0" fmla="*/ 55 w 168"/>
                <a:gd name="T1" fmla="*/ 0 h 90"/>
                <a:gd name="T2" fmla="*/ 168 w 168"/>
                <a:gd name="T3" fmla="*/ 81 h 90"/>
                <a:gd name="T4" fmla="*/ 114 w 168"/>
                <a:gd name="T5" fmla="*/ 90 h 90"/>
                <a:gd name="T6" fmla="*/ 0 w 168"/>
                <a:gd name="T7" fmla="*/ 10 h 90"/>
                <a:gd name="T8" fmla="*/ 55 w 168"/>
                <a:gd name="T9" fmla="*/ 0 h 90"/>
              </a:gdLst>
              <a:ahLst/>
              <a:cxnLst>
                <a:cxn ang="0">
                  <a:pos x="T0" y="T1"/>
                </a:cxn>
                <a:cxn ang="0">
                  <a:pos x="T2" y="T3"/>
                </a:cxn>
                <a:cxn ang="0">
                  <a:pos x="T4" y="T5"/>
                </a:cxn>
                <a:cxn ang="0">
                  <a:pos x="T6" y="T7"/>
                </a:cxn>
                <a:cxn ang="0">
                  <a:pos x="T8" y="T9"/>
                </a:cxn>
              </a:cxnLst>
              <a:rect l="0" t="0" r="r" b="b"/>
              <a:pathLst>
                <a:path w="168" h="90">
                  <a:moveTo>
                    <a:pt x="55" y="0"/>
                  </a:moveTo>
                  <a:lnTo>
                    <a:pt x="168" y="81"/>
                  </a:lnTo>
                  <a:lnTo>
                    <a:pt x="114" y="90"/>
                  </a:lnTo>
                  <a:lnTo>
                    <a:pt x="0" y="10"/>
                  </a:lnTo>
                  <a:lnTo>
                    <a:pt x="5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8" name="Freeform 504"/>
            <p:cNvSpPr/>
            <p:nvPr/>
          </p:nvSpPr>
          <p:spPr bwMode="auto">
            <a:xfrm>
              <a:off x="-335792" y="2031201"/>
              <a:ext cx="211293" cy="113193"/>
            </a:xfrm>
            <a:custGeom>
              <a:avLst/>
              <a:gdLst>
                <a:gd name="T0" fmla="*/ 55 w 168"/>
                <a:gd name="T1" fmla="*/ 0 h 90"/>
                <a:gd name="T2" fmla="*/ 168 w 168"/>
                <a:gd name="T3" fmla="*/ 81 h 90"/>
                <a:gd name="T4" fmla="*/ 114 w 168"/>
                <a:gd name="T5" fmla="*/ 90 h 90"/>
                <a:gd name="T6" fmla="*/ 0 w 168"/>
                <a:gd name="T7" fmla="*/ 10 h 90"/>
                <a:gd name="T8" fmla="*/ 55 w 168"/>
                <a:gd name="T9" fmla="*/ 0 h 90"/>
              </a:gdLst>
              <a:ahLst/>
              <a:cxnLst>
                <a:cxn ang="0">
                  <a:pos x="T0" y="T1"/>
                </a:cxn>
                <a:cxn ang="0">
                  <a:pos x="T2" y="T3"/>
                </a:cxn>
                <a:cxn ang="0">
                  <a:pos x="T4" y="T5"/>
                </a:cxn>
                <a:cxn ang="0">
                  <a:pos x="T6" y="T7"/>
                </a:cxn>
                <a:cxn ang="0">
                  <a:pos x="T8" y="T9"/>
                </a:cxn>
              </a:cxnLst>
              <a:rect l="0" t="0" r="r" b="b"/>
              <a:pathLst>
                <a:path w="168" h="90">
                  <a:moveTo>
                    <a:pt x="55" y="0"/>
                  </a:moveTo>
                  <a:lnTo>
                    <a:pt x="168" y="81"/>
                  </a:lnTo>
                  <a:lnTo>
                    <a:pt x="114" y="90"/>
                  </a:lnTo>
                  <a:lnTo>
                    <a:pt x="0" y="10"/>
                  </a:lnTo>
                  <a:lnTo>
                    <a:pt x="5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39" name="Freeform 505"/>
            <p:cNvSpPr/>
            <p:nvPr/>
          </p:nvSpPr>
          <p:spPr bwMode="auto">
            <a:xfrm>
              <a:off x="-1092924" y="433929"/>
              <a:ext cx="900509" cy="530747"/>
            </a:xfrm>
            <a:custGeom>
              <a:avLst/>
              <a:gdLst>
                <a:gd name="T0" fmla="*/ 135 w 716"/>
                <a:gd name="T1" fmla="*/ 422 h 422"/>
                <a:gd name="T2" fmla="*/ 154 w 716"/>
                <a:gd name="T3" fmla="*/ 382 h 422"/>
                <a:gd name="T4" fmla="*/ 180 w 716"/>
                <a:gd name="T5" fmla="*/ 345 h 422"/>
                <a:gd name="T6" fmla="*/ 206 w 716"/>
                <a:gd name="T7" fmla="*/ 307 h 422"/>
                <a:gd name="T8" fmla="*/ 234 w 716"/>
                <a:gd name="T9" fmla="*/ 276 h 422"/>
                <a:gd name="T10" fmla="*/ 265 w 716"/>
                <a:gd name="T11" fmla="*/ 245 h 422"/>
                <a:gd name="T12" fmla="*/ 300 w 716"/>
                <a:gd name="T13" fmla="*/ 217 h 422"/>
                <a:gd name="T14" fmla="*/ 335 w 716"/>
                <a:gd name="T15" fmla="*/ 193 h 422"/>
                <a:gd name="T16" fmla="*/ 373 w 716"/>
                <a:gd name="T17" fmla="*/ 172 h 422"/>
                <a:gd name="T18" fmla="*/ 413 w 716"/>
                <a:gd name="T19" fmla="*/ 156 h 422"/>
                <a:gd name="T20" fmla="*/ 454 w 716"/>
                <a:gd name="T21" fmla="*/ 141 h 422"/>
                <a:gd name="T22" fmla="*/ 496 w 716"/>
                <a:gd name="T23" fmla="*/ 130 h 422"/>
                <a:gd name="T24" fmla="*/ 539 w 716"/>
                <a:gd name="T25" fmla="*/ 122 h 422"/>
                <a:gd name="T26" fmla="*/ 584 w 716"/>
                <a:gd name="T27" fmla="*/ 118 h 422"/>
                <a:gd name="T28" fmla="*/ 626 w 716"/>
                <a:gd name="T29" fmla="*/ 120 h 422"/>
                <a:gd name="T30" fmla="*/ 671 w 716"/>
                <a:gd name="T31" fmla="*/ 122 h 422"/>
                <a:gd name="T32" fmla="*/ 716 w 716"/>
                <a:gd name="T33" fmla="*/ 132 h 422"/>
                <a:gd name="T34" fmla="*/ 576 w 716"/>
                <a:gd name="T35" fmla="*/ 7 h 422"/>
                <a:gd name="T36" fmla="*/ 532 w 716"/>
                <a:gd name="T37" fmla="*/ 2 h 422"/>
                <a:gd name="T38" fmla="*/ 487 w 716"/>
                <a:gd name="T39" fmla="*/ 0 h 422"/>
                <a:gd name="T40" fmla="*/ 439 w 716"/>
                <a:gd name="T41" fmla="*/ 2 h 422"/>
                <a:gd name="T42" fmla="*/ 395 w 716"/>
                <a:gd name="T43" fmla="*/ 7 h 422"/>
                <a:gd name="T44" fmla="*/ 352 w 716"/>
                <a:gd name="T45" fmla="*/ 16 h 422"/>
                <a:gd name="T46" fmla="*/ 310 w 716"/>
                <a:gd name="T47" fmla="*/ 30 h 422"/>
                <a:gd name="T48" fmla="*/ 267 w 716"/>
                <a:gd name="T49" fmla="*/ 47 h 422"/>
                <a:gd name="T50" fmla="*/ 227 w 716"/>
                <a:gd name="T51" fmla="*/ 66 h 422"/>
                <a:gd name="T52" fmla="*/ 189 w 716"/>
                <a:gd name="T53" fmla="*/ 89 h 422"/>
                <a:gd name="T54" fmla="*/ 154 w 716"/>
                <a:gd name="T55" fmla="*/ 115 h 422"/>
                <a:gd name="T56" fmla="*/ 121 w 716"/>
                <a:gd name="T57" fmla="*/ 146 h 422"/>
                <a:gd name="T58" fmla="*/ 87 w 716"/>
                <a:gd name="T59" fmla="*/ 177 h 422"/>
                <a:gd name="T60" fmla="*/ 59 w 716"/>
                <a:gd name="T61" fmla="*/ 212 h 422"/>
                <a:gd name="T62" fmla="*/ 33 w 716"/>
                <a:gd name="T63" fmla="*/ 250 h 422"/>
                <a:gd name="T64" fmla="*/ 12 w 716"/>
                <a:gd name="T65" fmla="*/ 290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16" h="422">
                  <a:moveTo>
                    <a:pt x="0" y="311"/>
                  </a:moveTo>
                  <a:lnTo>
                    <a:pt x="135" y="422"/>
                  </a:lnTo>
                  <a:lnTo>
                    <a:pt x="144" y="401"/>
                  </a:lnTo>
                  <a:lnTo>
                    <a:pt x="154" y="382"/>
                  </a:lnTo>
                  <a:lnTo>
                    <a:pt x="165" y="361"/>
                  </a:lnTo>
                  <a:lnTo>
                    <a:pt x="180" y="345"/>
                  </a:lnTo>
                  <a:lnTo>
                    <a:pt x="191" y="326"/>
                  </a:lnTo>
                  <a:lnTo>
                    <a:pt x="206" y="307"/>
                  </a:lnTo>
                  <a:lnTo>
                    <a:pt x="220" y="290"/>
                  </a:lnTo>
                  <a:lnTo>
                    <a:pt x="234" y="276"/>
                  </a:lnTo>
                  <a:lnTo>
                    <a:pt x="248" y="259"/>
                  </a:lnTo>
                  <a:lnTo>
                    <a:pt x="265" y="245"/>
                  </a:lnTo>
                  <a:lnTo>
                    <a:pt x="281" y="231"/>
                  </a:lnTo>
                  <a:lnTo>
                    <a:pt x="300" y="217"/>
                  </a:lnTo>
                  <a:lnTo>
                    <a:pt x="317" y="205"/>
                  </a:lnTo>
                  <a:lnTo>
                    <a:pt x="335" y="193"/>
                  </a:lnTo>
                  <a:lnTo>
                    <a:pt x="354" y="184"/>
                  </a:lnTo>
                  <a:lnTo>
                    <a:pt x="373" y="172"/>
                  </a:lnTo>
                  <a:lnTo>
                    <a:pt x="392" y="165"/>
                  </a:lnTo>
                  <a:lnTo>
                    <a:pt x="413" y="156"/>
                  </a:lnTo>
                  <a:lnTo>
                    <a:pt x="432" y="148"/>
                  </a:lnTo>
                  <a:lnTo>
                    <a:pt x="454" y="141"/>
                  </a:lnTo>
                  <a:lnTo>
                    <a:pt x="475" y="134"/>
                  </a:lnTo>
                  <a:lnTo>
                    <a:pt x="496" y="130"/>
                  </a:lnTo>
                  <a:lnTo>
                    <a:pt x="517" y="127"/>
                  </a:lnTo>
                  <a:lnTo>
                    <a:pt x="539" y="122"/>
                  </a:lnTo>
                  <a:lnTo>
                    <a:pt x="560" y="120"/>
                  </a:lnTo>
                  <a:lnTo>
                    <a:pt x="584" y="118"/>
                  </a:lnTo>
                  <a:lnTo>
                    <a:pt x="605" y="118"/>
                  </a:lnTo>
                  <a:lnTo>
                    <a:pt x="626" y="120"/>
                  </a:lnTo>
                  <a:lnTo>
                    <a:pt x="650" y="120"/>
                  </a:lnTo>
                  <a:lnTo>
                    <a:pt x="671" y="122"/>
                  </a:lnTo>
                  <a:lnTo>
                    <a:pt x="695" y="127"/>
                  </a:lnTo>
                  <a:lnTo>
                    <a:pt x="716" y="132"/>
                  </a:lnTo>
                  <a:lnTo>
                    <a:pt x="600" y="11"/>
                  </a:lnTo>
                  <a:lnTo>
                    <a:pt x="576" y="7"/>
                  </a:lnTo>
                  <a:lnTo>
                    <a:pt x="555" y="4"/>
                  </a:lnTo>
                  <a:lnTo>
                    <a:pt x="532" y="2"/>
                  </a:lnTo>
                  <a:lnTo>
                    <a:pt x="508" y="0"/>
                  </a:lnTo>
                  <a:lnTo>
                    <a:pt x="487" y="0"/>
                  </a:lnTo>
                  <a:lnTo>
                    <a:pt x="463" y="0"/>
                  </a:lnTo>
                  <a:lnTo>
                    <a:pt x="439" y="2"/>
                  </a:lnTo>
                  <a:lnTo>
                    <a:pt x="418" y="4"/>
                  </a:lnTo>
                  <a:lnTo>
                    <a:pt x="395" y="7"/>
                  </a:lnTo>
                  <a:lnTo>
                    <a:pt x="373" y="11"/>
                  </a:lnTo>
                  <a:lnTo>
                    <a:pt x="352" y="16"/>
                  </a:lnTo>
                  <a:lnTo>
                    <a:pt x="331" y="23"/>
                  </a:lnTo>
                  <a:lnTo>
                    <a:pt x="310" y="30"/>
                  </a:lnTo>
                  <a:lnTo>
                    <a:pt x="288" y="37"/>
                  </a:lnTo>
                  <a:lnTo>
                    <a:pt x="267" y="47"/>
                  </a:lnTo>
                  <a:lnTo>
                    <a:pt x="248" y="56"/>
                  </a:lnTo>
                  <a:lnTo>
                    <a:pt x="227" y="66"/>
                  </a:lnTo>
                  <a:lnTo>
                    <a:pt x="208" y="78"/>
                  </a:lnTo>
                  <a:lnTo>
                    <a:pt x="189" y="89"/>
                  </a:lnTo>
                  <a:lnTo>
                    <a:pt x="170" y="101"/>
                  </a:lnTo>
                  <a:lnTo>
                    <a:pt x="154" y="115"/>
                  </a:lnTo>
                  <a:lnTo>
                    <a:pt x="137" y="130"/>
                  </a:lnTo>
                  <a:lnTo>
                    <a:pt x="121" y="146"/>
                  </a:lnTo>
                  <a:lnTo>
                    <a:pt x="104" y="160"/>
                  </a:lnTo>
                  <a:lnTo>
                    <a:pt x="87" y="177"/>
                  </a:lnTo>
                  <a:lnTo>
                    <a:pt x="73" y="196"/>
                  </a:lnTo>
                  <a:lnTo>
                    <a:pt x="59" y="212"/>
                  </a:lnTo>
                  <a:lnTo>
                    <a:pt x="47" y="231"/>
                  </a:lnTo>
                  <a:lnTo>
                    <a:pt x="33" y="250"/>
                  </a:lnTo>
                  <a:lnTo>
                    <a:pt x="21" y="269"/>
                  </a:lnTo>
                  <a:lnTo>
                    <a:pt x="12" y="290"/>
                  </a:lnTo>
                  <a:lnTo>
                    <a:pt x="0" y="311"/>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0" name="Freeform 506"/>
            <p:cNvSpPr/>
            <p:nvPr/>
          </p:nvSpPr>
          <p:spPr bwMode="auto">
            <a:xfrm>
              <a:off x="-1092924" y="433929"/>
              <a:ext cx="900509" cy="530747"/>
            </a:xfrm>
            <a:custGeom>
              <a:avLst/>
              <a:gdLst>
                <a:gd name="T0" fmla="*/ 135 w 716"/>
                <a:gd name="T1" fmla="*/ 422 h 422"/>
                <a:gd name="T2" fmla="*/ 154 w 716"/>
                <a:gd name="T3" fmla="*/ 382 h 422"/>
                <a:gd name="T4" fmla="*/ 180 w 716"/>
                <a:gd name="T5" fmla="*/ 345 h 422"/>
                <a:gd name="T6" fmla="*/ 206 w 716"/>
                <a:gd name="T7" fmla="*/ 307 h 422"/>
                <a:gd name="T8" fmla="*/ 234 w 716"/>
                <a:gd name="T9" fmla="*/ 276 h 422"/>
                <a:gd name="T10" fmla="*/ 265 w 716"/>
                <a:gd name="T11" fmla="*/ 245 h 422"/>
                <a:gd name="T12" fmla="*/ 300 w 716"/>
                <a:gd name="T13" fmla="*/ 217 h 422"/>
                <a:gd name="T14" fmla="*/ 335 w 716"/>
                <a:gd name="T15" fmla="*/ 193 h 422"/>
                <a:gd name="T16" fmla="*/ 373 w 716"/>
                <a:gd name="T17" fmla="*/ 172 h 422"/>
                <a:gd name="T18" fmla="*/ 413 w 716"/>
                <a:gd name="T19" fmla="*/ 156 h 422"/>
                <a:gd name="T20" fmla="*/ 454 w 716"/>
                <a:gd name="T21" fmla="*/ 141 h 422"/>
                <a:gd name="T22" fmla="*/ 496 w 716"/>
                <a:gd name="T23" fmla="*/ 130 h 422"/>
                <a:gd name="T24" fmla="*/ 539 w 716"/>
                <a:gd name="T25" fmla="*/ 122 h 422"/>
                <a:gd name="T26" fmla="*/ 584 w 716"/>
                <a:gd name="T27" fmla="*/ 118 h 422"/>
                <a:gd name="T28" fmla="*/ 626 w 716"/>
                <a:gd name="T29" fmla="*/ 120 h 422"/>
                <a:gd name="T30" fmla="*/ 671 w 716"/>
                <a:gd name="T31" fmla="*/ 122 h 422"/>
                <a:gd name="T32" fmla="*/ 716 w 716"/>
                <a:gd name="T33" fmla="*/ 132 h 422"/>
                <a:gd name="T34" fmla="*/ 576 w 716"/>
                <a:gd name="T35" fmla="*/ 7 h 422"/>
                <a:gd name="T36" fmla="*/ 532 w 716"/>
                <a:gd name="T37" fmla="*/ 2 h 422"/>
                <a:gd name="T38" fmla="*/ 487 w 716"/>
                <a:gd name="T39" fmla="*/ 0 h 422"/>
                <a:gd name="T40" fmla="*/ 439 w 716"/>
                <a:gd name="T41" fmla="*/ 2 h 422"/>
                <a:gd name="T42" fmla="*/ 395 w 716"/>
                <a:gd name="T43" fmla="*/ 7 h 422"/>
                <a:gd name="T44" fmla="*/ 352 w 716"/>
                <a:gd name="T45" fmla="*/ 16 h 422"/>
                <a:gd name="T46" fmla="*/ 310 w 716"/>
                <a:gd name="T47" fmla="*/ 30 h 422"/>
                <a:gd name="T48" fmla="*/ 267 w 716"/>
                <a:gd name="T49" fmla="*/ 47 h 422"/>
                <a:gd name="T50" fmla="*/ 227 w 716"/>
                <a:gd name="T51" fmla="*/ 66 h 422"/>
                <a:gd name="T52" fmla="*/ 189 w 716"/>
                <a:gd name="T53" fmla="*/ 89 h 422"/>
                <a:gd name="T54" fmla="*/ 154 w 716"/>
                <a:gd name="T55" fmla="*/ 115 h 422"/>
                <a:gd name="T56" fmla="*/ 121 w 716"/>
                <a:gd name="T57" fmla="*/ 146 h 422"/>
                <a:gd name="T58" fmla="*/ 87 w 716"/>
                <a:gd name="T59" fmla="*/ 177 h 422"/>
                <a:gd name="T60" fmla="*/ 59 w 716"/>
                <a:gd name="T61" fmla="*/ 212 h 422"/>
                <a:gd name="T62" fmla="*/ 33 w 716"/>
                <a:gd name="T63" fmla="*/ 250 h 422"/>
                <a:gd name="T64" fmla="*/ 12 w 716"/>
                <a:gd name="T65" fmla="*/ 290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16" h="422">
                  <a:moveTo>
                    <a:pt x="0" y="311"/>
                  </a:moveTo>
                  <a:lnTo>
                    <a:pt x="135" y="422"/>
                  </a:lnTo>
                  <a:lnTo>
                    <a:pt x="144" y="401"/>
                  </a:lnTo>
                  <a:lnTo>
                    <a:pt x="154" y="382"/>
                  </a:lnTo>
                  <a:lnTo>
                    <a:pt x="165" y="361"/>
                  </a:lnTo>
                  <a:lnTo>
                    <a:pt x="180" y="345"/>
                  </a:lnTo>
                  <a:lnTo>
                    <a:pt x="191" y="326"/>
                  </a:lnTo>
                  <a:lnTo>
                    <a:pt x="206" y="307"/>
                  </a:lnTo>
                  <a:lnTo>
                    <a:pt x="220" y="290"/>
                  </a:lnTo>
                  <a:lnTo>
                    <a:pt x="234" y="276"/>
                  </a:lnTo>
                  <a:lnTo>
                    <a:pt x="248" y="259"/>
                  </a:lnTo>
                  <a:lnTo>
                    <a:pt x="265" y="245"/>
                  </a:lnTo>
                  <a:lnTo>
                    <a:pt x="281" y="231"/>
                  </a:lnTo>
                  <a:lnTo>
                    <a:pt x="300" y="217"/>
                  </a:lnTo>
                  <a:lnTo>
                    <a:pt x="317" y="205"/>
                  </a:lnTo>
                  <a:lnTo>
                    <a:pt x="335" y="193"/>
                  </a:lnTo>
                  <a:lnTo>
                    <a:pt x="354" y="184"/>
                  </a:lnTo>
                  <a:lnTo>
                    <a:pt x="373" y="172"/>
                  </a:lnTo>
                  <a:lnTo>
                    <a:pt x="392" y="165"/>
                  </a:lnTo>
                  <a:lnTo>
                    <a:pt x="413" y="156"/>
                  </a:lnTo>
                  <a:lnTo>
                    <a:pt x="432" y="148"/>
                  </a:lnTo>
                  <a:lnTo>
                    <a:pt x="454" y="141"/>
                  </a:lnTo>
                  <a:lnTo>
                    <a:pt x="475" y="134"/>
                  </a:lnTo>
                  <a:lnTo>
                    <a:pt x="496" y="130"/>
                  </a:lnTo>
                  <a:lnTo>
                    <a:pt x="517" y="127"/>
                  </a:lnTo>
                  <a:lnTo>
                    <a:pt x="539" y="122"/>
                  </a:lnTo>
                  <a:lnTo>
                    <a:pt x="560" y="120"/>
                  </a:lnTo>
                  <a:lnTo>
                    <a:pt x="584" y="118"/>
                  </a:lnTo>
                  <a:lnTo>
                    <a:pt x="605" y="118"/>
                  </a:lnTo>
                  <a:lnTo>
                    <a:pt x="626" y="120"/>
                  </a:lnTo>
                  <a:lnTo>
                    <a:pt x="650" y="120"/>
                  </a:lnTo>
                  <a:lnTo>
                    <a:pt x="671" y="122"/>
                  </a:lnTo>
                  <a:lnTo>
                    <a:pt x="695" y="127"/>
                  </a:lnTo>
                  <a:lnTo>
                    <a:pt x="716" y="132"/>
                  </a:lnTo>
                  <a:lnTo>
                    <a:pt x="600" y="11"/>
                  </a:lnTo>
                  <a:lnTo>
                    <a:pt x="576" y="7"/>
                  </a:lnTo>
                  <a:lnTo>
                    <a:pt x="555" y="4"/>
                  </a:lnTo>
                  <a:lnTo>
                    <a:pt x="532" y="2"/>
                  </a:lnTo>
                  <a:lnTo>
                    <a:pt x="508" y="0"/>
                  </a:lnTo>
                  <a:lnTo>
                    <a:pt x="487" y="0"/>
                  </a:lnTo>
                  <a:lnTo>
                    <a:pt x="463" y="0"/>
                  </a:lnTo>
                  <a:lnTo>
                    <a:pt x="439" y="2"/>
                  </a:lnTo>
                  <a:lnTo>
                    <a:pt x="418" y="4"/>
                  </a:lnTo>
                  <a:lnTo>
                    <a:pt x="395" y="7"/>
                  </a:lnTo>
                  <a:lnTo>
                    <a:pt x="373" y="11"/>
                  </a:lnTo>
                  <a:lnTo>
                    <a:pt x="352" y="16"/>
                  </a:lnTo>
                  <a:lnTo>
                    <a:pt x="331" y="23"/>
                  </a:lnTo>
                  <a:lnTo>
                    <a:pt x="310" y="30"/>
                  </a:lnTo>
                  <a:lnTo>
                    <a:pt x="288" y="37"/>
                  </a:lnTo>
                  <a:lnTo>
                    <a:pt x="267" y="47"/>
                  </a:lnTo>
                  <a:lnTo>
                    <a:pt x="248" y="56"/>
                  </a:lnTo>
                  <a:lnTo>
                    <a:pt x="227" y="66"/>
                  </a:lnTo>
                  <a:lnTo>
                    <a:pt x="208" y="78"/>
                  </a:lnTo>
                  <a:lnTo>
                    <a:pt x="189" y="89"/>
                  </a:lnTo>
                  <a:lnTo>
                    <a:pt x="170" y="101"/>
                  </a:lnTo>
                  <a:lnTo>
                    <a:pt x="154" y="115"/>
                  </a:lnTo>
                  <a:lnTo>
                    <a:pt x="137" y="130"/>
                  </a:lnTo>
                  <a:lnTo>
                    <a:pt x="121" y="146"/>
                  </a:lnTo>
                  <a:lnTo>
                    <a:pt x="104" y="160"/>
                  </a:lnTo>
                  <a:lnTo>
                    <a:pt x="87" y="177"/>
                  </a:lnTo>
                  <a:lnTo>
                    <a:pt x="73" y="196"/>
                  </a:lnTo>
                  <a:lnTo>
                    <a:pt x="59" y="212"/>
                  </a:lnTo>
                  <a:lnTo>
                    <a:pt x="47" y="231"/>
                  </a:lnTo>
                  <a:lnTo>
                    <a:pt x="33" y="250"/>
                  </a:lnTo>
                  <a:lnTo>
                    <a:pt x="21" y="269"/>
                  </a:lnTo>
                  <a:lnTo>
                    <a:pt x="12" y="290"/>
                  </a:lnTo>
                  <a:lnTo>
                    <a:pt x="0" y="311"/>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41" name="Freeform 507"/>
            <p:cNvSpPr/>
            <p:nvPr/>
          </p:nvSpPr>
          <p:spPr bwMode="auto">
            <a:xfrm>
              <a:off x="-35203" y="606233"/>
              <a:ext cx="154696" cy="163500"/>
            </a:xfrm>
            <a:custGeom>
              <a:avLst/>
              <a:gdLst>
                <a:gd name="T0" fmla="*/ 0 w 123"/>
                <a:gd name="T1" fmla="*/ 0 h 130"/>
                <a:gd name="T2" fmla="*/ 109 w 123"/>
                <a:gd name="T3" fmla="*/ 115 h 130"/>
                <a:gd name="T4" fmla="*/ 123 w 123"/>
                <a:gd name="T5" fmla="*/ 130 h 130"/>
                <a:gd name="T6" fmla="*/ 17 w 123"/>
                <a:gd name="T7" fmla="*/ 16 h 130"/>
                <a:gd name="T8" fmla="*/ 0 w 123"/>
                <a:gd name="T9" fmla="*/ 0 h 130"/>
              </a:gdLst>
              <a:ahLst/>
              <a:cxnLst>
                <a:cxn ang="0">
                  <a:pos x="T0" y="T1"/>
                </a:cxn>
                <a:cxn ang="0">
                  <a:pos x="T2" y="T3"/>
                </a:cxn>
                <a:cxn ang="0">
                  <a:pos x="T4" y="T5"/>
                </a:cxn>
                <a:cxn ang="0">
                  <a:pos x="T6" y="T7"/>
                </a:cxn>
                <a:cxn ang="0">
                  <a:pos x="T8" y="T9"/>
                </a:cxn>
              </a:cxnLst>
              <a:rect l="0" t="0" r="r" b="b"/>
              <a:pathLst>
                <a:path w="123" h="130">
                  <a:moveTo>
                    <a:pt x="0" y="0"/>
                  </a:moveTo>
                  <a:lnTo>
                    <a:pt x="109" y="115"/>
                  </a:lnTo>
                  <a:lnTo>
                    <a:pt x="123" y="130"/>
                  </a:lnTo>
                  <a:lnTo>
                    <a:pt x="17" y="16"/>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2" name="Freeform 508"/>
            <p:cNvSpPr/>
            <p:nvPr/>
          </p:nvSpPr>
          <p:spPr bwMode="auto">
            <a:xfrm>
              <a:off x="-35203" y="606233"/>
              <a:ext cx="154696" cy="163500"/>
            </a:xfrm>
            <a:custGeom>
              <a:avLst/>
              <a:gdLst>
                <a:gd name="T0" fmla="*/ 0 w 123"/>
                <a:gd name="T1" fmla="*/ 0 h 130"/>
                <a:gd name="T2" fmla="*/ 109 w 123"/>
                <a:gd name="T3" fmla="*/ 115 h 130"/>
                <a:gd name="T4" fmla="*/ 123 w 123"/>
                <a:gd name="T5" fmla="*/ 130 h 130"/>
                <a:gd name="T6" fmla="*/ 17 w 123"/>
                <a:gd name="T7" fmla="*/ 16 h 130"/>
                <a:gd name="T8" fmla="*/ 0 w 123"/>
                <a:gd name="T9" fmla="*/ 0 h 130"/>
              </a:gdLst>
              <a:ahLst/>
              <a:cxnLst>
                <a:cxn ang="0">
                  <a:pos x="T0" y="T1"/>
                </a:cxn>
                <a:cxn ang="0">
                  <a:pos x="T2" y="T3"/>
                </a:cxn>
                <a:cxn ang="0">
                  <a:pos x="T4" y="T5"/>
                </a:cxn>
                <a:cxn ang="0">
                  <a:pos x="T6" y="T7"/>
                </a:cxn>
                <a:cxn ang="0">
                  <a:pos x="T8" y="T9"/>
                </a:cxn>
              </a:cxnLst>
              <a:rect l="0" t="0" r="r" b="b"/>
              <a:pathLst>
                <a:path w="123" h="130">
                  <a:moveTo>
                    <a:pt x="0" y="0"/>
                  </a:moveTo>
                  <a:lnTo>
                    <a:pt x="109" y="115"/>
                  </a:lnTo>
                  <a:lnTo>
                    <a:pt x="123" y="130"/>
                  </a:lnTo>
                  <a:lnTo>
                    <a:pt x="17" y="16"/>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43" name="Freeform 509"/>
            <p:cNvSpPr/>
            <p:nvPr/>
          </p:nvSpPr>
          <p:spPr bwMode="auto">
            <a:xfrm>
              <a:off x="-13822" y="626356"/>
              <a:ext cx="153439" cy="163500"/>
            </a:xfrm>
            <a:custGeom>
              <a:avLst/>
              <a:gdLst>
                <a:gd name="T0" fmla="*/ 0 w 122"/>
                <a:gd name="T1" fmla="*/ 0 h 130"/>
                <a:gd name="T2" fmla="*/ 106 w 122"/>
                <a:gd name="T3" fmla="*/ 114 h 130"/>
                <a:gd name="T4" fmla="*/ 122 w 122"/>
                <a:gd name="T5" fmla="*/ 130 h 130"/>
                <a:gd name="T6" fmla="*/ 14 w 122"/>
                <a:gd name="T7" fmla="*/ 14 h 130"/>
                <a:gd name="T8" fmla="*/ 0 w 122"/>
                <a:gd name="T9" fmla="*/ 0 h 130"/>
              </a:gdLst>
              <a:ahLst/>
              <a:cxnLst>
                <a:cxn ang="0">
                  <a:pos x="T0" y="T1"/>
                </a:cxn>
                <a:cxn ang="0">
                  <a:pos x="T2" y="T3"/>
                </a:cxn>
                <a:cxn ang="0">
                  <a:pos x="T4" y="T5"/>
                </a:cxn>
                <a:cxn ang="0">
                  <a:pos x="T6" y="T7"/>
                </a:cxn>
                <a:cxn ang="0">
                  <a:pos x="T8" y="T9"/>
                </a:cxn>
              </a:cxnLst>
              <a:rect l="0" t="0" r="r" b="b"/>
              <a:pathLst>
                <a:path w="122" h="130">
                  <a:moveTo>
                    <a:pt x="0" y="0"/>
                  </a:moveTo>
                  <a:lnTo>
                    <a:pt x="106" y="114"/>
                  </a:lnTo>
                  <a:lnTo>
                    <a:pt x="122" y="130"/>
                  </a:lnTo>
                  <a:lnTo>
                    <a:pt x="14" y="14"/>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4" name="Freeform 510"/>
            <p:cNvSpPr/>
            <p:nvPr/>
          </p:nvSpPr>
          <p:spPr bwMode="auto">
            <a:xfrm>
              <a:off x="-13822" y="626356"/>
              <a:ext cx="153439" cy="163500"/>
            </a:xfrm>
            <a:custGeom>
              <a:avLst/>
              <a:gdLst>
                <a:gd name="T0" fmla="*/ 0 w 122"/>
                <a:gd name="T1" fmla="*/ 0 h 130"/>
                <a:gd name="T2" fmla="*/ 106 w 122"/>
                <a:gd name="T3" fmla="*/ 114 h 130"/>
                <a:gd name="T4" fmla="*/ 122 w 122"/>
                <a:gd name="T5" fmla="*/ 130 h 130"/>
                <a:gd name="T6" fmla="*/ 14 w 122"/>
                <a:gd name="T7" fmla="*/ 14 h 130"/>
                <a:gd name="T8" fmla="*/ 0 w 122"/>
                <a:gd name="T9" fmla="*/ 0 h 130"/>
              </a:gdLst>
              <a:ahLst/>
              <a:cxnLst>
                <a:cxn ang="0">
                  <a:pos x="T0" y="T1"/>
                </a:cxn>
                <a:cxn ang="0">
                  <a:pos x="T2" y="T3"/>
                </a:cxn>
                <a:cxn ang="0">
                  <a:pos x="T4" y="T5"/>
                </a:cxn>
                <a:cxn ang="0">
                  <a:pos x="T6" y="T7"/>
                </a:cxn>
                <a:cxn ang="0">
                  <a:pos x="T8" y="T9"/>
                </a:cxn>
              </a:cxnLst>
              <a:rect l="0" t="0" r="r" b="b"/>
              <a:pathLst>
                <a:path w="122" h="130">
                  <a:moveTo>
                    <a:pt x="0" y="0"/>
                  </a:moveTo>
                  <a:lnTo>
                    <a:pt x="106" y="114"/>
                  </a:lnTo>
                  <a:lnTo>
                    <a:pt x="122" y="130"/>
                  </a:lnTo>
                  <a:lnTo>
                    <a:pt x="14" y="14"/>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45" name="Freeform 511"/>
            <p:cNvSpPr/>
            <p:nvPr/>
          </p:nvSpPr>
          <p:spPr bwMode="auto">
            <a:xfrm>
              <a:off x="-198703" y="495556"/>
              <a:ext cx="338320" cy="294301"/>
            </a:xfrm>
            <a:custGeom>
              <a:avLst/>
              <a:gdLst>
                <a:gd name="T0" fmla="*/ 0 w 269"/>
                <a:gd name="T1" fmla="*/ 0 h 234"/>
                <a:gd name="T2" fmla="*/ 111 w 269"/>
                <a:gd name="T3" fmla="*/ 118 h 234"/>
                <a:gd name="T4" fmla="*/ 132 w 269"/>
                <a:gd name="T5" fmla="*/ 128 h 234"/>
                <a:gd name="T6" fmla="*/ 151 w 269"/>
                <a:gd name="T7" fmla="*/ 140 h 234"/>
                <a:gd name="T8" fmla="*/ 170 w 269"/>
                <a:gd name="T9" fmla="*/ 151 h 234"/>
                <a:gd name="T10" fmla="*/ 189 w 269"/>
                <a:gd name="T11" fmla="*/ 163 h 234"/>
                <a:gd name="T12" fmla="*/ 206 w 269"/>
                <a:gd name="T13" fmla="*/ 175 h 234"/>
                <a:gd name="T14" fmla="*/ 222 w 269"/>
                <a:gd name="T15" fmla="*/ 189 h 234"/>
                <a:gd name="T16" fmla="*/ 239 w 269"/>
                <a:gd name="T17" fmla="*/ 203 h 234"/>
                <a:gd name="T18" fmla="*/ 253 w 269"/>
                <a:gd name="T19" fmla="*/ 218 h 234"/>
                <a:gd name="T20" fmla="*/ 269 w 269"/>
                <a:gd name="T21" fmla="*/ 234 h 234"/>
                <a:gd name="T22" fmla="*/ 161 w 269"/>
                <a:gd name="T23" fmla="*/ 118 h 234"/>
                <a:gd name="T24" fmla="*/ 147 w 269"/>
                <a:gd name="T25" fmla="*/ 104 h 234"/>
                <a:gd name="T26" fmla="*/ 130 w 269"/>
                <a:gd name="T27" fmla="*/ 88 h 234"/>
                <a:gd name="T28" fmla="*/ 113 w 269"/>
                <a:gd name="T29" fmla="*/ 73 h 234"/>
                <a:gd name="T30" fmla="*/ 97 w 269"/>
                <a:gd name="T31" fmla="*/ 59 h 234"/>
                <a:gd name="T32" fmla="*/ 78 w 269"/>
                <a:gd name="T33" fmla="*/ 47 h 234"/>
                <a:gd name="T34" fmla="*/ 59 w 269"/>
                <a:gd name="T35" fmla="*/ 33 h 234"/>
                <a:gd name="T36" fmla="*/ 40 w 269"/>
                <a:gd name="T37" fmla="*/ 22 h 234"/>
                <a:gd name="T38" fmla="*/ 21 w 269"/>
                <a:gd name="T39" fmla="*/ 12 h 234"/>
                <a:gd name="T40" fmla="*/ 0 w 269"/>
                <a:gd name="T4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9" h="234">
                  <a:moveTo>
                    <a:pt x="0" y="0"/>
                  </a:moveTo>
                  <a:lnTo>
                    <a:pt x="111" y="118"/>
                  </a:lnTo>
                  <a:lnTo>
                    <a:pt x="132" y="128"/>
                  </a:lnTo>
                  <a:lnTo>
                    <a:pt x="151" y="140"/>
                  </a:lnTo>
                  <a:lnTo>
                    <a:pt x="170" y="151"/>
                  </a:lnTo>
                  <a:lnTo>
                    <a:pt x="189" y="163"/>
                  </a:lnTo>
                  <a:lnTo>
                    <a:pt x="206" y="175"/>
                  </a:lnTo>
                  <a:lnTo>
                    <a:pt x="222" y="189"/>
                  </a:lnTo>
                  <a:lnTo>
                    <a:pt x="239" y="203"/>
                  </a:lnTo>
                  <a:lnTo>
                    <a:pt x="253" y="218"/>
                  </a:lnTo>
                  <a:lnTo>
                    <a:pt x="269" y="234"/>
                  </a:lnTo>
                  <a:lnTo>
                    <a:pt x="161" y="118"/>
                  </a:lnTo>
                  <a:lnTo>
                    <a:pt x="147" y="104"/>
                  </a:lnTo>
                  <a:lnTo>
                    <a:pt x="130" y="88"/>
                  </a:lnTo>
                  <a:lnTo>
                    <a:pt x="113" y="73"/>
                  </a:lnTo>
                  <a:lnTo>
                    <a:pt x="97" y="59"/>
                  </a:lnTo>
                  <a:lnTo>
                    <a:pt x="78" y="47"/>
                  </a:lnTo>
                  <a:lnTo>
                    <a:pt x="59" y="33"/>
                  </a:lnTo>
                  <a:lnTo>
                    <a:pt x="40" y="22"/>
                  </a:lnTo>
                  <a:lnTo>
                    <a:pt x="21" y="1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6" name="Freeform 512"/>
            <p:cNvSpPr/>
            <p:nvPr/>
          </p:nvSpPr>
          <p:spPr bwMode="auto">
            <a:xfrm>
              <a:off x="-198703" y="495556"/>
              <a:ext cx="338320" cy="294301"/>
            </a:xfrm>
            <a:custGeom>
              <a:avLst/>
              <a:gdLst>
                <a:gd name="T0" fmla="*/ 0 w 269"/>
                <a:gd name="T1" fmla="*/ 0 h 234"/>
                <a:gd name="T2" fmla="*/ 111 w 269"/>
                <a:gd name="T3" fmla="*/ 118 h 234"/>
                <a:gd name="T4" fmla="*/ 132 w 269"/>
                <a:gd name="T5" fmla="*/ 128 h 234"/>
                <a:gd name="T6" fmla="*/ 151 w 269"/>
                <a:gd name="T7" fmla="*/ 140 h 234"/>
                <a:gd name="T8" fmla="*/ 170 w 269"/>
                <a:gd name="T9" fmla="*/ 151 h 234"/>
                <a:gd name="T10" fmla="*/ 189 w 269"/>
                <a:gd name="T11" fmla="*/ 163 h 234"/>
                <a:gd name="T12" fmla="*/ 206 w 269"/>
                <a:gd name="T13" fmla="*/ 175 h 234"/>
                <a:gd name="T14" fmla="*/ 222 w 269"/>
                <a:gd name="T15" fmla="*/ 189 h 234"/>
                <a:gd name="T16" fmla="*/ 239 w 269"/>
                <a:gd name="T17" fmla="*/ 203 h 234"/>
                <a:gd name="T18" fmla="*/ 253 w 269"/>
                <a:gd name="T19" fmla="*/ 218 h 234"/>
                <a:gd name="T20" fmla="*/ 269 w 269"/>
                <a:gd name="T21" fmla="*/ 234 h 234"/>
                <a:gd name="T22" fmla="*/ 161 w 269"/>
                <a:gd name="T23" fmla="*/ 118 h 234"/>
                <a:gd name="T24" fmla="*/ 147 w 269"/>
                <a:gd name="T25" fmla="*/ 104 h 234"/>
                <a:gd name="T26" fmla="*/ 130 w 269"/>
                <a:gd name="T27" fmla="*/ 88 h 234"/>
                <a:gd name="T28" fmla="*/ 113 w 269"/>
                <a:gd name="T29" fmla="*/ 73 h 234"/>
                <a:gd name="T30" fmla="*/ 97 w 269"/>
                <a:gd name="T31" fmla="*/ 59 h 234"/>
                <a:gd name="T32" fmla="*/ 78 w 269"/>
                <a:gd name="T33" fmla="*/ 47 h 234"/>
                <a:gd name="T34" fmla="*/ 59 w 269"/>
                <a:gd name="T35" fmla="*/ 33 h 234"/>
                <a:gd name="T36" fmla="*/ 40 w 269"/>
                <a:gd name="T37" fmla="*/ 22 h 234"/>
                <a:gd name="T38" fmla="*/ 21 w 269"/>
                <a:gd name="T39" fmla="*/ 12 h 234"/>
                <a:gd name="T40" fmla="*/ 0 w 269"/>
                <a:gd name="T4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9" h="234">
                  <a:moveTo>
                    <a:pt x="0" y="0"/>
                  </a:moveTo>
                  <a:lnTo>
                    <a:pt x="111" y="118"/>
                  </a:lnTo>
                  <a:lnTo>
                    <a:pt x="132" y="128"/>
                  </a:lnTo>
                  <a:lnTo>
                    <a:pt x="151" y="140"/>
                  </a:lnTo>
                  <a:lnTo>
                    <a:pt x="170" y="151"/>
                  </a:lnTo>
                  <a:lnTo>
                    <a:pt x="189" y="163"/>
                  </a:lnTo>
                  <a:lnTo>
                    <a:pt x="206" y="175"/>
                  </a:lnTo>
                  <a:lnTo>
                    <a:pt x="222" y="189"/>
                  </a:lnTo>
                  <a:lnTo>
                    <a:pt x="239" y="203"/>
                  </a:lnTo>
                  <a:lnTo>
                    <a:pt x="253" y="218"/>
                  </a:lnTo>
                  <a:lnTo>
                    <a:pt x="269" y="234"/>
                  </a:lnTo>
                  <a:lnTo>
                    <a:pt x="161" y="118"/>
                  </a:lnTo>
                  <a:lnTo>
                    <a:pt x="147" y="104"/>
                  </a:lnTo>
                  <a:lnTo>
                    <a:pt x="130" y="88"/>
                  </a:lnTo>
                  <a:lnTo>
                    <a:pt x="113" y="73"/>
                  </a:lnTo>
                  <a:lnTo>
                    <a:pt x="97" y="59"/>
                  </a:lnTo>
                  <a:lnTo>
                    <a:pt x="78" y="47"/>
                  </a:lnTo>
                  <a:lnTo>
                    <a:pt x="59" y="33"/>
                  </a:lnTo>
                  <a:lnTo>
                    <a:pt x="40" y="22"/>
                  </a:lnTo>
                  <a:lnTo>
                    <a:pt x="21" y="1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47" name="Freeform 513"/>
            <p:cNvSpPr/>
            <p:nvPr/>
          </p:nvSpPr>
          <p:spPr bwMode="auto">
            <a:xfrm>
              <a:off x="-454015" y="986057"/>
              <a:ext cx="202489" cy="259085"/>
            </a:xfrm>
            <a:custGeom>
              <a:avLst/>
              <a:gdLst>
                <a:gd name="T0" fmla="*/ 161 w 161"/>
                <a:gd name="T1" fmla="*/ 206 h 206"/>
                <a:gd name="T2" fmla="*/ 161 w 161"/>
                <a:gd name="T3" fmla="*/ 198 h 206"/>
                <a:gd name="T4" fmla="*/ 158 w 161"/>
                <a:gd name="T5" fmla="*/ 191 h 206"/>
                <a:gd name="T6" fmla="*/ 158 w 161"/>
                <a:gd name="T7" fmla="*/ 187 h 206"/>
                <a:gd name="T8" fmla="*/ 156 w 161"/>
                <a:gd name="T9" fmla="*/ 180 h 206"/>
                <a:gd name="T10" fmla="*/ 153 w 161"/>
                <a:gd name="T11" fmla="*/ 172 h 206"/>
                <a:gd name="T12" fmla="*/ 151 w 161"/>
                <a:gd name="T13" fmla="*/ 165 h 206"/>
                <a:gd name="T14" fmla="*/ 149 w 161"/>
                <a:gd name="T15" fmla="*/ 158 h 206"/>
                <a:gd name="T16" fmla="*/ 146 w 161"/>
                <a:gd name="T17" fmla="*/ 154 h 206"/>
                <a:gd name="T18" fmla="*/ 144 w 161"/>
                <a:gd name="T19" fmla="*/ 146 h 206"/>
                <a:gd name="T20" fmla="*/ 139 w 161"/>
                <a:gd name="T21" fmla="*/ 139 h 206"/>
                <a:gd name="T22" fmla="*/ 137 w 161"/>
                <a:gd name="T23" fmla="*/ 135 h 206"/>
                <a:gd name="T24" fmla="*/ 132 w 161"/>
                <a:gd name="T25" fmla="*/ 128 h 206"/>
                <a:gd name="T26" fmla="*/ 127 w 161"/>
                <a:gd name="T27" fmla="*/ 123 h 206"/>
                <a:gd name="T28" fmla="*/ 125 w 161"/>
                <a:gd name="T29" fmla="*/ 118 h 206"/>
                <a:gd name="T30" fmla="*/ 120 w 161"/>
                <a:gd name="T31" fmla="*/ 111 h 206"/>
                <a:gd name="T32" fmla="*/ 113 w 161"/>
                <a:gd name="T33" fmla="*/ 106 h 206"/>
                <a:gd name="T34" fmla="*/ 2 w 161"/>
                <a:gd name="T35" fmla="*/ 2 h 206"/>
                <a:gd name="T36" fmla="*/ 7 w 161"/>
                <a:gd name="T37" fmla="*/ 7 h 206"/>
                <a:gd name="T38" fmla="*/ 12 w 161"/>
                <a:gd name="T39" fmla="*/ 14 h 206"/>
                <a:gd name="T40" fmla="*/ 16 w 161"/>
                <a:gd name="T41" fmla="*/ 19 h 206"/>
                <a:gd name="T42" fmla="*/ 19 w 161"/>
                <a:gd name="T43" fmla="*/ 24 h 206"/>
                <a:gd name="T44" fmla="*/ 24 w 161"/>
                <a:gd name="T45" fmla="*/ 31 h 206"/>
                <a:gd name="T46" fmla="*/ 28 w 161"/>
                <a:gd name="T47" fmla="*/ 38 h 206"/>
                <a:gd name="T48" fmla="*/ 31 w 161"/>
                <a:gd name="T49" fmla="*/ 43 h 206"/>
                <a:gd name="T50" fmla="*/ 33 w 161"/>
                <a:gd name="T51" fmla="*/ 50 h 206"/>
                <a:gd name="T52" fmla="*/ 35 w 161"/>
                <a:gd name="T53" fmla="*/ 57 h 206"/>
                <a:gd name="T54" fmla="*/ 38 w 161"/>
                <a:gd name="T55" fmla="*/ 64 h 206"/>
                <a:gd name="T56" fmla="*/ 40 w 161"/>
                <a:gd name="T57" fmla="*/ 71 h 206"/>
                <a:gd name="T58" fmla="*/ 42 w 161"/>
                <a:gd name="T59" fmla="*/ 78 h 206"/>
                <a:gd name="T60" fmla="*/ 45 w 161"/>
                <a:gd name="T61" fmla="*/ 85 h 206"/>
                <a:gd name="T62" fmla="*/ 45 w 161"/>
                <a:gd name="T63" fmla="*/ 92 h 206"/>
                <a:gd name="T64" fmla="*/ 45 w 161"/>
                <a:gd name="T65" fmla="*/ 99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1" h="206">
                  <a:moveTo>
                    <a:pt x="45" y="102"/>
                  </a:moveTo>
                  <a:lnTo>
                    <a:pt x="161" y="206"/>
                  </a:lnTo>
                  <a:lnTo>
                    <a:pt x="161" y="203"/>
                  </a:lnTo>
                  <a:lnTo>
                    <a:pt x="161" y="198"/>
                  </a:lnTo>
                  <a:lnTo>
                    <a:pt x="158" y="196"/>
                  </a:lnTo>
                  <a:lnTo>
                    <a:pt x="158" y="191"/>
                  </a:lnTo>
                  <a:lnTo>
                    <a:pt x="158" y="189"/>
                  </a:lnTo>
                  <a:lnTo>
                    <a:pt x="158" y="187"/>
                  </a:lnTo>
                  <a:lnTo>
                    <a:pt x="158" y="182"/>
                  </a:lnTo>
                  <a:lnTo>
                    <a:pt x="156" y="180"/>
                  </a:lnTo>
                  <a:lnTo>
                    <a:pt x="156" y="175"/>
                  </a:lnTo>
                  <a:lnTo>
                    <a:pt x="153" y="172"/>
                  </a:lnTo>
                  <a:lnTo>
                    <a:pt x="153" y="168"/>
                  </a:lnTo>
                  <a:lnTo>
                    <a:pt x="151" y="165"/>
                  </a:lnTo>
                  <a:lnTo>
                    <a:pt x="151" y="163"/>
                  </a:lnTo>
                  <a:lnTo>
                    <a:pt x="149" y="158"/>
                  </a:lnTo>
                  <a:lnTo>
                    <a:pt x="149" y="156"/>
                  </a:lnTo>
                  <a:lnTo>
                    <a:pt x="146" y="154"/>
                  </a:lnTo>
                  <a:lnTo>
                    <a:pt x="144" y="149"/>
                  </a:lnTo>
                  <a:lnTo>
                    <a:pt x="144" y="146"/>
                  </a:lnTo>
                  <a:lnTo>
                    <a:pt x="142" y="142"/>
                  </a:lnTo>
                  <a:lnTo>
                    <a:pt x="139" y="139"/>
                  </a:lnTo>
                  <a:lnTo>
                    <a:pt x="139" y="137"/>
                  </a:lnTo>
                  <a:lnTo>
                    <a:pt x="137" y="135"/>
                  </a:lnTo>
                  <a:lnTo>
                    <a:pt x="135" y="130"/>
                  </a:lnTo>
                  <a:lnTo>
                    <a:pt x="132" y="128"/>
                  </a:lnTo>
                  <a:lnTo>
                    <a:pt x="130" y="125"/>
                  </a:lnTo>
                  <a:lnTo>
                    <a:pt x="127" y="123"/>
                  </a:lnTo>
                  <a:lnTo>
                    <a:pt x="127" y="120"/>
                  </a:lnTo>
                  <a:lnTo>
                    <a:pt x="125" y="118"/>
                  </a:lnTo>
                  <a:lnTo>
                    <a:pt x="123" y="113"/>
                  </a:lnTo>
                  <a:lnTo>
                    <a:pt x="120" y="111"/>
                  </a:lnTo>
                  <a:lnTo>
                    <a:pt x="118" y="109"/>
                  </a:lnTo>
                  <a:lnTo>
                    <a:pt x="113" y="106"/>
                  </a:lnTo>
                  <a:lnTo>
                    <a:pt x="0" y="0"/>
                  </a:lnTo>
                  <a:lnTo>
                    <a:pt x="2" y="2"/>
                  </a:lnTo>
                  <a:lnTo>
                    <a:pt x="5" y="5"/>
                  </a:lnTo>
                  <a:lnTo>
                    <a:pt x="7" y="7"/>
                  </a:lnTo>
                  <a:lnTo>
                    <a:pt x="9" y="9"/>
                  </a:lnTo>
                  <a:lnTo>
                    <a:pt x="12" y="14"/>
                  </a:lnTo>
                  <a:lnTo>
                    <a:pt x="14" y="17"/>
                  </a:lnTo>
                  <a:lnTo>
                    <a:pt x="16" y="19"/>
                  </a:lnTo>
                  <a:lnTo>
                    <a:pt x="16" y="21"/>
                  </a:lnTo>
                  <a:lnTo>
                    <a:pt x="19" y="24"/>
                  </a:lnTo>
                  <a:lnTo>
                    <a:pt x="21" y="28"/>
                  </a:lnTo>
                  <a:lnTo>
                    <a:pt x="24" y="31"/>
                  </a:lnTo>
                  <a:lnTo>
                    <a:pt x="26" y="33"/>
                  </a:lnTo>
                  <a:lnTo>
                    <a:pt x="28" y="38"/>
                  </a:lnTo>
                  <a:lnTo>
                    <a:pt x="28" y="40"/>
                  </a:lnTo>
                  <a:lnTo>
                    <a:pt x="31" y="43"/>
                  </a:lnTo>
                  <a:lnTo>
                    <a:pt x="31" y="47"/>
                  </a:lnTo>
                  <a:lnTo>
                    <a:pt x="33" y="50"/>
                  </a:lnTo>
                  <a:lnTo>
                    <a:pt x="35" y="54"/>
                  </a:lnTo>
                  <a:lnTo>
                    <a:pt x="35" y="57"/>
                  </a:lnTo>
                  <a:lnTo>
                    <a:pt x="38" y="59"/>
                  </a:lnTo>
                  <a:lnTo>
                    <a:pt x="38" y="64"/>
                  </a:lnTo>
                  <a:lnTo>
                    <a:pt x="40" y="66"/>
                  </a:lnTo>
                  <a:lnTo>
                    <a:pt x="40" y="71"/>
                  </a:lnTo>
                  <a:lnTo>
                    <a:pt x="42" y="73"/>
                  </a:lnTo>
                  <a:lnTo>
                    <a:pt x="42" y="78"/>
                  </a:lnTo>
                  <a:lnTo>
                    <a:pt x="42" y="80"/>
                  </a:lnTo>
                  <a:lnTo>
                    <a:pt x="45" y="85"/>
                  </a:lnTo>
                  <a:lnTo>
                    <a:pt x="45" y="87"/>
                  </a:lnTo>
                  <a:lnTo>
                    <a:pt x="45" y="92"/>
                  </a:lnTo>
                  <a:lnTo>
                    <a:pt x="45" y="94"/>
                  </a:lnTo>
                  <a:lnTo>
                    <a:pt x="45" y="99"/>
                  </a:lnTo>
                  <a:lnTo>
                    <a:pt x="45" y="102"/>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8" name="Freeform 514"/>
            <p:cNvSpPr/>
            <p:nvPr/>
          </p:nvSpPr>
          <p:spPr bwMode="auto">
            <a:xfrm>
              <a:off x="-454015" y="986057"/>
              <a:ext cx="202489" cy="259085"/>
            </a:xfrm>
            <a:custGeom>
              <a:avLst/>
              <a:gdLst>
                <a:gd name="T0" fmla="*/ 161 w 161"/>
                <a:gd name="T1" fmla="*/ 206 h 206"/>
                <a:gd name="T2" fmla="*/ 161 w 161"/>
                <a:gd name="T3" fmla="*/ 198 h 206"/>
                <a:gd name="T4" fmla="*/ 158 w 161"/>
                <a:gd name="T5" fmla="*/ 191 h 206"/>
                <a:gd name="T6" fmla="*/ 158 w 161"/>
                <a:gd name="T7" fmla="*/ 187 h 206"/>
                <a:gd name="T8" fmla="*/ 156 w 161"/>
                <a:gd name="T9" fmla="*/ 180 h 206"/>
                <a:gd name="T10" fmla="*/ 153 w 161"/>
                <a:gd name="T11" fmla="*/ 172 h 206"/>
                <a:gd name="T12" fmla="*/ 151 w 161"/>
                <a:gd name="T13" fmla="*/ 165 h 206"/>
                <a:gd name="T14" fmla="*/ 149 w 161"/>
                <a:gd name="T15" fmla="*/ 158 h 206"/>
                <a:gd name="T16" fmla="*/ 146 w 161"/>
                <a:gd name="T17" fmla="*/ 154 h 206"/>
                <a:gd name="T18" fmla="*/ 144 w 161"/>
                <a:gd name="T19" fmla="*/ 146 h 206"/>
                <a:gd name="T20" fmla="*/ 139 w 161"/>
                <a:gd name="T21" fmla="*/ 139 h 206"/>
                <a:gd name="T22" fmla="*/ 137 w 161"/>
                <a:gd name="T23" fmla="*/ 135 h 206"/>
                <a:gd name="T24" fmla="*/ 132 w 161"/>
                <a:gd name="T25" fmla="*/ 128 h 206"/>
                <a:gd name="T26" fmla="*/ 127 w 161"/>
                <a:gd name="T27" fmla="*/ 123 h 206"/>
                <a:gd name="T28" fmla="*/ 125 w 161"/>
                <a:gd name="T29" fmla="*/ 118 h 206"/>
                <a:gd name="T30" fmla="*/ 120 w 161"/>
                <a:gd name="T31" fmla="*/ 111 h 206"/>
                <a:gd name="T32" fmla="*/ 113 w 161"/>
                <a:gd name="T33" fmla="*/ 106 h 206"/>
                <a:gd name="T34" fmla="*/ 2 w 161"/>
                <a:gd name="T35" fmla="*/ 2 h 206"/>
                <a:gd name="T36" fmla="*/ 7 w 161"/>
                <a:gd name="T37" fmla="*/ 7 h 206"/>
                <a:gd name="T38" fmla="*/ 12 w 161"/>
                <a:gd name="T39" fmla="*/ 14 h 206"/>
                <a:gd name="T40" fmla="*/ 16 w 161"/>
                <a:gd name="T41" fmla="*/ 19 h 206"/>
                <a:gd name="T42" fmla="*/ 19 w 161"/>
                <a:gd name="T43" fmla="*/ 24 h 206"/>
                <a:gd name="T44" fmla="*/ 24 w 161"/>
                <a:gd name="T45" fmla="*/ 31 h 206"/>
                <a:gd name="T46" fmla="*/ 28 w 161"/>
                <a:gd name="T47" fmla="*/ 38 h 206"/>
                <a:gd name="T48" fmla="*/ 31 w 161"/>
                <a:gd name="T49" fmla="*/ 43 h 206"/>
                <a:gd name="T50" fmla="*/ 33 w 161"/>
                <a:gd name="T51" fmla="*/ 50 h 206"/>
                <a:gd name="T52" fmla="*/ 35 w 161"/>
                <a:gd name="T53" fmla="*/ 57 h 206"/>
                <a:gd name="T54" fmla="*/ 38 w 161"/>
                <a:gd name="T55" fmla="*/ 64 h 206"/>
                <a:gd name="T56" fmla="*/ 40 w 161"/>
                <a:gd name="T57" fmla="*/ 71 h 206"/>
                <a:gd name="T58" fmla="*/ 42 w 161"/>
                <a:gd name="T59" fmla="*/ 78 h 206"/>
                <a:gd name="T60" fmla="*/ 45 w 161"/>
                <a:gd name="T61" fmla="*/ 85 h 206"/>
                <a:gd name="T62" fmla="*/ 45 w 161"/>
                <a:gd name="T63" fmla="*/ 92 h 206"/>
                <a:gd name="T64" fmla="*/ 45 w 161"/>
                <a:gd name="T65" fmla="*/ 99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1" h="206">
                  <a:moveTo>
                    <a:pt x="45" y="102"/>
                  </a:moveTo>
                  <a:lnTo>
                    <a:pt x="161" y="206"/>
                  </a:lnTo>
                  <a:lnTo>
                    <a:pt x="161" y="203"/>
                  </a:lnTo>
                  <a:lnTo>
                    <a:pt x="161" y="198"/>
                  </a:lnTo>
                  <a:lnTo>
                    <a:pt x="158" y="196"/>
                  </a:lnTo>
                  <a:lnTo>
                    <a:pt x="158" y="191"/>
                  </a:lnTo>
                  <a:lnTo>
                    <a:pt x="158" y="189"/>
                  </a:lnTo>
                  <a:lnTo>
                    <a:pt x="158" y="187"/>
                  </a:lnTo>
                  <a:lnTo>
                    <a:pt x="158" y="182"/>
                  </a:lnTo>
                  <a:lnTo>
                    <a:pt x="156" y="180"/>
                  </a:lnTo>
                  <a:lnTo>
                    <a:pt x="156" y="175"/>
                  </a:lnTo>
                  <a:lnTo>
                    <a:pt x="153" y="172"/>
                  </a:lnTo>
                  <a:lnTo>
                    <a:pt x="153" y="168"/>
                  </a:lnTo>
                  <a:lnTo>
                    <a:pt x="151" y="165"/>
                  </a:lnTo>
                  <a:lnTo>
                    <a:pt x="151" y="163"/>
                  </a:lnTo>
                  <a:lnTo>
                    <a:pt x="149" y="158"/>
                  </a:lnTo>
                  <a:lnTo>
                    <a:pt x="149" y="156"/>
                  </a:lnTo>
                  <a:lnTo>
                    <a:pt x="146" y="154"/>
                  </a:lnTo>
                  <a:lnTo>
                    <a:pt x="144" y="149"/>
                  </a:lnTo>
                  <a:lnTo>
                    <a:pt x="144" y="146"/>
                  </a:lnTo>
                  <a:lnTo>
                    <a:pt x="142" y="142"/>
                  </a:lnTo>
                  <a:lnTo>
                    <a:pt x="139" y="139"/>
                  </a:lnTo>
                  <a:lnTo>
                    <a:pt x="139" y="137"/>
                  </a:lnTo>
                  <a:lnTo>
                    <a:pt x="137" y="135"/>
                  </a:lnTo>
                  <a:lnTo>
                    <a:pt x="135" y="130"/>
                  </a:lnTo>
                  <a:lnTo>
                    <a:pt x="132" y="128"/>
                  </a:lnTo>
                  <a:lnTo>
                    <a:pt x="130" y="125"/>
                  </a:lnTo>
                  <a:lnTo>
                    <a:pt x="127" y="123"/>
                  </a:lnTo>
                  <a:lnTo>
                    <a:pt x="127" y="120"/>
                  </a:lnTo>
                  <a:lnTo>
                    <a:pt x="125" y="118"/>
                  </a:lnTo>
                  <a:lnTo>
                    <a:pt x="123" y="113"/>
                  </a:lnTo>
                  <a:lnTo>
                    <a:pt x="120" y="111"/>
                  </a:lnTo>
                  <a:lnTo>
                    <a:pt x="118" y="109"/>
                  </a:lnTo>
                  <a:lnTo>
                    <a:pt x="113" y="106"/>
                  </a:lnTo>
                  <a:lnTo>
                    <a:pt x="0" y="0"/>
                  </a:lnTo>
                  <a:lnTo>
                    <a:pt x="2" y="2"/>
                  </a:lnTo>
                  <a:lnTo>
                    <a:pt x="5" y="5"/>
                  </a:lnTo>
                  <a:lnTo>
                    <a:pt x="7" y="7"/>
                  </a:lnTo>
                  <a:lnTo>
                    <a:pt x="9" y="9"/>
                  </a:lnTo>
                  <a:lnTo>
                    <a:pt x="12" y="14"/>
                  </a:lnTo>
                  <a:lnTo>
                    <a:pt x="14" y="17"/>
                  </a:lnTo>
                  <a:lnTo>
                    <a:pt x="16" y="19"/>
                  </a:lnTo>
                  <a:lnTo>
                    <a:pt x="16" y="21"/>
                  </a:lnTo>
                  <a:lnTo>
                    <a:pt x="19" y="24"/>
                  </a:lnTo>
                  <a:lnTo>
                    <a:pt x="21" y="28"/>
                  </a:lnTo>
                  <a:lnTo>
                    <a:pt x="24" y="31"/>
                  </a:lnTo>
                  <a:lnTo>
                    <a:pt x="26" y="33"/>
                  </a:lnTo>
                  <a:lnTo>
                    <a:pt x="28" y="38"/>
                  </a:lnTo>
                  <a:lnTo>
                    <a:pt x="28" y="40"/>
                  </a:lnTo>
                  <a:lnTo>
                    <a:pt x="31" y="43"/>
                  </a:lnTo>
                  <a:lnTo>
                    <a:pt x="31" y="47"/>
                  </a:lnTo>
                  <a:lnTo>
                    <a:pt x="33" y="50"/>
                  </a:lnTo>
                  <a:lnTo>
                    <a:pt x="35" y="54"/>
                  </a:lnTo>
                  <a:lnTo>
                    <a:pt x="35" y="57"/>
                  </a:lnTo>
                  <a:lnTo>
                    <a:pt x="38" y="59"/>
                  </a:lnTo>
                  <a:lnTo>
                    <a:pt x="38" y="64"/>
                  </a:lnTo>
                  <a:lnTo>
                    <a:pt x="40" y="66"/>
                  </a:lnTo>
                  <a:lnTo>
                    <a:pt x="40" y="71"/>
                  </a:lnTo>
                  <a:lnTo>
                    <a:pt x="42" y="73"/>
                  </a:lnTo>
                  <a:lnTo>
                    <a:pt x="42" y="78"/>
                  </a:lnTo>
                  <a:lnTo>
                    <a:pt x="42" y="80"/>
                  </a:lnTo>
                  <a:lnTo>
                    <a:pt x="45" y="85"/>
                  </a:lnTo>
                  <a:lnTo>
                    <a:pt x="45" y="87"/>
                  </a:lnTo>
                  <a:lnTo>
                    <a:pt x="45" y="92"/>
                  </a:lnTo>
                  <a:lnTo>
                    <a:pt x="45" y="94"/>
                  </a:lnTo>
                  <a:lnTo>
                    <a:pt x="45" y="99"/>
                  </a:lnTo>
                  <a:lnTo>
                    <a:pt x="45" y="102"/>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49" name="Freeform 515"/>
            <p:cNvSpPr/>
            <p:nvPr/>
          </p:nvSpPr>
          <p:spPr bwMode="auto">
            <a:xfrm>
              <a:off x="-349627" y="495556"/>
              <a:ext cx="290527" cy="597405"/>
            </a:xfrm>
            <a:custGeom>
              <a:avLst/>
              <a:gdLst>
                <a:gd name="T0" fmla="*/ 0 w 231"/>
                <a:gd name="T1" fmla="*/ 369 h 475"/>
                <a:gd name="T2" fmla="*/ 115 w 231"/>
                <a:gd name="T3" fmla="*/ 475 h 475"/>
                <a:gd name="T4" fmla="*/ 231 w 231"/>
                <a:gd name="T5" fmla="*/ 118 h 475"/>
                <a:gd name="T6" fmla="*/ 120 w 231"/>
                <a:gd name="T7" fmla="*/ 0 h 475"/>
                <a:gd name="T8" fmla="*/ 0 w 231"/>
                <a:gd name="T9" fmla="*/ 369 h 475"/>
              </a:gdLst>
              <a:ahLst/>
              <a:cxnLst>
                <a:cxn ang="0">
                  <a:pos x="T0" y="T1"/>
                </a:cxn>
                <a:cxn ang="0">
                  <a:pos x="T2" y="T3"/>
                </a:cxn>
                <a:cxn ang="0">
                  <a:pos x="T4" y="T5"/>
                </a:cxn>
                <a:cxn ang="0">
                  <a:pos x="T6" y="T7"/>
                </a:cxn>
                <a:cxn ang="0">
                  <a:pos x="T8" y="T9"/>
                </a:cxn>
              </a:cxnLst>
              <a:rect l="0" t="0" r="r" b="b"/>
              <a:pathLst>
                <a:path w="231" h="475">
                  <a:moveTo>
                    <a:pt x="0" y="369"/>
                  </a:moveTo>
                  <a:lnTo>
                    <a:pt x="115" y="475"/>
                  </a:lnTo>
                  <a:lnTo>
                    <a:pt x="231" y="118"/>
                  </a:lnTo>
                  <a:lnTo>
                    <a:pt x="120" y="0"/>
                  </a:lnTo>
                  <a:lnTo>
                    <a:pt x="0" y="369"/>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0" name="Freeform 516"/>
            <p:cNvSpPr/>
            <p:nvPr/>
          </p:nvSpPr>
          <p:spPr bwMode="auto">
            <a:xfrm>
              <a:off x="-349627" y="495556"/>
              <a:ext cx="290527" cy="597405"/>
            </a:xfrm>
            <a:custGeom>
              <a:avLst/>
              <a:gdLst>
                <a:gd name="T0" fmla="*/ 0 w 231"/>
                <a:gd name="T1" fmla="*/ 369 h 475"/>
                <a:gd name="T2" fmla="*/ 115 w 231"/>
                <a:gd name="T3" fmla="*/ 475 h 475"/>
                <a:gd name="T4" fmla="*/ 231 w 231"/>
                <a:gd name="T5" fmla="*/ 118 h 475"/>
                <a:gd name="T6" fmla="*/ 120 w 231"/>
                <a:gd name="T7" fmla="*/ 0 h 475"/>
                <a:gd name="T8" fmla="*/ 0 w 231"/>
                <a:gd name="T9" fmla="*/ 369 h 475"/>
              </a:gdLst>
              <a:ahLst/>
              <a:cxnLst>
                <a:cxn ang="0">
                  <a:pos x="T0" y="T1"/>
                </a:cxn>
                <a:cxn ang="0">
                  <a:pos x="T2" y="T3"/>
                </a:cxn>
                <a:cxn ang="0">
                  <a:pos x="T4" y="T5"/>
                </a:cxn>
                <a:cxn ang="0">
                  <a:pos x="T6" y="T7"/>
                </a:cxn>
                <a:cxn ang="0">
                  <a:pos x="T8" y="T9"/>
                </a:cxn>
              </a:cxnLst>
              <a:rect l="0" t="0" r="r" b="b"/>
              <a:pathLst>
                <a:path w="231" h="475">
                  <a:moveTo>
                    <a:pt x="0" y="369"/>
                  </a:moveTo>
                  <a:lnTo>
                    <a:pt x="115" y="475"/>
                  </a:lnTo>
                  <a:lnTo>
                    <a:pt x="231" y="118"/>
                  </a:lnTo>
                  <a:lnTo>
                    <a:pt x="120" y="0"/>
                  </a:lnTo>
                  <a:lnTo>
                    <a:pt x="0" y="369"/>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51" name="Freeform 517"/>
            <p:cNvSpPr/>
            <p:nvPr/>
          </p:nvSpPr>
          <p:spPr bwMode="auto">
            <a:xfrm>
              <a:off x="-349627" y="495556"/>
              <a:ext cx="290527" cy="597405"/>
            </a:xfrm>
            <a:custGeom>
              <a:avLst/>
              <a:gdLst>
                <a:gd name="T0" fmla="*/ 0 w 231"/>
                <a:gd name="T1" fmla="*/ 369 h 475"/>
                <a:gd name="T2" fmla="*/ 115 w 231"/>
                <a:gd name="T3" fmla="*/ 475 h 475"/>
                <a:gd name="T4" fmla="*/ 231 w 231"/>
                <a:gd name="T5" fmla="*/ 118 h 475"/>
                <a:gd name="T6" fmla="*/ 120 w 231"/>
                <a:gd name="T7" fmla="*/ 0 h 475"/>
                <a:gd name="T8" fmla="*/ 0 w 231"/>
                <a:gd name="T9" fmla="*/ 369 h 475"/>
              </a:gdLst>
              <a:ahLst/>
              <a:cxnLst>
                <a:cxn ang="0">
                  <a:pos x="T0" y="T1"/>
                </a:cxn>
                <a:cxn ang="0">
                  <a:pos x="T2" y="T3"/>
                </a:cxn>
                <a:cxn ang="0">
                  <a:pos x="T4" y="T5"/>
                </a:cxn>
                <a:cxn ang="0">
                  <a:pos x="T6" y="T7"/>
                </a:cxn>
                <a:cxn ang="0">
                  <a:pos x="T8" y="T9"/>
                </a:cxn>
              </a:cxnLst>
              <a:rect l="0" t="0" r="r" b="b"/>
              <a:pathLst>
                <a:path w="231" h="475">
                  <a:moveTo>
                    <a:pt x="0" y="369"/>
                  </a:moveTo>
                  <a:lnTo>
                    <a:pt x="115" y="475"/>
                  </a:lnTo>
                  <a:lnTo>
                    <a:pt x="231" y="118"/>
                  </a:lnTo>
                  <a:lnTo>
                    <a:pt x="120" y="0"/>
                  </a:lnTo>
                  <a:lnTo>
                    <a:pt x="0" y="369"/>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2" name="Freeform 518"/>
            <p:cNvSpPr/>
            <p:nvPr/>
          </p:nvSpPr>
          <p:spPr bwMode="auto">
            <a:xfrm>
              <a:off x="-349627" y="495556"/>
              <a:ext cx="290527" cy="597405"/>
            </a:xfrm>
            <a:custGeom>
              <a:avLst/>
              <a:gdLst>
                <a:gd name="T0" fmla="*/ 0 w 231"/>
                <a:gd name="T1" fmla="*/ 369 h 475"/>
                <a:gd name="T2" fmla="*/ 115 w 231"/>
                <a:gd name="T3" fmla="*/ 475 h 475"/>
                <a:gd name="T4" fmla="*/ 231 w 231"/>
                <a:gd name="T5" fmla="*/ 118 h 475"/>
                <a:gd name="T6" fmla="*/ 120 w 231"/>
                <a:gd name="T7" fmla="*/ 0 h 475"/>
                <a:gd name="T8" fmla="*/ 0 w 231"/>
                <a:gd name="T9" fmla="*/ 369 h 475"/>
              </a:gdLst>
              <a:ahLst/>
              <a:cxnLst>
                <a:cxn ang="0">
                  <a:pos x="T0" y="T1"/>
                </a:cxn>
                <a:cxn ang="0">
                  <a:pos x="T2" y="T3"/>
                </a:cxn>
                <a:cxn ang="0">
                  <a:pos x="T4" y="T5"/>
                </a:cxn>
                <a:cxn ang="0">
                  <a:pos x="T6" y="T7"/>
                </a:cxn>
                <a:cxn ang="0">
                  <a:pos x="T8" y="T9"/>
                </a:cxn>
              </a:cxnLst>
              <a:rect l="0" t="0" r="r" b="b"/>
              <a:pathLst>
                <a:path w="231" h="475">
                  <a:moveTo>
                    <a:pt x="0" y="369"/>
                  </a:moveTo>
                  <a:lnTo>
                    <a:pt x="115" y="475"/>
                  </a:lnTo>
                  <a:lnTo>
                    <a:pt x="231" y="118"/>
                  </a:lnTo>
                  <a:lnTo>
                    <a:pt x="120" y="0"/>
                  </a:lnTo>
                  <a:lnTo>
                    <a:pt x="0" y="369"/>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53" name="Freeform 519"/>
            <p:cNvSpPr/>
            <p:nvPr/>
          </p:nvSpPr>
          <p:spPr bwMode="auto">
            <a:xfrm>
              <a:off x="-611227" y="1291676"/>
              <a:ext cx="299331" cy="573509"/>
            </a:xfrm>
            <a:custGeom>
              <a:avLst/>
              <a:gdLst>
                <a:gd name="T0" fmla="*/ 0 w 238"/>
                <a:gd name="T1" fmla="*/ 366 h 456"/>
                <a:gd name="T2" fmla="*/ 123 w 238"/>
                <a:gd name="T3" fmla="*/ 456 h 456"/>
                <a:gd name="T4" fmla="*/ 238 w 238"/>
                <a:gd name="T5" fmla="*/ 100 h 456"/>
                <a:gd name="T6" fmla="*/ 120 w 238"/>
                <a:gd name="T7" fmla="*/ 0 h 456"/>
                <a:gd name="T8" fmla="*/ 0 w 238"/>
                <a:gd name="T9" fmla="*/ 366 h 456"/>
              </a:gdLst>
              <a:ahLst/>
              <a:cxnLst>
                <a:cxn ang="0">
                  <a:pos x="T0" y="T1"/>
                </a:cxn>
                <a:cxn ang="0">
                  <a:pos x="T2" y="T3"/>
                </a:cxn>
                <a:cxn ang="0">
                  <a:pos x="T4" y="T5"/>
                </a:cxn>
                <a:cxn ang="0">
                  <a:pos x="T6" y="T7"/>
                </a:cxn>
                <a:cxn ang="0">
                  <a:pos x="T8" y="T9"/>
                </a:cxn>
              </a:cxnLst>
              <a:rect l="0" t="0" r="r" b="b"/>
              <a:pathLst>
                <a:path w="238" h="456">
                  <a:moveTo>
                    <a:pt x="0" y="366"/>
                  </a:moveTo>
                  <a:lnTo>
                    <a:pt x="123" y="456"/>
                  </a:lnTo>
                  <a:lnTo>
                    <a:pt x="238" y="100"/>
                  </a:lnTo>
                  <a:lnTo>
                    <a:pt x="120" y="0"/>
                  </a:lnTo>
                  <a:lnTo>
                    <a:pt x="0" y="366"/>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4" name="Freeform 520"/>
            <p:cNvSpPr/>
            <p:nvPr/>
          </p:nvSpPr>
          <p:spPr bwMode="auto">
            <a:xfrm>
              <a:off x="-611227" y="1291676"/>
              <a:ext cx="299331" cy="573509"/>
            </a:xfrm>
            <a:custGeom>
              <a:avLst/>
              <a:gdLst>
                <a:gd name="T0" fmla="*/ 0 w 238"/>
                <a:gd name="T1" fmla="*/ 366 h 456"/>
                <a:gd name="T2" fmla="*/ 123 w 238"/>
                <a:gd name="T3" fmla="*/ 456 h 456"/>
                <a:gd name="T4" fmla="*/ 238 w 238"/>
                <a:gd name="T5" fmla="*/ 100 h 456"/>
                <a:gd name="T6" fmla="*/ 120 w 238"/>
                <a:gd name="T7" fmla="*/ 0 h 456"/>
                <a:gd name="T8" fmla="*/ 0 w 238"/>
                <a:gd name="T9" fmla="*/ 366 h 456"/>
              </a:gdLst>
              <a:ahLst/>
              <a:cxnLst>
                <a:cxn ang="0">
                  <a:pos x="T0" y="T1"/>
                </a:cxn>
                <a:cxn ang="0">
                  <a:pos x="T2" y="T3"/>
                </a:cxn>
                <a:cxn ang="0">
                  <a:pos x="T4" y="T5"/>
                </a:cxn>
                <a:cxn ang="0">
                  <a:pos x="T6" y="T7"/>
                </a:cxn>
                <a:cxn ang="0">
                  <a:pos x="T8" y="T9"/>
                </a:cxn>
              </a:cxnLst>
              <a:rect l="0" t="0" r="r" b="b"/>
              <a:pathLst>
                <a:path w="238" h="456">
                  <a:moveTo>
                    <a:pt x="0" y="366"/>
                  </a:moveTo>
                  <a:lnTo>
                    <a:pt x="123" y="456"/>
                  </a:lnTo>
                  <a:lnTo>
                    <a:pt x="238" y="100"/>
                  </a:lnTo>
                  <a:lnTo>
                    <a:pt x="120" y="0"/>
                  </a:lnTo>
                  <a:lnTo>
                    <a:pt x="0" y="366"/>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55" name="Freeform 521"/>
            <p:cNvSpPr/>
            <p:nvPr/>
          </p:nvSpPr>
          <p:spPr bwMode="auto">
            <a:xfrm>
              <a:off x="-611227" y="1291676"/>
              <a:ext cx="299331" cy="573509"/>
            </a:xfrm>
            <a:custGeom>
              <a:avLst/>
              <a:gdLst>
                <a:gd name="T0" fmla="*/ 0 w 238"/>
                <a:gd name="T1" fmla="*/ 366 h 456"/>
                <a:gd name="T2" fmla="*/ 123 w 238"/>
                <a:gd name="T3" fmla="*/ 456 h 456"/>
                <a:gd name="T4" fmla="*/ 238 w 238"/>
                <a:gd name="T5" fmla="*/ 100 h 456"/>
                <a:gd name="T6" fmla="*/ 120 w 238"/>
                <a:gd name="T7" fmla="*/ 0 h 456"/>
                <a:gd name="T8" fmla="*/ 0 w 238"/>
                <a:gd name="T9" fmla="*/ 366 h 456"/>
              </a:gdLst>
              <a:ahLst/>
              <a:cxnLst>
                <a:cxn ang="0">
                  <a:pos x="T0" y="T1"/>
                </a:cxn>
                <a:cxn ang="0">
                  <a:pos x="T2" y="T3"/>
                </a:cxn>
                <a:cxn ang="0">
                  <a:pos x="T4" y="T5"/>
                </a:cxn>
                <a:cxn ang="0">
                  <a:pos x="T6" y="T7"/>
                </a:cxn>
                <a:cxn ang="0">
                  <a:pos x="T8" y="T9"/>
                </a:cxn>
              </a:cxnLst>
              <a:rect l="0" t="0" r="r" b="b"/>
              <a:pathLst>
                <a:path w="238" h="456">
                  <a:moveTo>
                    <a:pt x="0" y="366"/>
                  </a:moveTo>
                  <a:lnTo>
                    <a:pt x="123" y="456"/>
                  </a:lnTo>
                  <a:lnTo>
                    <a:pt x="238" y="100"/>
                  </a:lnTo>
                  <a:lnTo>
                    <a:pt x="120" y="0"/>
                  </a:lnTo>
                  <a:lnTo>
                    <a:pt x="0" y="366"/>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6" name="Freeform 522"/>
            <p:cNvSpPr/>
            <p:nvPr/>
          </p:nvSpPr>
          <p:spPr bwMode="auto">
            <a:xfrm>
              <a:off x="-611227" y="1291676"/>
              <a:ext cx="299331" cy="573509"/>
            </a:xfrm>
            <a:custGeom>
              <a:avLst/>
              <a:gdLst>
                <a:gd name="T0" fmla="*/ 0 w 238"/>
                <a:gd name="T1" fmla="*/ 366 h 456"/>
                <a:gd name="T2" fmla="*/ 123 w 238"/>
                <a:gd name="T3" fmla="*/ 456 h 456"/>
                <a:gd name="T4" fmla="*/ 238 w 238"/>
                <a:gd name="T5" fmla="*/ 100 h 456"/>
                <a:gd name="T6" fmla="*/ 120 w 238"/>
                <a:gd name="T7" fmla="*/ 0 h 456"/>
                <a:gd name="T8" fmla="*/ 0 w 238"/>
                <a:gd name="T9" fmla="*/ 366 h 456"/>
              </a:gdLst>
              <a:ahLst/>
              <a:cxnLst>
                <a:cxn ang="0">
                  <a:pos x="T0" y="T1"/>
                </a:cxn>
                <a:cxn ang="0">
                  <a:pos x="T2" y="T3"/>
                </a:cxn>
                <a:cxn ang="0">
                  <a:pos x="T4" y="T5"/>
                </a:cxn>
                <a:cxn ang="0">
                  <a:pos x="T6" y="T7"/>
                </a:cxn>
                <a:cxn ang="0">
                  <a:pos x="T8" y="T9"/>
                </a:cxn>
              </a:cxnLst>
              <a:rect l="0" t="0" r="r" b="b"/>
              <a:pathLst>
                <a:path w="238" h="456">
                  <a:moveTo>
                    <a:pt x="0" y="366"/>
                  </a:moveTo>
                  <a:lnTo>
                    <a:pt x="123" y="456"/>
                  </a:lnTo>
                  <a:lnTo>
                    <a:pt x="238" y="100"/>
                  </a:lnTo>
                  <a:lnTo>
                    <a:pt x="120" y="0"/>
                  </a:lnTo>
                  <a:lnTo>
                    <a:pt x="0" y="366"/>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57" name="Freeform 523"/>
            <p:cNvSpPr/>
            <p:nvPr/>
          </p:nvSpPr>
          <p:spPr bwMode="auto">
            <a:xfrm>
              <a:off x="-460304" y="1226276"/>
              <a:ext cx="267889" cy="191170"/>
            </a:xfrm>
            <a:custGeom>
              <a:avLst/>
              <a:gdLst>
                <a:gd name="T0" fmla="*/ 118 w 213"/>
                <a:gd name="T1" fmla="*/ 152 h 152"/>
                <a:gd name="T2" fmla="*/ 125 w 213"/>
                <a:gd name="T3" fmla="*/ 149 h 152"/>
                <a:gd name="T4" fmla="*/ 132 w 213"/>
                <a:gd name="T5" fmla="*/ 149 h 152"/>
                <a:gd name="T6" fmla="*/ 140 w 213"/>
                <a:gd name="T7" fmla="*/ 147 h 152"/>
                <a:gd name="T8" fmla="*/ 147 w 213"/>
                <a:gd name="T9" fmla="*/ 144 h 152"/>
                <a:gd name="T10" fmla="*/ 151 w 213"/>
                <a:gd name="T11" fmla="*/ 142 h 152"/>
                <a:gd name="T12" fmla="*/ 158 w 213"/>
                <a:gd name="T13" fmla="*/ 140 h 152"/>
                <a:gd name="T14" fmla="*/ 163 w 213"/>
                <a:gd name="T15" fmla="*/ 137 h 152"/>
                <a:gd name="T16" fmla="*/ 170 w 213"/>
                <a:gd name="T17" fmla="*/ 135 h 152"/>
                <a:gd name="T18" fmla="*/ 175 w 213"/>
                <a:gd name="T19" fmla="*/ 130 h 152"/>
                <a:gd name="T20" fmla="*/ 182 w 213"/>
                <a:gd name="T21" fmla="*/ 128 h 152"/>
                <a:gd name="T22" fmla="*/ 187 w 213"/>
                <a:gd name="T23" fmla="*/ 123 h 152"/>
                <a:gd name="T24" fmla="*/ 192 w 213"/>
                <a:gd name="T25" fmla="*/ 121 h 152"/>
                <a:gd name="T26" fmla="*/ 199 w 213"/>
                <a:gd name="T27" fmla="*/ 116 h 152"/>
                <a:gd name="T28" fmla="*/ 203 w 213"/>
                <a:gd name="T29" fmla="*/ 111 h 152"/>
                <a:gd name="T30" fmla="*/ 208 w 213"/>
                <a:gd name="T31" fmla="*/ 107 h 152"/>
                <a:gd name="T32" fmla="*/ 213 w 213"/>
                <a:gd name="T33" fmla="*/ 102 h 152"/>
                <a:gd name="T34" fmla="*/ 95 w 213"/>
                <a:gd name="T35" fmla="*/ 3 h 152"/>
                <a:gd name="T36" fmla="*/ 90 w 213"/>
                <a:gd name="T37" fmla="*/ 7 h 152"/>
                <a:gd name="T38" fmla="*/ 85 w 213"/>
                <a:gd name="T39" fmla="*/ 12 h 152"/>
                <a:gd name="T40" fmla="*/ 78 w 213"/>
                <a:gd name="T41" fmla="*/ 17 h 152"/>
                <a:gd name="T42" fmla="*/ 73 w 213"/>
                <a:gd name="T43" fmla="*/ 22 h 152"/>
                <a:gd name="T44" fmla="*/ 69 w 213"/>
                <a:gd name="T45" fmla="*/ 26 h 152"/>
                <a:gd name="T46" fmla="*/ 62 w 213"/>
                <a:gd name="T47" fmla="*/ 31 h 152"/>
                <a:gd name="T48" fmla="*/ 57 w 213"/>
                <a:gd name="T49" fmla="*/ 33 h 152"/>
                <a:gd name="T50" fmla="*/ 50 w 213"/>
                <a:gd name="T51" fmla="*/ 36 h 152"/>
                <a:gd name="T52" fmla="*/ 45 w 213"/>
                <a:gd name="T53" fmla="*/ 40 h 152"/>
                <a:gd name="T54" fmla="*/ 38 w 213"/>
                <a:gd name="T55" fmla="*/ 43 h 152"/>
                <a:gd name="T56" fmla="*/ 31 w 213"/>
                <a:gd name="T57" fmla="*/ 45 h 152"/>
                <a:gd name="T58" fmla="*/ 24 w 213"/>
                <a:gd name="T59" fmla="*/ 48 h 152"/>
                <a:gd name="T60" fmla="*/ 17 w 213"/>
                <a:gd name="T61" fmla="*/ 48 h 152"/>
                <a:gd name="T62" fmla="*/ 12 w 213"/>
                <a:gd name="T63" fmla="*/ 50 h 152"/>
                <a:gd name="T64" fmla="*/ 5 w 213"/>
                <a:gd name="T65" fmla="*/ 52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3" h="152">
                  <a:moveTo>
                    <a:pt x="0" y="52"/>
                  </a:moveTo>
                  <a:lnTo>
                    <a:pt x="118" y="152"/>
                  </a:lnTo>
                  <a:lnTo>
                    <a:pt x="123" y="149"/>
                  </a:lnTo>
                  <a:lnTo>
                    <a:pt x="125" y="149"/>
                  </a:lnTo>
                  <a:lnTo>
                    <a:pt x="130" y="149"/>
                  </a:lnTo>
                  <a:lnTo>
                    <a:pt x="132" y="149"/>
                  </a:lnTo>
                  <a:lnTo>
                    <a:pt x="135" y="147"/>
                  </a:lnTo>
                  <a:lnTo>
                    <a:pt x="140" y="147"/>
                  </a:lnTo>
                  <a:lnTo>
                    <a:pt x="142" y="144"/>
                  </a:lnTo>
                  <a:lnTo>
                    <a:pt x="147" y="144"/>
                  </a:lnTo>
                  <a:lnTo>
                    <a:pt x="149" y="144"/>
                  </a:lnTo>
                  <a:lnTo>
                    <a:pt x="151" y="142"/>
                  </a:lnTo>
                  <a:lnTo>
                    <a:pt x="154" y="142"/>
                  </a:lnTo>
                  <a:lnTo>
                    <a:pt x="158" y="140"/>
                  </a:lnTo>
                  <a:lnTo>
                    <a:pt x="161" y="140"/>
                  </a:lnTo>
                  <a:lnTo>
                    <a:pt x="163" y="137"/>
                  </a:lnTo>
                  <a:lnTo>
                    <a:pt x="168" y="135"/>
                  </a:lnTo>
                  <a:lnTo>
                    <a:pt x="170" y="135"/>
                  </a:lnTo>
                  <a:lnTo>
                    <a:pt x="173" y="133"/>
                  </a:lnTo>
                  <a:lnTo>
                    <a:pt x="175" y="130"/>
                  </a:lnTo>
                  <a:lnTo>
                    <a:pt x="180" y="130"/>
                  </a:lnTo>
                  <a:lnTo>
                    <a:pt x="182" y="128"/>
                  </a:lnTo>
                  <a:lnTo>
                    <a:pt x="184" y="126"/>
                  </a:lnTo>
                  <a:lnTo>
                    <a:pt x="187" y="123"/>
                  </a:lnTo>
                  <a:lnTo>
                    <a:pt x="189" y="121"/>
                  </a:lnTo>
                  <a:lnTo>
                    <a:pt x="192" y="121"/>
                  </a:lnTo>
                  <a:lnTo>
                    <a:pt x="196" y="118"/>
                  </a:lnTo>
                  <a:lnTo>
                    <a:pt x="199" y="116"/>
                  </a:lnTo>
                  <a:lnTo>
                    <a:pt x="201" y="114"/>
                  </a:lnTo>
                  <a:lnTo>
                    <a:pt x="203" y="111"/>
                  </a:lnTo>
                  <a:lnTo>
                    <a:pt x="206" y="109"/>
                  </a:lnTo>
                  <a:lnTo>
                    <a:pt x="208" y="107"/>
                  </a:lnTo>
                  <a:lnTo>
                    <a:pt x="210" y="104"/>
                  </a:lnTo>
                  <a:lnTo>
                    <a:pt x="213" y="102"/>
                  </a:lnTo>
                  <a:lnTo>
                    <a:pt x="97" y="0"/>
                  </a:lnTo>
                  <a:lnTo>
                    <a:pt x="95" y="3"/>
                  </a:lnTo>
                  <a:lnTo>
                    <a:pt x="92" y="5"/>
                  </a:lnTo>
                  <a:lnTo>
                    <a:pt x="90" y="7"/>
                  </a:lnTo>
                  <a:lnTo>
                    <a:pt x="88" y="10"/>
                  </a:lnTo>
                  <a:lnTo>
                    <a:pt x="85" y="12"/>
                  </a:lnTo>
                  <a:lnTo>
                    <a:pt x="81" y="17"/>
                  </a:lnTo>
                  <a:lnTo>
                    <a:pt x="78" y="17"/>
                  </a:lnTo>
                  <a:lnTo>
                    <a:pt x="76" y="19"/>
                  </a:lnTo>
                  <a:lnTo>
                    <a:pt x="73" y="22"/>
                  </a:lnTo>
                  <a:lnTo>
                    <a:pt x="71" y="24"/>
                  </a:lnTo>
                  <a:lnTo>
                    <a:pt x="69" y="26"/>
                  </a:lnTo>
                  <a:lnTo>
                    <a:pt x="66" y="29"/>
                  </a:lnTo>
                  <a:lnTo>
                    <a:pt x="62" y="31"/>
                  </a:lnTo>
                  <a:lnTo>
                    <a:pt x="59" y="31"/>
                  </a:lnTo>
                  <a:lnTo>
                    <a:pt x="57" y="33"/>
                  </a:lnTo>
                  <a:lnTo>
                    <a:pt x="52" y="36"/>
                  </a:lnTo>
                  <a:lnTo>
                    <a:pt x="50" y="36"/>
                  </a:lnTo>
                  <a:lnTo>
                    <a:pt x="47" y="38"/>
                  </a:lnTo>
                  <a:lnTo>
                    <a:pt x="45" y="40"/>
                  </a:lnTo>
                  <a:lnTo>
                    <a:pt x="40" y="40"/>
                  </a:lnTo>
                  <a:lnTo>
                    <a:pt x="38" y="43"/>
                  </a:lnTo>
                  <a:lnTo>
                    <a:pt x="33" y="43"/>
                  </a:lnTo>
                  <a:lnTo>
                    <a:pt x="31" y="45"/>
                  </a:lnTo>
                  <a:lnTo>
                    <a:pt x="29" y="45"/>
                  </a:lnTo>
                  <a:lnTo>
                    <a:pt x="24" y="48"/>
                  </a:lnTo>
                  <a:lnTo>
                    <a:pt x="21" y="48"/>
                  </a:lnTo>
                  <a:lnTo>
                    <a:pt x="17" y="48"/>
                  </a:lnTo>
                  <a:lnTo>
                    <a:pt x="14" y="50"/>
                  </a:lnTo>
                  <a:lnTo>
                    <a:pt x="12" y="50"/>
                  </a:lnTo>
                  <a:lnTo>
                    <a:pt x="7" y="50"/>
                  </a:lnTo>
                  <a:lnTo>
                    <a:pt x="5" y="52"/>
                  </a:lnTo>
                  <a:lnTo>
                    <a:pt x="0" y="52"/>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8" name="Freeform 524"/>
            <p:cNvSpPr/>
            <p:nvPr/>
          </p:nvSpPr>
          <p:spPr bwMode="auto">
            <a:xfrm>
              <a:off x="-460304" y="1226276"/>
              <a:ext cx="267889" cy="191170"/>
            </a:xfrm>
            <a:custGeom>
              <a:avLst/>
              <a:gdLst>
                <a:gd name="T0" fmla="*/ 118 w 213"/>
                <a:gd name="T1" fmla="*/ 152 h 152"/>
                <a:gd name="T2" fmla="*/ 125 w 213"/>
                <a:gd name="T3" fmla="*/ 149 h 152"/>
                <a:gd name="T4" fmla="*/ 132 w 213"/>
                <a:gd name="T5" fmla="*/ 149 h 152"/>
                <a:gd name="T6" fmla="*/ 140 w 213"/>
                <a:gd name="T7" fmla="*/ 147 h 152"/>
                <a:gd name="T8" fmla="*/ 147 w 213"/>
                <a:gd name="T9" fmla="*/ 144 h 152"/>
                <a:gd name="T10" fmla="*/ 151 w 213"/>
                <a:gd name="T11" fmla="*/ 142 h 152"/>
                <a:gd name="T12" fmla="*/ 158 w 213"/>
                <a:gd name="T13" fmla="*/ 140 h 152"/>
                <a:gd name="T14" fmla="*/ 163 w 213"/>
                <a:gd name="T15" fmla="*/ 137 h 152"/>
                <a:gd name="T16" fmla="*/ 170 w 213"/>
                <a:gd name="T17" fmla="*/ 135 h 152"/>
                <a:gd name="T18" fmla="*/ 175 w 213"/>
                <a:gd name="T19" fmla="*/ 130 h 152"/>
                <a:gd name="T20" fmla="*/ 182 w 213"/>
                <a:gd name="T21" fmla="*/ 128 h 152"/>
                <a:gd name="T22" fmla="*/ 187 w 213"/>
                <a:gd name="T23" fmla="*/ 123 h 152"/>
                <a:gd name="T24" fmla="*/ 192 w 213"/>
                <a:gd name="T25" fmla="*/ 121 h 152"/>
                <a:gd name="T26" fmla="*/ 199 w 213"/>
                <a:gd name="T27" fmla="*/ 116 h 152"/>
                <a:gd name="T28" fmla="*/ 203 w 213"/>
                <a:gd name="T29" fmla="*/ 111 h 152"/>
                <a:gd name="T30" fmla="*/ 208 w 213"/>
                <a:gd name="T31" fmla="*/ 107 h 152"/>
                <a:gd name="T32" fmla="*/ 213 w 213"/>
                <a:gd name="T33" fmla="*/ 102 h 152"/>
                <a:gd name="T34" fmla="*/ 95 w 213"/>
                <a:gd name="T35" fmla="*/ 3 h 152"/>
                <a:gd name="T36" fmla="*/ 90 w 213"/>
                <a:gd name="T37" fmla="*/ 7 h 152"/>
                <a:gd name="T38" fmla="*/ 85 w 213"/>
                <a:gd name="T39" fmla="*/ 12 h 152"/>
                <a:gd name="T40" fmla="*/ 78 w 213"/>
                <a:gd name="T41" fmla="*/ 17 h 152"/>
                <a:gd name="T42" fmla="*/ 73 w 213"/>
                <a:gd name="T43" fmla="*/ 22 h 152"/>
                <a:gd name="T44" fmla="*/ 69 w 213"/>
                <a:gd name="T45" fmla="*/ 26 h 152"/>
                <a:gd name="T46" fmla="*/ 62 w 213"/>
                <a:gd name="T47" fmla="*/ 31 h 152"/>
                <a:gd name="T48" fmla="*/ 57 w 213"/>
                <a:gd name="T49" fmla="*/ 33 h 152"/>
                <a:gd name="T50" fmla="*/ 50 w 213"/>
                <a:gd name="T51" fmla="*/ 36 h 152"/>
                <a:gd name="T52" fmla="*/ 45 w 213"/>
                <a:gd name="T53" fmla="*/ 40 h 152"/>
                <a:gd name="T54" fmla="*/ 38 w 213"/>
                <a:gd name="T55" fmla="*/ 43 h 152"/>
                <a:gd name="T56" fmla="*/ 31 w 213"/>
                <a:gd name="T57" fmla="*/ 45 h 152"/>
                <a:gd name="T58" fmla="*/ 24 w 213"/>
                <a:gd name="T59" fmla="*/ 48 h 152"/>
                <a:gd name="T60" fmla="*/ 17 w 213"/>
                <a:gd name="T61" fmla="*/ 48 h 152"/>
                <a:gd name="T62" fmla="*/ 12 w 213"/>
                <a:gd name="T63" fmla="*/ 50 h 152"/>
                <a:gd name="T64" fmla="*/ 5 w 213"/>
                <a:gd name="T65" fmla="*/ 52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3" h="152">
                  <a:moveTo>
                    <a:pt x="0" y="52"/>
                  </a:moveTo>
                  <a:lnTo>
                    <a:pt x="118" y="152"/>
                  </a:lnTo>
                  <a:lnTo>
                    <a:pt x="123" y="149"/>
                  </a:lnTo>
                  <a:lnTo>
                    <a:pt x="125" y="149"/>
                  </a:lnTo>
                  <a:lnTo>
                    <a:pt x="130" y="149"/>
                  </a:lnTo>
                  <a:lnTo>
                    <a:pt x="132" y="149"/>
                  </a:lnTo>
                  <a:lnTo>
                    <a:pt x="135" y="147"/>
                  </a:lnTo>
                  <a:lnTo>
                    <a:pt x="140" y="147"/>
                  </a:lnTo>
                  <a:lnTo>
                    <a:pt x="142" y="144"/>
                  </a:lnTo>
                  <a:lnTo>
                    <a:pt x="147" y="144"/>
                  </a:lnTo>
                  <a:lnTo>
                    <a:pt x="149" y="144"/>
                  </a:lnTo>
                  <a:lnTo>
                    <a:pt x="151" y="142"/>
                  </a:lnTo>
                  <a:lnTo>
                    <a:pt x="154" y="142"/>
                  </a:lnTo>
                  <a:lnTo>
                    <a:pt x="158" y="140"/>
                  </a:lnTo>
                  <a:lnTo>
                    <a:pt x="161" y="140"/>
                  </a:lnTo>
                  <a:lnTo>
                    <a:pt x="163" y="137"/>
                  </a:lnTo>
                  <a:lnTo>
                    <a:pt x="168" y="135"/>
                  </a:lnTo>
                  <a:lnTo>
                    <a:pt x="170" y="135"/>
                  </a:lnTo>
                  <a:lnTo>
                    <a:pt x="173" y="133"/>
                  </a:lnTo>
                  <a:lnTo>
                    <a:pt x="175" y="130"/>
                  </a:lnTo>
                  <a:lnTo>
                    <a:pt x="180" y="130"/>
                  </a:lnTo>
                  <a:lnTo>
                    <a:pt x="182" y="128"/>
                  </a:lnTo>
                  <a:lnTo>
                    <a:pt x="184" y="126"/>
                  </a:lnTo>
                  <a:lnTo>
                    <a:pt x="187" y="123"/>
                  </a:lnTo>
                  <a:lnTo>
                    <a:pt x="189" y="121"/>
                  </a:lnTo>
                  <a:lnTo>
                    <a:pt x="192" y="121"/>
                  </a:lnTo>
                  <a:lnTo>
                    <a:pt x="196" y="118"/>
                  </a:lnTo>
                  <a:lnTo>
                    <a:pt x="199" y="116"/>
                  </a:lnTo>
                  <a:lnTo>
                    <a:pt x="201" y="114"/>
                  </a:lnTo>
                  <a:lnTo>
                    <a:pt x="203" y="111"/>
                  </a:lnTo>
                  <a:lnTo>
                    <a:pt x="206" y="109"/>
                  </a:lnTo>
                  <a:lnTo>
                    <a:pt x="208" y="107"/>
                  </a:lnTo>
                  <a:lnTo>
                    <a:pt x="210" y="104"/>
                  </a:lnTo>
                  <a:lnTo>
                    <a:pt x="213" y="102"/>
                  </a:lnTo>
                  <a:lnTo>
                    <a:pt x="97" y="0"/>
                  </a:lnTo>
                  <a:lnTo>
                    <a:pt x="95" y="3"/>
                  </a:lnTo>
                  <a:lnTo>
                    <a:pt x="92" y="5"/>
                  </a:lnTo>
                  <a:lnTo>
                    <a:pt x="90" y="7"/>
                  </a:lnTo>
                  <a:lnTo>
                    <a:pt x="88" y="10"/>
                  </a:lnTo>
                  <a:lnTo>
                    <a:pt x="85" y="12"/>
                  </a:lnTo>
                  <a:lnTo>
                    <a:pt x="81" y="17"/>
                  </a:lnTo>
                  <a:lnTo>
                    <a:pt x="78" y="17"/>
                  </a:lnTo>
                  <a:lnTo>
                    <a:pt x="76" y="19"/>
                  </a:lnTo>
                  <a:lnTo>
                    <a:pt x="73" y="22"/>
                  </a:lnTo>
                  <a:lnTo>
                    <a:pt x="71" y="24"/>
                  </a:lnTo>
                  <a:lnTo>
                    <a:pt x="69" y="26"/>
                  </a:lnTo>
                  <a:lnTo>
                    <a:pt x="66" y="29"/>
                  </a:lnTo>
                  <a:lnTo>
                    <a:pt x="62" y="31"/>
                  </a:lnTo>
                  <a:lnTo>
                    <a:pt x="59" y="31"/>
                  </a:lnTo>
                  <a:lnTo>
                    <a:pt x="57" y="33"/>
                  </a:lnTo>
                  <a:lnTo>
                    <a:pt x="52" y="36"/>
                  </a:lnTo>
                  <a:lnTo>
                    <a:pt x="50" y="36"/>
                  </a:lnTo>
                  <a:lnTo>
                    <a:pt x="47" y="38"/>
                  </a:lnTo>
                  <a:lnTo>
                    <a:pt x="45" y="40"/>
                  </a:lnTo>
                  <a:lnTo>
                    <a:pt x="40" y="40"/>
                  </a:lnTo>
                  <a:lnTo>
                    <a:pt x="38" y="43"/>
                  </a:lnTo>
                  <a:lnTo>
                    <a:pt x="33" y="43"/>
                  </a:lnTo>
                  <a:lnTo>
                    <a:pt x="31" y="45"/>
                  </a:lnTo>
                  <a:lnTo>
                    <a:pt x="29" y="45"/>
                  </a:lnTo>
                  <a:lnTo>
                    <a:pt x="24" y="48"/>
                  </a:lnTo>
                  <a:lnTo>
                    <a:pt x="21" y="48"/>
                  </a:lnTo>
                  <a:lnTo>
                    <a:pt x="17" y="48"/>
                  </a:lnTo>
                  <a:lnTo>
                    <a:pt x="14" y="50"/>
                  </a:lnTo>
                  <a:lnTo>
                    <a:pt x="12" y="50"/>
                  </a:lnTo>
                  <a:lnTo>
                    <a:pt x="7" y="50"/>
                  </a:lnTo>
                  <a:lnTo>
                    <a:pt x="5" y="52"/>
                  </a:lnTo>
                  <a:lnTo>
                    <a:pt x="0" y="52"/>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59" name="Freeform 525"/>
            <p:cNvSpPr/>
            <p:nvPr/>
          </p:nvSpPr>
          <p:spPr bwMode="auto">
            <a:xfrm>
              <a:off x="222624" y="1431280"/>
              <a:ext cx="158469" cy="181108"/>
            </a:xfrm>
            <a:custGeom>
              <a:avLst/>
              <a:gdLst>
                <a:gd name="T0" fmla="*/ 24 w 126"/>
                <a:gd name="T1" fmla="*/ 0 h 144"/>
                <a:gd name="T2" fmla="*/ 126 w 126"/>
                <a:gd name="T3" fmla="*/ 95 h 144"/>
                <a:gd name="T4" fmla="*/ 102 w 126"/>
                <a:gd name="T5" fmla="*/ 144 h 144"/>
                <a:gd name="T6" fmla="*/ 0 w 126"/>
                <a:gd name="T7" fmla="*/ 50 h 144"/>
                <a:gd name="T8" fmla="*/ 24 w 126"/>
                <a:gd name="T9" fmla="*/ 0 h 144"/>
              </a:gdLst>
              <a:ahLst/>
              <a:cxnLst>
                <a:cxn ang="0">
                  <a:pos x="T0" y="T1"/>
                </a:cxn>
                <a:cxn ang="0">
                  <a:pos x="T2" y="T3"/>
                </a:cxn>
                <a:cxn ang="0">
                  <a:pos x="T4" y="T5"/>
                </a:cxn>
                <a:cxn ang="0">
                  <a:pos x="T6" y="T7"/>
                </a:cxn>
                <a:cxn ang="0">
                  <a:pos x="T8" y="T9"/>
                </a:cxn>
              </a:cxnLst>
              <a:rect l="0" t="0" r="r" b="b"/>
              <a:pathLst>
                <a:path w="126" h="144">
                  <a:moveTo>
                    <a:pt x="24" y="0"/>
                  </a:moveTo>
                  <a:lnTo>
                    <a:pt x="126" y="95"/>
                  </a:lnTo>
                  <a:lnTo>
                    <a:pt x="102" y="144"/>
                  </a:lnTo>
                  <a:lnTo>
                    <a:pt x="0" y="50"/>
                  </a:lnTo>
                  <a:lnTo>
                    <a:pt x="2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0" name="Freeform 526"/>
            <p:cNvSpPr/>
            <p:nvPr/>
          </p:nvSpPr>
          <p:spPr bwMode="auto">
            <a:xfrm>
              <a:off x="222624" y="1431280"/>
              <a:ext cx="158469" cy="181108"/>
            </a:xfrm>
            <a:custGeom>
              <a:avLst/>
              <a:gdLst>
                <a:gd name="T0" fmla="*/ 24 w 126"/>
                <a:gd name="T1" fmla="*/ 0 h 144"/>
                <a:gd name="T2" fmla="*/ 126 w 126"/>
                <a:gd name="T3" fmla="*/ 95 h 144"/>
                <a:gd name="T4" fmla="*/ 102 w 126"/>
                <a:gd name="T5" fmla="*/ 144 h 144"/>
                <a:gd name="T6" fmla="*/ 0 w 126"/>
                <a:gd name="T7" fmla="*/ 50 h 144"/>
                <a:gd name="T8" fmla="*/ 24 w 126"/>
                <a:gd name="T9" fmla="*/ 0 h 144"/>
              </a:gdLst>
              <a:ahLst/>
              <a:cxnLst>
                <a:cxn ang="0">
                  <a:pos x="T0" y="T1"/>
                </a:cxn>
                <a:cxn ang="0">
                  <a:pos x="T2" y="T3"/>
                </a:cxn>
                <a:cxn ang="0">
                  <a:pos x="T4" y="T5"/>
                </a:cxn>
                <a:cxn ang="0">
                  <a:pos x="T6" y="T7"/>
                </a:cxn>
                <a:cxn ang="0">
                  <a:pos x="T8" y="T9"/>
                </a:cxn>
              </a:cxnLst>
              <a:rect l="0" t="0" r="r" b="b"/>
              <a:pathLst>
                <a:path w="126" h="144">
                  <a:moveTo>
                    <a:pt x="24" y="0"/>
                  </a:moveTo>
                  <a:lnTo>
                    <a:pt x="126" y="95"/>
                  </a:lnTo>
                  <a:lnTo>
                    <a:pt x="102" y="144"/>
                  </a:lnTo>
                  <a:lnTo>
                    <a:pt x="0" y="50"/>
                  </a:lnTo>
                  <a:lnTo>
                    <a:pt x="2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61" name="Freeform 527"/>
            <p:cNvSpPr/>
            <p:nvPr/>
          </p:nvSpPr>
          <p:spPr bwMode="auto">
            <a:xfrm>
              <a:off x="222624" y="1431280"/>
              <a:ext cx="158469" cy="181108"/>
            </a:xfrm>
            <a:custGeom>
              <a:avLst/>
              <a:gdLst>
                <a:gd name="T0" fmla="*/ 24 w 126"/>
                <a:gd name="T1" fmla="*/ 0 h 144"/>
                <a:gd name="T2" fmla="*/ 126 w 126"/>
                <a:gd name="T3" fmla="*/ 95 h 144"/>
                <a:gd name="T4" fmla="*/ 102 w 126"/>
                <a:gd name="T5" fmla="*/ 144 h 144"/>
                <a:gd name="T6" fmla="*/ 0 w 126"/>
                <a:gd name="T7" fmla="*/ 50 h 144"/>
                <a:gd name="T8" fmla="*/ 24 w 126"/>
                <a:gd name="T9" fmla="*/ 0 h 144"/>
              </a:gdLst>
              <a:ahLst/>
              <a:cxnLst>
                <a:cxn ang="0">
                  <a:pos x="T0" y="T1"/>
                </a:cxn>
                <a:cxn ang="0">
                  <a:pos x="T2" y="T3"/>
                </a:cxn>
                <a:cxn ang="0">
                  <a:pos x="T4" y="T5"/>
                </a:cxn>
                <a:cxn ang="0">
                  <a:pos x="T6" y="T7"/>
                </a:cxn>
                <a:cxn ang="0">
                  <a:pos x="T8" y="T9"/>
                </a:cxn>
              </a:cxnLst>
              <a:rect l="0" t="0" r="r" b="b"/>
              <a:pathLst>
                <a:path w="126" h="144">
                  <a:moveTo>
                    <a:pt x="24" y="0"/>
                  </a:moveTo>
                  <a:lnTo>
                    <a:pt x="126" y="95"/>
                  </a:lnTo>
                  <a:lnTo>
                    <a:pt x="102" y="144"/>
                  </a:lnTo>
                  <a:lnTo>
                    <a:pt x="0" y="50"/>
                  </a:lnTo>
                  <a:lnTo>
                    <a:pt x="2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2" name="Freeform 528"/>
            <p:cNvSpPr/>
            <p:nvPr/>
          </p:nvSpPr>
          <p:spPr bwMode="auto">
            <a:xfrm>
              <a:off x="222624" y="1431280"/>
              <a:ext cx="158469" cy="181108"/>
            </a:xfrm>
            <a:custGeom>
              <a:avLst/>
              <a:gdLst>
                <a:gd name="T0" fmla="*/ 24 w 126"/>
                <a:gd name="T1" fmla="*/ 0 h 144"/>
                <a:gd name="T2" fmla="*/ 126 w 126"/>
                <a:gd name="T3" fmla="*/ 95 h 144"/>
                <a:gd name="T4" fmla="*/ 102 w 126"/>
                <a:gd name="T5" fmla="*/ 144 h 144"/>
                <a:gd name="T6" fmla="*/ 0 w 126"/>
                <a:gd name="T7" fmla="*/ 50 h 144"/>
                <a:gd name="T8" fmla="*/ 24 w 126"/>
                <a:gd name="T9" fmla="*/ 0 h 144"/>
              </a:gdLst>
              <a:ahLst/>
              <a:cxnLst>
                <a:cxn ang="0">
                  <a:pos x="T0" y="T1"/>
                </a:cxn>
                <a:cxn ang="0">
                  <a:pos x="T2" y="T3"/>
                </a:cxn>
                <a:cxn ang="0">
                  <a:pos x="T4" y="T5"/>
                </a:cxn>
                <a:cxn ang="0">
                  <a:pos x="T6" y="T7"/>
                </a:cxn>
                <a:cxn ang="0">
                  <a:pos x="T8" y="T9"/>
                </a:cxn>
              </a:cxnLst>
              <a:rect l="0" t="0" r="r" b="b"/>
              <a:pathLst>
                <a:path w="126" h="144">
                  <a:moveTo>
                    <a:pt x="24" y="0"/>
                  </a:moveTo>
                  <a:lnTo>
                    <a:pt x="126" y="95"/>
                  </a:lnTo>
                  <a:lnTo>
                    <a:pt x="102" y="144"/>
                  </a:lnTo>
                  <a:lnTo>
                    <a:pt x="0" y="50"/>
                  </a:lnTo>
                  <a:lnTo>
                    <a:pt x="2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65" name="Freeform 531"/>
            <p:cNvSpPr/>
            <p:nvPr/>
          </p:nvSpPr>
          <p:spPr bwMode="auto">
            <a:xfrm>
              <a:off x="1111814" y="2358201"/>
              <a:ext cx="242735" cy="134573"/>
            </a:xfrm>
            <a:custGeom>
              <a:avLst/>
              <a:gdLst>
                <a:gd name="T0" fmla="*/ 115 w 193"/>
                <a:gd name="T1" fmla="*/ 38 h 107"/>
                <a:gd name="T2" fmla="*/ 193 w 193"/>
                <a:gd name="T3" fmla="*/ 107 h 107"/>
                <a:gd name="T4" fmla="*/ 80 w 193"/>
                <a:gd name="T5" fmla="*/ 69 h 107"/>
                <a:gd name="T6" fmla="*/ 0 w 193"/>
                <a:gd name="T7" fmla="*/ 0 h 107"/>
                <a:gd name="T8" fmla="*/ 115 w 193"/>
                <a:gd name="T9" fmla="*/ 38 h 107"/>
              </a:gdLst>
              <a:ahLst/>
              <a:cxnLst>
                <a:cxn ang="0">
                  <a:pos x="T0" y="T1"/>
                </a:cxn>
                <a:cxn ang="0">
                  <a:pos x="T2" y="T3"/>
                </a:cxn>
                <a:cxn ang="0">
                  <a:pos x="T4" y="T5"/>
                </a:cxn>
                <a:cxn ang="0">
                  <a:pos x="T6" y="T7"/>
                </a:cxn>
                <a:cxn ang="0">
                  <a:pos x="T8" y="T9"/>
                </a:cxn>
              </a:cxnLst>
              <a:rect l="0" t="0" r="r" b="b"/>
              <a:pathLst>
                <a:path w="193" h="107">
                  <a:moveTo>
                    <a:pt x="115" y="38"/>
                  </a:moveTo>
                  <a:lnTo>
                    <a:pt x="193" y="107"/>
                  </a:lnTo>
                  <a:lnTo>
                    <a:pt x="80" y="69"/>
                  </a:lnTo>
                  <a:lnTo>
                    <a:pt x="0" y="0"/>
                  </a:lnTo>
                  <a:lnTo>
                    <a:pt x="115" y="38"/>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6" name="Freeform 532"/>
            <p:cNvSpPr/>
            <p:nvPr/>
          </p:nvSpPr>
          <p:spPr bwMode="auto">
            <a:xfrm>
              <a:off x="1111814" y="2358201"/>
              <a:ext cx="242735" cy="134573"/>
            </a:xfrm>
            <a:custGeom>
              <a:avLst/>
              <a:gdLst>
                <a:gd name="T0" fmla="*/ 115 w 193"/>
                <a:gd name="T1" fmla="*/ 38 h 107"/>
                <a:gd name="T2" fmla="*/ 193 w 193"/>
                <a:gd name="T3" fmla="*/ 107 h 107"/>
                <a:gd name="T4" fmla="*/ 80 w 193"/>
                <a:gd name="T5" fmla="*/ 69 h 107"/>
                <a:gd name="T6" fmla="*/ 0 w 193"/>
                <a:gd name="T7" fmla="*/ 0 h 107"/>
                <a:gd name="T8" fmla="*/ 115 w 193"/>
                <a:gd name="T9" fmla="*/ 38 h 107"/>
              </a:gdLst>
              <a:ahLst/>
              <a:cxnLst>
                <a:cxn ang="0">
                  <a:pos x="T0" y="T1"/>
                </a:cxn>
                <a:cxn ang="0">
                  <a:pos x="T2" y="T3"/>
                </a:cxn>
                <a:cxn ang="0">
                  <a:pos x="T4" y="T5"/>
                </a:cxn>
                <a:cxn ang="0">
                  <a:pos x="T6" y="T7"/>
                </a:cxn>
                <a:cxn ang="0">
                  <a:pos x="T8" y="T9"/>
                </a:cxn>
              </a:cxnLst>
              <a:rect l="0" t="0" r="r" b="b"/>
              <a:pathLst>
                <a:path w="193" h="107">
                  <a:moveTo>
                    <a:pt x="115" y="38"/>
                  </a:moveTo>
                  <a:lnTo>
                    <a:pt x="193" y="107"/>
                  </a:lnTo>
                  <a:lnTo>
                    <a:pt x="80" y="69"/>
                  </a:lnTo>
                  <a:lnTo>
                    <a:pt x="0" y="0"/>
                  </a:lnTo>
                  <a:lnTo>
                    <a:pt x="115" y="38"/>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67" name="Freeform 533"/>
            <p:cNvSpPr/>
            <p:nvPr/>
          </p:nvSpPr>
          <p:spPr bwMode="auto">
            <a:xfrm>
              <a:off x="1064022" y="2358201"/>
              <a:ext cx="148408" cy="134573"/>
            </a:xfrm>
            <a:custGeom>
              <a:avLst/>
              <a:gdLst>
                <a:gd name="T0" fmla="*/ 38 w 118"/>
                <a:gd name="T1" fmla="*/ 0 h 107"/>
                <a:gd name="T2" fmla="*/ 118 w 118"/>
                <a:gd name="T3" fmla="*/ 69 h 107"/>
                <a:gd name="T4" fmla="*/ 80 w 118"/>
                <a:gd name="T5" fmla="*/ 107 h 107"/>
                <a:gd name="T6" fmla="*/ 0 w 118"/>
                <a:gd name="T7" fmla="*/ 38 h 107"/>
                <a:gd name="T8" fmla="*/ 38 w 118"/>
                <a:gd name="T9" fmla="*/ 0 h 107"/>
              </a:gdLst>
              <a:ahLst/>
              <a:cxnLst>
                <a:cxn ang="0">
                  <a:pos x="T0" y="T1"/>
                </a:cxn>
                <a:cxn ang="0">
                  <a:pos x="T2" y="T3"/>
                </a:cxn>
                <a:cxn ang="0">
                  <a:pos x="T4" y="T5"/>
                </a:cxn>
                <a:cxn ang="0">
                  <a:pos x="T6" y="T7"/>
                </a:cxn>
                <a:cxn ang="0">
                  <a:pos x="T8" y="T9"/>
                </a:cxn>
              </a:cxnLst>
              <a:rect l="0" t="0" r="r" b="b"/>
              <a:pathLst>
                <a:path w="118" h="107">
                  <a:moveTo>
                    <a:pt x="38" y="0"/>
                  </a:moveTo>
                  <a:lnTo>
                    <a:pt x="118" y="69"/>
                  </a:lnTo>
                  <a:lnTo>
                    <a:pt x="80" y="107"/>
                  </a:lnTo>
                  <a:lnTo>
                    <a:pt x="0" y="38"/>
                  </a:lnTo>
                  <a:lnTo>
                    <a:pt x="3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8" name="Freeform 534"/>
            <p:cNvSpPr/>
            <p:nvPr/>
          </p:nvSpPr>
          <p:spPr bwMode="auto">
            <a:xfrm>
              <a:off x="1064022" y="2358201"/>
              <a:ext cx="148408" cy="134573"/>
            </a:xfrm>
            <a:custGeom>
              <a:avLst/>
              <a:gdLst>
                <a:gd name="T0" fmla="*/ 38 w 118"/>
                <a:gd name="T1" fmla="*/ 0 h 107"/>
                <a:gd name="T2" fmla="*/ 118 w 118"/>
                <a:gd name="T3" fmla="*/ 69 h 107"/>
                <a:gd name="T4" fmla="*/ 80 w 118"/>
                <a:gd name="T5" fmla="*/ 107 h 107"/>
                <a:gd name="T6" fmla="*/ 0 w 118"/>
                <a:gd name="T7" fmla="*/ 38 h 107"/>
                <a:gd name="T8" fmla="*/ 38 w 118"/>
                <a:gd name="T9" fmla="*/ 0 h 107"/>
              </a:gdLst>
              <a:ahLst/>
              <a:cxnLst>
                <a:cxn ang="0">
                  <a:pos x="T0" y="T1"/>
                </a:cxn>
                <a:cxn ang="0">
                  <a:pos x="T2" y="T3"/>
                </a:cxn>
                <a:cxn ang="0">
                  <a:pos x="T4" y="T5"/>
                </a:cxn>
                <a:cxn ang="0">
                  <a:pos x="T6" y="T7"/>
                </a:cxn>
                <a:cxn ang="0">
                  <a:pos x="T8" y="T9"/>
                </a:cxn>
              </a:cxnLst>
              <a:rect l="0" t="0" r="r" b="b"/>
              <a:pathLst>
                <a:path w="118" h="107">
                  <a:moveTo>
                    <a:pt x="38" y="0"/>
                  </a:moveTo>
                  <a:lnTo>
                    <a:pt x="118" y="69"/>
                  </a:lnTo>
                  <a:lnTo>
                    <a:pt x="80" y="107"/>
                  </a:lnTo>
                  <a:lnTo>
                    <a:pt x="0" y="38"/>
                  </a:lnTo>
                  <a:lnTo>
                    <a:pt x="3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69" name="Freeform 535"/>
            <p:cNvSpPr/>
            <p:nvPr/>
          </p:nvSpPr>
          <p:spPr bwMode="auto">
            <a:xfrm>
              <a:off x="1064022" y="2405994"/>
              <a:ext cx="160985" cy="217581"/>
            </a:xfrm>
            <a:custGeom>
              <a:avLst/>
              <a:gdLst>
                <a:gd name="T0" fmla="*/ 0 w 128"/>
                <a:gd name="T1" fmla="*/ 0 h 173"/>
                <a:gd name="T2" fmla="*/ 80 w 128"/>
                <a:gd name="T3" fmla="*/ 69 h 173"/>
                <a:gd name="T4" fmla="*/ 128 w 128"/>
                <a:gd name="T5" fmla="*/ 173 h 173"/>
                <a:gd name="T6" fmla="*/ 50 w 128"/>
                <a:gd name="T7" fmla="*/ 109 h 173"/>
                <a:gd name="T8" fmla="*/ 0 w 128"/>
                <a:gd name="T9" fmla="*/ 0 h 173"/>
              </a:gdLst>
              <a:ahLst/>
              <a:cxnLst>
                <a:cxn ang="0">
                  <a:pos x="T0" y="T1"/>
                </a:cxn>
                <a:cxn ang="0">
                  <a:pos x="T2" y="T3"/>
                </a:cxn>
                <a:cxn ang="0">
                  <a:pos x="T4" y="T5"/>
                </a:cxn>
                <a:cxn ang="0">
                  <a:pos x="T6" y="T7"/>
                </a:cxn>
                <a:cxn ang="0">
                  <a:pos x="T8" y="T9"/>
                </a:cxn>
              </a:cxnLst>
              <a:rect l="0" t="0" r="r" b="b"/>
              <a:pathLst>
                <a:path w="128" h="173">
                  <a:moveTo>
                    <a:pt x="0" y="0"/>
                  </a:moveTo>
                  <a:lnTo>
                    <a:pt x="80" y="69"/>
                  </a:lnTo>
                  <a:lnTo>
                    <a:pt x="128" y="173"/>
                  </a:lnTo>
                  <a:lnTo>
                    <a:pt x="50" y="10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0" name="Freeform 536"/>
            <p:cNvSpPr/>
            <p:nvPr/>
          </p:nvSpPr>
          <p:spPr bwMode="auto">
            <a:xfrm>
              <a:off x="1064022" y="2405994"/>
              <a:ext cx="160985" cy="217581"/>
            </a:xfrm>
            <a:custGeom>
              <a:avLst/>
              <a:gdLst>
                <a:gd name="T0" fmla="*/ 0 w 128"/>
                <a:gd name="T1" fmla="*/ 0 h 173"/>
                <a:gd name="T2" fmla="*/ 80 w 128"/>
                <a:gd name="T3" fmla="*/ 69 h 173"/>
                <a:gd name="T4" fmla="*/ 128 w 128"/>
                <a:gd name="T5" fmla="*/ 173 h 173"/>
                <a:gd name="T6" fmla="*/ 50 w 128"/>
                <a:gd name="T7" fmla="*/ 109 h 173"/>
                <a:gd name="T8" fmla="*/ 0 w 128"/>
                <a:gd name="T9" fmla="*/ 0 h 173"/>
              </a:gdLst>
              <a:ahLst/>
              <a:cxnLst>
                <a:cxn ang="0">
                  <a:pos x="T0" y="T1"/>
                </a:cxn>
                <a:cxn ang="0">
                  <a:pos x="T2" y="T3"/>
                </a:cxn>
                <a:cxn ang="0">
                  <a:pos x="T4" y="T5"/>
                </a:cxn>
                <a:cxn ang="0">
                  <a:pos x="T6" y="T7"/>
                </a:cxn>
                <a:cxn ang="0">
                  <a:pos x="T8" y="T9"/>
                </a:cxn>
              </a:cxnLst>
              <a:rect l="0" t="0" r="r" b="b"/>
              <a:pathLst>
                <a:path w="128" h="173">
                  <a:moveTo>
                    <a:pt x="0" y="0"/>
                  </a:moveTo>
                  <a:lnTo>
                    <a:pt x="80" y="69"/>
                  </a:lnTo>
                  <a:lnTo>
                    <a:pt x="128" y="173"/>
                  </a:lnTo>
                  <a:lnTo>
                    <a:pt x="50" y="10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71" name="Freeform 537"/>
            <p:cNvSpPr/>
            <p:nvPr/>
          </p:nvSpPr>
          <p:spPr bwMode="auto">
            <a:xfrm>
              <a:off x="1072826" y="2543083"/>
              <a:ext cx="152181" cy="121996"/>
            </a:xfrm>
            <a:custGeom>
              <a:avLst/>
              <a:gdLst>
                <a:gd name="T0" fmla="*/ 43 w 121"/>
                <a:gd name="T1" fmla="*/ 0 h 97"/>
                <a:gd name="T2" fmla="*/ 121 w 121"/>
                <a:gd name="T3" fmla="*/ 64 h 97"/>
                <a:gd name="T4" fmla="*/ 80 w 121"/>
                <a:gd name="T5" fmla="*/ 97 h 97"/>
                <a:gd name="T6" fmla="*/ 0 w 121"/>
                <a:gd name="T7" fmla="*/ 35 h 97"/>
                <a:gd name="T8" fmla="*/ 43 w 121"/>
                <a:gd name="T9" fmla="*/ 0 h 97"/>
              </a:gdLst>
              <a:ahLst/>
              <a:cxnLst>
                <a:cxn ang="0">
                  <a:pos x="T0" y="T1"/>
                </a:cxn>
                <a:cxn ang="0">
                  <a:pos x="T2" y="T3"/>
                </a:cxn>
                <a:cxn ang="0">
                  <a:pos x="T4" y="T5"/>
                </a:cxn>
                <a:cxn ang="0">
                  <a:pos x="T6" y="T7"/>
                </a:cxn>
                <a:cxn ang="0">
                  <a:pos x="T8" y="T9"/>
                </a:cxn>
              </a:cxnLst>
              <a:rect l="0" t="0" r="r" b="b"/>
              <a:pathLst>
                <a:path w="121" h="97">
                  <a:moveTo>
                    <a:pt x="43" y="0"/>
                  </a:moveTo>
                  <a:lnTo>
                    <a:pt x="121" y="64"/>
                  </a:lnTo>
                  <a:lnTo>
                    <a:pt x="80" y="97"/>
                  </a:lnTo>
                  <a:lnTo>
                    <a:pt x="0" y="35"/>
                  </a:lnTo>
                  <a:lnTo>
                    <a:pt x="4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2" name="Freeform 538"/>
            <p:cNvSpPr/>
            <p:nvPr/>
          </p:nvSpPr>
          <p:spPr bwMode="auto">
            <a:xfrm>
              <a:off x="1072826" y="2543083"/>
              <a:ext cx="152181" cy="121996"/>
            </a:xfrm>
            <a:custGeom>
              <a:avLst/>
              <a:gdLst>
                <a:gd name="T0" fmla="*/ 43 w 121"/>
                <a:gd name="T1" fmla="*/ 0 h 97"/>
                <a:gd name="T2" fmla="*/ 121 w 121"/>
                <a:gd name="T3" fmla="*/ 64 h 97"/>
                <a:gd name="T4" fmla="*/ 80 w 121"/>
                <a:gd name="T5" fmla="*/ 97 h 97"/>
                <a:gd name="T6" fmla="*/ 0 w 121"/>
                <a:gd name="T7" fmla="*/ 35 h 97"/>
                <a:gd name="T8" fmla="*/ 43 w 121"/>
                <a:gd name="T9" fmla="*/ 0 h 97"/>
              </a:gdLst>
              <a:ahLst/>
              <a:cxnLst>
                <a:cxn ang="0">
                  <a:pos x="T0" y="T1"/>
                </a:cxn>
                <a:cxn ang="0">
                  <a:pos x="T2" y="T3"/>
                </a:cxn>
                <a:cxn ang="0">
                  <a:pos x="T4" y="T5"/>
                </a:cxn>
                <a:cxn ang="0">
                  <a:pos x="T6" y="T7"/>
                </a:cxn>
                <a:cxn ang="0">
                  <a:pos x="T8" y="T9"/>
                </a:cxn>
              </a:cxnLst>
              <a:rect l="0" t="0" r="r" b="b"/>
              <a:pathLst>
                <a:path w="121" h="97">
                  <a:moveTo>
                    <a:pt x="43" y="0"/>
                  </a:moveTo>
                  <a:lnTo>
                    <a:pt x="121" y="64"/>
                  </a:lnTo>
                  <a:lnTo>
                    <a:pt x="80" y="97"/>
                  </a:lnTo>
                  <a:lnTo>
                    <a:pt x="0" y="35"/>
                  </a:lnTo>
                  <a:lnTo>
                    <a:pt x="4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73" name="Freeform 539"/>
            <p:cNvSpPr/>
            <p:nvPr/>
          </p:nvSpPr>
          <p:spPr bwMode="auto">
            <a:xfrm>
              <a:off x="891718" y="2486486"/>
              <a:ext cx="166016" cy="106904"/>
            </a:xfrm>
            <a:custGeom>
              <a:avLst/>
              <a:gdLst>
                <a:gd name="T0" fmla="*/ 50 w 132"/>
                <a:gd name="T1" fmla="*/ 0 h 85"/>
                <a:gd name="T2" fmla="*/ 132 w 132"/>
                <a:gd name="T3" fmla="*/ 64 h 85"/>
                <a:gd name="T4" fmla="*/ 85 w 132"/>
                <a:gd name="T5" fmla="*/ 85 h 85"/>
                <a:gd name="T6" fmla="*/ 0 w 132"/>
                <a:gd name="T7" fmla="*/ 21 h 85"/>
                <a:gd name="T8" fmla="*/ 50 w 132"/>
                <a:gd name="T9" fmla="*/ 0 h 85"/>
              </a:gdLst>
              <a:ahLst/>
              <a:cxnLst>
                <a:cxn ang="0">
                  <a:pos x="T0" y="T1"/>
                </a:cxn>
                <a:cxn ang="0">
                  <a:pos x="T2" y="T3"/>
                </a:cxn>
                <a:cxn ang="0">
                  <a:pos x="T4" y="T5"/>
                </a:cxn>
                <a:cxn ang="0">
                  <a:pos x="T6" y="T7"/>
                </a:cxn>
                <a:cxn ang="0">
                  <a:pos x="T8" y="T9"/>
                </a:cxn>
              </a:cxnLst>
              <a:rect l="0" t="0" r="r" b="b"/>
              <a:pathLst>
                <a:path w="132" h="85">
                  <a:moveTo>
                    <a:pt x="50" y="0"/>
                  </a:moveTo>
                  <a:lnTo>
                    <a:pt x="132" y="64"/>
                  </a:lnTo>
                  <a:lnTo>
                    <a:pt x="85" y="85"/>
                  </a:lnTo>
                  <a:lnTo>
                    <a:pt x="0" y="21"/>
                  </a:lnTo>
                  <a:lnTo>
                    <a:pt x="5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4" name="Freeform 540"/>
            <p:cNvSpPr/>
            <p:nvPr/>
          </p:nvSpPr>
          <p:spPr bwMode="auto">
            <a:xfrm>
              <a:off x="891718" y="2486486"/>
              <a:ext cx="166016" cy="106904"/>
            </a:xfrm>
            <a:custGeom>
              <a:avLst/>
              <a:gdLst>
                <a:gd name="T0" fmla="*/ 50 w 132"/>
                <a:gd name="T1" fmla="*/ 0 h 85"/>
                <a:gd name="T2" fmla="*/ 132 w 132"/>
                <a:gd name="T3" fmla="*/ 64 h 85"/>
                <a:gd name="T4" fmla="*/ 85 w 132"/>
                <a:gd name="T5" fmla="*/ 85 h 85"/>
                <a:gd name="T6" fmla="*/ 0 w 132"/>
                <a:gd name="T7" fmla="*/ 21 h 85"/>
                <a:gd name="T8" fmla="*/ 50 w 132"/>
                <a:gd name="T9" fmla="*/ 0 h 85"/>
              </a:gdLst>
              <a:ahLst/>
              <a:cxnLst>
                <a:cxn ang="0">
                  <a:pos x="T0" y="T1"/>
                </a:cxn>
                <a:cxn ang="0">
                  <a:pos x="T2" y="T3"/>
                </a:cxn>
                <a:cxn ang="0">
                  <a:pos x="T4" y="T5"/>
                </a:cxn>
                <a:cxn ang="0">
                  <a:pos x="T6" y="T7"/>
                </a:cxn>
                <a:cxn ang="0">
                  <a:pos x="T8" y="T9"/>
                </a:cxn>
              </a:cxnLst>
              <a:rect l="0" t="0" r="r" b="b"/>
              <a:pathLst>
                <a:path w="132" h="85">
                  <a:moveTo>
                    <a:pt x="50" y="0"/>
                  </a:moveTo>
                  <a:lnTo>
                    <a:pt x="132" y="64"/>
                  </a:lnTo>
                  <a:lnTo>
                    <a:pt x="85" y="85"/>
                  </a:lnTo>
                  <a:lnTo>
                    <a:pt x="0" y="21"/>
                  </a:lnTo>
                  <a:lnTo>
                    <a:pt x="5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75" name="Freeform 541"/>
            <p:cNvSpPr/>
            <p:nvPr/>
          </p:nvSpPr>
          <p:spPr bwMode="auto">
            <a:xfrm>
              <a:off x="891718" y="2512898"/>
              <a:ext cx="113192" cy="226385"/>
            </a:xfrm>
            <a:custGeom>
              <a:avLst/>
              <a:gdLst>
                <a:gd name="T0" fmla="*/ 0 w 90"/>
                <a:gd name="T1" fmla="*/ 0 h 180"/>
                <a:gd name="T2" fmla="*/ 85 w 90"/>
                <a:gd name="T3" fmla="*/ 64 h 180"/>
                <a:gd name="T4" fmla="*/ 90 w 90"/>
                <a:gd name="T5" fmla="*/ 180 h 180"/>
                <a:gd name="T6" fmla="*/ 5 w 90"/>
                <a:gd name="T7" fmla="*/ 118 h 180"/>
                <a:gd name="T8" fmla="*/ 0 w 90"/>
                <a:gd name="T9" fmla="*/ 0 h 180"/>
              </a:gdLst>
              <a:ahLst/>
              <a:cxnLst>
                <a:cxn ang="0">
                  <a:pos x="T0" y="T1"/>
                </a:cxn>
                <a:cxn ang="0">
                  <a:pos x="T2" y="T3"/>
                </a:cxn>
                <a:cxn ang="0">
                  <a:pos x="T4" y="T5"/>
                </a:cxn>
                <a:cxn ang="0">
                  <a:pos x="T6" y="T7"/>
                </a:cxn>
                <a:cxn ang="0">
                  <a:pos x="T8" y="T9"/>
                </a:cxn>
              </a:cxnLst>
              <a:rect l="0" t="0" r="r" b="b"/>
              <a:pathLst>
                <a:path w="90" h="180">
                  <a:moveTo>
                    <a:pt x="0" y="0"/>
                  </a:moveTo>
                  <a:lnTo>
                    <a:pt x="85" y="64"/>
                  </a:lnTo>
                  <a:lnTo>
                    <a:pt x="90" y="180"/>
                  </a:lnTo>
                  <a:lnTo>
                    <a:pt x="5" y="11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6" name="Freeform 542"/>
            <p:cNvSpPr/>
            <p:nvPr/>
          </p:nvSpPr>
          <p:spPr bwMode="auto">
            <a:xfrm>
              <a:off x="891718" y="2512898"/>
              <a:ext cx="113192" cy="226385"/>
            </a:xfrm>
            <a:custGeom>
              <a:avLst/>
              <a:gdLst>
                <a:gd name="T0" fmla="*/ 0 w 90"/>
                <a:gd name="T1" fmla="*/ 0 h 180"/>
                <a:gd name="T2" fmla="*/ 85 w 90"/>
                <a:gd name="T3" fmla="*/ 64 h 180"/>
                <a:gd name="T4" fmla="*/ 90 w 90"/>
                <a:gd name="T5" fmla="*/ 180 h 180"/>
                <a:gd name="T6" fmla="*/ 5 w 90"/>
                <a:gd name="T7" fmla="*/ 118 h 180"/>
                <a:gd name="T8" fmla="*/ 0 w 90"/>
                <a:gd name="T9" fmla="*/ 0 h 180"/>
              </a:gdLst>
              <a:ahLst/>
              <a:cxnLst>
                <a:cxn ang="0">
                  <a:pos x="T0" y="T1"/>
                </a:cxn>
                <a:cxn ang="0">
                  <a:pos x="T2" y="T3"/>
                </a:cxn>
                <a:cxn ang="0">
                  <a:pos x="T4" y="T5"/>
                </a:cxn>
                <a:cxn ang="0">
                  <a:pos x="T6" y="T7"/>
                </a:cxn>
                <a:cxn ang="0">
                  <a:pos x="T8" y="T9"/>
                </a:cxn>
              </a:cxnLst>
              <a:rect l="0" t="0" r="r" b="b"/>
              <a:pathLst>
                <a:path w="90" h="180">
                  <a:moveTo>
                    <a:pt x="0" y="0"/>
                  </a:moveTo>
                  <a:lnTo>
                    <a:pt x="85" y="64"/>
                  </a:lnTo>
                  <a:lnTo>
                    <a:pt x="90" y="180"/>
                  </a:lnTo>
                  <a:lnTo>
                    <a:pt x="5" y="11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77" name="Freeform 543"/>
            <p:cNvSpPr/>
            <p:nvPr/>
          </p:nvSpPr>
          <p:spPr bwMode="auto">
            <a:xfrm>
              <a:off x="832606" y="2661306"/>
              <a:ext cx="172304" cy="95585"/>
            </a:xfrm>
            <a:custGeom>
              <a:avLst/>
              <a:gdLst>
                <a:gd name="T0" fmla="*/ 52 w 137"/>
                <a:gd name="T1" fmla="*/ 0 h 76"/>
                <a:gd name="T2" fmla="*/ 137 w 137"/>
                <a:gd name="T3" fmla="*/ 62 h 76"/>
                <a:gd name="T4" fmla="*/ 85 w 137"/>
                <a:gd name="T5" fmla="*/ 76 h 76"/>
                <a:gd name="T6" fmla="*/ 0 w 137"/>
                <a:gd name="T7" fmla="*/ 17 h 76"/>
                <a:gd name="T8" fmla="*/ 52 w 137"/>
                <a:gd name="T9" fmla="*/ 0 h 76"/>
              </a:gdLst>
              <a:ahLst/>
              <a:cxnLst>
                <a:cxn ang="0">
                  <a:pos x="T0" y="T1"/>
                </a:cxn>
                <a:cxn ang="0">
                  <a:pos x="T2" y="T3"/>
                </a:cxn>
                <a:cxn ang="0">
                  <a:pos x="T4" y="T5"/>
                </a:cxn>
                <a:cxn ang="0">
                  <a:pos x="T6" y="T7"/>
                </a:cxn>
                <a:cxn ang="0">
                  <a:pos x="T8" y="T9"/>
                </a:cxn>
              </a:cxnLst>
              <a:rect l="0" t="0" r="r" b="b"/>
              <a:pathLst>
                <a:path w="137" h="76">
                  <a:moveTo>
                    <a:pt x="52" y="0"/>
                  </a:moveTo>
                  <a:lnTo>
                    <a:pt x="137" y="62"/>
                  </a:lnTo>
                  <a:lnTo>
                    <a:pt x="85" y="76"/>
                  </a:lnTo>
                  <a:lnTo>
                    <a:pt x="0" y="17"/>
                  </a:lnTo>
                  <a:lnTo>
                    <a:pt x="5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8" name="Freeform 544"/>
            <p:cNvSpPr/>
            <p:nvPr/>
          </p:nvSpPr>
          <p:spPr bwMode="auto">
            <a:xfrm>
              <a:off x="832606" y="2661306"/>
              <a:ext cx="172304" cy="95585"/>
            </a:xfrm>
            <a:custGeom>
              <a:avLst/>
              <a:gdLst>
                <a:gd name="T0" fmla="*/ 52 w 137"/>
                <a:gd name="T1" fmla="*/ 0 h 76"/>
                <a:gd name="T2" fmla="*/ 137 w 137"/>
                <a:gd name="T3" fmla="*/ 62 h 76"/>
                <a:gd name="T4" fmla="*/ 85 w 137"/>
                <a:gd name="T5" fmla="*/ 76 h 76"/>
                <a:gd name="T6" fmla="*/ 0 w 137"/>
                <a:gd name="T7" fmla="*/ 17 h 76"/>
                <a:gd name="T8" fmla="*/ 52 w 137"/>
                <a:gd name="T9" fmla="*/ 0 h 76"/>
              </a:gdLst>
              <a:ahLst/>
              <a:cxnLst>
                <a:cxn ang="0">
                  <a:pos x="T0" y="T1"/>
                </a:cxn>
                <a:cxn ang="0">
                  <a:pos x="T2" y="T3"/>
                </a:cxn>
                <a:cxn ang="0">
                  <a:pos x="T4" y="T5"/>
                </a:cxn>
                <a:cxn ang="0">
                  <a:pos x="T6" y="T7"/>
                </a:cxn>
                <a:cxn ang="0">
                  <a:pos x="T8" y="T9"/>
                </a:cxn>
              </a:cxnLst>
              <a:rect l="0" t="0" r="r" b="b"/>
              <a:pathLst>
                <a:path w="137" h="76">
                  <a:moveTo>
                    <a:pt x="52" y="0"/>
                  </a:moveTo>
                  <a:lnTo>
                    <a:pt x="137" y="62"/>
                  </a:lnTo>
                  <a:lnTo>
                    <a:pt x="85" y="76"/>
                  </a:lnTo>
                  <a:lnTo>
                    <a:pt x="0" y="17"/>
                  </a:lnTo>
                  <a:lnTo>
                    <a:pt x="5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79" name="Freeform 545"/>
            <p:cNvSpPr/>
            <p:nvPr/>
          </p:nvSpPr>
          <p:spPr bwMode="auto">
            <a:xfrm>
              <a:off x="693002" y="2543083"/>
              <a:ext cx="177335" cy="80492"/>
            </a:xfrm>
            <a:custGeom>
              <a:avLst/>
              <a:gdLst>
                <a:gd name="T0" fmla="*/ 54 w 141"/>
                <a:gd name="T1" fmla="*/ 0 h 64"/>
                <a:gd name="T2" fmla="*/ 141 w 141"/>
                <a:gd name="T3" fmla="*/ 64 h 64"/>
                <a:gd name="T4" fmla="*/ 89 w 141"/>
                <a:gd name="T5" fmla="*/ 64 h 64"/>
                <a:gd name="T6" fmla="*/ 0 w 141"/>
                <a:gd name="T7" fmla="*/ 0 h 64"/>
                <a:gd name="T8" fmla="*/ 54 w 141"/>
                <a:gd name="T9" fmla="*/ 0 h 64"/>
              </a:gdLst>
              <a:ahLst/>
              <a:cxnLst>
                <a:cxn ang="0">
                  <a:pos x="T0" y="T1"/>
                </a:cxn>
                <a:cxn ang="0">
                  <a:pos x="T2" y="T3"/>
                </a:cxn>
                <a:cxn ang="0">
                  <a:pos x="T4" y="T5"/>
                </a:cxn>
                <a:cxn ang="0">
                  <a:pos x="T6" y="T7"/>
                </a:cxn>
                <a:cxn ang="0">
                  <a:pos x="T8" y="T9"/>
                </a:cxn>
              </a:cxnLst>
              <a:rect l="0" t="0" r="r" b="b"/>
              <a:pathLst>
                <a:path w="141" h="64">
                  <a:moveTo>
                    <a:pt x="54" y="0"/>
                  </a:moveTo>
                  <a:lnTo>
                    <a:pt x="141" y="64"/>
                  </a:lnTo>
                  <a:lnTo>
                    <a:pt x="89" y="64"/>
                  </a:lnTo>
                  <a:lnTo>
                    <a:pt x="0" y="0"/>
                  </a:lnTo>
                  <a:lnTo>
                    <a:pt x="5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0" name="Freeform 546"/>
            <p:cNvSpPr/>
            <p:nvPr/>
          </p:nvSpPr>
          <p:spPr bwMode="auto">
            <a:xfrm>
              <a:off x="693002" y="2543083"/>
              <a:ext cx="177335" cy="80492"/>
            </a:xfrm>
            <a:custGeom>
              <a:avLst/>
              <a:gdLst>
                <a:gd name="T0" fmla="*/ 54 w 141"/>
                <a:gd name="T1" fmla="*/ 0 h 64"/>
                <a:gd name="T2" fmla="*/ 141 w 141"/>
                <a:gd name="T3" fmla="*/ 64 h 64"/>
                <a:gd name="T4" fmla="*/ 89 w 141"/>
                <a:gd name="T5" fmla="*/ 64 h 64"/>
                <a:gd name="T6" fmla="*/ 0 w 141"/>
                <a:gd name="T7" fmla="*/ 0 h 64"/>
                <a:gd name="T8" fmla="*/ 54 w 141"/>
                <a:gd name="T9" fmla="*/ 0 h 64"/>
              </a:gdLst>
              <a:ahLst/>
              <a:cxnLst>
                <a:cxn ang="0">
                  <a:pos x="T0" y="T1"/>
                </a:cxn>
                <a:cxn ang="0">
                  <a:pos x="T2" y="T3"/>
                </a:cxn>
                <a:cxn ang="0">
                  <a:pos x="T4" y="T5"/>
                </a:cxn>
                <a:cxn ang="0">
                  <a:pos x="T6" y="T7"/>
                </a:cxn>
                <a:cxn ang="0">
                  <a:pos x="T8" y="T9"/>
                </a:cxn>
              </a:cxnLst>
              <a:rect l="0" t="0" r="r" b="b"/>
              <a:pathLst>
                <a:path w="141" h="64">
                  <a:moveTo>
                    <a:pt x="54" y="0"/>
                  </a:moveTo>
                  <a:lnTo>
                    <a:pt x="141" y="64"/>
                  </a:lnTo>
                  <a:lnTo>
                    <a:pt x="89" y="64"/>
                  </a:lnTo>
                  <a:lnTo>
                    <a:pt x="0" y="0"/>
                  </a:lnTo>
                  <a:lnTo>
                    <a:pt x="5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81" name="Freeform 547"/>
            <p:cNvSpPr/>
            <p:nvPr/>
          </p:nvSpPr>
          <p:spPr bwMode="auto">
            <a:xfrm>
              <a:off x="496802" y="2495290"/>
              <a:ext cx="178593" cy="106904"/>
            </a:xfrm>
            <a:custGeom>
              <a:avLst/>
              <a:gdLst>
                <a:gd name="T0" fmla="*/ 49 w 142"/>
                <a:gd name="T1" fmla="*/ 21 h 85"/>
                <a:gd name="T2" fmla="*/ 142 w 142"/>
                <a:gd name="T3" fmla="*/ 85 h 85"/>
                <a:gd name="T4" fmla="*/ 94 w 142"/>
                <a:gd name="T5" fmla="*/ 66 h 85"/>
                <a:gd name="T6" fmla="*/ 0 w 142"/>
                <a:gd name="T7" fmla="*/ 0 h 85"/>
                <a:gd name="T8" fmla="*/ 49 w 142"/>
                <a:gd name="T9" fmla="*/ 21 h 85"/>
              </a:gdLst>
              <a:ahLst/>
              <a:cxnLst>
                <a:cxn ang="0">
                  <a:pos x="T0" y="T1"/>
                </a:cxn>
                <a:cxn ang="0">
                  <a:pos x="T2" y="T3"/>
                </a:cxn>
                <a:cxn ang="0">
                  <a:pos x="T4" y="T5"/>
                </a:cxn>
                <a:cxn ang="0">
                  <a:pos x="T6" y="T7"/>
                </a:cxn>
                <a:cxn ang="0">
                  <a:pos x="T8" y="T9"/>
                </a:cxn>
              </a:cxnLst>
              <a:rect l="0" t="0" r="r" b="b"/>
              <a:pathLst>
                <a:path w="142" h="85">
                  <a:moveTo>
                    <a:pt x="49" y="21"/>
                  </a:moveTo>
                  <a:lnTo>
                    <a:pt x="142" y="85"/>
                  </a:lnTo>
                  <a:lnTo>
                    <a:pt x="94" y="66"/>
                  </a:lnTo>
                  <a:lnTo>
                    <a:pt x="0" y="0"/>
                  </a:lnTo>
                  <a:lnTo>
                    <a:pt x="49" y="21"/>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2" name="Freeform 548"/>
            <p:cNvSpPr/>
            <p:nvPr/>
          </p:nvSpPr>
          <p:spPr bwMode="auto">
            <a:xfrm>
              <a:off x="496802" y="2495290"/>
              <a:ext cx="178593" cy="106904"/>
            </a:xfrm>
            <a:custGeom>
              <a:avLst/>
              <a:gdLst>
                <a:gd name="T0" fmla="*/ 49 w 142"/>
                <a:gd name="T1" fmla="*/ 21 h 85"/>
                <a:gd name="T2" fmla="*/ 142 w 142"/>
                <a:gd name="T3" fmla="*/ 85 h 85"/>
                <a:gd name="T4" fmla="*/ 94 w 142"/>
                <a:gd name="T5" fmla="*/ 66 h 85"/>
                <a:gd name="T6" fmla="*/ 0 w 142"/>
                <a:gd name="T7" fmla="*/ 0 h 85"/>
                <a:gd name="T8" fmla="*/ 49 w 142"/>
                <a:gd name="T9" fmla="*/ 21 h 85"/>
              </a:gdLst>
              <a:ahLst/>
              <a:cxnLst>
                <a:cxn ang="0">
                  <a:pos x="T0" y="T1"/>
                </a:cxn>
                <a:cxn ang="0">
                  <a:pos x="T2" y="T3"/>
                </a:cxn>
                <a:cxn ang="0">
                  <a:pos x="T4" y="T5"/>
                </a:cxn>
                <a:cxn ang="0">
                  <a:pos x="T6" y="T7"/>
                </a:cxn>
                <a:cxn ang="0">
                  <a:pos x="T8" y="T9"/>
                </a:cxn>
              </a:cxnLst>
              <a:rect l="0" t="0" r="r" b="b"/>
              <a:pathLst>
                <a:path w="142" h="85">
                  <a:moveTo>
                    <a:pt x="49" y="21"/>
                  </a:moveTo>
                  <a:lnTo>
                    <a:pt x="142" y="85"/>
                  </a:lnTo>
                  <a:lnTo>
                    <a:pt x="94" y="66"/>
                  </a:lnTo>
                  <a:lnTo>
                    <a:pt x="0" y="0"/>
                  </a:lnTo>
                  <a:lnTo>
                    <a:pt x="49" y="21"/>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83" name="Freeform 549"/>
            <p:cNvSpPr/>
            <p:nvPr/>
          </p:nvSpPr>
          <p:spPr bwMode="auto">
            <a:xfrm>
              <a:off x="571006" y="2676398"/>
              <a:ext cx="181108" cy="83008"/>
            </a:xfrm>
            <a:custGeom>
              <a:avLst/>
              <a:gdLst>
                <a:gd name="T0" fmla="*/ 54 w 144"/>
                <a:gd name="T1" fmla="*/ 5 h 66"/>
                <a:gd name="T2" fmla="*/ 144 w 144"/>
                <a:gd name="T3" fmla="*/ 66 h 66"/>
                <a:gd name="T4" fmla="*/ 92 w 144"/>
                <a:gd name="T5" fmla="*/ 61 h 66"/>
                <a:gd name="T6" fmla="*/ 0 w 144"/>
                <a:gd name="T7" fmla="*/ 0 h 66"/>
                <a:gd name="T8" fmla="*/ 54 w 144"/>
                <a:gd name="T9" fmla="*/ 5 h 66"/>
              </a:gdLst>
              <a:ahLst/>
              <a:cxnLst>
                <a:cxn ang="0">
                  <a:pos x="T0" y="T1"/>
                </a:cxn>
                <a:cxn ang="0">
                  <a:pos x="T2" y="T3"/>
                </a:cxn>
                <a:cxn ang="0">
                  <a:pos x="T4" y="T5"/>
                </a:cxn>
                <a:cxn ang="0">
                  <a:pos x="T6" y="T7"/>
                </a:cxn>
                <a:cxn ang="0">
                  <a:pos x="T8" y="T9"/>
                </a:cxn>
              </a:cxnLst>
              <a:rect l="0" t="0" r="r" b="b"/>
              <a:pathLst>
                <a:path w="144" h="66">
                  <a:moveTo>
                    <a:pt x="54" y="5"/>
                  </a:moveTo>
                  <a:lnTo>
                    <a:pt x="144" y="66"/>
                  </a:lnTo>
                  <a:lnTo>
                    <a:pt x="92" y="61"/>
                  </a:lnTo>
                  <a:lnTo>
                    <a:pt x="0" y="0"/>
                  </a:lnTo>
                  <a:lnTo>
                    <a:pt x="54" y="5"/>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4" name="Freeform 550"/>
            <p:cNvSpPr/>
            <p:nvPr/>
          </p:nvSpPr>
          <p:spPr bwMode="auto">
            <a:xfrm>
              <a:off x="571006" y="2676398"/>
              <a:ext cx="181108" cy="83008"/>
            </a:xfrm>
            <a:custGeom>
              <a:avLst/>
              <a:gdLst>
                <a:gd name="T0" fmla="*/ 54 w 144"/>
                <a:gd name="T1" fmla="*/ 5 h 66"/>
                <a:gd name="T2" fmla="*/ 144 w 144"/>
                <a:gd name="T3" fmla="*/ 66 h 66"/>
                <a:gd name="T4" fmla="*/ 92 w 144"/>
                <a:gd name="T5" fmla="*/ 61 h 66"/>
                <a:gd name="T6" fmla="*/ 0 w 144"/>
                <a:gd name="T7" fmla="*/ 0 h 66"/>
                <a:gd name="T8" fmla="*/ 54 w 144"/>
                <a:gd name="T9" fmla="*/ 5 h 66"/>
              </a:gdLst>
              <a:ahLst/>
              <a:cxnLst>
                <a:cxn ang="0">
                  <a:pos x="T0" y="T1"/>
                </a:cxn>
                <a:cxn ang="0">
                  <a:pos x="T2" y="T3"/>
                </a:cxn>
                <a:cxn ang="0">
                  <a:pos x="T4" y="T5"/>
                </a:cxn>
                <a:cxn ang="0">
                  <a:pos x="T6" y="T7"/>
                </a:cxn>
                <a:cxn ang="0">
                  <a:pos x="T8" y="T9"/>
                </a:cxn>
              </a:cxnLst>
              <a:rect l="0" t="0" r="r" b="b"/>
              <a:pathLst>
                <a:path w="144" h="66">
                  <a:moveTo>
                    <a:pt x="54" y="5"/>
                  </a:moveTo>
                  <a:lnTo>
                    <a:pt x="144" y="66"/>
                  </a:lnTo>
                  <a:lnTo>
                    <a:pt x="92" y="61"/>
                  </a:lnTo>
                  <a:lnTo>
                    <a:pt x="0" y="0"/>
                  </a:lnTo>
                  <a:lnTo>
                    <a:pt x="54" y="5"/>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85" name="Freeform 551"/>
            <p:cNvSpPr/>
            <p:nvPr/>
          </p:nvSpPr>
          <p:spPr bwMode="auto">
            <a:xfrm>
              <a:off x="638921" y="2543083"/>
              <a:ext cx="166016" cy="216323"/>
            </a:xfrm>
            <a:custGeom>
              <a:avLst/>
              <a:gdLst>
                <a:gd name="T0" fmla="*/ 43 w 132"/>
                <a:gd name="T1" fmla="*/ 0 h 172"/>
                <a:gd name="T2" fmla="*/ 132 w 132"/>
                <a:gd name="T3" fmla="*/ 64 h 172"/>
                <a:gd name="T4" fmla="*/ 90 w 132"/>
                <a:gd name="T5" fmla="*/ 172 h 172"/>
                <a:gd name="T6" fmla="*/ 0 w 132"/>
                <a:gd name="T7" fmla="*/ 111 h 172"/>
                <a:gd name="T8" fmla="*/ 43 w 132"/>
                <a:gd name="T9" fmla="*/ 0 h 172"/>
              </a:gdLst>
              <a:ahLst/>
              <a:cxnLst>
                <a:cxn ang="0">
                  <a:pos x="T0" y="T1"/>
                </a:cxn>
                <a:cxn ang="0">
                  <a:pos x="T2" y="T3"/>
                </a:cxn>
                <a:cxn ang="0">
                  <a:pos x="T4" y="T5"/>
                </a:cxn>
                <a:cxn ang="0">
                  <a:pos x="T6" y="T7"/>
                </a:cxn>
                <a:cxn ang="0">
                  <a:pos x="T8" y="T9"/>
                </a:cxn>
              </a:cxnLst>
              <a:rect l="0" t="0" r="r" b="b"/>
              <a:pathLst>
                <a:path w="132" h="172">
                  <a:moveTo>
                    <a:pt x="43" y="0"/>
                  </a:moveTo>
                  <a:lnTo>
                    <a:pt x="132" y="64"/>
                  </a:lnTo>
                  <a:lnTo>
                    <a:pt x="90" y="172"/>
                  </a:lnTo>
                  <a:lnTo>
                    <a:pt x="0" y="111"/>
                  </a:lnTo>
                  <a:lnTo>
                    <a:pt x="4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6" name="Freeform 552"/>
            <p:cNvSpPr/>
            <p:nvPr/>
          </p:nvSpPr>
          <p:spPr bwMode="auto">
            <a:xfrm>
              <a:off x="638921" y="2543083"/>
              <a:ext cx="166016" cy="216323"/>
            </a:xfrm>
            <a:custGeom>
              <a:avLst/>
              <a:gdLst>
                <a:gd name="T0" fmla="*/ 43 w 132"/>
                <a:gd name="T1" fmla="*/ 0 h 172"/>
                <a:gd name="T2" fmla="*/ 132 w 132"/>
                <a:gd name="T3" fmla="*/ 64 h 172"/>
                <a:gd name="T4" fmla="*/ 90 w 132"/>
                <a:gd name="T5" fmla="*/ 172 h 172"/>
                <a:gd name="T6" fmla="*/ 0 w 132"/>
                <a:gd name="T7" fmla="*/ 111 h 172"/>
                <a:gd name="T8" fmla="*/ 43 w 132"/>
                <a:gd name="T9" fmla="*/ 0 h 172"/>
              </a:gdLst>
              <a:ahLst/>
              <a:cxnLst>
                <a:cxn ang="0">
                  <a:pos x="T0" y="T1"/>
                </a:cxn>
                <a:cxn ang="0">
                  <a:pos x="T2" y="T3"/>
                </a:cxn>
                <a:cxn ang="0">
                  <a:pos x="T4" y="T5"/>
                </a:cxn>
                <a:cxn ang="0">
                  <a:pos x="T6" y="T7"/>
                </a:cxn>
                <a:cxn ang="0">
                  <a:pos x="T8" y="T9"/>
                </a:cxn>
              </a:cxnLst>
              <a:rect l="0" t="0" r="r" b="b"/>
              <a:pathLst>
                <a:path w="132" h="172">
                  <a:moveTo>
                    <a:pt x="43" y="0"/>
                  </a:moveTo>
                  <a:lnTo>
                    <a:pt x="132" y="64"/>
                  </a:lnTo>
                  <a:lnTo>
                    <a:pt x="90" y="172"/>
                  </a:lnTo>
                  <a:lnTo>
                    <a:pt x="0" y="111"/>
                  </a:lnTo>
                  <a:lnTo>
                    <a:pt x="4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87" name="Freeform 553"/>
            <p:cNvSpPr/>
            <p:nvPr/>
          </p:nvSpPr>
          <p:spPr bwMode="auto">
            <a:xfrm>
              <a:off x="392413" y="2495290"/>
              <a:ext cx="222612" cy="189912"/>
            </a:xfrm>
            <a:custGeom>
              <a:avLst/>
              <a:gdLst>
                <a:gd name="T0" fmla="*/ 83 w 177"/>
                <a:gd name="T1" fmla="*/ 0 h 151"/>
                <a:gd name="T2" fmla="*/ 177 w 177"/>
                <a:gd name="T3" fmla="*/ 66 h 151"/>
                <a:gd name="T4" fmla="*/ 97 w 177"/>
                <a:gd name="T5" fmla="*/ 151 h 151"/>
                <a:gd name="T6" fmla="*/ 0 w 177"/>
                <a:gd name="T7" fmla="*/ 87 h 151"/>
                <a:gd name="T8" fmla="*/ 83 w 177"/>
                <a:gd name="T9" fmla="*/ 0 h 151"/>
              </a:gdLst>
              <a:ahLst/>
              <a:cxnLst>
                <a:cxn ang="0">
                  <a:pos x="T0" y="T1"/>
                </a:cxn>
                <a:cxn ang="0">
                  <a:pos x="T2" y="T3"/>
                </a:cxn>
                <a:cxn ang="0">
                  <a:pos x="T4" y="T5"/>
                </a:cxn>
                <a:cxn ang="0">
                  <a:pos x="T6" y="T7"/>
                </a:cxn>
                <a:cxn ang="0">
                  <a:pos x="T8" y="T9"/>
                </a:cxn>
              </a:cxnLst>
              <a:rect l="0" t="0" r="r" b="b"/>
              <a:pathLst>
                <a:path w="177" h="151">
                  <a:moveTo>
                    <a:pt x="83" y="0"/>
                  </a:moveTo>
                  <a:lnTo>
                    <a:pt x="177" y="66"/>
                  </a:lnTo>
                  <a:lnTo>
                    <a:pt x="97" y="151"/>
                  </a:lnTo>
                  <a:lnTo>
                    <a:pt x="0" y="87"/>
                  </a:lnTo>
                  <a:lnTo>
                    <a:pt x="8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8" name="Freeform 554"/>
            <p:cNvSpPr/>
            <p:nvPr/>
          </p:nvSpPr>
          <p:spPr bwMode="auto">
            <a:xfrm>
              <a:off x="392413" y="2495290"/>
              <a:ext cx="222612" cy="189912"/>
            </a:xfrm>
            <a:custGeom>
              <a:avLst/>
              <a:gdLst>
                <a:gd name="T0" fmla="*/ 83 w 177"/>
                <a:gd name="T1" fmla="*/ 0 h 151"/>
                <a:gd name="T2" fmla="*/ 177 w 177"/>
                <a:gd name="T3" fmla="*/ 66 h 151"/>
                <a:gd name="T4" fmla="*/ 97 w 177"/>
                <a:gd name="T5" fmla="*/ 151 h 151"/>
                <a:gd name="T6" fmla="*/ 0 w 177"/>
                <a:gd name="T7" fmla="*/ 87 h 151"/>
                <a:gd name="T8" fmla="*/ 83 w 177"/>
                <a:gd name="T9" fmla="*/ 0 h 151"/>
              </a:gdLst>
              <a:ahLst/>
              <a:cxnLst>
                <a:cxn ang="0">
                  <a:pos x="T0" y="T1"/>
                </a:cxn>
                <a:cxn ang="0">
                  <a:pos x="T2" y="T3"/>
                </a:cxn>
                <a:cxn ang="0">
                  <a:pos x="T4" y="T5"/>
                </a:cxn>
                <a:cxn ang="0">
                  <a:pos x="T6" y="T7"/>
                </a:cxn>
                <a:cxn ang="0">
                  <a:pos x="T8" y="T9"/>
                </a:cxn>
              </a:cxnLst>
              <a:rect l="0" t="0" r="r" b="b"/>
              <a:pathLst>
                <a:path w="177" h="151">
                  <a:moveTo>
                    <a:pt x="83" y="0"/>
                  </a:moveTo>
                  <a:lnTo>
                    <a:pt x="177" y="66"/>
                  </a:lnTo>
                  <a:lnTo>
                    <a:pt x="97" y="151"/>
                  </a:lnTo>
                  <a:lnTo>
                    <a:pt x="0" y="87"/>
                  </a:lnTo>
                  <a:lnTo>
                    <a:pt x="8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89" name="Freeform 555"/>
            <p:cNvSpPr/>
            <p:nvPr/>
          </p:nvSpPr>
          <p:spPr bwMode="auto">
            <a:xfrm>
              <a:off x="333301" y="2572010"/>
              <a:ext cx="181108" cy="113193"/>
            </a:xfrm>
            <a:custGeom>
              <a:avLst/>
              <a:gdLst>
                <a:gd name="T0" fmla="*/ 47 w 144"/>
                <a:gd name="T1" fmla="*/ 26 h 90"/>
                <a:gd name="T2" fmla="*/ 144 w 144"/>
                <a:gd name="T3" fmla="*/ 90 h 90"/>
                <a:gd name="T4" fmla="*/ 97 w 144"/>
                <a:gd name="T5" fmla="*/ 64 h 90"/>
                <a:gd name="T6" fmla="*/ 0 w 144"/>
                <a:gd name="T7" fmla="*/ 0 h 90"/>
                <a:gd name="T8" fmla="*/ 47 w 144"/>
                <a:gd name="T9" fmla="*/ 26 h 90"/>
              </a:gdLst>
              <a:ahLst/>
              <a:cxnLst>
                <a:cxn ang="0">
                  <a:pos x="T0" y="T1"/>
                </a:cxn>
                <a:cxn ang="0">
                  <a:pos x="T2" y="T3"/>
                </a:cxn>
                <a:cxn ang="0">
                  <a:pos x="T4" y="T5"/>
                </a:cxn>
                <a:cxn ang="0">
                  <a:pos x="T6" y="T7"/>
                </a:cxn>
                <a:cxn ang="0">
                  <a:pos x="T8" y="T9"/>
                </a:cxn>
              </a:cxnLst>
              <a:rect l="0" t="0" r="r" b="b"/>
              <a:pathLst>
                <a:path w="144" h="90">
                  <a:moveTo>
                    <a:pt x="47" y="26"/>
                  </a:moveTo>
                  <a:lnTo>
                    <a:pt x="144" y="90"/>
                  </a:lnTo>
                  <a:lnTo>
                    <a:pt x="97" y="64"/>
                  </a:lnTo>
                  <a:lnTo>
                    <a:pt x="0" y="0"/>
                  </a:lnTo>
                  <a:lnTo>
                    <a:pt x="47" y="26"/>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0" name="Freeform 556"/>
            <p:cNvSpPr/>
            <p:nvPr/>
          </p:nvSpPr>
          <p:spPr bwMode="auto">
            <a:xfrm>
              <a:off x="333301" y="2572010"/>
              <a:ext cx="181108" cy="113193"/>
            </a:xfrm>
            <a:custGeom>
              <a:avLst/>
              <a:gdLst>
                <a:gd name="T0" fmla="*/ 47 w 144"/>
                <a:gd name="T1" fmla="*/ 26 h 90"/>
                <a:gd name="T2" fmla="*/ 144 w 144"/>
                <a:gd name="T3" fmla="*/ 90 h 90"/>
                <a:gd name="T4" fmla="*/ 97 w 144"/>
                <a:gd name="T5" fmla="*/ 64 h 90"/>
                <a:gd name="T6" fmla="*/ 0 w 144"/>
                <a:gd name="T7" fmla="*/ 0 h 90"/>
                <a:gd name="T8" fmla="*/ 47 w 144"/>
                <a:gd name="T9" fmla="*/ 26 h 90"/>
              </a:gdLst>
              <a:ahLst/>
              <a:cxnLst>
                <a:cxn ang="0">
                  <a:pos x="T0" y="T1"/>
                </a:cxn>
                <a:cxn ang="0">
                  <a:pos x="T2" y="T3"/>
                </a:cxn>
                <a:cxn ang="0">
                  <a:pos x="T4" y="T5"/>
                </a:cxn>
                <a:cxn ang="0">
                  <a:pos x="T6" y="T7"/>
                </a:cxn>
                <a:cxn ang="0">
                  <a:pos x="T8" y="T9"/>
                </a:cxn>
              </a:cxnLst>
              <a:rect l="0" t="0" r="r" b="b"/>
              <a:pathLst>
                <a:path w="144" h="90">
                  <a:moveTo>
                    <a:pt x="47" y="26"/>
                  </a:moveTo>
                  <a:lnTo>
                    <a:pt x="144" y="90"/>
                  </a:lnTo>
                  <a:lnTo>
                    <a:pt x="97" y="64"/>
                  </a:lnTo>
                  <a:lnTo>
                    <a:pt x="0" y="0"/>
                  </a:lnTo>
                  <a:lnTo>
                    <a:pt x="47" y="26"/>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91" name="Freeform 557"/>
            <p:cNvSpPr/>
            <p:nvPr/>
          </p:nvSpPr>
          <p:spPr bwMode="auto">
            <a:xfrm>
              <a:off x="196213" y="2375809"/>
              <a:ext cx="259085" cy="145893"/>
            </a:xfrm>
            <a:custGeom>
              <a:avLst/>
              <a:gdLst>
                <a:gd name="T0" fmla="*/ 109 w 206"/>
                <a:gd name="T1" fmla="*/ 0 h 116"/>
                <a:gd name="T2" fmla="*/ 206 w 206"/>
                <a:gd name="T3" fmla="*/ 69 h 116"/>
                <a:gd name="T4" fmla="*/ 102 w 206"/>
                <a:gd name="T5" fmla="*/ 116 h 116"/>
                <a:gd name="T6" fmla="*/ 0 w 206"/>
                <a:gd name="T7" fmla="*/ 50 h 116"/>
                <a:gd name="T8" fmla="*/ 109 w 206"/>
                <a:gd name="T9" fmla="*/ 0 h 116"/>
              </a:gdLst>
              <a:ahLst/>
              <a:cxnLst>
                <a:cxn ang="0">
                  <a:pos x="T0" y="T1"/>
                </a:cxn>
                <a:cxn ang="0">
                  <a:pos x="T2" y="T3"/>
                </a:cxn>
                <a:cxn ang="0">
                  <a:pos x="T4" y="T5"/>
                </a:cxn>
                <a:cxn ang="0">
                  <a:pos x="T6" y="T7"/>
                </a:cxn>
                <a:cxn ang="0">
                  <a:pos x="T8" y="T9"/>
                </a:cxn>
              </a:cxnLst>
              <a:rect l="0" t="0" r="r" b="b"/>
              <a:pathLst>
                <a:path w="206" h="116">
                  <a:moveTo>
                    <a:pt x="109" y="0"/>
                  </a:moveTo>
                  <a:lnTo>
                    <a:pt x="206" y="69"/>
                  </a:lnTo>
                  <a:lnTo>
                    <a:pt x="102" y="116"/>
                  </a:lnTo>
                  <a:lnTo>
                    <a:pt x="0" y="50"/>
                  </a:lnTo>
                  <a:lnTo>
                    <a:pt x="10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2" name="Freeform 558"/>
            <p:cNvSpPr/>
            <p:nvPr/>
          </p:nvSpPr>
          <p:spPr bwMode="auto">
            <a:xfrm>
              <a:off x="196213" y="2375809"/>
              <a:ext cx="259085" cy="145893"/>
            </a:xfrm>
            <a:custGeom>
              <a:avLst/>
              <a:gdLst>
                <a:gd name="T0" fmla="*/ 109 w 206"/>
                <a:gd name="T1" fmla="*/ 0 h 116"/>
                <a:gd name="T2" fmla="*/ 206 w 206"/>
                <a:gd name="T3" fmla="*/ 69 h 116"/>
                <a:gd name="T4" fmla="*/ 102 w 206"/>
                <a:gd name="T5" fmla="*/ 116 h 116"/>
                <a:gd name="T6" fmla="*/ 0 w 206"/>
                <a:gd name="T7" fmla="*/ 50 h 116"/>
                <a:gd name="T8" fmla="*/ 109 w 206"/>
                <a:gd name="T9" fmla="*/ 0 h 116"/>
              </a:gdLst>
              <a:ahLst/>
              <a:cxnLst>
                <a:cxn ang="0">
                  <a:pos x="T0" y="T1"/>
                </a:cxn>
                <a:cxn ang="0">
                  <a:pos x="T2" y="T3"/>
                </a:cxn>
                <a:cxn ang="0">
                  <a:pos x="T4" y="T5"/>
                </a:cxn>
                <a:cxn ang="0">
                  <a:pos x="T6" y="T7"/>
                </a:cxn>
                <a:cxn ang="0">
                  <a:pos x="T8" y="T9"/>
                </a:cxn>
              </a:cxnLst>
              <a:rect l="0" t="0" r="r" b="b"/>
              <a:pathLst>
                <a:path w="206" h="116">
                  <a:moveTo>
                    <a:pt x="109" y="0"/>
                  </a:moveTo>
                  <a:lnTo>
                    <a:pt x="206" y="69"/>
                  </a:lnTo>
                  <a:lnTo>
                    <a:pt x="102" y="116"/>
                  </a:lnTo>
                  <a:lnTo>
                    <a:pt x="0" y="50"/>
                  </a:lnTo>
                  <a:lnTo>
                    <a:pt x="10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93" name="Freeform 559"/>
            <p:cNvSpPr/>
            <p:nvPr/>
          </p:nvSpPr>
          <p:spPr bwMode="auto">
            <a:xfrm>
              <a:off x="77989" y="2203505"/>
              <a:ext cx="275435" cy="95585"/>
            </a:xfrm>
            <a:custGeom>
              <a:avLst/>
              <a:gdLst>
                <a:gd name="T0" fmla="*/ 118 w 219"/>
                <a:gd name="T1" fmla="*/ 0 h 76"/>
                <a:gd name="T2" fmla="*/ 219 w 219"/>
                <a:gd name="T3" fmla="*/ 74 h 76"/>
                <a:gd name="T4" fmla="*/ 104 w 219"/>
                <a:gd name="T5" fmla="*/ 76 h 76"/>
                <a:gd name="T6" fmla="*/ 0 w 219"/>
                <a:gd name="T7" fmla="*/ 5 h 76"/>
                <a:gd name="T8" fmla="*/ 118 w 219"/>
                <a:gd name="T9" fmla="*/ 0 h 76"/>
              </a:gdLst>
              <a:ahLst/>
              <a:cxnLst>
                <a:cxn ang="0">
                  <a:pos x="T0" y="T1"/>
                </a:cxn>
                <a:cxn ang="0">
                  <a:pos x="T2" y="T3"/>
                </a:cxn>
                <a:cxn ang="0">
                  <a:pos x="T4" y="T5"/>
                </a:cxn>
                <a:cxn ang="0">
                  <a:pos x="T6" y="T7"/>
                </a:cxn>
                <a:cxn ang="0">
                  <a:pos x="T8" y="T9"/>
                </a:cxn>
              </a:cxnLst>
              <a:rect l="0" t="0" r="r" b="b"/>
              <a:pathLst>
                <a:path w="219" h="76">
                  <a:moveTo>
                    <a:pt x="118" y="0"/>
                  </a:moveTo>
                  <a:lnTo>
                    <a:pt x="219" y="74"/>
                  </a:lnTo>
                  <a:lnTo>
                    <a:pt x="104" y="76"/>
                  </a:lnTo>
                  <a:lnTo>
                    <a:pt x="0" y="5"/>
                  </a:lnTo>
                  <a:lnTo>
                    <a:pt x="11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4" name="Freeform 560"/>
            <p:cNvSpPr/>
            <p:nvPr/>
          </p:nvSpPr>
          <p:spPr bwMode="auto">
            <a:xfrm>
              <a:off x="77989" y="2203505"/>
              <a:ext cx="275435" cy="95585"/>
            </a:xfrm>
            <a:custGeom>
              <a:avLst/>
              <a:gdLst>
                <a:gd name="T0" fmla="*/ 118 w 219"/>
                <a:gd name="T1" fmla="*/ 0 h 76"/>
                <a:gd name="T2" fmla="*/ 219 w 219"/>
                <a:gd name="T3" fmla="*/ 74 h 76"/>
                <a:gd name="T4" fmla="*/ 104 w 219"/>
                <a:gd name="T5" fmla="*/ 76 h 76"/>
                <a:gd name="T6" fmla="*/ 0 w 219"/>
                <a:gd name="T7" fmla="*/ 5 h 76"/>
                <a:gd name="T8" fmla="*/ 118 w 219"/>
                <a:gd name="T9" fmla="*/ 0 h 76"/>
              </a:gdLst>
              <a:ahLst/>
              <a:cxnLst>
                <a:cxn ang="0">
                  <a:pos x="T0" y="T1"/>
                </a:cxn>
                <a:cxn ang="0">
                  <a:pos x="T2" y="T3"/>
                </a:cxn>
                <a:cxn ang="0">
                  <a:pos x="T4" y="T5"/>
                </a:cxn>
                <a:cxn ang="0">
                  <a:pos x="T6" y="T7"/>
                </a:cxn>
                <a:cxn ang="0">
                  <a:pos x="T8" y="T9"/>
                </a:cxn>
              </a:cxnLst>
              <a:rect l="0" t="0" r="r" b="b"/>
              <a:pathLst>
                <a:path w="219" h="76">
                  <a:moveTo>
                    <a:pt x="118" y="0"/>
                  </a:moveTo>
                  <a:lnTo>
                    <a:pt x="219" y="74"/>
                  </a:lnTo>
                  <a:lnTo>
                    <a:pt x="104" y="76"/>
                  </a:lnTo>
                  <a:lnTo>
                    <a:pt x="0" y="5"/>
                  </a:lnTo>
                  <a:lnTo>
                    <a:pt x="11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95" name="Freeform 561"/>
            <p:cNvSpPr/>
            <p:nvPr/>
          </p:nvSpPr>
          <p:spPr bwMode="auto">
            <a:xfrm>
              <a:off x="56609" y="1951966"/>
              <a:ext cx="267889" cy="150923"/>
            </a:xfrm>
            <a:custGeom>
              <a:avLst/>
              <a:gdLst>
                <a:gd name="T0" fmla="*/ 111 w 213"/>
                <a:gd name="T1" fmla="*/ 42 h 120"/>
                <a:gd name="T2" fmla="*/ 213 w 213"/>
                <a:gd name="T3" fmla="*/ 120 h 120"/>
                <a:gd name="T4" fmla="*/ 104 w 213"/>
                <a:gd name="T5" fmla="*/ 80 h 120"/>
                <a:gd name="T6" fmla="*/ 0 w 213"/>
                <a:gd name="T7" fmla="*/ 0 h 120"/>
                <a:gd name="T8" fmla="*/ 111 w 213"/>
                <a:gd name="T9" fmla="*/ 42 h 120"/>
              </a:gdLst>
              <a:ahLst/>
              <a:cxnLst>
                <a:cxn ang="0">
                  <a:pos x="T0" y="T1"/>
                </a:cxn>
                <a:cxn ang="0">
                  <a:pos x="T2" y="T3"/>
                </a:cxn>
                <a:cxn ang="0">
                  <a:pos x="T4" y="T5"/>
                </a:cxn>
                <a:cxn ang="0">
                  <a:pos x="T6" y="T7"/>
                </a:cxn>
                <a:cxn ang="0">
                  <a:pos x="T8" y="T9"/>
                </a:cxn>
              </a:cxnLst>
              <a:rect l="0" t="0" r="r" b="b"/>
              <a:pathLst>
                <a:path w="213" h="120">
                  <a:moveTo>
                    <a:pt x="111" y="42"/>
                  </a:moveTo>
                  <a:lnTo>
                    <a:pt x="213" y="120"/>
                  </a:lnTo>
                  <a:lnTo>
                    <a:pt x="104" y="80"/>
                  </a:lnTo>
                  <a:lnTo>
                    <a:pt x="0" y="0"/>
                  </a:lnTo>
                  <a:lnTo>
                    <a:pt x="111" y="42"/>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6" name="Freeform 562"/>
            <p:cNvSpPr/>
            <p:nvPr/>
          </p:nvSpPr>
          <p:spPr bwMode="auto">
            <a:xfrm>
              <a:off x="56609" y="1951966"/>
              <a:ext cx="267889" cy="150923"/>
            </a:xfrm>
            <a:custGeom>
              <a:avLst/>
              <a:gdLst>
                <a:gd name="T0" fmla="*/ 111 w 213"/>
                <a:gd name="T1" fmla="*/ 42 h 120"/>
                <a:gd name="T2" fmla="*/ 213 w 213"/>
                <a:gd name="T3" fmla="*/ 120 h 120"/>
                <a:gd name="T4" fmla="*/ 104 w 213"/>
                <a:gd name="T5" fmla="*/ 80 h 120"/>
                <a:gd name="T6" fmla="*/ 0 w 213"/>
                <a:gd name="T7" fmla="*/ 0 h 120"/>
                <a:gd name="T8" fmla="*/ 111 w 213"/>
                <a:gd name="T9" fmla="*/ 42 h 120"/>
              </a:gdLst>
              <a:ahLst/>
              <a:cxnLst>
                <a:cxn ang="0">
                  <a:pos x="T0" y="T1"/>
                </a:cxn>
                <a:cxn ang="0">
                  <a:pos x="T2" y="T3"/>
                </a:cxn>
                <a:cxn ang="0">
                  <a:pos x="T4" y="T5"/>
                </a:cxn>
                <a:cxn ang="0">
                  <a:pos x="T6" y="T7"/>
                </a:cxn>
                <a:cxn ang="0">
                  <a:pos x="T8" y="T9"/>
                </a:cxn>
              </a:cxnLst>
              <a:rect l="0" t="0" r="r" b="b"/>
              <a:pathLst>
                <a:path w="213" h="120">
                  <a:moveTo>
                    <a:pt x="111" y="42"/>
                  </a:moveTo>
                  <a:lnTo>
                    <a:pt x="213" y="120"/>
                  </a:lnTo>
                  <a:lnTo>
                    <a:pt x="104" y="80"/>
                  </a:lnTo>
                  <a:lnTo>
                    <a:pt x="0" y="0"/>
                  </a:lnTo>
                  <a:lnTo>
                    <a:pt x="111" y="42"/>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97" name="Freeform 563"/>
            <p:cNvSpPr/>
            <p:nvPr/>
          </p:nvSpPr>
          <p:spPr bwMode="auto">
            <a:xfrm>
              <a:off x="594902" y="1372169"/>
              <a:ext cx="183623" cy="249024"/>
            </a:xfrm>
            <a:custGeom>
              <a:avLst/>
              <a:gdLst>
                <a:gd name="T0" fmla="*/ 0 w 146"/>
                <a:gd name="T1" fmla="*/ 0 h 198"/>
                <a:gd name="T2" fmla="*/ 92 w 146"/>
                <a:gd name="T3" fmla="*/ 92 h 198"/>
                <a:gd name="T4" fmla="*/ 146 w 146"/>
                <a:gd name="T5" fmla="*/ 198 h 198"/>
                <a:gd name="T6" fmla="*/ 56 w 146"/>
                <a:gd name="T7" fmla="*/ 109 h 198"/>
                <a:gd name="T8" fmla="*/ 0 w 146"/>
                <a:gd name="T9" fmla="*/ 0 h 198"/>
              </a:gdLst>
              <a:ahLst/>
              <a:cxnLst>
                <a:cxn ang="0">
                  <a:pos x="T0" y="T1"/>
                </a:cxn>
                <a:cxn ang="0">
                  <a:pos x="T2" y="T3"/>
                </a:cxn>
                <a:cxn ang="0">
                  <a:pos x="T4" y="T5"/>
                </a:cxn>
                <a:cxn ang="0">
                  <a:pos x="T6" y="T7"/>
                </a:cxn>
                <a:cxn ang="0">
                  <a:pos x="T8" y="T9"/>
                </a:cxn>
              </a:cxnLst>
              <a:rect l="0" t="0" r="r" b="b"/>
              <a:pathLst>
                <a:path w="146" h="198">
                  <a:moveTo>
                    <a:pt x="0" y="0"/>
                  </a:moveTo>
                  <a:lnTo>
                    <a:pt x="92" y="92"/>
                  </a:lnTo>
                  <a:lnTo>
                    <a:pt x="146" y="198"/>
                  </a:lnTo>
                  <a:lnTo>
                    <a:pt x="56" y="10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8" name="Freeform 564"/>
            <p:cNvSpPr/>
            <p:nvPr/>
          </p:nvSpPr>
          <p:spPr bwMode="auto">
            <a:xfrm>
              <a:off x="594902" y="1372169"/>
              <a:ext cx="183623" cy="249024"/>
            </a:xfrm>
            <a:custGeom>
              <a:avLst/>
              <a:gdLst>
                <a:gd name="T0" fmla="*/ 0 w 146"/>
                <a:gd name="T1" fmla="*/ 0 h 198"/>
                <a:gd name="T2" fmla="*/ 92 w 146"/>
                <a:gd name="T3" fmla="*/ 92 h 198"/>
                <a:gd name="T4" fmla="*/ 146 w 146"/>
                <a:gd name="T5" fmla="*/ 198 h 198"/>
                <a:gd name="T6" fmla="*/ 56 w 146"/>
                <a:gd name="T7" fmla="*/ 109 h 198"/>
                <a:gd name="T8" fmla="*/ 0 w 146"/>
                <a:gd name="T9" fmla="*/ 0 h 198"/>
              </a:gdLst>
              <a:ahLst/>
              <a:cxnLst>
                <a:cxn ang="0">
                  <a:pos x="T0" y="T1"/>
                </a:cxn>
                <a:cxn ang="0">
                  <a:pos x="T2" y="T3"/>
                </a:cxn>
                <a:cxn ang="0">
                  <a:pos x="T4" y="T5"/>
                </a:cxn>
                <a:cxn ang="0">
                  <a:pos x="T6" y="T7"/>
                </a:cxn>
                <a:cxn ang="0">
                  <a:pos x="T8" y="T9"/>
                </a:cxn>
              </a:cxnLst>
              <a:rect l="0" t="0" r="r" b="b"/>
              <a:pathLst>
                <a:path w="146" h="198">
                  <a:moveTo>
                    <a:pt x="0" y="0"/>
                  </a:moveTo>
                  <a:lnTo>
                    <a:pt x="92" y="92"/>
                  </a:lnTo>
                  <a:lnTo>
                    <a:pt x="146" y="198"/>
                  </a:lnTo>
                  <a:lnTo>
                    <a:pt x="56" y="10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99" name="Freeform 565"/>
            <p:cNvSpPr/>
            <p:nvPr/>
          </p:nvSpPr>
          <p:spPr bwMode="auto">
            <a:xfrm>
              <a:off x="856502" y="1374684"/>
              <a:ext cx="118223" cy="267889"/>
            </a:xfrm>
            <a:custGeom>
              <a:avLst/>
              <a:gdLst>
                <a:gd name="T0" fmla="*/ 0 w 94"/>
                <a:gd name="T1" fmla="*/ 0 h 213"/>
                <a:gd name="T2" fmla="*/ 85 w 94"/>
                <a:gd name="T3" fmla="*/ 93 h 213"/>
                <a:gd name="T4" fmla="*/ 94 w 94"/>
                <a:gd name="T5" fmla="*/ 213 h 213"/>
                <a:gd name="T6" fmla="*/ 9 w 94"/>
                <a:gd name="T7" fmla="*/ 123 h 213"/>
                <a:gd name="T8" fmla="*/ 0 w 94"/>
                <a:gd name="T9" fmla="*/ 0 h 213"/>
              </a:gdLst>
              <a:ahLst/>
              <a:cxnLst>
                <a:cxn ang="0">
                  <a:pos x="T0" y="T1"/>
                </a:cxn>
                <a:cxn ang="0">
                  <a:pos x="T2" y="T3"/>
                </a:cxn>
                <a:cxn ang="0">
                  <a:pos x="T4" y="T5"/>
                </a:cxn>
                <a:cxn ang="0">
                  <a:pos x="T6" y="T7"/>
                </a:cxn>
                <a:cxn ang="0">
                  <a:pos x="T8" y="T9"/>
                </a:cxn>
              </a:cxnLst>
              <a:rect l="0" t="0" r="r" b="b"/>
              <a:pathLst>
                <a:path w="94" h="213">
                  <a:moveTo>
                    <a:pt x="0" y="0"/>
                  </a:moveTo>
                  <a:lnTo>
                    <a:pt x="85" y="93"/>
                  </a:lnTo>
                  <a:lnTo>
                    <a:pt x="94" y="213"/>
                  </a:lnTo>
                  <a:lnTo>
                    <a:pt x="9" y="12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0" name="Freeform 566"/>
            <p:cNvSpPr/>
            <p:nvPr/>
          </p:nvSpPr>
          <p:spPr bwMode="auto">
            <a:xfrm>
              <a:off x="856502" y="1374684"/>
              <a:ext cx="118223" cy="267889"/>
            </a:xfrm>
            <a:custGeom>
              <a:avLst/>
              <a:gdLst>
                <a:gd name="T0" fmla="*/ 0 w 94"/>
                <a:gd name="T1" fmla="*/ 0 h 213"/>
                <a:gd name="T2" fmla="*/ 85 w 94"/>
                <a:gd name="T3" fmla="*/ 93 h 213"/>
                <a:gd name="T4" fmla="*/ 94 w 94"/>
                <a:gd name="T5" fmla="*/ 213 h 213"/>
                <a:gd name="T6" fmla="*/ 9 w 94"/>
                <a:gd name="T7" fmla="*/ 123 h 213"/>
                <a:gd name="T8" fmla="*/ 0 w 94"/>
                <a:gd name="T9" fmla="*/ 0 h 213"/>
              </a:gdLst>
              <a:ahLst/>
              <a:cxnLst>
                <a:cxn ang="0">
                  <a:pos x="T0" y="T1"/>
                </a:cxn>
                <a:cxn ang="0">
                  <a:pos x="T2" y="T3"/>
                </a:cxn>
                <a:cxn ang="0">
                  <a:pos x="T4" y="T5"/>
                </a:cxn>
                <a:cxn ang="0">
                  <a:pos x="T6" y="T7"/>
                </a:cxn>
                <a:cxn ang="0">
                  <a:pos x="T8" y="T9"/>
                </a:cxn>
              </a:cxnLst>
              <a:rect l="0" t="0" r="r" b="b"/>
              <a:pathLst>
                <a:path w="94" h="213">
                  <a:moveTo>
                    <a:pt x="0" y="0"/>
                  </a:moveTo>
                  <a:lnTo>
                    <a:pt x="85" y="93"/>
                  </a:lnTo>
                  <a:lnTo>
                    <a:pt x="94" y="213"/>
                  </a:lnTo>
                  <a:lnTo>
                    <a:pt x="9" y="12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01" name="Freeform 567"/>
            <p:cNvSpPr/>
            <p:nvPr/>
          </p:nvSpPr>
          <p:spPr bwMode="auto">
            <a:xfrm>
              <a:off x="1042641" y="1479073"/>
              <a:ext cx="149666" cy="255312"/>
            </a:xfrm>
            <a:custGeom>
              <a:avLst/>
              <a:gdLst>
                <a:gd name="T0" fmla="*/ 41 w 119"/>
                <a:gd name="T1" fmla="*/ 0 h 203"/>
                <a:gd name="T2" fmla="*/ 119 w 119"/>
                <a:gd name="T3" fmla="*/ 90 h 203"/>
                <a:gd name="T4" fmla="*/ 81 w 119"/>
                <a:gd name="T5" fmla="*/ 203 h 203"/>
                <a:gd name="T6" fmla="*/ 0 w 119"/>
                <a:gd name="T7" fmla="*/ 118 h 203"/>
                <a:gd name="T8" fmla="*/ 41 w 119"/>
                <a:gd name="T9" fmla="*/ 0 h 203"/>
              </a:gdLst>
              <a:ahLst/>
              <a:cxnLst>
                <a:cxn ang="0">
                  <a:pos x="T0" y="T1"/>
                </a:cxn>
                <a:cxn ang="0">
                  <a:pos x="T2" y="T3"/>
                </a:cxn>
                <a:cxn ang="0">
                  <a:pos x="T4" y="T5"/>
                </a:cxn>
                <a:cxn ang="0">
                  <a:pos x="T6" y="T7"/>
                </a:cxn>
                <a:cxn ang="0">
                  <a:pos x="T8" y="T9"/>
                </a:cxn>
              </a:cxnLst>
              <a:rect l="0" t="0" r="r" b="b"/>
              <a:pathLst>
                <a:path w="119" h="203">
                  <a:moveTo>
                    <a:pt x="41" y="0"/>
                  </a:moveTo>
                  <a:lnTo>
                    <a:pt x="119" y="90"/>
                  </a:lnTo>
                  <a:lnTo>
                    <a:pt x="81" y="203"/>
                  </a:lnTo>
                  <a:lnTo>
                    <a:pt x="0" y="118"/>
                  </a:lnTo>
                  <a:lnTo>
                    <a:pt x="41"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2" name="Freeform 568"/>
            <p:cNvSpPr/>
            <p:nvPr/>
          </p:nvSpPr>
          <p:spPr bwMode="auto">
            <a:xfrm>
              <a:off x="1042641" y="1479073"/>
              <a:ext cx="149666" cy="255312"/>
            </a:xfrm>
            <a:custGeom>
              <a:avLst/>
              <a:gdLst>
                <a:gd name="T0" fmla="*/ 41 w 119"/>
                <a:gd name="T1" fmla="*/ 0 h 203"/>
                <a:gd name="T2" fmla="*/ 119 w 119"/>
                <a:gd name="T3" fmla="*/ 90 h 203"/>
                <a:gd name="T4" fmla="*/ 81 w 119"/>
                <a:gd name="T5" fmla="*/ 203 h 203"/>
                <a:gd name="T6" fmla="*/ 0 w 119"/>
                <a:gd name="T7" fmla="*/ 118 h 203"/>
                <a:gd name="T8" fmla="*/ 41 w 119"/>
                <a:gd name="T9" fmla="*/ 0 h 203"/>
              </a:gdLst>
              <a:ahLst/>
              <a:cxnLst>
                <a:cxn ang="0">
                  <a:pos x="T0" y="T1"/>
                </a:cxn>
                <a:cxn ang="0">
                  <a:pos x="T2" y="T3"/>
                </a:cxn>
                <a:cxn ang="0">
                  <a:pos x="T4" y="T5"/>
                </a:cxn>
                <a:cxn ang="0">
                  <a:pos x="T6" y="T7"/>
                </a:cxn>
                <a:cxn ang="0">
                  <a:pos x="T8" y="T9"/>
                </a:cxn>
              </a:cxnLst>
              <a:rect l="0" t="0" r="r" b="b"/>
              <a:pathLst>
                <a:path w="119" h="203">
                  <a:moveTo>
                    <a:pt x="41" y="0"/>
                  </a:moveTo>
                  <a:lnTo>
                    <a:pt x="119" y="90"/>
                  </a:lnTo>
                  <a:lnTo>
                    <a:pt x="81" y="203"/>
                  </a:lnTo>
                  <a:lnTo>
                    <a:pt x="0" y="118"/>
                  </a:lnTo>
                  <a:lnTo>
                    <a:pt x="41"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03" name="Freeform 569"/>
            <p:cNvSpPr/>
            <p:nvPr/>
          </p:nvSpPr>
          <p:spPr bwMode="auto">
            <a:xfrm>
              <a:off x="1230037" y="1612389"/>
              <a:ext cx="137089" cy="160985"/>
            </a:xfrm>
            <a:custGeom>
              <a:avLst/>
              <a:gdLst>
                <a:gd name="T0" fmla="*/ 0 w 109"/>
                <a:gd name="T1" fmla="*/ 0 h 128"/>
                <a:gd name="T2" fmla="*/ 76 w 109"/>
                <a:gd name="T3" fmla="*/ 88 h 128"/>
                <a:gd name="T4" fmla="*/ 109 w 109"/>
                <a:gd name="T5" fmla="*/ 128 h 128"/>
                <a:gd name="T6" fmla="*/ 33 w 109"/>
                <a:gd name="T7" fmla="*/ 43 h 128"/>
                <a:gd name="T8" fmla="*/ 0 w 109"/>
                <a:gd name="T9" fmla="*/ 0 h 128"/>
              </a:gdLst>
              <a:ahLst/>
              <a:cxnLst>
                <a:cxn ang="0">
                  <a:pos x="T0" y="T1"/>
                </a:cxn>
                <a:cxn ang="0">
                  <a:pos x="T2" y="T3"/>
                </a:cxn>
                <a:cxn ang="0">
                  <a:pos x="T4" y="T5"/>
                </a:cxn>
                <a:cxn ang="0">
                  <a:pos x="T6" y="T7"/>
                </a:cxn>
                <a:cxn ang="0">
                  <a:pos x="T8" y="T9"/>
                </a:cxn>
              </a:cxnLst>
              <a:rect l="0" t="0" r="r" b="b"/>
              <a:pathLst>
                <a:path w="109" h="128">
                  <a:moveTo>
                    <a:pt x="0" y="0"/>
                  </a:moveTo>
                  <a:lnTo>
                    <a:pt x="76" y="88"/>
                  </a:lnTo>
                  <a:lnTo>
                    <a:pt x="109" y="128"/>
                  </a:lnTo>
                  <a:lnTo>
                    <a:pt x="33" y="4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4" name="Freeform 570"/>
            <p:cNvSpPr/>
            <p:nvPr/>
          </p:nvSpPr>
          <p:spPr bwMode="auto">
            <a:xfrm>
              <a:off x="1230037" y="1612389"/>
              <a:ext cx="137089" cy="160985"/>
            </a:xfrm>
            <a:custGeom>
              <a:avLst/>
              <a:gdLst>
                <a:gd name="T0" fmla="*/ 0 w 109"/>
                <a:gd name="T1" fmla="*/ 0 h 128"/>
                <a:gd name="T2" fmla="*/ 76 w 109"/>
                <a:gd name="T3" fmla="*/ 88 h 128"/>
                <a:gd name="T4" fmla="*/ 109 w 109"/>
                <a:gd name="T5" fmla="*/ 128 h 128"/>
                <a:gd name="T6" fmla="*/ 33 w 109"/>
                <a:gd name="T7" fmla="*/ 43 h 128"/>
                <a:gd name="T8" fmla="*/ 0 w 109"/>
                <a:gd name="T9" fmla="*/ 0 h 128"/>
              </a:gdLst>
              <a:ahLst/>
              <a:cxnLst>
                <a:cxn ang="0">
                  <a:pos x="T0" y="T1"/>
                </a:cxn>
                <a:cxn ang="0">
                  <a:pos x="T2" y="T3"/>
                </a:cxn>
                <a:cxn ang="0">
                  <a:pos x="T4" y="T5"/>
                </a:cxn>
                <a:cxn ang="0">
                  <a:pos x="T6" y="T7"/>
                </a:cxn>
                <a:cxn ang="0">
                  <a:pos x="T8" y="T9"/>
                </a:cxn>
              </a:cxnLst>
              <a:rect l="0" t="0" r="r" b="b"/>
              <a:pathLst>
                <a:path w="109" h="128">
                  <a:moveTo>
                    <a:pt x="0" y="0"/>
                  </a:moveTo>
                  <a:lnTo>
                    <a:pt x="76" y="88"/>
                  </a:lnTo>
                  <a:lnTo>
                    <a:pt x="109" y="128"/>
                  </a:lnTo>
                  <a:lnTo>
                    <a:pt x="33" y="4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05" name="Freeform 571"/>
            <p:cNvSpPr/>
            <p:nvPr/>
          </p:nvSpPr>
          <p:spPr bwMode="auto">
            <a:xfrm>
              <a:off x="1170926" y="1666469"/>
              <a:ext cx="196200" cy="222612"/>
            </a:xfrm>
            <a:custGeom>
              <a:avLst/>
              <a:gdLst>
                <a:gd name="T0" fmla="*/ 80 w 156"/>
                <a:gd name="T1" fmla="*/ 0 h 177"/>
                <a:gd name="T2" fmla="*/ 156 w 156"/>
                <a:gd name="T3" fmla="*/ 85 h 177"/>
                <a:gd name="T4" fmla="*/ 78 w 156"/>
                <a:gd name="T5" fmla="*/ 177 h 177"/>
                <a:gd name="T6" fmla="*/ 0 w 156"/>
                <a:gd name="T7" fmla="*/ 94 h 177"/>
                <a:gd name="T8" fmla="*/ 80 w 156"/>
                <a:gd name="T9" fmla="*/ 0 h 177"/>
              </a:gdLst>
              <a:ahLst/>
              <a:cxnLst>
                <a:cxn ang="0">
                  <a:pos x="T0" y="T1"/>
                </a:cxn>
                <a:cxn ang="0">
                  <a:pos x="T2" y="T3"/>
                </a:cxn>
                <a:cxn ang="0">
                  <a:pos x="T4" y="T5"/>
                </a:cxn>
                <a:cxn ang="0">
                  <a:pos x="T6" y="T7"/>
                </a:cxn>
                <a:cxn ang="0">
                  <a:pos x="T8" y="T9"/>
                </a:cxn>
              </a:cxnLst>
              <a:rect l="0" t="0" r="r" b="b"/>
              <a:pathLst>
                <a:path w="156" h="177">
                  <a:moveTo>
                    <a:pt x="80" y="0"/>
                  </a:moveTo>
                  <a:lnTo>
                    <a:pt x="156" y="85"/>
                  </a:lnTo>
                  <a:lnTo>
                    <a:pt x="78" y="177"/>
                  </a:lnTo>
                  <a:lnTo>
                    <a:pt x="0" y="94"/>
                  </a:lnTo>
                  <a:lnTo>
                    <a:pt x="8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6" name="Freeform 572"/>
            <p:cNvSpPr/>
            <p:nvPr/>
          </p:nvSpPr>
          <p:spPr bwMode="auto">
            <a:xfrm>
              <a:off x="1170926" y="1666469"/>
              <a:ext cx="196200" cy="222612"/>
            </a:xfrm>
            <a:custGeom>
              <a:avLst/>
              <a:gdLst>
                <a:gd name="T0" fmla="*/ 80 w 156"/>
                <a:gd name="T1" fmla="*/ 0 h 177"/>
                <a:gd name="T2" fmla="*/ 156 w 156"/>
                <a:gd name="T3" fmla="*/ 85 h 177"/>
                <a:gd name="T4" fmla="*/ 78 w 156"/>
                <a:gd name="T5" fmla="*/ 177 h 177"/>
                <a:gd name="T6" fmla="*/ 0 w 156"/>
                <a:gd name="T7" fmla="*/ 94 h 177"/>
                <a:gd name="T8" fmla="*/ 80 w 156"/>
                <a:gd name="T9" fmla="*/ 0 h 177"/>
              </a:gdLst>
              <a:ahLst/>
              <a:cxnLst>
                <a:cxn ang="0">
                  <a:pos x="T0" y="T1"/>
                </a:cxn>
                <a:cxn ang="0">
                  <a:pos x="T2" y="T3"/>
                </a:cxn>
                <a:cxn ang="0">
                  <a:pos x="T4" y="T5"/>
                </a:cxn>
                <a:cxn ang="0">
                  <a:pos x="T6" y="T7"/>
                </a:cxn>
                <a:cxn ang="0">
                  <a:pos x="T8" y="T9"/>
                </a:cxn>
              </a:cxnLst>
              <a:rect l="0" t="0" r="r" b="b"/>
              <a:pathLst>
                <a:path w="156" h="177">
                  <a:moveTo>
                    <a:pt x="80" y="0"/>
                  </a:moveTo>
                  <a:lnTo>
                    <a:pt x="156" y="85"/>
                  </a:lnTo>
                  <a:lnTo>
                    <a:pt x="78" y="177"/>
                  </a:lnTo>
                  <a:lnTo>
                    <a:pt x="0" y="94"/>
                  </a:lnTo>
                  <a:lnTo>
                    <a:pt x="8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07" name="Freeform 573"/>
            <p:cNvSpPr/>
            <p:nvPr/>
          </p:nvSpPr>
          <p:spPr bwMode="auto">
            <a:xfrm>
              <a:off x="1170926" y="1784693"/>
              <a:ext cx="124512" cy="163500"/>
            </a:xfrm>
            <a:custGeom>
              <a:avLst/>
              <a:gdLst>
                <a:gd name="T0" fmla="*/ 0 w 99"/>
                <a:gd name="T1" fmla="*/ 0 h 130"/>
                <a:gd name="T2" fmla="*/ 78 w 99"/>
                <a:gd name="T3" fmla="*/ 83 h 130"/>
                <a:gd name="T4" fmla="*/ 99 w 99"/>
                <a:gd name="T5" fmla="*/ 130 h 130"/>
                <a:gd name="T6" fmla="*/ 21 w 99"/>
                <a:gd name="T7" fmla="*/ 50 h 130"/>
                <a:gd name="T8" fmla="*/ 0 w 99"/>
                <a:gd name="T9" fmla="*/ 0 h 130"/>
              </a:gdLst>
              <a:ahLst/>
              <a:cxnLst>
                <a:cxn ang="0">
                  <a:pos x="T0" y="T1"/>
                </a:cxn>
                <a:cxn ang="0">
                  <a:pos x="T2" y="T3"/>
                </a:cxn>
                <a:cxn ang="0">
                  <a:pos x="T4" y="T5"/>
                </a:cxn>
                <a:cxn ang="0">
                  <a:pos x="T6" y="T7"/>
                </a:cxn>
                <a:cxn ang="0">
                  <a:pos x="T8" y="T9"/>
                </a:cxn>
              </a:cxnLst>
              <a:rect l="0" t="0" r="r" b="b"/>
              <a:pathLst>
                <a:path w="99" h="130">
                  <a:moveTo>
                    <a:pt x="0" y="0"/>
                  </a:moveTo>
                  <a:lnTo>
                    <a:pt x="78" y="83"/>
                  </a:lnTo>
                  <a:lnTo>
                    <a:pt x="99" y="130"/>
                  </a:lnTo>
                  <a:lnTo>
                    <a:pt x="21" y="50"/>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8" name="Freeform 574"/>
            <p:cNvSpPr/>
            <p:nvPr/>
          </p:nvSpPr>
          <p:spPr bwMode="auto">
            <a:xfrm>
              <a:off x="1170926" y="1784693"/>
              <a:ext cx="124512" cy="163500"/>
            </a:xfrm>
            <a:custGeom>
              <a:avLst/>
              <a:gdLst>
                <a:gd name="T0" fmla="*/ 0 w 99"/>
                <a:gd name="T1" fmla="*/ 0 h 130"/>
                <a:gd name="T2" fmla="*/ 78 w 99"/>
                <a:gd name="T3" fmla="*/ 83 h 130"/>
                <a:gd name="T4" fmla="*/ 99 w 99"/>
                <a:gd name="T5" fmla="*/ 130 h 130"/>
                <a:gd name="T6" fmla="*/ 21 w 99"/>
                <a:gd name="T7" fmla="*/ 50 h 130"/>
                <a:gd name="T8" fmla="*/ 0 w 99"/>
                <a:gd name="T9" fmla="*/ 0 h 130"/>
              </a:gdLst>
              <a:ahLst/>
              <a:cxnLst>
                <a:cxn ang="0">
                  <a:pos x="T0" y="T1"/>
                </a:cxn>
                <a:cxn ang="0">
                  <a:pos x="T2" y="T3"/>
                </a:cxn>
                <a:cxn ang="0">
                  <a:pos x="T4" y="T5"/>
                </a:cxn>
                <a:cxn ang="0">
                  <a:pos x="T6" y="T7"/>
                </a:cxn>
                <a:cxn ang="0">
                  <a:pos x="T8" y="T9"/>
                </a:cxn>
              </a:cxnLst>
              <a:rect l="0" t="0" r="r" b="b"/>
              <a:pathLst>
                <a:path w="99" h="130">
                  <a:moveTo>
                    <a:pt x="0" y="0"/>
                  </a:moveTo>
                  <a:lnTo>
                    <a:pt x="78" y="83"/>
                  </a:lnTo>
                  <a:lnTo>
                    <a:pt x="99" y="130"/>
                  </a:lnTo>
                  <a:lnTo>
                    <a:pt x="21" y="50"/>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09" name="Freeform 575"/>
            <p:cNvSpPr/>
            <p:nvPr/>
          </p:nvSpPr>
          <p:spPr bwMode="auto">
            <a:xfrm>
              <a:off x="1349518" y="1841289"/>
              <a:ext cx="109419" cy="167273"/>
            </a:xfrm>
            <a:custGeom>
              <a:avLst/>
              <a:gdLst>
                <a:gd name="T0" fmla="*/ 0 w 87"/>
                <a:gd name="T1" fmla="*/ 0 h 133"/>
                <a:gd name="T2" fmla="*/ 73 w 87"/>
                <a:gd name="T3" fmla="*/ 83 h 133"/>
                <a:gd name="T4" fmla="*/ 87 w 87"/>
                <a:gd name="T5" fmla="*/ 133 h 133"/>
                <a:gd name="T6" fmla="*/ 14 w 87"/>
                <a:gd name="T7" fmla="*/ 55 h 133"/>
                <a:gd name="T8" fmla="*/ 0 w 87"/>
                <a:gd name="T9" fmla="*/ 0 h 133"/>
              </a:gdLst>
              <a:ahLst/>
              <a:cxnLst>
                <a:cxn ang="0">
                  <a:pos x="T0" y="T1"/>
                </a:cxn>
                <a:cxn ang="0">
                  <a:pos x="T2" y="T3"/>
                </a:cxn>
                <a:cxn ang="0">
                  <a:pos x="T4" y="T5"/>
                </a:cxn>
                <a:cxn ang="0">
                  <a:pos x="T6" y="T7"/>
                </a:cxn>
                <a:cxn ang="0">
                  <a:pos x="T8" y="T9"/>
                </a:cxn>
              </a:cxnLst>
              <a:rect l="0" t="0" r="r" b="b"/>
              <a:pathLst>
                <a:path w="87" h="133">
                  <a:moveTo>
                    <a:pt x="0" y="0"/>
                  </a:moveTo>
                  <a:lnTo>
                    <a:pt x="73" y="83"/>
                  </a:lnTo>
                  <a:lnTo>
                    <a:pt x="87" y="133"/>
                  </a:lnTo>
                  <a:lnTo>
                    <a:pt x="14" y="55"/>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10" name="Freeform 576"/>
            <p:cNvSpPr/>
            <p:nvPr/>
          </p:nvSpPr>
          <p:spPr bwMode="auto">
            <a:xfrm>
              <a:off x="1349518" y="1841289"/>
              <a:ext cx="109419" cy="167273"/>
            </a:xfrm>
            <a:custGeom>
              <a:avLst/>
              <a:gdLst>
                <a:gd name="T0" fmla="*/ 0 w 87"/>
                <a:gd name="T1" fmla="*/ 0 h 133"/>
                <a:gd name="T2" fmla="*/ 73 w 87"/>
                <a:gd name="T3" fmla="*/ 83 h 133"/>
                <a:gd name="T4" fmla="*/ 87 w 87"/>
                <a:gd name="T5" fmla="*/ 133 h 133"/>
                <a:gd name="T6" fmla="*/ 14 w 87"/>
                <a:gd name="T7" fmla="*/ 55 h 133"/>
                <a:gd name="T8" fmla="*/ 0 w 87"/>
                <a:gd name="T9" fmla="*/ 0 h 133"/>
              </a:gdLst>
              <a:ahLst/>
              <a:cxnLst>
                <a:cxn ang="0">
                  <a:pos x="T0" y="T1"/>
                </a:cxn>
                <a:cxn ang="0">
                  <a:pos x="T2" y="T3"/>
                </a:cxn>
                <a:cxn ang="0">
                  <a:pos x="T4" y="T5"/>
                </a:cxn>
                <a:cxn ang="0">
                  <a:pos x="T6" y="T7"/>
                </a:cxn>
                <a:cxn ang="0">
                  <a:pos x="T8" y="T9"/>
                </a:cxn>
              </a:cxnLst>
              <a:rect l="0" t="0" r="r" b="b"/>
              <a:pathLst>
                <a:path w="87" h="133">
                  <a:moveTo>
                    <a:pt x="0" y="0"/>
                  </a:moveTo>
                  <a:lnTo>
                    <a:pt x="73" y="83"/>
                  </a:lnTo>
                  <a:lnTo>
                    <a:pt x="87" y="133"/>
                  </a:lnTo>
                  <a:lnTo>
                    <a:pt x="14" y="55"/>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11" name="Freeform 577"/>
            <p:cNvSpPr/>
            <p:nvPr/>
          </p:nvSpPr>
          <p:spPr bwMode="auto">
            <a:xfrm>
              <a:off x="1227522" y="1910462"/>
              <a:ext cx="231416" cy="166016"/>
            </a:xfrm>
            <a:custGeom>
              <a:avLst/>
              <a:gdLst>
                <a:gd name="T0" fmla="*/ 111 w 184"/>
                <a:gd name="T1" fmla="*/ 0 h 132"/>
                <a:gd name="T2" fmla="*/ 184 w 184"/>
                <a:gd name="T3" fmla="*/ 78 h 132"/>
                <a:gd name="T4" fmla="*/ 78 w 184"/>
                <a:gd name="T5" fmla="*/ 132 h 132"/>
                <a:gd name="T6" fmla="*/ 0 w 184"/>
                <a:gd name="T7" fmla="*/ 54 h 132"/>
                <a:gd name="T8" fmla="*/ 111 w 184"/>
                <a:gd name="T9" fmla="*/ 0 h 132"/>
              </a:gdLst>
              <a:ahLst/>
              <a:cxnLst>
                <a:cxn ang="0">
                  <a:pos x="T0" y="T1"/>
                </a:cxn>
                <a:cxn ang="0">
                  <a:pos x="T2" y="T3"/>
                </a:cxn>
                <a:cxn ang="0">
                  <a:pos x="T4" y="T5"/>
                </a:cxn>
                <a:cxn ang="0">
                  <a:pos x="T6" y="T7"/>
                </a:cxn>
                <a:cxn ang="0">
                  <a:pos x="T8" y="T9"/>
                </a:cxn>
              </a:cxnLst>
              <a:rect l="0" t="0" r="r" b="b"/>
              <a:pathLst>
                <a:path w="184" h="132">
                  <a:moveTo>
                    <a:pt x="111" y="0"/>
                  </a:moveTo>
                  <a:lnTo>
                    <a:pt x="184" y="78"/>
                  </a:lnTo>
                  <a:lnTo>
                    <a:pt x="78" y="132"/>
                  </a:lnTo>
                  <a:lnTo>
                    <a:pt x="0" y="54"/>
                  </a:lnTo>
                  <a:lnTo>
                    <a:pt x="111"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12" name="Freeform 578"/>
            <p:cNvSpPr/>
            <p:nvPr/>
          </p:nvSpPr>
          <p:spPr bwMode="auto">
            <a:xfrm>
              <a:off x="1227522" y="1910462"/>
              <a:ext cx="231416" cy="166016"/>
            </a:xfrm>
            <a:custGeom>
              <a:avLst/>
              <a:gdLst>
                <a:gd name="T0" fmla="*/ 111 w 184"/>
                <a:gd name="T1" fmla="*/ 0 h 132"/>
                <a:gd name="T2" fmla="*/ 184 w 184"/>
                <a:gd name="T3" fmla="*/ 78 h 132"/>
                <a:gd name="T4" fmla="*/ 78 w 184"/>
                <a:gd name="T5" fmla="*/ 132 h 132"/>
                <a:gd name="T6" fmla="*/ 0 w 184"/>
                <a:gd name="T7" fmla="*/ 54 h 132"/>
                <a:gd name="T8" fmla="*/ 111 w 184"/>
                <a:gd name="T9" fmla="*/ 0 h 132"/>
              </a:gdLst>
              <a:ahLst/>
              <a:cxnLst>
                <a:cxn ang="0">
                  <a:pos x="T0" y="T1"/>
                </a:cxn>
                <a:cxn ang="0">
                  <a:pos x="T2" y="T3"/>
                </a:cxn>
                <a:cxn ang="0">
                  <a:pos x="T4" y="T5"/>
                </a:cxn>
                <a:cxn ang="0">
                  <a:pos x="T6" y="T7"/>
                </a:cxn>
                <a:cxn ang="0">
                  <a:pos x="T8" y="T9"/>
                </a:cxn>
              </a:cxnLst>
              <a:rect l="0" t="0" r="r" b="b"/>
              <a:pathLst>
                <a:path w="184" h="132">
                  <a:moveTo>
                    <a:pt x="111" y="0"/>
                  </a:moveTo>
                  <a:lnTo>
                    <a:pt x="184" y="78"/>
                  </a:lnTo>
                  <a:lnTo>
                    <a:pt x="78" y="132"/>
                  </a:lnTo>
                  <a:lnTo>
                    <a:pt x="0" y="54"/>
                  </a:lnTo>
                  <a:lnTo>
                    <a:pt x="111"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13" name="Freeform 579"/>
            <p:cNvSpPr/>
            <p:nvPr/>
          </p:nvSpPr>
          <p:spPr bwMode="auto">
            <a:xfrm>
              <a:off x="1227522" y="1978378"/>
              <a:ext cx="98100" cy="163500"/>
            </a:xfrm>
            <a:custGeom>
              <a:avLst/>
              <a:gdLst>
                <a:gd name="T0" fmla="*/ 0 w 78"/>
                <a:gd name="T1" fmla="*/ 0 h 130"/>
                <a:gd name="T2" fmla="*/ 78 w 78"/>
                <a:gd name="T3" fmla="*/ 78 h 130"/>
                <a:gd name="T4" fmla="*/ 78 w 78"/>
                <a:gd name="T5" fmla="*/ 130 h 130"/>
                <a:gd name="T6" fmla="*/ 2 w 78"/>
                <a:gd name="T7" fmla="*/ 54 h 130"/>
                <a:gd name="T8" fmla="*/ 0 w 78"/>
                <a:gd name="T9" fmla="*/ 0 h 130"/>
              </a:gdLst>
              <a:ahLst/>
              <a:cxnLst>
                <a:cxn ang="0">
                  <a:pos x="T0" y="T1"/>
                </a:cxn>
                <a:cxn ang="0">
                  <a:pos x="T2" y="T3"/>
                </a:cxn>
                <a:cxn ang="0">
                  <a:pos x="T4" y="T5"/>
                </a:cxn>
                <a:cxn ang="0">
                  <a:pos x="T6" y="T7"/>
                </a:cxn>
                <a:cxn ang="0">
                  <a:pos x="T8" y="T9"/>
                </a:cxn>
              </a:cxnLst>
              <a:rect l="0" t="0" r="r" b="b"/>
              <a:pathLst>
                <a:path w="78" h="130">
                  <a:moveTo>
                    <a:pt x="0" y="0"/>
                  </a:moveTo>
                  <a:lnTo>
                    <a:pt x="78" y="78"/>
                  </a:lnTo>
                  <a:lnTo>
                    <a:pt x="78" y="130"/>
                  </a:lnTo>
                  <a:lnTo>
                    <a:pt x="2" y="54"/>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14" name="Freeform 580"/>
            <p:cNvSpPr/>
            <p:nvPr/>
          </p:nvSpPr>
          <p:spPr bwMode="auto">
            <a:xfrm>
              <a:off x="1227522" y="1978378"/>
              <a:ext cx="98100" cy="163500"/>
            </a:xfrm>
            <a:custGeom>
              <a:avLst/>
              <a:gdLst>
                <a:gd name="T0" fmla="*/ 0 w 78"/>
                <a:gd name="T1" fmla="*/ 0 h 130"/>
                <a:gd name="T2" fmla="*/ 78 w 78"/>
                <a:gd name="T3" fmla="*/ 78 h 130"/>
                <a:gd name="T4" fmla="*/ 78 w 78"/>
                <a:gd name="T5" fmla="*/ 130 h 130"/>
                <a:gd name="T6" fmla="*/ 2 w 78"/>
                <a:gd name="T7" fmla="*/ 54 h 130"/>
                <a:gd name="T8" fmla="*/ 0 w 78"/>
                <a:gd name="T9" fmla="*/ 0 h 130"/>
              </a:gdLst>
              <a:ahLst/>
              <a:cxnLst>
                <a:cxn ang="0">
                  <a:pos x="T0" y="T1"/>
                </a:cxn>
                <a:cxn ang="0">
                  <a:pos x="T2" y="T3"/>
                </a:cxn>
                <a:cxn ang="0">
                  <a:pos x="T4" y="T5"/>
                </a:cxn>
                <a:cxn ang="0">
                  <a:pos x="T6" y="T7"/>
                </a:cxn>
                <a:cxn ang="0">
                  <a:pos x="T8" y="T9"/>
                </a:cxn>
              </a:cxnLst>
              <a:rect l="0" t="0" r="r" b="b"/>
              <a:pathLst>
                <a:path w="78" h="130">
                  <a:moveTo>
                    <a:pt x="0" y="0"/>
                  </a:moveTo>
                  <a:lnTo>
                    <a:pt x="78" y="78"/>
                  </a:lnTo>
                  <a:lnTo>
                    <a:pt x="78" y="130"/>
                  </a:lnTo>
                  <a:lnTo>
                    <a:pt x="2" y="54"/>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15" name="Freeform 581"/>
            <p:cNvSpPr/>
            <p:nvPr/>
          </p:nvSpPr>
          <p:spPr bwMode="auto">
            <a:xfrm>
              <a:off x="1360837" y="2100374"/>
              <a:ext cx="100616" cy="159727"/>
            </a:xfrm>
            <a:custGeom>
              <a:avLst/>
              <a:gdLst>
                <a:gd name="T0" fmla="*/ 7 w 80"/>
                <a:gd name="T1" fmla="*/ 0 h 127"/>
                <a:gd name="T2" fmla="*/ 80 w 80"/>
                <a:gd name="T3" fmla="*/ 75 h 127"/>
                <a:gd name="T4" fmla="*/ 73 w 80"/>
                <a:gd name="T5" fmla="*/ 127 h 127"/>
                <a:gd name="T6" fmla="*/ 0 w 80"/>
                <a:gd name="T7" fmla="*/ 54 h 127"/>
                <a:gd name="T8" fmla="*/ 7 w 80"/>
                <a:gd name="T9" fmla="*/ 0 h 127"/>
              </a:gdLst>
              <a:ahLst/>
              <a:cxnLst>
                <a:cxn ang="0">
                  <a:pos x="T0" y="T1"/>
                </a:cxn>
                <a:cxn ang="0">
                  <a:pos x="T2" y="T3"/>
                </a:cxn>
                <a:cxn ang="0">
                  <a:pos x="T4" y="T5"/>
                </a:cxn>
                <a:cxn ang="0">
                  <a:pos x="T6" y="T7"/>
                </a:cxn>
                <a:cxn ang="0">
                  <a:pos x="T8" y="T9"/>
                </a:cxn>
              </a:cxnLst>
              <a:rect l="0" t="0" r="r" b="b"/>
              <a:pathLst>
                <a:path w="80" h="127">
                  <a:moveTo>
                    <a:pt x="7" y="0"/>
                  </a:moveTo>
                  <a:lnTo>
                    <a:pt x="80" y="75"/>
                  </a:lnTo>
                  <a:lnTo>
                    <a:pt x="73" y="127"/>
                  </a:lnTo>
                  <a:lnTo>
                    <a:pt x="0" y="54"/>
                  </a:lnTo>
                  <a:lnTo>
                    <a:pt x="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16" name="Freeform 582"/>
            <p:cNvSpPr/>
            <p:nvPr/>
          </p:nvSpPr>
          <p:spPr bwMode="auto">
            <a:xfrm>
              <a:off x="1360837" y="2100374"/>
              <a:ext cx="100616" cy="159727"/>
            </a:xfrm>
            <a:custGeom>
              <a:avLst/>
              <a:gdLst>
                <a:gd name="T0" fmla="*/ 7 w 80"/>
                <a:gd name="T1" fmla="*/ 0 h 127"/>
                <a:gd name="T2" fmla="*/ 80 w 80"/>
                <a:gd name="T3" fmla="*/ 75 h 127"/>
                <a:gd name="T4" fmla="*/ 73 w 80"/>
                <a:gd name="T5" fmla="*/ 127 h 127"/>
                <a:gd name="T6" fmla="*/ 0 w 80"/>
                <a:gd name="T7" fmla="*/ 54 h 127"/>
                <a:gd name="T8" fmla="*/ 7 w 80"/>
                <a:gd name="T9" fmla="*/ 0 h 127"/>
              </a:gdLst>
              <a:ahLst/>
              <a:cxnLst>
                <a:cxn ang="0">
                  <a:pos x="T0" y="T1"/>
                </a:cxn>
                <a:cxn ang="0">
                  <a:pos x="T2" y="T3"/>
                </a:cxn>
                <a:cxn ang="0">
                  <a:pos x="T4" y="T5"/>
                </a:cxn>
                <a:cxn ang="0">
                  <a:pos x="T6" y="T7"/>
                </a:cxn>
                <a:cxn ang="0">
                  <a:pos x="T8" y="T9"/>
                </a:cxn>
              </a:cxnLst>
              <a:rect l="0" t="0" r="r" b="b"/>
              <a:pathLst>
                <a:path w="80" h="127">
                  <a:moveTo>
                    <a:pt x="7" y="0"/>
                  </a:moveTo>
                  <a:lnTo>
                    <a:pt x="80" y="75"/>
                  </a:lnTo>
                  <a:lnTo>
                    <a:pt x="73" y="127"/>
                  </a:lnTo>
                  <a:lnTo>
                    <a:pt x="0" y="54"/>
                  </a:lnTo>
                  <a:lnTo>
                    <a:pt x="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17" name="Freeform 583"/>
            <p:cNvSpPr/>
            <p:nvPr/>
          </p:nvSpPr>
          <p:spPr bwMode="auto">
            <a:xfrm>
              <a:off x="1206141" y="2168290"/>
              <a:ext cx="246508" cy="104389"/>
            </a:xfrm>
            <a:custGeom>
              <a:avLst/>
              <a:gdLst>
                <a:gd name="T0" fmla="*/ 123 w 196"/>
                <a:gd name="T1" fmla="*/ 0 h 83"/>
                <a:gd name="T2" fmla="*/ 196 w 196"/>
                <a:gd name="T3" fmla="*/ 73 h 83"/>
                <a:gd name="T4" fmla="*/ 78 w 196"/>
                <a:gd name="T5" fmla="*/ 83 h 83"/>
                <a:gd name="T6" fmla="*/ 0 w 196"/>
                <a:gd name="T7" fmla="*/ 10 h 83"/>
                <a:gd name="T8" fmla="*/ 123 w 196"/>
                <a:gd name="T9" fmla="*/ 0 h 83"/>
              </a:gdLst>
              <a:ahLst/>
              <a:cxnLst>
                <a:cxn ang="0">
                  <a:pos x="T0" y="T1"/>
                </a:cxn>
                <a:cxn ang="0">
                  <a:pos x="T2" y="T3"/>
                </a:cxn>
                <a:cxn ang="0">
                  <a:pos x="T4" y="T5"/>
                </a:cxn>
                <a:cxn ang="0">
                  <a:pos x="T6" y="T7"/>
                </a:cxn>
                <a:cxn ang="0">
                  <a:pos x="T8" y="T9"/>
                </a:cxn>
              </a:cxnLst>
              <a:rect l="0" t="0" r="r" b="b"/>
              <a:pathLst>
                <a:path w="196" h="83">
                  <a:moveTo>
                    <a:pt x="123" y="0"/>
                  </a:moveTo>
                  <a:lnTo>
                    <a:pt x="196" y="73"/>
                  </a:lnTo>
                  <a:lnTo>
                    <a:pt x="78" y="83"/>
                  </a:lnTo>
                  <a:lnTo>
                    <a:pt x="0" y="10"/>
                  </a:lnTo>
                  <a:lnTo>
                    <a:pt x="12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18" name="Freeform 584"/>
            <p:cNvSpPr/>
            <p:nvPr/>
          </p:nvSpPr>
          <p:spPr bwMode="auto">
            <a:xfrm>
              <a:off x="1206141" y="2168290"/>
              <a:ext cx="246508" cy="104389"/>
            </a:xfrm>
            <a:custGeom>
              <a:avLst/>
              <a:gdLst>
                <a:gd name="T0" fmla="*/ 123 w 196"/>
                <a:gd name="T1" fmla="*/ 0 h 83"/>
                <a:gd name="T2" fmla="*/ 196 w 196"/>
                <a:gd name="T3" fmla="*/ 73 h 83"/>
                <a:gd name="T4" fmla="*/ 78 w 196"/>
                <a:gd name="T5" fmla="*/ 83 h 83"/>
                <a:gd name="T6" fmla="*/ 0 w 196"/>
                <a:gd name="T7" fmla="*/ 10 h 83"/>
                <a:gd name="T8" fmla="*/ 123 w 196"/>
                <a:gd name="T9" fmla="*/ 0 h 83"/>
              </a:gdLst>
              <a:ahLst/>
              <a:cxnLst>
                <a:cxn ang="0">
                  <a:pos x="T0" y="T1"/>
                </a:cxn>
                <a:cxn ang="0">
                  <a:pos x="T2" y="T3"/>
                </a:cxn>
                <a:cxn ang="0">
                  <a:pos x="T4" y="T5"/>
                </a:cxn>
                <a:cxn ang="0">
                  <a:pos x="T6" y="T7"/>
                </a:cxn>
                <a:cxn ang="0">
                  <a:pos x="T8" y="T9"/>
                </a:cxn>
              </a:cxnLst>
              <a:rect l="0" t="0" r="r" b="b"/>
              <a:pathLst>
                <a:path w="196" h="83">
                  <a:moveTo>
                    <a:pt x="123" y="0"/>
                  </a:moveTo>
                  <a:lnTo>
                    <a:pt x="196" y="73"/>
                  </a:lnTo>
                  <a:lnTo>
                    <a:pt x="78" y="83"/>
                  </a:lnTo>
                  <a:lnTo>
                    <a:pt x="0" y="10"/>
                  </a:lnTo>
                  <a:lnTo>
                    <a:pt x="12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19" name="Freeform 585"/>
            <p:cNvSpPr/>
            <p:nvPr/>
          </p:nvSpPr>
          <p:spPr bwMode="auto">
            <a:xfrm>
              <a:off x="1182245" y="2180866"/>
              <a:ext cx="121996" cy="150923"/>
            </a:xfrm>
            <a:custGeom>
              <a:avLst/>
              <a:gdLst>
                <a:gd name="T0" fmla="*/ 19 w 97"/>
                <a:gd name="T1" fmla="*/ 0 h 120"/>
                <a:gd name="T2" fmla="*/ 97 w 97"/>
                <a:gd name="T3" fmla="*/ 73 h 120"/>
                <a:gd name="T4" fmla="*/ 78 w 97"/>
                <a:gd name="T5" fmla="*/ 120 h 120"/>
                <a:gd name="T6" fmla="*/ 0 w 97"/>
                <a:gd name="T7" fmla="*/ 49 h 120"/>
                <a:gd name="T8" fmla="*/ 19 w 97"/>
                <a:gd name="T9" fmla="*/ 0 h 120"/>
              </a:gdLst>
              <a:ahLst/>
              <a:cxnLst>
                <a:cxn ang="0">
                  <a:pos x="T0" y="T1"/>
                </a:cxn>
                <a:cxn ang="0">
                  <a:pos x="T2" y="T3"/>
                </a:cxn>
                <a:cxn ang="0">
                  <a:pos x="T4" y="T5"/>
                </a:cxn>
                <a:cxn ang="0">
                  <a:pos x="T6" y="T7"/>
                </a:cxn>
                <a:cxn ang="0">
                  <a:pos x="T8" y="T9"/>
                </a:cxn>
              </a:cxnLst>
              <a:rect l="0" t="0" r="r" b="b"/>
              <a:pathLst>
                <a:path w="97" h="120">
                  <a:moveTo>
                    <a:pt x="19" y="0"/>
                  </a:moveTo>
                  <a:lnTo>
                    <a:pt x="97" y="73"/>
                  </a:lnTo>
                  <a:lnTo>
                    <a:pt x="78" y="120"/>
                  </a:lnTo>
                  <a:lnTo>
                    <a:pt x="0" y="49"/>
                  </a:lnTo>
                  <a:lnTo>
                    <a:pt x="1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20" name="Freeform 586"/>
            <p:cNvSpPr/>
            <p:nvPr/>
          </p:nvSpPr>
          <p:spPr bwMode="auto">
            <a:xfrm>
              <a:off x="1182245" y="2180866"/>
              <a:ext cx="121996" cy="150923"/>
            </a:xfrm>
            <a:custGeom>
              <a:avLst/>
              <a:gdLst>
                <a:gd name="T0" fmla="*/ 19 w 97"/>
                <a:gd name="T1" fmla="*/ 0 h 120"/>
                <a:gd name="T2" fmla="*/ 97 w 97"/>
                <a:gd name="T3" fmla="*/ 73 h 120"/>
                <a:gd name="T4" fmla="*/ 78 w 97"/>
                <a:gd name="T5" fmla="*/ 120 h 120"/>
                <a:gd name="T6" fmla="*/ 0 w 97"/>
                <a:gd name="T7" fmla="*/ 49 h 120"/>
                <a:gd name="T8" fmla="*/ 19 w 97"/>
                <a:gd name="T9" fmla="*/ 0 h 120"/>
              </a:gdLst>
              <a:ahLst/>
              <a:cxnLst>
                <a:cxn ang="0">
                  <a:pos x="T0" y="T1"/>
                </a:cxn>
                <a:cxn ang="0">
                  <a:pos x="T2" y="T3"/>
                </a:cxn>
                <a:cxn ang="0">
                  <a:pos x="T4" y="T5"/>
                </a:cxn>
                <a:cxn ang="0">
                  <a:pos x="T6" y="T7"/>
                </a:cxn>
                <a:cxn ang="0">
                  <a:pos x="T8" y="T9"/>
                </a:cxn>
              </a:cxnLst>
              <a:rect l="0" t="0" r="r" b="b"/>
              <a:pathLst>
                <a:path w="97" h="120">
                  <a:moveTo>
                    <a:pt x="19" y="0"/>
                  </a:moveTo>
                  <a:lnTo>
                    <a:pt x="97" y="73"/>
                  </a:lnTo>
                  <a:lnTo>
                    <a:pt x="78" y="120"/>
                  </a:lnTo>
                  <a:lnTo>
                    <a:pt x="0" y="49"/>
                  </a:lnTo>
                  <a:lnTo>
                    <a:pt x="1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21" name="Freeform 587"/>
            <p:cNvSpPr/>
            <p:nvPr/>
          </p:nvSpPr>
          <p:spPr bwMode="auto">
            <a:xfrm>
              <a:off x="1182245" y="2242494"/>
              <a:ext cx="202489" cy="189912"/>
            </a:xfrm>
            <a:custGeom>
              <a:avLst/>
              <a:gdLst>
                <a:gd name="T0" fmla="*/ 0 w 161"/>
                <a:gd name="T1" fmla="*/ 0 h 151"/>
                <a:gd name="T2" fmla="*/ 78 w 161"/>
                <a:gd name="T3" fmla="*/ 71 h 151"/>
                <a:gd name="T4" fmla="*/ 161 w 161"/>
                <a:gd name="T5" fmla="*/ 151 h 151"/>
                <a:gd name="T6" fmla="*/ 88 w 161"/>
                <a:gd name="T7" fmla="*/ 83 h 151"/>
                <a:gd name="T8" fmla="*/ 0 w 161"/>
                <a:gd name="T9" fmla="*/ 0 h 151"/>
              </a:gdLst>
              <a:ahLst/>
              <a:cxnLst>
                <a:cxn ang="0">
                  <a:pos x="T0" y="T1"/>
                </a:cxn>
                <a:cxn ang="0">
                  <a:pos x="T2" y="T3"/>
                </a:cxn>
                <a:cxn ang="0">
                  <a:pos x="T4" y="T5"/>
                </a:cxn>
                <a:cxn ang="0">
                  <a:pos x="T6" y="T7"/>
                </a:cxn>
                <a:cxn ang="0">
                  <a:pos x="T8" y="T9"/>
                </a:cxn>
              </a:cxnLst>
              <a:rect l="0" t="0" r="r" b="b"/>
              <a:pathLst>
                <a:path w="161" h="151">
                  <a:moveTo>
                    <a:pt x="0" y="0"/>
                  </a:moveTo>
                  <a:lnTo>
                    <a:pt x="78" y="71"/>
                  </a:lnTo>
                  <a:lnTo>
                    <a:pt x="161" y="151"/>
                  </a:lnTo>
                  <a:lnTo>
                    <a:pt x="88" y="8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22" name="Freeform 588"/>
            <p:cNvSpPr/>
            <p:nvPr/>
          </p:nvSpPr>
          <p:spPr bwMode="auto">
            <a:xfrm>
              <a:off x="1182245" y="2242494"/>
              <a:ext cx="202489" cy="189912"/>
            </a:xfrm>
            <a:custGeom>
              <a:avLst/>
              <a:gdLst>
                <a:gd name="T0" fmla="*/ 0 w 161"/>
                <a:gd name="T1" fmla="*/ 0 h 151"/>
                <a:gd name="T2" fmla="*/ 78 w 161"/>
                <a:gd name="T3" fmla="*/ 71 h 151"/>
                <a:gd name="T4" fmla="*/ 161 w 161"/>
                <a:gd name="T5" fmla="*/ 151 h 151"/>
                <a:gd name="T6" fmla="*/ 88 w 161"/>
                <a:gd name="T7" fmla="*/ 83 h 151"/>
                <a:gd name="T8" fmla="*/ 0 w 161"/>
                <a:gd name="T9" fmla="*/ 0 h 151"/>
              </a:gdLst>
              <a:ahLst/>
              <a:cxnLst>
                <a:cxn ang="0">
                  <a:pos x="T0" y="T1"/>
                </a:cxn>
                <a:cxn ang="0">
                  <a:pos x="T2" y="T3"/>
                </a:cxn>
                <a:cxn ang="0">
                  <a:pos x="T4" y="T5"/>
                </a:cxn>
                <a:cxn ang="0">
                  <a:pos x="T6" y="T7"/>
                </a:cxn>
                <a:cxn ang="0">
                  <a:pos x="T8" y="T9"/>
                </a:cxn>
              </a:cxnLst>
              <a:rect l="0" t="0" r="r" b="b"/>
              <a:pathLst>
                <a:path w="161" h="151">
                  <a:moveTo>
                    <a:pt x="0" y="0"/>
                  </a:moveTo>
                  <a:lnTo>
                    <a:pt x="78" y="71"/>
                  </a:lnTo>
                  <a:lnTo>
                    <a:pt x="161" y="151"/>
                  </a:lnTo>
                  <a:lnTo>
                    <a:pt x="88" y="8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23" name="Freeform 589"/>
            <p:cNvSpPr/>
            <p:nvPr/>
          </p:nvSpPr>
          <p:spPr bwMode="auto">
            <a:xfrm>
              <a:off x="1256449" y="2346882"/>
              <a:ext cx="128285" cy="145893"/>
            </a:xfrm>
            <a:custGeom>
              <a:avLst/>
              <a:gdLst>
                <a:gd name="T0" fmla="*/ 29 w 102"/>
                <a:gd name="T1" fmla="*/ 0 h 116"/>
                <a:gd name="T2" fmla="*/ 102 w 102"/>
                <a:gd name="T3" fmla="*/ 68 h 116"/>
                <a:gd name="T4" fmla="*/ 78 w 102"/>
                <a:gd name="T5" fmla="*/ 116 h 116"/>
                <a:gd name="T6" fmla="*/ 0 w 102"/>
                <a:gd name="T7" fmla="*/ 47 h 116"/>
                <a:gd name="T8" fmla="*/ 29 w 102"/>
                <a:gd name="T9" fmla="*/ 0 h 116"/>
              </a:gdLst>
              <a:ahLst/>
              <a:cxnLst>
                <a:cxn ang="0">
                  <a:pos x="T0" y="T1"/>
                </a:cxn>
                <a:cxn ang="0">
                  <a:pos x="T2" y="T3"/>
                </a:cxn>
                <a:cxn ang="0">
                  <a:pos x="T4" y="T5"/>
                </a:cxn>
                <a:cxn ang="0">
                  <a:pos x="T6" y="T7"/>
                </a:cxn>
                <a:cxn ang="0">
                  <a:pos x="T8" y="T9"/>
                </a:cxn>
              </a:cxnLst>
              <a:rect l="0" t="0" r="r" b="b"/>
              <a:pathLst>
                <a:path w="102" h="116">
                  <a:moveTo>
                    <a:pt x="29" y="0"/>
                  </a:moveTo>
                  <a:lnTo>
                    <a:pt x="102" y="68"/>
                  </a:lnTo>
                  <a:lnTo>
                    <a:pt x="78" y="116"/>
                  </a:lnTo>
                  <a:lnTo>
                    <a:pt x="0" y="47"/>
                  </a:lnTo>
                  <a:lnTo>
                    <a:pt x="2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24" name="Freeform 590"/>
            <p:cNvSpPr/>
            <p:nvPr/>
          </p:nvSpPr>
          <p:spPr bwMode="auto">
            <a:xfrm>
              <a:off x="1256449" y="2346882"/>
              <a:ext cx="128285" cy="145893"/>
            </a:xfrm>
            <a:custGeom>
              <a:avLst/>
              <a:gdLst>
                <a:gd name="T0" fmla="*/ 29 w 102"/>
                <a:gd name="T1" fmla="*/ 0 h 116"/>
                <a:gd name="T2" fmla="*/ 102 w 102"/>
                <a:gd name="T3" fmla="*/ 68 h 116"/>
                <a:gd name="T4" fmla="*/ 78 w 102"/>
                <a:gd name="T5" fmla="*/ 116 h 116"/>
                <a:gd name="T6" fmla="*/ 0 w 102"/>
                <a:gd name="T7" fmla="*/ 47 h 116"/>
                <a:gd name="T8" fmla="*/ 29 w 102"/>
                <a:gd name="T9" fmla="*/ 0 h 116"/>
              </a:gdLst>
              <a:ahLst/>
              <a:cxnLst>
                <a:cxn ang="0">
                  <a:pos x="T0" y="T1"/>
                </a:cxn>
                <a:cxn ang="0">
                  <a:pos x="T2" y="T3"/>
                </a:cxn>
                <a:cxn ang="0">
                  <a:pos x="T4" y="T5"/>
                </a:cxn>
                <a:cxn ang="0">
                  <a:pos x="T6" y="T7"/>
                </a:cxn>
                <a:cxn ang="0">
                  <a:pos x="T8" y="T9"/>
                </a:cxn>
              </a:cxnLst>
              <a:rect l="0" t="0" r="r" b="b"/>
              <a:pathLst>
                <a:path w="102" h="116">
                  <a:moveTo>
                    <a:pt x="29" y="0"/>
                  </a:moveTo>
                  <a:lnTo>
                    <a:pt x="102" y="68"/>
                  </a:lnTo>
                  <a:lnTo>
                    <a:pt x="78" y="116"/>
                  </a:lnTo>
                  <a:lnTo>
                    <a:pt x="0" y="47"/>
                  </a:lnTo>
                  <a:lnTo>
                    <a:pt x="2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25" name="Freeform 591"/>
            <p:cNvSpPr/>
            <p:nvPr/>
          </p:nvSpPr>
          <p:spPr bwMode="auto">
            <a:xfrm>
              <a:off x="577294" y="2216082"/>
              <a:ext cx="216323" cy="252797"/>
            </a:xfrm>
            <a:custGeom>
              <a:avLst/>
              <a:gdLst>
                <a:gd name="T0" fmla="*/ 0 w 172"/>
                <a:gd name="T1" fmla="*/ 132 h 201"/>
                <a:gd name="T2" fmla="*/ 92 w 172"/>
                <a:gd name="T3" fmla="*/ 201 h 201"/>
                <a:gd name="T4" fmla="*/ 172 w 172"/>
                <a:gd name="T5" fmla="*/ 73 h 201"/>
                <a:gd name="T6" fmla="*/ 82 w 172"/>
                <a:gd name="T7" fmla="*/ 0 h 201"/>
                <a:gd name="T8" fmla="*/ 0 w 172"/>
                <a:gd name="T9" fmla="*/ 132 h 201"/>
              </a:gdLst>
              <a:ahLst/>
              <a:cxnLst>
                <a:cxn ang="0">
                  <a:pos x="T0" y="T1"/>
                </a:cxn>
                <a:cxn ang="0">
                  <a:pos x="T2" y="T3"/>
                </a:cxn>
                <a:cxn ang="0">
                  <a:pos x="T4" y="T5"/>
                </a:cxn>
                <a:cxn ang="0">
                  <a:pos x="T6" y="T7"/>
                </a:cxn>
                <a:cxn ang="0">
                  <a:pos x="T8" y="T9"/>
                </a:cxn>
              </a:cxnLst>
              <a:rect l="0" t="0" r="r" b="b"/>
              <a:pathLst>
                <a:path w="172" h="201">
                  <a:moveTo>
                    <a:pt x="0" y="132"/>
                  </a:moveTo>
                  <a:lnTo>
                    <a:pt x="92" y="201"/>
                  </a:lnTo>
                  <a:lnTo>
                    <a:pt x="172" y="73"/>
                  </a:lnTo>
                  <a:lnTo>
                    <a:pt x="82" y="0"/>
                  </a:lnTo>
                  <a:lnTo>
                    <a:pt x="0" y="132"/>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26" name="Freeform 592"/>
            <p:cNvSpPr/>
            <p:nvPr/>
          </p:nvSpPr>
          <p:spPr bwMode="auto">
            <a:xfrm>
              <a:off x="577294" y="2216082"/>
              <a:ext cx="216323" cy="252797"/>
            </a:xfrm>
            <a:custGeom>
              <a:avLst/>
              <a:gdLst>
                <a:gd name="T0" fmla="*/ 0 w 172"/>
                <a:gd name="T1" fmla="*/ 132 h 201"/>
                <a:gd name="T2" fmla="*/ 92 w 172"/>
                <a:gd name="T3" fmla="*/ 201 h 201"/>
                <a:gd name="T4" fmla="*/ 172 w 172"/>
                <a:gd name="T5" fmla="*/ 73 h 201"/>
                <a:gd name="T6" fmla="*/ 82 w 172"/>
                <a:gd name="T7" fmla="*/ 0 h 201"/>
                <a:gd name="T8" fmla="*/ 0 w 172"/>
                <a:gd name="T9" fmla="*/ 132 h 201"/>
              </a:gdLst>
              <a:ahLst/>
              <a:cxnLst>
                <a:cxn ang="0">
                  <a:pos x="T0" y="T1"/>
                </a:cxn>
                <a:cxn ang="0">
                  <a:pos x="T2" y="T3"/>
                </a:cxn>
                <a:cxn ang="0">
                  <a:pos x="T4" y="T5"/>
                </a:cxn>
                <a:cxn ang="0">
                  <a:pos x="T6" y="T7"/>
                </a:cxn>
                <a:cxn ang="0">
                  <a:pos x="T8" y="T9"/>
                </a:cxn>
              </a:cxnLst>
              <a:rect l="0" t="0" r="r" b="b"/>
              <a:pathLst>
                <a:path w="172" h="201">
                  <a:moveTo>
                    <a:pt x="0" y="132"/>
                  </a:moveTo>
                  <a:lnTo>
                    <a:pt x="92" y="201"/>
                  </a:lnTo>
                  <a:lnTo>
                    <a:pt x="172" y="73"/>
                  </a:lnTo>
                  <a:lnTo>
                    <a:pt x="82" y="0"/>
                  </a:lnTo>
                  <a:lnTo>
                    <a:pt x="0" y="132"/>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27" name="Freeform 593"/>
            <p:cNvSpPr/>
            <p:nvPr/>
          </p:nvSpPr>
          <p:spPr bwMode="auto">
            <a:xfrm>
              <a:off x="680425" y="2177093"/>
              <a:ext cx="259085" cy="134573"/>
            </a:xfrm>
            <a:custGeom>
              <a:avLst/>
              <a:gdLst>
                <a:gd name="T0" fmla="*/ 90 w 206"/>
                <a:gd name="T1" fmla="*/ 104 h 107"/>
                <a:gd name="T2" fmla="*/ 97 w 206"/>
                <a:gd name="T3" fmla="*/ 104 h 107"/>
                <a:gd name="T4" fmla="*/ 104 w 206"/>
                <a:gd name="T5" fmla="*/ 107 h 107"/>
                <a:gd name="T6" fmla="*/ 114 w 206"/>
                <a:gd name="T7" fmla="*/ 104 h 107"/>
                <a:gd name="T8" fmla="*/ 121 w 206"/>
                <a:gd name="T9" fmla="*/ 104 h 107"/>
                <a:gd name="T10" fmla="*/ 128 w 206"/>
                <a:gd name="T11" fmla="*/ 104 h 107"/>
                <a:gd name="T12" fmla="*/ 135 w 206"/>
                <a:gd name="T13" fmla="*/ 104 h 107"/>
                <a:gd name="T14" fmla="*/ 144 w 206"/>
                <a:gd name="T15" fmla="*/ 102 h 107"/>
                <a:gd name="T16" fmla="*/ 151 w 206"/>
                <a:gd name="T17" fmla="*/ 99 h 107"/>
                <a:gd name="T18" fmla="*/ 159 w 206"/>
                <a:gd name="T19" fmla="*/ 99 h 107"/>
                <a:gd name="T20" fmla="*/ 166 w 206"/>
                <a:gd name="T21" fmla="*/ 97 h 107"/>
                <a:gd name="T22" fmla="*/ 173 w 206"/>
                <a:gd name="T23" fmla="*/ 92 h 107"/>
                <a:gd name="T24" fmla="*/ 180 w 206"/>
                <a:gd name="T25" fmla="*/ 90 h 107"/>
                <a:gd name="T26" fmla="*/ 187 w 206"/>
                <a:gd name="T27" fmla="*/ 85 h 107"/>
                <a:gd name="T28" fmla="*/ 194 w 206"/>
                <a:gd name="T29" fmla="*/ 83 h 107"/>
                <a:gd name="T30" fmla="*/ 199 w 206"/>
                <a:gd name="T31" fmla="*/ 78 h 107"/>
                <a:gd name="T32" fmla="*/ 206 w 206"/>
                <a:gd name="T33" fmla="*/ 73 h 107"/>
                <a:gd name="T34" fmla="*/ 116 w 206"/>
                <a:gd name="T35" fmla="*/ 3 h 107"/>
                <a:gd name="T36" fmla="*/ 111 w 206"/>
                <a:gd name="T37" fmla="*/ 7 h 107"/>
                <a:gd name="T38" fmla="*/ 104 w 206"/>
                <a:gd name="T39" fmla="*/ 12 h 107"/>
                <a:gd name="T40" fmla="*/ 97 w 206"/>
                <a:gd name="T41" fmla="*/ 17 h 107"/>
                <a:gd name="T42" fmla="*/ 90 w 206"/>
                <a:gd name="T43" fmla="*/ 19 h 107"/>
                <a:gd name="T44" fmla="*/ 83 w 206"/>
                <a:gd name="T45" fmla="*/ 21 h 107"/>
                <a:gd name="T46" fmla="*/ 76 w 206"/>
                <a:gd name="T47" fmla="*/ 24 h 107"/>
                <a:gd name="T48" fmla="*/ 66 w 206"/>
                <a:gd name="T49" fmla="*/ 29 h 107"/>
                <a:gd name="T50" fmla="*/ 59 w 206"/>
                <a:gd name="T51" fmla="*/ 29 h 107"/>
                <a:gd name="T52" fmla="*/ 52 w 206"/>
                <a:gd name="T53" fmla="*/ 31 h 107"/>
                <a:gd name="T54" fmla="*/ 43 w 206"/>
                <a:gd name="T55" fmla="*/ 33 h 107"/>
                <a:gd name="T56" fmla="*/ 36 w 206"/>
                <a:gd name="T57" fmla="*/ 33 h 107"/>
                <a:gd name="T58" fmla="*/ 29 w 206"/>
                <a:gd name="T59" fmla="*/ 33 h 107"/>
                <a:gd name="T60" fmla="*/ 19 w 206"/>
                <a:gd name="T61" fmla="*/ 33 h 107"/>
                <a:gd name="T62" fmla="*/ 12 w 206"/>
                <a:gd name="T63" fmla="*/ 33 h 107"/>
                <a:gd name="T64" fmla="*/ 5 w 206"/>
                <a:gd name="T65" fmla="*/ 3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6" h="107">
                  <a:moveTo>
                    <a:pt x="0" y="31"/>
                  </a:moveTo>
                  <a:lnTo>
                    <a:pt x="90" y="104"/>
                  </a:lnTo>
                  <a:lnTo>
                    <a:pt x="92" y="104"/>
                  </a:lnTo>
                  <a:lnTo>
                    <a:pt x="97" y="104"/>
                  </a:lnTo>
                  <a:lnTo>
                    <a:pt x="102" y="104"/>
                  </a:lnTo>
                  <a:lnTo>
                    <a:pt x="104" y="107"/>
                  </a:lnTo>
                  <a:lnTo>
                    <a:pt x="109" y="107"/>
                  </a:lnTo>
                  <a:lnTo>
                    <a:pt x="114" y="104"/>
                  </a:lnTo>
                  <a:lnTo>
                    <a:pt x="116" y="107"/>
                  </a:lnTo>
                  <a:lnTo>
                    <a:pt x="121" y="104"/>
                  </a:lnTo>
                  <a:lnTo>
                    <a:pt x="123" y="104"/>
                  </a:lnTo>
                  <a:lnTo>
                    <a:pt x="128" y="104"/>
                  </a:lnTo>
                  <a:lnTo>
                    <a:pt x="133" y="104"/>
                  </a:lnTo>
                  <a:lnTo>
                    <a:pt x="135" y="104"/>
                  </a:lnTo>
                  <a:lnTo>
                    <a:pt x="140" y="104"/>
                  </a:lnTo>
                  <a:lnTo>
                    <a:pt x="144" y="102"/>
                  </a:lnTo>
                  <a:lnTo>
                    <a:pt x="147" y="102"/>
                  </a:lnTo>
                  <a:lnTo>
                    <a:pt x="151" y="99"/>
                  </a:lnTo>
                  <a:lnTo>
                    <a:pt x="154" y="99"/>
                  </a:lnTo>
                  <a:lnTo>
                    <a:pt x="159" y="99"/>
                  </a:lnTo>
                  <a:lnTo>
                    <a:pt x="161" y="97"/>
                  </a:lnTo>
                  <a:lnTo>
                    <a:pt x="166" y="97"/>
                  </a:lnTo>
                  <a:lnTo>
                    <a:pt x="170" y="95"/>
                  </a:lnTo>
                  <a:lnTo>
                    <a:pt x="173" y="92"/>
                  </a:lnTo>
                  <a:lnTo>
                    <a:pt x="175" y="92"/>
                  </a:lnTo>
                  <a:lnTo>
                    <a:pt x="180" y="90"/>
                  </a:lnTo>
                  <a:lnTo>
                    <a:pt x="182" y="88"/>
                  </a:lnTo>
                  <a:lnTo>
                    <a:pt x="187" y="85"/>
                  </a:lnTo>
                  <a:lnTo>
                    <a:pt x="189" y="85"/>
                  </a:lnTo>
                  <a:lnTo>
                    <a:pt x="194" y="83"/>
                  </a:lnTo>
                  <a:lnTo>
                    <a:pt x="196" y="81"/>
                  </a:lnTo>
                  <a:lnTo>
                    <a:pt x="199" y="78"/>
                  </a:lnTo>
                  <a:lnTo>
                    <a:pt x="203" y="76"/>
                  </a:lnTo>
                  <a:lnTo>
                    <a:pt x="206" y="73"/>
                  </a:lnTo>
                  <a:lnTo>
                    <a:pt x="121" y="0"/>
                  </a:lnTo>
                  <a:lnTo>
                    <a:pt x="116" y="3"/>
                  </a:lnTo>
                  <a:lnTo>
                    <a:pt x="114" y="5"/>
                  </a:lnTo>
                  <a:lnTo>
                    <a:pt x="111" y="7"/>
                  </a:lnTo>
                  <a:lnTo>
                    <a:pt x="107" y="10"/>
                  </a:lnTo>
                  <a:lnTo>
                    <a:pt x="104" y="12"/>
                  </a:lnTo>
                  <a:lnTo>
                    <a:pt x="99" y="14"/>
                  </a:lnTo>
                  <a:lnTo>
                    <a:pt x="97" y="17"/>
                  </a:lnTo>
                  <a:lnTo>
                    <a:pt x="92" y="17"/>
                  </a:lnTo>
                  <a:lnTo>
                    <a:pt x="90" y="19"/>
                  </a:lnTo>
                  <a:lnTo>
                    <a:pt x="85" y="21"/>
                  </a:lnTo>
                  <a:lnTo>
                    <a:pt x="83" y="21"/>
                  </a:lnTo>
                  <a:lnTo>
                    <a:pt x="78" y="24"/>
                  </a:lnTo>
                  <a:lnTo>
                    <a:pt x="76" y="24"/>
                  </a:lnTo>
                  <a:lnTo>
                    <a:pt x="71" y="26"/>
                  </a:lnTo>
                  <a:lnTo>
                    <a:pt x="66" y="29"/>
                  </a:lnTo>
                  <a:lnTo>
                    <a:pt x="64" y="29"/>
                  </a:lnTo>
                  <a:lnTo>
                    <a:pt x="59" y="29"/>
                  </a:lnTo>
                  <a:lnTo>
                    <a:pt x="55" y="31"/>
                  </a:lnTo>
                  <a:lnTo>
                    <a:pt x="52" y="31"/>
                  </a:lnTo>
                  <a:lnTo>
                    <a:pt x="47" y="31"/>
                  </a:lnTo>
                  <a:lnTo>
                    <a:pt x="43" y="33"/>
                  </a:lnTo>
                  <a:lnTo>
                    <a:pt x="40" y="33"/>
                  </a:lnTo>
                  <a:lnTo>
                    <a:pt x="36" y="33"/>
                  </a:lnTo>
                  <a:lnTo>
                    <a:pt x="31" y="33"/>
                  </a:lnTo>
                  <a:lnTo>
                    <a:pt x="29" y="33"/>
                  </a:lnTo>
                  <a:lnTo>
                    <a:pt x="24" y="33"/>
                  </a:lnTo>
                  <a:lnTo>
                    <a:pt x="19" y="33"/>
                  </a:lnTo>
                  <a:lnTo>
                    <a:pt x="17" y="33"/>
                  </a:lnTo>
                  <a:lnTo>
                    <a:pt x="12" y="33"/>
                  </a:lnTo>
                  <a:lnTo>
                    <a:pt x="7" y="33"/>
                  </a:lnTo>
                  <a:lnTo>
                    <a:pt x="5" y="33"/>
                  </a:lnTo>
                  <a:lnTo>
                    <a:pt x="0" y="31"/>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28" name="Freeform 594"/>
            <p:cNvSpPr/>
            <p:nvPr/>
          </p:nvSpPr>
          <p:spPr bwMode="auto">
            <a:xfrm>
              <a:off x="680425" y="2177093"/>
              <a:ext cx="259085" cy="134573"/>
            </a:xfrm>
            <a:custGeom>
              <a:avLst/>
              <a:gdLst>
                <a:gd name="T0" fmla="*/ 90 w 206"/>
                <a:gd name="T1" fmla="*/ 104 h 107"/>
                <a:gd name="T2" fmla="*/ 97 w 206"/>
                <a:gd name="T3" fmla="*/ 104 h 107"/>
                <a:gd name="T4" fmla="*/ 104 w 206"/>
                <a:gd name="T5" fmla="*/ 107 h 107"/>
                <a:gd name="T6" fmla="*/ 114 w 206"/>
                <a:gd name="T7" fmla="*/ 104 h 107"/>
                <a:gd name="T8" fmla="*/ 121 w 206"/>
                <a:gd name="T9" fmla="*/ 104 h 107"/>
                <a:gd name="T10" fmla="*/ 128 w 206"/>
                <a:gd name="T11" fmla="*/ 104 h 107"/>
                <a:gd name="T12" fmla="*/ 135 w 206"/>
                <a:gd name="T13" fmla="*/ 104 h 107"/>
                <a:gd name="T14" fmla="*/ 144 w 206"/>
                <a:gd name="T15" fmla="*/ 102 h 107"/>
                <a:gd name="T16" fmla="*/ 151 w 206"/>
                <a:gd name="T17" fmla="*/ 99 h 107"/>
                <a:gd name="T18" fmla="*/ 159 w 206"/>
                <a:gd name="T19" fmla="*/ 99 h 107"/>
                <a:gd name="T20" fmla="*/ 166 w 206"/>
                <a:gd name="T21" fmla="*/ 97 h 107"/>
                <a:gd name="T22" fmla="*/ 173 w 206"/>
                <a:gd name="T23" fmla="*/ 92 h 107"/>
                <a:gd name="T24" fmla="*/ 180 w 206"/>
                <a:gd name="T25" fmla="*/ 90 h 107"/>
                <a:gd name="T26" fmla="*/ 187 w 206"/>
                <a:gd name="T27" fmla="*/ 85 h 107"/>
                <a:gd name="T28" fmla="*/ 194 w 206"/>
                <a:gd name="T29" fmla="*/ 83 h 107"/>
                <a:gd name="T30" fmla="*/ 199 w 206"/>
                <a:gd name="T31" fmla="*/ 78 h 107"/>
                <a:gd name="T32" fmla="*/ 206 w 206"/>
                <a:gd name="T33" fmla="*/ 73 h 107"/>
                <a:gd name="T34" fmla="*/ 116 w 206"/>
                <a:gd name="T35" fmla="*/ 3 h 107"/>
                <a:gd name="T36" fmla="*/ 111 w 206"/>
                <a:gd name="T37" fmla="*/ 7 h 107"/>
                <a:gd name="T38" fmla="*/ 104 w 206"/>
                <a:gd name="T39" fmla="*/ 12 h 107"/>
                <a:gd name="T40" fmla="*/ 97 w 206"/>
                <a:gd name="T41" fmla="*/ 17 h 107"/>
                <a:gd name="T42" fmla="*/ 90 w 206"/>
                <a:gd name="T43" fmla="*/ 19 h 107"/>
                <a:gd name="T44" fmla="*/ 83 w 206"/>
                <a:gd name="T45" fmla="*/ 21 h 107"/>
                <a:gd name="T46" fmla="*/ 76 w 206"/>
                <a:gd name="T47" fmla="*/ 24 h 107"/>
                <a:gd name="T48" fmla="*/ 66 w 206"/>
                <a:gd name="T49" fmla="*/ 29 h 107"/>
                <a:gd name="T50" fmla="*/ 59 w 206"/>
                <a:gd name="T51" fmla="*/ 29 h 107"/>
                <a:gd name="T52" fmla="*/ 52 w 206"/>
                <a:gd name="T53" fmla="*/ 31 h 107"/>
                <a:gd name="T54" fmla="*/ 43 w 206"/>
                <a:gd name="T55" fmla="*/ 33 h 107"/>
                <a:gd name="T56" fmla="*/ 36 w 206"/>
                <a:gd name="T57" fmla="*/ 33 h 107"/>
                <a:gd name="T58" fmla="*/ 29 w 206"/>
                <a:gd name="T59" fmla="*/ 33 h 107"/>
                <a:gd name="T60" fmla="*/ 19 w 206"/>
                <a:gd name="T61" fmla="*/ 33 h 107"/>
                <a:gd name="T62" fmla="*/ 12 w 206"/>
                <a:gd name="T63" fmla="*/ 33 h 107"/>
                <a:gd name="T64" fmla="*/ 5 w 206"/>
                <a:gd name="T65" fmla="*/ 3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6" h="107">
                  <a:moveTo>
                    <a:pt x="0" y="31"/>
                  </a:moveTo>
                  <a:lnTo>
                    <a:pt x="90" y="104"/>
                  </a:lnTo>
                  <a:lnTo>
                    <a:pt x="92" y="104"/>
                  </a:lnTo>
                  <a:lnTo>
                    <a:pt x="97" y="104"/>
                  </a:lnTo>
                  <a:lnTo>
                    <a:pt x="102" y="104"/>
                  </a:lnTo>
                  <a:lnTo>
                    <a:pt x="104" y="107"/>
                  </a:lnTo>
                  <a:lnTo>
                    <a:pt x="109" y="107"/>
                  </a:lnTo>
                  <a:lnTo>
                    <a:pt x="114" y="104"/>
                  </a:lnTo>
                  <a:lnTo>
                    <a:pt x="116" y="107"/>
                  </a:lnTo>
                  <a:lnTo>
                    <a:pt x="121" y="104"/>
                  </a:lnTo>
                  <a:lnTo>
                    <a:pt x="123" y="104"/>
                  </a:lnTo>
                  <a:lnTo>
                    <a:pt x="128" y="104"/>
                  </a:lnTo>
                  <a:lnTo>
                    <a:pt x="133" y="104"/>
                  </a:lnTo>
                  <a:lnTo>
                    <a:pt x="135" y="104"/>
                  </a:lnTo>
                  <a:lnTo>
                    <a:pt x="140" y="104"/>
                  </a:lnTo>
                  <a:lnTo>
                    <a:pt x="144" y="102"/>
                  </a:lnTo>
                  <a:lnTo>
                    <a:pt x="147" y="102"/>
                  </a:lnTo>
                  <a:lnTo>
                    <a:pt x="151" y="99"/>
                  </a:lnTo>
                  <a:lnTo>
                    <a:pt x="154" y="99"/>
                  </a:lnTo>
                  <a:lnTo>
                    <a:pt x="159" y="99"/>
                  </a:lnTo>
                  <a:lnTo>
                    <a:pt x="161" y="97"/>
                  </a:lnTo>
                  <a:lnTo>
                    <a:pt x="166" y="97"/>
                  </a:lnTo>
                  <a:lnTo>
                    <a:pt x="170" y="95"/>
                  </a:lnTo>
                  <a:lnTo>
                    <a:pt x="173" y="92"/>
                  </a:lnTo>
                  <a:lnTo>
                    <a:pt x="175" y="92"/>
                  </a:lnTo>
                  <a:lnTo>
                    <a:pt x="180" y="90"/>
                  </a:lnTo>
                  <a:lnTo>
                    <a:pt x="182" y="88"/>
                  </a:lnTo>
                  <a:lnTo>
                    <a:pt x="187" y="85"/>
                  </a:lnTo>
                  <a:lnTo>
                    <a:pt x="189" y="85"/>
                  </a:lnTo>
                  <a:lnTo>
                    <a:pt x="194" y="83"/>
                  </a:lnTo>
                  <a:lnTo>
                    <a:pt x="196" y="81"/>
                  </a:lnTo>
                  <a:lnTo>
                    <a:pt x="199" y="78"/>
                  </a:lnTo>
                  <a:lnTo>
                    <a:pt x="203" y="76"/>
                  </a:lnTo>
                  <a:lnTo>
                    <a:pt x="206" y="73"/>
                  </a:lnTo>
                  <a:lnTo>
                    <a:pt x="121" y="0"/>
                  </a:lnTo>
                  <a:lnTo>
                    <a:pt x="116" y="3"/>
                  </a:lnTo>
                  <a:lnTo>
                    <a:pt x="114" y="5"/>
                  </a:lnTo>
                  <a:lnTo>
                    <a:pt x="111" y="7"/>
                  </a:lnTo>
                  <a:lnTo>
                    <a:pt x="107" y="10"/>
                  </a:lnTo>
                  <a:lnTo>
                    <a:pt x="104" y="12"/>
                  </a:lnTo>
                  <a:lnTo>
                    <a:pt x="99" y="14"/>
                  </a:lnTo>
                  <a:lnTo>
                    <a:pt x="97" y="17"/>
                  </a:lnTo>
                  <a:lnTo>
                    <a:pt x="92" y="17"/>
                  </a:lnTo>
                  <a:lnTo>
                    <a:pt x="90" y="19"/>
                  </a:lnTo>
                  <a:lnTo>
                    <a:pt x="85" y="21"/>
                  </a:lnTo>
                  <a:lnTo>
                    <a:pt x="83" y="21"/>
                  </a:lnTo>
                  <a:lnTo>
                    <a:pt x="78" y="24"/>
                  </a:lnTo>
                  <a:lnTo>
                    <a:pt x="76" y="24"/>
                  </a:lnTo>
                  <a:lnTo>
                    <a:pt x="71" y="26"/>
                  </a:lnTo>
                  <a:lnTo>
                    <a:pt x="66" y="29"/>
                  </a:lnTo>
                  <a:lnTo>
                    <a:pt x="64" y="29"/>
                  </a:lnTo>
                  <a:lnTo>
                    <a:pt x="59" y="29"/>
                  </a:lnTo>
                  <a:lnTo>
                    <a:pt x="55" y="31"/>
                  </a:lnTo>
                  <a:lnTo>
                    <a:pt x="52" y="31"/>
                  </a:lnTo>
                  <a:lnTo>
                    <a:pt x="47" y="31"/>
                  </a:lnTo>
                  <a:lnTo>
                    <a:pt x="43" y="33"/>
                  </a:lnTo>
                  <a:lnTo>
                    <a:pt x="40" y="33"/>
                  </a:lnTo>
                  <a:lnTo>
                    <a:pt x="36" y="33"/>
                  </a:lnTo>
                  <a:lnTo>
                    <a:pt x="31" y="33"/>
                  </a:lnTo>
                  <a:lnTo>
                    <a:pt x="29" y="33"/>
                  </a:lnTo>
                  <a:lnTo>
                    <a:pt x="24" y="33"/>
                  </a:lnTo>
                  <a:lnTo>
                    <a:pt x="19" y="33"/>
                  </a:lnTo>
                  <a:lnTo>
                    <a:pt x="17" y="33"/>
                  </a:lnTo>
                  <a:lnTo>
                    <a:pt x="12" y="33"/>
                  </a:lnTo>
                  <a:lnTo>
                    <a:pt x="7" y="33"/>
                  </a:lnTo>
                  <a:lnTo>
                    <a:pt x="5" y="33"/>
                  </a:lnTo>
                  <a:lnTo>
                    <a:pt x="0" y="31"/>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29" name="Freeform 595"/>
            <p:cNvSpPr/>
            <p:nvPr/>
          </p:nvSpPr>
          <p:spPr bwMode="auto">
            <a:xfrm>
              <a:off x="832606" y="2177093"/>
              <a:ext cx="264116" cy="193685"/>
            </a:xfrm>
            <a:custGeom>
              <a:avLst/>
              <a:gdLst>
                <a:gd name="T0" fmla="*/ 0 w 210"/>
                <a:gd name="T1" fmla="*/ 0 h 154"/>
                <a:gd name="T2" fmla="*/ 85 w 210"/>
                <a:gd name="T3" fmla="*/ 73 h 154"/>
                <a:gd name="T4" fmla="*/ 210 w 210"/>
                <a:gd name="T5" fmla="*/ 154 h 154"/>
                <a:gd name="T6" fmla="*/ 127 w 210"/>
                <a:gd name="T7" fmla="*/ 83 h 154"/>
                <a:gd name="T8" fmla="*/ 0 w 210"/>
                <a:gd name="T9" fmla="*/ 0 h 154"/>
              </a:gdLst>
              <a:ahLst/>
              <a:cxnLst>
                <a:cxn ang="0">
                  <a:pos x="T0" y="T1"/>
                </a:cxn>
                <a:cxn ang="0">
                  <a:pos x="T2" y="T3"/>
                </a:cxn>
                <a:cxn ang="0">
                  <a:pos x="T4" y="T5"/>
                </a:cxn>
                <a:cxn ang="0">
                  <a:pos x="T6" y="T7"/>
                </a:cxn>
                <a:cxn ang="0">
                  <a:pos x="T8" y="T9"/>
                </a:cxn>
              </a:cxnLst>
              <a:rect l="0" t="0" r="r" b="b"/>
              <a:pathLst>
                <a:path w="210" h="154">
                  <a:moveTo>
                    <a:pt x="0" y="0"/>
                  </a:moveTo>
                  <a:lnTo>
                    <a:pt x="85" y="73"/>
                  </a:lnTo>
                  <a:lnTo>
                    <a:pt x="210" y="154"/>
                  </a:lnTo>
                  <a:lnTo>
                    <a:pt x="127" y="8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30" name="Freeform 596"/>
            <p:cNvSpPr/>
            <p:nvPr/>
          </p:nvSpPr>
          <p:spPr bwMode="auto">
            <a:xfrm>
              <a:off x="832606" y="2177093"/>
              <a:ext cx="264116" cy="193685"/>
            </a:xfrm>
            <a:custGeom>
              <a:avLst/>
              <a:gdLst>
                <a:gd name="T0" fmla="*/ 0 w 210"/>
                <a:gd name="T1" fmla="*/ 0 h 154"/>
                <a:gd name="T2" fmla="*/ 85 w 210"/>
                <a:gd name="T3" fmla="*/ 73 h 154"/>
                <a:gd name="T4" fmla="*/ 210 w 210"/>
                <a:gd name="T5" fmla="*/ 154 h 154"/>
                <a:gd name="T6" fmla="*/ 127 w 210"/>
                <a:gd name="T7" fmla="*/ 83 h 154"/>
                <a:gd name="T8" fmla="*/ 0 w 210"/>
                <a:gd name="T9" fmla="*/ 0 h 154"/>
              </a:gdLst>
              <a:ahLst/>
              <a:cxnLst>
                <a:cxn ang="0">
                  <a:pos x="T0" y="T1"/>
                </a:cxn>
                <a:cxn ang="0">
                  <a:pos x="T2" y="T3"/>
                </a:cxn>
                <a:cxn ang="0">
                  <a:pos x="T4" y="T5"/>
                </a:cxn>
                <a:cxn ang="0">
                  <a:pos x="T6" y="T7"/>
                </a:cxn>
                <a:cxn ang="0">
                  <a:pos x="T8" y="T9"/>
                </a:cxn>
              </a:cxnLst>
              <a:rect l="0" t="0" r="r" b="b"/>
              <a:pathLst>
                <a:path w="210" h="154">
                  <a:moveTo>
                    <a:pt x="0" y="0"/>
                  </a:moveTo>
                  <a:lnTo>
                    <a:pt x="85" y="73"/>
                  </a:lnTo>
                  <a:lnTo>
                    <a:pt x="210" y="154"/>
                  </a:lnTo>
                  <a:lnTo>
                    <a:pt x="127" y="8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31" name="Freeform 597"/>
            <p:cNvSpPr/>
            <p:nvPr/>
          </p:nvSpPr>
          <p:spPr bwMode="auto">
            <a:xfrm>
              <a:off x="330786" y="1877762"/>
              <a:ext cx="240220" cy="513139"/>
            </a:xfrm>
            <a:custGeom>
              <a:avLst/>
              <a:gdLst>
                <a:gd name="T0" fmla="*/ 191 w 191"/>
                <a:gd name="T1" fmla="*/ 408 h 408"/>
                <a:gd name="T2" fmla="*/ 174 w 191"/>
                <a:gd name="T3" fmla="*/ 392 h 408"/>
                <a:gd name="T4" fmla="*/ 160 w 191"/>
                <a:gd name="T5" fmla="*/ 375 h 408"/>
                <a:gd name="T6" fmla="*/ 146 w 191"/>
                <a:gd name="T7" fmla="*/ 356 h 408"/>
                <a:gd name="T8" fmla="*/ 137 w 191"/>
                <a:gd name="T9" fmla="*/ 337 h 408"/>
                <a:gd name="T10" fmla="*/ 125 w 191"/>
                <a:gd name="T11" fmla="*/ 319 h 408"/>
                <a:gd name="T12" fmla="*/ 118 w 191"/>
                <a:gd name="T13" fmla="*/ 297 h 408"/>
                <a:gd name="T14" fmla="*/ 111 w 191"/>
                <a:gd name="T15" fmla="*/ 278 h 408"/>
                <a:gd name="T16" fmla="*/ 103 w 191"/>
                <a:gd name="T17" fmla="*/ 255 h 408"/>
                <a:gd name="T18" fmla="*/ 101 w 191"/>
                <a:gd name="T19" fmla="*/ 233 h 408"/>
                <a:gd name="T20" fmla="*/ 99 w 191"/>
                <a:gd name="T21" fmla="*/ 212 h 408"/>
                <a:gd name="T22" fmla="*/ 96 w 191"/>
                <a:gd name="T23" fmla="*/ 191 h 408"/>
                <a:gd name="T24" fmla="*/ 99 w 191"/>
                <a:gd name="T25" fmla="*/ 167 h 408"/>
                <a:gd name="T26" fmla="*/ 101 w 191"/>
                <a:gd name="T27" fmla="*/ 146 h 408"/>
                <a:gd name="T28" fmla="*/ 106 w 191"/>
                <a:gd name="T29" fmla="*/ 125 h 408"/>
                <a:gd name="T30" fmla="*/ 113 w 191"/>
                <a:gd name="T31" fmla="*/ 101 h 408"/>
                <a:gd name="T32" fmla="*/ 120 w 191"/>
                <a:gd name="T33" fmla="*/ 80 h 408"/>
                <a:gd name="T34" fmla="*/ 18 w 191"/>
                <a:gd name="T35" fmla="*/ 11 h 408"/>
                <a:gd name="T36" fmla="*/ 11 w 191"/>
                <a:gd name="T37" fmla="*/ 33 h 408"/>
                <a:gd name="T38" fmla="*/ 7 w 191"/>
                <a:gd name="T39" fmla="*/ 56 h 408"/>
                <a:gd name="T40" fmla="*/ 2 w 191"/>
                <a:gd name="T41" fmla="*/ 78 h 408"/>
                <a:gd name="T42" fmla="*/ 0 w 191"/>
                <a:gd name="T43" fmla="*/ 101 h 408"/>
                <a:gd name="T44" fmla="*/ 0 w 191"/>
                <a:gd name="T45" fmla="*/ 125 h 408"/>
                <a:gd name="T46" fmla="*/ 2 w 191"/>
                <a:gd name="T47" fmla="*/ 146 h 408"/>
                <a:gd name="T48" fmla="*/ 4 w 191"/>
                <a:gd name="T49" fmla="*/ 170 h 408"/>
                <a:gd name="T50" fmla="*/ 9 w 191"/>
                <a:gd name="T51" fmla="*/ 193 h 408"/>
                <a:gd name="T52" fmla="*/ 16 w 191"/>
                <a:gd name="T53" fmla="*/ 215 h 408"/>
                <a:gd name="T54" fmla="*/ 23 w 191"/>
                <a:gd name="T55" fmla="*/ 236 h 408"/>
                <a:gd name="T56" fmla="*/ 33 w 191"/>
                <a:gd name="T57" fmla="*/ 255 h 408"/>
                <a:gd name="T58" fmla="*/ 44 w 191"/>
                <a:gd name="T59" fmla="*/ 276 h 408"/>
                <a:gd name="T60" fmla="*/ 56 w 191"/>
                <a:gd name="T61" fmla="*/ 295 h 408"/>
                <a:gd name="T62" fmla="*/ 70 w 191"/>
                <a:gd name="T63" fmla="*/ 314 h 408"/>
                <a:gd name="T64" fmla="*/ 87 w 191"/>
                <a:gd name="T65" fmla="*/ 33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1" h="408">
                  <a:moveTo>
                    <a:pt x="96" y="340"/>
                  </a:moveTo>
                  <a:lnTo>
                    <a:pt x="191" y="408"/>
                  </a:lnTo>
                  <a:lnTo>
                    <a:pt x="181" y="401"/>
                  </a:lnTo>
                  <a:lnTo>
                    <a:pt x="174" y="392"/>
                  </a:lnTo>
                  <a:lnTo>
                    <a:pt x="167" y="385"/>
                  </a:lnTo>
                  <a:lnTo>
                    <a:pt x="160" y="375"/>
                  </a:lnTo>
                  <a:lnTo>
                    <a:pt x="153" y="366"/>
                  </a:lnTo>
                  <a:lnTo>
                    <a:pt x="146" y="356"/>
                  </a:lnTo>
                  <a:lnTo>
                    <a:pt x="141" y="347"/>
                  </a:lnTo>
                  <a:lnTo>
                    <a:pt x="137" y="337"/>
                  </a:lnTo>
                  <a:lnTo>
                    <a:pt x="129" y="328"/>
                  </a:lnTo>
                  <a:lnTo>
                    <a:pt x="125" y="319"/>
                  </a:lnTo>
                  <a:lnTo>
                    <a:pt x="120" y="309"/>
                  </a:lnTo>
                  <a:lnTo>
                    <a:pt x="118" y="297"/>
                  </a:lnTo>
                  <a:lnTo>
                    <a:pt x="113" y="288"/>
                  </a:lnTo>
                  <a:lnTo>
                    <a:pt x="111" y="278"/>
                  </a:lnTo>
                  <a:lnTo>
                    <a:pt x="106" y="267"/>
                  </a:lnTo>
                  <a:lnTo>
                    <a:pt x="103" y="255"/>
                  </a:lnTo>
                  <a:lnTo>
                    <a:pt x="101" y="245"/>
                  </a:lnTo>
                  <a:lnTo>
                    <a:pt x="101" y="233"/>
                  </a:lnTo>
                  <a:lnTo>
                    <a:pt x="99" y="224"/>
                  </a:lnTo>
                  <a:lnTo>
                    <a:pt x="99" y="212"/>
                  </a:lnTo>
                  <a:lnTo>
                    <a:pt x="99" y="200"/>
                  </a:lnTo>
                  <a:lnTo>
                    <a:pt x="96" y="191"/>
                  </a:lnTo>
                  <a:lnTo>
                    <a:pt x="96" y="179"/>
                  </a:lnTo>
                  <a:lnTo>
                    <a:pt x="99" y="167"/>
                  </a:lnTo>
                  <a:lnTo>
                    <a:pt x="101" y="158"/>
                  </a:lnTo>
                  <a:lnTo>
                    <a:pt x="101" y="146"/>
                  </a:lnTo>
                  <a:lnTo>
                    <a:pt x="103" y="134"/>
                  </a:lnTo>
                  <a:lnTo>
                    <a:pt x="106" y="125"/>
                  </a:lnTo>
                  <a:lnTo>
                    <a:pt x="108" y="113"/>
                  </a:lnTo>
                  <a:lnTo>
                    <a:pt x="113" y="101"/>
                  </a:lnTo>
                  <a:lnTo>
                    <a:pt x="115" y="92"/>
                  </a:lnTo>
                  <a:lnTo>
                    <a:pt x="120" y="80"/>
                  </a:lnTo>
                  <a:lnTo>
                    <a:pt x="23" y="0"/>
                  </a:lnTo>
                  <a:lnTo>
                    <a:pt x="18" y="11"/>
                  </a:lnTo>
                  <a:lnTo>
                    <a:pt x="16" y="23"/>
                  </a:lnTo>
                  <a:lnTo>
                    <a:pt x="11" y="33"/>
                  </a:lnTo>
                  <a:lnTo>
                    <a:pt x="9" y="45"/>
                  </a:lnTo>
                  <a:lnTo>
                    <a:pt x="7" y="56"/>
                  </a:lnTo>
                  <a:lnTo>
                    <a:pt x="4" y="68"/>
                  </a:lnTo>
                  <a:lnTo>
                    <a:pt x="2" y="78"/>
                  </a:lnTo>
                  <a:lnTo>
                    <a:pt x="2" y="89"/>
                  </a:lnTo>
                  <a:lnTo>
                    <a:pt x="0" y="101"/>
                  </a:lnTo>
                  <a:lnTo>
                    <a:pt x="0" y="113"/>
                  </a:lnTo>
                  <a:lnTo>
                    <a:pt x="0" y="125"/>
                  </a:lnTo>
                  <a:lnTo>
                    <a:pt x="0" y="137"/>
                  </a:lnTo>
                  <a:lnTo>
                    <a:pt x="2" y="146"/>
                  </a:lnTo>
                  <a:lnTo>
                    <a:pt x="2" y="158"/>
                  </a:lnTo>
                  <a:lnTo>
                    <a:pt x="4" y="170"/>
                  </a:lnTo>
                  <a:lnTo>
                    <a:pt x="7" y="182"/>
                  </a:lnTo>
                  <a:lnTo>
                    <a:pt x="9" y="193"/>
                  </a:lnTo>
                  <a:lnTo>
                    <a:pt x="11" y="203"/>
                  </a:lnTo>
                  <a:lnTo>
                    <a:pt x="16" y="215"/>
                  </a:lnTo>
                  <a:lnTo>
                    <a:pt x="18" y="224"/>
                  </a:lnTo>
                  <a:lnTo>
                    <a:pt x="23" y="236"/>
                  </a:lnTo>
                  <a:lnTo>
                    <a:pt x="28" y="245"/>
                  </a:lnTo>
                  <a:lnTo>
                    <a:pt x="33" y="255"/>
                  </a:lnTo>
                  <a:lnTo>
                    <a:pt x="37" y="267"/>
                  </a:lnTo>
                  <a:lnTo>
                    <a:pt x="44" y="276"/>
                  </a:lnTo>
                  <a:lnTo>
                    <a:pt x="51" y="285"/>
                  </a:lnTo>
                  <a:lnTo>
                    <a:pt x="56" y="295"/>
                  </a:lnTo>
                  <a:lnTo>
                    <a:pt x="63" y="304"/>
                  </a:lnTo>
                  <a:lnTo>
                    <a:pt x="70" y="314"/>
                  </a:lnTo>
                  <a:lnTo>
                    <a:pt x="80" y="323"/>
                  </a:lnTo>
                  <a:lnTo>
                    <a:pt x="87" y="330"/>
                  </a:lnTo>
                  <a:lnTo>
                    <a:pt x="96" y="34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32" name="Freeform 598"/>
            <p:cNvSpPr/>
            <p:nvPr/>
          </p:nvSpPr>
          <p:spPr bwMode="auto">
            <a:xfrm>
              <a:off x="330786" y="1877762"/>
              <a:ext cx="240220" cy="513139"/>
            </a:xfrm>
            <a:custGeom>
              <a:avLst/>
              <a:gdLst>
                <a:gd name="T0" fmla="*/ 191 w 191"/>
                <a:gd name="T1" fmla="*/ 408 h 408"/>
                <a:gd name="T2" fmla="*/ 174 w 191"/>
                <a:gd name="T3" fmla="*/ 392 h 408"/>
                <a:gd name="T4" fmla="*/ 160 w 191"/>
                <a:gd name="T5" fmla="*/ 375 h 408"/>
                <a:gd name="T6" fmla="*/ 146 w 191"/>
                <a:gd name="T7" fmla="*/ 356 h 408"/>
                <a:gd name="T8" fmla="*/ 137 w 191"/>
                <a:gd name="T9" fmla="*/ 337 h 408"/>
                <a:gd name="T10" fmla="*/ 125 w 191"/>
                <a:gd name="T11" fmla="*/ 319 h 408"/>
                <a:gd name="T12" fmla="*/ 118 w 191"/>
                <a:gd name="T13" fmla="*/ 297 h 408"/>
                <a:gd name="T14" fmla="*/ 111 w 191"/>
                <a:gd name="T15" fmla="*/ 278 h 408"/>
                <a:gd name="T16" fmla="*/ 103 w 191"/>
                <a:gd name="T17" fmla="*/ 255 h 408"/>
                <a:gd name="T18" fmla="*/ 101 w 191"/>
                <a:gd name="T19" fmla="*/ 233 h 408"/>
                <a:gd name="T20" fmla="*/ 99 w 191"/>
                <a:gd name="T21" fmla="*/ 212 h 408"/>
                <a:gd name="T22" fmla="*/ 96 w 191"/>
                <a:gd name="T23" fmla="*/ 191 h 408"/>
                <a:gd name="T24" fmla="*/ 99 w 191"/>
                <a:gd name="T25" fmla="*/ 167 h 408"/>
                <a:gd name="T26" fmla="*/ 101 w 191"/>
                <a:gd name="T27" fmla="*/ 146 h 408"/>
                <a:gd name="T28" fmla="*/ 106 w 191"/>
                <a:gd name="T29" fmla="*/ 125 h 408"/>
                <a:gd name="T30" fmla="*/ 113 w 191"/>
                <a:gd name="T31" fmla="*/ 101 h 408"/>
                <a:gd name="T32" fmla="*/ 120 w 191"/>
                <a:gd name="T33" fmla="*/ 80 h 408"/>
                <a:gd name="T34" fmla="*/ 18 w 191"/>
                <a:gd name="T35" fmla="*/ 11 h 408"/>
                <a:gd name="T36" fmla="*/ 11 w 191"/>
                <a:gd name="T37" fmla="*/ 33 h 408"/>
                <a:gd name="T38" fmla="*/ 7 w 191"/>
                <a:gd name="T39" fmla="*/ 56 h 408"/>
                <a:gd name="T40" fmla="*/ 2 w 191"/>
                <a:gd name="T41" fmla="*/ 78 h 408"/>
                <a:gd name="T42" fmla="*/ 0 w 191"/>
                <a:gd name="T43" fmla="*/ 101 h 408"/>
                <a:gd name="T44" fmla="*/ 0 w 191"/>
                <a:gd name="T45" fmla="*/ 125 h 408"/>
                <a:gd name="T46" fmla="*/ 2 w 191"/>
                <a:gd name="T47" fmla="*/ 146 h 408"/>
                <a:gd name="T48" fmla="*/ 4 w 191"/>
                <a:gd name="T49" fmla="*/ 170 h 408"/>
                <a:gd name="T50" fmla="*/ 9 w 191"/>
                <a:gd name="T51" fmla="*/ 193 h 408"/>
                <a:gd name="T52" fmla="*/ 16 w 191"/>
                <a:gd name="T53" fmla="*/ 215 h 408"/>
                <a:gd name="T54" fmla="*/ 23 w 191"/>
                <a:gd name="T55" fmla="*/ 236 h 408"/>
                <a:gd name="T56" fmla="*/ 33 w 191"/>
                <a:gd name="T57" fmla="*/ 255 h 408"/>
                <a:gd name="T58" fmla="*/ 44 w 191"/>
                <a:gd name="T59" fmla="*/ 276 h 408"/>
                <a:gd name="T60" fmla="*/ 56 w 191"/>
                <a:gd name="T61" fmla="*/ 295 h 408"/>
                <a:gd name="T62" fmla="*/ 70 w 191"/>
                <a:gd name="T63" fmla="*/ 314 h 408"/>
                <a:gd name="T64" fmla="*/ 87 w 191"/>
                <a:gd name="T65" fmla="*/ 33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1" h="408">
                  <a:moveTo>
                    <a:pt x="96" y="340"/>
                  </a:moveTo>
                  <a:lnTo>
                    <a:pt x="191" y="408"/>
                  </a:lnTo>
                  <a:lnTo>
                    <a:pt x="181" y="401"/>
                  </a:lnTo>
                  <a:lnTo>
                    <a:pt x="174" y="392"/>
                  </a:lnTo>
                  <a:lnTo>
                    <a:pt x="167" y="385"/>
                  </a:lnTo>
                  <a:lnTo>
                    <a:pt x="160" y="375"/>
                  </a:lnTo>
                  <a:lnTo>
                    <a:pt x="153" y="366"/>
                  </a:lnTo>
                  <a:lnTo>
                    <a:pt x="146" y="356"/>
                  </a:lnTo>
                  <a:lnTo>
                    <a:pt x="141" y="347"/>
                  </a:lnTo>
                  <a:lnTo>
                    <a:pt x="137" y="337"/>
                  </a:lnTo>
                  <a:lnTo>
                    <a:pt x="129" y="328"/>
                  </a:lnTo>
                  <a:lnTo>
                    <a:pt x="125" y="319"/>
                  </a:lnTo>
                  <a:lnTo>
                    <a:pt x="120" y="309"/>
                  </a:lnTo>
                  <a:lnTo>
                    <a:pt x="118" y="297"/>
                  </a:lnTo>
                  <a:lnTo>
                    <a:pt x="113" y="288"/>
                  </a:lnTo>
                  <a:lnTo>
                    <a:pt x="111" y="278"/>
                  </a:lnTo>
                  <a:lnTo>
                    <a:pt x="106" y="267"/>
                  </a:lnTo>
                  <a:lnTo>
                    <a:pt x="103" y="255"/>
                  </a:lnTo>
                  <a:lnTo>
                    <a:pt x="101" y="245"/>
                  </a:lnTo>
                  <a:lnTo>
                    <a:pt x="101" y="233"/>
                  </a:lnTo>
                  <a:lnTo>
                    <a:pt x="99" y="224"/>
                  </a:lnTo>
                  <a:lnTo>
                    <a:pt x="99" y="212"/>
                  </a:lnTo>
                  <a:lnTo>
                    <a:pt x="99" y="200"/>
                  </a:lnTo>
                  <a:lnTo>
                    <a:pt x="96" y="191"/>
                  </a:lnTo>
                  <a:lnTo>
                    <a:pt x="96" y="179"/>
                  </a:lnTo>
                  <a:lnTo>
                    <a:pt x="99" y="167"/>
                  </a:lnTo>
                  <a:lnTo>
                    <a:pt x="101" y="158"/>
                  </a:lnTo>
                  <a:lnTo>
                    <a:pt x="101" y="146"/>
                  </a:lnTo>
                  <a:lnTo>
                    <a:pt x="103" y="134"/>
                  </a:lnTo>
                  <a:lnTo>
                    <a:pt x="106" y="125"/>
                  </a:lnTo>
                  <a:lnTo>
                    <a:pt x="108" y="113"/>
                  </a:lnTo>
                  <a:lnTo>
                    <a:pt x="113" y="101"/>
                  </a:lnTo>
                  <a:lnTo>
                    <a:pt x="115" y="92"/>
                  </a:lnTo>
                  <a:lnTo>
                    <a:pt x="120" y="80"/>
                  </a:lnTo>
                  <a:lnTo>
                    <a:pt x="23" y="0"/>
                  </a:lnTo>
                  <a:lnTo>
                    <a:pt x="18" y="11"/>
                  </a:lnTo>
                  <a:lnTo>
                    <a:pt x="16" y="23"/>
                  </a:lnTo>
                  <a:lnTo>
                    <a:pt x="11" y="33"/>
                  </a:lnTo>
                  <a:lnTo>
                    <a:pt x="9" y="45"/>
                  </a:lnTo>
                  <a:lnTo>
                    <a:pt x="7" y="56"/>
                  </a:lnTo>
                  <a:lnTo>
                    <a:pt x="4" y="68"/>
                  </a:lnTo>
                  <a:lnTo>
                    <a:pt x="2" y="78"/>
                  </a:lnTo>
                  <a:lnTo>
                    <a:pt x="2" y="89"/>
                  </a:lnTo>
                  <a:lnTo>
                    <a:pt x="0" y="101"/>
                  </a:lnTo>
                  <a:lnTo>
                    <a:pt x="0" y="113"/>
                  </a:lnTo>
                  <a:lnTo>
                    <a:pt x="0" y="125"/>
                  </a:lnTo>
                  <a:lnTo>
                    <a:pt x="0" y="137"/>
                  </a:lnTo>
                  <a:lnTo>
                    <a:pt x="2" y="146"/>
                  </a:lnTo>
                  <a:lnTo>
                    <a:pt x="2" y="158"/>
                  </a:lnTo>
                  <a:lnTo>
                    <a:pt x="4" y="170"/>
                  </a:lnTo>
                  <a:lnTo>
                    <a:pt x="7" y="182"/>
                  </a:lnTo>
                  <a:lnTo>
                    <a:pt x="9" y="193"/>
                  </a:lnTo>
                  <a:lnTo>
                    <a:pt x="11" y="203"/>
                  </a:lnTo>
                  <a:lnTo>
                    <a:pt x="16" y="215"/>
                  </a:lnTo>
                  <a:lnTo>
                    <a:pt x="18" y="224"/>
                  </a:lnTo>
                  <a:lnTo>
                    <a:pt x="23" y="236"/>
                  </a:lnTo>
                  <a:lnTo>
                    <a:pt x="28" y="245"/>
                  </a:lnTo>
                  <a:lnTo>
                    <a:pt x="33" y="255"/>
                  </a:lnTo>
                  <a:lnTo>
                    <a:pt x="37" y="267"/>
                  </a:lnTo>
                  <a:lnTo>
                    <a:pt x="44" y="276"/>
                  </a:lnTo>
                  <a:lnTo>
                    <a:pt x="51" y="285"/>
                  </a:lnTo>
                  <a:lnTo>
                    <a:pt x="56" y="295"/>
                  </a:lnTo>
                  <a:lnTo>
                    <a:pt x="63" y="304"/>
                  </a:lnTo>
                  <a:lnTo>
                    <a:pt x="70" y="314"/>
                  </a:lnTo>
                  <a:lnTo>
                    <a:pt x="80" y="323"/>
                  </a:lnTo>
                  <a:lnTo>
                    <a:pt x="87" y="330"/>
                  </a:lnTo>
                  <a:lnTo>
                    <a:pt x="96" y="34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33" name="Freeform 599"/>
            <p:cNvSpPr/>
            <p:nvPr/>
          </p:nvSpPr>
          <p:spPr bwMode="auto">
            <a:xfrm>
              <a:off x="359713" y="1877762"/>
              <a:ext cx="279208" cy="201231"/>
            </a:xfrm>
            <a:custGeom>
              <a:avLst/>
              <a:gdLst>
                <a:gd name="T0" fmla="*/ 0 w 222"/>
                <a:gd name="T1" fmla="*/ 0 h 160"/>
                <a:gd name="T2" fmla="*/ 97 w 222"/>
                <a:gd name="T3" fmla="*/ 80 h 160"/>
                <a:gd name="T4" fmla="*/ 222 w 222"/>
                <a:gd name="T5" fmla="*/ 160 h 160"/>
                <a:gd name="T6" fmla="*/ 130 w 222"/>
                <a:gd name="T7" fmla="*/ 82 h 160"/>
                <a:gd name="T8" fmla="*/ 0 w 222"/>
                <a:gd name="T9" fmla="*/ 0 h 160"/>
              </a:gdLst>
              <a:ahLst/>
              <a:cxnLst>
                <a:cxn ang="0">
                  <a:pos x="T0" y="T1"/>
                </a:cxn>
                <a:cxn ang="0">
                  <a:pos x="T2" y="T3"/>
                </a:cxn>
                <a:cxn ang="0">
                  <a:pos x="T4" y="T5"/>
                </a:cxn>
                <a:cxn ang="0">
                  <a:pos x="T6" y="T7"/>
                </a:cxn>
                <a:cxn ang="0">
                  <a:pos x="T8" y="T9"/>
                </a:cxn>
              </a:cxnLst>
              <a:rect l="0" t="0" r="r" b="b"/>
              <a:pathLst>
                <a:path w="222" h="160">
                  <a:moveTo>
                    <a:pt x="0" y="0"/>
                  </a:moveTo>
                  <a:lnTo>
                    <a:pt x="97" y="80"/>
                  </a:lnTo>
                  <a:lnTo>
                    <a:pt x="222" y="160"/>
                  </a:lnTo>
                  <a:lnTo>
                    <a:pt x="130" y="8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34" name="Freeform 600"/>
            <p:cNvSpPr/>
            <p:nvPr/>
          </p:nvSpPr>
          <p:spPr bwMode="auto">
            <a:xfrm>
              <a:off x="359713" y="1877762"/>
              <a:ext cx="279208" cy="201231"/>
            </a:xfrm>
            <a:custGeom>
              <a:avLst/>
              <a:gdLst>
                <a:gd name="T0" fmla="*/ 0 w 222"/>
                <a:gd name="T1" fmla="*/ 0 h 160"/>
                <a:gd name="T2" fmla="*/ 97 w 222"/>
                <a:gd name="T3" fmla="*/ 80 h 160"/>
                <a:gd name="T4" fmla="*/ 222 w 222"/>
                <a:gd name="T5" fmla="*/ 160 h 160"/>
                <a:gd name="T6" fmla="*/ 130 w 222"/>
                <a:gd name="T7" fmla="*/ 82 h 160"/>
                <a:gd name="T8" fmla="*/ 0 w 222"/>
                <a:gd name="T9" fmla="*/ 0 h 160"/>
              </a:gdLst>
              <a:ahLst/>
              <a:cxnLst>
                <a:cxn ang="0">
                  <a:pos x="T0" y="T1"/>
                </a:cxn>
                <a:cxn ang="0">
                  <a:pos x="T2" y="T3"/>
                </a:cxn>
                <a:cxn ang="0">
                  <a:pos x="T4" y="T5"/>
                </a:cxn>
                <a:cxn ang="0">
                  <a:pos x="T6" y="T7"/>
                </a:cxn>
                <a:cxn ang="0">
                  <a:pos x="T8" y="T9"/>
                </a:cxn>
              </a:cxnLst>
              <a:rect l="0" t="0" r="r" b="b"/>
              <a:pathLst>
                <a:path w="222" h="160">
                  <a:moveTo>
                    <a:pt x="0" y="0"/>
                  </a:moveTo>
                  <a:lnTo>
                    <a:pt x="97" y="80"/>
                  </a:lnTo>
                  <a:lnTo>
                    <a:pt x="222" y="160"/>
                  </a:lnTo>
                  <a:lnTo>
                    <a:pt x="130" y="8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35" name="Freeform 601"/>
            <p:cNvSpPr/>
            <p:nvPr/>
          </p:nvSpPr>
          <p:spPr bwMode="auto">
            <a:xfrm>
              <a:off x="442721" y="1645089"/>
              <a:ext cx="516912" cy="213808"/>
            </a:xfrm>
            <a:custGeom>
              <a:avLst/>
              <a:gdLst>
                <a:gd name="T0" fmla="*/ 95 w 411"/>
                <a:gd name="T1" fmla="*/ 170 h 170"/>
                <a:gd name="T2" fmla="*/ 111 w 411"/>
                <a:gd name="T3" fmla="*/ 156 h 170"/>
                <a:gd name="T4" fmla="*/ 128 w 411"/>
                <a:gd name="T5" fmla="*/ 142 h 170"/>
                <a:gd name="T6" fmla="*/ 144 w 411"/>
                <a:gd name="T7" fmla="*/ 130 h 170"/>
                <a:gd name="T8" fmla="*/ 163 w 411"/>
                <a:gd name="T9" fmla="*/ 121 h 170"/>
                <a:gd name="T10" fmla="*/ 182 w 411"/>
                <a:gd name="T11" fmla="*/ 111 h 170"/>
                <a:gd name="T12" fmla="*/ 201 w 411"/>
                <a:gd name="T13" fmla="*/ 104 h 170"/>
                <a:gd name="T14" fmla="*/ 222 w 411"/>
                <a:gd name="T15" fmla="*/ 97 h 170"/>
                <a:gd name="T16" fmla="*/ 241 w 411"/>
                <a:gd name="T17" fmla="*/ 93 h 170"/>
                <a:gd name="T18" fmla="*/ 262 w 411"/>
                <a:gd name="T19" fmla="*/ 88 h 170"/>
                <a:gd name="T20" fmla="*/ 284 w 411"/>
                <a:gd name="T21" fmla="*/ 85 h 170"/>
                <a:gd name="T22" fmla="*/ 305 w 411"/>
                <a:gd name="T23" fmla="*/ 85 h 170"/>
                <a:gd name="T24" fmla="*/ 326 w 411"/>
                <a:gd name="T25" fmla="*/ 88 h 170"/>
                <a:gd name="T26" fmla="*/ 348 w 411"/>
                <a:gd name="T27" fmla="*/ 90 h 170"/>
                <a:gd name="T28" fmla="*/ 369 w 411"/>
                <a:gd name="T29" fmla="*/ 93 h 170"/>
                <a:gd name="T30" fmla="*/ 390 w 411"/>
                <a:gd name="T31" fmla="*/ 100 h 170"/>
                <a:gd name="T32" fmla="*/ 411 w 411"/>
                <a:gd name="T33" fmla="*/ 107 h 170"/>
                <a:gd name="T34" fmla="*/ 314 w 411"/>
                <a:gd name="T35" fmla="*/ 17 h 170"/>
                <a:gd name="T36" fmla="*/ 293 w 411"/>
                <a:gd name="T37" fmla="*/ 10 h 170"/>
                <a:gd name="T38" fmla="*/ 272 w 411"/>
                <a:gd name="T39" fmla="*/ 5 h 170"/>
                <a:gd name="T40" fmla="*/ 251 w 411"/>
                <a:gd name="T41" fmla="*/ 3 h 170"/>
                <a:gd name="T42" fmla="*/ 227 w 411"/>
                <a:gd name="T43" fmla="*/ 0 h 170"/>
                <a:gd name="T44" fmla="*/ 206 w 411"/>
                <a:gd name="T45" fmla="*/ 0 h 170"/>
                <a:gd name="T46" fmla="*/ 185 w 411"/>
                <a:gd name="T47" fmla="*/ 0 h 170"/>
                <a:gd name="T48" fmla="*/ 163 w 411"/>
                <a:gd name="T49" fmla="*/ 5 h 170"/>
                <a:gd name="T50" fmla="*/ 142 w 411"/>
                <a:gd name="T51" fmla="*/ 10 h 170"/>
                <a:gd name="T52" fmla="*/ 121 w 411"/>
                <a:gd name="T53" fmla="*/ 15 h 170"/>
                <a:gd name="T54" fmla="*/ 99 w 411"/>
                <a:gd name="T55" fmla="*/ 22 h 170"/>
                <a:gd name="T56" fmla="*/ 81 w 411"/>
                <a:gd name="T57" fmla="*/ 31 h 170"/>
                <a:gd name="T58" fmla="*/ 62 w 411"/>
                <a:gd name="T59" fmla="*/ 41 h 170"/>
                <a:gd name="T60" fmla="*/ 43 w 411"/>
                <a:gd name="T61" fmla="*/ 52 h 170"/>
                <a:gd name="T62" fmla="*/ 24 w 411"/>
                <a:gd name="T63" fmla="*/ 67 h 170"/>
                <a:gd name="T64" fmla="*/ 7 w 411"/>
                <a:gd name="T65" fmla="*/ 8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1" h="170">
                  <a:moveTo>
                    <a:pt x="0" y="88"/>
                  </a:moveTo>
                  <a:lnTo>
                    <a:pt x="95" y="170"/>
                  </a:lnTo>
                  <a:lnTo>
                    <a:pt x="102" y="163"/>
                  </a:lnTo>
                  <a:lnTo>
                    <a:pt x="111" y="156"/>
                  </a:lnTo>
                  <a:lnTo>
                    <a:pt x="118" y="149"/>
                  </a:lnTo>
                  <a:lnTo>
                    <a:pt x="128" y="142"/>
                  </a:lnTo>
                  <a:lnTo>
                    <a:pt x="135" y="137"/>
                  </a:lnTo>
                  <a:lnTo>
                    <a:pt x="144" y="130"/>
                  </a:lnTo>
                  <a:lnTo>
                    <a:pt x="154" y="126"/>
                  </a:lnTo>
                  <a:lnTo>
                    <a:pt x="163" y="121"/>
                  </a:lnTo>
                  <a:lnTo>
                    <a:pt x="173" y="116"/>
                  </a:lnTo>
                  <a:lnTo>
                    <a:pt x="182" y="111"/>
                  </a:lnTo>
                  <a:lnTo>
                    <a:pt x="192" y="107"/>
                  </a:lnTo>
                  <a:lnTo>
                    <a:pt x="201" y="104"/>
                  </a:lnTo>
                  <a:lnTo>
                    <a:pt x="213" y="100"/>
                  </a:lnTo>
                  <a:lnTo>
                    <a:pt x="222" y="97"/>
                  </a:lnTo>
                  <a:lnTo>
                    <a:pt x="232" y="95"/>
                  </a:lnTo>
                  <a:lnTo>
                    <a:pt x="241" y="93"/>
                  </a:lnTo>
                  <a:lnTo>
                    <a:pt x="253" y="90"/>
                  </a:lnTo>
                  <a:lnTo>
                    <a:pt x="262" y="88"/>
                  </a:lnTo>
                  <a:lnTo>
                    <a:pt x="274" y="88"/>
                  </a:lnTo>
                  <a:lnTo>
                    <a:pt x="284" y="85"/>
                  </a:lnTo>
                  <a:lnTo>
                    <a:pt x="296" y="85"/>
                  </a:lnTo>
                  <a:lnTo>
                    <a:pt x="305" y="85"/>
                  </a:lnTo>
                  <a:lnTo>
                    <a:pt x="317" y="85"/>
                  </a:lnTo>
                  <a:lnTo>
                    <a:pt x="326" y="88"/>
                  </a:lnTo>
                  <a:lnTo>
                    <a:pt x="338" y="88"/>
                  </a:lnTo>
                  <a:lnTo>
                    <a:pt x="348" y="90"/>
                  </a:lnTo>
                  <a:lnTo>
                    <a:pt x="359" y="90"/>
                  </a:lnTo>
                  <a:lnTo>
                    <a:pt x="369" y="93"/>
                  </a:lnTo>
                  <a:lnTo>
                    <a:pt x="378" y="97"/>
                  </a:lnTo>
                  <a:lnTo>
                    <a:pt x="390" y="100"/>
                  </a:lnTo>
                  <a:lnTo>
                    <a:pt x="399" y="102"/>
                  </a:lnTo>
                  <a:lnTo>
                    <a:pt x="411" y="107"/>
                  </a:lnTo>
                  <a:lnTo>
                    <a:pt x="324" y="22"/>
                  </a:lnTo>
                  <a:lnTo>
                    <a:pt x="314" y="17"/>
                  </a:lnTo>
                  <a:lnTo>
                    <a:pt x="305" y="15"/>
                  </a:lnTo>
                  <a:lnTo>
                    <a:pt x="293" y="10"/>
                  </a:lnTo>
                  <a:lnTo>
                    <a:pt x="281" y="7"/>
                  </a:lnTo>
                  <a:lnTo>
                    <a:pt x="272" y="5"/>
                  </a:lnTo>
                  <a:lnTo>
                    <a:pt x="260" y="3"/>
                  </a:lnTo>
                  <a:lnTo>
                    <a:pt x="251" y="3"/>
                  </a:lnTo>
                  <a:lnTo>
                    <a:pt x="239" y="0"/>
                  </a:lnTo>
                  <a:lnTo>
                    <a:pt x="227" y="0"/>
                  </a:lnTo>
                  <a:lnTo>
                    <a:pt x="218" y="0"/>
                  </a:lnTo>
                  <a:lnTo>
                    <a:pt x="206" y="0"/>
                  </a:lnTo>
                  <a:lnTo>
                    <a:pt x="196" y="0"/>
                  </a:lnTo>
                  <a:lnTo>
                    <a:pt x="185" y="0"/>
                  </a:lnTo>
                  <a:lnTo>
                    <a:pt x="173" y="3"/>
                  </a:lnTo>
                  <a:lnTo>
                    <a:pt x="163" y="5"/>
                  </a:lnTo>
                  <a:lnTo>
                    <a:pt x="151" y="7"/>
                  </a:lnTo>
                  <a:lnTo>
                    <a:pt x="142" y="10"/>
                  </a:lnTo>
                  <a:lnTo>
                    <a:pt x="130" y="12"/>
                  </a:lnTo>
                  <a:lnTo>
                    <a:pt x="121" y="15"/>
                  </a:lnTo>
                  <a:lnTo>
                    <a:pt x="111" y="19"/>
                  </a:lnTo>
                  <a:lnTo>
                    <a:pt x="99" y="22"/>
                  </a:lnTo>
                  <a:lnTo>
                    <a:pt x="90" y="26"/>
                  </a:lnTo>
                  <a:lnTo>
                    <a:pt x="81" y="31"/>
                  </a:lnTo>
                  <a:lnTo>
                    <a:pt x="71" y="36"/>
                  </a:lnTo>
                  <a:lnTo>
                    <a:pt x="62" y="41"/>
                  </a:lnTo>
                  <a:lnTo>
                    <a:pt x="52" y="48"/>
                  </a:lnTo>
                  <a:lnTo>
                    <a:pt x="43" y="52"/>
                  </a:lnTo>
                  <a:lnTo>
                    <a:pt x="33" y="59"/>
                  </a:lnTo>
                  <a:lnTo>
                    <a:pt x="24" y="67"/>
                  </a:lnTo>
                  <a:lnTo>
                    <a:pt x="17" y="74"/>
                  </a:lnTo>
                  <a:lnTo>
                    <a:pt x="7" y="81"/>
                  </a:lnTo>
                  <a:lnTo>
                    <a:pt x="0" y="88"/>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36" name="Freeform 602"/>
            <p:cNvSpPr/>
            <p:nvPr/>
          </p:nvSpPr>
          <p:spPr bwMode="auto">
            <a:xfrm>
              <a:off x="442721" y="1645089"/>
              <a:ext cx="516912" cy="213808"/>
            </a:xfrm>
            <a:custGeom>
              <a:avLst/>
              <a:gdLst>
                <a:gd name="T0" fmla="*/ 95 w 411"/>
                <a:gd name="T1" fmla="*/ 170 h 170"/>
                <a:gd name="T2" fmla="*/ 111 w 411"/>
                <a:gd name="T3" fmla="*/ 156 h 170"/>
                <a:gd name="T4" fmla="*/ 128 w 411"/>
                <a:gd name="T5" fmla="*/ 142 h 170"/>
                <a:gd name="T6" fmla="*/ 144 w 411"/>
                <a:gd name="T7" fmla="*/ 130 h 170"/>
                <a:gd name="T8" fmla="*/ 163 w 411"/>
                <a:gd name="T9" fmla="*/ 121 h 170"/>
                <a:gd name="T10" fmla="*/ 182 w 411"/>
                <a:gd name="T11" fmla="*/ 111 h 170"/>
                <a:gd name="T12" fmla="*/ 201 w 411"/>
                <a:gd name="T13" fmla="*/ 104 h 170"/>
                <a:gd name="T14" fmla="*/ 222 w 411"/>
                <a:gd name="T15" fmla="*/ 97 h 170"/>
                <a:gd name="T16" fmla="*/ 241 w 411"/>
                <a:gd name="T17" fmla="*/ 93 h 170"/>
                <a:gd name="T18" fmla="*/ 262 w 411"/>
                <a:gd name="T19" fmla="*/ 88 h 170"/>
                <a:gd name="T20" fmla="*/ 284 w 411"/>
                <a:gd name="T21" fmla="*/ 85 h 170"/>
                <a:gd name="T22" fmla="*/ 305 w 411"/>
                <a:gd name="T23" fmla="*/ 85 h 170"/>
                <a:gd name="T24" fmla="*/ 326 w 411"/>
                <a:gd name="T25" fmla="*/ 88 h 170"/>
                <a:gd name="T26" fmla="*/ 348 w 411"/>
                <a:gd name="T27" fmla="*/ 90 h 170"/>
                <a:gd name="T28" fmla="*/ 369 w 411"/>
                <a:gd name="T29" fmla="*/ 93 h 170"/>
                <a:gd name="T30" fmla="*/ 390 w 411"/>
                <a:gd name="T31" fmla="*/ 100 h 170"/>
                <a:gd name="T32" fmla="*/ 411 w 411"/>
                <a:gd name="T33" fmla="*/ 107 h 170"/>
                <a:gd name="T34" fmla="*/ 314 w 411"/>
                <a:gd name="T35" fmla="*/ 17 h 170"/>
                <a:gd name="T36" fmla="*/ 293 w 411"/>
                <a:gd name="T37" fmla="*/ 10 h 170"/>
                <a:gd name="T38" fmla="*/ 272 w 411"/>
                <a:gd name="T39" fmla="*/ 5 h 170"/>
                <a:gd name="T40" fmla="*/ 251 w 411"/>
                <a:gd name="T41" fmla="*/ 3 h 170"/>
                <a:gd name="T42" fmla="*/ 227 w 411"/>
                <a:gd name="T43" fmla="*/ 0 h 170"/>
                <a:gd name="T44" fmla="*/ 206 w 411"/>
                <a:gd name="T45" fmla="*/ 0 h 170"/>
                <a:gd name="T46" fmla="*/ 185 w 411"/>
                <a:gd name="T47" fmla="*/ 0 h 170"/>
                <a:gd name="T48" fmla="*/ 163 w 411"/>
                <a:gd name="T49" fmla="*/ 5 h 170"/>
                <a:gd name="T50" fmla="*/ 142 w 411"/>
                <a:gd name="T51" fmla="*/ 10 h 170"/>
                <a:gd name="T52" fmla="*/ 121 w 411"/>
                <a:gd name="T53" fmla="*/ 15 h 170"/>
                <a:gd name="T54" fmla="*/ 99 w 411"/>
                <a:gd name="T55" fmla="*/ 22 h 170"/>
                <a:gd name="T56" fmla="*/ 81 w 411"/>
                <a:gd name="T57" fmla="*/ 31 h 170"/>
                <a:gd name="T58" fmla="*/ 62 w 411"/>
                <a:gd name="T59" fmla="*/ 41 h 170"/>
                <a:gd name="T60" fmla="*/ 43 w 411"/>
                <a:gd name="T61" fmla="*/ 52 h 170"/>
                <a:gd name="T62" fmla="*/ 24 w 411"/>
                <a:gd name="T63" fmla="*/ 67 h 170"/>
                <a:gd name="T64" fmla="*/ 7 w 411"/>
                <a:gd name="T65" fmla="*/ 8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1" h="170">
                  <a:moveTo>
                    <a:pt x="0" y="88"/>
                  </a:moveTo>
                  <a:lnTo>
                    <a:pt x="95" y="170"/>
                  </a:lnTo>
                  <a:lnTo>
                    <a:pt x="102" y="163"/>
                  </a:lnTo>
                  <a:lnTo>
                    <a:pt x="111" y="156"/>
                  </a:lnTo>
                  <a:lnTo>
                    <a:pt x="118" y="149"/>
                  </a:lnTo>
                  <a:lnTo>
                    <a:pt x="128" y="142"/>
                  </a:lnTo>
                  <a:lnTo>
                    <a:pt x="135" y="137"/>
                  </a:lnTo>
                  <a:lnTo>
                    <a:pt x="144" y="130"/>
                  </a:lnTo>
                  <a:lnTo>
                    <a:pt x="154" y="126"/>
                  </a:lnTo>
                  <a:lnTo>
                    <a:pt x="163" y="121"/>
                  </a:lnTo>
                  <a:lnTo>
                    <a:pt x="173" y="116"/>
                  </a:lnTo>
                  <a:lnTo>
                    <a:pt x="182" y="111"/>
                  </a:lnTo>
                  <a:lnTo>
                    <a:pt x="192" y="107"/>
                  </a:lnTo>
                  <a:lnTo>
                    <a:pt x="201" y="104"/>
                  </a:lnTo>
                  <a:lnTo>
                    <a:pt x="213" y="100"/>
                  </a:lnTo>
                  <a:lnTo>
                    <a:pt x="222" y="97"/>
                  </a:lnTo>
                  <a:lnTo>
                    <a:pt x="232" y="95"/>
                  </a:lnTo>
                  <a:lnTo>
                    <a:pt x="241" y="93"/>
                  </a:lnTo>
                  <a:lnTo>
                    <a:pt x="253" y="90"/>
                  </a:lnTo>
                  <a:lnTo>
                    <a:pt x="262" y="88"/>
                  </a:lnTo>
                  <a:lnTo>
                    <a:pt x="274" y="88"/>
                  </a:lnTo>
                  <a:lnTo>
                    <a:pt x="284" y="85"/>
                  </a:lnTo>
                  <a:lnTo>
                    <a:pt x="296" y="85"/>
                  </a:lnTo>
                  <a:lnTo>
                    <a:pt x="305" y="85"/>
                  </a:lnTo>
                  <a:lnTo>
                    <a:pt x="317" y="85"/>
                  </a:lnTo>
                  <a:lnTo>
                    <a:pt x="326" y="88"/>
                  </a:lnTo>
                  <a:lnTo>
                    <a:pt x="338" y="88"/>
                  </a:lnTo>
                  <a:lnTo>
                    <a:pt x="348" y="90"/>
                  </a:lnTo>
                  <a:lnTo>
                    <a:pt x="359" y="90"/>
                  </a:lnTo>
                  <a:lnTo>
                    <a:pt x="369" y="93"/>
                  </a:lnTo>
                  <a:lnTo>
                    <a:pt x="378" y="97"/>
                  </a:lnTo>
                  <a:lnTo>
                    <a:pt x="390" y="100"/>
                  </a:lnTo>
                  <a:lnTo>
                    <a:pt x="399" y="102"/>
                  </a:lnTo>
                  <a:lnTo>
                    <a:pt x="411" y="107"/>
                  </a:lnTo>
                  <a:lnTo>
                    <a:pt x="324" y="22"/>
                  </a:lnTo>
                  <a:lnTo>
                    <a:pt x="314" y="17"/>
                  </a:lnTo>
                  <a:lnTo>
                    <a:pt x="305" y="15"/>
                  </a:lnTo>
                  <a:lnTo>
                    <a:pt x="293" y="10"/>
                  </a:lnTo>
                  <a:lnTo>
                    <a:pt x="281" y="7"/>
                  </a:lnTo>
                  <a:lnTo>
                    <a:pt x="272" y="5"/>
                  </a:lnTo>
                  <a:lnTo>
                    <a:pt x="260" y="3"/>
                  </a:lnTo>
                  <a:lnTo>
                    <a:pt x="251" y="3"/>
                  </a:lnTo>
                  <a:lnTo>
                    <a:pt x="239" y="0"/>
                  </a:lnTo>
                  <a:lnTo>
                    <a:pt x="227" y="0"/>
                  </a:lnTo>
                  <a:lnTo>
                    <a:pt x="218" y="0"/>
                  </a:lnTo>
                  <a:lnTo>
                    <a:pt x="206" y="0"/>
                  </a:lnTo>
                  <a:lnTo>
                    <a:pt x="196" y="0"/>
                  </a:lnTo>
                  <a:lnTo>
                    <a:pt x="185" y="0"/>
                  </a:lnTo>
                  <a:lnTo>
                    <a:pt x="173" y="3"/>
                  </a:lnTo>
                  <a:lnTo>
                    <a:pt x="163" y="5"/>
                  </a:lnTo>
                  <a:lnTo>
                    <a:pt x="151" y="7"/>
                  </a:lnTo>
                  <a:lnTo>
                    <a:pt x="142" y="10"/>
                  </a:lnTo>
                  <a:lnTo>
                    <a:pt x="130" y="12"/>
                  </a:lnTo>
                  <a:lnTo>
                    <a:pt x="121" y="15"/>
                  </a:lnTo>
                  <a:lnTo>
                    <a:pt x="111" y="19"/>
                  </a:lnTo>
                  <a:lnTo>
                    <a:pt x="99" y="22"/>
                  </a:lnTo>
                  <a:lnTo>
                    <a:pt x="90" y="26"/>
                  </a:lnTo>
                  <a:lnTo>
                    <a:pt x="81" y="31"/>
                  </a:lnTo>
                  <a:lnTo>
                    <a:pt x="71" y="36"/>
                  </a:lnTo>
                  <a:lnTo>
                    <a:pt x="62" y="41"/>
                  </a:lnTo>
                  <a:lnTo>
                    <a:pt x="52" y="48"/>
                  </a:lnTo>
                  <a:lnTo>
                    <a:pt x="43" y="52"/>
                  </a:lnTo>
                  <a:lnTo>
                    <a:pt x="33" y="59"/>
                  </a:lnTo>
                  <a:lnTo>
                    <a:pt x="24" y="67"/>
                  </a:lnTo>
                  <a:lnTo>
                    <a:pt x="17" y="74"/>
                  </a:lnTo>
                  <a:lnTo>
                    <a:pt x="7" y="81"/>
                  </a:lnTo>
                  <a:lnTo>
                    <a:pt x="0" y="88"/>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37" name="Freeform 603"/>
            <p:cNvSpPr/>
            <p:nvPr/>
          </p:nvSpPr>
          <p:spPr bwMode="auto">
            <a:xfrm>
              <a:off x="974725" y="1751993"/>
              <a:ext cx="113192" cy="113193"/>
            </a:xfrm>
            <a:custGeom>
              <a:avLst/>
              <a:gdLst>
                <a:gd name="T0" fmla="*/ 0 w 90"/>
                <a:gd name="T1" fmla="*/ 0 h 90"/>
                <a:gd name="T2" fmla="*/ 83 w 90"/>
                <a:gd name="T3" fmla="*/ 83 h 90"/>
                <a:gd name="T4" fmla="*/ 90 w 90"/>
                <a:gd name="T5" fmla="*/ 90 h 90"/>
                <a:gd name="T6" fmla="*/ 7 w 90"/>
                <a:gd name="T7" fmla="*/ 8 h 90"/>
                <a:gd name="T8" fmla="*/ 0 w 90"/>
                <a:gd name="T9" fmla="*/ 0 h 90"/>
              </a:gdLst>
              <a:ahLst/>
              <a:cxnLst>
                <a:cxn ang="0">
                  <a:pos x="T0" y="T1"/>
                </a:cxn>
                <a:cxn ang="0">
                  <a:pos x="T2" y="T3"/>
                </a:cxn>
                <a:cxn ang="0">
                  <a:pos x="T4" y="T5"/>
                </a:cxn>
                <a:cxn ang="0">
                  <a:pos x="T6" y="T7"/>
                </a:cxn>
                <a:cxn ang="0">
                  <a:pos x="T8" y="T9"/>
                </a:cxn>
              </a:cxnLst>
              <a:rect l="0" t="0" r="r" b="b"/>
              <a:pathLst>
                <a:path w="90" h="90">
                  <a:moveTo>
                    <a:pt x="0" y="0"/>
                  </a:moveTo>
                  <a:lnTo>
                    <a:pt x="83" y="83"/>
                  </a:lnTo>
                  <a:lnTo>
                    <a:pt x="90" y="90"/>
                  </a:lnTo>
                  <a:lnTo>
                    <a:pt x="7" y="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38" name="Freeform 604"/>
            <p:cNvSpPr/>
            <p:nvPr/>
          </p:nvSpPr>
          <p:spPr bwMode="auto">
            <a:xfrm>
              <a:off x="974725" y="1751993"/>
              <a:ext cx="113192" cy="113193"/>
            </a:xfrm>
            <a:custGeom>
              <a:avLst/>
              <a:gdLst>
                <a:gd name="T0" fmla="*/ 0 w 90"/>
                <a:gd name="T1" fmla="*/ 0 h 90"/>
                <a:gd name="T2" fmla="*/ 83 w 90"/>
                <a:gd name="T3" fmla="*/ 83 h 90"/>
                <a:gd name="T4" fmla="*/ 90 w 90"/>
                <a:gd name="T5" fmla="*/ 90 h 90"/>
                <a:gd name="T6" fmla="*/ 7 w 90"/>
                <a:gd name="T7" fmla="*/ 8 h 90"/>
                <a:gd name="T8" fmla="*/ 0 w 90"/>
                <a:gd name="T9" fmla="*/ 0 h 90"/>
              </a:gdLst>
              <a:ahLst/>
              <a:cxnLst>
                <a:cxn ang="0">
                  <a:pos x="T0" y="T1"/>
                </a:cxn>
                <a:cxn ang="0">
                  <a:pos x="T2" y="T3"/>
                </a:cxn>
                <a:cxn ang="0">
                  <a:pos x="T4" y="T5"/>
                </a:cxn>
                <a:cxn ang="0">
                  <a:pos x="T6" y="T7"/>
                </a:cxn>
                <a:cxn ang="0">
                  <a:pos x="T8" y="T9"/>
                </a:cxn>
              </a:cxnLst>
              <a:rect l="0" t="0" r="r" b="b"/>
              <a:pathLst>
                <a:path w="90" h="90">
                  <a:moveTo>
                    <a:pt x="0" y="0"/>
                  </a:moveTo>
                  <a:lnTo>
                    <a:pt x="83" y="83"/>
                  </a:lnTo>
                  <a:lnTo>
                    <a:pt x="90" y="90"/>
                  </a:lnTo>
                  <a:lnTo>
                    <a:pt x="7" y="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39" name="Freeform 605"/>
            <p:cNvSpPr/>
            <p:nvPr/>
          </p:nvSpPr>
          <p:spPr bwMode="auto">
            <a:xfrm>
              <a:off x="870337" y="1915493"/>
              <a:ext cx="139604" cy="228900"/>
            </a:xfrm>
            <a:custGeom>
              <a:avLst/>
              <a:gdLst>
                <a:gd name="T0" fmla="*/ 111 w 111"/>
                <a:gd name="T1" fmla="*/ 182 h 182"/>
                <a:gd name="T2" fmla="*/ 111 w 111"/>
                <a:gd name="T3" fmla="*/ 175 h 182"/>
                <a:gd name="T4" fmla="*/ 111 w 111"/>
                <a:gd name="T5" fmla="*/ 168 h 182"/>
                <a:gd name="T6" fmla="*/ 111 w 111"/>
                <a:gd name="T7" fmla="*/ 161 h 182"/>
                <a:gd name="T8" fmla="*/ 111 w 111"/>
                <a:gd name="T9" fmla="*/ 154 h 182"/>
                <a:gd name="T10" fmla="*/ 109 w 111"/>
                <a:gd name="T11" fmla="*/ 149 h 182"/>
                <a:gd name="T12" fmla="*/ 109 w 111"/>
                <a:gd name="T13" fmla="*/ 142 h 182"/>
                <a:gd name="T14" fmla="*/ 109 w 111"/>
                <a:gd name="T15" fmla="*/ 135 h 182"/>
                <a:gd name="T16" fmla="*/ 107 w 111"/>
                <a:gd name="T17" fmla="*/ 128 h 182"/>
                <a:gd name="T18" fmla="*/ 104 w 111"/>
                <a:gd name="T19" fmla="*/ 123 h 182"/>
                <a:gd name="T20" fmla="*/ 104 w 111"/>
                <a:gd name="T21" fmla="*/ 116 h 182"/>
                <a:gd name="T22" fmla="*/ 102 w 111"/>
                <a:gd name="T23" fmla="*/ 109 h 182"/>
                <a:gd name="T24" fmla="*/ 97 w 111"/>
                <a:gd name="T25" fmla="*/ 104 h 182"/>
                <a:gd name="T26" fmla="*/ 95 w 111"/>
                <a:gd name="T27" fmla="*/ 97 h 182"/>
                <a:gd name="T28" fmla="*/ 93 w 111"/>
                <a:gd name="T29" fmla="*/ 92 h 182"/>
                <a:gd name="T30" fmla="*/ 90 w 111"/>
                <a:gd name="T31" fmla="*/ 85 h 182"/>
                <a:gd name="T32" fmla="*/ 85 w 111"/>
                <a:gd name="T33" fmla="*/ 81 h 182"/>
                <a:gd name="T34" fmla="*/ 3 w 111"/>
                <a:gd name="T35" fmla="*/ 3 h 182"/>
                <a:gd name="T36" fmla="*/ 5 w 111"/>
                <a:gd name="T37" fmla="*/ 10 h 182"/>
                <a:gd name="T38" fmla="*/ 10 w 111"/>
                <a:gd name="T39" fmla="*/ 17 h 182"/>
                <a:gd name="T40" fmla="*/ 12 w 111"/>
                <a:gd name="T41" fmla="*/ 22 h 182"/>
                <a:gd name="T42" fmla="*/ 15 w 111"/>
                <a:gd name="T43" fmla="*/ 29 h 182"/>
                <a:gd name="T44" fmla="*/ 17 w 111"/>
                <a:gd name="T45" fmla="*/ 36 h 182"/>
                <a:gd name="T46" fmla="*/ 19 w 111"/>
                <a:gd name="T47" fmla="*/ 40 h 182"/>
                <a:gd name="T48" fmla="*/ 22 w 111"/>
                <a:gd name="T49" fmla="*/ 48 h 182"/>
                <a:gd name="T50" fmla="*/ 24 w 111"/>
                <a:gd name="T51" fmla="*/ 55 h 182"/>
                <a:gd name="T52" fmla="*/ 24 w 111"/>
                <a:gd name="T53" fmla="*/ 62 h 182"/>
                <a:gd name="T54" fmla="*/ 26 w 111"/>
                <a:gd name="T55" fmla="*/ 69 h 182"/>
                <a:gd name="T56" fmla="*/ 26 w 111"/>
                <a:gd name="T57" fmla="*/ 74 h 182"/>
                <a:gd name="T58" fmla="*/ 26 w 111"/>
                <a:gd name="T59" fmla="*/ 81 h 182"/>
                <a:gd name="T60" fmla="*/ 26 w 111"/>
                <a:gd name="T61" fmla="*/ 88 h 182"/>
                <a:gd name="T62" fmla="*/ 26 w 111"/>
                <a:gd name="T63" fmla="*/ 95 h 182"/>
                <a:gd name="T64" fmla="*/ 26 w 111"/>
                <a:gd name="T65" fmla="*/ 10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1" h="182">
                  <a:moveTo>
                    <a:pt x="26" y="107"/>
                  </a:moveTo>
                  <a:lnTo>
                    <a:pt x="111" y="182"/>
                  </a:lnTo>
                  <a:lnTo>
                    <a:pt x="111" y="178"/>
                  </a:lnTo>
                  <a:lnTo>
                    <a:pt x="111" y="175"/>
                  </a:lnTo>
                  <a:lnTo>
                    <a:pt x="111" y="173"/>
                  </a:lnTo>
                  <a:lnTo>
                    <a:pt x="111" y="168"/>
                  </a:lnTo>
                  <a:lnTo>
                    <a:pt x="111" y="166"/>
                  </a:lnTo>
                  <a:lnTo>
                    <a:pt x="111" y="161"/>
                  </a:lnTo>
                  <a:lnTo>
                    <a:pt x="111" y="159"/>
                  </a:lnTo>
                  <a:lnTo>
                    <a:pt x="111" y="154"/>
                  </a:lnTo>
                  <a:lnTo>
                    <a:pt x="111" y="152"/>
                  </a:lnTo>
                  <a:lnTo>
                    <a:pt x="109" y="149"/>
                  </a:lnTo>
                  <a:lnTo>
                    <a:pt x="109" y="144"/>
                  </a:lnTo>
                  <a:lnTo>
                    <a:pt x="109" y="142"/>
                  </a:lnTo>
                  <a:lnTo>
                    <a:pt x="109" y="140"/>
                  </a:lnTo>
                  <a:lnTo>
                    <a:pt x="109" y="135"/>
                  </a:lnTo>
                  <a:lnTo>
                    <a:pt x="107" y="133"/>
                  </a:lnTo>
                  <a:lnTo>
                    <a:pt x="107" y="128"/>
                  </a:lnTo>
                  <a:lnTo>
                    <a:pt x="107" y="126"/>
                  </a:lnTo>
                  <a:lnTo>
                    <a:pt x="104" y="123"/>
                  </a:lnTo>
                  <a:lnTo>
                    <a:pt x="104" y="118"/>
                  </a:lnTo>
                  <a:lnTo>
                    <a:pt x="104" y="116"/>
                  </a:lnTo>
                  <a:lnTo>
                    <a:pt x="102" y="114"/>
                  </a:lnTo>
                  <a:lnTo>
                    <a:pt x="102" y="109"/>
                  </a:lnTo>
                  <a:lnTo>
                    <a:pt x="100" y="107"/>
                  </a:lnTo>
                  <a:lnTo>
                    <a:pt x="97" y="104"/>
                  </a:lnTo>
                  <a:lnTo>
                    <a:pt x="97" y="100"/>
                  </a:lnTo>
                  <a:lnTo>
                    <a:pt x="95" y="97"/>
                  </a:lnTo>
                  <a:lnTo>
                    <a:pt x="95" y="95"/>
                  </a:lnTo>
                  <a:lnTo>
                    <a:pt x="93" y="92"/>
                  </a:lnTo>
                  <a:lnTo>
                    <a:pt x="90" y="88"/>
                  </a:lnTo>
                  <a:lnTo>
                    <a:pt x="90" y="85"/>
                  </a:lnTo>
                  <a:lnTo>
                    <a:pt x="88" y="83"/>
                  </a:lnTo>
                  <a:lnTo>
                    <a:pt x="85" y="81"/>
                  </a:lnTo>
                  <a:lnTo>
                    <a:pt x="0" y="0"/>
                  </a:lnTo>
                  <a:lnTo>
                    <a:pt x="3" y="3"/>
                  </a:lnTo>
                  <a:lnTo>
                    <a:pt x="5" y="7"/>
                  </a:lnTo>
                  <a:lnTo>
                    <a:pt x="5" y="10"/>
                  </a:lnTo>
                  <a:lnTo>
                    <a:pt x="8" y="12"/>
                  </a:lnTo>
                  <a:lnTo>
                    <a:pt x="10" y="17"/>
                  </a:lnTo>
                  <a:lnTo>
                    <a:pt x="10" y="19"/>
                  </a:lnTo>
                  <a:lnTo>
                    <a:pt x="12" y="22"/>
                  </a:lnTo>
                  <a:lnTo>
                    <a:pt x="15" y="26"/>
                  </a:lnTo>
                  <a:lnTo>
                    <a:pt x="15" y="29"/>
                  </a:lnTo>
                  <a:lnTo>
                    <a:pt x="17" y="31"/>
                  </a:lnTo>
                  <a:lnTo>
                    <a:pt x="17" y="36"/>
                  </a:lnTo>
                  <a:lnTo>
                    <a:pt x="19" y="38"/>
                  </a:lnTo>
                  <a:lnTo>
                    <a:pt x="19" y="40"/>
                  </a:lnTo>
                  <a:lnTo>
                    <a:pt x="22" y="45"/>
                  </a:lnTo>
                  <a:lnTo>
                    <a:pt x="22" y="48"/>
                  </a:lnTo>
                  <a:lnTo>
                    <a:pt x="22" y="50"/>
                  </a:lnTo>
                  <a:lnTo>
                    <a:pt x="24" y="55"/>
                  </a:lnTo>
                  <a:lnTo>
                    <a:pt x="24" y="57"/>
                  </a:lnTo>
                  <a:lnTo>
                    <a:pt x="24" y="62"/>
                  </a:lnTo>
                  <a:lnTo>
                    <a:pt x="26" y="64"/>
                  </a:lnTo>
                  <a:lnTo>
                    <a:pt x="26" y="69"/>
                  </a:lnTo>
                  <a:lnTo>
                    <a:pt x="26" y="71"/>
                  </a:lnTo>
                  <a:lnTo>
                    <a:pt x="26" y="74"/>
                  </a:lnTo>
                  <a:lnTo>
                    <a:pt x="26" y="78"/>
                  </a:lnTo>
                  <a:lnTo>
                    <a:pt x="26" y="81"/>
                  </a:lnTo>
                  <a:lnTo>
                    <a:pt x="26" y="85"/>
                  </a:lnTo>
                  <a:lnTo>
                    <a:pt x="26" y="88"/>
                  </a:lnTo>
                  <a:lnTo>
                    <a:pt x="26" y="92"/>
                  </a:lnTo>
                  <a:lnTo>
                    <a:pt x="26" y="95"/>
                  </a:lnTo>
                  <a:lnTo>
                    <a:pt x="26" y="100"/>
                  </a:lnTo>
                  <a:lnTo>
                    <a:pt x="26" y="102"/>
                  </a:lnTo>
                  <a:lnTo>
                    <a:pt x="26" y="107"/>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40" name="Freeform 606"/>
            <p:cNvSpPr/>
            <p:nvPr/>
          </p:nvSpPr>
          <p:spPr bwMode="auto">
            <a:xfrm>
              <a:off x="870337" y="1915493"/>
              <a:ext cx="139604" cy="228900"/>
            </a:xfrm>
            <a:custGeom>
              <a:avLst/>
              <a:gdLst>
                <a:gd name="T0" fmla="*/ 111 w 111"/>
                <a:gd name="T1" fmla="*/ 182 h 182"/>
                <a:gd name="T2" fmla="*/ 111 w 111"/>
                <a:gd name="T3" fmla="*/ 175 h 182"/>
                <a:gd name="T4" fmla="*/ 111 w 111"/>
                <a:gd name="T5" fmla="*/ 168 h 182"/>
                <a:gd name="T6" fmla="*/ 111 w 111"/>
                <a:gd name="T7" fmla="*/ 161 h 182"/>
                <a:gd name="T8" fmla="*/ 111 w 111"/>
                <a:gd name="T9" fmla="*/ 154 h 182"/>
                <a:gd name="T10" fmla="*/ 109 w 111"/>
                <a:gd name="T11" fmla="*/ 149 h 182"/>
                <a:gd name="T12" fmla="*/ 109 w 111"/>
                <a:gd name="T13" fmla="*/ 142 h 182"/>
                <a:gd name="T14" fmla="*/ 109 w 111"/>
                <a:gd name="T15" fmla="*/ 135 h 182"/>
                <a:gd name="T16" fmla="*/ 107 w 111"/>
                <a:gd name="T17" fmla="*/ 128 h 182"/>
                <a:gd name="T18" fmla="*/ 104 w 111"/>
                <a:gd name="T19" fmla="*/ 123 h 182"/>
                <a:gd name="T20" fmla="*/ 104 w 111"/>
                <a:gd name="T21" fmla="*/ 116 h 182"/>
                <a:gd name="T22" fmla="*/ 102 w 111"/>
                <a:gd name="T23" fmla="*/ 109 h 182"/>
                <a:gd name="T24" fmla="*/ 97 w 111"/>
                <a:gd name="T25" fmla="*/ 104 h 182"/>
                <a:gd name="T26" fmla="*/ 95 w 111"/>
                <a:gd name="T27" fmla="*/ 97 h 182"/>
                <a:gd name="T28" fmla="*/ 93 w 111"/>
                <a:gd name="T29" fmla="*/ 92 h 182"/>
                <a:gd name="T30" fmla="*/ 90 w 111"/>
                <a:gd name="T31" fmla="*/ 85 h 182"/>
                <a:gd name="T32" fmla="*/ 85 w 111"/>
                <a:gd name="T33" fmla="*/ 81 h 182"/>
                <a:gd name="T34" fmla="*/ 3 w 111"/>
                <a:gd name="T35" fmla="*/ 3 h 182"/>
                <a:gd name="T36" fmla="*/ 5 w 111"/>
                <a:gd name="T37" fmla="*/ 10 h 182"/>
                <a:gd name="T38" fmla="*/ 10 w 111"/>
                <a:gd name="T39" fmla="*/ 17 h 182"/>
                <a:gd name="T40" fmla="*/ 12 w 111"/>
                <a:gd name="T41" fmla="*/ 22 h 182"/>
                <a:gd name="T42" fmla="*/ 15 w 111"/>
                <a:gd name="T43" fmla="*/ 29 h 182"/>
                <a:gd name="T44" fmla="*/ 17 w 111"/>
                <a:gd name="T45" fmla="*/ 36 h 182"/>
                <a:gd name="T46" fmla="*/ 19 w 111"/>
                <a:gd name="T47" fmla="*/ 40 h 182"/>
                <a:gd name="T48" fmla="*/ 22 w 111"/>
                <a:gd name="T49" fmla="*/ 48 h 182"/>
                <a:gd name="T50" fmla="*/ 24 w 111"/>
                <a:gd name="T51" fmla="*/ 55 h 182"/>
                <a:gd name="T52" fmla="*/ 24 w 111"/>
                <a:gd name="T53" fmla="*/ 62 h 182"/>
                <a:gd name="T54" fmla="*/ 26 w 111"/>
                <a:gd name="T55" fmla="*/ 69 h 182"/>
                <a:gd name="T56" fmla="*/ 26 w 111"/>
                <a:gd name="T57" fmla="*/ 74 h 182"/>
                <a:gd name="T58" fmla="*/ 26 w 111"/>
                <a:gd name="T59" fmla="*/ 81 h 182"/>
                <a:gd name="T60" fmla="*/ 26 w 111"/>
                <a:gd name="T61" fmla="*/ 88 h 182"/>
                <a:gd name="T62" fmla="*/ 26 w 111"/>
                <a:gd name="T63" fmla="*/ 95 h 182"/>
                <a:gd name="T64" fmla="*/ 26 w 111"/>
                <a:gd name="T65" fmla="*/ 10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1" h="182">
                  <a:moveTo>
                    <a:pt x="26" y="107"/>
                  </a:moveTo>
                  <a:lnTo>
                    <a:pt x="111" y="182"/>
                  </a:lnTo>
                  <a:lnTo>
                    <a:pt x="111" y="178"/>
                  </a:lnTo>
                  <a:lnTo>
                    <a:pt x="111" y="175"/>
                  </a:lnTo>
                  <a:lnTo>
                    <a:pt x="111" y="173"/>
                  </a:lnTo>
                  <a:lnTo>
                    <a:pt x="111" y="168"/>
                  </a:lnTo>
                  <a:lnTo>
                    <a:pt x="111" y="166"/>
                  </a:lnTo>
                  <a:lnTo>
                    <a:pt x="111" y="161"/>
                  </a:lnTo>
                  <a:lnTo>
                    <a:pt x="111" y="159"/>
                  </a:lnTo>
                  <a:lnTo>
                    <a:pt x="111" y="154"/>
                  </a:lnTo>
                  <a:lnTo>
                    <a:pt x="111" y="152"/>
                  </a:lnTo>
                  <a:lnTo>
                    <a:pt x="109" y="149"/>
                  </a:lnTo>
                  <a:lnTo>
                    <a:pt x="109" y="144"/>
                  </a:lnTo>
                  <a:lnTo>
                    <a:pt x="109" y="142"/>
                  </a:lnTo>
                  <a:lnTo>
                    <a:pt x="109" y="140"/>
                  </a:lnTo>
                  <a:lnTo>
                    <a:pt x="109" y="135"/>
                  </a:lnTo>
                  <a:lnTo>
                    <a:pt x="107" y="133"/>
                  </a:lnTo>
                  <a:lnTo>
                    <a:pt x="107" y="128"/>
                  </a:lnTo>
                  <a:lnTo>
                    <a:pt x="107" y="126"/>
                  </a:lnTo>
                  <a:lnTo>
                    <a:pt x="104" y="123"/>
                  </a:lnTo>
                  <a:lnTo>
                    <a:pt x="104" y="118"/>
                  </a:lnTo>
                  <a:lnTo>
                    <a:pt x="104" y="116"/>
                  </a:lnTo>
                  <a:lnTo>
                    <a:pt x="102" y="114"/>
                  </a:lnTo>
                  <a:lnTo>
                    <a:pt x="102" y="109"/>
                  </a:lnTo>
                  <a:lnTo>
                    <a:pt x="100" y="107"/>
                  </a:lnTo>
                  <a:lnTo>
                    <a:pt x="97" y="104"/>
                  </a:lnTo>
                  <a:lnTo>
                    <a:pt x="97" y="100"/>
                  </a:lnTo>
                  <a:lnTo>
                    <a:pt x="95" y="97"/>
                  </a:lnTo>
                  <a:lnTo>
                    <a:pt x="95" y="95"/>
                  </a:lnTo>
                  <a:lnTo>
                    <a:pt x="93" y="92"/>
                  </a:lnTo>
                  <a:lnTo>
                    <a:pt x="90" y="88"/>
                  </a:lnTo>
                  <a:lnTo>
                    <a:pt x="90" y="85"/>
                  </a:lnTo>
                  <a:lnTo>
                    <a:pt x="88" y="83"/>
                  </a:lnTo>
                  <a:lnTo>
                    <a:pt x="85" y="81"/>
                  </a:lnTo>
                  <a:lnTo>
                    <a:pt x="0" y="0"/>
                  </a:lnTo>
                  <a:lnTo>
                    <a:pt x="3" y="3"/>
                  </a:lnTo>
                  <a:lnTo>
                    <a:pt x="5" y="7"/>
                  </a:lnTo>
                  <a:lnTo>
                    <a:pt x="5" y="10"/>
                  </a:lnTo>
                  <a:lnTo>
                    <a:pt x="8" y="12"/>
                  </a:lnTo>
                  <a:lnTo>
                    <a:pt x="10" y="17"/>
                  </a:lnTo>
                  <a:lnTo>
                    <a:pt x="10" y="19"/>
                  </a:lnTo>
                  <a:lnTo>
                    <a:pt x="12" y="22"/>
                  </a:lnTo>
                  <a:lnTo>
                    <a:pt x="15" y="26"/>
                  </a:lnTo>
                  <a:lnTo>
                    <a:pt x="15" y="29"/>
                  </a:lnTo>
                  <a:lnTo>
                    <a:pt x="17" y="31"/>
                  </a:lnTo>
                  <a:lnTo>
                    <a:pt x="17" y="36"/>
                  </a:lnTo>
                  <a:lnTo>
                    <a:pt x="19" y="38"/>
                  </a:lnTo>
                  <a:lnTo>
                    <a:pt x="19" y="40"/>
                  </a:lnTo>
                  <a:lnTo>
                    <a:pt x="22" y="45"/>
                  </a:lnTo>
                  <a:lnTo>
                    <a:pt x="22" y="48"/>
                  </a:lnTo>
                  <a:lnTo>
                    <a:pt x="22" y="50"/>
                  </a:lnTo>
                  <a:lnTo>
                    <a:pt x="24" y="55"/>
                  </a:lnTo>
                  <a:lnTo>
                    <a:pt x="24" y="57"/>
                  </a:lnTo>
                  <a:lnTo>
                    <a:pt x="24" y="62"/>
                  </a:lnTo>
                  <a:lnTo>
                    <a:pt x="26" y="64"/>
                  </a:lnTo>
                  <a:lnTo>
                    <a:pt x="26" y="69"/>
                  </a:lnTo>
                  <a:lnTo>
                    <a:pt x="26" y="71"/>
                  </a:lnTo>
                  <a:lnTo>
                    <a:pt x="26" y="74"/>
                  </a:lnTo>
                  <a:lnTo>
                    <a:pt x="26" y="78"/>
                  </a:lnTo>
                  <a:lnTo>
                    <a:pt x="26" y="81"/>
                  </a:lnTo>
                  <a:lnTo>
                    <a:pt x="26" y="85"/>
                  </a:lnTo>
                  <a:lnTo>
                    <a:pt x="26" y="88"/>
                  </a:lnTo>
                  <a:lnTo>
                    <a:pt x="26" y="92"/>
                  </a:lnTo>
                  <a:lnTo>
                    <a:pt x="26" y="95"/>
                  </a:lnTo>
                  <a:lnTo>
                    <a:pt x="26" y="100"/>
                  </a:lnTo>
                  <a:lnTo>
                    <a:pt x="26" y="102"/>
                  </a:lnTo>
                  <a:lnTo>
                    <a:pt x="26" y="107"/>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41" name="Freeform 607"/>
            <p:cNvSpPr/>
            <p:nvPr/>
          </p:nvSpPr>
          <p:spPr bwMode="auto">
            <a:xfrm>
              <a:off x="870337" y="1751993"/>
              <a:ext cx="208777" cy="265374"/>
            </a:xfrm>
            <a:custGeom>
              <a:avLst/>
              <a:gdLst>
                <a:gd name="T0" fmla="*/ 0 w 166"/>
                <a:gd name="T1" fmla="*/ 130 h 211"/>
                <a:gd name="T2" fmla="*/ 85 w 166"/>
                <a:gd name="T3" fmla="*/ 211 h 211"/>
                <a:gd name="T4" fmla="*/ 166 w 166"/>
                <a:gd name="T5" fmla="*/ 83 h 211"/>
                <a:gd name="T6" fmla="*/ 83 w 166"/>
                <a:gd name="T7" fmla="*/ 0 h 211"/>
                <a:gd name="T8" fmla="*/ 0 w 166"/>
                <a:gd name="T9" fmla="*/ 130 h 211"/>
              </a:gdLst>
              <a:ahLst/>
              <a:cxnLst>
                <a:cxn ang="0">
                  <a:pos x="T0" y="T1"/>
                </a:cxn>
                <a:cxn ang="0">
                  <a:pos x="T2" y="T3"/>
                </a:cxn>
                <a:cxn ang="0">
                  <a:pos x="T4" y="T5"/>
                </a:cxn>
                <a:cxn ang="0">
                  <a:pos x="T6" y="T7"/>
                </a:cxn>
                <a:cxn ang="0">
                  <a:pos x="T8" y="T9"/>
                </a:cxn>
              </a:cxnLst>
              <a:rect l="0" t="0" r="r" b="b"/>
              <a:pathLst>
                <a:path w="166" h="211">
                  <a:moveTo>
                    <a:pt x="0" y="130"/>
                  </a:moveTo>
                  <a:lnTo>
                    <a:pt x="85" y="211"/>
                  </a:lnTo>
                  <a:lnTo>
                    <a:pt x="166" y="83"/>
                  </a:lnTo>
                  <a:lnTo>
                    <a:pt x="83" y="0"/>
                  </a:lnTo>
                  <a:lnTo>
                    <a:pt x="0" y="13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42" name="Freeform 608"/>
            <p:cNvSpPr/>
            <p:nvPr/>
          </p:nvSpPr>
          <p:spPr bwMode="auto">
            <a:xfrm>
              <a:off x="870337" y="1751993"/>
              <a:ext cx="208777" cy="265374"/>
            </a:xfrm>
            <a:custGeom>
              <a:avLst/>
              <a:gdLst>
                <a:gd name="T0" fmla="*/ 0 w 166"/>
                <a:gd name="T1" fmla="*/ 130 h 211"/>
                <a:gd name="T2" fmla="*/ 85 w 166"/>
                <a:gd name="T3" fmla="*/ 211 h 211"/>
                <a:gd name="T4" fmla="*/ 166 w 166"/>
                <a:gd name="T5" fmla="*/ 83 h 211"/>
                <a:gd name="T6" fmla="*/ 83 w 166"/>
                <a:gd name="T7" fmla="*/ 0 h 211"/>
                <a:gd name="T8" fmla="*/ 0 w 166"/>
                <a:gd name="T9" fmla="*/ 130 h 211"/>
              </a:gdLst>
              <a:ahLst/>
              <a:cxnLst>
                <a:cxn ang="0">
                  <a:pos x="T0" y="T1"/>
                </a:cxn>
                <a:cxn ang="0">
                  <a:pos x="T2" y="T3"/>
                </a:cxn>
                <a:cxn ang="0">
                  <a:pos x="T4" y="T5"/>
                </a:cxn>
                <a:cxn ang="0">
                  <a:pos x="T6" y="T7"/>
                </a:cxn>
                <a:cxn ang="0">
                  <a:pos x="T8" y="T9"/>
                </a:cxn>
              </a:cxnLst>
              <a:rect l="0" t="0" r="r" b="b"/>
              <a:pathLst>
                <a:path w="166" h="211">
                  <a:moveTo>
                    <a:pt x="0" y="130"/>
                  </a:moveTo>
                  <a:lnTo>
                    <a:pt x="85" y="211"/>
                  </a:lnTo>
                  <a:lnTo>
                    <a:pt x="166" y="83"/>
                  </a:lnTo>
                  <a:lnTo>
                    <a:pt x="83" y="0"/>
                  </a:lnTo>
                  <a:lnTo>
                    <a:pt x="0" y="13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43" name="Freeform 609"/>
            <p:cNvSpPr/>
            <p:nvPr/>
          </p:nvSpPr>
          <p:spPr bwMode="auto">
            <a:xfrm>
              <a:off x="1111814" y="2358201"/>
              <a:ext cx="242735" cy="134573"/>
            </a:xfrm>
            <a:custGeom>
              <a:avLst/>
              <a:gdLst>
                <a:gd name="T0" fmla="*/ 115 w 193"/>
                <a:gd name="T1" fmla="*/ 38 h 107"/>
                <a:gd name="T2" fmla="*/ 193 w 193"/>
                <a:gd name="T3" fmla="*/ 107 h 107"/>
                <a:gd name="T4" fmla="*/ 80 w 193"/>
                <a:gd name="T5" fmla="*/ 69 h 107"/>
                <a:gd name="T6" fmla="*/ 0 w 193"/>
                <a:gd name="T7" fmla="*/ 0 h 107"/>
                <a:gd name="T8" fmla="*/ 115 w 193"/>
                <a:gd name="T9" fmla="*/ 38 h 107"/>
              </a:gdLst>
              <a:ahLst/>
              <a:cxnLst>
                <a:cxn ang="0">
                  <a:pos x="T0" y="T1"/>
                </a:cxn>
                <a:cxn ang="0">
                  <a:pos x="T2" y="T3"/>
                </a:cxn>
                <a:cxn ang="0">
                  <a:pos x="T4" y="T5"/>
                </a:cxn>
                <a:cxn ang="0">
                  <a:pos x="T6" y="T7"/>
                </a:cxn>
                <a:cxn ang="0">
                  <a:pos x="T8" y="T9"/>
                </a:cxn>
              </a:cxnLst>
              <a:rect l="0" t="0" r="r" b="b"/>
              <a:pathLst>
                <a:path w="193" h="107">
                  <a:moveTo>
                    <a:pt x="115" y="38"/>
                  </a:moveTo>
                  <a:lnTo>
                    <a:pt x="193" y="107"/>
                  </a:lnTo>
                  <a:lnTo>
                    <a:pt x="80" y="69"/>
                  </a:lnTo>
                  <a:lnTo>
                    <a:pt x="0" y="0"/>
                  </a:lnTo>
                  <a:lnTo>
                    <a:pt x="115" y="38"/>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44" name="Freeform 610"/>
            <p:cNvSpPr/>
            <p:nvPr/>
          </p:nvSpPr>
          <p:spPr bwMode="auto">
            <a:xfrm>
              <a:off x="1111814" y="2358201"/>
              <a:ext cx="242735" cy="134573"/>
            </a:xfrm>
            <a:custGeom>
              <a:avLst/>
              <a:gdLst>
                <a:gd name="T0" fmla="*/ 115 w 193"/>
                <a:gd name="T1" fmla="*/ 38 h 107"/>
                <a:gd name="T2" fmla="*/ 193 w 193"/>
                <a:gd name="T3" fmla="*/ 107 h 107"/>
                <a:gd name="T4" fmla="*/ 80 w 193"/>
                <a:gd name="T5" fmla="*/ 69 h 107"/>
                <a:gd name="T6" fmla="*/ 0 w 193"/>
                <a:gd name="T7" fmla="*/ 0 h 107"/>
                <a:gd name="T8" fmla="*/ 115 w 193"/>
                <a:gd name="T9" fmla="*/ 38 h 107"/>
              </a:gdLst>
              <a:ahLst/>
              <a:cxnLst>
                <a:cxn ang="0">
                  <a:pos x="T0" y="T1"/>
                </a:cxn>
                <a:cxn ang="0">
                  <a:pos x="T2" y="T3"/>
                </a:cxn>
                <a:cxn ang="0">
                  <a:pos x="T4" y="T5"/>
                </a:cxn>
                <a:cxn ang="0">
                  <a:pos x="T6" y="T7"/>
                </a:cxn>
                <a:cxn ang="0">
                  <a:pos x="T8" y="T9"/>
                </a:cxn>
              </a:cxnLst>
              <a:rect l="0" t="0" r="r" b="b"/>
              <a:pathLst>
                <a:path w="193" h="107">
                  <a:moveTo>
                    <a:pt x="115" y="38"/>
                  </a:moveTo>
                  <a:lnTo>
                    <a:pt x="193" y="107"/>
                  </a:lnTo>
                  <a:lnTo>
                    <a:pt x="80" y="69"/>
                  </a:lnTo>
                  <a:lnTo>
                    <a:pt x="0" y="0"/>
                  </a:lnTo>
                  <a:lnTo>
                    <a:pt x="115" y="38"/>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45" name="Freeform 611"/>
            <p:cNvSpPr/>
            <p:nvPr/>
          </p:nvSpPr>
          <p:spPr bwMode="auto">
            <a:xfrm>
              <a:off x="1064022" y="2358201"/>
              <a:ext cx="148408" cy="134573"/>
            </a:xfrm>
            <a:custGeom>
              <a:avLst/>
              <a:gdLst>
                <a:gd name="T0" fmla="*/ 38 w 118"/>
                <a:gd name="T1" fmla="*/ 0 h 107"/>
                <a:gd name="T2" fmla="*/ 118 w 118"/>
                <a:gd name="T3" fmla="*/ 69 h 107"/>
                <a:gd name="T4" fmla="*/ 80 w 118"/>
                <a:gd name="T5" fmla="*/ 107 h 107"/>
                <a:gd name="T6" fmla="*/ 0 w 118"/>
                <a:gd name="T7" fmla="*/ 38 h 107"/>
                <a:gd name="T8" fmla="*/ 38 w 118"/>
                <a:gd name="T9" fmla="*/ 0 h 107"/>
              </a:gdLst>
              <a:ahLst/>
              <a:cxnLst>
                <a:cxn ang="0">
                  <a:pos x="T0" y="T1"/>
                </a:cxn>
                <a:cxn ang="0">
                  <a:pos x="T2" y="T3"/>
                </a:cxn>
                <a:cxn ang="0">
                  <a:pos x="T4" y="T5"/>
                </a:cxn>
                <a:cxn ang="0">
                  <a:pos x="T6" y="T7"/>
                </a:cxn>
                <a:cxn ang="0">
                  <a:pos x="T8" y="T9"/>
                </a:cxn>
              </a:cxnLst>
              <a:rect l="0" t="0" r="r" b="b"/>
              <a:pathLst>
                <a:path w="118" h="107">
                  <a:moveTo>
                    <a:pt x="38" y="0"/>
                  </a:moveTo>
                  <a:lnTo>
                    <a:pt x="118" y="69"/>
                  </a:lnTo>
                  <a:lnTo>
                    <a:pt x="80" y="107"/>
                  </a:lnTo>
                  <a:lnTo>
                    <a:pt x="0" y="38"/>
                  </a:lnTo>
                  <a:lnTo>
                    <a:pt x="3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46" name="Freeform 612"/>
            <p:cNvSpPr/>
            <p:nvPr/>
          </p:nvSpPr>
          <p:spPr bwMode="auto">
            <a:xfrm>
              <a:off x="1064022" y="2358201"/>
              <a:ext cx="148408" cy="134573"/>
            </a:xfrm>
            <a:custGeom>
              <a:avLst/>
              <a:gdLst>
                <a:gd name="T0" fmla="*/ 38 w 118"/>
                <a:gd name="T1" fmla="*/ 0 h 107"/>
                <a:gd name="T2" fmla="*/ 118 w 118"/>
                <a:gd name="T3" fmla="*/ 69 h 107"/>
                <a:gd name="T4" fmla="*/ 80 w 118"/>
                <a:gd name="T5" fmla="*/ 107 h 107"/>
                <a:gd name="T6" fmla="*/ 0 w 118"/>
                <a:gd name="T7" fmla="*/ 38 h 107"/>
                <a:gd name="T8" fmla="*/ 38 w 118"/>
                <a:gd name="T9" fmla="*/ 0 h 107"/>
              </a:gdLst>
              <a:ahLst/>
              <a:cxnLst>
                <a:cxn ang="0">
                  <a:pos x="T0" y="T1"/>
                </a:cxn>
                <a:cxn ang="0">
                  <a:pos x="T2" y="T3"/>
                </a:cxn>
                <a:cxn ang="0">
                  <a:pos x="T4" y="T5"/>
                </a:cxn>
                <a:cxn ang="0">
                  <a:pos x="T6" y="T7"/>
                </a:cxn>
                <a:cxn ang="0">
                  <a:pos x="T8" y="T9"/>
                </a:cxn>
              </a:cxnLst>
              <a:rect l="0" t="0" r="r" b="b"/>
              <a:pathLst>
                <a:path w="118" h="107">
                  <a:moveTo>
                    <a:pt x="38" y="0"/>
                  </a:moveTo>
                  <a:lnTo>
                    <a:pt x="118" y="69"/>
                  </a:lnTo>
                  <a:lnTo>
                    <a:pt x="80" y="107"/>
                  </a:lnTo>
                  <a:lnTo>
                    <a:pt x="0" y="38"/>
                  </a:lnTo>
                  <a:lnTo>
                    <a:pt x="3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47" name="Freeform 613"/>
            <p:cNvSpPr/>
            <p:nvPr/>
          </p:nvSpPr>
          <p:spPr bwMode="auto">
            <a:xfrm>
              <a:off x="1064022" y="2405994"/>
              <a:ext cx="160985" cy="217581"/>
            </a:xfrm>
            <a:custGeom>
              <a:avLst/>
              <a:gdLst>
                <a:gd name="T0" fmla="*/ 0 w 128"/>
                <a:gd name="T1" fmla="*/ 0 h 173"/>
                <a:gd name="T2" fmla="*/ 80 w 128"/>
                <a:gd name="T3" fmla="*/ 69 h 173"/>
                <a:gd name="T4" fmla="*/ 128 w 128"/>
                <a:gd name="T5" fmla="*/ 173 h 173"/>
                <a:gd name="T6" fmla="*/ 50 w 128"/>
                <a:gd name="T7" fmla="*/ 109 h 173"/>
                <a:gd name="T8" fmla="*/ 0 w 128"/>
                <a:gd name="T9" fmla="*/ 0 h 173"/>
              </a:gdLst>
              <a:ahLst/>
              <a:cxnLst>
                <a:cxn ang="0">
                  <a:pos x="T0" y="T1"/>
                </a:cxn>
                <a:cxn ang="0">
                  <a:pos x="T2" y="T3"/>
                </a:cxn>
                <a:cxn ang="0">
                  <a:pos x="T4" y="T5"/>
                </a:cxn>
                <a:cxn ang="0">
                  <a:pos x="T6" y="T7"/>
                </a:cxn>
                <a:cxn ang="0">
                  <a:pos x="T8" y="T9"/>
                </a:cxn>
              </a:cxnLst>
              <a:rect l="0" t="0" r="r" b="b"/>
              <a:pathLst>
                <a:path w="128" h="173">
                  <a:moveTo>
                    <a:pt x="0" y="0"/>
                  </a:moveTo>
                  <a:lnTo>
                    <a:pt x="80" y="69"/>
                  </a:lnTo>
                  <a:lnTo>
                    <a:pt x="128" y="173"/>
                  </a:lnTo>
                  <a:lnTo>
                    <a:pt x="50" y="10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48" name="Freeform 614"/>
            <p:cNvSpPr/>
            <p:nvPr/>
          </p:nvSpPr>
          <p:spPr bwMode="auto">
            <a:xfrm>
              <a:off x="1064022" y="2405994"/>
              <a:ext cx="160985" cy="217581"/>
            </a:xfrm>
            <a:custGeom>
              <a:avLst/>
              <a:gdLst>
                <a:gd name="T0" fmla="*/ 0 w 128"/>
                <a:gd name="T1" fmla="*/ 0 h 173"/>
                <a:gd name="T2" fmla="*/ 80 w 128"/>
                <a:gd name="T3" fmla="*/ 69 h 173"/>
                <a:gd name="T4" fmla="*/ 128 w 128"/>
                <a:gd name="T5" fmla="*/ 173 h 173"/>
                <a:gd name="T6" fmla="*/ 50 w 128"/>
                <a:gd name="T7" fmla="*/ 109 h 173"/>
                <a:gd name="T8" fmla="*/ 0 w 128"/>
                <a:gd name="T9" fmla="*/ 0 h 173"/>
              </a:gdLst>
              <a:ahLst/>
              <a:cxnLst>
                <a:cxn ang="0">
                  <a:pos x="T0" y="T1"/>
                </a:cxn>
                <a:cxn ang="0">
                  <a:pos x="T2" y="T3"/>
                </a:cxn>
                <a:cxn ang="0">
                  <a:pos x="T4" y="T5"/>
                </a:cxn>
                <a:cxn ang="0">
                  <a:pos x="T6" y="T7"/>
                </a:cxn>
                <a:cxn ang="0">
                  <a:pos x="T8" y="T9"/>
                </a:cxn>
              </a:cxnLst>
              <a:rect l="0" t="0" r="r" b="b"/>
              <a:pathLst>
                <a:path w="128" h="173">
                  <a:moveTo>
                    <a:pt x="0" y="0"/>
                  </a:moveTo>
                  <a:lnTo>
                    <a:pt x="80" y="69"/>
                  </a:lnTo>
                  <a:lnTo>
                    <a:pt x="128" y="173"/>
                  </a:lnTo>
                  <a:lnTo>
                    <a:pt x="50" y="10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49" name="Freeform 615"/>
            <p:cNvSpPr/>
            <p:nvPr/>
          </p:nvSpPr>
          <p:spPr bwMode="auto">
            <a:xfrm>
              <a:off x="1072826" y="2543083"/>
              <a:ext cx="152181" cy="121996"/>
            </a:xfrm>
            <a:custGeom>
              <a:avLst/>
              <a:gdLst>
                <a:gd name="T0" fmla="*/ 43 w 121"/>
                <a:gd name="T1" fmla="*/ 0 h 97"/>
                <a:gd name="T2" fmla="*/ 121 w 121"/>
                <a:gd name="T3" fmla="*/ 64 h 97"/>
                <a:gd name="T4" fmla="*/ 80 w 121"/>
                <a:gd name="T5" fmla="*/ 97 h 97"/>
                <a:gd name="T6" fmla="*/ 0 w 121"/>
                <a:gd name="T7" fmla="*/ 35 h 97"/>
                <a:gd name="T8" fmla="*/ 43 w 121"/>
                <a:gd name="T9" fmla="*/ 0 h 97"/>
              </a:gdLst>
              <a:ahLst/>
              <a:cxnLst>
                <a:cxn ang="0">
                  <a:pos x="T0" y="T1"/>
                </a:cxn>
                <a:cxn ang="0">
                  <a:pos x="T2" y="T3"/>
                </a:cxn>
                <a:cxn ang="0">
                  <a:pos x="T4" y="T5"/>
                </a:cxn>
                <a:cxn ang="0">
                  <a:pos x="T6" y="T7"/>
                </a:cxn>
                <a:cxn ang="0">
                  <a:pos x="T8" y="T9"/>
                </a:cxn>
              </a:cxnLst>
              <a:rect l="0" t="0" r="r" b="b"/>
              <a:pathLst>
                <a:path w="121" h="97">
                  <a:moveTo>
                    <a:pt x="43" y="0"/>
                  </a:moveTo>
                  <a:lnTo>
                    <a:pt x="121" y="64"/>
                  </a:lnTo>
                  <a:lnTo>
                    <a:pt x="80" y="97"/>
                  </a:lnTo>
                  <a:lnTo>
                    <a:pt x="0" y="35"/>
                  </a:lnTo>
                  <a:lnTo>
                    <a:pt x="4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50" name="Freeform 616"/>
            <p:cNvSpPr/>
            <p:nvPr/>
          </p:nvSpPr>
          <p:spPr bwMode="auto">
            <a:xfrm>
              <a:off x="1072826" y="2543083"/>
              <a:ext cx="152181" cy="121996"/>
            </a:xfrm>
            <a:custGeom>
              <a:avLst/>
              <a:gdLst>
                <a:gd name="T0" fmla="*/ 43 w 121"/>
                <a:gd name="T1" fmla="*/ 0 h 97"/>
                <a:gd name="T2" fmla="*/ 121 w 121"/>
                <a:gd name="T3" fmla="*/ 64 h 97"/>
                <a:gd name="T4" fmla="*/ 80 w 121"/>
                <a:gd name="T5" fmla="*/ 97 h 97"/>
                <a:gd name="T6" fmla="*/ 0 w 121"/>
                <a:gd name="T7" fmla="*/ 35 h 97"/>
                <a:gd name="T8" fmla="*/ 43 w 121"/>
                <a:gd name="T9" fmla="*/ 0 h 97"/>
              </a:gdLst>
              <a:ahLst/>
              <a:cxnLst>
                <a:cxn ang="0">
                  <a:pos x="T0" y="T1"/>
                </a:cxn>
                <a:cxn ang="0">
                  <a:pos x="T2" y="T3"/>
                </a:cxn>
                <a:cxn ang="0">
                  <a:pos x="T4" y="T5"/>
                </a:cxn>
                <a:cxn ang="0">
                  <a:pos x="T6" y="T7"/>
                </a:cxn>
                <a:cxn ang="0">
                  <a:pos x="T8" y="T9"/>
                </a:cxn>
              </a:cxnLst>
              <a:rect l="0" t="0" r="r" b="b"/>
              <a:pathLst>
                <a:path w="121" h="97">
                  <a:moveTo>
                    <a:pt x="43" y="0"/>
                  </a:moveTo>
                  <a:lnTo>
                    <a:pt x="121" y="64"/>
                  </a:lnTo>
                  <a:lnTo>
                    <a:pt x="80" y="97"/>
                  </a:lnTo>
                  <a:lnTo>
                    <a:pt x="0" y="35"/>
                  </a:lnTo>
                  <a:lnTo>
                    <a:pt x="4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51" name="Freeform 617"/>
            <p:cNvSpPr/>
            <p:nvPr/>
          </p:nvSpPr>
          <p:spPr bwMode="auto">
            <a:xfrm>
              <a:off x="891718" y="2486486"/>
              <a:ext cx="166016" cy="106904"/>
            </a:xfrm>
            <a:custGeom>
              <a:avLst/>
              <a:gdLst>
                <a:gd name="T0" fmla="*/ 50 w 132"/>
                <a:gd name="T1" fmla="*/ 0 h 85"/>
                <a:gd name="T2" fmla="*/ 132 w 132"/>
                <a:gd name="T3" fmla="*/ 64 h 85"/>
                <a:gd name="T4" fmla="*/ 85 w 132"/>
                <a:gd name="T5" fmla="*/ 85 h 85"/>
                <a:gd name="T6" fmla="*/ 0 w 132"/>
                <a:gd name="T7" fmla="*/ 21 h 85"/>
                <a:gd name="T8" fmla="*/ 50 w 132"/>
                <a:gd name="T9" fmla="*/ 0 h 85"/>
              </a:gdLst>
              <a:ahLst/>
              <a:cxnLst>
                <a:cxn ang="0">
                  <a:pos x="T0" y="T1"/>
                </a:cxn>
                <a:cxn ang="0">
                  <a:pos x="T2" y="T3"/>
                </a:cxn>
                <a:cxn ang="0">
                  <a:pos x="T4" y="T5"/>
                </a:cxn>
                <a:cxn ang="0">
                  <a:pos x="T6" y="T7"/>
                </a:cxn>
                <a:cxn ang="0">
                  <a:pos x="T8" y="T9"/>
                </a:cxn>
              </a:cxnLst>
              <a:rect l="0" t="0" r="r" b="b"/>
              <a:pathLst>
                <a:path w="132" h="85">
                  <a:moveTo>
                    <a:pt x="50" y="0"/>
                  </a:moveTo>
                  <a:lnTo>
                    <a:pt x="132" y="64"/>
                  </a:lnTo>
                  <a:lnTo>
                    <a:pt x="85" y="85"/>
                  </a:lnTo>
                  <a:lnTo>
                    <a:pt x="0" y="21"/>
                  </a:lnTo>
                  <a:lnTo>
                    <a:pt x="5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52" name="Freeform 618"/>
            <p:cNvSpPr/>
            <p:nvPr/>
          </p:nvSpPr>
          <p:spPr bwMode="auto">
            <a:xfrm>
              <a:off x="891718" y="2486486"/>
              <a:ext cx="166016" cy="106904"/>
            </a:xfrm>
            <a:custGeom>
              <a:avLst/>
              <a:gdLst>
                <a:gd name="T0" fmla="*/ 50 w 132"/>
                <a:gd name="T1" fmla="*/ 0 h 85"/>
                <a:gd name="T2" fmla="*/ 132 w 132"/>
                <a:gd name="T3" fmla="*/ 64 h 85"/>
                <a:gd name="T4" fmla="*/ 85 w 132"/>
                <a:gd name="T5" fmla="*/ 85 h 85"/>
                <a:gd name="T6" fmla="*/ 0 w 132"/>
                <a:gd name="T7" fmla="*/ 21 h 85"/>
                <a:gd name="T8" fmla="*/ 50 w 132"/>
                <a:gd name="T9" fmla="*/ 0 h 85"/>
              </a:gdLst>
              <a:ahLst/>
              <a:cxnLst>
                <a:cxn ang="0">
                  <a:pos x="T0" y="T1"/>
                </a:cxn>
                <a:cxn ang="0">
                  <a:pos x="T2" y="T3"/>
                </a:cxn>
                <a:cxn ang="0">
                  <a:pos x="T4" y="T5"/>
                </a:cxn>
                <a:cxn ang="0">
                  <a:pos x="T6" y="T7"/>
                </a:cxn>
                <a:cxn ang="0">
                  <a:pos x="T8" y="T9"/>
                </a:cxn>
              </a:cxnLst>
              <a:rect l="0" t="0" r="r" b="b"/>
              <a:pathLst>
                <a:path w="132" h="85">
                  <a:moveTo>
                    <a:pt x="50" y="0"/>
                  </a:moveTo>
                  <a:lnTo>
                    <a:pt x="132" y="64"/>
                  </a:lnTo>
                  <a:lnTo>
                    <a:pt x="85" y="85"/>
                  </a:lnTo>
                  <a:lnTo>
                    <a:pt x="0" y="21"/>
                  </a:lnTo>
                  <a:lnTo>
                    <a:pt x="5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53" name="Freeform 619"/>
            <p:cNvSpPr/>
            <p:nvPr/>
          </p:nvSpPr>
          <p:spPr bwMode="auto">
            <a:xfrm>
              <a:off x="891718" y="2512898"/>
              <a:ext cx="113192" cy="226385"/>
            </a:xfrm>
            <a:custGeom>
              <a:avLst/>
              <a:gdLst>
                <a:gd name="T0" fmla="*/ 0 w 90"/>
                <a:gd name="T1" fmla="*/ 0 h 180"/>
                <a:gd name="T2" fmla="*/ 85 w 90"/>
                <a:gd name="T3" fmla="*/ 64 h 180"/>
                <a:gd name="T4" fmla="*/ 90 w 90"/>
                <a:gd name="T5" fmla="*/ 180 h 180"/>
                <a:gd name="T6" fmla="*/ 5 w 90"/>
                <a:gd name="T7" fmla="*/ 118 h 180"/>
                <a:gd name="T8" fmla="*/ 0 w 90"/>
                <a:gd name="T9" fmla="*/ 0 h 180"/>
              </a:gdLst>
              <a:ahLst/>
              <a:cxnLst>
                <a:cxn ang="0">
                  <a:pos x="T0" y="T1"/>
                </a:cxn>
                <a:cxn ang="0">
                  <a:pos x="T2" y="T3"/>
                </a:cxn>
                <a:cxn ang="0">
                  <a:pos x="T4" y="T5"/>
                </a:cxn>
                <a:cxn ang="0">
                  <a:pos x="T6" y="T7"/>
                </a:cxn>
                <a:cxn ang="0">
                  <a:pos x="T8" y="T9"/>
                </a:cxn>
              </a:cxnLst>
              <a:rect l="0" t="0" r="r" b="b"/>
              <a:pathLst>
                <a:path w="90" h="180">
                  <a:moveTo>
                    <a:pt x="0" y="0"/>
                  </a:moveTo>
                  <a:lnTo>
                    <a:pt x="85" y="64"/>
                  </a:lnTo>
                  <a:lnTo>
                    <a:pt x="90" y="180"/>
                  </a:lnTo>
                  <a:lnTo>
                    <a:pt x="5" y="11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54" name="Freeform 620"/>
            <p:cNvSpPr/>
            <p:nvPr/>
          </p:nvSpPr>
          <p:spPr bwMode="auto">
            <a:xfrm>
              <a:off x="891718" y="2512898"/>
              <a:ext cx="113192" cy="226385"/>
            </a:xfrm>
            <a:custGeom>
              <a:avLst/>
              <a:gdLst>
                <a:gd name="T0" fmla="*/ 0 w 90"/>
                <a:gd name="T1" fmla="*/ 0 h 180"/>
                <a:gd name="T2" fmla="*/ 85 w 90"/>
                <a:gd name="T3" fmla="*/ 64 h 180"/>
                <a:gd name="T4" fmla="*/ 90 w 90"/>
                <a:gd name="T5" fmla="*/ 180 h 180"/>
                <a:gd name="T6" fmla="*/ 5 w 90"/>
                <a:gd name="T7" fmla="*/ 118 h 180"/>
                <a:gd name="T8" fmla="*/ 0 w 90"/>
                <a:gd name="T9" fmla="*/ 0 h 180"/>
              </a:gdLst>
              <a:ahLst/>
              <a:cxnLst>
                <a:cxn ang="0">
                  <a:pos x="T0" y="T1"/>
                </a:cxn>
                <a:cxn ang="0">
                  <a:pos x="T2" y="T3"/>
                </a:cxn>
                <a:cxn ang="0">
                  <a:pos x="T4" y="T5"/>
                </a:cxn>
                <a:cxn ang="0">
                  <a:pos x="T6" y="T7"/>
                </a:cxn>
                <a:cxn ang="0">
                  <a:pos x="T8" y="T9"/>
                </a:cxn>
              </a:cxnLst>
              <a:rect l="0" t="0" r="r" b="b"/>
              <a:pathLst>
                <a:path w="90" h="180">
                  <a:moveTo>
                    <a:pt x="0" y="0"/>
                  </a:moveTo>
                  <a:lnTo>
                    <a:pt x="85" y="64"/>
                  </a:lnTo>
                  <a:lnTo>
                    <a:pt x="90" y="180"/>
                  </a:lnTo>
                  <a:lnTo>
                    <a:pt x="5" y="11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55" name="Freeform 621"/>
            <p:cNvSpPr/>
            <p:nvPr/>
          </p:nvSpPr>
          <p:spPr bwMode="auto">
            <a:xfrm>
              <a:off x="832606" y="2661306"/>
              <a:ext cx="172304" cy="95585"/>
            </a:xfrm>
            <a:custGeom>
              <a:avLst/>
              <a:gdLst>
                <a:gd name="T0" fmla="*/ 52 w 137"/>
                <a:gd name="T1" fmla="*/ 0 h 76"/>
                <a:gd name="T2" fmla="*/ 137 w 137"/>
                <a:gd name="T3" fmla="*/ 62 h 76"/>
                <a:gd name="T4" fmla="*/ 85 w 137"/>
                <a:gd name="T5" fmla="*/ 76 h 76"/>
                <a:gd name="T6" fmla="*/ 0 w 137"/>
                <a:gd name="T7" fmla="*/ 17 h 76"/>
                <a:gd name="T8" fmla="*/ 52 w 137"/>
                <a:gd name="T9" fmla="*/ 0 h 76"/>
              </a:gdLst>
              <a:ahLst/>
              <a:cxnLst>
                <a:cxn ang="0">
                  <a:pos x="T0" y="T1"/>
                </a:cxn>
                <a:cxn ang="0">
                  <a:pos x="T2" y="T3"/>
                </a:cxn>
                <a:cxn ang="0">
                  <a:pos x="T4" y="T5"/>
                </a:cxn>
                <a:cxn ang="0">
                  <a:pos x="T6" y="T7"/>
                </a:cxn>
                <a:cxn ang="0">
                  <a:pos x="T8" y="T9"/>
                </a:cxn>
              </a:cxnLst>
              <a:rect l="0" t="0" r="r" b="b"/>
              <a:pathLst>
                <a:path w="137" h="76">
                  <a:moveTo>
                    <a:pt x="52" y="0"/>
                  </a:moveTo>
                  <a:lnTo>
                    <a:pt x="137" y="62"/>
                  </a:lnTo>
                  <a:lnTo>
                    <a:pt x="85" y="76"/>
                  </a:lnTo>
                  <a:lnTo>
                    <a:pt x="0" y="17"/>
                  </a:lnTo>
                  <a:lnTo>
                    <a:pt x="5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56" name="Freeform 622"/>
            <p:cNvSpPr/>
            <p:nvPr/>
          </p:nvSpPr>
          <p:spPr bwMode="auto">
            <a:xfrm>
              <a:off x="832606" y="2661306"/>
              <a:ext cx="172304" cy="95585"/>
            </a:xfrm>
            <a:custGeom>
              <a:avLst/>
              <a:gdLst>
                <a:gd name="T0" fmla="*/ 52 w 137"/>
                <a:gd name="T1" fmla="*/ 0 h 76"/>
                <a:gd name="T2" fmla="*/ 137 w 137"/>
                <a:gd name="T3" fmla="*/ 62 h 76"/>
                <a:gd name="T4" fmla="*/ 85 w 137"/>
                <a:gd name="T5" fmla="*/ 76 h 76"/>
                <a:gd name="T6" fmla="*/ 0 w 137"/>
                <a:gd name="T7" fmla="*/ 17 h 76"/>
                <a:gd name="T8" fmla="*/ 52 w 137"/>
                <a:gd name="T9" fmla="*/ 0 h 76"/>
              </a:gdLst>
              <a:ahLst/>
              <a:cxnLst>
                <a:cxn ang="0">
                  <a:pos x="T0" y="T1"/>
                </a:cxn>
                <a:cxn ang="0">
                  <a:pos x="T2" y="T3"/>
                </a:cxn>
                <a:cxn ang="0">
                  <a:pos x="T4" y="T5"/>
                </a:cxn>
                <a:cxn ang="0">
                  <a:pos x="T6" y="T7"/>
                </a:cxn>
                <a:cxn ang="0">
                  <a:pos x="T8" y="T9"/>
                </a:cxn>
              </a:cxnLst>
              <a:rect l="0" t="0" r="r" b="b"/>
              <a:pathLst>
                <a:path w="137" h="76">
                  <a:moveTo>
                    <a:pt x="52" y="0"/>
                  </a:moveTo>
                  <a:lnTo>
                    <a:pt x="137" y="62"/>
                  </a:lnTo>
                  <a:lnTo>
                    <a:pt x="85" y="76"/>
                  </a:lnTo>
                  <a:lnTo>
                    <a:pt x="0" y="17"/>
                  </a:lnTo>
                  <a:lnTo>
                    <a:pt x="5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57" name="Freeform 623"/>
            <p:cNvSpPr/>
            <p:nvPr/>
          </p:nvSpPr>
          <p:spPr bwMode="auto">
            <a:xfrm>
              <a:off x="693002" y="2543083"/>
              <a:ext cx="177335" cy="80492"/>
            </a:xfrm>
            <a:custGeom>
              <a:avLst/>
              <a:gdLst>
                <a:gd name="T0" fmla="*/ 54 w 141"/>
                <a:gd name="T1" fmla="*/ 0 h 64"/>
                <a:gd name="T2" fmla="*/ 141 w 141"/>
                <a:gd name="T3" fmla="*/ 64 h 64"/>
                <a:gd name="T4" fmla="*/ 89 w 141"/>
                <a:gd name="T5" fmla="*/ 64 h 64"/>
                <a:gd name="T6" fmla="*/ 0 w 141"/>
                <a:gd name="T7" fmla="*/ 0 h 64"/>
                <a:gd name="T8" fmla="*/ 54 w 141"/>
                <a:gd name="T9" fmla="*/ 0 h 64"/>
              </a:gdLst>
              <a:ahLst/>
              <a:cxnLst>
                <a:cxn ang="0">
                  <a:pos x="T0" y="T1"/>
                </a:cxn>
                <a:cxn ang="0">
                  <a:pos x="T2" y="T3"/>
                </a:cxn>
                <a:cxn ang="0">
                  <a:pos x="T4" y="T5"/>
                </a:cxn>
                <a:cxn ang="0">
                  <a:pos x="T6" y="T7"/>
                </a:cxn>
                <a:cxn ang="0">
                  <a:pos x="T8" y="T9"/>
                </a:cxn>
              </a:cxnLst>
              <a:rect l="0" t="0" r="r" b="b"/>
              <a:pathLst>
                <a:path w="141" h="64">
                  <a:moveTo>
                    <a:pt x="54" y="0"/>
                  </a:moveTo>
                  <a:lnTo>
                    <a:pt x="141" y="64"/>
                  </a:lnTo>
                  <a:lnTo>
                    <a:pt x="89" y="64"/>
                  </a:lnTo>
                  <a:lnTo>
                    <a:pt x="0" y="0"/>
                  </a:lnTo>
                  <a:lnTo>
                    <a:pt x="5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625"/>
            <p:cNvSpPr/>
            <p:nvPr/>
          </p:nvSpPr>
          <p:spPr bwMode="auto">
            <a:xfrm>
              <a:off x="693002" y="2543083"/>
              <a:ext cx="177335" cy="80492"/>
            </a:xfrm>
            <a:custGeom>
              <a:avLst/>
              <a:gdLst>
                <a:gd name="T0" fmla="*/ 54 w 141"/>
                <a:gd name="T1" fmla="*/ 0 h 64"/>
                <a:gd name="T2" fmla="*/ 141 w 141"/>
                <a:gd name="T3" fmla="*/ 64 h 64"/>
                <a:gd name="T4" fmla="*/ 89 w 141"/>
                <a:gd name="T5" fmla="*/ 64 h 64"/>
                <a:gd name="T6" fmla="*/ 0 w 141"/>
                <a:gd name="T7" fmla="*/ 0 h 64"/>
                <a:gd name="T8" fmla="*/ 54 w 141"/>
                <a:gd name="T9" fmla="*/ 0 h 64"/>
              </a:gdLst>
              <a:ahLst/>
              <a:cxnLst>
                <a:cxn ang="0">
                  <a:pos x="T0" y="T1"/>
                </a:cxn>
                <a:cxn ang="0">
                  <a:pos x="T2" y="T3"/>
                </a:cxn>
                <a:cxn ang="0">
                  <a:pos x="T4" y="T5"/>
                </a:cxn>
                <a:cxn ang="0">
                  <a:pos x="T6" y="T7"/>
                </a:cxn>
                <a:cxn ang="0">
                  <a:pos x="T8" y="T9"/>
                </a:cxn>
              </a:cxnLst>
              <a:rect l="0" t="0" r="r" b="b"/>
              <a:pathLst>
                <a:path w="141" h="64">
                  <a:moveTo>
                    <a:pt x="54" y="0"/>
                  </a:moveTo>
                  <a:lnTo>
                    <a:pt x="141" y="64"/>
                  </a:lnTo>
                  <a:lnTo>
                    <a:pt x="89" y="64"/>
                  </a:lnTo>
                  <a:lnTo>
                    <a:pt x="0" y="0"/>
                  </a:lnTo>
                  <a:lnTo>
                    <a:pt x="5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5" name="Freeform 626"/>
            <p:cNvSpPr/>
            <p:nvPr/>
          </p:nvSpPr>
          <p:spPr bwMode="auto">
            <a:xfrm>
              <a:off x="496801" y="2495290"/>
              <a:ext cx="178593" cy="106904"/>
            </a:xfrm>
            <a:custGeom>
              <a:avLst/>
              <a:gdLst>
                <a:gd name="T0" fmla="*/ 49 w 142"/>
                <a:gd name="T1" fmla="*/ 21 h 85"/>
                <a:gd name="T2" fmla="*/ 142 w 142"/>
                <a:gd name="T3" fmla="*/ 85 h 85"/>
                <a:gd name="T4" fmla="*/ 94 w 142"/>
                <a:gd name="T5" fmla="*/ 66 h 85"/>
                <a:gd name="T6" fmla="*/ 0 w 142"/>
                <a:gd name="T7" fmla="*/ 0 h 85"/>
                <a:gd name="T8" fmla="*/ 49 w 142"/>
                <a:gd name="T9" fmla="*/ 21 h 85"/>
              </a:gdLst>
              <a:ahLst/>
              <a:cxnLst>
                <a:cxn ang="0">
                  <a:pos x="T0" y="T1"/>
                </a:cxn>
                <a:cxn ang="0">
                  <a:pos x="T2" y="T3"/>
                </a:cxn>
                <a:cxn ang="0">
                  <a:pos x="T4" y="T5"/>
                </a:cxn>
                <a:cxn ang="0">
                  <a:pos x="T6" y="T7"/>
                </a:cxn>
                <a:cxn ang="0">
                  <a:pos x="T8" y="T9"/>
                </a:cxn>
              </a:cxnLst>
              <a:rect l="0" t="0" r="r" b="b"/>
              <a:pathLst>
                <a:path w="142" h="85">
                  <a:moveTo>
                    <a:pt x="49" y="21"/>
                  </a:moveTo>
                  <a:lnTo>
                    <a:pt x="142" y="85"/>
                  </a:lnTo>
                  <a:lnTo>
                    <a:pt x="94" y="66"/>
                  </a:lnTo>
                  <a:lnTo>
                    <a:pt x="0" y="0"/>
                  </a:lnTo>
                  <a:lnTo>
                    <a:pt x="49" y="21"/>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627"/>
            <p:cNvSpPr/>
            <p:nvPr/>
          </p:nvSpPr>
          <p:spPr bwMode="auto">
            <a:xfrm>
              <a:off x="496801" y="2495290"/>
              <a:ext cx="178593" cy="106904"/>
            </a:xfrm>
            <a:custGeom>
              <a:avLst/>
              <a:gdLst>
                <a:gd name="T0" fmla="*/ 49 w 142"/>
                <a:gd name="T1" fmla="*/ 21 h 85"/>
                <a:gd name="T2" fmla="*/ 142 w 142"/>
                <a:gd name="T3" fmla="*/ 85 h 85"/>
                <a:gd name="T4" fmla="*/ 94 w 142"/>
                <a:gd name="T5" fmla="*/ 66 h 85"/>
                <a:gd name="T6" fmla="*/ 0 w 142"/>
                <a:gd name="T7" fmla="*/ 0 h 85"/>
                <a:gd name="T8" fmla="*/ 49 w 142"/>
                <a:gd name="T9" fmla="*/ 21 h 85"/>
              </a:gdLst>
              <a:ahLst/>
              <a:cxnLst>
                <a:cxn ang="0">
                  <a:pos x="T0" y="T1"/>
                </a:cxn>
                <a:cxn ang="0">
                  <a:pos x="T2" y="T3"/>
                </a:cxn>
                <a:cxn ang="0">
                  <a:pos x="T4" y="T5"/>
                </a:cxn>
                <a:cxn ang="0">
                  <a:pos x="T6" y="T7"/>
                </a:cxn>
                <a:cxn ang="0">
                  <a:pos x="T8" y="T9"/>
                </a:cxn>
              </a:cxnLst>
              <a:rect l="0" t="0" r="r" b="b"/>
              <a:pathLst>
                <a:path w="142" h="85">
                  <a:moveTo>
                    <a:pt x="49" y="21"/>
                  </a:moveTo>
                  <a:lnTo>
                    <a:pt x="142" y="85"/>
                  </a:lnTo>
                  <a:lnTo>
                    <a:pt x="94" y="66"/>
                  </a:lnTo>
                  <a:lnTo>
                    <a:pt x="0" y="0"/>
                  </a:lnTo>
                  <a:lnTo>
                    <a:pt x="49" y="21"/>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7" name="Freeform 628"/>
            <p:cNvSpPr/>
            <p:nvPr/>
          </p:nvSpPr>
          <p:spPr bwMode="auto">
            <a:xfrm>
              <a:off x="571005" y="2676398"/>
              <a:ext cx="181108" cy="83008"/>
            </a:xfrm>
            <a:custGeom>
              <a:avLst/>
              <a:gdLst>
                <a:gd name="T0" fmla="*/ 54 w 144"/>
                <a:gd name="T1" fmla="*/ 5 h 66"/>
                <a:gd name="T2" fmla="*/ 144 w 144"/>
                <a:gd name="T3" fmla="*/ 66 h 66"/>
                <a:gd name="T4" fmla="*/ 92 w 144"/>
                <a:gd name="T5" fmla="*/ 61 h 66"/>
                <a:gd name="T6" fmla="*/ 0 w 144"/>
                <a:gd name="T7" fmla="*/ 0 h 66"/>
                <a:gd name="T8" fmla="*/ 54 w 144"/>
                <a:gd name="T9" fmla="*/ 5 h 66"/>
              </a:gdLst>
              <a:ahLst/>
              <a:cxnLst>
                <a:cxn ang="0">
                  <a:pos x="T0" y="T1"/>
                </a:cxn>
                <a:cxn ang="0">
                  <a:pos x="T2" y="T3"/>
                </a:cxn>
                <a:cxn ang="0">
                  <a:pos x="T4" y="T5"/>
                </a:cxn>
                <a:cxn ang="0">
                  <a:pos x="T6" y="T7"/>
                </a:cxn>
                <a:cxn ang="0">
                  <a:pos x="T8" y="T9"/>
                </a:cxn>
              </a:cxnLst>
              <a:rect l="0" t="0" r="r" b="b"/>
              <a:pathLst>
                <a:path w="144" h="66">
                  <a:moveTo>
                    <a:pt x="54" y="5"/>
                  </a:moveTo>
                  <a:lnTo>
                    <a:pt x="144" y="66"/>
                  </a:lnTo>
                  <a:lnTo>
                    <a:pt x="92" y="61"/>
                  </a:lnTo>
                  <a:lnTo>
                    <a:pt x="0" y="0"/>
                  </a:lnTo>
                  <a:lnTo>
                    <a:pt x="54" y="5"/>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629"/>
            <p:cNvSpPr/>
            <p:nvPr/>
          </p:nvSpPr>
          <p:spPr bwMode="auto">
            <a:xfrm>
              <a:off x="571005" y="2676398"/>
              <a:ext cx="181108" cy="83008"/>
            </a:xfrm>
            <a:custGeom>
              <a:avLst/>
              <a:gdLst>
                <a:gd name="T0" fmla="*/ 54 w 144"/>
                <a:gd name="T1" fmla="*/ 5 h 66"/>
                <a:gd name="T2" fmla="*/ 144 w 144"/>
                <a:gd name="T3" fmla="*/ 66 h 66"/>
                <a:gd name="T4" fmla="*/ 92 w 144"/>
                <a:gd name="T5" fmla="*/ 61 h 66"/>
                <a:gd name="T6" fmla="*/ 0 w 144"/>
                <a:gd name="T7" fmla="*/ 0 h 66"/>
                <a:gd name="T8" fmla="*/ 54 w 144"/>
                <a:gd name="T9" fmla="*/ 5 h 66"/>
              </a:gdLst>
              <a:ahLst/>
              <a:cxnLst>
                <a:cxn ang="0">
                  <a:pos x="T0" y="T1"/>
                </a:cxn>
                <a:cxn ang="0">
                  <a:pos x="T2" y="T3"/>
                </a:cxn>
                <a:cxn ang="0">
                  <a:pos x="T4" y="T5"/>
                </a:cxn>
                <a:cxn ang="0">
                  <a:pos x="T6" y="T7"/>
                </a:cxn>
                <a:cxn ang="0">
                  <a:pos x="T8" y="T9"/>
                </a:cxn>
              </a:cxnLst>
              <a:rect l="0" t="0" r="r" b="b"/>
              <a:pathLst>
                <a:path w="144" h="66">
                  <a:moveTo>
                    <a:pt x="54" y="5"/>
                  </a:moveTo>
                  <a:lnTo>
                    <a:pt x="144" y="66"/>
                  </a:lnTo>
                  <a:lnTo>
                    <a:pt x="92" y="61"/>
                  </a:lnTo>
                  <a:lnTo>
                    <a:pt x="0" y="0"/>
                  </a:lnTo>
                  <a:lnTo>
                    <a:pt x="54" y="5"/>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9" name="Freeform 630"/>
            <p:cNvSpPr/>
            <p:nvPr/>
          </p:nvSpPr>
          <p:spPr bwMode="auto">
            <a:xfrm>
              <a:off x="638921" y="2543083"/>
              <a:ext cx="166016" cy="216323"/>
            </a:xfrm>
            <a:custGeom>
              <a:avLst/>
              <a:gdLst>
                <a:gd name="T0" fmla="*/ 43 w 132"/>
                <a:gd name="T1" fmla="*/ 0 h 172"/>
                <a:gd name="T2" fmla="*/ 132 w 132"/>
                <a:gd name="T3" fmla="*/ 64 h 172"/>
                <a:gd name="T4" fmla="*/ 90 w 132"/>
                <a:gd name="T5" fmla="*/ 172 h 172"/>
                <a:gd name="T6" fmla="*/ 0 w 132"/>
                <a:gd name="T7" fmla="*/ 111 h 172"/>
                <a:gd name="T8" fmla="*/ 43 w 132"/>
                <a:gd name="T9" fmla="*/ 0 h 172"/>
              </a:gdLst>
              <a:ahLst/>
              <a:cxnLst>
                <a:cxn ang="0">
                  <a:pos x="T0" y="T1"/>
                </a:cxn>
                <a:cxn ang="0">
                  <a:pos x="T2" y="T3"/>
                </a:cxn>
                <a:cxn ang="0">
                  <a:pos x="T4" y="T5"/>
                </a:cxn>
                <a:cxn ang="0">
                  <a:pos x="T6" y="T7"/>
                </a:cxn>
                <a:cxn ang="0">
                  <a:pos x="T8" y="T9"/>
                </a:cxn>
              </a:cxnLst>
              <a:rect l="0" t="0" r="r" b="b"/>
              <a:pathLst>
                <a:path w="132" h="172">
                  <a:moveTo>
                    <a:pt x="43" y="0"/>
                  </a:moveTo>
                  <a:lnTo>
                    <a:pt x="132" y="64"/>
                  </a:lnTo>
                  <a:lnTo>
                    <a:pt x="90" y="172"/>
                  </a:lnTo>
                  <a:lnTo>
                    <a:pt x="0" y="111"/>
                  </a:lnTo>
                  <a:lnTo>
                    <a:pt x="4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631"/>
            <p:cNvSpPr/>
            <p:nvPr/>
          </p:nvSpPr>
          <p:spPr bwMode="auto">
            <a:xfrm>
              <a:off x="638921" y="2543083"/>
              <a:ext cx="166016" cy="216323"/>
            </a:xfrm>
            <a:custGeom>
              <a:avLst/>
              <a:gdLst>
                <a:gd name="T0" fmla="*/ 43 w 132"/>
                <a:gd name="T1" fmla="*/ 0 h 172"/>
                <a:gd name="T2" fmla="*/ 132 w 132"/>
                <a:gd name="T3" fmla="*/ 64 h 172"/>
                <a:gd name="T4" fmla="*/ 90 w 132"/>
                <a:gd name="T5" fmla="*/ 172 h 172"/>
                <a:gd name="T6" fmla="*/ 0 w 132"/>
                <a:gd name="T7" fmla="*/ 111 h 172"/>
                <a:gd name="T8" fmla="*/ 43 w 132"/>
                <a:gd name="T9" fmla="*/ 0 h 172"/>
              </a:gdLst>
              <a:ahLst/>
              <a:cxnLst>
                <a:cxn ang="0">
                  <a:pos x="T0" y="T1"/>
                </a:cxn>
                <a:cxn ang="0">
                  <a:pos x="T2" y="T3"/>
                </a:cxn>
                <a:cxn ang="0">
                  <a:pos x="T4" y="T5"/>
                </a:cxn>
                <a:cxn ang="0">
                  <a:pos x="T6" y="T7"/>
                </a:cxn>
                <a:cxn ang="0">
                  <a:pos x="T8" y="T9"/>
                </a:cxn>
              </a:cxnLst>
              <a:rect l="0" t="0" r="r" b="b"/>
              <a:pathLst>
                <a:path w="132" h="172">
                  <a:moveTo>
                    <a:pt x="43" y="0"/>
                  </a:moveTo>
                  <a:lnTo>
                    <a:pt x="132" y="64"/>
                  </a:lnTo>
                  <a:lnTo>
                    <a:pt x="90" y="172"/>
                  </a:lnTo>
                  <a:lnTo>
                    <a:pt x="0" y="111"/>
                  </a:lnTo>
                  <a:lnTo>
                    <a:pt x="4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61" name="Freeform 632"/>
            <p:cNvSpPr/>
            <p:nvPr/>
          </p:nvSpPr>
          <p:spPr bwMode="auto">
            <a:xfrm>
              <a:off x="392413" y="2495290"/>
              <a:ext cx="222612" cy="189912"/>
            </a:xfrm>
            <a:custGeom>
              <a:avLst/>
              <a:gdLst>
                <a:gd name="T0" fmla="*/ 83 w 177"/>
                <a:gd name="T1" fmla="*/ 0 h 151"/>
                <a:gd name="T2" fmla="*/ 177 w 177"/>
                <a:gd name="T3" fmla="*/ 66 h 151"/>
                <a:gd name="T4" fmla="*/ 97 w 177"/>
                <a:gd name="T5" fmla="*/ 151 h 151"/>
                <a:gd name="T6" fmla="*/ 0 w 177"/>
                <a:gd name="T7" fmla="*/ 87 h 151"/>
                <a:gd name="T8" fmla="*/ 83 w 177"/>
                <a:gd name="T9" fmla="*/ 0 h 151"/>
              </a:gdLst>
              <a:ahLst/>
              <a:cxnLst>
                <a:cxn ang="0">
                  <a:pos x="T0" y="T1"/>
                </a:cxn>
                <a:cxn ang="0">
                  <a:pos x="T2" y="T3"/>
                </a:cxn>
                <a:cxn ang="0">
                  <a:pos x="T4" y="T5"/>
                </a:cxn>
                <a:cxn ang="0">
                  <a:pos x="T6" y="T7"/>
                </a:cxn>
                <a:cxn ang="0">
                  <a:pos x="T8" y="T9"/>
                </a:cxn>
              </a:cxnLst>
              <a:rect l="0" t="0" r="r" b="b"/>
              <a:pathLst>
                <a:path w="177" h="151">
                  <a:moveTo>
                    <a:pt x="83" y="0"/>
                  </a:moveTo>
                  <a:lnTo>
                    <a:pt x="177" y="66"/>
                  </a:lnTo>
                  <a:lnTo>
                    <a:pt x="97" y="151"/>
                  </a:lnTo>
                  <a:lnTo>
                    <a:pt x="0" y="87"/>
                  </a:lnTo>
                  <a:lnTo>
                    <a:pt x="8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633"/>
            <p:cNvSpPr/>
            <p:nvPr/>
          </p:nvSpPr>
          <p:spPr bwMode="auto">
            <a:xfrm>
              <a:off x="392413" y="2495290"/>
              <a:ext cx="222612" cy="189912"/>
            </a:xfrm>
            <a:custGeom>
              <a:avLst/>
              <a:gdLst>
                <a:gd name="T0" fmla="*/ 83 w 177"/>
                <a:gd name="T1" fmla="*/ 0 h 151"/>
                <a:gd name="T2" fmla="*/ 177 w 177"/>
                <a:gd name="T3" fmla="*/ 66 h 151"/>
                <a:gd name="T4" fmla="*/ 97 w 177"/>
                <a:gd name="T5" fmla="*/ 151 h 151"/>
                <a:gd name="T6" fmla="*/ 0 w 177"/>
                <a:gd name="T7" fmla="*/ 87 h 151"/>
                <a:gd name="T8" fmla="*/ 83 w 177"/>
                <a:gd name="T9" fmla="*/ 0 h 151"/>
              </a:gdLst>
              <a:ahLst/>
              <a:cxnLst>
                <a:cxn ang="0">
                  <a:pos x="T0" y="T1"/>
                </a:cxn>
                <a:cxn ang="0">
                  <a:pos x="T2" y="T3"/>
                </a:cxn>
                <a:cxn ang="0">
                  <a:pos x="T4" y="T5"/>
                </a:cxn>
                <a:cxn ang="0">
                  <a:pos x="T6" y="T7"/>
                </a:cxn>
                <a:cxn ang="0">
                  <a:pos x="T8" y="T9"/>
                </a:cxn>
              </a:cxnLst>
              <a:rect l="0" t="0" r="r" b="b"/>
              <a:pathLst>
                <a:path w="177" h="151">
                  <a:moveTo>
                    <a:pt x="83" y="0"/>
                  </a:moveTo>
                  <a:lnTo>
                    <a:pt x="177" y="66"/>
                  </a:lnTo>
                  <a:lnTo>
                    <a:pt x="97" y="151"/>
                  </a:lnTo>
                  <a:lnTo>
                    <a:pt x="0" y="87"/>
                  </a:lnTo>
                  <a:lnTo>
                    <a:pt x="8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81" name="Freeform 634"/>
            <p:cNvSpPr/>
            <p:nvPr/>
          </p:nvSpPr>
          <p:spPr bwMode="auto">
            <a:xfrm>
              <a:off x="333301" y="2572010"/>
              <a:ext cx="181108" cy="113192"/>
            </a:xfrm>
            <a:custGeom>
              <a:avLst/>
              <a:gdLst>
                <a:gd name="T0" fmla="*/ 47 w 144"/>
                <a:gd name="T1" fmla="*/ 26 h 90"/>
                <a:gd name="T2" fmla="*/ 144 w 144"/>
                <a:gd name="T3" fmla="*/ 90 h 90"/>
                <a:gd name="T4" fmla="*/ 97 w 144"/>
                <a:gd name="T5" fmla="*/ 64 h 90"/>
                <a:gd name="T6" fmla="*/ 0 w 144"/>
                <a:gd name="T7" fmla="*/ 0 h 90"/>
                <a:gd name="T8" fmla="*/ 47 w 144"/>
                <a:gd name="T9" fmla="*/ 26 h 90"/>
              </a:gdLst>
              <a:ahLst/>
              <a:cxnLst>
                <a:cxn ang="0">
                  <a:pos x="T0" y="T1"/>
                </a:cxn>
                <a:cxn ang="0">
                  <a:pos x="T2" y="T3"/>
                </a:cxn>
                <a:cxn ang="0">
                  <a:pos x="T4" y="T5"/>
                </a:cxn>
                <a:cxn ang="0">
                  <a:pos x="T6" y="T7"/>
                </a:cxn>
                <a:cxn ang="0">
                  <a:pos x="T8" y="T9"/>
                </a:cxn>
              </a:cxnLst>
              <a:rect l="0" t="0" r="r" b="b"/>
              <a:pathLst>
                <a:path w="144" h="90">
                  <a:moveTo>
                    <a:pt x="47" y="26"/>
                  </a:moveTo>
                  <a:lnTo>
                    <a:pt x="144" y="90"/>
                  </a:lnTo>
                  <a:lnTo>
                    <a:pt x="97" y="64"/>
                  </a:lnTo>
                  <a:lnTo>
                    <a:pt x="0" y="0"/>
                  </a:lnTo>
                  <a:lnTo>
                    <a:pt x="47" y="26"/>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635"/>
            <p:cNvSpPr/>
            <p:nvPr/>
          </p:nvSpPr>
          <p:spPr bwMode="auto">
            <a:xfrm>
              <a:off x="333301" y="2572010"/>
              <a:ext cx="181108" cy="113192"/>
            </a:xfrm>
            <a:custGeom>
              <a:avLst/>
              <a:gdLst>
                <a:gd name="T0" fmla="*/ 47 w 144"/>
                <a:gd name="T1" fmla="*/ 26 h 90"/>
                <a:gd name="T2" fmla="*/ 144 w 144"/>
                <a:gd name="T3" fmla="*/ 90 h 90"/>
                <a:gd name="T4" fmla="*/ 97 w 144"/>
                <a:gd name="T5" fmla="*/ 64 h 90"/>
                <a:gd name="T6" fmla="*/ 0 w 144"/>
                <a:gd name="T7" fmla="*/ 0 h 90"/>
                <a:gd name="T8" fmla="*/ 47 w 144"/>
                <a:gd name="T9" fmla="*/ 26 h 90"/>
              </a:gdLst>
              <a:ahLst/>
              <a:cxnLst>
                <a:cxn ang="0">
                  <a:pos x="T0" y="T1"/>
                </a:cxn>
                <a:cxn ang="0">
                  <a:pos x="T2" y="T3"/>
                </a:cxn>
                <a:cxn ang="0">
                  <a:pos x="T4" y="T5"/>
                </a:cxn>
                <a:cxn ang="0">
                  <a:pos x="T6" y="T7"/>
                </a:cxn>
                <a:cxn ang="0">
                  <a:pos x="T8" y="T9"/>
                </a:cxn>
              </a:cxnLst>
              <a:rect l="0" t="0" r="r" b="b"/>
              <a:pathLst>
                <a:path w="144" h="90">
                  <a:moveTo>
                    <a:pt x="47" y="26"/>
                  </a:moveTo>
                  <a:lnTo>
                    <a:pt x="144" y="90"/>
                  </a:lnTo>
                  <a:lnTo>
                    <a:pt x="97" y="64"/>
                  </a:lnTo>
                  <a:lnTo>
                    <a:pt x="0" y="0"/>
                  </a:lnTo>
                  <a:lnTo>
                    <a:pt x="47" y="26"/>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85" name="Freeform 636"/>
            <p:cNvSpPr/>
            <p:nvPr/>
          </p:nvSpPr>
          <p:spPr bwMode="auto">
            <a:xfrm>
              <a:off x="196212" y="2375810"/>
              <a:ext cx="259085" cy="145893"/>
            </a:xfrm>
            <a:custGeom>
              <a:avLst/>
              <a:gdLst>
                <a:gd name="T0" fmla="*/ 109 w 206"/>
                <a:gd name="T1" fmla="*/ 0 h 116"/>
                <a:gd name="T2" fmla="*/ 206 w 206"/>
                <a:gd name="T3" fmla="*/ 69 h 116"/>
                <a:gd name="T4" fmla="*/ 102 w 206"/>
                <a:gd name="T5" fmla="*/ 116 h 116"/>
                <a:gd name="T6" fmla="*/ 0 w 206"/>
                <a:gd name="T7" fmla="*/ 50 h 116"/>
                <a:gd name="T8" fmla="*/ 109 w 206"/>
                <a:gd name="T9" fmla="*/ 0 h 116"/>
              </a:gdLst>
              <a:ahLst/>
              <a:cxnLst>
                <a:cxn ang="0">
                  <a:pos x="T0" y="T1"/>
                </a:cxn>
                <a:cxn ang="0">
                  <a:pos x="T2" y="T3"/>
                </a:cxn>
                <a:cxn ang="0">
                  <a:pos x="T4" y="T5"/>
                </a:cxn>
                <a:cxn ang="0">
                  <a:pos x="T6" y="T7"/>
                </a:cxn>
                <a:cxn ang="0">
                  <a:pos x="T8" y="T9"/>
                </a:cxn>
              </a:cxnLst>
              <a:rect l="0" t="0" r="r" b="b"/>
              <a:pathLst>
                <a:path w="206" h="116">
                  <a:moveTo>
                    <a:pt x="109" y="0"/>
                  </a:moveTo>
                  <a:lnTo>
                    <a:pt x="206" y="69"/>
                  </a:lnTo>
                  <a:lnTo>
                    <a:pt x="102" y="116"/>
                  </a:lnTo>
                  <a:lnTo>
                    <a:pt x="0" y="50"/>
                  </a:lnTo>
                  <a:lnTo>
                    <a:pt x="10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Freeform 637"/>
            <p:cNvSpPr/>
            <p:nvPr/>
          </p:nvSpPr>
          <p:spPr bwMode="auto">
            <a:xfrm>
              <a:off x="196212" y="2375810"/>
              <a:ext cx="259085" cy="145893"/>
            </a:xfrm>
            <a:custGeom>
              <a:avLst/>
              <a:gdLst>
                <a:gd name="T0" fmla="*/ 109 w 206"/>
                <a:gd name="T1" fmla="*/ 0 h 116"/>
                <a:gd name="T2" fmla="*/ 206 w 206"/>
                <a:gd name="T3" fmla="*/ 69 h 116"/>
                <a:gd name="T4" fmla="*/ 102 w 206"/>
                <a:gd name="T5" fmla="*/ 116 h 116"/>
                <a:gd name="T6" fmla="*/ 0 w 206"/>
                <a:gd name="T7" fmla="*/ 50 h 116"/>
                <a:gd name="T8" fmla="*/ 109 w 206"/>
                <a:gd name="T9" fmla="*/ 0 h 116"/>
              </a:gdLst>
              <a:ahLst/>
              <a:cxnLst>
                <a:cxn ang="0">
                  <a:pos x="T0" y="T1"/>
                </a:cxn>
                <a:cxn ang="0">
                  <a:pos x="T2" y="T3"/>
                </a:cxn>
                <a:cxn ang="0">
                  <a:pos x="T4" y="T5"/>
                </a:cxn>
                <a:cxn ang="0">
                  <a:pos x="T6" y="T7"/>
                </a:cxn>
                <a:cxn ang="0">
                  <a:pos x="T8" y="T9"/>
                </a:cxn>
              </a:cxnLst>
              <a:rect l="0" t="0" r="r" b="b"/>
              <a:pathLst>
                <a:path w="206" h="116">
                  <a:moveTo>
                    <a:pt x="109" y="0"/>
                  </a:moveTo>
                  <a:lnTo>
                    <a:pt x="206" y="69"/>
                  </a:lnTo>
                  <a:lnTo>
                    <a:pt x="102" y="116"/>
                  </a:lnTo>
                  <a:lnTo>
                    <a:pt x="0" y="50"/>
                  </a:lnTo>
                  <a:lnTo>
                    <a:pt x="10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87" name="Freeform 638"/>
            <p:cNvSpPr/>
            <p:nvPr/>
          </p:nvSpPr>
          <p:spPr bwMode="auto">
            <a:xfrm>
              <a:off x="77989" y="2203505"/>
              <a:ext cx="275435" cy="95585"/>
            </a:xfrm>
            <a:custGeom>
              <a:avLst/>
              <a:gdLst>
                <a:gd name="T0" fmla="*/ 118 w 219"/>
                <a:gd name="T1" fmla="*/ 0 h 76"/>
                <a:gd name="T2" fmla="*/ 219 w 219"/>
                <a:gd name="T3" fmla="*/ 74 h 76"/>
                <a:gd name="T4" fmla="*/ 104 w 219"/>
                <a:gd name="T5" fmla="*/ 76 h 76"/>
                <a:gd name="T6" fmla="*/ 0 w 219"/>
                <a:gd name="T7" fmla="*/ 5 h 76"/>
                <a:gd name="T8" fmla="*/ 118 w 219"/>
                <a:gd name="T9" fmla="*/ 0 h 76"/>
              </a:gdLst>
              <a:ahLst/>
              <a:cxnLst>
                <a:cxn ang="0">
                  <a:pos x="T0" y="T1"/>
                </a:cxn>
                <a:cxn ang="0">
                  <a:pos x="T2" y="T3"/>
                </a:cxn>
                <a:cxn ang="0">
                  <a:pos x="T4" y="T5"/>
                </a:cxn>
                <a:cxn ang="0">
                  <a:pos x="T6" y="T7"/>
                </a:cxn>
                <a:cxn ang="0">
                  <a:pos x="T8" y="T9"/>
                </a:cxn>
              </a:cxnLst>
              <a:rect l="0" t="0" r="r" b="b"/>
              <a:pathLst>
                <a:path w="219" h="76">
                  <a:moveTo>
                    <a:pt x="118" y="0"/>
                  </a:moveTo>
                  <a:lnTo>
                    <a:pt x="219" y="74"/>
                  </a:lnTo>
                  <a:lnTo>
                    <a:pt x="104" y="76"/>
                  </a:lnTo>
                  <a:lnTo>
                    <a:pt x="0" y="5"/>
                  </a:lnTo>
                  <a:lnTo>
                    <a:pt x="118"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 name="Freeform 639"/>
            <p:cNvSpPr/>
            <p:nvPr/>
          </p:nvSpPr>
          <p:spPr bwMode="auto">
            <a:xfrm>
              <a:off x="77989" y="2203505"/>
              <a:ext cx="275435" cy="95585"/>
            </a:xfrm>
            <a:custGeom>
              <a:avLst/>
              <a:gdLst>
                <a:gd name="T0" fmla="*/ 118 w 219"/>
                <a:gd name="T1" fmla="*/ 0 h 76"/>
                <a:gd name="T2" fmla="*/ 219 w 219"/>
                <a:gd name="T3" fmla="*/ 74 h 76"/>
                <a:gd name="T4" fmla="*/ 104 w 219"/>
                <a:gd name="T5" fmla="*/ 76 h 76"/>
                <a:gd name="T6" fmla="*/ 0 w 219"/>
                <a:gd name="T7" fmla="*/ 5 h 76"/>
                <a:gd name="T8" fmla="*/ 118 w 219"/>
                <a:gd name="T9" fmla="*/ 0 h 76"/>
              </a:gdLst>
              <a:ahLst/>
              <a:cxnLst>
                <a:cxn ang="0">
                  <a:pos x="T0" y="T1"/>
                </a:cxn>
                <a:cxn ang="0">
                  <a:pos x="T2" y="T3"/>
                </a:cxn>
                <a:cxn ang="0">
                  <a:pos x="T4" y="T5"/>
                </a:cxn>
                <a:cxn ang="0">
                  <a:pos x="T6" y="T7"/>
                </a:cxn>
                <a:cxn ang="0">
                  <a:pos x="T8" y="T9"/>
                </a:cxn>
              </a:cxnLst>
              <a:rect l="0" t="0" r="r" b="b"/>
              <a:pathLst>
                <a:path w="219" h="76">
                  <a:moveTo>
                    <a:pt x="118" y="0"/>
                  </a:moveTo>
                  <a:lnTo>
                    <a:pt x="219" y="74"/>
                  </a:lnTo>
                  <a:lnTo>
                    <a:pt x="104" y="76"/>
                  </a:lnTo>
                  <a:lnTo>
                    <a:pt x="0" y="5"/>
                  </a:lnTo>
                  <a:lnTo>
                    <a:pt x="118"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89" name="Freeform 640"/>
            <p:cNvSpPr/>
            <p:nvPr/>
          </p:nvSpPr>
          <p:spPr bwMode="auto">
            <a:xfrm>
              <a:off x="56608" y="1951967"/>
              <a:ext cx="267889" cy="150923"/>
            </a:xfrm>
            <a:custGeom>
              <a:avLst/>
              <a:gdLst>
                <a:gd name="T0" fmla="*/ 111 w 213"/>
                <a:gd name="T1" fmla="*/ 42 h 120"/>
                <a:gd name="T2" fmla="*/ 213 w 213"/>
                <a:gd name="T3" fmla="*/ 120 h 120"/>
                <a:gd name="T4" fmla="*/ 104 w 213"/>
                <a:gd name="T5" fmla="*/ 80 h 120"/>
                <a:gd name="T6" fmla="*/ 0 w 213"/>
                <a:gd name="T7" fmla="*/ 0 h 120"/>
                <a:gd name="T8" fmla="*/ 111 w 213"/>
                <a:gd name="T9" fmla="*/ 42 h 120"/>
              </a:gdLst>
              <a:ahLst/>
              <a:cxnLst>
                <a:cxn ang="0">
                  <a:pos x="T0" y="T1"/>
                </a:cxn>
                <a:cxn ang="0">
                  <a:pos x="T2" y="T3"/>
                </a:cxn>
                <a:cxn ang="0">
                  <a:pos x="T4" y="T5"/>
                </a:cxn>
                <a:cxn ang="0">
                  <a:pos x="T6" y="T7"/>
                </a:cxn>
                <a:cxn ang="0">
                  <a:pos x="T8" y="T9"/>
                </a:cxn>
              </a:cxnLst>
              <a:rect l="0" t="0" r="r" b="b"/>
              <a:pathLst>
                <a:path w="213" h="120">
                  <a:moveTo>
                    <a:pt x="111" y="42"/>
                  </a:moveTo>
                  <a:lnTo>
                    <a:pt x="213" y="120"/>
                  </a:lnTo>
                  <a:lnTo>
                    <a:pt x="104" y="80"/>
                  </a:lnTo>
                  <a:lnTo>
                    <a:pt x="0" y="0"/>
                  </a:lnTo>
                  <a:lnTo>
                    <a:pt x="111" y="42"/>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641"/>
            <p:cNvSpPr/>
            <p:nvPr/>
          </p:nvSpPr>
          <p:spPr bwMode="auto">
            <a:xfrm>
              <a:off x="56608" y="1951967"/>
              <a:ext cx="267889" cy="150923"/>
            </a:xfrm>
            <a:custGeom>
              <a:avLst/>
              <a:gdLst>
                <a:gd name="T0" fmla="*/ 111 w 213"/>
                <a:gd name="T1" fmla="*/ 42 h 120"/>
                <a:gd name="T2" fmla="*/ 213 w 213"/>
                <a:gd name="T3" fmla="*/ 120 h 120"/>
                <a:gd name="T4" fmla="*/ 104 w 213"/>
                <a:gd name="T5" fmla="*/ 80 h 120"/>
                <a:gd name="T6" fmla="*/ 0 w 213"/>
                <a:gd name="T7" fmla="*/ 0 h 120"/>
                <a:gd name="T8" fmla="*/ 111 w 213"/>
                <a:gd name="T9" fmla="*/ 42 h 120"/>
              </a:gdLst>
              <a:ahLst/>
              <a:cxnLst>
                <a:cxn ang="0">
                  <a:pos x="T0" y="T1"/>
                </a:cxn>
                <a:cxn ang="0">
                  <a:pos x="T2" y="T3"/>
                </a:cxn>
                <a:cxn ang="0">
                  <a:pos x="T4" y="T5"/>
                </a:cxn>
                <a:cxn ang="0">
                  <a:pos x="T6" y="T7"/>
                </a:cxn>
                <a:cxn ang="0">
                  <a:pos x="T8" y="T9"/>
                </a:cxn>
              </a:cxnLst>
              <a:rect l="0" t="0" r="r" b="b"/>
              <a:pathLst>
                <a:path w="213" h="120">
                  <a:moveTo>
                    <a:pt x="111" y="42"/>
                  </a:moveTo>
                  <a:lnTo>
                    <a:pt x="213" y="120"/>
                  </a:lnTo>
                  <a:lnTo>
                    <a:pt x="104" y="80"/>
                  </a:lnTo>
                  <a:lnTo>
                    <a:pt x="0" y="0"/>
                  </a:lnTo>
                  <a:lnTo>
                    <a:pt x="111" y="42"/>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91" name="Freeform 642"/>
            <p:cNvSpPr/>
            <p:nvPr/>
          </p:nvSpPr>
          <p:spPr bwMode="auto">
            <a:xfrm>
              <a:off x="594901" y="1372169"/>
              <a:ext cx="183623" cy="249023"/>
            </a:xfrm>
            <a:custGeom>
              <a:avLst/>
              <a:gdLst>
                <a:gd name="T0" fmla="*/ 0 w 146"/>
                <a:gd name="T1" fmla="*/ 0 h 198"/>
                <a:gd name="T2" fmla="*/ 92 w 146"/>
                <a:gd name="T3" fmla="*/ 92 h 198"/>
                <a:gd name="T4" fmla="*/ 146 w 146"/>
                <a:gd name="T5" fmla="*/ 198 h 198"/>
                <a:gd name="T6" fmla="*/ 56 w 146"/>
                <a:gd name="T7" fmla="*/ 109 h 198"/>
                <a:gd name="T8" fmla="*/ 0 w 146"/>
                <a:gd name="T9" fmla="*/ 0 h 198"/>
              </a:gdLst>
              <a:ahLst/>
              <a:cxnLst>
                <a:cxn ang="0">
                  <a:pos x="T0" y="T1"/>
                </a:cxn>
                <a:cxn ang="0">
                  <a:pos x="T2" y="T3"/>
                </a:cxn>
                <a:cxn ang="0">
                  <a:pos x="T4" y="T5"/>
                </a:cxn>
                <a:cxn ang="0">
                  <a:pos x="T6" y="T7"/>
                </a:cxn>
                <a:cxn ang="0">
                  <a:pos x="T8" y="T9"/>
                </a:cxn>
              </a:cxnLst>
              <a:rect l="0" t="0" r="r" b="b"/>
              <a:pathLst>
                <a:path w="146" h="198">
                  <a:moveTo>
                    <a:pt x="0" y="0"/>
                  </a:moveTo>
                  <a:lnTo>
                    <a:pt x="92" y="92"/>
                  </a:lnTo>
                  <a:lnTo>
                    <a:pt x="146" y="198"/>
                  </a:lnTo>
                  <a:lnTo>
                    <a:pt x="56" y="10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643"/>
            <p:cNvSpPr/>
            <p:nvPr/>
          </p:nvSpPr>
          <p:spPr bwMode="auto">
            <a:xfrm>
              <a:off x="594901" y="1372169"/>
              <a:ext cx="183623" cy="249023"/>
            </a:xfrm>
            <a:custGeom>
              <a:avLst/>
              <a:gdLst>
                <a:gd name="T0" fmla="*/ 0 w 146"/>
                <a:gd name="T1" fmla="*/ 0 h 198"/>
                <a:gd name="T2" fmla="*/ 92 w 146"/>
                <a:gd name="T3" fmla="*/ 92 h 198"/>
                <a:gd name="T4" fmla="*/ 146 w 146"/>
                <a:gd name="T5" fmla="*/ 198 h 198"/>
                <a:gd name="T6" fmla="*/ 56 w 146"/>
                <a:gd name="T7" fmla="*/ 109 h 198"/>
                <a:gd name="T8" fmla="*/ 0 w 146"/>
                <a:gd name="T9" fmla="*/ 0 h 198"/>
              </a:gdLst>
              <a:ahLst/>
              <a:cxnLst>
                <a:cxn ang="0">
                  <a:pos x="T0" y="T1"/>
                </a:cxn>
                <a:cxn ang="0">
                  <a:pos x="T2" y="T3"/>
                </a:cxn>
                <a:cxn ang="0">
                  <a:pos x="T4" y="T5"/>
                </a:cxn>
                <a:cxn ang="0">
                  <a:pos x="T6" y="T7"/>
                </a:cxn>
                <a:cxn ang="0">
                  <a:pos x="T8" y="T9"/>
                </a:cxn>
              </a:cxnLst>
              <a:rect l="0" t="0" r="r" b="b"/>
              <a:pathLst>
                <a:path w="146" h="198">
                  <a:moveTo>
                    <a:pt x="0" y="0"/>
                  </a:moveTo>
                  <a:lnTo>
                    <a:pt x="92" y="92"/>
                  </a:lnTo>
                  <a:lnTo>
                    <a:pt x="146" y="198"/>
                  </a:lnTo>
                  <a:lnTo>
                    <a:pt x="56" y="10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93" name="Freeform 644"/>
            <p:cNvSpPr/>
            <p:nvPr/>
          </p:nvSpPr>
          <p:spPr bwMode="auto">
            <a:xfrm>
              <a:off x="856502" y="1374685"/>
              <a:ext cx="118223" cy="267889"/>
            </a:xfrm>
            <a:custGeom>
              <a:avLst/>
              <a:gdLst>
                <a:gd name="T0" fmla="*/ 0 w 94"/>
                <a:gd name="T1" fmla="*/ 0 h 213"/>
                <a:gd name="T2" fmla="*/ 85 w 94"/>
                <a:gd name="T3" fmla="*/ 93 h 213"/>
                <a:gd name="T4" fmla="*/ 94 w 94"/>
                <a:gd name="T5" fmla="*/ 213 h 213"/>
                <a:gd name="T6" fmla="*/ 9 w 94"/>
                <a:gd name="T7" fmla="*/ 123 h 213"/>
                <a:gd name="T8" fmla="*/ 0 w 94"/>
                <a:gd name="T9" fmla="*/ 0 h 213"/>
              </a:gdLst>
              <a:ahLst/>
              <a:cxnLst>
                <a:cxn ang="0">
                  <a:pos x="T0" y="T1"/>
                </a:cxn>
                <a:cxn ang="0">
                  <a:pos x="T2" y="T3"/>
                </a:cxn>
                <a:cxn ang="0">
                  <a:pos x="T4" y="T5"/>
                </a:cxn>
                <a:cxn ang="0">
                  <a:pos x="T6" y="T7"/>
                </a:cxn>
                <a:cxn ang="0">
                  <a:pos x="T8" y="T9"/>
                </a:cxn>
              </a:cxnLst>
              <a:rect l="0" t="0" r="r" b="b"/>
              <a:pathLst>
                <a:path w="94" h="213">
                  <a:moveTo>
                    <a:pt x="0" y="0"/>
                  </a:moveTo>
                  <a:lnTo>
                    <a:pt x="85" y="93"/>
                  </a:lnTo>
                  <a:lnTo>
                    <a:pt x="94" y="213"/>
                  </a:lnTo>
                  <a:lnTo>
                    <a:pt x="9" y="12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645"/>
            <p:cNvSpPr/>
            <p:nvPr/>
          </p:nvSpPr>
          <p:spPr bwMode="auto">
            <a:xfrm>
              <a:off x="856502" y="1374685"/>
              <a:ext cx="118223" cy="267889"/>
            </a:xfrm>
            <a:custGeom>
              <a:avLst/>
              <a:gdLst>
                <a:gd name="T0" fmla="*/ 0 w 94"/>
                <a:gd name="T1" fmla="*/ 0 h 213"/>
                <a:gd name="T2" fmla="*/ 85 w 94"/>
                <a:gd name="T3" fmla="*/ 93 h 213"/>
                <a:gd name="T4" fmla="*/ 94 w 94"/>
                <a:gd name="T5" fmla="*/ 213 h 213"/>
                <a:gd name="T6" fmla="*/ 9 w 94"/>
                <a:gd name="T7" fmla="*/ 123 h 213"/>
                <a:gd name="T8" fmla="*/ 0 w 94"/>
                <a:gd name="T9" fmla="*/ 0 h 213"/>
              </a:gdLst>
              <a:ahLst/>
              <a:cxnLst>
                <a:cxn ang="0">
                  <a:pos x="T0" y="T1"/>
                </a:cxn>
                <a:cxn ang="0">
                  <a:pos x="T2" y="T3"/>
                </a:cxn>
                <a:cxn ang="0">
                  <a:pos x="T4" y="T5"/>
                </a:cxn>
                <a:cxn ang="0">
                  <a:pos x="T6" y="T7"/>
                </a:cxn>
                <a:cxn ang="0">
                  <a:pos x="T8" y="T9"/>
                </a:cxn>
              </a:cxnLst>
              <a:rect l="0" t="0" r="r" b="b"/>
              <a:pathLst>
                <a:path w="94" h="213">
                  <a:moveTo>
                    <a:pt x="0" y="0"/>
                  </a:moveTo>
                  <a:lnTo>
                    <a:pt x="85" y="93"/>
                  </a:lnTo>
                  <a:lnTo>
                    <a:pt x="94" y="213"/>
                  </a:lnTo>
                  <a:lnTo>
                    <a:pt x="9" y="12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95" name="Freeform 646"/>
            <p:cNvSpPr/>
            <p:nvPr/>
          </p:nvSpPr>
          <p:spPr bwMode="auto">
            <a:xfrm>
              <a:off x="1042641" y="1479073"/>
              <a:ext cx="149666" cy="255312"/>
            </a:xfrm>
            <a:custGeom>
              <a:avLst/>
              <a:gdLst>
                <a:gd name="T0" fmla="*/ 41 w 119"/>
                <a:gd name="T1" fmla="*/ 0 h 203"/>
                <a:gd name="T2" fmla="*/ 119 w 119"/>
                <a:gd name="T3" fmla="*/ 90 h 203"/>
                <a:gd name="T4" fmla="*/ 81 w 119"/>
                <a:gd name="T5" fmla="*/ 203 h 203"/>
                <a:gd name="T6" fmla="*/ 0 w 119"/>
                <a:gd name="T7" fmla="*/ 118 h 203"/>
                <a:gd name="T8" fmla="*/ 41 w 119"/>
                <a:gd name="T9" fmla="*/ 0 h 203"/>
              </a:gdLst>
              <a:ahLst/>
              <a:cxnLst>
                <a:cxn ang="0">
                  <a:pos x="T0" y="T1"/>
                </a:cxn>
                <a:cxn ang="0">
                  <a:pos x="T2" y="T3"/>
                </a:cxn>
                <a:cxn ang="0">
                  <a:pos x="T4" y="T5"/>
                </a:cxn>
                <a:cxn ang="0">
                  <a:pos x="T6" y="T7"/>
                </a:cxn>
                <a:cxn ang="0">
                  <a:pos x="T8" y="T9"/>
                </a:cxn>
              </a:cxnLst>
              <a:rect l="0" t="0" r="r" b="b"/>
              <a:pathLst>
                <a:path w="119" h="203">
                  <a:moveTo>
                    <a:pt x="41" y="0"/>
                  </a:moveTo>
                  <a:lnTo>
                    <a:pt x="119" y="90"/>
                  </a:lnTo>
                  <a:lnTo>
                    <a:pt x="81" y="203"/>
                  </a:lnTo>
                  <a:lnTo>
                    <a:pt x="0" y="118"/>
                  </a:lnTo>
                  <a:lnTo>
                    <a:pt x="41"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0" name="Freeform 647"/>
            <p:cNvSpPr/>
            <p:nvPr/>
          </p:nvSpPr>
          <p:spPr bwMode="auto">
            <a:xfrm>
              <a:off x="1042641" y="1479073"/>
              <a:ext cx="149666" cy="255312"/>
            </a:xfrm>
            <a:custGeom>
              <a:avLst/>
              <a:gdLst>
                <a:gd name="T0" fmla="*/ 41 w 119"/>
                <a:gd name="T1" fmla="*/ 0 h 203"/>
                <a:gd name="T2" fmla="*/ 119 w 119"/>
                <a:gd name="T3" fmla="*/ 90 h 203"/>
                <a:gd name="T4" fmla="*/ 81 w 119"/>
                <a:gd name="T5" fmla="*/ 203 h 203"/>
                <a:gd name="T6" fmla="*/ 0 w 119"/>
                <a:gd name="T7" fmla="*/ 118 h 203"/>
                <a:gd name="T8" fmla="*/ 41 w 119"/>
                <a:gd name="T9" fmla="*/ 0 h 203"/>
              </a:gdLst>
              <a:ahLst/>
              <a:cxnLst>
                <a:cxn ang="0">
                  <a:pos x="T0" y="T1"/>
                </a:cxn>
                <a:cxn ang="0">
                  <a:pos x="T2" y="T3"/>
                </a:cxn>
                <a:cxn ang="0">
                  <a:pos x="T4" y="T5"/>
                </a:cxn>
                <a:cxn ang="0">
                  <a:pos x="T6" y="T7"/>
                </a:cxn>
                <a:cxn ang="0">
                  <a:pos x="T8" y="T9"/>
                </a:cxn>
              </a:cxnLst>
              <a:rect l="0" t="0" r="r" b="b"/>
              <a:pathLst>
                <a:path w="119" h="203">
                  <a:moveTo>
                    <a:pt x="41" y="0"/>
                  </a:moveTo>
                  <a:lnTo>
                    <a:pt x="119" y="90"/>
                  </a:lnTo>
                  <a:lnTo>
                    <a:pt x="81" y="203"/>
                  </a:lnTo>
                  <a:lnTo>
                    <a:pt x="0" y="118"/>
                  </a:lnTo>
                  <a:lnTo>
                    <a:pt x="41"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81" name="Freeform 648"/>
            <p:cNvSpPr/>
            <p:nvPr/>
          </p:nvSpPr>
          <p:spPr bwMode="auto">
            <a:xfrm>
              <a:off x="1230037" y="1612389"/>
              <a:ext cx="137089" cy="160985"/>
            </a:xfrm>
            <a:custGeom>
              <a:avLst/>
              <a:gdLst>
                <a:gd name="T0" fmla="*/ 0 w 109"/>
                <a:gd name="T1" fmla="*/ 0 h 128"/>
                <a:gd name="T2" fmla="*/ 76 w 109"/>
                <a:gd name="T3" fmla="*/ 88 h 128"/>
                <a:gd name="T4" fmla="*/ 109 w 109"/>
                <a:gd name="T5" fmla="*/ 128 h 128"/>
                <a:gd name="T6" fmla="*/ 33 w 109"/>
                <a:gd name="T7" fmla="*/ 43 h 128"/>
                <a:gd name="T8" fmla="*/ 0 w 109"/>
                <a:gd name="T9" fmla="*/ 0 h 128"/>
              </a:gdLst>
              <a:ahLst/>
              <a:cxnLst>
                <a:cxn ang="0">
                  <a:pos x="T0" y="T1"/>
                </a:cxn>
                <a:cxn ang="0">
                  <a:pos x="T2" y="T3"/>
                </a:cxn>
                <a:cxn ang="0">
                  <a:pos x="T4" y="T5"/>
                </a:cxn>
                <a:cxn ang="0">
                  <a:pos x="T6" y="T7"/>
                </a:cxn>
                <a:cxn ang="0">
                  <a:pos x="T8" y="T9"/>
                </a:cxn>
              </a:cxnLst>
              <a:rect l="0" t="0" r="r" b="b"/>
              <a:pathLst>
                <a:path w="109" h="128">
                  <a:moveTo>
                    <a:pt x="0" y="0"/>
                  </a:moveTo>
                  <a:lnTo>
                    <a:pt x="76" y="88"/>
                  </a:lnTo>
                  <a:lnTo>
                    <a:pt x="109" y="128"/>
                  </a:lnTo>
                  <a:lnTo>
                    <a:pt x="33" y="4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2" name="Freeform 649"/>
            <p:cNvSpPr/>
            <p:nvPr/>
          </p:nvSpPr>
          <p:spPr bwMode="auto">
            <a:xfrm>
              <a:off x="1230037" y="1612389"/>
              <a:ext cx="137089" cy="160985"/>
            </a:xfrm>
            <a:custGeom>
              <a:avLst/>
              <a:gdLst>
                <a:gd name="T0" fmla="*/ 0 w 109"/>
                <a:gd name="T1" fmla="*/ 0 h 128"/>
                <a:gd name="T2" fmla="*/ 76 w 109"/>
                <a:gd name="T3" fmla="*/ 88 h 128"/>
                <a:gd name="T4" fmla="*/ 109 w 109"/>
                <a:gd name="T5" fmla="*/ 128 h 128"/>
                <a:gd name="T6" fmla="*/ 33 w 109"/>
                <a:gd name="T7" fmla="*/ 43 h 128"/>
                <a:gd name="T8" fmla="*/ 0 w 109"/>
                <a:gd name="T9" fmla="*/ 0 h 128"/>
              </a:gdLst>
              <a:ahLst/>
              <a:cxnLst>
                <a:cxn ang="0">
                  <a:pos x="T0" y="T1"/>
                </a:cxn>
                <a:cxn ang="0">
                  <a:pos x="T2" y="T3"/>
                </a:cxn>
                <a:cxn ang="0">
                  <a:pos x="T4" y="T5"/>
                </a:cxn>
                <a:cxn ang="0">
                  <a:pos x="T6" y="T7"/>
                </a:cxn>
                <a:cxn ang="0">
                  <a:pos x="T8" y="T9"/>
                </a:cxn>
              </a:cxnLst>
              <a:rect l="0" t="0" r="r" b="b"/>
              <a:pathLst>
                <a:path w="109" h="128">
                  <a:moveTo>
                    <a:pt x="0" y="0"/>
                  </a:moveTo>
                  <a:lnTo>
                    <a:pt x="76" y="88"/>
                  </a:lnTo>
                  <a:lnTo>
                    <a:pt x="109" y="128"/>
                  </a:lnTo>
                  <a:lnTo>
                    <a:pt x="33" y="4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83" name="Freeform 650"/>
            <p:cNvSpPr/>
            <p:nvPr/>
          </p:nvSpPr>
          <p:spPr bwMode="auto">
            <a:xfrm>
              <a:off x="1170925" y="1666470"/>
              <a:ext cx="196200" cy="222612"/>
            </a:xfrm>
            <a:custGeom>
              <a:avLst/>
              <a:gdLst>
                <a:gd name="T0" fmla="*/ 80 w 156"/>
                <a:gd name="T1" fmla="*/ 0 h 177"/>
                <a:gd name="T2" fmla="*/ 156 w 156"/>
                <a:gd name="T3" fmla="*/ 85 h 177"/>
                <a:gd name="T4" fmla="*/ 78 w 156"/>
                <a:gd name="T5" fmla="*/ 177 h 177"/>
                <a:gd name="T6" fmla="*/ 0 w 156"/>
                <a:gd name="T7" fmla="*/ 94 h 177"/>
                <a:gd name="T8" fmla="*/ 80 w 156"/>
                <a:gd name="T9" fmla="*/ 0 h 177"/>
              </a:gdLst>
              <a:ahLst/>
              <a:cxnLst>
                <a:cxn ang="0">
                  <a:pos x="T0" y="T1"/>
                </a:cxn>
                <a:cxn ang="0">
                  <a:pos x="T2" y="T3"/>
                </a:cxn>
                <a:cxn ang="0">
                  <a:pos x="T4" y="T5"/>
                </a:cxn>
                <a:cxn ang="0">
                  <a:pos x="T6" y="T7"/>
                </a:cxn>
                <a:cxn ang="0">
                  <a:pos x="T8" y="T9"/>
                </a:cxn>
              </a:cxnLst>
              <a:rect l="0" t="0" r="r" b="b"/>
              <a:pathLst>
                <a:path w="156" h="177">
                  <a:moveTo>
                    <a:pt x="80" y="0"/>
                  </a:moveTo>
                  <a:lnTo>
                    <a:pt x="156" y="85"/>
                  </a:lnTo>
                  <a:lnTo>
                    <a:pt x="78" y="177"/>
                  </a:lnTo>
                  <a:lnTo>
                    <a:pt x="0" y="94"/>
                  </a:lnTo>
                  <a:lnTo>
                    <a:pt x="8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4" name="Freeform 651"/>
            <p:cNvSpPr/>
            <p:nvPr/>
          </p:nvSpPr>
          <p:spPr bwMode="auto">
            <a:xfrm>
              <a:off x="1170925" y="1666470"/>
              <a:ext cx="196200" cy="222612"/>
            </a:xfrm>
            <a:custGeom>
              <a:avLst/>
              <a:gdLst>
                <a:gd name="T0" fmla="*/ 80 w 156"/>
                <a:gd name="T1" fmla="*/ 0 h 177"/>
                <a:gd name="T2" fmla="*/ 156 w 156"/>
                <a:gd name="T3" fmla="*/ 85 h 177"/>
                <a:gd name="T4" fmla="*/ 78 w 156"/>
                <a:gd name="T5" fmla="*/ 177 h 177"/>
                <a:gd name="T6" fmla="*/ 0 w 156"/>
                <a:gd name="T7" fmla="*/ 94 h 177"/>
                <a:gd name="T8" fmla="*/ 80 w 156"/>
                <a:gd name="T9" fmla="*/ 0 h 177"/>
              </a:gdLst>
              <a:ahLst/>
              <a:cxnLst>
                <a:cxn ang="0">
                  <a:pos x="T0" y="T1"/>
                </a:cxn>
                <a:cxn ang="0">
                  <a:pos x="T2" y="T3"/>
                </a:cxn>
                <a:cxn ang="0">
                  <a:pos x="T4" y="T5"/>
                </a:cxn>
                <a:cxn ang="0">
                  <a:pos x="T6" y="T7"/>
                </a:cxn>
                <a:cxn ang="0">
                  <a:pos x="T8" y="T9"/>
                </a:cxn>
              </a:cxnLst>
              <a:rect l="0" t="0" r="r" b="b"/>
              <a:pathLst>
                <a:path w="156" h="177">
                  <a:moveTo>
                    <a:pt x="80" y="0"/>
                  </a:moveTo>
                  <a:lnTo>
                    <a:pt x="156" y="85"/>
                  </a:lnTo>
                  <a:lnTo>
                    <a:pt x="78" y="177"/>
                  </a:lnTo>
                  <a:lnTo>
                    <a:pt x="0" y="94"/>
                  </a:lnTo>
                  <a:lnTo>
                    <a:pt x="8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85" name="Freeform 652"/>
            <p:cNvSpPr/>
            <p:nvPr/>
          </p:nvSpPr>
          <p:spPr bwMode="auto">
            <a:xfrm>
              <a:off x="1170925" y="1784693"/>
              <a:ext cx="124512" cy="163500"/>
            </a:xfrm>
            <a:custGeom>
              <a:avLst/>
              <a:gdLst>
                <a:gd name="T0" fmla="*/ 0 w 99"/>
                <a:gd name="T1" fmla="*/ 0 h 130"/>
                <a:gd name="T2" fmla="*/ 78 w 99"/>
                <a:gd name="T3" fmla="*/ 83 h 130"/>
                <a:gd name="T4" fmla="*/ 99 w 99"/>
                <a:gd name="T5" fmla="*/ 130 h 130"/>
                <a:gd name="T6" fmla="*/ 21 w 99"/>
                <a:gd name="T7" fmla="*/ 50 h 130"/>
                <a:gd name="T8" fmla="*/ 0 w 99"/>
                <a:gd name="T9" fmla="*/ 0 h 130"/>
              </a:gdLst>
              <a:ahLst/>
              <a:cxnLst>
                <a:cxn ang="0">
                  <a:pos x="T0" y="T1"/>
                </a:cxn>
                <a:cxn ang="0">
                  <a:pos x="T2" y="T3"/>
                </a:cxn>
                <a:cxn ang="0">
                  <a:pos x="T4" y="T5"/>
                </a:cxn>
                <a:cxn ang="0">
                  <a:pos x="T6" y="T7"/>
                </a:cxn>
                <a:cxn ang="0">
                  <a:pos x="T8" y="T9"/>
                </a:cxn>
              </a:cxnLst>
              <a:rect l="0" t="0" r="r" b="b"/>
              <a:pathLst>
                <a:path w="99" h="130">
                  <a:moveTo>
                    <a:pt x="0" y="0"/>
                  </a:moveTo>
                  <a:lnTo>
                    <a:pt x="78" y="83"/>
                  </a:lnTo>
                  <a:lnTo>
                    <a:pt x="99" y="130"/>
                  </a:lnTo>
                  <a:lnTo>
                    <a:pt x="21" y="50"/>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6" name="Freeform 653"/>
            <p:cNvSpPr/>
            <p:nvPr/>
          </p:nvSpPr>
          <p:spPr bwMode="auto">
            <a:xfrm>
              <a:off x="1170925" y="1784693"/>
              <a:ext cx="124512" cy="163500"/>
            </a:xfrm>
            <a:custGeom>
              <a:avLst/>
              <a:gdLst>
                <a:gd name="T0" fmla="*/ 0 w 99"/>
                <a:gd name="T1" fmla="*/ 0 h 130"/>
                <a:gd name="T2" fmla="*/ 78 w 99"/>
                <a:gd name="T3" fmla="*/ 83 h 130"/>
                <a:gd name="T4" fmla="*/ 99 w 99"/>
                <a:gd name="T5" fmla="*/ 130 h 130"/>
                <a:gd name="T6" fmla="*/ 21 w 99"/>
                <a:gd name="T7" fmla="*/ 50 h 130"/>
                <a:gd name="T8" fmla="*/ 0 w 99"/>
                <a:gd name="T9" fmla="*/ 0 h 130"/>
              </a:gdLst>
              <a:ahLst/>
              <a:cxnLst>
                <a:cxn ang="0">
                  <a:pos x="T0" y="T1"/>
                </a:cxn>
                <a:cxn ang="0">
                  <a:pos x="T2" y="T3"/>
                </a:cxn>
                <a:cxn ang="0">
                  <a:pos x="T4" y="T5"/>
                </a:cxn>
                <a:cxn ang="0">
                  <a:pos x="T6" y="T7"/>
                </a:cxn>
                <a:cxn ang="0">
                  <a:pos x="T8" y="T9"/>
                </a:cxn>
              </a:cxnLst>
              <a:rect l="0" t="0" r="r" b="b"/>
              <a:pathLst>
                <a:path w="99" h="130">
                  <a:moveTo>
                    <a:pt x="0" y="0"/>
                  </a:moveTo>
                  <a:lnTo>
                    <a:pt x="78" y="83"/>
                  </a:lnTo>
                  <a:lnTo>
                    <a:pt x="99" y="130"/>
                  </a:lnTo>
                  <a:lnTo>
                    <a:pt x="21" y="50"/>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87" name="Freeform 654"/>
            <p:cNvSpPr/>
            <p:nvPr/>
          </p:nvSpPr>
          <p:spPr bwMode="auto">
            <a:xfrm>
              <a:off x="1349518" y="1841289"/>
              <a:ext cx="109419" cy="167273"/>
            </a:xfrm>
            <a:custGeom>
              <a:avLst/>
              <a:gdLst>
                <a:gd name="T0" fmla="*/ 0 w 87"/>
                <a:gd name="T1" fmla="*/ 0 h 133"/>
                <a:gd name="T2" fmla="*/ 73 w 87"/>
                <a:gd name="T3" fmla="*/ 83 h 133"/>
                <a:gd name="T4" fmla="*/ 87 w 87"/>
                <a:gd name="T5" fmla="*/ 133 h 133"/>
                <a:gd name="T6" fmla="*/ 14 w 87"/>
                <a:gd name="T7" fmla="*/ 55 h 133"/>
                <a:gd name="T8" fmla="*/ 0 w 87"/>
                <a:gd name="T9" fmla="*/ 0 h 133"/>
              </a:gdLst>
              <a:ahLst/>
              <a:cxnLst>
                <a:cxn ang="0">
                  <a:pos x="T0" y="T1"/>
                </a:cxn>
                <a:cxn ang="0">
                  <a:pos x="T2" y="T3"/>
                </a:cxn>
                <a:cxn ang="0">
                  <a:pos x="T4" y="T5"/>
                </a:cxn>
                <a:cxn ang="0">
                  <a:pos x="T6" y="T7"/>
                </a:cxn>
                <a:cxn ang="0">
                  <a:pos x="T8" y="T9"/>
                </a:cxn>
              </a:cxnLst>
              <a:rect l="0" t="0" r="r" b="b"/>
              <a:pathLst>
                <a:path w="87" h="133">
                  <a:moveTo>
                    <a:pt x="0" y="0"/>
                  </a:moveTo>
                  <a:lnTo>
                    <a:pt x="73" y="83"/>
                  </a:lnTo>
                  <a:lnTo>
                    <a:pt x="87" y="133"/>
                  </a:lnTo>
                  <a:lnTo>
                    <a:pt x="14" y="55"/>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8" name="Freeform 655"/>
            <p:cNvSpPr/>
            <p:nvPr/>
          </p:nvSpPr>
          <p:spPr bwMode="auto">
            <a:xfrm>
              <a:off x="1349518" y="1841289"/>
              <a:ext cx="109419" cy="167273"/>
            </a:xfrm>
            <a:custGeom>
              <a:avLst/>
              <a:gdLst>
                <a:gd name="T0" fmla="*/ 0 w 87"/>
                <a:gd name="T1" fmla="*/ 0 h 133"/>
                <a:gd name="T2" fmla="*/ 73 w 87"/>
                <a:gd name="T3" fmla="*/ 83 h 133"/>
                <a:gd name="T4" fmla="*/ 87 w 87"/>
                <a:gd name="T5" fmla="*/ 133 h 133"/>
                <a:gd name="T6" fmla="*/ 14 w 87"/>
                <a:gd name="T7" fmla="*/ 55 h 133"/>
                <a:gd name="T8" fmla="*/ 0 w 87"/>
                <a:gd name="T9" fmla="*/ 0 h 133"/>
              </a:gdLst>
              <a:ahLst/>
              <a:cxnLst>
                <a:cxn ang="0">
                  <a:pos x="T0" y="T1"/>
                </a:cxn>
                <a:cxn ang="0">
                  <a:pos x="T2" y="T3"/>
                </a:cxn>
                <a:cxn ang="0">
                  <a:pos x="T4" y="T5"/>
                </a:cxn>
                <a:cxn ang="0">
                  <a:pos x="T6" y="T7"/>
                </a:cxn>
                <a:cxn ang="0">
                  <a:pos x="T8" y="T9"/>
                </a:cxn>
              </a:cxnLst>
              <a:rect l="0" t="0" r="r" b="b"/>
              <a:pathLst>
                <a:path w="87" h="133">
                  <a:moveTo>
                    <a:pt x="0" y="0"/>
                  </a:moveTo>
                  <a:lnTo>
                    <a:pt x="73" y="83"/>
                  </a:lnTo>
                  <a:lnTo>
                    <a:pt x="87" y="133"/>
                  </a:lnTo>
                  <a:lnTo>
                    <a:pt x="14" y="55"/>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89" name="Freeform 656"/>
            <p:cNvSpPr/>
            <p:nvPr/>
          </p:nvSpPr>
          <p:spPr bwMode="auto">
            <a:xfrm>
              <a:off x="1227522" y="1910463"/>
              <a:ext cx="231416" cy="166016"/>
            </a:xfrm>
            <a:custGeom>
              <a:avLst/>
              <a:gdLst>
                <a:gd name="T0" fmla="*/ 111 w 184"/>
                <a:gd name="T1" fmla="*/ 0 h 132"/>
                <a:gd name="T2" fmla="*/ 184 w 184"/>
                <a:gd name="T3" fmla="*/ 78 h 132"/>
                <a:gd name="T4" fmla="*/ 78 w 184"/>
                <a:gd name="T5" fmla="*/ 132 h 132"/>
                <a:gd name="T6" fmla="*/ 0 w 184"/>
                <a:gd name="T7" fmla="*/ 54 h 132"/>
                <a:gd name="T8" fmla="*/ 111 w 184"/>
                <a:gd name="T9" fmla="*/ 0 h 132"/>
              </a:gdLst>
              <a:ahLst/>
              <a:cxnLst>
                <a:cxn ang="0">
                  <a:pos x="T0" y="T1"/>
                </a:cxn>
                <a:cxn ang="0">
                  <a:pos x="T2" y="T3"/>
                </a:cxn>
                <a:cxn ang="0">
                  <a:pos x="T4" y="T5"/>
                </a:cxn>
                <a:cxn ang="0">
                  <a:pos x="T6" y="T7"/>
                </a:cxn>
                <a:cxn ang="0">
                  <a:pos x="T8" y="T9"/>
                </a:cxn>
              </a:cxnLst>
              <a:rect l="0" t="0" r="r" b="b"/>
              <a:pathLst>
                <a:path w="184" h="132">
                  <a:moveTo>
                    <a:pt x="111" y="0"/>
                  </a:moveTo>
                  <a:lnTo>
                    <a:pt x="184" y="78"/>
                  </a:lnTo>
                  <a:lnTo>
                    <a:pt x="78" y="132"/>
                  </a:lnTo>
                  <a:lnTo>
                    <a:pt x="0" y="54"/>
                  </a:lnTo>
                  <a:lnTo>
                    <a:pt x="111"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0" name="Freeform 657"/>
            <p:cNvSpPr/>
            <p:nvPr/>
          </p:nvSpPr>
          <p:spPr bwMode="auto">
            <a:xfrm>
              <a:off x="1227522" y="1910463"/>
              <a:ext cx="231416" cy="166016"/>
            </a:xfrm>
            <a:custGeom>
              <a:avLst/>
              <a:gdLst>
                <a:gd name="T0" fmla="*/ 111 w 184"/>
                <a:gd name="T1" fmla="*/ 0 h 132"/>
                <a:gd name="T2" fmla="*/ 184 w 184"/>
                <a:gd name="T3" fmla="*/ 78 h 132"/>
                <a:gd name="T4" fmla="*/ 78 w 184"/>
                <a:gd name="T5" fmla="*/ 132 h 132"/>
                <a:gd name="T6" fmla="*/ 0 w 184"/>
                <a:gd name="T7" fmla="*/ 54 h 132"/>
                <a:gd name="T8" fmla="*/ 111 w 184"/>
                <a:gd name="T9" fmla="*/ 0 h 132"/>
              </a:gdLst>
              <a:ahLst/>
              <a:cxnLst>
                <a:cxn ang="0">
                  <a:pos x="T0" y="T1"/>
                </a:cxn>
                <a:cxn ang="0">
                  <a:pos x="T2" y="T3"/>
                </a:cxn>
                <a:cxn ang="0">
                  <a:pos x="T4" y="T5"/>
                </a:cxn>
                <a:cxn ang="0">
                  <a:pos x="T6" y="T7"/>
                </a:cxn>
                <a:cxn ang="0">
                  <a:pos x="T8" y="T9"/>
                </a:cxn>
              </a:cxnLst>
              <a:rect l="0" t="0" r="r" b="b"/>
              <a:pathLst>
                <a:path w="184" h="132">
                  <a:moveTo>
                    <a:pt x="111" y="0"/>
                  </a:moveTo>
                  <a:lnTo>
                    <a:pt x="184" y="78"/>
                  </a:lnTo>
                  <a:lnTo>
                    <a:pt x="78" y="132"/>
                  </a:lnTo>
                  <a:lnTo>
                    <a:pt x="0" y="54"/>
                  </a:lnTo>
                  <a:lnTo>
                    <a:pt x="111"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91" name="Freeform 658"/>
            <p:cNvSpPr/>
            <p:nvPr/>
          </p:nvSpPr>
          <p:spPr bwMode="auto">
            <a:xfrm>
              <a:off x="1227522" y="1978378"/>
              <a:ext cx="98100" cy="163500"/>
            </a:xfrm>
            <a:custGeom>
              <a:avLst/>
              <a:gdLst>
                <a:gd name="T0" fmla="*/ 0 w 78"/>
                <a:gd name="T1" fmla="*/ 0 h 130"/>
                <a:gd name="T2" fmla="*/ 78 w 78"/>
                <a:gd name="T3" fmla="*/ 78 h 130"/>
                <a:gd name="T4" fmla="*/ 78 w 78"/>
                <a:gd name="T5" fmla="*/ 130 h 130"/>
                <a:gd name="T6" fmla="*/ 2 w 78"/>
                <a:gd name="T7" fmla="*/ 54 h 130"/>
                <a:gd name="T8" fmla="*/ 0 w 78"/>
                <a:gd name="T9" fmla="*/ 0 h 130"/>
              </a:gdLst>
              <a:ahLst/>
              <a:cxnLst>
                <a:cxn ang="0">
                  <a:pos x="T0" y="T1"/>
                </a:cxn>
                <a:cxn ang="0">
                  <a:pos x="T2" y="T3"/>
                </a:cxn>
                <a:cxn ang="0">
                  <a:pos x="T4" y="T5"/>
                </a:cxn>
                <a:cxn ang="0">
                  <a:pos x="T6" y="T7"/>
                </a:cxn>
                <a:cxn ang="0">
                  <a:pos x="T8" y="T9"/>
                </a:cxn>
              </a:cxnLst>
              <a:rect l="0" t="0" r="r" b="b"/>
              <a:pathLst>
                <a:path w="78" h="130">
                  <a:moveTo>
                    <a:pt x="0" y="0"/>
                  </a:moveTo>
                  <a:lnTo>
                    <a:pt x="78" y="78"/>
                  </a:lnTo>
                  <a:lnTo>
                    <a:pt x="78" y="130"/>
                  </a:lnTo>
                  <a:lnTo>
                    <a:pt x="2" y="54"/>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2" name="Freeform 659"/>
            <p:cNvSpPr/>
            <p:nvPr/>
          </p:nvSpPr>
          <p:spPr bwMode="auto">
            <a:xfrm>
              <a:off x="1227522" y="1978378"/>
              <a:ext cx="98100" cy="163500"/>
            </a:xfrm>
            <a:custGeom>
              <a:avLst/>
              <a:gdLst>
                <a:gd name="T0" fmla="*/ 0 w 78"/>
                <a:gd name="T1" fmla="*/ 0 h 130"/>
                <a:gd name="T2" fmla="*/ 78 w 78"/>
                <a:gd name="T3" fmla="*/ 78 h 130"/>
                <a:gd name="T4" fmla="*/ 78 w 78"/>
                <a:gd name="T5" fmla="*/ 130 h 130"/>
                <a:gd name="T6" fmla="*/ 2 w 78"/>
                <a:gd name="T7" fmla="*/ 54 h 130"/>
                <a:gd name="T8" fmla="*/ 0 w 78"/>
                <a:gd name="T9" fmla="*/ 0 h 130"/>
              </a:gdLst>
              <a:ahLst/>
              <a:cxnLst>
                <a:cxn ang="0">
                  <a:pos x="T0" y="T1"/>
                </a:cxn>
                <a:cxn ang="0">
                  <a:pos x="T2" y="T3"/>
                </a:cxn>
                <a:cxn ang="0">
                  <a:pos x="T4" y="T5"/>
                </a:cxn>
                <a:cxn ang="0">
                  <a:pos x="T6" y="T7"/>
                </a:cxn>
                <a:cxn ang="0">
                  <a:pos x="T8" y="T9"/>
                </a:cxn>
              </a:cxnLst>
              <a:rect l="0" t="0" r="r" b="b"/>
              <a:pathLst>
                <a:path w="78" h="130">
                  <a:moveTo>
                    <a:pt x="0" y="0"/>
                  </a:moveTo>
                  <a:lnTo>
                    <a:pt x="78" y="78"/>
                  </a:lnTo>
                  <a:lnTo>
                    <a:pt x="78" y="130"/>
                  </a:lnTo>
                  <a:lnTo>
                    <a:pt x="2" y="54"/>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93" name="Freeform 660"/>
            <p:cNvSpPr/>
            <p:nvPr/>
          </p:nvSpPr>
          <p:spPr bwMode="auto">
            <a:xfrm>
              <a:off x="1360837" y="2100374"/>
              <a:ext cx="100616" cy="159727"/>
            </a:xfrm>
            <a:custGeom>
              <a:avLst/>
              <a:gdLst>
                <a:gd name="T0" fmla="*/ 7 w 80"/>
                <a:gd name="T1" fmla="*/ 0 h 127"/>
                <a:gd name="T2" fmla="*/ 80 w 80"/>
                <a:gd name="T3" fmla="*/ 75 h 127"/>
                <a:gd name="T4" fmla="*/ 73 w 80"/>
                <a:gd name="T5" fmla="*/ 127 h 127"/>
                <a:gd name="T6" fmla="*/ 0 w 80"/>
                <a:gd name="T7" fmla="*/ 54 h 127"/>
                <a:gd name="T8" fmla="*/ 7 w 80"/>
                <a:gd name="T9" fmla="*/ 0 h 127"/>
              </a:gdLst>
              <a:ahLst/>
              <a:cxnLst>
                <a:cxn ang="0">
                  <a:pos x="T0" y="T1"/>
                </a:cxn>
                <a:cxn ang="0">
                  <a:pos x="T2" y="T3"/>
                </a:cxn>
                <a:cxn ang="0">
                  <a:pos x="T4" y="T5"/>
                </a:cxn>
                <a:cxn ang="0">
                  <a:pos x="T6" y="T7"/>
                </a:cxn>
                <a:cxn ang="0">
                  <a:pos x="T8" y="T9"/>
                </a:cxn>
              </a:cxnLst>
              <a:rect l="0" t="0" r="r" b="b"/>
              <a:pathLst>
                <a:path w="80" h="127">
                  <a:moveTo>
                    <a:pt x="7" y="0"/>
                  </a:moveTo>
                  <a:lnTo>
                    <a:pt x="80" y="75"/>
                  </a:lnTo>
                  <a:lnTo>
                    <a:pt x="73" y="127"/>
                  </a:lnTo>
                  <a:lnTo>
                    <a:pt x="0" y="54"/>
                  </a:lnTo>
                  <a:lnTo>
                    <a:pt x="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4" name="Freeform 661"/>
            <p:cNvSpPr/>
            <p:nvPr/>
          </p:nvSpPr>
          <p:spPr bwMode="auto">
            <a:xfrm>
              <a:off x="1360837" y="2100374"/>
              <a:ext cx="100616" cy="159727"/>
            </a:xfrm>
            <a:custGeom>
              <a:avLst/>
              <a:gdLst>
                <a:gd name="T0" fmla="*/ 7 w 80"/>
                <a:gd name="T1" fmla="*/ 0 h 127"/>
                <a:gd name="T2" fmla="*/ 80 w 80"/>
                <a:gd name="T3" fmla="*/ 75 h 127"/>
                <a:gd name="T4" fmla="*/ 73 w 80"/>
                <a:gd name="T5" fmla="*/ 127 h 127"/>
                <a:gd name="T6" fmla="*/ 0 w 80"/>
                <a:gd name="T7" fmla="*/ 54 h 127"/>
                <a:gd name="T8" fmla="*/ 7 w 80"/>
                <a:gd name="T9" fmla="*/ 0 h 127"/>
              </a:gdLst>
              <a:ahLst/>
              <a:cxnLst>
                <a:cxn ang="0">
                  <a:pos x="T0" y="T1"/>
                </a:cxn>
                <a:cxn ang="0">
                  <a:pos x="T2" y="T3"/>
                </a:cxn>
                <a:cxn ang="0">
                  <a:pos x="T4" y="T5"/>
                </a:cxn>
                <a:cxn ang="0">
                  <a:pos x="T6" y="T7"/>
                </a:cxn>
                <a:cxn ang="0">
                  <a:pos x="T8" y="T9"/>
                </a:cxn>
              </a:cxnLst>
              <a:rect l="0" t="0" r="r" b="b"/>
              <a:pathLst>
                <a:path w="80" h="127">
                  <a:moveTo>
                    <a:pt x="7" y="0"/>
                  </a:moveTo>
                  <a:lnTo>
                    <a:pt x="80" y="75"/>
                  </a:lnTo>
                  <a:lnTo>
                    <a:pt x="73" y="127"/>
                  </a:lnTo>
                  <a:lnTo>
                    <a:pt x="0" y="54"/>
                  </a:lnTo>
                  <a:lnTo>
                    <a:pt x="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95" name="Freeform 662"/>
            <p:cNvSpPr/>
            <p:nvPr/>
          </p:nvSpPr>
          <p:spPr bwMode="auto">
            <a:xfrm>
              <a:off x="1206141" y="2168290"/>
              <a:ext cx="246508" cy="104389"/>
            </a:xfrm>
            <a:custGeom>
              <a:avLst/>
              <a:gdLst>
                <a:gd name="T0" fmla="*/ 123 w 196"/>
                <a:gd name="T1" fmla="*/ 0 h 83"/>
                <a:gd name="T2" fmla="*/ 196 w 196"/>
                <a:gd name="T3" fmla="*/ 73 h 83"/>
                <a:gd name="T4" fmla="*/ 78 w 196"/>
                <a:gd name="T5" fmla="*/ 83 h 83"/>
                <a:gd name="T6" fmla="*/ 0 w 196"/>
                <a:gd name="T7" fmla="*/ 10 h 83"/>
                <a:gd name="T8" fmla="*/ 123 w 196"/>
                <a:gd name="T9" fmla="*/ 0 h 83"/>
              </a:gdLst>
              <a:ahLst/>
              <a:cxnLst>
                <a:cxn ang="0">
                  <a:pos x="T0" y="T1"/>
                </a:cxn>
                <a:cxn ang="0">
                  <a:pos x="T2" y="T3"/>
                </a:cxn>
                <a:cxn ang="0">
                  <a:pos x="T4" y="T5"/>
                </a:cxn>
                <a:cxn ang="0">
                  <a:pos x="T6" y="T7"/>
                </a:cxn>
                <a:cxn ang="0">
                  <a:pos x="T8" y="T9"/>
                </a:cxn>
              </a:cxnLst>
              <a:rect l="0" t="0" r="r" b="b"/>
              <a:pathLst>
                <a:path w="196" h="83">
                  <a:moveTo>
                    <a:pt x="123" y="0"/>
                  </a:moveTo>
                  <a:lnTo>
                    <a:pt x="196" y="73"/>
                  </a:lnTo>
                  <a:lnTo>
                    <a:pt x="78" y="83"/>
                  </a:lnTo>
                  <a:lnTo>
                    <a:pt x="0" y="10"/>
                  </a:lnTo>
                  <a:lnTo>
                    <a:pt x="12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6" name="Freeform 663"/>
            <p:cNvSpPr/>
            <p:nvPr/>
          </p:nvSpPr>
          <p:spPr bwMode="auto">
            <a:xfrm>
              <a:off x="1206141" y="2168290"/>
              <a:ext cx="246508" cy="104389"/>
            </a:xfrm>
            <a:custGeom>
              <a:avLst/>
              <a:gdLst>
                <a:gd name="T0" fmla="*/ 123 w 196"/>
                <a:gd name="T1" fmla="*/ 0 h 83"/>
                <a:gd name="T2" fmla="*/ 196 w 196"/>
                <a:gd name="T3" fmla="*/ 73 h 83"/>
                <a:gd name="T4" fmla="*/ 78 w 196"/>
                <a:gd name="T5" fmla="*/ 83 h 83"/>
                <a:gd name="T6" fmla="*/ 0 w 196"/>
                <a:gd name="T7" fmla="*/ 10 h 83"/>
                <a:gd name="T8" fmla="*/ 123 w 196"/>
                <a:gd name="T9" fmla="*/ 0 h 83"/>
              </a:gdLst>
              <a:ahLst/>
              <a:cxnLst>
                <a:cxn ang="0">
                  <a:pos x="T0" y="T1"/>
                </a:cxn>
                <a:cxn ang="0">
                  <a:pos x="T2" y="T3"/>
                </a:cxn>
                <a:cxn ang="0">
                  <a:pos x="T4" y="T5"/>
                </a:cxn>
                <a:cxn ang="0">
                  <a:pos x="T6" y="T7"/>
                </a:cxn>
                <a:cxn ang="0">
                  <a:pos x="T8" y="T9"/>
                </a:cxn>
              </a:cxnLst>
              <a:rect l="0" t="0" r="r" b="b"/>
              <a:pathLst>
                <a:path w="196" h="83">
                  <a:moveTo>
                    <a:pt x="123" y="0"/>
                  </a:moveTo>
                  <a:lnTo>
                    <a:pt x="196" y="73"/>
                  </a:lnTo>
                  <a:lnTo>
                    <a:pt x="78" y="83"/>
                  </a:lnTo>
                  <a:lnTo>
                    <a:pt x="0" y="10"/>
                  </a:lnTo>
                  <a:lnTo>
                    <a:pt x="12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97" name="Freeform 664"/>
            <p:cNvSpPr/>
            <p:nvPr/>
          </p:nvSpPr>
          <p:spPr bwMode="auto">
            <a:xfrm>
              <a:off x="1182245" y="2180867"/>
              <a:ext cx="121996" cy="150923"/>
            </a:xfrm>
            <a:custGeom>
              <a:avLst/>
              <a:gdLst>
                <a:gd name="T0" fmla="*/ 19 w 97"/>
                <a:gd name="T1" fmla="*/ 0 h 120"/>
                <a:gd name="T2" fmla="*/ 97 w 97"/>
                <a:gd name="T3" fmla="*/ 73 h 120"/>
                <a:gd name="T4" fmla="*/ 78 w 97"/>
                <a:gd name="T5" fmla="*/ 120 h 120"/>
                <a:gd name="T6" fmla="*/ 0 w 97"/>
                <a:gd name="T7" fmla="*/ 49 h 120"/>
                <a:gd name="T8" fmla="*/ 19 w 97"/>
                <a:gd name="T9" fmla="*/ 0 h 120"/>
              </a:gdLst>
              <a:ahLst/>
              <a:cxnLst>
                <a:cxn ang="0">
                  <a:pos x="T0" y="T1"/>
                </a:cxn>
                <a:cxn ang="0">
                  <a:pos x="T2" y="T3"/>
                </a:cxn>
                <a:cxn ang="0">
                  <a:pos x="T4" y="T5"/>
                </a:cxn>
                <a:cxn ang="0">
                  <a:pos x="T6" y="T7"/>
                </a:cxn>
                <a:cxn ang="0">
                  <a:pos x="T8" y="T9"/>
                </a:cxn>
              </a:cxnLst>
              <a:rect l="0" t="0" r="r" b="b"/>
              <a:pathLst>
                <a:path w="97" h="120">
                  <a:moveTo>
                    <a:pt x="19" y="0"/>
                  </a:moveTo>
                  <a:lnTo>
                    <a:pt x="97" y="73"/>
                  </a:lnTo>
                  <a:lnTo>
                    <a:pt x="78" y="120"/>
                  </a:lnTo>
                  <a:lnTo>
                    <a:pt x="0" y="49"/>
                  </a:lnTo>
                  <a:lnTo>
                    <a:pt x="1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8" name="Freeform 665"/>
            <p:cNvSpPr/>
            <p:nvPr/>
          </p:nvSpPr>
          <p:spPr bwMode="auto">
            <a:xfrm>
              <a:off x="1182245" y="2180867"/>
              <a:ext cx="121996" cy="150923"/>
            </a:xfrm>
            <a:custGeom>
              <a:avLst/>
              <a:gdLst>
                <a:gd name="T0" fmla="*/ 19 w 97"/>
                <a:gd name="T1" fmla="*/ 0 h 120"/>
                <a:gd name="T2" fmla="*/ 97 w 97"/>
                <a:gd name="T3" fmla="*/ 73 h 120"/>
                <a:gd name="T4" fmla="*/ 78 w 97"/>
                <a:gd name="T5" fmla="*/ 120 h 120"/>
                <a:gd name="T6" fmla="*/ 0 w 97"/>
                <a:gd name="T7" fmla="*/ 49 h 120"/>
                <a:gd name="T8" fmla="*/ 19 w 97"/>
                <a:gd name="T9" fmla="*/ 0 h 120"/>
              </a:gdLst>
              <a:ahLst/>
              <a:cxnLst>
                <a:cxn ang="0">
                  <a:pos x="T0" y="T1"/>
                </a:cxn>
                <a:cxn ang="0">
                  <a:pos x="T2" y="T3"/>
                </a:cxn>
                <a:cxn ang="0">
                  <a:pos x="T4" y="T5"/>
                </a:cxn>
                <a:cxn ang="0">
                  <a:pos x="T6" y="T7"/>
                </a:cxn>
                <a:cxn ang="0">
                  <a:pos x="T8" y="T9"/>
                </a:cxn>
              </a:cxnLst>
              <a:rect l="0" t="0" r="r" b="b"/>
              <a:pathLst>
                <a:path w="97" h="120">
                  <a:moveTo>
                    <a:pt x="19" y="0"/>
                  </a:moveTo>
                  <a:lnTo>
                    <a:pt x="97" y="73"/>
                  </a:lnTo>
                  <a:lnTo>
                    <a:pt x="78" y="120"/>
                  </a:lnTo>
                  <a:lnTo>
                    <a:pt x="0" y="49"/>
                  </a:lnTo>
                  <a:lnTo>
                    <a:pt x="1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99" name="Freeform 666"/>
            <p:cNvSpPr/>
            <p:nvPr/>
          </p:nvSpPr>
          <p:spPr bwMode="auto">
            <a:xfrm>
              <a:off x="1182245" y="2242494"/>
              <a:ext cx="202489" cy="189912"/>
            </a:xfrm>
            <a:custGeom>
              <a:avLst/>
              <a:gdLst>
                <a:gd name="T0" fmla="*/ 0 w 161"/>
                <a:gd name="T1" fmla="*/ 0 h 151"/>
                <a:gd name="T2" fmla="*/ 78 w 161"/>
                <a:gd name="T3" fmla="*/ 71 h 151"/>
                <a:gd name="T4" fmla="*/ 161 w 161"/>
                <a:gd name="T5" fmla="*/ 151 h 151"/>
                <a:gd name="T6" fmla="*/ 88 w 161"/>
                <a:gd name="T7" fmla="*/ 83 h 151"/>
                <a:gd name="T8" fmla="*/ 0 w 161"/>
                <a:gd name="T9" fmla="*/ 0 h 151"/>
              </a:gdLst>
              <a:ahLst/>
              <a:cxnLst>
                <a:cxn ang="0">
                  <a:pos x="T0" y="T1"/>
                </a:cxn>
                <a:cxn ang="0">
                  <a:pos x="T2" y="T3"/>
                </a:cxn>
                <a:cxn ang="0">
                  <a:pos x="T4" y="T5"/>
                </a:cxn>
                <a:cxn ang="0">
                  <a:pos x="T6" y="T7"/>
                </a:cxn>
                <a:cxn ang="0">
                  <a:pos x="T8" y="T9"/>
                </a:cxn>
              </a:cxnLst>
              <a:rect l="0" t="0" r="r" b="b"/>
              <a:pathLst>
                <a:path w="161" h="151">
                  <a:moveTo>
                    <a:pt x="0" y="0"/>
                  </a:moveTo>
                  <a:lnTo>
                    <a:pt x="78" y="71"/>
                  </a:lnTo>
                  <a:lnTo>
                    <a:pt x="161" y="151"/>
                  </a:lnTo>
                  <a:lnTo>
                    <a:pt x="88" y="8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0" name="Freeform 667"/>
            <p:cNvSpPr/>
            <p:nvPr/>
          </p:nvSpPr>
          <p:spPr bwMode="auto">
            <a:xfrm>
              <a:off x="1182245" y="2242494"/>
              <a:ext cx="202489" cy="189912"/>
            </a:xfrm>
            <a:custGeom>
              <a:avLst/>
              <a:gdLst>
                <a:gd name="T0" fmla="*/ 0 w 161"/>
                <a:gd name="T1" fmla="*/ 0 h 151"/>
                <a:gd name="T2" fmla="*/ 78 w 161"/>
                <a:gd name="T3" fmla="*/ 71 h 151"/>
                <a:gd name="T4" fmla="*/ 161 w 161"/>
                <a:gd name="T5" fmla="*/ 151 h 151"/>
                <a:gd name="T6" fmla="*/ 88 w 161"/>
                <a:gd name="T7" fmla="*/ 83 h 151"/>
                <a:gd name="T8" fmla="*/ 0 w 161"/>
                <a:gd name="T9" fmla="*/ 0 h 151"/>
              </a:gdLst>
              <a:ahLst/>
              <a:cxnLst>
                <a:cxn ang="0">
                  <a:pos x="T0" y="T1"/>
                </a:cxn>
                <a:cxn ang="0">
                  <a:pos x="T2" y="T3"/>
                </a:cxn>
                <a:cxn ang="0">
                  <a:pos x="T4" y="T5"/>
                </a:cxn>
                <a:cxn ang="0">
                  <a:pos x="T6" y="T7"/>
                </a:cxn>
                <a:cxn ang="0">
                  <a:pos x="T8" y="T9"/>
                </a:cxn>
              </a:cxnLst>
              <a:rect l="0" t="0" r="r" b="b"/>
              <a:pathLst>
                <a:path w="161" h="151">
                  <a:moveTo>
                    <a:pt x="0" y="0"/>
                  </a:moveTo>
                  <a:lnTo>
                    <a:pt x="78" y="71"/>
                  </a:lnTo>
                  <a:lnTo>
                    <a:pt x="161" y="151"/>
                  </a:lnTo>
                  <a:lnTo>
                    <a:pt x="88" y="8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01" name="Freeform 668"/>
            <p:cNvSpPr/>
            <p:nvPr/>
          </p:nvSpPr>
          <p:spPr bwMode="auto">
            <a:xfrm>
              <a:off x="1256449" y="2346883"/>
              <a:ext cx="128285" cy="145893"/>
            </a:xfrm>
            <a:custGeom>
              <a:avLst/>
              <a:gdLst>
                <a:gd name="T0" fmla="*/ 29 w 102"/>
                <a:gd name="T1" fmla="*/ 0 h 116"/>
                <a:gd name="T2" fmla="*/ 102 w 102"/>
                <a:gd name="T3" fmla="*/ 68 h 116"/>
                <a:gd name="T4" fmla="*/ 78 w 102"/>
                <a:gd name="T5" fmla="*/ 116 h 116"/>
                <a:gd name="T6" fmla="*/ 0 w 102"/>
                <a:gd name="T7" fmla="*/ 47 h 116"/>
                <a:gd name="T8" fmla="*/ 29 w 102"/>
                <a:gd name="T9" fmla="*/ 0 h 116"/>
              </a:gdLst>
              <a:ahLst/>
              <a:cxnLst>
                <a:cxn ang="0">
                  <a:pos x="T0" y="T1"/>
                </a:cxn>
                <a:cxn ang="0">
                  <a:pos x="T2" y="T3"/>
                </a:cxn>
                <a:cxn ang="0">
                  <a:pos x="T4" y="T5"/>
                </a:cxn>
                <a:cxn ang="0">
                  <a:pos x="T6" y="T7"/>
                </a:cxn>
                <a:cxn ang="0">
                  <a:pos x="T8" y="T9"/>
                </a:cxn>
              </a:cxnLst>
              <a:rect l="0" t="0" r="r" b="b"/>
              <a:pathLst>
                <a:path w="102" h="116">
                  <a:moveTo>
                    <a:pt x="29" y="0"/>
                  </a:moveTo>
                  <a:lnTo>
                    <a:pt x="102" y="68"/>
                  </a:lnTo>
                  <a:lnTo>
                    <a:pt x="78" y="116"/>
                  </a:lnTo>
                  <a:lnTo>
                    <a:pt x="0" y="47"/>
                  </a:lnTo>
                  <a:lnTo>
                    <a:pt x="2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2" name="Freeform 669"/>
            <p:cNvSpPr/>
            <p:nvPr/>
          </p:nvSpPr>
          <p:spPr bwMode="auto">
            <a:xfrm>
              <a:off x="1256449" y="2346883"/>
              <a:ext cx="128285" cy="145893"/>
            </a:xfrm>
            <a:custGeom>
              <a:avLst/>
              <a:gdLst>
                <a:gd name="T0" fmla="*/ 29 w 102"/>
                <a:gd name="T1" fmla="*/ 0 h 116"/>
                <a:gd name="T2" fmla="*/ 102 w 102"/>
                <a:gd name="T3" fmla="*/ 68 h 116"/>
                <a:gd name="T4" fmla="*/ 78 w 102"/>
                <a:gd name="T5" fmla="*/ 116 h 116"/>
                <a:gd name="T6" fmla="*/ 0 w 102"/>
                <a:gd name="T7" fmla="*/ 47 h 116"/>
                <a:gd name="T8" fmla="*/ 29 w 102"/>
                <a:gd name="T9" fmla="*/ 0 h 116"/>
              </a:gdLst>
              <a:ahLst/>
              <a:cxnLst>
                <a:cxn ang="0">
                  <a:pos x="T0" y="T1"/>
                </a:cxn>
                <a:cxn ang="0">
                  <a:pos x="T2" y="T3"/>
                </a:cxn>
                <a:cxn ang="0">
                  <a:pos x="T4" y="T5"/>
                </a:cxn>
                <a:cxn ang="0">
                  <a:pos x="T6" y="T7"/>
                </a:cxn>
                <a:cxn ang="0">
                  <a:pos x="T8" y="T9"/>
                </a:cxn>
              </a:cxnLst>
              <a:rect l="0" t="0" r="r" b="b"/>
              <a:pathLst>
                <a:path w="102" h="116">
                  <a:moveTo>
                    <a:pt x="29" y="0"/>
                  </a:moveTo>
                  <a:lnTo>
                    <a:pt x="102" y="68"/>
                  </a:lnTo>
                  <a:lnTo>
                    <a:pt x="78" y="116"/>
                  </a:lnTo>
                  <a:lnTo>
                    <a:pt x="0" y="47"/>
                  </a:lnTo>
                  <a:lnTo>
                    <a:pt x="2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03" name="Freeform 670"/>
            <p:cNvSpPr/>
            <p:nvPr/>
          </p:nvSpPr>
          <p:spPr bwMode="auto">
            <a:xfrm>
              <a:off x="577294" y="2216082"/>
              <a:ext cx="216323" cy="252797"/>
            </a:xfrm>
            <a:custGeom>
              <a:avLst/>
              <a:gdLst>
                <a:gd name="T0" fmla="*/ 0 w 172"/>
                <a:gd name="T1" fmla="*/ 132 h 201"/>
                <a:gd name="T2" fmla="*/ 92 w 172"/>
                <a:gd name="T3" fmla="*/ 201 h 201"/>
                <a:gd name="T4" fmla="*/ 172 w 172"/>
                <a:gd name="T5" fmla="*/ 73 h 201"/>
                <a:gd name="T6" fmla="*/ 82 w 172"/>
                <a:gd name="T7" fmla="*/ 0 h 201"/>
                <a:gd name="T8" fmla="*/ 0 w 172"/>
                <a:gd name="T9" fmla="*/ 132 h 201"/>
              </a:gdLst>
              <a:ahLst/>
              <a:cxnLst>
                <a:cxn ang="0">
                  <a:pos x="T0" y="T1"/>
                </a:cxn>
                <a:cxn ang="0">
                  <a:pos x="T2" y="T3"/>
                </a:cxn>
                <a:cxn ang="0">
                  <a:pos x="T4" y="T5"/>
                </a:cxn>
                <a:cxn ang="0">
                  <a:pos x="T6" y="T7"/>
                </a:cxn>
                <a:cxn ang="0">
                  <a:pos x="T8" y="T9"/>
                </a:cxn>
              </a:cxnLst>
              <a:rect l="0" t="0" r="r" b="b"/>
              <a:pathLst>
                <a:path w="172" h="201">
                  <a:moveTo>
                    <a:pt x="0" y="132"/>
                  </a:moveTo>
                  <a:lnTo>
                    <a:pt x="92" y="201"/>
                  </a:lnTo>
                  <a:lnTo>
                    <a:pt x="172" y="73"/>
                  </a:lnTo>
                  <a:lnTo>
                    <a:pt x="82" y="0"/>
                  </a:lnTo>
                  <a:lnTo>
                    <a:pt x="0" y="132"/>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4" name="Freeform 671"/>
            <p:cNvSpPr/>
            <p:nvPr/>
          </p:nvSpPr>
          <p:spPr bwMode="auto">
            <a:xfrm>
              <a:off x="577294" y="2216082"/>
              <a:ext cx="216323" cy="252797"/>
            </a:xfrm>
            <a:custGeom>
              <a:avLst/>
              <a:gdLst>
                <a:gd name="T0" fmla="*/ 0 w 172"/>
                <a:gd name="T1" fmla="*/ 132 h 201"/>
                <a:gd name="T2" fmla="*/ 92 w 172"/>
                <a:gd name="T3" fmla="*/ 201 h 201"/>
                <a:gd name="T4" fmla="*/ 172 w 172"/>
                <a:gd name="T5" fmla="*/ 73 h 201"/>
                <a:gd name="T6" fmla="*/ 82 w 172"/>
                <a:gd name="T7" fmla="*/ 0 h 201"/>
                <a:gd name="T8" fmla="*/ 0 w 172"/>
                <a:gd name="T9" fmla="*/ 132 h 201"/>
              </a:gdLst>
              <a:ahLst/>
              <a:cxnLst>
                <a:cxn ang="0">
                  <a:pos x="T0" y="T1"/>
                </a:cxn>
                <a:cxn ang="0">
                  <a:pos x="T2" y="T3"/>
                </a:cxn>
                <a:cxn ang="0">
                  <a:pos x="T4" y="T5"/>
                </a:cxn>
                <a:cxn ang="0">
                  <a:pos x="T6" y="T7"/>
                </a:cxn>
                <a:cxn ang="0">
                  <a:pos x="T8" y="T9"/>
                </a:cxn>
              </a:cxnLst>
              <a:rect l="0" t="0" r="r" b="b"/>
              <a:pathLst>
                <a:path w="172" h="201">
                  <a:moveTo>
                    <a:pt x="0" y="132"/>
                  </a:moveTo>
                  <a:lnTo>
                    <a:pt x="92" y="201"/>
                  </a:lnTo>
                  <a:lnTo>
                    <a:pt x="172" y="73"/>
                  </a:lnTo>
                  <a:lnTo>
                    <a:pt x="82" y="0"/>
                  </a:lnTo>
                  <a:lnTo>
                    <a:pt x="0" y="132"/>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05" name="Freeform 672"/>
            <p:cNvSpPr/>
            <p:nvPr/>
          </p:nvSpPr>
          <p:spPr bwMode="auto">
            <a:xfrm>
              <a:off x="680425" y="2177094"/>
              <a:ext cx="259085" cy="134573"/>
            </a:xfrm>
            <a:custGeom>
              <a:avLst/>
              <a:gdLst>
                <a:gd name="T0" fmla="*/ 90 w 206"/>
                <a:gd name="T1" fmla="*/ 104 h 107"/>
                <a:gd name="T2" fmla="*/ 97 w 206"/>
                <a:gd name="T3" fmla="*/ 104 h 107"/>
                <a:gd name="T4" fmla="*/ 104 w 206"/>
                <a:gd name="T5" fmla="*/ 107 h 107"/>
                <a:gd name="T6" fmla="*/ 114 w 206"/>
                <a:gd name="T7" fmla="*/ 104 h 107"/>
                <a:gd name="T8" fmla="*/ 121 w 206"/>
                <a:gd name="T9" fmla="*/ 104 h 107"/>
                <a:gd name="T10" fmla="*/ 128 w 206"/>
                <a:gd name="T11" fmla="*/ 104 h 107"/>
                <a:gd name="T12" fmla="*/ 135 w 206"/>
                <a:gd name="T13" fmla="*/ 104 h 107"/>
                <a:gd name="T14" fmla="*/ 144 w 206"/>
                <a:gd name="T15" fmla="*/ 102 h 107"/>
                <a:gd name="T16" fmla="*/ 151 w 206"/>
                <a:gd name="T17" fmla="*/ 99 h 107"/>
                <a:gd name="T18" fmla="*/ 159 w 206"/>
                <a:gd name="T19" fmla="*/ 99 h 107"/>
                <a:gd name="T20" fmla="*/ 166 w 206"/>
                <a:gd name="T21" fmla="*/ 97 h 107"/>
                <a:gd name="T22" fmla="*/ 173 w 206"/>
                <a:gd name="T23" fmla="*/ 92 h 107"/>
                <a:gd name="T24" fmla="*/ 180 w 206"/>
                <a:gd name="T25" fmla="*/ 90 h 107"/>
                <a:gd name="T26" fmla="*/ 187 w 206"/>
                <a:gd name="T27" fmla="*/ 85 h 107"/>
                <a:gd name="T28" fmla="*/ 194 w 206"/>
                <a:gd name="T29" fmla="*/ 83 h 107"/>
                <a:gd name="T30" fmla="*/ 199 w 206"/>
                <a:gd name="T31" fmla="*/ 78 h 107"/>
                <a:gd name="T32" fmla="*/ 206 w 206"/>
                <a:gd name="T33" fmla="*/ 73 h 107"/>
                <a:gd name="T34" fmla="*/ 116 w 206"/>
                <a:gd name="T35" fmla="*/ 3 h 107"/>
                <a:gd name="T36" fmla="*/ 111 w 206"/>
                <a:gd name="T37" fmla="*/ 7 h 107"/>
                <a:gd name="T38" fmla="*/ 104 w 206"/>
                <a:gd name="T39" fmla="*/ 12 h 107"/>
                <a:gd name="T40" fmla="*/ 97 w 206"/>
                <a:gd name="T41" fmla="*/ 17 h 107"/>
                <a:gd name="T42" fmla="*/ 90 w 206"/>
                <a:gd name="T43" fmla="*/ 19 h 107"/>
                <a:gd name="T44" fmla="*/ 83 w 206"/>
                <a:gd name="T45" fmla="*/ 21 h 107"/>
                <a:gd name="T46" fmla="*/ 76 w 206"/>
                <a:gd name="T47" fmla="*/ 24 h 107"/>
                <a:gd name="T48" fmla="*/ 66 w 206"/>
                <a:gd name="T49" fmla="*/ 29 h 107"/>
                <a:gd name="T50" fmla="*/ 59 w 206"/>
                <a:gd name="T51" fmla="*/ 29 h 107"/>
                <a:gd name="T52" fmla="*/ 52 w 206"/>
                <a:gd name="T53" fmla="*/ 31 h 107"/>
                <a:gd name="T54" fmla="*/ 43 w 206"/>
                <a:gd name="T55" fmla="*/ 33 h 107"/>
                <a:gd name="T56" fmla="*/ 36 w 206"/>
                <a:gd name="T57" fmla="*/ 33 h 107"/>
                <a:gd name="T58" fmla="*/ 29 w 206"/>
                <a:gd name="T59" fmla="*/ 33 h 107"/>
                <a:gd name="T60" fmla="*/ 19 w 206"/>
                <a:gd name="T61" fmla="*/ 33 h 107"/>
                <a:gd name="T62" fmla="*/ 12 w 206"/>
                <a:gd name="T63" fmla="*/ 33 h 107"/>
                <a:gd name="T64" fmla="*/ 5 w 206"/>
                <a:gd name="T65" fmla="*/ 3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6" h="107">
                  <a:moveTo>
                    <a:pt x="0" y="31"/>
                  </a:moveTo>
                  <a:lnTo>
                    <a:pt x="90" y="104"/>
                  </a:lnTo>
                  <a:lnTo>
                    <a:pt x="92" y="104"/>
                  </a:lnTo>
                  <a:lnTo>
                    <a:pt x="97" y="104"/>
                  </a:lnTo>
                  <a:lnTo>
                    <a:pt x="102" y="104"/>
                  </a:lnTo>
                  <a:lnTo>
                    <a:pt x="104" y="107"/>
                  </a:lnTo>
                  <a:lnTo>
                    <a:pt x="109" y="107"/>
                  </a:lnTo>
                  <a:lnTo>
                    <a:pt x="114" y="104"/>
                  </a:lnTo>
                  <a:lnTo>
                    <a:pt x="116" y="107"/>
                  </a:lnTo>
                  <a:lnTo>
                    <a:pt x="121" y="104"/>
                  </a:lnTo>
                  <a:lnTo>
                    <a:pt x="123" y="104"/>
                  </a:lnTo>
                  <a:lnTo>
                    <a:pt x="128" y="104"/>
                  </a:lnTo>
                  <a:lnTo>
                    <a:pt x="133" y="104"/>
                  </a:lnTo>
                  <a:lnTo>
                    <a:pt x="135" y="104"/>
                  </a:lnTo>
                  <a:lnTo>
                    <a:pt x="140" y="104"/>
                  </a:lnTo>
                  <a:lnTo>
                    <a:pt x="144" y="102"/>
                  </a:lnTo>
                  <a:lnTo>
                    <a:pt x="147" y="102"/>
                  </a:lnTo>
                  <a:lnTo>
                    <a:pt x="151" y="99"/>
                  </a:lnTo>
                  <a:lnTo>
                    <a:pt x="154" y="99"/>
                  </a:lnTo>
                  <a:lnTo>
                    <a:pt x="159" y="99"/>
                  </a:lnTo>
                  <a:lnTo>
                    <a:pt x="161" y="97"/>
                  </a:lnTo>
                  <a:lnTo>
                    <a:pt x="166" y="97"/>
                  </a:lnTo>
                  <a:lnTo>
                    <a:pt x="170" y="95"/>
                  </a:lnTo>
                  <a:lnTo>
                    <a:pt x="173" y="92"/>
                  </a:lnTo>
                  <a:lnTo>
                    <a:pt x="175" y="92"/>
                  </a:lnTo>
                  <a:lnTo>
                    <a:pt x="180" y="90"/>
                  </a:lnTo>
                  <a:lnTo>
                    <a:pt x="182" y="88"/>
                  </a:lnTo>
                  <a:lnTo>
                    <a:pt x="187" y="85"/>
                  </a:lnTo>
                  <a:lnTo>
                    <a:pt x="189" y="85"/>
                  </a:lnTo>
                  <a:lnTo>
                    <a:pt x="194" y="83"/>
                  </a:lnTo>
                  <a:lnTo>
                    <a:pt x="196" y="81"/>
                  </a:lnTo>
                  <a:lnTo>
                    <a:pt x="199" y="78"/>
                  </a:lnTo>
                  <a:lnTo>
                    <a:pt x="203" y="76"/>
                  </a:lnTo>
                  <a:lnTo>
                    <a:pt x="206" y="73"/>
                  </a:lnTo>
                  <a:lnTo>
                    <a:pt x="121" y="0"/>
                  </a:lnTo>
                  <a:lnTo>
                    <a:pt x="116" y="3"/>
                  </a:lnTo>
                  <a:lnTo>
                    <a:pt x="114" y="5"/>
                  </a:lnTo>
                  <a:lnTo>
                    <a:pt x="111" y="7"/>
                  </a:lnTo>
                  <a:lnTo>
                    <a:pt x="107" y="10"/>
                  </a:lnTo>
                  <a:lnTo>
                    <a:pt x="104" y="12"/>
                  </a:lnTo>
                  <a:lnTo>
                    <a:pt x="99" y="14"/>
                  </a:lnTo>
                  <a:lnTo>
                    <a:pt x="97" y="17"/>
                  </a:lnTo>
                  <a:lnTo>
                    <a:pt x="92" y="17"/>
                  </a:lnTo>
                  <a:lnTo>
                    <a:pt x="90" y="19"/>
                  </a:lnTo>
                  <a:lnTo>
                    <a:pt x="85" y="21"/>
                  </a:lnTo>
                  <a:lnTo>
                    <a:pt x="83" y="21"/>
                  </a:lnTo>
                  <a:lnTo>
                    <a:pt x="78" y="24"/>
                  </a:lnTo>
                  <a:lnTo>
                    <a:pt x="76" y="24"/>
                  </a:lnTo>
                  <a:lnTo>
                    <a:pt x="71" y="26"/>
                  </a:lnTo>
                  <a:lnTo>
                    <a:pt x="66" y="29"/>
                  </a:lnTo>
                  <a:lnTo>
                    <a:pt x="64" y="29"/>
                  </a:lnTo>
                  <a:lnTo>
                    <a:pt x="59" y="29"/>
                  </a:lnTo>
                  <a:lnTo>
                    <a:pt x="55" y="31"/>
                  </a:lnTo>
                  <a:lnTo>
                    <a:pt x="52" y="31"/>
                  </a:lnTo>
                  <a:lnTo>
                    <a:pt x="47" y="31"/>
                  </a:lnTo>
                  <a:lnTo>
                    <a:pt x="43" y="33"/>
                  </a:lnTo>
                  <a:lnTo>
                    <a:pt x="40" y="33"/>
                  </a:lnTo>
                  <a:lnTo>
                    <a:pt x="36" y="33"/>
                  </a:lnTo>
                  <a:lnTo>
                    <a:pt x="31" y="33"/>
                  </a:lnTo>
                  <a:lnTo>
                    <a:pt x="29" y="33"/>
                  </a:lnTo>
                  <a:lnTo>
                    <a:pt x="24" y="33"/>
                  </a:lnTo>
                  <a:lnTo>
                    <a:pt x="19" y="33"/>
                  </a:lnTo>
                  <a:lnTo>
                    <a:pt x="17" y="33"/>
                  </a:lnTo>
                  <a:lnTo>
                    <a:pt x="12" y="33"/>
                  </a:lnTo>
                  <a:lnTo>
                    <a:pt x="7" y="33"/>
                  </a:lnTo>
                  <a:lnTo>
                    <a:pt x="5" y="33"/>
                  </a:lnTo>
                  <a:lnTo>
                    <a:pt x="0" y="31"/>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6" name="Freeform 673"/>
            <p:cNvSpPr/>
            <p:nvPr/>
          </p:nvSpPr>
          <p:spPr bwMode="auto">
            <a:xfrm>
              <a:off x="680425" y="2177094"/>
              <a:ext cx="259085" cy="134573"/>
            </a:xfrm>
            <a:custGeom>
              <a:avLst/>
              <a:gdLst>
                <a:gd name="T0" fmla="*/ 90 w 206"/>
                <a:gd name="T1" fmla="*/ 104 h 107"/>
                <a:gd name="T2" fmla="*/ 97 w 206"/>
                <a:gd name="T3" fmla="*/ 104 h 107"/>
                <a:gd name="T4" fmla="*/ 104 w 206"/>
                <a:gd name="T5" fmla="*/ 107 h 107"/>
                <a:gd name="T6" fmla="*/ 114 w 206"/>
                <a:gd name="T7" fmla="*/ 104 h 107"/>
                <a:gd name="T8" fmla="*/ 121 w 206"/>
                <a:gd name="T9" fmla="*/ 104 h 107"/>
                <a:gd name="T10" fmla="*/ 128 w 206"/>
                <a:gd name="T11" fmla="*/ 104 h 107"/>
                <a:gd name="T12" fmla="*/ 135 w 206"/>
                <a:gd name="T13" fmla="*/ 104 h 107"/>
                <a:gd name="T14" fmla="*/ 144 w 206"/>
                <a:gd name="T15" fmla="*/ 102 h 107"/>
                <a:gd name="T16" fmla="*/ 151 w 206"/>
                <a:gd name="T17" fmla="*/ 99 h 107"/>
                <a:gd name="T18" fmla="*/ 159 w 206"/>
                <a:gd name="T19" fmla="*/ 99 h 107"/>
                <a:gd name="T20" fmla="*/ 166 w 206"/>
                <a:gd name="T21" fmla="*/ 97 h 107"/>
                <a:gd name="T22" fmla="*/ 173 w 206"/>
                <a:gd name="T23" fmla="*/ 92 h 107"/>
                <a:gd name="T24" fmla="*/ 180 w 206"/>
                <a:gd name="T25" fmla="*/ 90 h 107"/>
                <a:gd name="T26" fmla="*/ 187 w 206"/>
                <a:gd name="T27" fmla="*/ 85 h 107"/>
                <a:gd name="T28" fmla="*/ 194 w 206"/>
                <a:gd name="T29" fmla="*/ 83 h 107"/>
                <a:gd name="T30" fmla="*/ 199 w 206"/>
                <a:gd name="T31" fmla="*/ 78 h 107"/>
                <a:gd name="T32" fmla="*/ 206 w 206"/>
                <a:gd name="T33" fmla="*/ 73 h 107"/>
                <a:gd name="T34" fmla="*/ 116 w 206"/>
                <a:gd name="T35" fmla="*/ 3 h 107"/>
                <a:gd name="T36" fmla="*/ 111 w 206"/>
                <a:gd name="T37" fmla="*/ 7 h 107"/>
                <a:gd name="T38" fmla="*/ 104 w 206"/>
                <a:gd name="T39" fmla="*/ 12 h 107"/>
                <a:gd name="T40" fmla="*/ 97 w 206"/>
                <a:gd name="T41" fmla="*/ 17 h 107"/>
                <a:gd name="T42" fmla="*/ 90 w 206"/>
                <a:gd name="T43" fmla="*/ 19 h 107"/>
                <a:gd name="T44" fmla="*/ 83 w 206"/>
                <a:gd name="T45" fmla="*/ 21 h 107"/>
                <a:gd name="T46" fmla="*/ 76 w 206"/>
                <a:gd name="T47" fmla="*/ 24 h 107"/>
                <a:gd name="T48" fmla="*/ 66 w 206"/>
                <a:gd name="T49" fmla="*/ 29 h 107"/>
                <a:gd name="T50" fmla="*/ 59 w 206"/>
                <a:gd name="T51" fmla="*/ 29 h 107"/>
                <a:gd name="T52" fmla="*/ 52 w 206"/>
                <a:gd name="T53" fmla="*/ 31 h 107"/>
                <a:gd name="T54" fmla="*/ 43 w 206"/>
                <a:gd name="T55" fmla="*/ 33 h 107"/>
                <a:gd name="T56" fmla="*/ 36 w 206"/>
                <a:gd name="T57" fmla="*/ 33 h 107"/>
                <a:gd name="T58" fmla="*/ 29 w 206"/>
                <a:gd name="T59" fmla="*/ 33 h 107"/>
                <a:gd name="T60" fmla="*/ 19 w 206"/>
                <a:gd name="T61" fmla="*/ 33 h 107"/>
                <a:gd name="T62" fmla="*/ 12 w 206"/>
                <a:gd name="T63" fmla="*/ 33 h 107"/>
                <a:gd name="T64" fmla="*/ 5 w 206"/>
                <a:gd name="T65" fmla="*/ 3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6" h="107">
                  <a:moveTo>
                    <a:pt x="0" y="31"/>
                  </a:moveTo>
                  <a:lnTo>
                    <a:pt x="90" y="104"/>
                  </a:lnTo>
                  <a:lnTo>
                    <a:pt x="92" y="104"/>
                  </a:lnTo>
                  <a:lnTo>
                    <a:pt x="97" y="104"/>
                  </a:lnTo>
                  <a:lnTo>
                    <a:pt x="102" y="104"/>
                  </a:lnTo>
                  <a:lnTo>
                    <a:pt x="104" y="107"/>
                  </a:lnTo>
                  <a:lnTo>
                    <a:pt x="109" y="107"/>
                  </a:lnTo>
                  <a:lnTo>
                    <a:pt x="114" y="104"/>
                  </a:lnTo>
                  <a:lnTo>
                    <a:pt x="116" y="107"/>
                  </a:lnTo>
                  <a:lnTo>
                    <a:pt x="121" y="104"/>
                  </a:lnTo>
                  <a:lnTo>
                    <a:pt x="123" y="104"/>
                  </a:lnTo>
                  <a:lnTo>
                    <a:pt x="128" y="104"/>
                  </a:lnTo>
                  <a:lnTo>
                    <a:pt x="133" y="104"/>
                  </a:lnTo>
                  <a:lnTo>
                    <a:pt x="135" y="104"/>
                  </a:lnTo>
                  <a:lnTo>
                    <a:pt x="140" y="104"/>
                  </a:lnTo>
                  <a:lnTo>
                    <a:pt x="144" y="102"/>
                  </a:lnTo>
                  <a:lnTo>
                    <a:pt x="147" y="102"/>
                  </a:lnTo>
                  <a:lnTo>
                    <a:pt x="151" y="99"/>
                  </a:lnTo>
                  <a:lnTo>
                    <a:pt x="154" y="99"/>
                  </a:lnTo>
                  <a:lnTo>
                    <a:pt x="159" y="99"/>
                  </a:lnTo>
                  <a:lnTo>
                    <a:pt x="161" y="97"/>
                  </a:lnTo>
                  <a:lnTo>
                    <a:pt x="166" y="97"/>
                  </a:lnTo>
                  <a:lnTo>
                    <a:pt x="170" y="95"/>
                  </a:lnTo>
                  <a:lnTo>
                    <a:pt x="173" y="92"/>
                  </a:lnTo>
                  <a:lnTo>
                    <a:pt x="175" y="92"/>
                  </a:lnTo>
                  <a:lnTo>
                    <a:pt x="180" y="90"/>
                  </a:lnTo>
                  <a:lnTo>
                    <a:pt x="182" y="88"/>
                  </a:lnTo>
                  <a:lnTo>
                    <a:pt x="187" y="85"/>
                  </a:lnTo>
                  <a:lnTo>
                    <a:pt x="189" y="85"/>
                  </a:lnTo>
                  <a:lnTo>
                    <a:pt x="194" y="83"/>
                  </a:lnTo>
                  <a:lnTo>
                    <a:pt x="196" y="81"/>
                  </a:lnTo>
                  <a:lnTo>
                    <a:pt x="199" y="78"/>
                  </a:lnTo>
                  <a:lnTo>
                    <a:pt x="203" y="76"/>
                  </a:lnTo>
                  <a:lnTo>
                    <a:pt x="206" y="73"/>
                  </a:lnTo>
                  <a:lnTo>
                    <a:pt x="121" y="0"/>
                  </a:lnTo>
                  <a:lnTo>
                    <a:pt x="116" y="3"/>
                  </a:lnTo>
                  <a:lnTo>
                    <a:pt x="114" y="5"/>
                  </a:lnTo>
                  <a:lnTo>
                    <a:pt x="111" y="7"/>
                  </a:lnTo>
                  <a:lnTo>
                    <a:pt x="107" y="10"/>
                  </a:lnTo>
                  <a:lnTo>
                    <a:pt x="104" y="12"/>
                  </a:lnTo>
                  <a:lnTo>
                    <a:pt x="99" y="14"/>
                  </a:lnTo>
                  <a:lnTo>
                    <a:pt x="97" y="17"/>
                  </a:lnTo>
                  <a:lnTo>
                    <a:pt x="92" y="17"/>
                  </a:lnTo>
                  <a:lnTo>
                    <a:pt x="90" y="19"/>
                  </a:lnTo>
                  <a:lnTo>
                    <a:pt x="85" y="21"/>
                  </a:lnTo>
                  <a:lnTo>
                    <a:pt x="83" y="21"/>
                  </a:lnTo>
                  <a:lnTo>
                    <a:pt x="78" y="24"/>
                  </a:lnTo>
                  <a:lnTo>
                    <a:pt x="76" y="24"/>
                  </a:lnTo>
                  <a:lnTo>
                    <a:pt x="71" y="26"/>
                  </a:lnTo>
                  <a:lnTo>
                    <a:pt x="66" y="29"/>
                  </a:lnTo>
                  <a:lnTo>
                    <a:pt x="64" y="29"/>
                  </a:lnTo>
                  <a:lnTo>
                    <a:pt x="59" y="29"/>
                  </a:lnTo>
                  <a:lnTo>
                    <a:pt x="55" y="31"/>
                  </a:lnTo>
                  <a:lnTo>
                    <a:pt x="52" y="31"/>
                  </a:lnTo>
                  <a:lnTo>
                    <a:pt x="47" y="31"/>
                  </a:lnTo>
                  <a:lnTo>
                    <a:pt x="43" y="33"/>
                  </a:lnTo>
                  <a:lnTo>
                    <a:pt x="40" y="33"/>
                  </a:lnTo>
                  <a:lnTo>
                    <a:pt x="36" y="33"/>
                  </a:lnTo>
                  <a:lnTo>
                    <a:pt x="31" y="33"/>
                  </a:lnTo>
                  <a:lnTo>
                    <a:pt x="29" y="33"/>
                  </a:lnTo>
                  <a:lnTo>
                    <a:pt x="24" y="33"/>
                  </a:lnTo>
                  <a:lnTo>
                    <a:pt x="19" y="33"/>
                  </a:lnTo>
                  <a:lnTo>
                    <a:pt x="17" y="33"/>
                  </a:lnTo>
                  <a:lnTo>
                    <a:pt x="12" y="33"/>
                  </a:lnTo>
                  <a:lnTo>
                    <a:pt x="7" y="33"/>
                  </a:lnTo>
                  <a:lnTo>
                    <a:pt x="5" y="33"/>
                  </a:lnTo>
                  <a:lnTo>
                    <a:pt x="0" y="31"/>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07" name="Freeform 674"/>
            <p:cNvSpPr/>
            <p:nvPr/>
          </p:nvSpPr>
          <p:spPr bwMode="auto">
            <a:xfrm>
              <a:off x="832606" y="2177094"/>
              <a:ext cx="264116" cy="193685"/>
            </a:xfrm>
            <a:custGeom>
              <a:avLst/>
              <a:gdLst>
                <a:gd name="T0" fmla="*/ 0 w 210"/>
                <a:gd name="T1" fmla="*/ 0 h 154"/>
                <a:gd name="T2" fmla="*/ 85 w 210"/>
                <a:gd name="T3" fmla="*/ 73 h 154"/>
                <a:gd name="T4" fmla="*/ 210 w 210"/>
                <a:gd name="T5" fmla="*/ 154 h 154"/>
                <a:gd name="T6" fmla="*/ 127 w 210"/>
                <a:gd name="T7" fmla="*/ 83 h 154"/>
                <a:gd name="T8" fmla="*/ 0 w 210"/>
                <a:gd name="T9" fmla="*/ 0 h 154"/>
              </a:gdLst>
              <a:ahLst/>
              <a:cxnLst>
                <a:cxn ang="0">
                  <a:pos x="T0" y="T1"/>
                </a:cxn>
                <a:cxn ang="0">
                  <a:pos x="T2" y="T3"/>
                </a:cxn>
                <a:cxn ang="0">
                  <a:pos x="T4" y="T5"/>
                </a:cxn>
                <a:cxn ang="0">
                  <a:pos x="T6" y="T7"/>
                </a:cxn>
                <a:cxn ang="0">
                  <a:pos x="T8" y="T9"/>
                </a:cxn>
              </a:cxnLst>
              <a:rect l="0" t="0" r="r" b="b"/>
              <a:pathLst>
                <a:path w="210" h="154">
                  <a:moveTo>
                    <a:pt x="0" y="0"/>
                  </a:moveTo>
                  <a:lnTo>
                    <a:pt x="85" y="73"/>
                  </a:lnTo>
                  <a:lnTo>
                    <a:pt x="210" y="154"/>
                  </a:lnTo>
                  <a:lnTo>
                    <a:pt x="127" y="8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8" name="Freeform 675"/>
            <p:cNvSpPr/>
            <p:nvPr/>
          </p:nvSpPr>
          <p:spPr bwMode="auto">
            <a:xfrm>
              <a:off x="832606" y="2177094"/>
              <a:ext cx="264116" cy="193685"/>
            </a:xfrm>
            <a:custGeom>
              <a:avLst/>
              <a:gdLst>
                <a:gd name="T0" fmla="*/ 0 w 210"/>
                <a:gd name="T1" fmla="*/ 0 h 154"/>
                <a:gd name="T2" fmla="*/ 85 w 210"/>
                <a:gd name="T3" fmla="*/ 73 h 154"/>
                <a:gd name="T4" fmla="*/ 210 w 210"/>
                <a:gd name="T5" fmla="*/ 154 h 154"/>
                <a:gd name="T6" fmla="*/ 127 w 210"/>
                <a:gd name="T7" fmla="*/ 83 h 154"/>
                <a:gd name="T8" fmla="*/ 0 w 210"/>
                <a:gd name="T9" fmla="*/ 0 h 154"/>
              </a:gdLst>
              <a:ahLst/>
              <a:cxnLst>
                <a:cxn ang="0">
                  <a:pos x="T0" y="T1"/>
                </a:cxn>
                <a:cxn ang="0">
                  <a:pos x="T2" y="T3"/>
                </a:cxn>
                <a:cxn ang="0">
                  <a:pos x="T4" y="T5"/>
                </a:cxn>
                <a:cxn ang="0">
                  <a:pos x="T6" y="T7"/>
                </a:cxn>
                <a:cxn ang="0">
                  <a:pos x="T8" y="T9"/>
                </a:cxn>
              </a:cxnLst>
              <a:rect l="0" t="0" r="r" b="b"/>
              <a:pathLst>
                <a:path w="210" h="154">
                  <a:moveTo>
                    <a:pt x="0" y="0"/>
                  </a:moveTo>
                  <a:lnTo>
                    <a:pt x="85" y="73"/>
                  </a:lnTo>
                  <a:lnTo>
                    <a:pt x="210" y="154"/>
                  </a:lnTo>
                  <a:lnTo>
                    <a:pt x="127" y="8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09" name="Freeform 676"/>
            <p:cNvSpPr/>
            <p:nvPr/>
          </p:nvSpPr>
          <p:spPr bwMode="auto">
            <a:xfrm>
              <a:off x="330786" y="1877763"/>
              <a:ext cx="240220" cy="513139"/>
            </a:xfrm>
            <a:custGeom>
              <a:avLst/>
              <a:gdLst>
                <a:gd name="T0" fmla="*/ 191 w 191"/>
                <a:gd name="T1" fmla="*/ 408 h 408"/>
                <a:gd name="T2" fmla="*/ 174 w 191"/>
                <a:gd name="T3" fmla="*/ 392 h 408"/>
                <a:gd name="T4" fmla="*/ 160 w 191"/>
                <a:gd name="T5" fmla="*/ 375 h 408"/>
                <a:gd name="T6" fmla="*/ 146 w 191"/>
                <a:gd name="T7" fmla="*/ 356 h 408"/>
                <a:gd name="T8" fmla="*/ 137 w 191"/>
                <a:gd name="T9" fmla="*/ 337 h 408"/>
                <a:gd name="T10" fmla="*/ 125 w 191"/>
                <a:gd name="T11" fmla="*/ 319 h 408"/>
                <a:gd name="T12" fmla="*/ 118 w 191"/>
                <a:gd name="T13" fmla="*/ 297 h 408"/>
                <a:gd name="T14" fmla="*/ 111 w 191"/>
                <a:gd name="T15" fmla="*/ 278 h 408"/>
                <a:gd name="T16" fmla="*/ 103 w 191"/>
                <a:gd name="T17" fmla="*/ 255 h 408"/>
                <a:gd name="T18" fmla="*/ 101 w 191"/>
                <a:gd name="T19" fmla="*/ 233 h 408"/>
                <a:gd name="T20" fmla="*/ 99 w 191"/>
                <a:gd name="T21" fmla="*/ 212 h 408"/>
                <a:gd name="T22" fmla="*/ 96 w 191"/>
                <a:gd name="T23" fmla="*/ 191 h 408"/>
                <a:gd name="T24" fmla="*/ 99 w 191"/>
                <a:gd name="T25" fmla="*/ 167 h 408"/>
                <a:gd name="T26" fmla="*/ 101 w 191"/>
                <a:gd name="T27" fmla="*/ 146 h 408"/>
                <a:gd name="T28" fmla="*/ 106 w 191"/>
                <a:gd name="T29" fmla="*/ 125 h 408"/>
                <a:gd name="T30" fmla="*/ 113 w 191"/>
                <a:gd name="T31" fmla="*/ 101 h 408"/>
                <a:gd name="T32" fmla="*/ 120 w 191"/>
                <a:gd name="T33" fmla="*/ 80 h 408"/>
                <a:gd name="T34" fmla="*/ 18 w 191"/>
                <a:gd name="T35" fmla="*/ 11 h 408"/>
                <a:gd name="T36" fmla="*/ 11 w 191"/>
                <a:gd name="T37" fmla="*/ 33 h 408"/>
                <a:gd name="T38" fmla="*/ 7 w 191"/>
                <a:gd name="T39" fmla="*/ 56 h 408"/>
                <a:gd name="T40" fmla="*/ 2 w 191"/>
                <a:gd name="T41" fmla="*/ 78 h 408"/>
                <a:gd name="T42" fmla="*/ 0 w 191"/>
                <a:gd name="T43" fmla="*/ 101 h 408"/>
                <a:gd name="T44" fmla="*/ 0 w 191"/>
                <a:gd name="T45" fmla="*/ 125 h 408"/>
                <a:gd name="T46" fmla="*/ 2 w 191"/>
                <a:gd name="T47" fmla="*/ 146 h 408"/>
                <a:gd name="T48" fmla="*/ 4 w 191"/>
                <a:gd name="T49" fmla="*/ 170 h 408"/>
                <a:gd name="T50" fmla="*/ 9 w 191"/>
                <a:gd name="T51" fmla="*/ 193 h 408"/>
                <a:gd name="T52" fmla="*/ 16 w 191"/>
                <a:gd name="T53" fmla="*/ 215 h 408"/>
                <a:gd name="T54" fmla="*/ 23 w 191"/>
                <a:gd name="T55" fmla="*/ 236 h 408"/>
                <a:gd name="T56" fmla="*/ 33 w 191"/>
                <a:gd name="T57" fmla="*/ 255 h 408"/>
                <a:gd name="T58" fmla="*/ 44 w 191"/>
                <a:gd name="T59" fmla="*/ 276 h 408"/>
                <a:gd name="T60" fmla="*/ 56 w 191"/>
                <a:gd name="T61" fmla="*/ 295 h 408"/>
                <a:gd name="T62" fmla="*/ 70 w 191"/>
                <a:gd name="T63" fmla="*/ 314 h 408"/>
                <a:gd name="T64" fmla="*/ 87 w 191"/>
                <a:gd name="T65" fmla="*/ 33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1" h="408">
                  <a:moveTo>
                    <a:pt x="96" y="340"/>
                  </a:moveTo>
                  <a:lnTo>
                    <a:pt x="191" y="408"/>
                  </a:lnTo>
                  <a:lnTo>
                    <a:pt x="181" y="401"/>
                  </a:lnTo>
                  <a:lnTo>
                    <a:pt x="174" y="392"/>
                  </a:lnTo>
                  <a:lnTo>
                    <a:pt x="167" y="385"/>
                  </a:lnTo>
                  <a:lnTo>
                    <a:pt x="160" y="375"/>
                  </a:lnTo>
                  <a:lnTo>
                    <a:pt x="153" y="366"/>
                  </a:lnTo>
                  <a:lnTo>
                    <a:pt x="146" y="356"/>
                  </a:lnTo>
                  <a:lnTo>
                    <a:pt x="141" y="347"/>
                  </a:lnTo>
                  <a:lnTo>
                    <a:pt x="137" y="337"/>
                  </a:lnTo>
                  <a:lnTo>
                    <a:pt x="129" y="328"/>
                  </a:lnTo>
                  <a:lnTo>
                    <a:pt x="125" y="319"/>
                  </a:lnTo>
                  <a:lnTo>
                    <a:pt x="120" y="309"/>
                  </a:lnTo>
                  <a:lnTo>
                    <a:pt x="118" y="297"/>
                  </a:lnTo>
                  <a:lnTo>
                    <a:pt x="113" y="288"/>
                  </a:lnTo>
                  <a:lnTo>
                    <a:pt x="111" y="278"/>
                  </a:lnTo>
                  <a:lnTo>
                    <a:pt x="106" y="267"/>
                  </a:lnTo>
                  <a:lnTo>
                    <a:pt x="103" y="255"/>
                  </a:lnTo>
                  <a:lnTo>
                    <a:pt x="101" y="245"/>
                  </a:lnTo>
                  <a:lnTo>
                    <a:pt x="101" y="233"/>
                  </a:lnTo>
                  <a:lnTo>
                    <a:pt x="99" y="224"/>
                  </a:lnTo>
                  <a:lnTo>
                    <a:pt x="99" y="212"/>
                  </a:lnTo>
                  <a:lnTo>
                    <a:pt x="99" y="200"/>
                  </a:lnTo>
                  <a:lnTo>
                    <a:pt x="96" y="191"/>
                  </a:lnTo>
                  <a:lnTo>
                    <a:pt x="96" y="179"/>
                  </a:lnTo>
                  <a:lnTo>
                    <a:pt x="99" y="167"/>
                  </a:lnTo>
                  <a:lnTo>
                    <a:pt x="101" y="158"/>
                  </a:lnTo>
                  <a:lnTo>
                    <a:pt x="101" y="146"/>
                  </a:lnTo>
                  <a:lnTo>
                    <a:pt x="103" y="134"/>
                  </a:lnTo>
                  <a:lnTo>
                    <a:pt x="106" y="125"/>
                  </a:lnTo>
                  <a:lnTo>
                    <a:pt x="108" y="113"/>
                  </a:lnTo>
                  <a:lnTo>
                    <a:pt x="113" y="101"/>
                  </a:lnTo>
                  <a:lnTo>
                    <a:pt x="115" y="92"/>
                  </a:lnTo>
                  <a:lnTo>
                    <a:pt x="120" y="80"/>
                  </a:lnTo>
                  <a:lnTo>
                    <a:pt x="23" y="0"/>
                  </a:lnTo>
                  <a:lnTo>
                    <a:pt x="18" y="11"/>
                  </a:lnTo>
                  <a:lnTo>
                    <a:pt x="16" y="23"/>
                  </a:lnTo>
                  <a:lnTo>
                    <a:pt x="11" y="33"/>
                  </a:lnTo>
                  <a:lnTo>
                    <a:pt x="9" y="45"/>
                  </a:lnTo>
                  <a:lnTo>
                    <a:pt x="7" y="56"/>
                  </a:lnTo>
                  <a:lnTo>
                    <a:pt x="4" y="68"/>
                  </a:lnTo>
                  <a:lnTo>
                    <a:pt x="2" y="78"/>
                  </a:lnTo>
                  <a:lnTo>
                    <a:pt x="2" y="89"/>
                  </a:lnTo>
                  <a:lnTo>
                    <a:pt x="0" y="101"/>
                  </a:lnTo>
                  <a:lnTo>
                    <a:pt x="0" y="113"/>
                  </a:lnTo>
                  <a:lnTo>
                    <a:pt x="0" y="125"/>
                  </a:lnTo>
                  <a:lnTo>
                    <a:pt x="0" y="137"/>
                  </a:lnTo>
                  <a:lnTo>
                    <a:pt x="2" y="146"/>
                  </a:lnTo>
                  <a:lnTo>
                    <a:pt x="2" y="158"/>
                  </a:lnTo>
                  <a:lnTo>
                    <a:pt x="4" y="170"/>
                  </a:lnTo>
                  <a:lnTo>
                    <a:pt x="7" y="182"/>
                  </a:lnTo>
                  <a:lnTo>
                    <a:pt x="9" y="193"/>
                  </a:lnTo>
                  <a:lnTo>
                    <a:pt x="11" y="203"/>
                  </a:lnTo>
                  <a:lnTo>
                    <a:pt x="16" y="215"/>
                  </a:lnTo>
                  <a:lnTo>
                    <a:pt x="18" y="224"/>
                  </a:lnTo>
                  <a:lnTo>
                    <a:pt x="23" y="236"/>
                  </a:lnTo>
                  <a:lnTo>
                    <a:pt x="28" y="245"/>
                  </a:lnTo>
                  <a:lnTo>
                    <a:pt x="33" y="255"/>
                  </a:lnTo>
                  <a:lnTo>
                    <a:pt x="37" y="267"/>
                  </a:lnTo>
                  <a:lnTo>
                    <a:pt x="44" y="276"/>
                  </a:lnTo>
                  <a:lnTo>
                    <a:pt x="51" y="285"/>
                  </a:lnTo>
                  <a:lnTo>
                    <a:pt x="56" y="295"/>
                  </a:lnTo>
                  <a:lnTo>
                    <a:pt x="63" y="304"/>
                  </a:lnTo>
                  <a:lnTo>
                    <a:pt x="70" y="314"/>
                  </a:lnTo>
                  <a:lnTo>
                    <a:pt x="80" y="323"/>
                  </a:lnTo>
                  <a:lnTo>
                    <a:pt x="87" y="330"/>
                  </a:lnTo>
                  <a:lnTo>
                    <a:pt x="96" y="34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0" name="Freeform 677"/>
            <p:cNvSpPr/>
            <p:nvPr/>
          </p:nvSpPr>
          <p:spPr bwMode="auto">
            <a:xfrm>
              <a:off x="330786" y="1877763"/>
              <a:ext cx="240220" cy="513139"/>
            </a:xfrm>
            <a:custGeom>
              <a:avLst/>
              <a:gdLst>
                <a:gd name="T0" fmla="*/ 191 w 191"/>
                <a:gd name="T1" fmla="*/ 408 h 408"/>
                <a:gd name="T2" fmla="*/ 174 w 191"/>
                <a:gd name="T3" fmla="*/ 392 h 408"/>
                <a:gd name="T4" fmla="*/ 160 w 191"/>
                <a:gd name="T5" fmla="*/ 375 h 408"/>
                <a:gd name="T6" fmla="*/ 146 w 191"/>
                <a:gd name="T7" fmla="*/ 356 h 408"/>
                <a:gd name="T8" fmla="*/ 137 w 191"/>
                <a:gd name="T9" fmla="*/ 337 h 408"/>
                <a:gd name="T10" fmla="*/ 125 w 191"/>
                <a:gd name="T11" fmla="*/ 319 h 408"/>
                <a:gd name="T12" fmla="*/ 118 w 191"/>
                <a:gd name="T13" fmla="*/ 297 h 408"/>
                <a:gd name="T14" fmla="*/ 111 w 191"/>
                <a:gd name="T15" fmla="*/ 278 h 408"/>
                <a:gd name="T16" fmla="*/ 103 w 191"/>
                <a:gd name="T17" fmla="*/ 255 h 408"/>
                <a:gd name="T18" fmla="*/ 101 w 191"/>
                <a:gd name="T19" fmla="*/ 233 h 408"/>
                <a:gd name="T20" fmla="*/ 99 w 191"/>
                <a:gd name="T21" fmla="*/ 212 h 408"/>
                <a:gd name="T22" fmla="*/ 96 w 191"/>
                <a:gd name="T23" fmla="*/ 191 h 408"/>
                <a:gd name="T24" fmla="*/ 99 w 191"/>
                <a:gd name="T25" fmla="*/ 167 h 408"/>
                <a:gd name="T26" fmla="*/ 101 w 191"/>
                <a:gd name="T27" fmla="*/ 146 h 408"/>
                <a:gd name="T28" fmla="*/ 106 w 191"/>
                <a:gd name="T29" fmla="*/ 125 h 408"/>
                <a:gd name="T30" fmla="*/ 113 w 191"/>
                <a:gd name="T31" fmla="*/ 101 h 408"/>
                <a:gd name="T32" fmla="*/ 120 w 191"/>
                <a:gd name="T33" fmla="*/ 80 h 408"/>
                <a:gd name="T34" fmla="*/ 18 w 191"/>
                <a:gd name="T35" fmla="*/ 11 h 408"/>
                <a:gd name="T36" fmla="*/ 11 w 191"/>
                <a:gd name="T37" fmla="*/ 33 h 408"/>
                <a:gd name="T38" fmla="*/ 7 w 191"/>
                <a:gd name="T39" fmla="*/ 56 h 408"/>
                <a:gd name="T40" fmla="*/ 2 w 191"/>
                <a:gd name="T41" fmla="*/ 78 h 408"/>
                <a:gd name="T42" fmla="*/ 0 w 191"/>
                <a:gd name="T43" fmla="*/ 101 h 408"/>
                <a:gd name="T44" fmla="*/ 0 w 191"/>
                <a:gd name="T45" fmla="*/ 125 h 408"/>
                <a:gd name="T46" fmla="*/ 2 w 191"/>
                <a:gd name="T47" fmla="*/ 146 h 408"/>
                <a:gd name="T48" fmla="*/ 4 w 191"/>
                <a:gd name="T49" fmla="*/ 170 h 408"/>
                <a:gd name="T50" fmla="*/ 9 w 191"/>
                <a:gd name="T51" fmla="*/ 193 h 408"/>
                <a:gd name="T52" fmla="*/ 16 w 191"/>
                <a:gd name="T53" fmla="*/ 215 h 408"/>
                <a:gd name="T54" fmla="*/ 23 w 191"/>
                <a:gd name="T55" fmla="*/ 236 h 408"/>
                <a:gd name="T56" fmla="*/ 33 w 191"/>
                <a:gd name="T57" fmla="*/ 255 h 408"/>
                <a:gd name="T58" fmla="*/ 44 w 191"/>
                <a:gd name="T59" fmla="*/ 276 h 408"/>
                <a:gd name="T60" fmla="*/ 56 w 191"/>
                <a:gd name="T61" fmla="*/ 295 h 408"/>
                <a:gd name="T62" fmla="*/ 70 w 191"/>
                <a:gd name="T63" fmla="*/ 314 h 408"/>
                <a:gd name="T64" fmla="*/ 87 w 191"/>
                <a:gd name="T65" fmla="*/ 33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1" h="408">
                  <a:moveTo>
                    <a:pt x="96" y="340"/>
                  </a:moveTo>
                  <a:lnTo>
                    <a:pt x="191" y="408"/>
                  </a:lnTo>
                  <a:lnTo>
                    <a:pt x="181" y="401"/>
                  </a:lnTo>
                  <a:lnTo>
                    <a:pt x="174" y="392"/>
                  </a:lnTo>
                  <a:lnTo>
                    <a:pt x="167" y="385"/>
                  </a:lnTo>
                  <a:lnTo>
                    <a:pt x="160" y="375"/>
                  </a:lnTo>
                  <a:lnTo>
                    <a:pt x="153" y="366"/>
                  </a:lnTo>
                  <a:lnTo>
                    <a:pt x="146" y="356"/>
                  </a:lnTo>
                  <a:lnTo>
                    <a:pt x="141" y="347"/>
                  </a:lnTo>
                  <a:lnTo>
                    <a:pt x="137" y="337"/>
                  </a:lnTo>
                  <a:lnTo>
                    <a:pt x="129" y="328"/>
                  </a:lnTo>
                  <a:lnTo>
                    <a:pt x="125" y="319"/>
                  </a:lnTo>
                  <a:lnTo>
                    <a:pt x="120" y="309"/>
                  </a:lnTo>
                  <a:lnTo>
                    <a:pt x="118" y="297"/>
                  </a:lnTo>
                  <a:lnTo>
                    <a:pt x="113" y="288"/>
                  </a:lnTo>
                  <a:lnTo>
                    <a:pt x="111" y="278"/>
                  </a:lnTo>
                  <a:lnTo>
                    <a:pt x="106" y="267"/>
                  </a:lnTo>
                  <a:lnTo>
                    <a:pt x="103" y="255"/>
                  </a:lnTo>
                  <a:lnTo>
                    <a:pt x="101" y="245"/>
                  </a:lnTo>
                  <a:lnTo>
                    <a:pt x="101" y="233"/>
                  </a:lnTo>
                  <a:lnTo>
                    <a:pt x="99" y="224"/>
                  </a:lnTo>
                  <a:lnTo>
                    <a:pt x="99" y="212"/>
                  </a:lnTo>
                  <a:lnTo>
                    <a:pt x="99" y="200"/>
                  </a:lnTo>
                  <a:lnTo>
                    <a:pt x="96" y="191"/>
                  </a:lnTo>
                  <a:lnTo>
                    <a:pt x="96" y="179"/>
                  </a:lnTo>
                  <a:lnTo>
                    <a:pt x="99" y="167"/>
                  </a:lnTo>
                  <a:lnTo>
                    <a:pt x="101" y="158"/>
                  </a:lnTo>
                  <a:lnTo>
                    <a:pt x="101" y="146"/>
                  </a:lnTo>
                  <a:lnTo>
                    <a:pt x="103" y="134"/>
                  </a:lnTo>
                  <a:lnTo>
                    <a:pt x="106" y="125"/>
                  </a:lnTo>
                  <a:lnTo>
                    <a:pt x="108" y="113"/>
                  </a:lnTo>
                  <a:lnTo>
                    <a:pt x="113" y="101"/>
                  </a:lnTo>
                  <a:lnTo>
                    <a:pt x="115" y="92"/>
                  </a:lnTo>
                  <a:lnTo>
                    <a:pt x="120" y="80"/>
                  </a:lnTo>
                  <a:lnTo>
                    <a:pt x="23" y="0"/>
                  </a:lnTo>
                  <a:lnTo>
                    <a:pt x="18" y="11"/>
                  </a:lnTo>
                  <a:lnTo>
                    <a:pt x="16" y="23"/>
                  </a:lnTo>
                  <a:lnTo>
                    <a:pt x="11" y="33"/>
                  </a:lnTo>
                  <a:lnTo>
                    <a:pt x="9" y="45"/>
                  </a:lnTo>
                  <a:lnTo>
                    <a:pt x="7" y="56"/>
                  </a:lnTo>
                  <a:lnTo>
                    <a:pt x="4" y="68"/>
                  </a:lnTo>
                  <a:lnTo>
                    <a:pt x="2" y="78"/>
                  </a:lnTo>
                  <a:lnTo>
                    <a:pt x="2" y="89"/>
                  </a:lnTo>
                  <a:lnTo>
                    <a:pt x="0" y="101"/>
                  </a:lnTo>
                  <a:lnTo>
                    <a:pt x="0" y="113"/>
                  </a:lnTo>
                  <a:lnTo>
                    <a:pt x="0" y="125"/>
                  </a:lnTo>
                  <a:lnTo>
                    <a:pt x="0" y="137"/>
                  </a:lnTo>
                  <a:lnTo>
                    <a:pt x="2" y="146"/>
                  </a:lnTo>
                  <a:lnTo>
                    <a:pt x="2" y="158"/>
                  </a:lnTo>
                  <a:lnTo>
                    <a:pt x="4" y="170"/>
                  </a:lnTo>
                  <a:lnTo>
                    <a:pt x="7" y="182"/>
                  </a:lnTo>
                  <a:lnTo>
                    <a:pt x="9" y="193"/>
                  </a:lnTo>
                  <a:lnTo>
                    <a:pt x="11" y="203"/>
                  </a:lnTo>
                  <a:lnTo>
                    <a:pt x="16" y="215"/>
                  </a:lnTo>
                  <a:lnTo>
                    <a:pt x="18" y="224"/>
                  </a:lnTo>
                  <a:lnTo>
                    <a:pt x="23" y="236"/>
                  </a:lnTo>
                  <a:lnTo>
                    <a:pt x="28" y="245"/>
                  </a:lnTo>
                  <a:lnTo>
                    <a:pt x="33" y="255"/>
                  </a:lnTo>
                  <a:lnTo>
                    <a:pt x="37" y="267"/>
                  </a:lnTo>
                  <a:lnTo>
                    <a:pt x="44" y="276"/>
                  </a:lnTo>
                  <a:lnTo>
                    <a:pt x="51" y="285"/>
                  </a:lnTo>
                  <a:lnTo>
                    <a:pt x="56" y="295"/>
                  </a:lnTo>
                  <a:lnTo>
                    <a:pt x="63" y="304"/>
                  </a:lnTo>
                  <a:lnTo>
                    <a:pt x="70" y="314"/>
                  </a:lnTo>
                  <a:lnTo>
                    <a:pt x="80" y="323"/>
                  </a:lnTo>
                  <a:lnTo>
                    <a:pt x="87" y="330"/>
                  </a:lnTo>
                  <a:lnTo>
                    <a:pt x="96" y="34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11" name="Freeform 678"/>
            <p:cNvSpPr/>
            <p:nvPr/>
          </p:nvSpPr>
          <p:spPr bwMode="auto">
            <a:xfrm>
              <a:off x="359713" y="1877763"/>
              <a:ext cx="279208" cy="201231"/>
            </a:xfrm>
            <a:custGeom>
              <a:avLst/>
              <a:gdLst>
                <a:gd name="T0" fmla="*/ 0 w 222"/>
                <a:gd name="T1" fmla="*/ 0 h 160"/>
                <a:gd name="T2" fmla="*/ 97 w 222"/>
                <a:gd name="T3" fmla="*/ 80 h 160"/>
                <a:gd name="T4" fmla="*/ 222 w 222"/>
                <a:gd name="T5" fmla="*/ 160 h 160"/>
                <a:gd name="T6" fmla="*/ 130 w 222"/>
                <a:gd name="T7" fmla="*/ 82 h 160"/>
                <a:gd name="T8" fmla="*/ 0 w 222"/>
                <a:gd name="T9" fmla="*/ 0 h 160"/>
              </a:gdLst>
              <a:ahLst/>
              <a:cxnLst>
                <a:cxn ang="0">
                  <a:pos x="T0" y="T1"/>
                </a:cxn>
                <a:cxn ang="0">
                  <a:pos x="T2" y="T3"/>
                </a:cxn>
                <a:cxn ang="0">
                  <a:pos x="T4" y="T5"/>
                </a:cxn>
                <a:cxn ang="0">
                  <a:pos x="T6" y="T7"/>
                </a:cxn>
                <a:cxn ang="0">
                  <a:pos x="T8" y="T9"/>
                </a:cxn>
              </a:cxnLst>
              <a:rect l="0" t="0" r="r" b="b"/>
              <a:pathLst>
                <a:path w="222" h="160">
                  <a:moveTo>
                    <a:pt x="0" y="0"/>
                  </a:moveTo>
                  <a:lnTo>
                    <a:pt x="97" y="80"/>
                  </a:lnTo>
                  <a:lnTo>
                    <a:pt x="222" y="160"/>
                  </a:lnTo>
                  <a:lnTo>
                    <a:pt x="130" y="8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2" name="Freeform 679"/>
            <p:cNvSpPr/>
            <p:nvPr/>
          </p:nvSpPr>
          <p:spPr bwMode="auto">
            <a:xfrm>
              <a:off x="359713" y="1877763"/>
              <a:ext cx="279208" cy="201231"/>
            </a:xfrm>
            <a:custGeom>
              <a:avLst/>
              <a:gdLst>
                <a:gd name="T0" fmla="*/ 0 w 222"/>
                <a:gd name="T1" fmla="*/ 0 h 160"/>
                <a:gd name="T2" fmla="*/ 97 w 222"/>
                <a:gd name="T3" fmla="*/ 80 h 160"/>
                <a:gd name="T4" fmla="*/ 222 w 222"/>
                <a:gd name="T5" fmla="*/ 160 h 160"/>
                <a:gd name="T6" fmla="*/ 130 w 222"/>
                <a:gd name="T7" fmla="*/ 82 h 160"/>
                <a:gd name="T8" fmla="*/ 0 w 222"/>
                <a:gd name="T9" fmla="*/ 0 h 160"/>
              </a:gdLst>
              <a:ahLst/>
              <a:cxnLst>
                <a:cxn ang="0">
                  <a:pos x="T0" y="T1"/>
                </a:cxn>
                <a:cxn ang="0">
                  <a:pos x="T2" y="T3"/>
                </a:cxn>
                <a:cxn ang="0">
                  <a:pos x="T4" y="T5"/>
                </a:cxn>
                <a:cxn ang="0">
                  <a:pos x="T6" y="T7"/>
                </a:cxn>
                <a:cxn ang="0">
                  <a:pos x="T8" y="T9"/>
                </a:cxn>
              </a:cxnLst>
              <a:rect l="0" t="0" r="r" b="b"/>
              <a:pathLst>
                <a:path w="222" h="160">
                  <a:moveTo>
                    <a:pt x="0" y="0"/>
                  </a:moveTo>
                  <a:lnTo>
                    <a:pt x="97" y="80"/>
                  </a:lnTo>
                  <a:lnTo>
                    <a:pt x="222" y="160"/>
                  </a:lnTo>
                  <a:lnTo>
                    <a:pt x="130" y="8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13" name="Freeform 680"/>
            <p:cNvSpPr/>
            <p:nvPr/>
          </p:nvSpPr>
          <p:spPr bwMode="auto">
            <a:xfrm>
              <a:off x="442720" y="1645089"/>
              <a:ext cx="516912" cy="213808"/>
            </a:xfrm>
            <a:custGeom>
              <a:avLst/>
              <a:gdLst>
                <a:gd name="T0" fmla="*/ 95 w 411"/>
                <a:gd name="T1" fmla="*/ 170 h 170"/>
                <a:gd name="T2" fmla="*/ 111 w 411"/>
                <a:gd name="T3" fmla="*/ 156 h 170"/>
                <a:gd name="T4" fmla="*/ 128 w 411"/>
                <a:gd name="T5" fmla="*/ 142 h 170"/>
                <a:gd name="T6" fmla="*/ 144 w 411"/>
                <a:gd name="T7" fmla="*/ 130 h 170"/>
                <a:gd name="T8" fmla="*/ 163 w 411"/>
                <a:gd name="T9" fmla="*/ 121 h 170"/>
                <a:gd name="T10" fmla="*/ 182 w 411"/>
                <a:gd name="T11" fmla="*/ 111 h 170"/>
                <a:gd name="T12" fmla="*/ 201 w 411"/>
                <a:gd name="T13" fmla="*/ 104 h 170"/>
                <a:gd name="T14" fmla="*/ 222 w 411"/>
                <a:gd name="T15" fmla="*/ 97 h 170"/>
                <a:gd name="T16" fmla="*/ 241 w 411"/>
                <a:gd name="T17" fmla="*/ 93 h 170"/>
                <a:gd name="T18" fmla="*/ 262 w 411"/>
                <a:gd name="T19" fmla="*/ 88 h 170"/>
                <a:gd name="T20" fmla="*/ 284 w 411"/>
                <a:gd name="T21" fmla="*/ 85 h 170"/>
                <a:gd name="T22" fmla="*/ 305 w 411"/>
                <a:gd name="T23" fmla="*/ 85 h 170"/>
                <a:gd name="T24" fmla="*/ 326 w 411"/>
                <a:gd name="T25" fmla="*/ 88 h 170"/>
                <a:gd name="T26" fmla="*/ 348 w 411"/>
                <a:gd name="T27" fmla="*/ 90 h 170"/>
                <a:gd name="T28" fmla="*/ 369 w 411"/>
                <a:gd name="T29" fmla="*/ 93 h 170"/>
                <a:gd name="T30" fmla="*/ 390 w 411"/>
                <a:gd name="T31" fmla="*/ 100 h 170"/>
                <a:gd name="T32" fmla="*/ 411 w 411"/>
                <a:gd name="T33" fmla="*/ 107 h 170"/>
                <a:gd name="T34" fmla="*/ 314 w 411"/>
                <a:gd name="T35" fmla="*/ 17 h 170"/>
                <a:gd name="T36" fmla="*/ 293 w 411"/>
                <a:gd name="T37" fmla="*/ 10 h 170"/>
                <a:gd name="T38" fmla="*/ 272 w 411"/>
                <a:gd name="T39" fmla="*/ 5 h 170"/>
                <a:gd name="T40" fmla="*/ 251 w 411"/>
                <a:gd name="T41" fmla="*/ 3 h 170"/>
                <a:gd name="T42" fmla="*/ 227 w 411"/>
                <a:gd name="T43" fmla="*/ 0 h 170"/>
                <a:gd name="T44" fmla="*/ 206 w 411"/>
                <a:gd name="T45" fmla="*/ 0 h 170"/>
                <a:gd name="T46" fmla="*/ 185 w 411"/>
                <a:gd name="T47" fmla="*/ 0 h 170"/>
                <a:gd name="T48" fmla="*/ 163 w 411"/>
                <a:gd name="T49" fmla="*/ 5 h 170"/>
                <a:gd name="T50" fmla="*/ 142 w 411"/>
                <a:gd name="T51" fmla="*/ 10 h 170"/>
                <a:gd name="T52" fmla="*/ 121 w 411"/>
                <a:gd name="T53" fmla="*/ 15 h 170"/>
                <a:gd name="T54" fmla="*/ 99 w 411"/>
                <a:gd name="T55" fmla="*/ 22 h 170"/>
                <a:gd name="T56" fmla="*/ 81 w 411"/>
                <a:gd name="T57" fmla="*/ 31 h 170"/>
                <a:gd name="T58" fmla="*/ 62 w 411"/>
                <a:gd name="T59" fmla="*/ 41 h 170"/>
                <a:gd name="T60" fmla="*/ 43 w 411"/>
                <a:gd name="T61" fmla="*/ 52 h 170"/>
                <a:gd name="T62" fmla="*/ 24 w 411"/>
                <a:gd name="T63" fmla="*/ 67 h 170"/>
                <a:gd name="T64" fmla="*/ 7 w 411"/>
                <a:gd name="T65" fmla="*/ 8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1" h="170">
                  <a:moveTo>
                    <a:pt x="0" y="88"/>
                  </a:moveTo>
                  <a:lnTo>
                    <a:pt x="95" y="170"/>
                  </a:lnTo>
                  <a:lnTo>
                    <a:pt x="102" y="163"/>
                  </a:lnTo>
                  <a:lnTo>
                    <a:pt x="111" y="156"/>
                  </a:lnTo>
                  <a:lnTo>
                    <a:pt x="118" y="149"/>
                  </a:lnTo>
                  <a:lnTo>
                    <a:pt x="128" y="142"/>
                  </a:lnTo>
                  <a:lnTo>
                    <a:pt x="135" y="137"/>
                  </a:lnTo>
                  <a:lnTo>
                    <a:pt x="144" y="130"/>
                  </a:lnTo>
                  <a:lnTo>
                    <a:pt x="154" y="126"/>
                  </a:lnTo>
                  <a:lnTo>
                    <a:pt x="163" y="121"/>
                  </a:lnTo>
                  <a:lnTo>
                    <a:pt x="173" y="116"/>
                  </a:lnTo>
                  <a:lnTo>
                    <a:pt x="182" y="111"/>
                  </a:lnTo>
                  <a:lnTo>
                    <a:pt x="192" y="107"/>
                  </a:lnTo>
                  <a:lnTo>
                    <a:pt x="201" y="104"/>
                  </a:lnTo>
                  <a:lnTo>
                    <a:pt x="213" y="100"/>
                  </a:lnTo>
                  <a:lnTo>
                    <a:pt x="222" y="97"/>
                  </a:lnTo>
                  <a:lnTo>
                    <a:pt x="232" y="95"/>
                  </a:lnTo>
                  <a:lnTo>
                    <a:pt x="241" y="93"/>
                  </a:lnTo>
                  <a:lnTo>
                    <a:pt x="253" y="90"/>
                  </a:lnTo>
                  <a:lnTo>
                    <a:pt x="262" y="88"/>
                  </a:lnTo>
                  <a:lnTo>
                    <a:pt x="274" y="88"/>
                  </a:lnTo>
                  <a:lnTo>
                    <a:pt x="284" y="85"/>
                  </a:lnTo>
                  <a:lnTo>
                    <a:pt x="296" y="85"/>
                  </a:lnTo>
                  <a:lnTo>
                    <a:pt x="305" y="85"/>
                  </a:lnTo>
                  <a:lnTo>
                    <a:pt x="317" y="85"/>
                  </a:lnTo>
                  <a:lnTo>
                    <a:pt x="326" y="88"/>
                  </a:lnTo>
                  <a:lnTo>
                    <a:pt x="338" y="88"/>
                  </a:lnTo>
                  <a:lnTo>
                    <a:pt x="348" y="90"/>
                  </a:lnTo>
                  <a:lnTo>
                    <a:pt x="359" y="90"/>
                  </a:lnTo>
                  <a:lnTo>
                    <a:pt x="369" y="93"/>
                  </a:lnTo>
                  <a:lnTo>
                    <a:pt x="378" y="97"/>
                  </a:lnTo>
                  <a:lnTo>
                    <a:pt x="390" y="100"/>
                  </a:lnTo>
                  <a:lnTo>
                    <a:pt x="399" y="102"/>
                  </a:lnTo>
                  <a:lnTo>
                    <a:pt x="411" y="107"/>
                  </a:lnTo>
                  <a:lnTo>
                    <a:pt x="324" y="22"/>
                  </a:lnTo>
                  <a:lnTo>
                    <a:pt x="314" y="17"/>
                  </a:lnTo>
                  <a:lnTo>
                    <a:pt x="305" y="15"/>
                  </a:lnTo>
                  <a:lnTo>
                    <a:pt x="293" y="10"/>
                  </a:lnTo>
                  <a:lnTo>
                    <a:pt x="281" y="7"/>
                  </a:lnTo>
                  <a:lnTo>
                    <a:pt x="272" y="5"/>
                  </a:lnTo>
                  <a:lnTo>
                    <a:pt x="260" y="3"/>
                  </a:lnTo>
                  <a:lnTo>
                    <a:pt x="251" y="3"/>
                  </a:lnTo>
                  <a:lnTo>
                    <a:pt x="239" y="0"/>
                  </a:lnTo>
                  <a:lnTo>
                    <a:pt x="227" y="0"/>
                  </a:lnTo>
                  <a:lnTo>
                    <a:pt x="218" y="0"/>
                  </a:lnTo>
                  <a:lnTo>
                    <a:pt x="206" y="0"/>
                  </a:lnTo>
                  <a:lnTo>
                    <a:pt x="196" y="0"/>
                  </a:lnTo>
                  <a:lnTo>
                    <a:pt x="185" y="0"/>
                  </a:lnTo>
                  <a:lnTo>
                    <a:pt x="173" y="3"/>
                  </a:lnTo>
                  <a:lnTo>
                    <a:pt x="163" y="5"/>
                  </a:lnTo>
                  <a:lnTo>
                    <a:pt x="151" y="7"/>
                  </a:lnTo>
                  <a:lnTo>
                    <a:pt x="142" y="10"/>
                  </a:lnTo>
                  <a:lnTo>
                    <a:pt x="130" y="12"/>
                  </a:lnTo>
                  <a:lnTo>
                    <a:pt x="121" y="15"/>
                  </a:lnTo>
                  <a:lnTo>
                    <a:pt x="111" y="19"/>
                  </a:lnTo>
                  <a:lnTo>
                    <a:pt x="99" y="22"/>
                  </a:lnTo>
                  <a:lnTo>
                    <a:pt x="90" y="26"/>
                  </a:lnTo>
                  <a:lnTo>
                    <a:pt x="81" y="31"/>
                  </a:lnTo>
                  <a:lnTo>
                    <a:pt x="71" y="36"/>
                  </a:lnTo>
                  <a:lnTo>
                    <a:pt x="62" y="41"/>
                  </a:lnTo>
                  <a:lnTo>
                    <a:pt x="52" y="48"/>
                  </a:lnTo>
                  <a:lnTo>
                    <a:pt x="43" y="52"/>
                  </a:lnTo>
                  <a:lnTo>
                    <a:pt x="33" y="59"/>
                  </a:lnTo>
                  <a:lnTo>
                    <a:pt x="24" y="67"/>
                  </a:lnTo>
                  <a:lnTo>
                    <a:pt x="17" y="74"/>
                  </a:lnTo>
                  <a:lnTo>
                    <a:pt x="7" y="81"/>
                  </a:lnTo>
                  <a:lnTo>
                    <a:pt x="0" y="88"/>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4" name="Freeform 681"/>
            <p:cNvSpPr/>
            <p:nvPr/>
          </p:nvSpPr>
          <p:spPr bwMode="auto">
            <a:xfrm>
              <a:off x="442720" y="1645089"/>
              <a:ext cx="516912" cy="213808"/>
            </a:xfrm>
            <a:custGeom>
              <a:avLst/>
              <a:gdLst>
                <a:gd name="T0" fmla="*/ 95 w 411"/>
                <a:gd name="T1" fmla="*/ 170 h 170"/>
                <a:gd name="T2" fmla="*/ 111 w 411"/>
                <a:gd name="T3" fmla="*/ 156 h 170"/>
                <a:gd name="T4" fmla="*/ 128 w 411"/>
                <a:gd name="T5" fmla="*/ 142 h 170"/>
                <a:gd name="T6" fmla="*/ 144 w 411"/>
                <a:gd name="T7" fmla="*/ 130 h 170"/>
                <a:gd name="T8" fmla="*/ 163 w 411"/>
                <a:gd name="T9" fmla="*/ 121 h 170"/>
                <a:gd name="T10" fmla="*/ 182 w 411"/>
                <a:gd name="T11" fmla="*/ 111 h 170"/>
                <a:gd name="T12" fmla="*/ 201 w 411"/>
                <a:gd name="T13" fmla="*/ 104 h 170"/>
                <a:gd name="T14" fmla="*/ 222 w 411"/>
                <a:gd name="T15" fmla="*/ 97 h 170"/>
                <a:gd name="T16" fmla="*/ 241 w 411"/>
                <a:gd name="T17" fmla="*/ 93 h 170"/>
                <a:gd name="T18" fmla="*/ 262 w 411"/>
                <a:gd name="T19" fmla="*/ 88 h 170"/>
                <a:gd name="T20" fmla="*/ 284 w 411"/>
                <a:gd name="T21" fmla="*/ 85 h 170"/>
                <a:gd name="T22" fmla="*/ 305 w 411"/>
                <a:gd name="T23" fmla="*/ 85 h 170"/>
                <a:gd name="T24" fmla="*/ 326 w 411"/>
                <a:gd name="T25" fmla="*/ 88 h 170"/>
                <a:gd name="T26" fmla="*/ 348 w 411"/>
                <a:gd name="T27" fmla="*/ 90 h 170"/>
                <a:gd name="T28" fmla="*/ 369 w 411"/>
                <a:gd name="T29" fmla="*/ 93 h 170"/>
                <a:gd name="T30" fmla="*/ 390 w 411"/>
                <a:gd name="T31" fmla="*/ 100 h 170"/>
                <a:gd name="T32" fmla="*/ 411 w 411"/>
                <a:gd name="T33" fmla="*/ 107 h 170"/>
                <a:gd name="T34" fmla="*/ 314 w 411"/>
                <a:gd name="T35" fmla="*/ 17 h 170"/>
                <a:gd name="T36" fmla="*/ 293 w 411"/>
                <a:gd name="T37" fmla="*/ 10 h 170"/>
                <a:gd name="T38" fmla="*/ 272 w 411"/>
                <a:gd name="T39" fmla="*/ 5 h 170"/>
                <a:gd name="T40" fmla="*/ 251 w 411"/>
                <a:gd name="T41" fmla="*/ 3 h 170"/>
                <a:gd name="T42" fmla="*/ 227 w 411"/>
                <a:gd name="T43" fmla="*/ 0 h 170"/>
                <a:gd name="T44" fmla="*/ 206 w 411"/>
                <a:gd name="T45" fmla="*/ 0 h 170"/>
                <a:gd name="T46" fmla="*/ 185 w 411"/>
                <a:gd name="T47" fmla="*/ 0 h 170"/>
                <a:gd name="T48" fmla="*/ 163 w 411"/>
                <a:gd name="T49" fmla="*/ 5 h 170"/>
                <a:gd name="T50" fmla="*/ 142 w 411"/>
                <a:gd name="T51" fmla="*/ 10 h 170"/>
                <a:gd name="T52" fmla="*/ 121 w 411"/>
                <a:gd name="T53" fmla="*/ 15 h 170"/>
                <a:gd name="T54" fmla="*/ 99 w 411"/>
                <a:gd name="T55" fmla="*/ 22 h 170"/>
                <a:gd name="T56" fmla="*/ 81 w 411"/>
                <a:gd name="T57" fmla="*/ 31 h 170"/>
                <a:gd name="T58" fmla="*/ 62 w 411"/>
                <a:gd name="T59" fmla="*/ 41 h 170"/>
                <a:gd name="T60" fmla="*/ 43 w 411"/>
                <a:gd name="T61" fmla="*/ 52 h 170"/>
                <a:gd name="T62" fmla="*/ 24 w 411"/>
                <a:gd name="T63" fmla="*/ 67 h 170"/>
                <a:gd name="T64" fmla="*/ 7 w 411"/>
                <a:gd name="T65" fmla="*/ 8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1" h="170">
                  <a:moveTo>
                    <a:pt x="0" y="88"/>
                  </a:moveTo>
                  <a:lnTo>
                    <a:pt x="95" y="170"/>
                  </a:lnTo>
                  <a:lnTo>
                    <a:pt x="102" y="163"/>
                  </a:lnTo>
                  <a:lnTo>
                    <a:pt x="111" y="156"/>
                  </a:lnTo>
                  <a:lnTo>
                    <a:pt x="118" y="149"/>
                  </a:lnTo>
                  <a:lnTo>
                    <a:pt x="128" y="142"/>
                  </a:lnTo>
                  <a:lnTo>
                    <a:pt x="135" y="137"/>
                  </a:lnTo>
                  <a:lnTo>
                    <a:pt x="144" y="130"/>
                  </a:lnTo>
                  <a:lnTo>
                    <a:pt x="154" y="126"/>
                  </a:lnTo>
                  <a:lnTo>
                    <a:pt x="163" y="121"/>
                  </a:lnTo>
                  <a:lnTo>
                    <a:pt x="173" y="116"/>
                  </a:lnTo>
                  <a:lnTo>
                    <a:pt x="182" y="111"/>
                  </a:lnTo>
                  <a:lnTo>
                    <a:pt x="192" y="107"/>
                  </a:lnTo>
                  <a:lnTo>
                    <a:pt x="201" y="104"/>
                  </a:lnTo>
                  <a:lnTo>
                    <a:pt x="213" y="100"/>
                  </a:lnTo>
                  <a:lnTo>
                    <a:pt x="222" y="97"/>
                  </a:lnTo>
                  <a:lnTo>
                    <a:pt x="232" y="95"/>
                  </a:lnTo>
                  <a:lnTo>
                    <a:pt x="241" y="93"/>
                  </a:lnTo>
                  <a:lnTo>
                    <a:pt x="253" y="90"/>
                  </a:lnTo>
                  <a:lnTo>
                    <a:pt x="262" y="88"/>
                  </a:lnTo>
                  <a:lnTo>
                    <a:pt x="274" y="88"/>
                  </a:lnTo>
                  <a:lnTo>
                    <a:pt x="284" y="85"/>
                  </a:lnTo>
                  <a:lnTo>
                    <a:pt x="296" y="85"/>
                  </a:lnTo>
                  <a:lnTo>
                    <a:pt x="305" y="85"/>
                  </a:lnTo>
                  <a:lnTo>
                    <a:pt x="317" y="85"/>
                  </a:lnTo>
                  <a:lnTo>
                    <a:pt x="326" y="88"/>
                  </a:lnTo>
                  <a:lnTo>
                    <a:pt x="338" y="88"/>
                  </a:lnTo>
                  <a:lnTo>
                    <a:pt x="348" y="90"/>
                  </a:lnTo>
                  <a:lnTo>
                    <a:pt x="359" y="90"/>
                  </a:lnTo>
                  <a:lnTo>
                    <a:pt x="369" y="93"/>
                  </a:lnTo>
                  <a:lnTo>
                    <a:pt x="378" y="97"/>
                  </a:lnTo>
                  <a:lnTo>
                    <a:pt x="390" y="100"/>
                  </a:lnTo>
                  <a:lnTo>
                    <a:pt x="399" y="102"/>
                  </a:lnTo>
                  <a:lnTo>
                    <a:pt x="411" y="107"/>
                  </a:lnTo>
                  <a:lnTo>
                    <a:pt x="324" y="22"/>
                  </a:lnTo>
                  <a:lnTo>
                    <a:pt x="314" y="17"/>
                  </a:lnTo>
                  <a:lnTo>
                    <a:pt x="305" y="15"/>
                  </a:lnTo>
                  <a:lnTo>
                    <a:pt x="293" y="10"/>
                  </a:lnTo>
                  <a:lnTo>
                    <a:pt x="281" y="7"/>
                  </a:lnTo>
                  <a:lnTo>
                    <a:pt x="272" y="5"/>
                  </a:lnTo>
                  <a:lnTo>
                    <a:pt x="260" y="3"/>
                  </a:lnTo>
                  <a:lnTo>
                    <a:pt x="251" y="3"/>
                  </a:lnTo>
                  <a:lnTo>
                    <a:pt x="239" y="0"/>
                  </a:lnTo>
                  <a:lnTo>
                    <a:pt x="227" y="0"/>
                  </a:lnTo>
                  <a:lnTo>
                    <a:pt x="218" y="0"/>
                  </a:lnTo>
                  <a:lnTo>
                    <a:pt x="206" y="0"/>
                  </a:lnTo>
                  <a:lnTo>
                    <a:pt x="196" y="0"/>
                  </a:lnTo>
                  <a:lnTo>
                    <a:pt x="185" y="0"/>
                  </a:lnTo>
                  <a:lnTo>
                    <a:pt x="173" y="3"/>
                  </a:lnTo>
                  <a:lnTo>
                    <a:pt x="163" y="5"/>
                  </a:lnTo>
                  <a:lnTo>
                    <a:pt x="151" y="7"/>
                  </a:lnTo>
                  <a:lnTo>
                    <a:pt x="142" y="10"/>
                  </a:lnTo>
                  <a:lnTo>
                    <a:pt x="130" y="12"/>
                  </a:lnTo>
                  <a:lnTo>
                    <a:pt x="121" y="15"/>
                  </a:lnTo>
                  <a:lnTo>
                    <a:pt x="111" y="19"/>
                  </a:lnTo>
                  <a:lnTo>
                    <a:pt x="99" y="22"/>
                  </a:lnTo>
                  <a:lnTo>
                    <a:pt x="90" y="26"/>
                  </a:lnTo>
                  <a:lnTo>
                    <a:pt x="81" y="31"/>
                  </a:lnTo>
                  <a:lnTo>
                    <a:pt x="71" y="36"/>
                  </a:lnTo>
                  <a:lnTo>
                    <a:pt x="62" y="41"/>
                  </a:lnTo>
                  <a:lnTo>
                    <a:pt x="52" y="48"/>
                  </a:lnTo>
                  <a:lnTo>
                    <a:pt x="43" y="52"/>
                  </a:lnTo>
                  <a:lnTo>
                    <a:pt x="33" y="59"/>
                  </a:lnTo>
                  <a:lnTo>
                    <a:pt x="24" y="67"/>
                  </a:lnTo>
                  <a:lnTo>
                    <a:pt x="17" y="74"/>
                  </a:lnTo>
                  <a:lnTo>
                    <a:pt x="7" y="81"/>
                  </a:lnTo>
                  <a:lnTo>
                    <a:pt x="0" y="88"/>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15" name="Freeform 682"/>
            <p:cNvSpPr/>
            <p:nvPr/>
          </p:nvSpPr>
          <p:spPr bwMode="auto">
            <a:xfrm>
              <a:off x="974725" y="1751993"/>
              <a:ext cx="113192" cy="113192"/>
            </a:xfrm>
            <a:custGeom>
              <a:avLst/>
              <a:gdLst>
                <a:gd name="T0" fmla="*/ 0 w 90"/>
                <a:gd name="T1" fmla="*/ 0 h 90"/>
                <a:gd name="T2" fmla="*/ 83 w 90"/>
                <a:gd name="T3" fmla="*/ 83 h 90"/>
                <a:gd name="T4" fmla="*/ 90 w 90"/>
                <a:gd name="T5" fmla="*/ 90 h 90"/>
                <a:gd name="T6" fmla="*/ 7 w 90"/>
                <a:gd name="T7" fmla="*/ 8 h 90"/>
                <a:gd name="T8" fmla="*/ 0 w 90"/>
                <a:gd name="T9" fmla="*/ 0 h 90"/>
              </a:gdLst>
              <a:ahLst/>
              <a:cxnLst>
                <a:cxn ang="0">
                  <a:pos x="T0" y="T1"/>
                </a:cxn>
                <a:cxn ang="0">
                  <a:pos x="T2" y="T3"/>
                </a:cxn>
                <a:cxn ang="0">
                  <a:pos x="T4" y="T5"/>
                </a:cxn>
                <a:cxn ang="0">
                  <a:pos x="T6" y="T7"/>
                </a:cxn>
                <a:cxn ang="0">
                  <a:pos x="T8" y="T9"/>
                </a:cxn>
              </a:cxnLst>
              <a:rect l="0" t="0" r="r" b="b"/>
              <a:pathLst>
                <a:path w="90" h="90">
                  <a:moveTo>
                    <a:pt x="0" y="0"/>
                  </a:moveTo>
                  <a:lnTo>
                    <a:pt x="83" y="83"/>
                  </a:lnTo>
                  <a:lnTo>
                    <a:pt x="90" y="90"/>
                  </a:lnTo>
                  <a:lnTo>
                    <a:pt x="7" y="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6" name="Freeform 683"/>
            <p:cNvSpPr/>
            <p:nvPr/>
          </p:nvSpPr>
          <p:spPr bwMode="auto">
            <a:xfrm>
              <a:off x="974725" y="1751993"/>
              <a:ext cx="113192" cy="113192"/>
            </a:xfrm>
            <a:custGeom>
              <a:avLst/>
              <a:gdLst>
                <a:gd name="T0" fmla="*/ 0 w 90"/>
                <a:gd name="T1" fmla="*/ 0 h 90"/>
                <a:gd name="T2" fmla="*/ 83 w 90"/>
                <a:gd name="T3" fmla="*/ 83 h 90"/>
                <a:gd name="T4" fmla="*/ 90 w 90"/>
                <a:gd name="T5" fmla="*/ 90 h 90"/>
                <a:gd name="T6" fmla="*/ 7 w 90"/>
                <a:gd name="T7" fmla="*/ 8 h 90"/>
                <a:gd name="T8" fmla="*/ 0 w 90"/>
                <a:gd name="T9" fmla="*/ 0 h 90"/>
              </a:gdLst>
              <a:ahLst/>
              <a:cxnLst>
                <a:cxn ang="0">
                  <a:pos x="T0" y="T1"/>
                </a:cxn>
                <a:cxn ang="0">
                  <a:pos x="T2" y="T3"/>
                </a:cxn>
                <a:cxn ang="0">
                  <a:pos x="T4" y="T5"/>
                </a:cxn>
                <a:cxn ang="0">
                  <a:pos x="T6" y="T7"/>
                </a:cxn>
                <a:cxn ang="0">
                  <a:pos x="T8" y="T9"/>
                </a:cxn>
              </a:cxnLst>
              <a:rect l="0" t="0" r="r" b="b"/>
              <a:pathLst>
                <a:path w="90" h="90">
                  <a:moveTo>
                    <a:pt x="0" y="0"/>
                  </a:moveTo>
                  <a:lnTo>
                    <a:pt x="83" y="83"/>
                  </a:lnTo>
                  <a:lnTo>
                    <a:pt x="90" y="90"/>
                  </a:lnTo>
                  <a:lnTo>
                    <a:pt x="7" y="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17" name="Freeform 684"/>
            <p:cNvSpPr/>
            <p:nvPr/>
          </p:nvSpPr>
          <p:spPr bwMode="auto">
            <a:xfrm>
              <a:off x="870336" y="1915493"/>
              <a:ext cx="139604" cy="228900"/>
            </a:xfrm>
            <a:custGeom>
              <a:avLst/>
              <a:gdLst>
                <a:gd name="T0" fmla="*/ 111 w 111"/>
                <a:gd name="T1" fmla="*/ 182 h 182"/>
                <a:gd name="T2" fmla="*/ 111 w 111"/>
                <a:gd name="T3" fmla="*/ 175 h 182"/>
                <a:gd name="T4" fmla="*/ 111 w 111"/>
                <a:gd name="T5" fmla="*/ 168 h 182"/>
                <a:gd name="T6" fmla="*/ 111 w 111"/>
                <a:gd name="T7" fmla="*/ 161 h 182"/>
                <a:gd name="T8" fmla="*/ 111 w 111"/>
                <a:gd name="T9" fmla="*/ 154 h 182"/>
                <a:gd name="T10" fmla="*/ 109 w 111"/>
                <a:gd name="T11" fmla="*/ 149 h 182"/>
                <a:gd name="T12" fmla="*/ 109 w 111"/>
                <a:gd name="T13" fmla="*/ 142 h 182"/>
                <a:gd name="T14" fmla="*/ 109 w 111"/>
                <a:gd name="T15" fmla="*/ 135 h 182"/>
                <a:gd name="T16" fmla="*/ 107 w 111"/>
                <a:gd name="T17" fmla="*/ 128 h 182"/>
                <a:gd name="T18" fmla="*/ 104 w 111"/>
                <a:gd name="T19" fmla="*/ 123 h 182"/>
                <a:gd name="T20" fmla="*/ 104 w 111"/>
                <a:gd name="T21" fmla="*/ 116 h 182"/>
                <a:gd name="T22" fmla="*/ 102 w 111"/>
                <a:gd name="T23" fmla="*/ 109 h 182"/>
                <a:gd name="T24" fmla="*/ 97 w 111"/>
                <a:gd name="T25" fmla="*/ 104 h 182"/>
                <a:gd name="T26" fmla="*/ 95 w 111"/>
                <a:gd name="T27" fmla="*/ 97 h 182"/>
                <a:gd name="T28" fmla="*/ 93 w 111"/>
                <a:gd name="T29" fmla="*/ 92 h 182"/>
                <a:gd name="T30" fmla="*/ 90 w 111"/>
                <a:gd name="T31" fmla="*/ 85 h 182"/>
                <a:gd name="T32" fmla="*/ 85 w 111"/>
                <a:gd name="T33" fmla="*/ 81 h 182"/>
                <a:gd name="T34" fmla="*/ 3 w 111"/>
                <a:gd name="T35" fmla="*/ 3 h 182"/>
                <a:gd name="T36" fmla="*/ 5 w 111"/>
                <a:gd name="T37" fmla="*/ 10 h 182"/>
                <a:gd name="T38" fmla="*/ 10 w 111"/>
                <a:gd name="T39" fmla="*/ 17 h 182"/>
                <a:gd name="T40" fmla="*/ 12 w 111"/>
                <a:gd name="T41" fmla="*/ 22 h 182"/>
                <a:gd name="T42" fmla="*/ 15 w 111"/>
                <a:gd name="T43" fmla="*/ 29 h 182"/>
                <a:gd name="T44" fmla="*/ 17 w 111"/>
                <a:gd name="T45" fmla="*/ 36 h 182"/>
                <a:gd name="T46" fmla="*/ 19 w 111"/>
                <a:gd name="T47" fmla="*/ 40 h 182"/>
                <a:gd name="T48" fmla="*/ 22 w 111"/>
                <a:gd name="T49" fmla="*/ 48 h 182"/>
                <a:gd name="T50" fmla="*/ 24 w 111"/>
                <a:gd name="T51" fmla="*/ 55 h 182"/>
                <a:gd name="T52" fmla="*/ 24 w 111"/>
                <a:gd name="T53" fmla="*/ 62 h 182"/>
                <a:gd name="T54" fmla="*/ 26 w 111"/>
                <a:gd name="T55" fmla="*/ 69 h 182"/>
                <a:gd name="T56" fmla="*/ 26 w 111"/>
                <a:gd name="T57" fmla="*/ 74 h 182"/>
                <a:gd name="T58" fmla="*/ 26 w 111"/>
                <a:gd name="T59" fmla="*/ 81 h 182"/>
                <a:gd name="T60" fmla="*/ 26 w 111"/>
                <a:gd name="T61" fmla="*/ 88 h 182"/>
                <a:gd name="T62" fmla="*/ 26 w 111"/>
                <a:gd name="T63" fmla="*/ 95 h 182"/>
                <a:gd name="T64" fmla="*/ 26 w 111"/>
                <a:gd name="T65" fmla="*/ 10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1" h="182">
                  <a:moveTo>
                    <a:pt x="26" y="107"/>
                  </a:moveTo>
                  <a:lnTo>
                    <a:pt x="111" y="182"/>
                  </a:lnTo>
                  <a:lnTo>
                    <a:pt x="111" y="178"/>
                  </a:lnTo>
                  <a:lnTo>
                    <a:pt x="111" y="175"/>
                  </a:lnTo>
                  <a:lnTo>
                    <a:pt x="111" y="173"/>
                  </a:lnTo>
                  <a:lnTo>
                    <a:pt x="111" y="168"/>
                  </a:lnTo>
                  <a:lnTo>
                    <a:pt x="111" y="166"/>
                  </a:lnTo>
                  <a:lnTo>
                    <a:pt x="111" y="161"/>
                  </a:lnTo>
                  <a:lnTo>
                    <a:pt x="111" y="159"/>
                  </a:lnTo>
                  <a:lnTo>
                    <a:pt x="111" y="154"/>
                  </a:lnTo>
                  <a:lnTo>
                    <a:pt x="111" y="152"/>
                  </a:lnTo>
                  <a:lnTo>
                    <a:pt x="109" y="149"/>
                  </a:lnTo>
                  <a:lnTo>
                    <a:pt x="109" y="144"/>
                  </a:lnTo>
                  <a:lnTo>
                    <a:pt x="109" y="142"/>
                  </a:lnTo>
                  <a:lnTo>
                    <a:pt x="109" y="140"/>
                  </a:lnTo>
                  <a:lnTo>
                    <a:pt x="109" y="135"/>
                  </a:lnTo>
                  <a:lnTo>
                    <a:pt x="107" y="133"/>
                  </a:lnTo>
                  <a:lnTo>
                    <a:pt x="107" y="128"/>
                  </a:lnTo>
                  <a:lnTo>
                    <a:pt x="107" y="126"/>
                  </a:lnTo>
                  <a:lnTo>
                    <a:pt x="104" y="123"/>
                  </a:lnTo>
                  <a:lnTo>
                    <a:pt x="104" y="118"/>
                  </a:lnTo>
                  <a:lnTo>
                    <a:pt x="104" y="116"/>
                  </a:lnTo>
                  <a:lnTo>
                    <a:pt x="102" y="114"/>
                  </a:lnTo>
                  <a:lnTo>
                    <a:pt x="102" y="109"/>
                  </a:lnTo>
                  <a:lnTo>
                    <a:pt x="100" y="107"/>
                  </a:lnTo>
                  <a:lnTo>
                    <a:pt x="97" y="104"/>
                  </a:lnTo>
                  <a:lnTo>
                    <a:pt x="97" y="100"/>
                  </a:lnTo>
                  <a:lnTo>
                    <a:pt x="95" y="97"/>
                  </a:lnTo>
                  <a:lnTo>
                    <a:pt x="95" y="95"/>
                  </a:lnTo>
                  <a:lnTo>
                    <a:pt x="93" y="92"/>
                  </a:lnTo>
                  <a:lnTo>
                    <a:pt x="90" y="88"/>
                  </a:lnTo>
                  <a:lnTo>
                    <a:pt x="90" y="85"/>
                  </a:lnTo>
                  <a:lnTo>
                    <a:pt x="88" y="83"/>
                  </a:lnTo>
                  <a:lnTo>
                    <a:pt x="85" y="81"/>
                  </a:lnTo>
                  <a:lnTo>
                    <a:pt x="0" y="0"/>
                  </a:lnTo>
                  <a:lnTo>
                    <a:pt x="3" y="3"/>
                  </a:lnTo>
                  <a:lnTo>
                    <a:pt x="5" y="7"/>
                  </a:lnTo>
                  <a:lnTo>
                    <a:pt x="5" y="10"/>
                  </a:lnTo>
                  <a:lnTo>
                    <a:pt x="8" y="12"/>
                  </a:lnTo>
                  <a:lnTo>
                    <a:pt x="10" y="17"/>
                  </a:lnTo>
                  <a:lnTo>
                    <a:pt x="10" y="19"/>
                  </a:lnTo>
                  <a:lnTo>
                    <a:pt x="12" y="22"/>
                  </a:lnTo>
                  <a:lnTo>
                    <a:pt x="15" y="26"/>
                  </a:lnTo>
                  <a:lnTo>
                    <a:pt x="15" y="29"/>
                  </a:lnTo>
                  <a:lnTo>
                    <a:pt x="17" y="31"/>
                  </a:lnTo>
                  <a:lnTo>
                    <a:pt x="17" y="36"/>
                  </a:lnTo>
                  <a:lnTo>
                    <a:pt x="19" y="38"/>
                  </a:lnTo>
                  <a:lnTo>
                    <a:pt x="19" y="40"/>
                  </a:lnTo>
                  <a:lnTo>
                    <a:pt x="22" y="45"/>
                  </a:lnTo>
                  <a:lnTo>
                    <a:pt x="22" y="48"/>
                  </a:lnTo>
                  <a:lnTo>
                    <a:pt x="22" y="50"/>
                  </a:lnTo>
                  <a:lnTo>
                    <a:pt x="24" y="55"/>
                  </a:lnTo>
                  <a:lnTo>
                    <a:pt x="24" y="57"/>
                  </a:lnTo>
                  <a:lnTo>
                    <a:pt x="24" y="62"/>
                  </a:lnTo>
                  <a:lnTo>
                    <a:pt x="26" y="64"/>
                  </a:lnTo>
                  <a:lnTo>
                    <a:pt x="26" y="69"/>
                  </a:lnTo>
                  <a:lnTo>
                    <a:pt x="26" y="71"/>
                  </a:lnTo>
                  <a:lnTo>
                    <a:pt x="26" y="74"/>
                  </a:lnTo>
                  <a:lnTo>
                    <a:pt x="26" y="78"/>
                  </a:lnTo>
                  <a:lnTo>
                    <a:pt x="26" y="81"/>
                  </a:lnTo>
                  <a:lnTo>
                    <a:pt x="26" y="85"/>
                  </a:lnTo>
                  <a:lnTo>
                    <a:pt x="26" y="88"/>
                  </a:lnTo>
                  <a:lnTo>
                    <a:pt x="26" y="92"/>
                  </a:lnTo>
                  <a:lnTo>
                    <a:pt x="26" y="95"/>
                  </a:lnTo>
                  <a:lnTo>
                    <a:pt x="26" y="100"/>
                  </a:lnTo>
                  <a:lnTo>
                    <a:pt x="26" y="102"/>
                  </a:lnTo>
                  <a:lnTo>
                    <a:pt x="26" y="107"/>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8" name="Freeform 685"/>
            <p:cNvSpPr/>
            <p:nvPr/>
          </p:nvSpPr>
          <p:spPr bwMode="auto">
            <a:xfrm>
              <a:off x="870336" y="1915493"/>
              <a:ext cx="139604" cy="228900"/>
            </a:xfrm>
            <a:custGeom>
              <a:avLst/>
              <a:gdLst>
                <a:gd name="T0" fmla="*/ 111 w 111"/>
                <a:gd name="T1" fmla="*/ 182 h 182"/>
                <a:gd name="T2" fmla="*/ 111 w 111"/>
                <a:gd name="T3" fmla="*/ 175 h 182"/>
                <a:gd name="T4" fmla="*/ 111 w 111"/>
                <a:gd name="T5" fmla="*/ 168 h 182"/>
                <a:gd name="T6" fmla="*/ 111 w 111"/>
                <a:gd name="T7" fmla="*/ 161 h 182"/>
                <a:gd name="T8" fmla="*/ 111 w 111"/>
                <a:gd name="T9" fmla="*/ 154 h 182"/>
                <a:gd name="T10" fmla="*/ 109 w 111"/>
                <a:gd name="T11" fmla="*/ 149 h 182"/>
                <a:gd name="T12" fmla="*/ 109 w 111"/>
                <a:gd name="T13" fmla="*/ 142 h 182"/>
                <a:gd name="T14" fmla="*/ 109 w 111"/>
                <a:gd name="T15" fmla="*/ 135 h 182"/>
                <a:gd name="T16" fmla="*/ 107 w 111"/>
                <a:gd name="T17" fmla="*/ 128 h 182"/>
                <a:gd name="T18" fmla="*/ 104 w 111"/>
                <a:gd name="T19" fmla="*/ 123 h 182"/>
                <a:gd name="T20" fmla="*/ 104 w 111"/>
                <a:gd name="T21" fmla="*/ 116 h 182"/>
                <a:gd name="T22" fmla="*/ 102 w 111"/>
                <a:gd name="T23" fmla="*/ 109 h 182"/>
                <a:gd name="T24" fmla="*/ 97 w 111"/>
                <a:gd name="T25" fmla="*/ 104 h 182"/>
                <a:gd name="T26" fmla="*/ 95 w 111"/>
                <a:gd name="T27" fmla="*/ 97 h 182"/>
                <a:gd name="T28" fmla="*/ 93 w 111"/>
                <a:gd name="T29" fmla="*/ 92 h 182"/>
                <a:gd name="T30" fmla="*/ 90 w 111"/>
                <a:gd name="T31" fmla="*/ 85 h 182"/>
                <a:gd name="T32" fmla="*/ 85 w 111"/>
                <a:gd name="T33" fmla="*/ 81 h 182"/>
                <a:gd name="T34" fmla="*/ 3 w 111"/>
                <a:gd name="T35" fmla="*/ 3 h 182"/>
                <a:gd name="T36" fmla="*/ 5 w 111"/>
                <a:gd name="T37" fmla="*/ 10 h 182"/>
                <a:gd name="T38" fmla="*/ 10 w 111"/>
                <a:gd name="T39" fmla="*/ 17 h 182"/>
                <a:gd name="T40" fmla="*/ 12 w 111"/>
                <a:gd name="T41" fmla="*/ 22 h 182"/>
                <a:gd name="T42" fmla="*/ 15 w 111"/>
                <a:gd name="T43" fmla="*/ 29 h 182"/>
                <a:gd name="T44" fmla="*/ 17 w 111"/>
                <a:gd name="T45" fmla="*/ 36 h 182"/>
                <a:gd name="T46" fmla="*/ 19 w 111"/>
                <a:gd name="T47" fmla="*/ 40 h 182"/>
                <a:gd name="T48" fmla="*/ 22 w 111"/>
                <a:gd name="T49" fmla="*/ 48 h 182"/>
                <a:gd name="T50" fmla="*/ 24 w 111"/>
                <a:gd name="T51" fmla="*/ 55 h 182"/>
                <a:gd name="T52" fmla="*/ 24 w 111"/>
                <a:gd name="T53" fmla="*/ 62 h 182"/>
                <a:gd name="T54" fmla="*/ 26 w 111"/>
                <a:gd name="T55" fmla="*/ 69 h 182"/>
                <a:gd name="T56" fmla="*/ 26 w 111"/>
                <a:gd name="T57" fmla="*/ 74 h 182"/>
                <a:gd name="T58" fmla="*/ 26 w 111"/>
                <a:gd name="T59" fmla="*/ 81 h 182"/>
                <a:gd name="T60" fmla="*/ 26 w 111"/>
                <a:gd name="T61" fmla="*/ 88 h 182"/>
                <a:gd name="T62" fmla="*/ 26 w 111"/>
                <a:gd name="T63" fmla="*/ 95 h 182"/>
                <a:gd name="T64" fmla="*/ 26 w 111"/>
                <a:gd name="T65" fmla="*/ 10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1" h="182">
                  <a:moveTo>
                    <a:pt x="26" y="107"/>
                  </a:moveTo>
                  <a:lnTo>
                    <a:pt x="111" y="182"/>
                  </a:lnTo>
                  <a:lnTo>
                    <a:pt x="111" y="178"/>
                  </a:lnTo>
                  <a:lnTo>
                    <a:pt x="111" y="175"/>
                  </a:lnTo>
                  <a:lnTo>
                    <a:pt x="111" y="173"/>
                  </a:lnTo>
                  <a:lnTo>
                    <a:pt x="111" y="168"/>
                  </a:lnTo>
                  <a:lnTo>
                    <a:pt x="111" y="166"/>
                  </a:lnTo>
                  <a:lnTo>
                    <a:pt x="111" y="161"/>
                  </a:lnTo>
                  <a:lnTo>
                    <a:pt x="111" y="159"/>
                  </a:lnTo>
                  <a:lnTo>
                    <a:pt x="111" y="154"/>
                  </a:lnTo>
                  <a:lnTo>
                    <a:pt x="111" y="152"/>
                  </a:lnTo>
                  <a:lnTo>
                    <a:pt x="109" y="149"/>
                  </a:lnTo>
                  <a:lnTo>
                    <a:pt x="109" y="144"/>
                  </a:lnTo>
                  <a:lnTo>
                    <a:pt x="109" y="142"/>
                  </a:lnTo>
                  <a:lnTo>
                    <a:pt x="109" y="140"/>
                  </a:lnTo>
                  <a:lnTo>
                    <a:pt x="109" y="135"/>
                  </a:lnTo>
                  <a:lnTo>
                    <a:pt x="107" y="133"/>
                  </a:lnTo>
                  <a:lnTo>
                    <a:pt x="107" y="128"/>
                  </a:lnTo>
                  <a:lnTo>
                    <a:pt x="107" y="126"/>
                  </a:lnTo>
                  <a:lnTo>
                    <a:pt x="104" y="123"/>
                  </a:lnTo>
                  <a:lnTo>
                    <a:pt x="104" y="118"/>
                  </a:lnTo>
                  <a:lnTo>
                    <a:pt x="104" y="116"/>
                  </a:lnTo>
                  <a:lnTo>
                    <a:pt x="102" y="114"/>
                  </a:lnTo>
                  <a:lnTo>
                    <a:pt x="102" y="109"/>
                  </a:lnTo>
                  <a:lnTo>
                    <a:pt x="100" y="107"/>
                  </a:lnTo>
                  <a:lnTo>
                    <a:pt x="97" y="104"/>
                  </a:lnTo>
                  <a:lnTo>
                    <a:pt x="97" y="100"/>
                  </a:lnTo>
                  <a:lnTo>
                    <a:pt x="95" y="97"/>
                  </a:lnTo>
                  <a:lnTo>
                    <a:pt x="95" y="95"/>
                  </a:lnTo>
                  <a:lnTo>
                    <a:pt x="93" y="92"/>
                  </a:lnTo>
                  <a:lnTo>
                    <a:pt x="90" y="88"/>
                  </a:lnTo>
                  <a:lnTo>
                    <a:pt x="90" y="85"/>
                  </a:lnTo>
                  <a:lnTo>
                    <a:pt x="88" y="83"/>
                  </a:lnTo>
                  <a:lnTo>
                    <a:pt x="85" y="81"/>
                  </a:lnTo>
                  <a:lnTo>
                    <a:pt x="0" y="0"/>
                  </a:lnTo>
                  <a:lnTo>
                    <a:pt x="3" y="3"/>
                  </a:lnTo>
                  <a:lnTo>
                    <a:pt x="5" y="7"/>
                  </a:lnTo>
                  <a:lnTo>
                    <a:pt x="5" y="10"/>
                  </a:lnTo>
                  <a:lnTo>
                    <a:pt x="8" y="12"/>
                  </a:lnTo>
                  <a:lnTo>
                    <a:pt x="10" y="17"/>
                  </a:lnTo>
                  <a:lnTo>
                    <a:pt x="10" y="19"/>
                  </a:lnTo>
                  <a:lnTo>
                    <a:pt x="12" y="22"/>
                  </a:lnTo>
                  <a:lnTo>
                    <a:pt x="15" y="26"/>
                  </a:lnTo>
                  <a:lnTo>
                    <a:pt x="15" y="29"/>
                  </a:lnTo>
                  <a:lnTo>
                    <a:pt x="17" y="31"/>
                  </a:lnTo>
                  <a:lnTo>
                    <a:pt x="17" y="36"/>
                  </a:lnTo>
                  <a:lnTo>
                    <a:pt x="19" y="38"/>
                  </a:lnTo>
                  <a:lnTo>
                    <a:pt x="19" y="40"/>
                  </a:lnTo>
                  <a:lnTo>
                    <a:pt x="22" y="45"/>
                  </a:lnTo>
                  <a:lnTo>
                    <a:pt x="22" y="48"/>
                  </a:lnTo>
                  <a:lnTo>
                    <a:pt x="22" y="50"/>
                  </a:lnTo>
                  <a:lnTo>
                    <a:pt x="24" y="55"/>
                  </a:lnTo>
                  <a:lnTo>
                    <a:pt x="24" y="57"/>
                  </a:lnTo>
                  <a:lnTo>
                    <a:pt x="24" y="62"/>
                  </a:lnTo>
                  <a:lnTo>
                    <a:pt x="26" y="64"/>
                  </a:lnTo>
                  <a:lnTo>
                    <a:pt x="26" y="69"/>
                  </a:lnTo>
                  <a:lnTo>
                    <a:pt x="26" y="71"/>
                  </a:lnTo>
                  <a:lnTo>
                    <a:pt x="26" y="74"/>
                  </a:lnTo>
                  <a:lnTo>
                    <a:pt x="26" y="78"/>
                  </a:lnTo>
                  <a:lnTo>
                    <a:pt x="26" y="81"/>
                  </a:lnTo>
                  <a:lnTo>
                    <a:pt x="26" y="85"/>
                  </a:lnTo>
                  <a:lnTo>
                    <a:pt x="26" y="88"/>
                  </a:lnTo>
                  <a:lnTo>
                    <a:pt x="26" y="92"/>
                  </a:lnTo>
                  <a:lnTo>
                    <a:pt x="26" y="95"/>
                  </a:lnTo>
                  <a:lnTo>
                    <a:pt x="26" y="100"/>
                  </a:lnTo>
                  <a:lnTo>
                    <a:pt x="26" y="102"/>
                  </a:lnTo>
                  <a:lnTo>
                    <a:pt x="26" y="107"/>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19" name="Freeform 686"/>
            <p:cNvSpPr/>
            <p:nvPr/>
          </p:nvSpPr>
          <p:spPr bwMode="auto">
            <a:xfrm>
              <a:off x="870336" y="1751993"/>
              <a:ext cx="208777" cy="265374"/>
            </a:xfrm>
            <a:custGeom>
              <a:avLst/>
              <a:gdLst>
                <a:gd name="T0" fmla="*/ 0 w 166"/>
                <a:gd name="T1" fmla="*/ 130 h 211"/>
                <a:gd name="T2" fmla="*/ 85 w 166"/>
                <a:gd name="T3" fmla="*/ 211 h 211"/>
                <a:gd name="T4" fmla="*/ 166 w 166"/>
                <a:gd name="T5" fmla="*/ 83 h 211"/>
                <a:gd name="T6" fmla="*/ 83 w 166"/>
                <a:gd name="T7" fmla="*/ 0 h 211"/>
                <a:gd name="T8" fmla="*/ 0 w 166"/>
                <a:gd name="T9" fmla="*/ 130 h 211"/>
              </a:gdLst>
              <a:ahLst/>
              <a:cxnLst>
                <a:cxn ang="0">
                  <a:pos x="T0" y="T1"/>
                </a:cxn>
                <a:cxn ang="0">
                  <a:pos x="T2" y="T3"/>
                </a:cxn>
                <a:cxn ang="0">
                  <a:pos x="T4" y="T5"/>
                </a:cxn>
                <a:cxn ang="0">
                  <a:pos x="T6" y="T7"/>
                </a:cxn>
                <a:cxn ang="0">
                  <a:pos x="T8" y="T9"/>
                </a:cxn>
              </a:cxnLst>
              <a:rect l="0" t="0" r="r" b="b"/>
              <a:pathLst>
                <a:path w="166" h="211">
                  <a:moveTo>
                    <a:pt x="0" y="130"/>
                  </a:moveTo>
                  <a:lnTo>
                    <a:pt x="85" y="211"/>
                  </a:lnTo>
                  <a:lnTo>
                    <a:pt x="166" y="83"/>
                  </a:lnTo>
                  <a:lnTo>
                    <a:pt x="83" y="0"/>
                  </a:lnTo>
                  <a:lnTo>
                    <a:pt x="0" y="13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20" name="Freeform 687"/>
            <p:cNvSpPr/>
            <p:nvPr/>
          </p:nvSpPr>
          <p:spPr bwMode="auto">
            <a:xfrm>
              <a:off x="870336" y="1751993"/>
              <a:ext cx="208777" cy="265374"/>
            </a:xfrm>
            <a:custGeom>
              <a:avLst/>
              <a:gdLst>
                <a:gd name="T0" fmla="*/ 0 w 166"/>
                <a:gd name="T1" fmla="*/ 130 h 211"/>
                <a:gd name="T2" fmla="*/ 85 w 166"/>
                <a:gd name="T3" fmla="*/ 211 h 211"/>
                <a:gd name="T4" fmla="*/ 166 w 166"/>
                <a:gd name="T5" fmla="*/ 83 h 211"/>
                <a:gd name="T6" fmla="*/ 83 w 166"/>
                <a:gd name="T7" fmla="*/ 0 h 211"/>
                <a:gd name="T8" fmla="*/ 0 w 166"/>
                <a:gd name="T9" fmla="*/ 130 h 211"/>
              </a:gdLst>
              <a:ahLst/>
              <a:cxnLst>
                <a:cxn ang="0">
                  <a:pos x="T0" y="T1"/>
                </a:cxn>
                <a:cxn ang="0">
                  <a:pos x="T2" y="T3"/>
                </a:cxn>
                <a:cxn ang="0">
                  <a:pos x="T4" y="T5"/>
                </a:cxn>
                <a:cxn ang="0">
                  <a:pos x="T6" y="T7"/>
                </a:cxn>
                <a:cxn ang="0">
                  <a:pos x="T8" y="T9"/>
                </a:cxn>
              </a:cxnLst>
              <a:rect l="0" t="0" r="r" b="b"/>
              <a:pathLst>
                <a:path w="166" h="211">
                  <a:moveTo>
                    <a:pt x="0" y="130"/>
                  </a:moveTo>
                  <a:lnTo>
                    <a:pt x="85" y="211"/>
                  </a:lnTo>
                  <a:lnTo>
                    <a:pt x="166" y="83"/>
                  </a:lnTo>
                  <a:lnTo>
                    <a:pt x="83" y="0"/>
                  </a:lnTo>
                  <a:lnTo>
                    <a:pt x="0" y="13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23" name="Freeform 690"/>
            <p:cNvSpPr/>
            <p:nvPr/>
          </p:nvSpPr>
          <p:spPr bwMode="auto">
            <a:xfrm>
              <a:off x="-373523" y="4711348"/>
              <a:ext cx="303104" cy="54081"/>
            </a:xfrm>
            <a:custGeom>
              <a:avLst/>
              <a:gdLst>
                <a:gd name="T0" fmla="*/ 130 w 241"/>
                <a:gd name="T1" fmla="*/ 0 h 43"/>
                <a:gd name="T2" fmla="*/ 241 w 241"/>
                <a:gd name="T3" fmla="*/ 12 h 43"/>
                <a:gd name="T4" fmla="*/ 115 w 241"/>
                <a:gd name="T5" fmla="*/ 43 h 43"/>
                <a:gd name="T6" fmla="*/ 0 w 241"/>
                <a:gd name="T7" fmla="*/ 31 h 43"/>
                <a:gd name="T8" fmla="*/ 130 w 241"/>
                <a:gd name="T9" fmla="*/ 0 h 43"/>
              </a:gdLst>
              <a:ahLst/>
              <a:cxnLst>
                <a:cxn ang="0">
                  <a:pos x="T0" y="T1"/>
                </a:cxn>
                <a:cxn ang="0">
                  <a:pos x="T2" y="T3"/>
                </a:cxn>
                <a:cxn ang="0">
                  <a:pos x="T4" y="T5"/>
                </a:cxn>
                <a:cxn ang="0">
                  <a:pos x="T6" y="T7"/>
                </a:cxn>
                <a:cxn ang="0">
                  <a:pos x="T8" y="T9"/>
                </a:cxn>
              </a:cxnLst>
              <a:rect l="0" t="0" r="r" b="b"/>
              <a:pathLst>
                <a:path w="241" h="43">
                  <a:moveTo>
                    <a:pt x="130" y="0"/>
                  </a:moveTo>
                  <a:lnTo>
                    <a:pt x="241" y="12"/>
                  </a:lnTo>
                  <a:lnTo>
                    <a:pt x="115" y="43"/>
                  </a:lnTo>
                  <a:lnTo>
                    <a:pt x="0" y="31"/>
                  </a:lnTo>
                  <a:lnTo>
                    <a:pt x="13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24" name="Freeform 691"/>
            <p:cNvSpPr/>
            <p:nvPr/>
          </p:nvSpPr>
          <p:spPr bwMode="auto">
            <a:xfrm>
              <a:off x="-373523" y="4711348"/>
              <a:ext cx="303104" cy="54081"/>
            </a:xfrm>
            <a:custGeom>
              <a:avLst/>
              <a:gdLst>
                <a:gd name="T0" fmla="*/ 130 w 241"/>
                <a:gd name="T1" fmla="*/ 0 h 43"/>
                <a:gd name="T2" fmla="*/ 241 w 241"/>
                <a:gd name="T3" fmla="*/ 12 h 43"/>
                <a:gd name="T4" fmla="*/ 115 w 241"/>
                <a:gd name="T5" fmla="*/ 43 h 43"/>
                <a:gd name="T6" fmla="*/ 0 w 241"/>
                <a:gd name="T7" fmla="*/ 31 h 43"/>
                <a:gd name="T8" fmla="*/ 130 w 241"/>
                <a:gd name="T9" fmla="*/ 0 h 43"/>
              </a:gdLst>
              <a:ahLst/>
              <a:cxnLst>
                <a:cxn ang="0">
                  <a:pos x="T0" y="T1"/>
                </a:cxn>
                <a:cxn ang="0">
                  <a:pos x="T2" y="T3"/>
                </a:cxn>
                <a:cxn ang="0">
                  <a:pos x="T4" y="T5"/>
                </a:cxn>
                <a:cxn ang="0">
                  <a:pos x="T6" y="T7"/>
                </a:cxn>
                <a:cxn ang="0">
                  <a:pos x="T8" y="T9"/>
                </a:cxn>
              </a:cxnLst>
              <a:rect l="0" t="0" r="r" b="b"/>
              <a:pathLst>
                <a:path w="241" h="43">
                  <a:moveTo>
                    <a:pt x="130" y="0"/>
                  </a:moveTo>
                  <a:lnTo>
                    <a:pt x="241" y="12"/>
                  </a:lnTo>
                  <a:lnTo>
                    <a:pt x="115" y="43"/>
                  </a:lnTo>
                  <a:lnTo>
                    <a:pt x="0" y="31"/>
                  </a:lnTo>
                  <a:lnTo>
                    <a:pt x="13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25" name="Freeform 692"/>
            <p:cNvSpPr/>
            <p:nvPr/>
          </p:nvSpPr>
          <p:spPr bwMode="auto">
            <a:xfrm>
              <a:off x="-475396" y="4506344"/>
              <a:ext cx="309393" cy="30185"/>
            </a:xfrm>
            <a:custGeom>
              <a:avLst/>
              <a:gdLst>
                <a:gd name="T0" fmla="*/ 133 w 246"/>
                <a:gd name="T1" fmla="*/ 0 h 24"/>
                <a:gd name="T2" fmla="*/ 246 w 246"/>
                <a:gd name="T3" fmla="*/ 17 h 24"/>
                <a:gd name="T4" fmla="*/ 118 w 246"/>
                <a:gd name="T5" fmla="*/ 24 h 24"/>
                <a:gd name="T6" fmla="*/ 0 w 246"/>
                <a:gd name="T7" fmla="*/ 7 h 24"/>
                <a:gd name="T8" fmla="*/ 133 w 246"/>
                <a:gd name="T9" fmla="*/ 0 h 24"/>
              </a:gdLst>
              <a:ahLst/>
              <a:cxnLst>
                <a:cxn ang="0">
                  <a:pos x="T0" y="T1"/>
                </a:cxn>
                <a:cxn ang="0">
                  <a:pos x="T2" y="T3"/>
                </a:cxn>
                <a:cxn ang="0">
                  <a:pos x="T4" y="T5"/>
                </a:cxn>
                <a:cxn ang="0">
                  <a:pos x="T6" y="T7"/>
                </a:cxn>
                <a:cxn ang="0">
                  <a:pos x="T8" y="T9"/>
                </a:cxn>
              </a:cxnLst>
              <a:rect l="0" t="0" r="r" b="b"/>
              <a:pathLst>
                <a:path w="246" h="24">
                  <a:moveTo>
                    <a:pt x="133" y="0"/>
                  </a:moveTo>
                  <a:lnTo>
                    <a:pt x="246" y="17"/>
                  </a:lnTo>
                  <a:lnTo>
                    <a:pt x="118" y="24"/>
                  </a:lnTo>
                  <a:lnTo>
                    <a:pt x="0" y="7"/>
                  </a:lnTo>
                  <a:lnTo>
                    <a:pt x="13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26" name="Freeform 693"/>
            <p:cNvSpPr/>
            <p:nvPr/>
          </p:nvSpPr>
          <p:spPr bwMode="auto">
            <a:xfrm>
              <a:off x="-475396" y="4506344"/>
              <a:ext cx="309393" cy="30185"/>
            </a:xfrm>
            <a:custGeom>
              <a:avLst/>
              <a:gdLst>
                <a:gd name="T0" fmla="*/ 133 w 246"/>
                <a:gd name="T1" fmla="*/ 0 h 24"/>
                <a:gd name="T2" fmla="*/ 246 w 246"/>
                <a:gd name="T3" fmla="*/ 17 h 24"/>
                <a:gd name="T4" fmla="*/ 118 w 246"/>
                <a:gd name="T5" fmla="*/ 24 h 24"/>
                <a:gd name="T6" fmla="*/ 0 w 246"/>
                <a:gd name="T7" fmla="*/ 7 h 24"/>
                <a:gd name="T8" fmla="*/ 133 w 246"/>
                <a:gd name="T9" fmla="*/ 0 h 24"/>
              </a:gdLst>
              <a:ahLst/>
              <a:cxnLst>
                <a:cxn ang="0">
                  <a:pos x="T0" y="T1"/>
                </a:cxn>
                <a:cxn ang="0">
                  <a:pos x="T2" y="T3"/>
                </a:cxn>
                <a:cxn ang="0">
                  <a:pos x="T4" y="T5"/>
                </a:cxn>
                <a:cxn ang="0">
                  <a:pos x="T6" y="T7"/>
                </a:cxn>
                <a:cxn ang="0">
                  <a:pos x="T8" y="T9"/>
                </a:cxn>
              </a:cxnLst>
              <a:rect l="0" t="0" r="r" b="b"/>
              <a:pathLst>
                <a:path w="246" h="24">
                  <a:moveTo>
                    <a:pt x="133" y="0"/>
                  </a:moveTo>
                  <a:lnTo>
                    <a:pt x="246" y="17"/>
                  </a:lnTo>
                  <a:lnTo>
                    <a:pt x="118" y="24"/>
                  </a:lnTo>
                  <a:lnTo>
                    <a:pt x="0" y="7"/>
                  </a:lnTo>
                  <a:lnTo>
                    <a:pt x="13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27" name="Freeform 694"/>
            <p:cNvSpPr/>
            <p:nvPr/>
          </p:nvSpPr>
          <p:spPr bwMode="auto">
            <a:xfrm>
              <a:off x="-534508" y="4266124"/>
              <a:ext cx="309393" cy="47792"/>
            </a:xfrm>
            <a:custGeom>
              <a:avLst/>
              <a:gdLst>
                <a:gd name="T0" fmla="*/ 132 w 246"/>
                <a:gd name="T1" fmla="*/ 16 h 38"/>
                <a:gd name="T2" fmla="*/ 246 w 246"/>
                <a:gd name="T3" fmla="*/ 38 h 38"/>
                <a:gd name="T4" fmla="*/ 118 w 246"/>
                <a:gd name="T5" fmla="*/ 23 h 38"/>
                <a:gd name="T6" fmla="*/ 0 w 246"/>
                <a:gd name="T7" fmla="*/ 0 h 38"/>
                <a:gd name="T8" fmla="*/ 132 w 246"/>
                <a:gd name="T9" fmla="*/ 16 h 38"/>
              </a:gdLst>
              <a:ahLst/>
              <a:cxnLst>
                <a:cxn ang="0">
                  <a:pos x="T0" y="T1"/>
                </a:cxn>
                <a:cxn ang="0">
                  <a:pos x="T2" y="T3"/>
                </a:cxn>
                <a:cxn ang="0">
                  <a:pos x="T4" y="T5"/>
                </a:cxn>
                <a:cxn ang="0">
                  <a:pos x="T6" y="T7"/>
                </a:cxn>
                <a:cxn ang="0">
                  <a:pos x="T8" y="T9"/>
                </a:cxn>
              </a:cxnLst>
              <a:rect l="0" t="0" r="r" b="b"/>
              <a:pathLst>
                <a:path w="246" h="38">
                  <a:moveTo>
                    <a:pt x="132" y="16"/>
                  </a:moveTo>
                  <a:lnTo>
                    <a:pt x="246" y="38"/>
                  </a:lnTo>
                  <a:lnTo>
                    <a:pt x="118" y="23"/>
                  </a:lnTo>
                  <a:lnTo>
                    <a:pt x="0" y="0"/>
                  </a:lnTo>
                  <a:lnTo>
                    <a:pt x="132" y="16"/>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28" name="Freeform 695"/>
            <p:cNvSpPr/>
            <p:nvPr/>
          </p:nvSpPr>
          <p:spPr bwMode="auto">
            <a:xfrm>
              <a:off x="-534508" y="4266124"/>
              <a:ext cx="309393" cy="47792"/>
            </a:xfrm>
            <a:custGeom>
              <a:avLst/>
              <a:gdLst>
                <a:gd name="T0" fmla="*/ 132 w 246"/>
                <a:gd name="T1" fmla="*/ 16 h 38"/>
                <a:gd name="T2" fmla="*/ 246 w 246"/>
                <a:gd name="T3" fmla="*/ 38 h 38"/>
                <a:gd name="T4" fmla="*/ 118 w 246"/>
                <a:gd name="T5" fmla="*/ 23 h 38"/>
                <a:gd name="T6" fmla="*/ 0 w 246"/>
                <a:gd name="T7" fmla="*/ 0 h 38"/>
                <a:gd name="T8" fmla="*/ 132 w 246"/>
                <a:gd name="T9" fmla="*/ 16 h 38"/>
              </a:gdLst>
              <a:ahLst/>
              <a:cxnLst>
                <a:cxn ang="0">
                  <a:pos x="T0" y="T1"/>
                </a:cxn>
                <a:cxn ang="0">
                  <a:pos x="T2" y="T3"/>
                </a:cxn>
                <a:cxn ang="0">
                  <a:pos x="T4" y="T5"/>
                </a:cxn>
                <a:cxn ang="0">
                  <a:pos x="T6" y="T7"/>
                </a:cxn>
                <a:cxn ang="0">
                  <a:pos x="T8" y="T9"/>
                </a:cxn>
              </a:cxnLst>
              <a:rect l="0" t="0" r="r" b="b"/>
              <a:pathLst>
                <a:path w="246" h="38">
                  <a:moveTo>
                    <a:pt x="132" y="16"/>
                  </a:moveTo>
                  <a:lnTo>
                    <a:pt x="246" y="38"/>
                  </a:lnTo>
                  <a:lnTo>
                    <a:pt x="118" y="23"/>
                  </a:lnTo>
                  <a:lnTo>
                    <a:pt x="0" y="0"/>
                  </a:lnTo>
                  <a:lnTo>
                    <a:pt x="132" y="16"/>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29" name="Freeform 696"/>
            <p:cNvSpPr/>
            <p:nvPr/>
          </p:nvSpPr>
          <p:spPr bwMode="auto">
            <a:xfrm>
              <a:off x="-142107" y="3029811"/>
              <a:ext cx="288012" cy="137089"/>
            </a:xfrm>
            <a:custGeom>
              <a:avLst/>
              <a:gdLst>
                <a:gd name="T0" fmla="*/ 0 w 229"/>
                <a:gd name="T1" fmla="*/ 0 h 109"/>
                <a:gd name="T2" fmla="*/ 109 w 229"/>
                <a:gd name="T3" fmla="*/ 52 h 109"/>
                <a:gd name="T4" fmla="*/ 229 w 229"/>
                <a:gd name="T5" fmla="*/ 109 h 109"/>
                <a:gd name="T6" fmla="*/ 123 w 229"/>
                <a:gd name="T7" fmla="*/ 59 h 109"/>
                <a:gd name="T8" fmla="*/ 0 w 229"/>
                <a:gd name="T9" fmla="*/ 0 h 109"/>
              </a:gdLst>
              <a:ahLst/>
              <a:cxnLst>
                <a:cxn ang="0">
                  <a:pos x="T0" y="T1"/>
                </a:cxn>
                <a:cxn ang="0">
                  <a:pos x="T2" y="T3"/>
                </a:cxn>
                <a:cxn ang="0">
                  <a:pos x="T4" y="T5"/>
                </a:cxn>
                <a:cxn ang="0">
                  <a:pos x="T6" y="T7"/>
                </a:cxn>
                <a:cxn ang="0">
                  <a:pos x="T8" y="T9"/>
                </a:cxn>
              </a:cxnLst>
              <a:rect l="0" t="0" r="r" b="b"/>
              <a:pathLst>
                <a:path w="229" h="109">
                  <a:moveTo>
                    <a:pt x="0" y="0"/>
                  </a:moveTo>
                  <a:lnTo>
                    <a:pt x="109" y="52"/>
                  </a:lnTo>
                  <a:lnTo>
                    <a:pt x="229" y="109"/>
                  </a:lnTo>
                  <a:lnTo>
                    <a:pt x="123" y="5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30" name="Freeform 697"/>
            <p:cNvSpPr/>
            <p:nvPr/>
          </p:nvSpPr>
          <p:spPr bwMode="auto">
            <a:xfrm>
              <a:off x="-142107" y="3029811"/>
              <a:ext cx="288012" cy="137089"/>
            </a:xfrm>
            <a:custGeom>
              <a:avLst/>
              <a:gdLst>
                <a:gd name="T0" fmla="*/ 0 w 229"/>
                <a:gd name="T1" fmla="*/ 0 h 109"/>
                <a:gd name="T2" fmla="*/ 109 w 229"/>
                <a:gd name="T3" fmla="*/ 52 h 109"/>
                <a:gd name="T4" fmla="*/ 229 w 229"/>
                <a:gd name="T5" fmla="*/ 109 h 109"/>
                <a:gd name="T6" fmla="*/ 123 w 229"/>
                <a:gd name="T7" fmla="*/ 59 h 109"/>
                <a:gd name="T8" fmla="*/ 0 w 229"/>
                <a:gd name="T9" fmla="*/ 0 h 109"/>
              </a:gdLst>
              <a:ahLst/>
              <a:cxnLst>
                <a:cxn ang="0">
                  <a:pos x="T0" y="T1"/>
                </a:cxn>
                <a:cxn ang="0">
                  <a:pos x="T2" y="T3"/>
                </a:cxn>
                <a:cxn ang="0">
                  <a:pos x="T4" y="T5"/>
                </a:cxn>
                <a:cxn ang="0">
                  <a:pos x="T6" y="T7"/>
                </a:cxn>
                <a:cxn ang="0">
                  <a:pos x="T8" y="T9"/>
                </a:cxn>
              </a:cxnLst>
              <a:rect l="0" t="0" r="r" b="b"/>
              <a:pathLst>
                <a:path w="229" h="109">
                  <a:moveTo>
                    <a:pt x="0" y="0"/>
                  </a:moveTo>
                  <a:lnTo>
                    <a:pt x="109" y="52"/>
                  </a:lnTo>
                  <a:lnTo>
                    <a:pt x="229" y="109"/>
                  </a:lnTo>
                  <a:lnTo>
                    <a:pt x="123" y="5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31" name="Freeform 698"/>
            <p:cNvSpPr/>
            <p:nvPr/>
          </p:nvSpPr>
          <p:spPr bwMode="auto">
            <a:xfrm>
              <a:off x="50320" y="2860022"/>
              <a:ext cx="265373" cy="167273"/>
            </a:xfrm>
            <a:custGeom>
              <a:avLst/>
              <a:gdLst>
                <a:gd name="T0" fmla="*/ 0 w 211"/>
                <a:gd name="T1" fmla="*/ 0 h 133"/>
                <a:gd name="T2" fmla="*/ 104 w 211"/>
                <a:gd name="T3" fmla="*/ 57 h 133"/>
                <a:gd name="T4" fmla="*/ 211 w 211"/>
                <a:gd name="T5" fmla="*/ 133 h 133"/>
                <a:gd name="T6" fmla="*/ 111 w 211"/>
                <a:gd name="T7" fmla="*/ 81 h 133"/>
                <a:gd name="T8" fmla="*/ 0 w 211"/>
                <a:gd name="T9" fmla="*/ 0 h 133"/>
              </a:gdLst>
              <a:ahLst/>
              <a:cxnLst>
                <a:cxn ang="0">
                  <a:pos x="T0" y="T1"/>
                </a:cxn>
                <a:cxn ang="0">
                  <a:pos x="T2" y="T3"/>
                </a:cxn>
                <a:cxn ang="0">
                  <a:pos x="T4" y="T5"/>
                </a:cxn>
                <a:cxn ang="0">
                  <a:pos x="T6" y="T7"/>
                </a:cxn>
                <a:cxn ang="0">
                  <a:pos x="T8" y="T9"/>
                </a:cxn>
              </a:cxnLst>
              <a:rect l="0" t="0" r="r" b="b"/>
              <a:pathLst>
                <a:path w="211" h="133">
                  <a:moveTo>
                    <a:pt x="0" y="0"/>
                  </a:moveTo>
                  <a:lnTo>
                    <a:pt x="104" y="57"/>
                  </a:lnTo>
                  <a:lnTo>
                    <a:pt x="211" y="133"/>
                  </a:lnTo>
                  <a:lnTo>
                    <a:pt x="111" y="8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32" name="Freeform 699"/>
            <p:cNvSpPr/>
            <p:nvPr/>
          </p:nvSpPr>
          <p:spPr bwMode="auto">
            <a:xfrm>
              <a:off x="50320" y="2860022"/>
              <a:ext cx="265373" cy="167273"/>
            </a:xfrm>
            <a:custGeom>
              <a:avLst/>
              <a:gdLst>
                <a:gd name="T0" fmla="*/ 0 w 211"/>
                <a:gd name="T1" fmla="*/ 0 h 133"/>
                <a:gd name="T2" fmla="*/ 104 w 211"/>
                <a:gd name="T3" fmla="*/ 57 h 133"/>
                <a:gd name="T4" fmla="*/ 211 w 211"/>
                <a:gd name="T5" fmla="*/ 133 h 133"/>
                <a:gd name="T6" fmla="*/ 111 w 211"/>
                <a:gd name="T7" fmla="*/ 81 h 133"/>
                <a:gd name="T8" fmla="*/ 0 w 211"/>
                <a:gd name="T9" fmla="*/ 0 h 133"/>
              </a:gdLst>
              <a:ahLst/>
              <a:cxnLst>
                <a:cxn ang="0">
                  <a:pos x="T0" y="T1"/>
                </a:cxn>
                <a:cxn ang="0">
                  <a:pos x="T2" y="T3"/>
                </a:cxn>
                <a:cxn ang="0">
                  <a:pos x="T4" y="T5"/>
                </a:cxn>
                <a:cxn ang="0">
                  <a:pos x="T6" y="T7"/>
                </a:cxn>
                <a:cxn ang="0">
                  <a:pos x="T8" y="T9"/>
                </a:cxn>
              </a:cxnLst>
              <a:rect l="0" t="0" r="r" b="b"/>
              <a:pathLst>
                <a:path w="211" h="133">
                  <a:moveTo>
                    <a:pt x="0" y="0"/>
                  </a:moveTo>
                  <a:lnTo>
                    <a:pt x="104" y="57"/>
                  </a:lnTo>
                  <a:lnTo>
                    <a:pt x="211" y="133"/>
                  </a:lnTo>
                  <a:lnTo>
                    <a:pt x="111" y="8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33" name="Freeform 700"/>
            <p:cNvSpPr/>
            <p:nvPr/>
          </p:nvSpPr>
          <p:spPr bwMode="auto">
            <a:xfrm>
              <a:off x="267901" y="2726706"/>
              <a:ext cx="240220" cy="193685"/>
            </a:xfrm>
            <a:custGeom>
              <a:avLst/>
              <a:gdLst>
                <a:gd name="T0" fmla="*/ 0 w 191"/>
                <a:gd name="T1" fmla="*/ 0 h 154"/>
                <a:gd name="T2" fmla="*/ 99 w 191"/>
                <a:gd name="T3" fmla="*/ 59 h 154"/>
                <a:gd name="T4" fmla="*/ 191 w 191"/>
                <a:gd name="T5" fmla="*/ 154 h 154"/>
                <a:gd name="T6" fmla="*/ 94 w 191"/>
                <a:gd name="T7" fmla="*/ 99 h 154"/>
                <a:gd name="T8" fmla="*/ 0 w 191"/>
                <a:gd name="T9" fmla="*/ 0 h 154"/>
              </a:gdLst>
              <a:ahLst/>
              <a:cxnLst>
                <a:cxn ang="0">
                  <a:pos x="T0" y="T1"/>
                </a:cxn>
                <a:cxn ang="0">
                  <a:pos x="T2" y="T3"/>
                </a:cxn>
                <a:cxn ang="0">
                  <a:pos x="T4" y="T5"/>
                </a:cxn>
                <a:cxn ang="0">
                  <a:pos x="T6" y="T7"/>
                </a:cxn>
                <a:cxn ang="0">
                  <a:pos x="T8" y="T9"/>
                </a:cxn>
              </a:cxnLst>
              <a:rect l="0" t="0" r="r" b="b"/>
              <a:pathLst>
                <a:path w="191" h="154">
                  <a:moveTo>
                    <a:pt x="0" y="0"/>
                  </a:moveTo>
                  <a:lnTo>
                    <a:pt x="99" y="59"/>
                  </a:lnTo>
                  <a:lnTo>
                    <a:pt x="191" y="154"/>
                  </a:lnTo>
                  <a:lnTo>
                    <a:pt x="94" y="9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34" name="Freeform 701"/>
            <p:cNvSpPr/>
            <p:nvPr/>
          </p:nvSpPr>
          <p:spPr bwMode="auto">
            <a:xfrm>
              <a:off x="267901" y="2726706"/>
              <a:ext cx="240220" cy="193685"/>
            </a:xfrm>
            <a:custGeom>
              <a:avLst/>
              <a:gdLst>
                <a:gd name="T0" fmla="*/ 0 w 191"/>
                <a:gd name="T1" fmla="*/ 0 h 154"/>
                <a:gd name="T2" fmla="*/ 99 w 191"/>
                <a:gd name="T3" fmla="*/ 59 h 154"/>
                <a:gd name="T4" fmla="*/ 191 w 191"/>
                <a:gd name="T5" fmla="*/ 154 h 154"/>
                <a:gd name="T6" fmla="*/ 94 w 191"/>
                <a:gd name="T7" fmla="*/ 99 h 154"/>
                <a:gd name="T8" fmla="*/ 0 w 191"/>
                <a:gd name="T9" fmla="*/ 0 h 154"/>
              </a:gdLst>
              <a:ahLst/>
              <a:cxnLst>
                <a:cxn ang="0">
                  <a:pos x="T0" y="T1"/>
                </a:cxn>
                <a:cxn ang="0">
                  <a:pos x="T2" y="T3"/>
                </a:cxn>
                <a:cxn ang="0">
                  <a:pos x="T4" y="T5"/>
                </a:cxn>
                <a:cxn ang="0">
                  <a:pos x="T6" y="T7"/>
                </a:cxn>
                <a:cxn ang="0">
                  <a:pos x="T8" y="T9"/>
                </a:cxn>
              </a:cxnLst>
              <a:rect l="0" t="0" r="r" b="b"/>
              <a:pathLst>
                <a:path w="191" h="154">
                  <a:moveTo>
                    <a:pt x="0" y="0"/>
                  </a:moveTo>
                  <a:lnTo>
                    <a:pt x="99" y="59"/>
                  </a:lnTo>
                  <a:lnTo>
                    <a:pt x="191" y="154"/>
                  </a:lnTo>
                  <a:lnTo>
                    <a:pt x="94" y="9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35" name="Freeform 702"/>
            <p:cNvSpPr/>
            <p:nvPr/>
          </p:nvSpPr>
          <p:spPr bwMode="auto">
            <a:xfrm>
              <a:off x="505605" y="2632379"/>
              <a:ext cx="211293" cy="216323"/>
            </a:xfrm>
            <a:custGeom>
              <a:avLst/>
              <a:gdLst>
                <a:gd name="T0" fmla="*/ 0 w 168"/>
                <a:gd name="T1" fmla="*/ 0 h 172"/>
                <a:gd name="T2" fmla="*/ 92 w 168"/>
                <a:gd name="T3" fmla="*/ 63 h 172"/>
                <a:gd name="T4" fmla="*/ 168 w 168"/>
                <a:gd name="T5" fmla="*/ 172 h 172"/>
                <a:gd name="T6" fmla="*/ 75 w 168"/>
                <a:gd name="T7" fmla="*/ 113 h 172"/>
                <a:gd name="T8" fmla="*/ 0 w 168"/>
                <a:gd name="T9" fmla="*/ 0 h 172"/>
              </a:gdLst>
              <a:ahLst/>
              <a:cxnLst>
                <a:cxn ang="0">
                  <a:pos x="T0" y="T1"/>
                </a:cxn>
                <a:cxn ang="0">
                  <a:pos x="T2" y="T3"/>
                </a:cxn>
                <a:cxn ang="0">
                  <a:pos x="T4" y="T5"/>
                </a:cxn>
                <a:cxn ang="0">
                  <a:pos x="T6" y="T7"/>
                </a:cxn>
                <a:cxn ang="0">
                  <a:pos x="T8" y="T9"/>
                </a:cxn>
              </a:cxnLst>
              <a:rect l="0" t="0" r="r" b="b"/>
              <a:pathLst>
                <a:path w="168" h="172">
                  <a:moveTo>
                    <a:pt x="0" y="0"/>
                  </a:moveTo>
                  <a:lnTo>
                    <a:pt x="92" y="63"/>
                  </a:lnTo>
                  <a:lnTo>
                    <a:pt x="168" y="172"/>
                  </a:lnTo>
                  <a:lnTo>
                    <a:pt x="75" y="11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36" name="Freeform 703"/>
            <p:cNvSpPr/>
            <p:nvPr/>
          </p:nvSpPr>
          <p:spPr bwMode="auto">
            <a:xfrm>
              <a:off x="505605" y="2632379"/>
              <a:ext cx="211293" cy="216323"/>
            </a:xfrm>
            <a:custGeom>
              <a:avLst/>
              <a:gdLst>
                <a:gd name="T0" fmla="*/ 0 w 168"/>
                <a:gd name="T1" fmla="*/ 0 h 172"/>
                <a:gd name="T2" fmla="*/ 92 w 168"/>
                <a:gd name="T3" fmla="*/ 63 h 172"/>
                <a:gd name="T4" fmla="*/ 168 w 168"/>
                <a:gd name="T5" fmla="*/ 172 h 172"/>
                <a:gd name="T6" fmla="*/ 75 w 168"/>
                <a:gd name="T7" fmla="*/ 113 h 172"/>
                <a:gd name="T8" fmla="*/ 0 w 168"/>
                <a:gd name="T9" fmla="*/ 0 h 172"/>
              </a:gdLst>
              <a:ahLst/>
              <a:cxnLst>
                <a:cxn ang="0">
                  <a:pos x="T0" y="T1"/>
                </a:cxn>
                <a:cxn ang="0">
                  <a:pos x="T2" y="T3"/>
                </a:cxn>
                <a:cxn ang="0">
                  <a:pos x="T4" y="T5"/>
                </a:cxn>
                <a:cxn ang="0">
                  <a:pos x="T6" y="T7"/>
                </a:cxn>
                <a:cxn ang="0">
                  <a:pos x="T8" y="T9"/>
                </a:cxn>
              </a:cxnLst>
              <a:rect l="0" t="0" r="r" b="b"/>
              <a:pathLst>
                <a:path w="168" h="172">
                  <a:moveTo>
                    <a:pt x="0" y="0"/>
                  </a:moveTo>
                  <a:lnTo>
                    <a:pt x="92" y="63"/>
                  </a:lnTo>
                  <a:lnTo>
                    <a:pt x="168" y="172"/>
                  </a:lnTo>
                  <a:lnTo>
                    <a:pt x="75" y="11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37" name="Freeform 704"/>
            <p:cNvSpPr/>
            <p:nvPr/>
          </p:nvSpPr>
          <p:spPr bwMode="auto">
            <a:xfrm>
              <a:off x="754629" y="2580814"/>
              <a:ext cx="178593" cy="235189"/>
            </a:xfrm>
            <a:custGeom>
              <a:avLst/>
              <a:gdLst>
                <a:gd name="T0" fmla="*/ 0 w 142"/>
                <a:gd name="T1" fmla="*/ 0 h 187"/>
                <a:gd name="T2" fmla="*/ 88 w 142"/>
                <a:gd name="T3" fmla="*/ 64 h 187"/>
                <a:gd name="T4" fmla="*/ 142 w 142"/>
                <a:gd name="T5" fmla="*/ 187 h 187"/>
                <a:gd name="T6" fmla="*/ 55 w 142"/>
                <a:gd name="T7" fmla="*/ 128 h 187"/>
                <a:gd name="T8" fmla="*/ 0 w 142"/>
                <a:gd name="T9" fmla="*/ 0 h 187"/>
              </a:gdLst>
              <a:ahLst/>
              <a:cxnLst>
                <a:cxn ang="0">
                  <a:pos x="T0" y="T1"/>
                </a:cxn>
                <a:cxn ang="0">
                  <a:pos x="T2" y="T3"/>
                </a:cxn>
                <a:cxn ang="0">
                  <a:pos x="T4" y="T5"/>
                </a:cxn>
                <a:cxn ang="0">
                  <a:pos x="T6" y="T7"/>
                </a:cxn>
                <a:cxn ang="0">
                  <a:pos x="T8" y="T9"/>
                </a:cxn>
              </a:cxnLst>
              <a:rect l="0" t="0" r="r" b="b"/>
              <a:pathLst>
                <a:path w="142" h="187">
                  <a:moveTo>
                    <a:pt x="0" y="0"/>
                  </a:moveTo>
                  <a:lnTo>
                    <a:pt x="88" y="64"/>
                  </a:lnTo>
                  <a:lnTo>
                    <a:pt x="142" y="187"/>
                  </a:lnTo>
                  <a:lnTo>
                    <a:pt x="55" y="12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38" name="Freeform 705"/>
            <p:cNvSpPr/>
            <p:nvPr/>
          </p:nvSpPr>
          <p:spPr bwMode="auto">
            <a:xfrm>
              <a:off x="754629" y="2580814"/>
              <a:ext cx="178593" cy="235189"/>
            </a:xfrm>
            <a:custGeom>
              <a:avLst/>
              <a:gdLst>
                <a:gd name="T0" fmla="*/ 0 w 142"/>
                <a:gd name="T1" fmla="*/ 0 h 187"/>
                <a:gd name="T2" fmla="*/ 88 w 142"/>
                <a:gd name="T3" fmla="*/ 64 h 187"/>
                <a:gd name="T4" fmla="*/ 142 w 142"/>
                <a:gd name="T5" fmla="*/ 187 h 187"/>
                <a:gd name="T6" fmla="*/ 55 w 142"/>
                <a:gd name="T7" fmla="*/ 128 h 187"/>
                <a:gd name="T8" fmla="*/ 0 w 142"/>
                <a:gd name="T9" fmla="*/ 0 h 187"/>
              </a:gdLst>
              <a:ahLst/>
              <a:cxnLst>
                <a:cxn ang="0">
                  <a:pos x="T0" y="T1"/>
                </a:cxn>
                <a:cxn ang="0">
                  <a:pos x="T2" y="T3"/>
                </a:cxn>
                <a:cxn ang="0">
                  <a:pos x="T4" y="T5"/>
                </a:cxn>
                <a:cxn ang="0">
                  <a:pos x="T6" y="T7"/>
                </a:cxn>
                <a:cxn ang="0">
                  <a:pos x="T8" y="T9"/>
                </a:cxn>
              </a:cxnLst>
              <a:rect l="0" t="0" r="r" b="b"/>
              <a:pathLst>
                <a:path w="142" h="187">
                  <a:moveTo>
                    <a:pt x="0" y="0"/>
                  </a:moveTo>
                  <a:lnTo>
                    <a:pt x="88" y="64"/>
                  </a:lnTo>
                  <a:lnTo>
                    <a:pt x="142" y="187"/>
                  </a:lnTo>
                  <a:lnTo>
                    <a:pt x="55" y="12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39" name="Freeform 706"/>
            <p:cNvSpPr/>
            <p:nvPr/>
          </p:nvSpPr>
          <p:spPr bwMode="auto">
            <a:xfrm>
              <a:off x="1007425" y="2575783"/>
              <a:ext cx="142119" cy="242735"/>
            </a:xfrm>
            <a:custGeom>
              <a:avLst/>
              <a:gdLst>
                <a:gd name="T0" fmla="*/ 0 w 113"/>
                <a:gd name="T1" fmla="*/ 0 h 193"/>
                <a:gd name="T2" fmla="*/ 83 w 113"/>
                <a:gd name="T3" fmla="*/ 64 h 193"/>
                <a:gd name="T4" fmla="*/ 113 w 113"/>
                <a:gd name="T5" fmla="*/ 193 h 193"/>
                <a:gd name="T6" fmla="*/ 33 w 113"/>
                <a:gd name="T7" fmla="*/ 134 h 193"/>
                <a:gd name="T8" fmla="*/ 0 w 113"/>
                <a:gd name="T9" fmla="*/ 0 h 193"/>
              </a:gdLst>
              <a:ahLst/>
              <a:cxnLst>
                <a:cxn ang="0">
                  <a:pos x="T0" y="T1"/>
                </a:cxn>
                <a:cxn ang="0">
                  <a:pos x="T2" y="T3"/>
                </a:cxn>
                <a:cxn ang="0">
                  <a:pos x="T4" y="T5"/>
                </a:cxn>
                <a:cxn ang="0">
                  <a:pos x="T6" y="T7"/>
                </a:cxn>
                <a:cxn ang="0">
                  <a:pos x="T8" y="T9"/>
                </a:cxn>
              </a:cxnLst>
              <a:rect l="0" t="0" r="r" b="b"/>
              <a:pathLst>
                <a:path w="113" h="193">
                  <a:moveTo>
                    <a:pt x="0" y="0"/>
                  </a:moveTo>
                  <a:lnTo>
                    <a:pt x="83" y="64"/>
                  </a:lnTo>
                  <a:lnTo>
                    <a:pt x="113" y="193"/>
                  </a:lnTo>
                  <a:lnTo>
                    <a:pt x="33" y="134"/>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0" name="Freeform 707"/>
            <p:cNvSpPr/>
            <p:nvPr/>
          </p:nvSpPr>
          <p:spPr bwMode="auto">
            <a:xfrm>
              <a:off x="1007425" y="2575783"/>
              <a:ext cx="142119" cy="242735"/>
            </a:xfrm>
            <a:custGeom>
              <a:avLst/>
              <a:gdLst>
                <a:gd name="T0" fmla="*/ 0 w 113"/>
                <a:gd name="T1" fmla="*/ 0 h 193"/>
                <a:gd name="T2" fmla="*/ 83 w 113"/>
                <a:gd name="T3" fmla="*/ 64 h 193"/>
                <a:gd name="T4" fmla="*/ 113 w 113"/>
                <a:gd name="T5" fmla="*/ 193 h 193"/>
                <a:gd name="T6" fmla="*/ 33 w 113"/>
                <a:gd name="T7" fmla="*/ 134 h 193"/>
                <a:gd name="T8" fmla="*/ 0 w 113"/>
                <a:gd name="T9" fmla="*/ 0 h 193"/>
              </a:gdLst>
              <a:ahLst/>
              <a:cxnLst>
                <a:cxn ang="0">
                  <a:pos x="T0" y="T1"/>
                </a:cxn>
                <a:cxn ang="0">
                  <a:pos x="T2" y="T3"/>
                </a:cxn>
                <a:cxn ang="0">
                  <a:pos x="T4" y="T5"/>
                </a:cxn>
                <a:cxn ang="0">
                  <a:pos x="T6" y="T7"/>
                </a:cxn>
                <a:cxn ang="0">
                  <a:pos x="T8" y="T9"/>
                </a:cxn>
              </a:cxnLst>
              <a:rect l="0" t="0" r="r" b="b"/>
              <a:pathLst>
                <a:path w="113" h="193">
                  <a:moveTo>
                    <a:pt x="0" y="0"/>
                  </a:moveTo>
                  <a:lnTo>
                    <a:pt x="83" y="64"/>
                  </a:lnTo>
                  <a:lnTo>
                    <a:pt x="113" y="193"/>
                  </a:lnTo>
                  <a:lnTo>
                    <a:pt x="33" y="134"/>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41" name="Freeform 708"/>
            <p:cNvSpPr/>
            <p:nvPr/>
          </p:nvSpPr>
          <p:spPr bwMode="auto">
            <a:xfrm>
              <a:off x="1260222" y="2613514"/>
              <a:ext cx="106904" cy="246508"/>
            </a:xfrm>
            <a:custGeom>
              <a:avLst/>
              <a:gdLst>
                <a:gd name="T0" fmla="*/ 0 w 85"/>
                <a:gd name="T1" fmla="*/ 0 h 196"/>
                <a:gd name="T2" fmla="*/ 75 w 85"/>
                <a:gd name="T3" fmla="*/ 64 h 196"/>
                <a:gd name="T4" fmla="*/ 85 w 85"/>
                <a:gd name="T5" fmla="*/ 196 h 196"/>
                <a:gd name="T6" fmla="*/ 9 w 85"/>
                <a:gd name="T7" fmla="*/ 137 h 196"/>
                <a:gd name="T8" fmla="*/ 0 w 85"/>
                <a:gd name="T9" fmla="*/ 0 h 196"/>
              </a:gdLst>
              <a:ahLst/>
              <a:cxnLst>
                <a:cxn ang="0">
                  <a:pos x="T0" y="T1"/>
                </a:cxn>
                <a:cxn ang="0">
                  <a:pos x="T2" y="T3"/>
                </a:cxn>
                <a:cxn ang="0">
                  <a:pos x="T4" y="T5"/>
                </a:cxn>
                <a:cxn ang="0">
                  <a:pos x="T6" y="T7"/>
                </a:cxn>
                <a:cxn ang="0">
                  <a:pos x="T8" y="T9"/>
                </a:cxn>
              </a:cxnLst>
              <a:rect l="0" t="0" r="r" b="b"/>
              <a:pathLst>
                <a:path w="85" h="196">
                  <a:moveTo>
                    <a:pt x="0" y="0"/>
                  </a:moveTo>
                  <a:lnTo>
                    <a:pt x="75" y="64"/>
                  </a:lnTo>
                  <a:lnTo>
                    <a:pt x="85" y="196"/>
                  </a:lnTo>
                  <a:lnTo>
                    <a:pt x="9" y="13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2" name="Freeform 709"/>
            <p:cNvSpPr/>
            <p:nvPr/>
          </p:nvSpPr>
          <p:spPr bwMode="auto">
            <a:xfrm>
              <a:off x="1260222" y="2613514"/>
              <a:ext cx="106904" cy="246508"/>
            </a:xfrm>
            <a:custGeom>
              <a:avLst/>
              <a:gdLst>
                <a:gd name="T0" fmla="*/ 0 w 85"/>
                <a:gd name="T1" fmla="*/ 0 h 196"/>
                <a:gd name="T2" fmla="*/ 75 w 85"/>
                <a:gd name="T3" fmla="*/ 64 h 196"/>
                <a:gd name="T4" fmla="*/ 85 w 85"/>
                <a:gd name="T5" fmla="*/ 196 h 196"/>
                <a:gd name="T6" fmla="*/ 9 w 85"/>
                <a:gd name="T7" fmla="*/ 137 h 196"/>
                <a:gd name="T8" fmla="*/ 0 w 85"/>
                <a:gd name="T9" fmla="*/ 0 h 196"/>
              </a:gdLst>
              <a:ahLst/>
              <a:cxnLst>
                <a:cxn ang="0">
                  <a:pos x="T0" y="T1"/>
                </a:cxn>
                <a:cxn ang="0">
                  <a:pos x="T2" y="T3"/>
                </a:cxn>
                <a:cxn ang="0">
                  <a:pos x="T4" y="T5"/>
                </a:cxn>
                <a:cxn ang="0">
                  <a:pos x="T6" y="T7"/>
                </a:cxn>
                <a:cxn ang="0">
                  <a:pos x="T8" y="T9"/>
                </a:cxn>
              </a:cxnLst>
              <a:rect l="0" t="0" r="r" b="b"/>
              <a:pathLst>
                <a:path w="85" h="196">
                  <a:moveTo>
                    <a:pt x="0" y="0"/>
                  </a:moveTo>
                  <a:lnTo>
                    <a:pt x="75" y="64"/>
                  </a:lnTo>
                  <a:lnTo>
                    <a:pt x="85" y="196"/>
                  </a:lnTo>
                  <a:lnTo>
                    <a:pt x="9" y="13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43" name="Freeform 710"/>
            <p:cNvSpPr/>
            <p:nvPr/>
          </p:nvSpPr>
          <p:spPr bwMode="auto">
            <a:xfrm>
              <a:off x="1482834" y="2697779"/>
              <a:ext cx="104389" cy="242735"/>
            </a:xfrm>
            <a:custGeom>
              <a:avLst/>
              <a:gdLst>
                <a:gd name="T0" fmla="*/ 14 w 83"/>
                <a:gd name="T1" fmla="*/ 0 h 193"/>
                <a:gd name="T2" fmla="*/ 83 w 83"/>
                <a:gd name="T3" fmla="*/ 61 h 193"/>
                <a:gd name="T4" fmla="*/ 71 w 83"/>
                <a:gd name="T5" fmla="*/ 193 h 193"/>
                <a:gd name="T6" fmla="*/ 0 w 83"/>
                <a:gd name="T7" fmla="*/ 137 h 193"/>
                <a:gd name="T8" fmla="*/ 14 w 83"/>
                <a:gd name="T9" fmla="*/ 0 h 193"/>
              </a:gdLst>
              <a:ahLst/>
              <a:cxnLst>
                <a:cxn ang="0">
                  <a:pos x="T0" y="T1"/>
                </a:cxn>
                <a:cxn ang="0">
                  <a:pos x="T2" y="T3"/>
                </a:cxn>
                <a:cxn ang="0">
                  <a:pos x="T4" y="T5"/>
                </a:cxn>
                <a:cxn ang="0">
                  <a:pos x="T6" y="T7"/>
                </a:cxn>
                <a:cxn ang="0">
                  <a:pos x="T8" y="T9"/>
                </a:cxn>
              </a:cxnLst>
              <a:rect l="0" t="0" r="r" b="b"/>
              <a:pathLst>
                <a:path w="83" h="193">
                  <a:moveTo>
                    <a:pt x="14" y="0"/>
                  </a:moveTo>
                  <a:lnTo>
                    <a:pt x="83" y="61"/>
                  </a:lnTo>
                  <a:lnTo>
                    <a:pt x="71" y="193"/>
                  </a:lnTo>
                  <a:lnTo>
                    <a:pt x="0" y="137"/>
                  </a:lnTo>
                  <a:lnTo>
                    <a:pt x="1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4" name="Freeform 711"/>
            <p:cNvSpPr/>
            <p:nvPr/>
          </p:nvSpPr>
          <p:spPr bwMode="auto">
            <a:xfrm>
              <a:off x="1482834" y="2697779"/>
              <a:ext cx="104389" cy="242735"/>
            </a:xfrm>
            <a:custGeom>
              <a:avLst/>
              <a:gdLst>
                <a:gd name="T0" fmla="*/ 14 w 83"/>
                <a:gd name="T1" fmla="*/ 0 h 193"/>
                <a:gd name="T2" fmla="*/ 83 w 83"/>
                <a:gd name="T3" fmla="*/ 61 h 193"/>
                <a:gd name="T4" fmla="*/ 71 w 83"/>
                <a:gd name="T5" fmla="*/ 193 h 193"/>
                <a:gd name="T6" fmla="*/ 0 w 83"/>
                <a:gd name="T7" fmla="*/ 137 h 193"/>
                <a:gd name="T8" fmla="*/ 14 w 83"/>
                <a:gd name="T9" fmla="*/ 0 h 193"/>
              </a:gdLst>
              <a:ahLst/>
              <a:cxnLst>
                <a:cxn ang="0">
                  <a:pos x="T0" y="T1"/>
                </a:cxn>
                <a:cxn ang="0">
                  <a:pos x="T2" y="T3"/>
                </a:cxn>
                <a:cxn ang="0">
                  <a:pos x="T4" y="T5"/>
                </a:cxn>
                <a:cxn ang="0">
                  <a:pos x="T6" y="T7"/>
                </a:cxn>
                <a:cxn ang="0">
                  <a:pos x="T8" y="T9"/>
                </a:cxn>
              </a:cxnLst>
              <a:rect l="0" t="0" r="r" b="b"/>
              <a:pathLst>
                <a:path w="83" h="193">
                  <a:moveTo>
                    <a:pt x="14" y="0"/>
                  </a:moveTo>
                  <a:lnTo>
                    <a:pt x="83" y="61"/>
                  </a:lnTo>
                  <a:lnTo>
                    <a:pt x="71" y="193"/>
                  </a:lnTo>
                  <a:lnTo>
                    <a:pt x="0" y="137"/>
                  </a:lnTo>
                  <a:lnTo>
                    <a:pt x="1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45" name="Freeform 712"/>
            <p:cNvSpPr/>
            <p:nvPr/>
          </p:nvSpPr>
          <p:spPr bwMode="auto">
            <a:xfrm>
              <a:off x="1676518" y="2818518"/>
              <a:ext cx="127027" cy="235189"/>
            </a:xfrm>
            <a:custGeom>
              <a:avLst/>
              <a:gdLst>
                <a:gd name="T0" fmla="*/ 37 w 101"/>
                <a:gd name="T1" fmla="*/ 0 h 187"/>
                <a:gd name="T2" fmla="*/ 101 w 101"/>
                <a:gd name="T3" fmla="*/ 59 h 187"/>
                <a:gd name="T4" fmla="*/ 66 w 101"/>
                <a:gd name="T5" fmla="*/ 187 h 187"/>
                <a:gd name="T6" fmla="*/ 0 w 101"/>
                <a:gd name="T7" fmla="*/ 135 h 187"/>
                <a:gd name="T8" fmla="*/ 37 w 101"/>
                <a:gd name="T9" fmla="*/ 0 h 187"/>
              </a:gdLst>
              <a:ahLst/>
              <a:cxnLst>
                <a:cxn ang="0">
                  <a:pos x="T0" y="T1"/>
                </a:cxn>
                <a:cxn ang="0">
                  <a:pos x="T2" y="T3"/>
                </a:cxn>
                <a:cxn ang="0">
                  <a:pos x="T4" y="T5"/>
                </a:cxn>
                <a:cxn ang="0">
                  <a:pos x="T6" y="T7"/>
                </a:cxn>
                <a:cxn ang="0">
                  <a:pos x="T8" y="T9"/>
                </a:cxn>
              </a:cxnLst>
              <a:rect l="0" t="0" r="r" b="b"/>
              <a:pathLst>
                <a:path w="101" h="187">
                  <a:moveTo>
                    <a:pt x="37" y="0"/>
                  </a:moveTo>
                  <a:lnTo>
                    <a:pt x="101" y="59"/>
                  </a:lnTo>
                  <a:lnTo>
                    <a:pt x="66" y="187"/>
                  </a:lnTo>
                  <a:lnTo>
                    <a:pt x="0" y="135"/>
                  </a:lnTo>
                  <a:lnTo>
                    <a:pt x="3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6" name="Freeform 713"/>
            <p:cNvSpPr/>
            <p:nvPr/>
          </p:nvSpPr>
          <p:spPr bwMode="auto">
            <a:xfrm>
              <a:off x="1676518" y="2818518"/>
              <a:ext cx="127027" cy="235189"/>
            </a:xfrm>
            <a:custGeom>
              <a:avLst/>
              <a:gdLst>
                <a:gd name="T0" fmla="*/ 37 w 101"/>
                <a:gd name="T1" fmla="*/ 0 h 187"/>
                <a:gd name="T2" fmla="*/ 101 w 101"/>
                <a:gd name="T3" fmla="*/ 59 h 187"/>
                <a:gd name="T4" fmla="*/ 66 w 101"/>
                <a:gd name="T5" fmla="*/ 187 h 187"/>
                <a:gd name="T6" fmla="*/ 0 w 101"/>
                <a:gd name="T7" fmla="*/ 135 h 187"/>
                <a:gd name="T8" fmla="*/ 37 w 101"/>
                <a:gd name="T9" fmla="*/ 0 h 187"/>
              </a:gdLst>
              <a:ahLst/>
              <a:cxnLst>
                <a:cxn ang="0">
                  <a:pos x="T0" y="T1"/>
                </a:cxn>
                <a:cxn ang="0">
                  <a:pos x="T2" y="T3"/>
                </a:cxn>
                <a:cxn ang="0">
                  <a:pos x="T4" y="T5"/>
                </a:cxn>
                <a:cxn ang="0">
                  <a:pos x="T6" y="T7"/>
                </a:cxn>
                <a:cxn ang="0">
                  <a:pos x="T8" y="T9"/>
                </a:cxn>
              </a:cxnLst>
              <a:rect l="0" t="0" r="r" b="b"/>
              <a:pathLst>
                <a:path w="101" h="187">
                  <a:moveTo>
                    <a:pt x="37" y="0"/>
                  </a:moveTo>
                  <a:lnTo>
                    <a:pt x="101" y="59"/>
                  </a:lnTo>
                  <a:lnTo>
                    <a:pt x="66" y="187"/>
                  </a:lnTo>
                  <a:lnTo>
                    <a:pt x="0" y="135"/>
                  </a:lnTo>
                  <a:lnTo>
                    <a:pt x="3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47" name="Freeform 714"/>
            <p:cNvSpPr/>
            <p:nvPr/>
          </p:nvSpPr>
          <p:spPr bwMode="auto">
            <a:xfrm>
              <a:off x="1877750" y="2940514"/>
              <a:ext cx="115708" cy="106904"/>
            </a:xfrm>
            <a:custGeom>
              <a:avLst/>
              <a:gdLst>
                <a:gd name="T0" fmla="*/ 0 w 92"/>
                <a:gd name="T1" fmla="*/ 0 h 85"/>
                <a:gd name="T2" fmla="*/ 62 w 92"/>
                <a:gd name="T3" fmla="*/ 55 h 85"/>
                <a:gd name="T4" fmla="*/ 92 w 92"/>
                <a:gd name="T5" fmla="*/ 85 h 85"/>
                <a:gd name="T6" fmla="*/ 33 w 92"/>
                <a:gd name="T7" fmla="*/ 31 h 85"/>
                <a:gd name="T8" fmla="*/ 0 w 92"/>
                <a:gd name="T9" fmla="*/ 0 h 85"/>
              </a:gdLst>
              <a:ahLst/>
              <a:cxnLst>
                <a:cxn ang="0">
                  <a:pos x="T0" y="T1"/>
                </a:cxn>
                <a:cxn ang="0">
                  <a:pos x="T2" y="T3"/>
                </a:cxn>
                <a:cxn ang="0">
                  <a:pos x="T4" y="T5"/>
                </a:cxn>
                <a:cxn ang="0">
                  <a:pos x="T6" y="T7"/>
                </a:cxn>
                <a:cxn ang="0">
                  <a:pos x="T8" y="T9"/>
                </a:cxn>
              </a:cxnLst>
              <a:rect l="0" t="0" r="r" b="b"/>
              <a:pathLst>
                <a:path w="92" h="85">
                  <a:moveTo>
                    <a:pt x="0" y="0"/>
                  </a:moveTo>
                  <a:lnTo>
                    <a:pt x="62" y="55"/>
                  </a:lnTo>
                  <a:lnTo>
                    <a:pt x="92" y="85"/>
                  </a:lnTo>
                  <a:lnTo>
                    <a:pt x="33" y="3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8" name="Freeform 715"/>
            <p:cNvSpPr/>
            <p:nvPr/>
          </p:nvSpPr>
          <p:spPr bwMode="auto">
            <a:xfrm>
              <a:off x="1877750" y="2940514"/>
              <a:ext cx="115708" cy="106904"/>
            </a:xfrm>
            <a:custGeom>
              <a:avLst/>
              <a:gdLst>
                <a:gd name="T0" fmla="*/ 0 w 92"/>
                <a:gd name="T1" fmla="*/ 0 h 85"/>
                <a:gd name="T2" fmla="*/ 62 w 92"/>
                <a:gd name="T3" fmla="*/ 55 h 85"/>
                <a:gd name="T4" fmla="*/ 92 w 92"/>
                <a:gd name="T5" fmla="*/ 85 h 85"/>
                <a:gd name="T6" fmla="*/ 33 w 92"/>
                <a:gd name="T7" fmla="*/ 31 h 85"/>
                <a:gd name="T8" fmla="*/ 0 w 92"/>
                <a:gd name="T9" fmla="*/ 0 h 85"/>
              </a:gdLst>
              <a:ahLst/>
              <a:cxnLst>
                <a:cxn ang="0">
                  <a:pos x="T0" y="T1"/>
                </a:cxn>
                <a:cxn ang="0">
                  <a:pos x="T2" y="T3"/>
                </a:cxn>
                <a:cxn ang="0">
                  <a:pos x="T4" y="T5"/>
                </a:cxn>
                <a:cxn ang="0">
                  <a:pos x="T6" y="T7"/>
                </a:cxn>
                <a:cxn ang="0">
                  <a:pos x="T8" y="T9"/>
                </a:cxn>
              </a:cxnLst>
              <a:rect l="0" t="0" r="r" b="b"/>
              <a:pathLst>
                <a:path w="92" h="85">
                  <a:moveTo>
                    <a:pt x="0" y="0"/>
                  </a:moveTo>
                  <a:lnTo>
                    <a:pt x="62" y="55"/>
                  </a:lnTo>
                  <a:lnTo>
                    <a:pt x="92" y="85"/>
                  </a:lnTo>
                  <a:lnTo>
                    <a:pt x="33" y="3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49" name="Freeform 716"/>
            <p:cNvSpPr/>
            <p:nvPr/>
          </p:nvSpPr>
          <p:spPr bwMode="auto">
            <a:xfrm>
              <a:off x="1845049" y="2979503"/>
              <a:ext cx="148408" cy="220097"/>
            </a:xfrm>
            <a:custGeom>
              <a:avLst/>
              <a:gdLst>
                <a:gd name="T0" fmla="*/ 59 w 118"/>
                <a:gd name="T1" fmla="*/ 0 h 175"/>
                <a:gd name="T2" fmla="*/ 118 w 118"/>
                <a:gd name="T3" fmla="*/ 54 h 175"/>
                <a:gd name="T4" fmla="*/ 62 w 118"/>
                <a:gd name="T5" fmla="*/ 175 h 175"/>
                <a:gd name="T6" fmla="*/ 0 w 118"/>
                <a:gd name="T7" fmla="*/ 125 h 175"/>
                <a:gd name="T8" fmla="*/ 59 w 118"/>
                <a:gd name="T9" fmla="*/ 0 h 175"/>
              </a:gdLst>
              <a:ahLst/>
              <a:cxnLst>
                <a:cxn ang="0">
                  <a:pos x="T0" y="T1"/>
                </a:cxn>
                <a:cxn ang="0">
                  <a:pos x="T2" y="T3"/>
                </a:cxn>
                <a:cxn ang="0">
                  <a:pos x="T4" y="T5"/>
                </a:cxn>
                <a:cxn ang="0">
                  <a:pos x="T6" y="T7"/>
                </a:cxn>
                <a:cxn ang="0">
                  <a:pos x="T8" y="T9"/>
                </a:cxn>
              </a:cxnLst>
              <a:rect l="0" t="0" r="r" b="b"/>
              <a:pathLst>
                <a:path w="118" h="175">
                  <a:moveTo>
                    <a:pt x="59" y="0"/>
                  </a:moveTo>
                  <a:lnTo>
                    <a:pt x="118" y="54"/>
                  </a:lnTo>
                  <a:lnTo>
                    <a:pt x="62" y="175"/>
                  </a:lnTo>
                  <a:lnTo>
                    <a:pt x="0" y="125"/>
                  </a:lnTo>
                  <a:lnTo>
                    <a:pt x="5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50" name="Freeform 717"/>
            <p:cNvSpPr/>
            <p:nvPr/>
          </p:nvSpPr>
          <p:spPr bwMode="auto">
            <a:xfrm>
              <a:off x="1845049" y="2979503"/>
              <a:ext cx="148408" cy="220097"/>
            </a:xfrm>
            <a:custGeom>
              <a:avLst/>
              <a:gdLst>
                <a:gd name="T0" fmla="*/ 59 w 118"/>
                <a:gd name="T1" fmla="*/ 0 h 175"/>
                <a:gd name="T2" fmla="*/ 118 w 118"/>
                <a:gd name="T3" fmla="*/ 54 h 175"/>
                <a:gd name="T4" fmla="*/ 62 w 118"/>
                <a:gd name="T5" fmla="*/ 175 h 175"/>
                <a:gd name="T6" fmla="*/ 0 w 118"/>
                <a:gd name="T7" fmla="*/ 125 h 175"/>
                <a:gd name="T8" fmla="*/ 59 w 118"/>
                <a:gd name="T9" fmla="*/ 0 h 175"/>
              </a:gdLst>
              <a:ahLst/>
              <a:cxnLst>
                <a:cxn ang="0">
                  <a:pos x="T0" y="T1"/>
                </a:cxn>
                <a:cxn ang="0">
                  <a:pos x="T2" y="T3"/>
                </a:cxn>
                <a:cxn ang="0">
                  <a:pos x="T4" y="T5"/>
                </a:cxn>
                <a:cxn ang="0">
                  <a:pos x="T6" y="T7"/>
                </a:cxn>
                <a:cxn ang="0">
                  <a:pos x="T8" y="T9"/>
                </a:cxn>
              </a:cxnLst>
              <a:rect l="0" t="0" r="r" b="b"/>
              <a:pathLst>
                <a:path w="118" h="175">
                  <a:moveTo>
                    <a:pt x="59" y="0"/>
                  </a:moveTo>
                  <a:lnTo>
                    <a:pt x="118" y="54"/>
                  </a:lnTo>
                  <a:lnTo>
                    <a:pt x="62" y="175"/>
                  </a:lnTo>
                  <a:lnTo>
                    <a:pt x="0" y="125"/>
                  </a:lnTo>
                  <a:lnTo>
                    <a:pt x="5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51" name="Freeform 718"/>
            <p:cNvSpPr/>
            <p:nvPr/>
          </p:nvSpPr>
          <p:spPr bwMode="auto">
            <a:xfrm>
              <a:off x="1845049" y="3136715"/>
              <a:ext cx="130800" cy="115708"/>
            </a:xfrm>
            <a:custGeom>
              <a:avLst/>
              <a:gdLst>
                <a:gd name="T0" fmla="*/ 0 w 104"/>
                <a:gd name="T1" fmla="*/ 0 h 92"/>
                <a:gd name="T2" fmla="*/ 62 w 104"/>
                <a:gd name="T3" fmla="*/ 50 h 92"/>
                <a:gd name="T4" fmla="*/ 104 w 104"/>
                <a:gd name="T5" fmla="*/ 92 h 92"/>
                <a:gd name="T6" fmla="*/ 43 w 104"/>
                <a:gd name="T7" fmla="*/ 43 h 92"/>
                <a:gd name="T8" fmla="*/ 0 w 104"/>
                <a:gd name="T9" fmla="*/ 0 h 92"/>
              </a:gdLst>
              <a:ahLst/>
              <a:cxnLst>
                <a:cxn ang="0">
                  <a:pos x="T0" y="T1"/>
                </a:cxn>
                <a:cxn ang="0">
                  <a:pos x="T2" y="T3"/>
                </a:cxn>
                <a:cxn ang="0">
                  <a:pos x="T4" y="T5"/>
                </a:cxn>
                <a:cxn ang="0">
                  <a:pos x="T6" y="T7"/>
                </a:cxn>
                <a:cxn ang="0">
                  <a:pos x="T8" y="T9"/>
                </a:cxn>
              </a:cxnLst>
              <a:rect l="0" t="0" r="r" b="b"/>
              <a:pathLst>
                <a:path w="104" h="92">
                  <a:moveTo>
                    <a:pt x="0" y="0"/>
                  </a:moveTo>
                  <a:lnTo>
                    <a:pt x="62" y="50"/>
                  </a:lnTo>
                  <a:lnTo>
                    <a:pt x="104" y="92"/>
                  </a:lnTo>
                  <a:lnTo>
                    <a:pt x="43" y="4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52" name="Freeform 719"/>
            <p:cNvSpPr/>
            <p:nvPr/>
          </p:nvSpPr>
          <p:spPr bwMode="auto">
            <a:xfrm>
              <a:off x="1845049" y="3136715"/>
              <a:ext cx="130800" cy="115708"/>
            </a:xfrm>
            <a:custGeom>
              <a:avLst/>
              <a:gdLst>
                <a:gd name="T0" fmla="*/ 0 w 104"/>
                <a:gd name="T1" fmla="*/ 0 h 92"/>
                <a:gd name="T2" fmla="*/ 62 w 104"/>
                <a:gd name="T3" fmla="*/ 50 h 92"/>
                <a:gd name="T4" fmla="*/ 104 w 104"/>
                <a:gd name="T5" fmla="*/ 92 h 92"/>
                <a:gd name="T6" fmla="*/ 43 w 104"/>
                <a:gd name="T7" fmla="*/ 43 h 92"/>
                <a:gd name="T8" fmla="*/ 0 w 104"/>
                <a:gd name="T9" fmla="*/ 0 h 92"/>
              </a:gdLst>
              <a:ahLst/>
              <a:cxnLst>
                <a:cxn ang="0">
                  <a:pos x="T0" y="T1"/>
                </a:cxn>
                <a:cxn ang="0">
                  <a:pos x="T2" y="T3"/>
                </a:cxn>
                <a:cxn ang="0">
                  <a:pos x="T4" y="T5"/>
                </a:cxn>
                <a:cxn ang="0">
                  <a:pos x="T6" y="T7"/>
                </a:cxn>
                <a:cxn ang="0">
                  <a:pos x="T8" y="T9"/>
                </a:cxn>
              </a:cxnLst>
              <a:rect l="0" t="0" r="r" b="b"/>
              <a:pathLst>
                <a:path w="104" h="92">
                  <a:moveTo>
                    <a:pt x="0" y="0"/>
                  </a:moveTo>
                  <a:lnTo>
                    <a:pt x="62" y="50"/>
                  </a:lnTo>
                  <a:lnTo>
                    <a:pt x="104" y="92"/>
                  </a:lnTo>
                  <a:lnTo>
                    <a:pt x="43" y="4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53" name="Freeform 720"/>
            <p:cNvSpPr/>
            <p:nvPr/>
          </p:nvSpPr>
          <p:spPr bwMode="auto">
            <a:xfrm>
              <a:off x="2053827" y="3125395"/>
              <a:ext cx="103131" cy="109419"/>
            </a:xfrm>
            <a:custGeom>
              <a:avLst/>
              <a:gdLst>
                <a:gd name="T0" fmla="*/ 0 w 82"/>
                <a:gd name="T1" fmla="*/ 0 h 87"/>
                <a:gd name="T2" fmla="*/ 56 w 82"/>
                <a:gd name="T3" fmla="*/ 49 h 87"/>
                <a:gd name="T4" fmla="*/ 82 w 82"/>
                <a:gd name="T5" fmla="*/ 87 h 87"/>
                <a:gd name="T6" fmla="*/ 28 w 82"/>
                <a:gd name="T7" fmla="*/ 38 h 87"/>
                <a:gd name="T8" fmla="*/ 0 w 82"/>
                <a:gd name="T9" fmla="*/ 0 h 87"/>
              </a:gdLst>
              <a:ahLst/>
              <a:cxnLst>
                <a:cxn ang="0">
                  <a:pos x="T0" y="T1"/>
                </a:cxn>
                <a:cxn ang="0">
                  <a:pos x="T2" y="T3"/>
                </a:cxn>
                <a:cxn ang="0">
                  <a:pos x="T4" y="T5"/>
                </a:cxn>
                <a:cxn ang="0">
                  <a:pos x="T6" y="T7"/>
                </a:cxn>
                <a:cxn ang="0">
                  <a:pos x="T8" y="T9"/>
                </a:cxn>
              </a:cxnLst>
              <a:rect l="0" t="0" r="r" b="b"/>
              <a:pathLst>
                <a:path w="82" h="87">
                  <a:moveTo>
                    <a:pt x="0" y="0"/>
                  </a:moveTo>
                  <a:lnTo>
                    <a:pt x="56" y="49"/>
                  </a:lnTo>
                  <a:lnTo>
                    <a:pt x="82" y="87"/>
                  </a:lnTo>
                  <a:lnTo>
                    <a:pt x="28" y="3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54" name="Freeform 721"/>
            <p:cNvSpPr/>
            <p:nvPr/>
          </p:nvSpPr>
          <p:spPr bwMode="auto">
            <a:xfrm>
              <a:off x="2053827" y="3125395"/>
              <a:ext cx="103131" cy="109419"/>
            </a:xfrm>
            <a:custGeom>
              <a:avLst/>
              <a:gdLst>
                <a:gd name="T0" fmla="*/ 0 w 82"/>
                <a:gd name="T1" fmla="*/ 0 h 87"/>
                <a:gd name="T2" fmla="*/ 56 w 82"/>
                <a:gd name="T3" fmla="*/ 49 h 87"/>
                <a:gd name="T4" fmla="*/ 82 w 82"/>
                <a:gd name="T5" fmla="*/ 87 h 87"/>
                <a:gd name="T6" fmla="*/ 28 w 82"/>
                <a:gd name="T7" fmla="*/ 38 h 87"/>
                <a:gd name="T8" fmla="*/ 0 w 82"/>
                <a:gd name="T9" fmla="*/ 0 h 87"/>
              </a:gdLst>
              <a:ahLst/>
              <a:cxnLst>
                <a:cxn ang="0">
                  <a:pos x="T0" y="T1"/>
                </a:cxn>
                <a:cxn ang="0">
                  <a:pos x="T2" y="T3"/>
                </a:cxn>
                <a:cxn ang="0">
                  <a:pos x="T4" y="T5"/>
                </a:cxn>
                <a:cxn ang="0">
                  <a:pos x="T6" y="T7"/>
                </a:cxn>
                <a:cxn ang="0">
                  <a:pos x="T8" y="T9"/>
                </a:cxn>
              </a:cxnLst>
              <a:rect l="0" t="0" r="r" b="b"/>
              <a:pathLst>
                <a:path w="82" h="87">
                  <a:moveTo>
                    <a:pt x="0" y="0"/>
                  </a:moveTo>
                  <a:lnTo>
                    <a:pt x="56" y="49"/>
                  </a:lnTo>
                  <a:lnTo>
                    <a:pt x="82" y="87"/>
                  </a:lnTo>
                  <a:lnTo>
                    <a:pt x="28" y="3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55" name="Freeform 722"/>
            <p:cNvSpPr/>
            <p:nvPr/>
          </p:nvSpPr>
          <p:spPr bwMode="auto">
            <a:xfrm>
              <a:off x="1988427" y="3173188"/>
              <a:ext cx="168531" cy="198716"/>
            </a:xfrm>
            <a:custGeom>
              <a:avLst/>
              <a:gdLst>
                <a:gd name="T0" fmla="*/ 80 w 134"/>
                <a:gd name="T1" fmla="*/ 0 h 158"/>
                <a:gd name="T2" fmla="*/ 134 w 134"/>
                <a:gd name="T3" fmla="*/ 49 h 158"/>
                <a:gd name="T4" fmla="*/ 56 w 134"/>
                <a:gd name="T5" fmla="*/ 158 h 158"/>
                <a:gd name="T6" fmla="*/ 0 w 134"/>
                <a:gd name="T7" fmla="*/ 111 h 158"/>
                <a:gd name="T8" fmla="*/ 80 w 134"/>
                <a:gd name="T9" fmla="*/ 0 h 158"/>
              </a:gdLst>
              <a:ahLst/>
              <a:cxnLst>
                <a:cxn ang="0">
                  <a:pos x="T0" y="T1"/>
                </a:cxn>
                <a:cxn ang="0">
                  <a:pos x="T2" y="T3"/>
                </a:cxn>
                <a:cxn ang="0">
                  <a:pos x="T4" y="T5"/>
                </a:cxn>
                <a:cxn ang="0">
                  <a:pos x="T6" y="T7"/>
                </a:cxn>
                <a:cxn ang="0">
                  <a:pos x="T8" y="T9"/>
                </a:cxn>
              </a:cxnLst>
              <a:rect l="0" t="0" r="r" b="b"/>
              <a:pathLst>
                <a:path w="134" h="158">
                  <a:moveTo>
                    <a:pt x="80" y="0"/>
                  </a:moveTo>
                  <a:lnTo>
                    <a:pt x="134" y="49"/>
                  </a:lnTo>
                  <a:lnTo>
                    <a:pt x="56" y="158"/>
                  </a:lnTo>
                  <a:lnTo>
                    <a:pt x="0" y="111"/>
                  </a:lnTo>
                  <a:lnTo>
                    <a:pt x="8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56" name="Freeform 723"/>
            <p:cNvSpPr/>
            <p:nvPr/>
          </p:nvSpPr>
          <p:spPr bwMode="auto">
            <a:xfrm>
              <a:off x="1988427" y="3173188"/>
              <a:ext cx="168531" cy="198716"/>
            </a:xfrm>
            <a:custGeom>
              <a:avLst/>
              <a:gdLst>
                <a:gd name="T0" fmla="*/ 80 w 134"/>
                <a:gd name="T1" fmla="*/ 0 h 158"/>
                <a:gd name="T2" fmla="*/ 134 w 134"/>
                <a:gd name="T3" fmla="*/ 49 h 158"/>
                <a:gd name="T4" fmla="*/ 56 w 134"/>
                <a:gd name="T5" fmla="*/ 158 h 158"/>
                <a:gd name="T6" fmla="*/ 0 w 134"/>
                <a:gd name="T7" fmla="*/ 111 h 158"/>
                <a:gd name="T8" fmla="*/ 80 w 134"/>
                <a:gd name="T9" fmla="*/ 0 h 158"/>
              </a:gdLst>
              <a:ahLst/>
              <a:cxnLst>
                <a:cxn ang="0">
                  <a:pos x="T0" y="T1"/>
                </a:cxn>
                <a:cxn ang="0">
                  <a:pos x="T2" y="T3"/>
                </a:cxn>
                <a:cxn ang="0">
                  <a:pos x="T4" y="T5"/>
                </a:cxn>
                <a:cxn ang="0">
                  <a:pos x="T6" y="T7"/>
                </a:cxn>
                <a:cxn ang="0">
                  <a:pos x="T8" y="T9"/>
                </a:cxn>
              </a:cxnLst>
              <a:rect l="0" t="0" r="r" b="b"/>
              <a:pathLst>
                <a:path w="134" h="158">
                  <a:moveTo>
                    <a:pt x="80" y="0"/>
                  </a:moveTo>
                  <a:lnTo>
                    <a:pt x="134" y="49"/>
                  </a:lnTo>
                  <a:lnTo>
                    <a:pt x="56" y="158"/>
                  </a:lnTo>
                  <a:lnTo>
                    <a:pt x="0" y="111"/>
                  </a:lnTo>
                  <a:lnTo>
                    <a:pt x="8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57" name="Freeform 724"/>
            <p:cNvSpPr/>
            <p:nvPr/>
          </p:nvSpPr>
          <p:spPr bwMode="auto">
            <a:xfrm>
              <a:off x="1988427" y="3312792"/>
              <a:ext cx="111935" cy="118223"/>
            </a:xfrm>
            <a:custGeom>
              <a:avLst/>
              <a:gdLst>
                <a:gd name="T0" fmla="*/ 0 w 89"/>
                <a:gd name="T1" fmla="*/ 0 h 94"/>
                <a:gd name="T2" fmla="*/ 56 w 89"/>
                <a:gd name="T3" fmla="*/ 47 h 94"/>
                <a:gd name="T4" fmla="*/ 89 w 89"/>
                <a:gd name="T5" fmla="*/ 94 h 94"/>
                <a:gd name="T6" fmla="*/ 33 w 89"/>
                <a:gd name="T7" fmla="*/ 49 h 94"/>
                <a:gd name="T8" fmla="*/ 0 w 89"/>
                <a:gd name="T9" fmla="*/ 0 h 94"/>
              </a:gdLst>
              <a:ahLst/>
              <a:cxnLst>
                <a:cxn ang="0">
                  <a:pos x="T0" y="T1"/>
                </a:cxn>
                <a:cxn ang="0">
                  <a:pos x="T2" y="T3"/>
                </a:cxn>
                <a:cxn ang="0">
                  <a:pos x="T4" y="T5"/>
                </a:cxn>
                <a:cxn ang="0">
                  <a:pos x="T6" y="T7"/>
                </a:cxn>
                <a:cxn ang="0">
                  <a:pos x="T8" y="T9"/>
                </a:cxn>
              </a:cxnLst>
              <a:rect l="0" t="0" r="r" b="b"/>
              <a:pathLst>
                <a:path w="89" h="94">
                  <a:moveTo>
                    <a:pt x="0" y="0"/>
                  </a:moveTo>
                  <a:lnTo>
                    <a:pt x="56" y="47"/>
                  </a:lnTo>
                  <a:lnTo>
                    <a:pt x="89" y="94"/>
                  </a:lnTo>
                  <a:lnTo>
                    <a:pt x="33" y="4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58" name="Freeform 725"/>
            <p:cNvSpPr/>
            <p:nvPr/>
          </p:nvSpPr>
          <p:spPr bwMode="auto">
            <a:xfrm>
              <a:off x="1988427" y="3312792"/>
              <a:ext cx="111935" cy="118223"/>
            </a:xfrm>
            <a:custGeom>
              <a:avLst/>
              <a:gdLst>
                <a:gd name="T0" fmla="*/ 0 w 89"/>
                <a:gd name="T1" fmla="*/ 0 h 94"/>
                <a:gd name="T2" fmla="*/ 56 w 89"/>
                <a:gd name="T3" fmla="*/ 47 h 94"/>
                <a:gd name="T4" fmla="*/ 89 w 89"/>
                <a:gd name="T5" fmla="*/ 94 h 94"/>
                <a:gd name="T6" fmla="*/ 33 w 89"/>
                <a:gd name="T7" fmla="*/ 49 h 94"/>
                <a:gd name="T8" fmla="*/ 0 w 89"/>
                <a:gd name="T9" fmla="*/ 0 h 94"/>
              </a:gdLst>
              <a:ahLst/>
              <a:cxnLst>
                <a:cxn ang="0">
                  <a:pos x="T0" y="T1"/>
                </a:cxn>
                <a:cxn ang="0">
                  <a:pos x="T2" y="T3"/>
                </a:cxn>
                <a:cxn ang="0">
                  <a:pos x="T4" y="T5"/>
                </a:cxn>
                <a:cxn ang="0">
                  <a:pos x="T6" y="T7"/>
                </a:cxn>
                <a:cxn ang="0">
                  <a:pos x="T8" y="T9"/>
                </a:cxn>
              </a:cxnLst>
              <a:rect l="0" t="0" r="r" b="b"/>
              <a:pathLst>
                <a:path w="89" h="94">
                  <a:moveTo>
                    <a:pt x="0" y="0"/>
                  </a:moveTo>
                  <a:lnTo>
                    <a:pt x="56" y="47"/>
                  </a:lnTo>
                  <a:lnTo>
                    <a:pt x="89" y="94"/>
                  </a:lnTo>
                  <a:lnTo>
                    <a:pt x="33" y="4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59" name="Freeform 726"/>
            <p:cNvSpPr/>
            <p:nvPr/>
          </p:nvSpPr>
          <p:spPr bwMode="auto">
            <a:xfrm>
              <a:off x="2193431" y="3339203"/>
              <a:ext cx="91812" cy="106904"/>
            </a:xfrm>
            <a:custGeom>
              <a:avLst/>
              <a:gdLst>
                <a:gd name="T0" fmla="*/ 0 w 73"/>
                <a:gd name="T1" fmla="*/ 0 h 85"/>
                <a:gd name="T2" fmla="*/ 52 w 73"/>
                <a:gd name="T3" fmla="*/ 45 h 85"/>
                <a:gd name="T4" fmla="*/ 73 w 73"/>
                <a:gd name="T5" fmla="*/ 85 h 85"/>
                <a:gd name="T6" fmla="*/ 21 w 73"/>
                <a:gd name="T7" fmla="*/ 42 h 85"/>
                <a:gd name="T8" fmla="*/ 0 w 73"/>
                <a:gd name="T9" fmla="*/ 0 h 85"/>
              </a:gdLst>
              <a:ahLst/>
              <a:cxnLst>
                <a:cxn ang="0">
                  <a:pos x="T0" y="T1"/>
                </a:cxn>
                <a:cxn ang="0">
                  <a:pos x="T2" y="T3"/>
                </a:cxn>
                <a:cxn ang="0">
                  <a:pos x="T4" y="T5"/>
                </a:cxn>
                <a:cxn ang="0">
                  <a:pos x="T6" y="T7"/>
                </a:cxn>
                <a:cxn ang="0">
                  <a:pos x="T8" y="T9"/>
                </a:cxn>
              </a:cxnLst>
              <a:rect l="0" t="0" r="r" b="b"/>
              <a:pathLst>
                <a:path w="73" h="85">
                  <a:moveTo>
                    <a:pt x="0" y="0"/>
                  </a:moveTo>
                  <a:lnTo>
                    <a:pt x="52" y="45"/>
                  </a:lnTo>
                  <a:lnTo>
                    <a:pt x="73" y="85"/>
                  </a:lnTo>
                  <a:lnTo>
                    <a:pt x="21" y="4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0" name="Freeform 727"/>
            <p:cNvSpPr/>
            <p:nvPr/>
          </p:nvSpPr>
          <p:spPr bwMode="auto">
            <a:xfrm>
              <a:off x="2193431" y="3339203"/>
              <a:ext cx="91812" cy="106904"/>
            </a:xfrm>
            <a:custGeom>
              <a:avLst/>
              <a:gdLst>
                <a:gd name="T0" fmla="*/ 0 w 73"/>
                <a:gd name="T1" fmla="*/ 0 h 85"/>
                <a:gd name="T2" fmla="*/ 52 w 73"/>
                <a:gd name="T3" fmla="*/ 45 h 85"/>
                <a:gd name="T4" fmla="*/ 73 w 73"/>
                <a:gd name="T5" fmla="*/ 85 h 85"/>
                <a:gd name="T6" fmla="*/ 21 w 73"/>
                <a:gd name="T7" fmla="*/ 42 h 85"/>
                <a:gd name="T8" fmla="*/ 0 w 73"/>
                <a:gd name="T9" fmla="*/ 0 h 85"/>
              </a:gdLst>
              <a:ahLst/>
              <a:cxnLst>
                <a:cxn ang="0">
                  <a:pos x="T0" y="T1"/>
                </a:cxn>
                <a:cxn ang="0">
                  <a:pos x="T2" y="T3"/>
                </a:cxn>
                <a:cxn ang="0">
                  <a:pos x="T4" y="T5"/>
                </a:cxn>
                <a:cxn ang="0">
                  <a:pos x="T6" y="T7"/>
                </a:cxn>
                <a:cxn ang="0">
                  <a:pos x="T8" y="T9"/>
                </a:cxn>
              </a:cxnLst>
              <a:rect l="0" t="0" r="r" b="b"/>
              <a:pathLst>
                <a:path w="73" h="85">
                  <a:moveTo>
                    <a:pt x="0" y="0"/>
                  </a:moveTo>
                  <a:lnTo>
                    <a:pt x="52" y="45"/>
                  </a:lnTo>
                  <a:lnTo>
                    <a:pt x="73" y="85"/>
                  </a:lnTo>
                  <a:lnTo>
                    <a:pt x="21" y="4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61" name="Freeform 728"/>
            <p:cNvSpPr/>
            <p:nvPr/>
          </p:nvSpPr>
          <p:spPr bwMode="auto">
            <a:xfrm>
              <a:off x="2095331" y="3392027"/>
              <a:ext cx="189912" cy="172304"/>
            </a:xfrm>
            <a:custGeom>
              <a:avLst/>
              <a:gdLst>
                <a:gd name="T0" fmla="*/ 99 w 151"/>
                <a:gd name="T1" fmla="*/ 0 h 137"/>
                <a:gd name="T2" fmla="*/ 151 w 151"/>
                <a:gd name="T3" fmla="*/ 43 h 137"/>
                <a:gd name="T4" fmla="*/ 56 w 151"/>
                <a:gd name="T5" fmla="*/ 137 h 137"/>
                <a:gd name="T6" fmla="*/ 0 w 151"/>
                <a:gd name="T7" fmla="*/ 95 h 137"/>
                <a:gd name="T8" fmla="*/ 99 w 151"/>
                <a:gd name="T9" fmla="*/ 0 h 137"/>
              </a:gdLst>
              <a:ahLst/>
              <a:cxnLst>
                <a:cxn ang="0">
                  <a:pos x="T0" y="T1"/>
                </a:cxn>
                <a:cxn ang="0">
                  <a:pos x="T2" y="T3"/>
                </a:cxn>
                <a:cxn ang="0">
                  <a:pos x="T4" y="T5"/>
                </a:cxn>
                <a:cxn ang="0">
                  <a:pos x="T6" y="T7"/>
                </a:cxn>
                <a:cxn ang="0">
                  <a:pos x="T8" y="T9"/>
                </a:cxn>
              </a:cxnLst>
              <a:rect l="0" t="0" r="r" b="b"/>
              <a:pathLst>
                <a:path w="151" h="137">
                  <a:moveTo>
                    <a:pt x="99" y="0"/>
                  </a:moveTo>
                  <a:lnTo>
                    <a:pt x="151" y="43"/>
                  </a:lnTo>
                  <a:lnTo>
                    <a:pt x="56" y="137"/>
                  </a:lnTo>
                  <a:lnTo>
                    <a:pt x="0" y="95"/>
                  </a:lnTo>
                  <a:lnTo>
                    <a:pt x="9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2" name="Freeform 729"/>
            <p:cNvSpPr/>
            <p:nvPr/>
          </p:nvSpPr>
          <p:spPr bwMode="auto">
            <a:xfrm>
              <a:off x="2095331" y="3392027"/>
              <a:ext cx="189912" cy="172304"/>
            </a:xfrm>
            <a:custGeom>
              <a:avLst/>
              <a:gdLst>
                <a:gd name="T0" fmla="*/ 99 w 151"/>
                <a:gd name="T1" fmla="*/ 0 h 137"/>
                <a:gd name="T2" fmla="*/ 151 w 151"/>
                <a:gd name="T3" fmla="*/ 43 h 137"/>
                <a:gd name="T4" fmla="*/ 56 w 151"/>
                <a:gd name="T5" fmla="*/ 137 h 137"/>
                <a:gd name="T6" fmla="*/ 0 w 151"/>
                <a:gd name="T7" fmla="*/ 95 h 137"/>
                <a:gd name="T8" fmla="*/ 99 w 151"/>
                <a:gd name="T9" fmla="*/ 0 h 137"/>
              </a:gdLst>
              <a:ahLst/>
              <a:cxnLst>
                <a:cxn ang="0">
                  <a:pos x="T0" y="T1"/>
                </a:cxn>
                <a:cxn ang="0">
                  <a:pos x="T2" y="T3"/>
                </a:cxn>
                <a:cxn ang="0">
                  <a:pos x="T4" y="T5"/>
                </a:cxn>
                <a:cxn ang="0">
                  <a:pos x="T6" y="T7"/>
                </a:cxn>
                <a:cxn ang="0">
                  <a:pos x="T8" y="T9"/>
                </a:cxn>
              </a:cxnLst>
              <a:rect l="0" t="0" r="r" b="b"/>
              <a:pathLst>
                <a:path w="151" h="137">
                  <a:moveTo>
                    <a:pt x="99" y="0"/>
                  </a:moveTo>
                  <a:lnTo>
                    <a:pt x="151" y="43"/>
                  </a:lnTo>
                  <a:lnTo>
                    <a:pt x="56" y="137"/>
                  </a:lnTo>
                  <a:lnTo>
                    <a:pt x="0" y="95"/>
                  </a:lnTo>
                  <a:lnTo>
                    <a:pt x="9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63" name="Freeform 730"/>
            <p:cNvSpPr/>
            <p:nvPr/>
          </p:nvSpPr>
          <p:spPr bwMode="auto">
            <a:xfrm>
              <a:off x="2095331" y="3511508"/>
              <a:ext cx="100616" cy="118223"/>
            </a:xfrm>
            <a:custGeom>
              <a:avLst/>
              <a:gdLst>
                <a:gd name="T0" fmla="*/ 0 w 80"/>
                <a:gd name="T1" fmla="*/ 0 h 94"/>
                <a:gd name="T2" fmla="*/ 56 w 80"/>
                <a:gd name="T3" fmla="*/ 42 h 94"/>
                <a:gd name="T4" fmla="*/ 80 w 80"/>
                <a:gd name="T5" fmla="*/ 94 h 94"/>
                <a:gd name="T6" fmla="*/ 26 w 80"/>
                <a:gd name="T7" fmla="*/ 56 h 94"/>
                <a:gd name="T8" fmla="*/ 0 w 80"/>
                <a:gd name="T9" fmla="*/ 0 h 94"/>
              </a:gdLst>
              <a:ahLst/>
              <a:cxnLst>
                <a:cxn ang="0">
                  <a:pos x="T0" y="T1"/>
                </a:cxn>
                <a:cxn ang="0">
                  <a:pos x="T2" y="T3"/>
                </a:cxn>
                <a:cxn ang="0">
                  <a:pos x="T4" y="T5"/>
                </a:cxn>
                <a:cxn ang="0">
                  <a:pos x="T6" y="T7"/>
                </a:cxn>
                <a:cxn ang="0">
                  <a:pos x="T8" y="T9"/>
                </a:cxn>
              </a:cxnLst>
              <a:rect l="0" t="0" r="r" b="b"/>
              <a:pathLst>
                <a:path w="80" h="94">
                  <a:moveTo>
                    <a:pt x="0" y="0"/>
                  </a:moveTo>
                  <a:lnTo>
                    <a:pt x="56" y="42"/>
                  </a:lnTo>
                  <a:lnTo>
                    <a:pt x="80" y="94"/>
                  </a:lnTo>
                  <a:lnTo>
                    <a:pt x="26" y="56"/>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4" name="Freeform 731"/>
            <p:cNvSpPr/>
            <p:nvPr/>
          </p:nvSpPr>
          <p:spPr bwMode="auto">
            <a:xfrm>
              <a:off x="2095331" y="3511508"/>
              <a:ext cx="100616" cy="118223"/>
            </a:xfrm>
            <a:custGeom>
              <a:avLst/>
              <a:gdLst>
                <a:gd name="T0" fmla="*/ 0 w 80"/>
                <a:gd name="T1" fmla="*/ 0 h 94"/>
                <a:gd name="T2" fmla="*/ 56 w 80"/>
                <a:gd name="T3" fmla="*/ 42 h 94"/>
                <a:gd name="T4" fmla="*/ 80 w 80"/>
                <a:gd name="T5" fmla="*/ 94 h 94"/>
                <a:gd name="T6" fmla="*/ 26 w 80"/>
                <a:gd name="T7" fmla="*/ 56 h 94"/>
                <a:gd name="T8" fmla="*/ 0 w 80"/>
                <a:gd name="T9" fmla="*/ 0 h 94"/>
              </a:gdLst>
              <a:ahLst/>
              <a:cxnLst>
                <a:cxn ang="0">
                  <a:pos x="T0" y="T1"/>
                </a:cxn>
                <a:cxn ang="0">
                  <a:pos x="T2" y="T3"/>
                </a:cxn>
                <a:cxn ang="0">
                  <a:pos x="T4" y="T5"/>
                </a:cxn>
                <a:cxn ang="0">
                  <a:pos x="T6" y="T7"/>
                </a:cxn>
                <a:cxn ang="0">
                  <a:pos x="T8" y="T9"/>
                </a:cxn>
              </a:cxnLst>
              <a:rect l="0" t="0" r="r" b="b"/>
              <a:pathLst>
                <a:path w="80" h="94">
                  <a:moveTo>
                    <a:pt x="0" y="0"/>
                  </a:moveTo>
                  <a:lnTo>
                    <a:pt x="56" y="42"/>
                  </a:lnTo>
                  <a:lnTo>
                    <a:pt x="80" y="94"/>
                  </a:lnTo>
                  <a:lnTo>
                    <a:pt x="26" y="56"/>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65" name="Freeform 732"/>
            <p:cNvSpPr/>
            <p:nvPr/>
          </p:nvSpPr>
          <p:spPr bwMode="auto">
            <a:xfrm>
              <a:off x="2294046" y="3573135"/>
              <a:ext cx="80492" cy="104389"/>
            </a:xfrm>
            <a:custGeom>
              <a:avLst/>
              <a:gdLst>
                <a:gd name="T0" fmla="*/ 0 w 64"/>
                <a:gd name="T1" fmla="*/ 0 h 83"/>
                <a:gd name="T2" fmla="*/ 49 w 64"/>
                <a:gd name="T3" fmla="*/ 38 h 83"/>
                <a:gd name="T4" fmla="*/ 64 w 64"/>
                <a:gd name="T5" fmla="*/ 83 h 83"/>
                <a:gd name="T6" fmla="*/ 14 w 64"/>
                <a:gd name="T7" fmla="*/ 45 h 83"/>
                <a:gd name="T8" fmla="*/ 0 w 64"/>
                <a:gd name="T9" fmla="*/ 0 h 83"/>
              </a:gdLst>
              <a:ahLst/>
              <a:cxnLst>
                <a:cxn ang="0">
                  <a:pos x="T0" y="T1"/>
                </a:cxn>
                <a:cxn ang="0">
                  <a:pos x="T2" y="T3"/>
                </a:cxn>
                <a:cxn ang="0">
                  <a:pos x="T4" y="T5"/>
                </a:cxn>
                <a:cxn ang="0">
                  <a:pos x="T6" y="T7"/>
                </a:cxn>
                <a:cxn ang="0">
                  <a:pos x="T8" y="T9"/>
                </a:cxn>
              </a:cxnLst>
              <a:rect l="0" t="0" r="r" b="b"/>
              <a:pathLst>
                <a:path w="64" h="83">
                  <a:moveTo>
                    <a:pt x="0" y="0"/>
                  </a:moveTo>
                  <a:lnTo>
                    <a:pt x="49" y="38"/>
                  </a:lnTo>
                  <a:lnTo>
                    <a:pt x="64" y="83"/>
                  </a:lnTo>
                  <a:lnTo>
                    <a:pt x="14" y="45"/>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6" name="Freeform 733"/>
            <p:cNvSpPr/>
            <p:nvPr/>
          </p:nvSpPr>
          <p:spPr bwMode="auto">
            <a:xfrm>
              <a:off x="2294046" y="3573135"/>
              <a:ext cx="80492" cy="104389"/>
            </a:xfrm>
            <a:custGeom>
              <a:avLst/>
              <a:gdLst>
                <a:gd name="T0" fmla="*/ 0 w 64"/>
                <a:gd name="T1" fmla="*/ 0 h 83"/>
                <a:gd name="T2" fmla="*/ 49 w 64"/>
                <a:gd name="T3" fmla="*/ 38 h 83"/>
                <a:gd name="T4" fmla="*/ 64 w 64"/>
                <a:gd name="T5" fmla="*/ 83 h 83"/>
                <a:gd name="T6" fmla="*/ 14 w 64"/>
                <a:gd name="T7" fmla="*/ 45 h 83"/>
                <a:gd name="T8" fmla="*/ 0 w 64"/>
                <a:gd name="T9" fmla="*/ 0 h 83"/>
              </a:gdLst>
              <a:ahLst/>
              <a:cxnLst>
                <a:cxn ang="0">
                  <a:pos x="T0" y="T1"/>
                </a:cxn>
                <a:cxn ang="0">
                  <a:pos x="T2" y="T3"/>
                </a:cxn>
                <a:cxn ang="0">
                  <a:pos x="T4" y="T5"/>
                </a:cxn>
                <a:cxn ang="0">
                  <a:pos x="T6" y="T7"/>
                </a:cxn>
                <a:cxn ang="0">
                  <a:pos x="T8" y="T9"/>
                </a:cxn>
              </a:cxnLst>
              <a:rect l="0" t="0" r="r" b="b"/>
              <a:pathLst>
                <a:path w="64" h="83">
                  <a:moveTo>
                    <a:pt x="0" y="0"/>
                  </a:moveTo>
                  <a:lnTo>
                    <a:pt x="49" y="38"/>
                  </a:lnTo>
                  <a:lnTo>
                    <a:pt x="64" y="83"/>
                  </a:lnTo>
                  <a:lnTo>
                    <a:pt x="14" y="45"/>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67" name="Freeform 734"/>
            <p:cNvSpPr/>
            <p:nvPr/>
          </p:nvSpPr>
          <p:spPr bwMode="auto">
            <a:xfrm>
              <a:off x="2169535" y="3629731"/>
              <a:ext cx="205004" cy="143377"/>
            </a:xfrm>
            <a:custGeom>
              <a:avLst/>
              <a:gdLst>
                <a:gd name="T0" fmla="*/ 113 w 163"/>
                <a:gd name="T1" fmla="*/ 0 h 114"/>
                <a:gd name="T2" fmla="*/ 163 w 163"/>
                <a:gd name="T3" fmla="*/ 38 h 114"/>
                <a:gd name="T4" fmla="*/ 54 w 163"/>
                <a:gd name="T5" fmla="*/ 114 h 114"/>
                <a:gd name="T6" fmla="*/ 0 w 163"/>
                <a:gd name="T7" fmla="*/ 78 h 114"/>
                <a:gd name="T8" fmla="*/ 113 w 163"/>
                <a:gd name="T9" fmla="*/ 0 h 114"/>
              </a:gdLst>
              <a:ahLst/>
              <a:cxnLst>
                <a:cxn ang="0">
                  <a:pos x="T0" y="T1"/>
                </a:cxn>
                <a:cxn ang="0">
                  <a:pos x="T2" y="T3"/>
                </a:cxn>
                <a:cxn ang="0">
                  <a:pos x="T4" y="T5"/>
                </a:cxn>
                <a:cxn ang="0">
                  <a:pos x="T6" y="T7"/>
                </a:cxn>
                <a:cxn ang="0">
                  <a:pos x="T8" y="T9"/>
                </a:cxn>
              </a:cxnLst>
              <a:rect l="0" t="0" r="r" b="b"/>
              <a:pathLst>
                <a:path w="163" h="114">
                  <a:moveTo>
                    <a:pt x="113" y="0"/>
                  </a:moveTo>
                  <a:lnTo>
                    <a:pt x="163" y="38"/>
                  </a:lnTo>
                  <a:lnTo>
                    <a:pt x="54" y="114"/>
                  </a:lnTo>
                  <a:lnTo>
                    <a:pt x="0" y="78"/>
                  </a:lnTo>
                  <a:lnTo>
                    <a:pt x="11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8" name="Freeform 735"/>
            <p:cNvSpPr/>
            <p:nvPr/>
          </p:nvSpPr>
          <p:spPr bwMode="auto">
            <a:xfrm>
              <a:off x="2169535" y="3629731"/>
              <a:ext cx="205004" cy="143377"/>
            </a:xfrm>
            <a:custGeom>
              <a:avLst/>
              <a:gdLst>
                <a:gd name="T0" fmla="*/ 113 w 163"/>
                <a:gd name="T1" fmla="*/ 0 h 114"/>
                <a:gd name="T2" fmla="*/ 163 w 163"/>
                <a:gd name="T3" fmla="*/ 38 h 114"/>
                <a:gd name="T4" fmla="*/ 54 w 163"/>
                <a:gd name="T5" fmla="*/ 114 h 114"/>
                <a:gd name="T6" fmla="*/ 0 w 163"/>
                <a:gd name="T7" fmla="*/ 78 h 114"/>
                <a:gd name="T8" fmla="*/ 113 w 163"/>
                <a:gd name="T9" fmla="*/ 0 h 114"/>
              </a:gdLst>
              <a:ahLst/>
              <a:cxnLst>
                <a:cxn ang="0">
                  <a:pos x="T0" y="T1"/>
                </a:cxn>
                <a:cxn ang="0">
                  <a:pos x="T2" y="T3"/>
                </a:cxn>
                <a:cxn ang="0">
                  <a:pos x="T4" y="T5"/>
                </a:cxn>
                <a:cxn ang="0">
                  <a:pos x="T6" y="T7"/>
                </a:cxn>
                <a:cxn ang="0">
                  <a:pos x="T8" y="T9"/>
                </a:cxn>
              </a:cxnLst>
              <a:rect l="0" t="0" r="r" b="b"/>
              <a:pathLst>
                <a:path w="163" h="114">
                  <a:moveTo>
                    <a:pt x="113" y="0"/>
                  </a:moveTo>
                  <a:lnTo>
                    <a:pt x="163" y="38"/>
                  </a:lnTo>
                  <a:lnTo>
                    <a:pt x="54" y="114"/>
                  </a:lnTo>
                  <a:lnTo>
                    <a:pt x="0" y="78"/>
                  </a:lnTo>
                  <a:lnTo>
                    <a:pt x="11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69" name="Freeform 736"/>
            <p:cNvSpPr/>
            <p:nvPr/>
          </p:nvSpPr>
          <p:spPr bwMode="auto">
            <a:xfrm>
              <a:off x="2169535" y="3727831"/>
              <a:ext cx="85523" cy="115708"/>
            </a:xfrm>
            <a:custGeom>
              <a:avLst/>
              <a:gdLst>
                <a:gd name="T0" fmla="*/ 0 w 68"/>
                <a:gd name="T1" fmla="*/ 0 h 92"/>
                <a:gd name="T2" fmla="*/ 54 w 68"/>
                <a:gd name="T3" fmla="*/ 36 h 92"/>
                <a:gd name="T4" fmla="*/ 68 w 68"/>
                <a:gd name="T5" fmla="*/ 92 h 92"/>
                <a:gd name="T6" fmla="*/ 14 w 68"/>
                <a:gd name="T7" fmla="*/ 59 h 92"/>
                <a:gd name="T8" fmla="*/ 0 w 68"/>
                <a:gd name="T9" fmla="*/ 0 h 92"/>
              </a:gdLst>
              <a:ahLst/>
              <a:cxnLst>
                <a:cxn ang="0">
                  <a:pos x="T0" y="T1"/>
                </a:cxn>
                <a:cxn ang="0">
                  <a:pos x="T2" y="T3"/>
                </a:cxn>
                <a:cxn ang="0">
                  <a:pos x="T4" y="T5"/>
                </a:cxn>
                <a:cxn ang="0">
                  <a:pos x="T6" y="T7"/>
                </a:cxn>
                <a:cxn ang="0">
                  <a:pos x="T8" y="T9"/>
                </a:cxn>
              </a:cxnLst>
              <a:rect l="0" t="0" r="r" b="b"/>
              <a:pathLst>
                <a:path w="68" h="92">
                  <a:moveTo>
                    <a:pt x="0" y="0"/>
                  </a:moveTo>
                  <a:lnTo>
                    <a:pt x="54" y="36"/>
                  </a:lnTo>
                  <a:lnTo>
                    <a:pt x="68" y="92"/>
                  </a:lnTo>
                  <a:lnTo>
                    <a:pt x="14" y="5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0" name="Freeform 737"/>
            <p:cNvSpPr/>
            <p:nvPr/>
          </p:nvSpPr>
          <p:spPr bwMode="auto">
            <a:xfrm>
              <a:off x="2169535" y="3727831"/>
              <a:ext cx="85523" cy="115708"/>
            </a:xfrm>
            <a:custGeom>
              <a:avLst/>
              <a:gdLst>
                <a:gd name="T0" fmla="*/ 0 w 68"/>
                <a:gd name="T1" fmla="*/ 0 h 92"/>
                <a:gd name="T2" fmla="*/ 54 w 68"/>
                <a:gd name="T3" fmla="*/ 36 h 92"/>
                <a:gd name="T4" fmla="*/ 68 w 68"/>
                <a:gd name="T5" fmla="*/ 92 h 92"/>
                <a:gd name="T6" fmla="*/ 14 w 68"/>
                <a:gd name="T7" fmla="*/ 59 h 92"/>
                <a:gd name="T8" fmla="*/ 0 w 68"/>
                <a:gd name="T9" fmla="*/ 0 h 92"/>
              </a:gdLst>
              <a:ahLst/>
              <a:cxnLst>
                <a:cxn ang="0">
                  <a:pos x="T0" y="T1"/>
                </a:cxn>
                <a:cxn ang="0">
                  <a:pos x="T2" y="T3"/>
                </a:cxn>
                <a:cxn ang="0">
                  <a:pos x="T4" y="T5"/>
                </a:cxn>
                <a:cxn ang="0">
                  <a:pos x="T6" y="T7"/>
                </a:cxn>
                <a:cxn ang="0">
                  <a:pos x="T8" y="T9"/>
                </a:cxn>
              </a:cxnLst>
              <a:rect l="0" t="0" r="r" b="b"/>
              <a:pathLst>
                <a:path w="68" h="92">
                  <a:moveTo>
                    <a:pt x="0" y="0"/>
                  </a:moveTo>
                  <a:lnTo>
                    <a:pt x="54" y="36"/>
                  </a:lnTo>
                  <a:lnTo>
                    <a:pt x="68" y="92"/>
                  </a:lnTo>
                  <a:lnTo>
                    <a:pt x="14" y="5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71" name="Freeform 738"/>
            <p:cNvSpPr/>
            <p:nvPr/>
          </p:nvSpPr>
          <p:spPr bwMode="auto">
            <a:xfrm>
              <a:off x="2353158" y="3823416"/>
              <a:ext cx="67915" cy="98100"/>
            </a:xfrm>
            <a:custGeom>
              <a:avLst/>
              <a:gdLst>
                <a:gd name="T0" fmla="*/ 0 w 54"/>
                <a:gd name="T1" fmla="*/ 0 h 78"/>
                <a:gd name="T2" fmla="*/ 50 w 54"/>
                <a:gd name="T3" fmla="*/ 33 h 78"/>
                <a:gd name="T4" fmla="*/ 54 w 54"/>
                <a:gd name="T5" fmla="*/ 78 h 78"/>
                <a:gd name="T6" fmla="*/ 5 w 54"/>
                <a:gd name="T7" fmla="*/ 47 h 78"/>
                <a:gd name="T8" fmla="*/ 0 w 54"/>
                <a:gd name="T9" fmla="*/ 0 h 78"/>
              </a:gdLst>
              <a:ahLst/>
              <a:cxnLst>
                <a:cxn ang="0">
                  <a:pos x="T0" y="T1"/>
                </a:cxn>
                <a:cxn ang="0">
                  <a:pos x="T2" y="T3"/>
                </a:cxn>
                <a:cxn ang="0">
                  <a:pos x="T4" y="T5"/>
                </a:cxn>
                <a:cxn ang="0">
                  <a:pos x="T6" y="T7"/>
                </a:cxn>
                <a:cxn ang="0">
                  <a:pos x="T8" y="T9"/>
                </a:cxn>
              </a:cxnLst>
              <a:rect l="0" t="0" r="r" b="b"/>
              <a:pathLst>
                <a:path w="54" h="78">
                  <a:moveTo>
                    <a:pt x="0" y="0"/>
                  </a:moveTo>
                  <a:lnTo>
                    <a:pt x="50" y="33"/>
                  </a:lnTo>
                  <a:lnTo>
                    <a:pt x="54" y="78"/>
                  </a:lnTo>
                  <a:lnTo>
                    <a:pt x="5" y="4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2" name="Freeform 739"/>
            <p:cNvSpPr/>
            <p:nvPr/>
          </p:nvSpPr>
          <p:spPr bwMode="auto">
            <a:xfrm>
              <a:off x="2353158" y="3823416"/>
              <a:ext cx="67915" cy="98100"/>
            </a:xfrm>
            <a:custGeom>
              <a:avLst/>
              <a:gdLst>
                <a:gd name="T0" fmla="*/ 0 w 54"/>
                <a:gd name="T1" fmla="*/ 0 h 78"/>
                <a:gd name="T2" fmla="*/ 50 w 54"/>
                <a:gd name="T3" fmla="*/ 33 h 78"/>
                <a:gd name="T4" fmla="*/ 54 w 54"/>
                <a:gd name="T5" fmla="*/ 78 h 78"/>
                <a:gd name="T6" fmla="*/ 5 w 54"/>
                <a:gd name="T7" fmla="*/ 47 h 78"/>
                <a:gd name="T8" fmla="*/ 0 w 54"/>
                <a:gd name="T9" fmla="*/ 0 h 78"/>
              </a:gdLst>
              <a:ahLst/>
              <a:cxnLst>
                <a:cxn ang="0">
                  <a:pos x="T0" y="T1"/>
                </a:cxn>
                <a:cxn ang="0">
                  <a:pos x="T2" y="T3"/>
                </a:cxn>
                <a:cxn ang="0">
                  <a:pos x="T4" y="T5"/>
                </a:cxn>
                <a:cxn ang="0">
                  <a:pos x="T6" y="T7"/>
                </a:cxn>
                <a:cxn ang="0">
                  <a:pos x="T8" y="T9"/>
                </a:cxn>
              </a:cxnLst>
              <a:rect l="0" t="0" r="r" b="b"/>
              <a:pathLst>
                <a:path w="54" h="78">
                  <a:moveTo>
                    <a:pt x="0" y="0"/>
                  </a:moveTo>
                  <a:lnTo>
                    <a:pt x="50" y="33"/>
                  </a:lnTo>
                  <a:lnTo>
                    <a:pt x="54" y="78"/>
                  </a:lnTo>
                  <a:lnTo>
                    <a:pt x="5" y="4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73" name="Freeform 740"/>
            <p:cNvSpPr/>
            <p:nvPr/>
          </p:nvSpPr>
          <p:spPr bwMode="auto">
            <a:xfrm>
              <a:off x="2202235" y="3882527"/>
              <a:ext cx="218839" cy="106904"/>
            </a:xfrm>
            <a:custGeom>
              <a:avLst/>
              <a:gdLst>
                <a:gd name="T0" fmla="*/ 125 w 174"/>
                <a:gd name="T1" fmla="*/ 0 h 85"/>
                <a:gd name="T2" fmla="*/ 174 w 174"/>
                <a:gd name="T3" fmla="*/ 31 h 85"/>
                <a:gd name="T4" fmla="*/ 54 w 174"/>
                <a:gd name="T5" fmla="*/ 85 h 85"/>
                <a:gd name="T6" fmla="*/ 0 w 174"/>
                <a:gd name="T7" fmla="*/ 57 h 85"/>
                <a:gd name="T8" fmla="*/ 125 w 174"/>
                <a:gd name="T9" fmla="*/ 0 h 85"/>
              </a:gdLst>
              <a:ahLst/>
              <a:cxnLst>
                <a:cxn ang="0">
                  <a:pos x="T0" y="T1"/>
                </a:cxn>
                <a:cxn ang="0">
                  <a:pos x="T2" y="T3"/>
                </a:cxn>
                <a:cxn ang="0">
                  <a:pos x="T4" y="T5"/>
                </a:cxn>
                <a:cxn ang="0">
                  <a:pos x="T6" y="T7"/>
                </a:cxn>
                <a:cxn ang="0">
                  <a:pos x="T8" y="T9"/>
                </a:cxn>
              </a:cxnLst>
              <a:rect l="0" t="0" r="r" b="b"/>
              <a:pathLst>
                <a:path w="174" h="85">
                  <a:moveTo>
                    <a:pt x="125" y="0"/>
                  </a:moveTo>
                  <a:lnTo>
                    <a:pt x="174" y="31"/>
                  </a:lnTo>
                  <a:lnTo>
                    <a:pt x="54" y="85"/>
                  </a:lnTo>
                  <a:lnTo>
                    <a:pt x="0" y="57"/>
                  </a:lnTo>
                  <a:lnTo>
                    <a:pt x="12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4" name="Freeform 741"/>
            <p:cNvSpPr/>
            <p:nvPr/>
          </p:nvSpPr>
          <p:spPr bwMode="auto">
            <a:xfrm>
              <a:off x="2202235" y="3882527"/>
              <a:ext cx="218839" cy="106904"/>
            </a:xfrm>
            <a:custGeom>
              <a:avLst/>
              <a:gdLst>
                <a:gd name="T0" fmla="*/ 125 w 174"/>
                <a:gd name="T1" fmla="*/ 0 h 85"/>
                <a:gd name="T2" fmla="*/ 174 w 174"/>
                <a:gd name="T3" fmla="*/ 31 h 85"/>
                <a:gd name="T4" fmla="*/ 54 w 174"/>
                <a:gd name="T5" fmla="*/ 85 h 85"/>
                <a:gd name="T6" fmla="*/ 0 w 174"/>
                <a:gd name="T7" fmla="*/ 57 h 85"/>
                <a:gd name="T8" fmla="*/ 125 w 174"/>
                <a:gd name="T9" fmla="*/ 0 h 85"/>
              </a:gdLst>
              <a:ahLst/>
              <a:cxnLst>
                <a:cxn ang="0">
                  <a:pos x="T0" y="T1"/>
                </a:cxn>
                <a:cxn ang="0">
                  <a:pos x="T2" y="T3"/>
                </a:cxn>
                <a:cxn ang="0">
                  <a:pos x="T4" y="T5"/>
                </a:cxn>
                <a:cxn ang="0">
                  <a:pos x="T6" y="T7"/>
                </a:cxn>
                <a:cxn ang="0">
                  <a:pos x="T8" y="T9"/>
                </a:cxn>
              </a:cxnLst>
              <a:rect l="0" t="0" r="r" b="b"/>
              <a:pathLst>
                <a:path w="174" h="85">
                  <a:moveTo>
                    <a:pt x="125" y="0"/>
                  </a:moveTo>
                  <a:lnTo>
                    <a:pt x="174" y="31"/>
                  </a:lnTo>
                  <a:lnTo>
                    <a:pt x="54" y="85"/>
                  </a:lnTo>
                  <a:lnTo>
                    <a:pt x="0" y="57"/>
                  </a:lnTo>
                  <a:lnTo>
                    <a:pt x="12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75" name="Freeform 742"/>
            <p:cNvSpPr/>
            <p:nvPr/>
          </p:nvSpPr>
          <p:spPr bwMode="auto">
            <a:xfrm>
              <a:off x="2202235" y="3954216"/>
              <a:ext cx="74204" cy="109419"/>
            </a:xfrm>
            <a:custGeom>
              <a:avLst/>
              <a:gdLst>
                <a:gd name="T0" fmla="*/ 0 w 59"/>
                <a:gd name="T1" fmla="*/ 0 h 87"/>
                <a:gd name="T2" fmla="*/ 54 w 59"/>
                <a:gd name="T3" fmla="*/ 28 h 87"/>
                <a:gd name="T4" fmla="*/ 59 w 59"/>
                <a:gd name="T5" fmla="*/ 87 h 87"/>
                <a:gd name="T6" fmla="*/ 7 w 59"/>
                <a:gd name="T7" fmla="*/ 59 h 87"/>
                <a:gd name="T8" fmla="*/ 0 w 59"/>
                <a:gd name="T9" fmla="*/ 0 h 87"/>
              </a:gdLst>
              <a:ahLst/>
              <a:cxnLst>
                <a:cxn ang="0">
                  <a:pos x="T0" y="T1"/>
                </a:cxn>
                <a:cxn ang="0">
                  <a:pos x="T2" y="T3"/>
                </a:cxn>
                <a:cxn ang="0">
                  <a:pos x="T4" y="T5"/>
                </a:cxn>
                <a:cxn ang="0">
                  <a:pos x="T6" y="T7"/>
                </a:cxn>
                <a:cxn ang="0">
                  <a:pos x="T8" y="T9"/>
                </a:cxn>
              </a:cxnLst>
              <a:rect l="0" t="0" r="r" b="b"/>
              <a:pathLst>
                <a:path w="59" h="87">
                  <a:moveTo>
                    <a:pt x="0" y="0"/>
                  </a:moveTo>
                  <a:lnTo>
                    <a:pt x="54" y="28"/>
                  </a:lnTo>
                  <a:lnTo>
                    <a:pt x="59" y="87"/>
                  </a:lnTo>
                  <a:lnTo>
                    <a:pt x="7" y="5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6" name="Freeform 743"/>
            <p:cNvSpPr/>
            <p:nvPr/>
          </p:nvSpPr>
          <p:spPr bwMode="auto">
            <a:xfrm>
              <a:off x="2202235" y="3954216"/>
              <a:ext cx="74204" cy="109419"/>
            </a:xfrm>
            <a:custGeom>
              <a:avLst/>
              <a:gdLst>
                <a:gd name="T0" fmla="*/ 0 w 59"/>
                <a:gd name="T1" fmla="*/ 0 h 87"/>
                <a:gd name="T2" fmla="*/ 54 w 59"/>
                <a:gd name="T3" fmla="*/ 28 h 87"/>
                <a:gd name="T4" fmla="*/ 59 w 59"/>
                <a:gd name="T5" fmla="*/ 87 h 87"/>
                <a:gd name="T6" fmla="*/ 7 w 59"/>
                <a:gd name="T7" fmla="*/ 59 h 87"/>
                <a:gd name="T8" fmla="*/ 0 w 59"/>
                <a:gd name="T9" fmla="*/ 0 h 87"/>
              </a:gdLst>
              <a:ahLst/>
              <a:cxnLst>
                <a:cxn ang="0">
                  <a:pos x="T0" y="T1"/>
                </a:cxn>
                <a:cxn ang="0">
                  <a:pos x="T2" y="T3"/>
                </a:cxn>
                <a:cxn ang="0">
                  <a:pos x="T4" y="T5"/>
                </a:cxn>
                <a:cxn ang="0">
                  <a:pos x="T6" y="T7"/>
                </a:cxn>
                <a:cxn ang="0">
                  <a:pos x="T8" y="T9"/>
                </a:cxn>
              </a:cxnLst>
              <a:rect l="0" t="0" r="r" b="b"/>
              <a:pathLst>
                <a:path w="59" h="87">
                  <a:moveTo>
                    <a:pt x="0" y="0"/>
                  </a:moveTo>
                  <a:lnTo>
                    <a:pt x="54" y="28"/>
                  </a:lnTo>
                  <a:lnTo>
                    <a:pt x="59" y="87"/>
                  </a:lnTo>
                  <a:lnTo>
                    <a:pt x="7" y="5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77" name="Freeform 744"/>
            <p:cNvSpPr/>
            <p:nvPr/>
          </p:nvSpPr>
          <p:spPr bwMode="auto">
            <a:xfrm>
              <a:off x="2365735" y="4078728"/>
              <a:ext cx="65400" cy="91812"/>
            </a:xfrm>
            <a:custGeom>
              <a:avLst/>
              <a:gdLst>
                <a:gd name="T0" fmla="*/ 2 w 52"/>
                <a:gd name="T1" fmla="*/ 0 h 73"/>
                <a:gd name="T2" fmla="*/ 52 w 52"/>
                <a:gd name="T3" fmla="*/ 26 h 73"/>
                <a:gd name="T4" fmla="*/ 49 w 52"/>
                <a:gd name="T5" fmla="*/ 73 h 73"/>
                <a:gd name="T6" fmla="*/ 0 w 52"/>
                <a:gd name="T7" fmla="*/ 47 h 73"/>
                <a:gd name="T8" fmla="*/ 2 w 52"/>
                <a:gd name="T9" fmla="*/ 0 h 73"/>
              </a:gdLst>
              <a:ahLst/>
              <a:cxnLst>
                <a:cxn ang="0">
                  <a:pos x="T0" y="T1"/>
                </a:cxn>
                <a:cxn ang="0">
                  <a:pos x="T2" y="T3"/>
                </a:cxn>
                <a:cxn ang="0">
                  <a:pos x="T4" y="T5"/>
                </a:cxn>
                <a:cxn ang="0">
                  <a:pos x="T6" y="T7"/>
                </a:cxn>
                <a:cxn ang="0">
                  <a:pos x="T8" y="T9"/>
                </a:cxn>
              </a:cxnLst>
              <a:rect l="0" t="0" r="r" b="b"/>
              <a:pathLst>
                <a:path w="52" h="73">
                  <a:moveTo>
                    <a:pt x="2" y="0"/>
                  </a:moveTo>
                  <a:lnTo>
                    <a:pt x="52" y="26"/>
                  </a:lnTo>
                  <a:lnTo>
                    <a:pt x="49" y="73"/>
                  </a:lnTo>
                  <a:lnTo>
                    <a:pt x="0" y="47"/>
                  </a:lnTo>
                  <a:lnTo>
                    <a:pt x="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8" name="Freeform 745"/>
            <p:cNvSpPr/>
            <p:nvPr/>
          </p:nvSpPr>
          <p:spPr bwMode="auto">
            <a:xfrm>
              <a:off x="2365735" y="4078728"/>
              <a:ext cx="65400" cy="91812"/>
            </a:xfrm>
            <a:custGeom>
              <a:avLst/>
              <a:gdLst>
                <a:gd name="T0" fmla="*/ 2 w 52"/>
                <a:gd name="T1" fmla="*/ 0 h 73"/>
                <a:gd name="T2" fmla="*/ 52 w 52"/>
                <a:gd name="T3" fmla="*/ 26 h 73"/>
                <a:gd name="T4" fmla="*/ 49 w 52"/>
                <a:gd name="T5" fmla="*/ 73 h 73"/>
                <a:gd name="T6" fmla="*/ 0 w 52"/>
                <a:gd name="T7" fmla="*/ 47 h 73"/>
                <a:gd name="T8" fmla="*/ 2 w 52"/>
                <a:gd name="T9" fmla="*/ 0 h 73"/>
              </a:gdLst>
              <a:ahLst/>
              <a:cxnLst>
                <a:cxn ang="0">
                  <a:pos x="T0" y="T1"/>
                </a:cxn>
                <a:cxn ang="0">
                  <a:pos x="T2" y="T3"/>
                </a:cxn>
                <a:cxn ang="0">
                  <a:pos x="T4" y="T5"/>
                </a:cxn>
                <a:cxn ang="0">
                  <a:pos x="T6" y="T7"/>
                </a:cxn>
                <a:cxn ang="0">
                  <a:pos x="T8" y="T9"/>
                </a:cxn>
              </a:cxnLst>
              <a:rect l="0" t="0" r="r" b="b"/>
              <a:pathLst>
                <a:path w="52" h="73">
                  <a:moveTo>
                    <a:pt x="2" y="0"/>
                  </a:moveTo>
                  <a:lnTo>
                    <a:pt x="52" y="26"/>
                  </a:lnTo>
                  <a:lnTo>
                    <a:pt x="49" y="73"/>
                  </a:lnTo>
                  <a:lnTo>
                    <a:pt x="0" y="47"/>
                  </a:lnTo>
                  <a:lnTo>
                    <a:pt x="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79" name="Freeform 746"/>
            <p:cNvSpPr/>
            <p:nvPr/>
          </p:nvSpPr>
          <p:spPr bwMode="auto">
            <a:xfrm>
              <a:off x="2198462" y="4137839"/>
              <a:ext cx="228900" cy="74204"/>
            </a:xfrm>
            <a:custGeom>
              <a:avLst/>
              <a:gdLst>
                <a:gd name="T0" fmla="*/ 133 w 182"/>
                <a:gd name="T1" fmla="*/ 0 h 59"/>
                <a:gd name="T2" fmla="*/ 182 w 182"/>
                <a:gd name="T3" fmla="*/ 26 h 59"/>
                <a:gd name="T4" fmla="*/ 52 w 182"/>
                <a:gd name="T5" fmla="*/ 59 h 59"/>
                <a:gd name="T6" fmla="*/ 0 w 182"/>
                <a:gd name="T7" fmla="*/ 33 h 59"/>
                <a:gd name="T8" fmla="*/ 133 w 182"/>
                <a:gd name="T9" fmla="*/ 0 h 59"/>
              </a:gdLst>
              <a:ahLst/>
              <a:cxnLst>
                <a:cxn ang="0">
                  <a:pos x="T0" y="T1"/>
                </a:cxn>
                <a:cxn ang="0">
                  <a:pos x="T2" y="T3"/>
                </a:cxn>
                <a:cxn ang="0">
                  <a:pos x="T4" y="T5"/>
                </a:cxn>
                <a:cxn ang="0">
                  <a:pos x="T6" y="T7"/>
                </a:cxn>
                <a:cxn ang="0">
                  <a:pos x="T8" y="T9"/>
                </a:cxn>
              </a:cxnLst>
              <a:rect l="0" t="0" r="r" b="b"/>
              <a:pathLst>
                <a:path w="182" h="59">
                  <a:moveTo>
                    <a:pt x="133" y="0"/>
                  </a:moveTo>
                  <a:lnTo>
                    <a:pt x="182" y="26"/>
                  </a:lnTo>
                  <a:lnTo>
                    <a:pt x="52" y="59"/>
                  </a:lnTo>
                  <a:lnTo>
                    <a:pt x="0" y="33"/>
                  </a:lnTo>
                  <a:lnTo>
                    <a:pt x="13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0" name="Freeform 747"/>
            <p:cNvSpPr/>
            <p:nvPr/>
          </p:nvSpPr>
          <p:spPr bwMode="auto">
            <a:xfrm>
              <a:off x="2198462" y="4137839"/>
              <a:ext cx="228900" cy="74204"/>
            </a:xfrm>
            <a:custGeom>
              <a:avLst/>
              <a:gdLst>
                <a:gd name="T0" fmla="*/ 133 w 182"/>
                <a:gd name="T1" fmla="*/ 0 h 59"/>
                <a:gd name="T2" fmla="*/ 182 w 182"/>
                <a:gd name="T3" fmla="*/ 26 h 59"/>
                <a:gd name="T4" fmla="*/ 52 w 182"/>
                <a:gd name="T5" fmla="*/ 59 h 59"/>
                <a:gd name="T6" fmla="*/ 0 w 182"/>
                <a:gd name="T7" fmla="*/ 33 h 59"/>
                <a:gd name="T8" fmla="*/ 133 w 182"/>
                <a:gd name="T9" fmla="*/ 0 h 59"/>
              </a:gdLst>
              <a:ahLst/>
              <a:cxnLst>
                <a:cxn ang="0">
                  <a:pos x="T0" y="T1"/>
                </a:cxn>
                <a:cxn ang="0">
                  <a:pos x="T2" y="T3"/>
                </a:cxn>
                <a:cxn ang="0">
                  <a:pos x="T4" y="T5"/>
                </a:cxn>
                <a:cxn ang="0">
                  <a:pos x="T6" y="T7"/>
                </a:cxn>
                <a:cxn ang="0">
                  <a:pos x="T8" y="T9"/>
                </a:cxn>
              </a:cxnLst>
              <a:rect l="0" t="0" r="r" b="b"/>
              <a:pathLst>
                <a:path w="182" h="59">
                  <a:moveTo>
                    <a:pt x="133" y="0"/>
                  </a:moveTo>
                  <a:lnTo>
                    <a:pt x="182" y="26"/>
                  </a:lnTo>
                  <a:lnTo>
                    <a:pt x="52" y="59"/>
                  </a:lnTo>
                  <a:lnTo>
                    <a:pt x="0" y="33"/>
                  </a:lnTo>
                  <a:lnTo>
                    <a:pt x="13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81" name="Freeform 748"/>
            <p:cNvSpPr/>
            <p:nvPr/>
          </p:nvSpPr>
          <p:spPr bwMode="auto">
            <a:xfrm>
              <a:off x="2193431" y="4179343"/>
              <a:ext cx="70431" cy="106904"/>
            </a:xfrm>
            <a:custGeom>
              <a:avLst/>
              <a:gdLst>
                <a:gd name="T0" fmla="*/ 4 w 56"/>
                <a:gd name="T1" fmla="*/ 0 h 85"/>
                <a:gd name="T2" fmla="*/ 56 w 56"/>
                <a:gd name="T3" fmla="*/ 26 h 85"/>
                <a:gd name="T4" fmla="*/ 52 w 56"/>
                <a:gd name="T5" fmla="*/ 85 h 85"/>
                <a:gd name="T6" fmla="*/ 0 w 56"/>
                <a:gd name="T7" fmla="*/ 62 h 85"/>
                <a:gd name="T8" fmla="*/ 4 w 56"/>
                <a:gd name="T9" fmla="*/ 0 h 85"/>
              </a:gdLst>
              <a:ahLst/>
              <a:cxnLst>
                <a:cxn ang="0">
                  <a:pos x="T0" y="T1"/>
                </a:cxn>
                <a:cxn ang="0">
                  <a:pos x="T2" y="T3"/>
                </a:cxn>
                <a:cxn ang="0">
                  <a:pos x="T4" y="T5"/>
                </a:cxn>
                <a:cxn ang="0">
                  <a:pos x="T6" y="T7"/>
                </a:cxn>
                <a:cxn ang="0">
                  <a:pos x="T8" y="T9"/>
                </a:cxn>
              </a:cxnLst>
              <a:rect l="0" t="0" r="r" b="b"/>
              <a:pathLst>
                <a:path w="56" h="85">
                  <a:moveTo>
                    <a:pt x="4" y="0"/>
                  </a:moveTo>
                  <a:lnTo>
                    <a:pt x="56" y="26"/>
                  </a:lnTo>
                  <a:lnTo>
                    <a:pt x="52" y="85"/>
                  </a:lnTo>
                  <a:lnTo>
                    <a:pt x="0" y="62"/>
                  </a:lnTo>
                  <a:lnTo>
                    <a:pt x="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2" name="Freeform 749"/>
            <p:cNvSpPr/>
            <p:nvPr/>
          </p:nvSpPr>
          <p:spPr bwMode="auto">
            <a:xfrm>
              <a:off x="2193431" y="4179343"/>
              <a:ext cx="70431" cy="106904"/>
            </a:xfrm>
            <a:custGeom>
              <a:avLst/>
              <a:gdLst>
                <a:gd name="T0" fmla="*/ 4 w 56"/>
                <a:gd name="T1" fmla="*/ 0 h 85"/>
                <a:gd name="T2" fmla="*/ 56 w 56"/>
                <a:gd name="T3" fmla="*/ 26 h 85"/>
                <a:gd name="T4" fmla="*/ 52 w 56"/>
                <a:gd name="T5" fmla="*/ 85 h 85"/>
                <a:gd name="T6" fmla="*/ 0 w 56"/>
                <a:gd name="T7" fmla="*/ 62 h 85"/>
                <a:gd name="T8" fmla="*/ 4 w 56"/>
                <a:gd name="T9" fmla="*/ 0 h 85"/>
              </a:gdLst>
              <a:ahLst/>
              <a:cxnLst>
                <a:cxn ang="0">
                  <a:pos x="T0" y="T1"/>
                </a:cxn>
                <a:cxn ang="0">
                  <a:pos x="T2" y="T3"/>
                </a:cxn>
                <a:cxn ang="0">
                  <a:pos x="T4" y="T5"/>
                </a:cxn>
                <a:cxn ang="0">
                  <a:pos x="T6" y="T7"/>
                </a:cxn>
                <a:cxn ang="0">
                  <a:pos x="T8" y="T9"/>
                </a:cxn>
              </a:cxnLst>
              <a:rect l="0" t="0" r="r" b="b"/>
              <a:pathLst>
                <a:path w="56" h="85">
                  <a:moveTo>
                    <a:pt x="4" y="0"/>
                  </a:moveTo>
                  <a:lnTo>
                    <a:pt x="56" y="26"/>
                  </a:lnTo>
                  <a:lnTo>
                    <a:pt x="52" y="85"/>
                  </a:lnTo>
                  <a:lnTo>
                    <a:pt x="0" y="62"/>
                  </a:lnTo>
                  <a:lnTo>
                    <a:pt x="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83" name="Freeform 750"/>
            <p:cNvSpPr/>
            <p:nvPr/>
          </p:nvSpPr>
          <p:spPr bwMode="auto">
            <a:xfrm>
              <a:off x="2193431" y="4257320"/>
              <a:ext cx="207520" cy="103131"/>
            </a:xfrm>
            <a:custGeom>
              <a:avLst/>
              <a:gdLst>
                <a:gd name="T0" fmla="*/ 0 w 165"/>
                <a:gd name="T1" fmla="*/ 0 h 82"/>
                <a:gd name="T2" fmla="*/ 52 w 165"/>
                <a:gd name="T3" fmla="*/ 23 h 82"/>
                <a:gd name="T4" fmla="*/ 165 w 165"/>
                <a:gd name="T5" fmla="*/ 82 h 82"/>
                <a:gd name="T6" fmla="*/ 115 w 165"/>
                <a:gd name="T7" fmla="*/ 61 h 82"/>
                <a:gd name="T8" fmla="*/ 0 w 165"/>
                <a:gd name="T9" fmla="*/ 0 h 82"/>
              </a:gdLst>
              <a:ahLst/>
              <a:cxnLst>
                <a:cxn ang="0">
                  <a:pos x="T0" y="T1"/>
                </a:cxn>
                <a:cxn ang="0">
                  <a:pos x="T2" y="T3"/>
                </a:cxn>
                <a:cxn ang="0">
                  <a:pos x="T4" y="T5"/>
                </a:cxn>
                <a:cxn ang="0">
                  <a:pos x="T6" y="T7"/>
                </a:cxn>
                <a:cxn ang="0">
                  <a:pos x="T8" y="T9"/>
                </a:cxn>
              </a:cxnLst>
              <a:rect l="0" t="0" r="r" b="b"/>
              <a:pathLst>
                <a:path w="165" h="82">
                  <a:moveTo>
                    <a:pt x="0" y="0"/>
                  </a:moveTo>
                  <a:lnTo>
                    <a:pt x="52" y="23"/>
                  </a:lnTo>
                  <a:lnTo>
                    <a:pt x="165" y="82"/>
                  </a:lnTo>
                  <a:lnTo>
                    <a:pt x="115" y="6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4" name="Freeform 751"/>
            <p:cNvSpPr/>
            <p:nvPr/>
          </p:nvSpPr>
          <p:spPr bwMode="auto">
            <a:xfrm>
              <a:off x="2193431" y="4257320"/>
              <a:ext cx="207520" cy="103131"/>
            </a:xfrm>
            <a:custGeom>
              <a:avLst/>
              <a:gdLst>
                <a:gd name="T0" fmla="*/ 0 w 165"/>
                <a:gd name="T1" fmla="*/ 0 h 82"/>
                <a:gd name="T2" fmla="*/ 52 w 165"/>
                <a:gd name="T3" fmla="*/ 23 h 82"/>
                <a:gd name="T4" fmla="*/ 165 w 165"/>
                <a:gd name="T5" fmla="*/ 82 h 82"/>
                <a:gd name="T6" fmla="*/ 115 w 165"/>
                <a:gd name="T7" fmla="*/ 61 h 82"/>
                <a:gd name="T8" fmla="*/ 0 w 165"/>
                <a:gd name="T9" fmla="*/ 0 h 82"/>
              </a:gdLst>
              <a:ahLst/>
              <a:cxnLst>
                <a:cxn ang="0">
                  <a:pos x="T0" y="T1"/>
                </a:cxn>
                <a:cxn ang="0">
                  <a:pos x="T2" y="T3"/>
                </a:cxn>
                <a:cxn ang="0">
                  <a:pos x="T4" y="T5"/>
                </a:cxn>
                <a:cxn ang="0">
                  <a:pos x="T6" y="T7"/>
                </a:cxn>
                <a:cxn ang="0">
                  <a:pos x="T8" y="T9"/>
                </a:cxn>
              </a:cxnLst>
              <a:rect l="0" t="0" r="r" b="b"/>
              <a:pathLst>
                <a:path w="165" h="82">
                  <a:moveTo>
                    <a:pt x="0" y="0"/>
                  </a:moveTo>
                  <a:lnTo>
                    <a:pt x="52" y="23"/>
                  </a:lnTo>
                  <a:lnTo>
                    <a:pt x="165" y="82"/>
                  </a:lnTo>
                  <a:lnTo>
                    <a:pt x="115" y="6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85" name="Freeform 752"/>
            <p:cNvSpPr/>
            <p:nvPr/>
          </p:nvSpPr>
          <p:spPr bwMode="auto">
            <a:xfrm>
              <a:off x="2326746" y="4334040"/>
              <a:ext cx="74204" cy="83008"/>
            </a:xfrm>
            <a:custGeom>
              <a:avLst/>
              <a:gdLst>
                <a:gd name="T0" fmla="*/ 9 w 59"/>
                <a:gd name="T1" fmla="*/ 0 h 66"/>
                <a:gd name="T2" fmla="*/ 59 w 59"/>
                <a:gd name="T3" fmla="*/ 21 h 66"/>
                <a:gd name="T4" fmla="*/ 49 w 59"/>
                <a:gd name="T5" fmla="*/ 66 h 66"/>
                <a:gd name="T6" fmla="*/ 0 w 59"/>
                <a:gd name="T7" fmla="*/ 45 h 66"/>
                <a:gd name="T8" fmla="*/ 9 w 59"/>
                <a:gd name="T9" fmla="*/ 0 h 66"/>
              </a:gdLst>
              <a:ahLst/>
              <a:cxnLst>
                <a:cxn ang="0">
                  <a:pos x="T0" y="T1"/>
                </a:cxn>
                <a:cxn ang="0">
                  <a:pos x="T2" y="T3"/>
                </a:cxn>
                <a:cxn ang="0">
                  <a:pos x="T4" y="T5"/>
                </a:cxn>
                <a:cxn ang="0">
                  <a:pos x="T6" y="T7"/>
                </a:cxn>
                <a:cxn ang="0">
                  <a:pos x="T8" y="T9"/>
                </a:cxn>
              </a:cxnLst>
              <a:rect l="0" t="0" r="r" b="b"/>
              <a:pathLst>
                <a:path w="59" h="66">
                  <a:moveTo>
                    <a:pt x="9" y="0"/>
                  </a:moveTo>
                  <a:lnTo>
                    <a:pt x="59" y="21"/>
                  </a:lnTo>
                  <a:lnTo>
                    <a:pt x="49" y="66"/>
                  </a:lnTo>
                  <a:lnTo>
                    <a:pt x="0" y="45"/>
                  </a:lnTo>
                  <a:lnTo>
                    <a:pt x="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6" name="Freeform 753"/>
            <p:cNvSpPr/>
            <p:nvPr/>
          </p:nvSpPr>
          <p:spPr bwMode="auto">
            <a:xfrm>
              <a:off x="2326746" y="4334040"/>
              <a:ext cx="74204" cy="83008"/>
            </a:xfrm>
            <a:custGeom>
              <a:avLst/>
              <a:gdLst>
                <a:gd name="T0" fmla="*/ 9 w 59"/>
                <a:gd name="T1" fmla="*/ 0 h 66"/>
                <a:gd name="T2" fmla="*/ 59 w 59"/>
                <a:gd name="T3" fmla="*/ 21 h 66"/>
                <a:gd name="T4" fmla="*/ 49 w 59"/>
                <a:gd name="T5" fmla="*/ 66 h 66"/>
                <a:gd name="T6" fmla="*/ 0 w 59"/>
                <a:gd name="T7" fmla="*/ 45 h 66"/>
                <a:gd name="T8" fmla="*/ 9 w 59"/>
                <a:gd name="T9" fmla="*/ 0 h 66"/>
              </a:gdLst>
              <a:ahLst/>
              <a:cxnLst>
                <a:cxn ang="0">
                  <a:pos x="T0" y="T1"/>
                </a:cxn>
                <a:cxn ang="0">
                  <a:pos x="T2" y="T3"/>
                </a:cxn>
                <a:cxn ang="0">
                  <a:pos x="T4" y="T5"/>
                </a:cxn>
                <a:cxn ang="0">
                  <a:pos x="T6" y="T7"/>
                </a:cxn>
                <a:cxn ang="0">
                  <a:pos x="T8" y="T9"/>
                </a:cxn>
              </a:cxnLst>
              <a:rect l="0" t="0" r="r" b="b"/>
              <a:pathLst>
                <a:path w="59" h="66">
                  <a:moveTo>
                    <a:pt x="9" y="0"/>
                  </a:moveTo>
                  <a:lnTo>
                    <a:pt x="59" y="21"/>
                  </a:lnTo>
                  <a:lnTo>
                    <a:pt x="49" y="66"/>
                  </a:lnTo>
                  <a:lnTo>
                    <a:pt x="0" y="45"/>
                  </a:lnTo>
                  <a:lnTo>
                    <a:pt x="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87" name="Freeform 754"/>
            <p:cNvSpPr/>
            <p:nvPr/>
          </p:nvSpPr>
          <p:spPr bwMode="auto">
            <a:xfrm>
              <a:off x="2154442" y="4390636"/>
              <a:ext cx="233931" cy="38989"/>
            </a:xfrm>
            <a:custGeom>
              <a:avLst/>
              <a:gdLst>
                <a:gd name="T0" fmla="*/ 137 w 186"/>
                <a:gd name="T1" fmla="*/ 0 h 31"/>
                <a:gd name="T2" fmla="*/ 186 w 186"/>
                <a:gd name="T3" fmla="*/ 21 h 31"/>
                <a:gd name="T4" fmla="*/ 54 w 186"/>
                <a:gd name="T5" fmla="*/ 31 h 31"/>
                <a:gd name="T6" fmla="*/ 0 w 186"/>
                <a:gd name="T7" fmla="*/ 12 h 31"/>
                <a:gd name="T8" fmla="*/ 137 w 186"/>
                <a:gd name="T9" fmla="*/ 0 h 31"/>
              </a:gdLst>
              <a:ahLst/>
              <a:cxnLst>
                <a:cxn ang="0">
                  <a:pos x="T0" y="T1"/>
                </a:cxn>
                <a:cxn ang="0">
                  <a:pos x="T2" y="T3"/>
                </a:cxn>
                <a:cxn ang="0">
                  <a:pos x="T4" y="T5"/>
                </a:cxn>
                <a:cxn ang="0">
                  <a:pos x="T6" y="T7"/>
                </a:cxn>
                <a:cxn ang="0">
                  <a:pos x="T8" y="T9"/>
                </a:cxn>
              </a:cxnLst>
              <a:rect l="0" t="0" r="r" b="b"/>
              <a:pathLst>
                <a:path w="186" h="31">
                  <a:moveTo>
                    <a:pt x="137" y="0"/>
                  </a:moveTo>
                  <a:lnTo>
                    <a:pt x="186" y="21"/>
                  </a:lnTo>
                  <a:lnTo>
                    <a:pt x="54" y="31"/>
                  </a:lnTo>
                  <a:lnTo>
                    <a:pt x="0" y="12"/>
                  </a:lnTo>
                  <a:lnTo>
                    <a:pt x="13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8" name="Freeform 755"/>
            <p:cNvSpPr/>
            <p:nvPr/>
          </p:nvSpPr>
          <p:spPr bwMode="auto">
            <a:xfrm>
              <a:off x="2154442" y="4390636"/>
              <a:ext cx="233931" cy="38989"/>
            </a:xfrm>
            <a:custGeom>
              <a:avLst/>
              <a:gdLst>
                <a:gd name="T0" fmla="*/ 137 w 186"/>
                <a:gd name="T1" fmla="*/ 0 h 31"/>
                <a:gd name="T2" fmla="*/ 186 w 186"/>
                <a:gd name="T3" fmla="*/ 21 h 31"/>
                <a:gd name="T4" fmla="*/ 54 w 186"/>
                <a:gd name="T5" fmla="*/ 31 h 31"/>
                <a:gd name="T6" fmla="*/ 0 w 186"/>
                <a:gd name="T7" fmla="*/ 12 h 31"/>
                <a:gd name="T8" fmla="*/ 137 w 186"/>
                <a:gd name="T9" fmla="*/ 0 h 31"/>
              </a:gdLst>
              <a:ahLst/>
              <a:cxnLst>
                <a:cxn ang="0">
                  <a:pos x="T0" y="T1"/>
                </a:cxn>
                <a:cxn ang="0">
                  <a:pos x="T2" y="T3"/>
                </a:cxn>
                <a:cxn ang="0">
                  <a:pos x="T4" y="T5"/>
                </a:cxn>
                <a:cxn ang="0">
                  <a:pos x="T6" y="T7"/>
                </a:cxn>
                <a:cxn ang="0">
                  <a:pos x="T8" y="T9"/>
                </a:cxn>
              </a:cxnLst>
              <a:rect l="0" t="0" r="r" b="b"/>
              <a:pathLst>
                <a:path w="186" h="31">
                  <a:moveTo>
                    <a:pt x="137" y="0"/>
                  </a:moveTo>
                  <a:lnTo>
                    <a:pt x="186" y="21"/>
                  </a:lnTo>
                  <a:lnTo>
                    <a:pt x="54" y="31"/>
                  </a:lnTo>
                  <a:lnTo>
                    <a:pt x="0" y="12"/>
                  </a:lnTo>
                  <a:lnTo>
                    <a:pt x="13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89" name="Freeform 756"/>
            <p:cNvSpPr/>
            <p:nvPr/>
          </p:nvSpPr>
          <p:spPr bwMode="auto">
            <a:xfrm>
              <a:off x="2133061" y="4405728"/>
              <a:ext cx="89296" cy="94327"/>
            </a:xfrm>
            <a:custGeom>
              <a:avLst/>
              <a:gdLst>
                <a:gd name="T0" fmla="*/ 17 w 71"/>
                <a:gd name="T1" fmla="*/ 0 h 75"/>
                <a:gd name="T2" fmla="*/ 71 w 71"/>
                <a:gd name="T3" fmla="*/ 19 h 75"/>
                <a:gd name="T4" fmla="*/ 57 w 71"/>
                <a:gd name="T5" fmla="*/ 75 h 75"/>
                <a:gd name="T6" fmla="*/ 0 w 71"/>
                <a:gd name="T7" fmla="*/ 59 h 75"/>
                <a:gd name="T8" fmla="*/ 17 w 71"/>
                <a:gd name="T9" fmla="*/ 0 h 75"/>
              </a:gdLst>
              <a:ahLst/>
              <a:cxnLst>
                <a:cxn ang="0">
                  <a:pos x="T0" y="T1"/>
                </a:cxn>
                <a:cxn ang="0">
                  <a:pos x="T2" y="T3"/>
                </a:cxn>
                <a:cxn ang="0">
                  <a:pos x="T4" y="T5"/>
                </a:cxn>
                <a:cxn ang="0">
                  <a:pos x="T6" y="T7"/>
                </a:cxn>
                <a:cxn ang="0">
                  <a:pos x="T8" y="T9"/>
                </a:cxn>
              </a:cxnLst>
              <a:rect l="0" t="0" r="r" b="b"/>
              <a:pathLst>
                <a:path w="71" h="75">
                  <a:moveTo>
                    <a:pt x="17" y="0"/>
                  </a:moveTo>
                  <a:lnTo>
                    <a:pt x="71" y="19"/>
                  </a:lnTo>
                  <a:lnTo>
                    <a:pt x="57" y="75"/>
                  </a:lnTo>
                  <a:lnTo>
                    <a:pt x="0" y="59"/>
                  </a:lnTo>
                  <a:lnTo>
                    <a:pt x="1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0" name="Freeform 757"/>
            <p:cNvSpPr/>
            <p:nvPr/>
          </p:nvSpPr>
          <p:spPr bwMode="auto">
            <a:xfrm>
              <a:off x="2133061" y="4405728"/>
              <a:ext cx="89296" cy="94327"/>
            </a:xfrm>
            <a:custGeom>
              <a:avLst/>
              <a:gdLst>
                <a:gd name="T0" fmla="*/ 17 w 71"/>
                <a:gd name="T1" fmla="*/ 0 h 75"/>
                <a:gd name="T2" fmla="*/ 71 w 71"/>
                <a:gd name="T3" fmla="*/ 19 h 75"/>
                <a:gd name="T4" fmla="*/ 57 w 71"/>
                <a:gd name="T5" fmla="*/ 75 h 75"/>
                <a:gd name="T6" fmla="*/ 0 w 71"/>
                <a:gd name="T7" fmla="*/ 59 h 75"/>
                <a:gd name="T8" fmla="*/ 17 w 71"/>
                <a:gd name="T9" fmla="*/ 0 h 75"/>
              </a:gdLst>
              <a:ahLst/>
              <a:cxnLst>
                <a:cxn ang="0">
                  <a:pos x="T0" y="T1"/>
                </a:cxn>
                <a:cxn ang="0">
                  <a:pos x="T2" y="T3"/>
                </a:cxn>
                <a:cxn ang="0">
                  <a:pos x="T4" y="T5"/>
                </a:cxn>
                <a:cxn ang="0">
                  <a:pos x="T6" y="T7"/>
                </a:cxn>
                <a:cxn ang="0">
                  <a:pos x="T8" y="T9"/>
                </a:cxn>
              </a:cxnLst>
              <a:rect l="0" t="0" r="r" b="b"/>
              <a:pathLst>
                <a:path w="71" h="75">
                  <a:moveTo>
                    <a:pt x="17" y="0"/>
                  </a:moveTo>
                  <a:lnTo>
                    <a:pt x="71" y="19"/>
                  </a:lnTo>
                  <a:lnTo>
                    <a:pt x="57" y="75"/>
                  </a:lnTo>
                  <a:lnTo>
                    <a:pt x="0" y="59"/>
                  </a:lnTo>
                  <a:lnTo>
                    <a:pt x="1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91" name="Freeform 758"/>
            <p:cNvSpPr/>
            <p:nvPr/>
          </p:nvSpPr>
          <p:spPr bwMode="auto">
            <a:xfrm>
              <a:off x="2133061" y="4479932"/>
              <a:ext cx="199973" cy="118223"/>
            </a:xfrm>
            <a:custGeom>
              <a:avLst/>
              <a:gdLst>
                <a:gd name="T0" fmla="*/ 0 w 159"/>
                <a:gd name="T1" fmla="*/ 0 h 94"/>
                <a:gd name="T2" fmla="*/ 57 w 159"/>
                <a:gd name="T3" fmla="*/ 16 h 94"/>
                <a:gd name="T4" fmla="*/ 159 w 159"/>
                <a:gd name="T5" fmla="*/ 94 h 94"/>
                <a:gd name="T6" fmla="*/ 107 w 159"/>
                <a:gd name="T7" fmla="*/ 78 h 94"/>
                <a:gd name="T8" fmla="*/ 0 w 159"/>
                <a:gd name="T9" fmla="*/ 0 h 94"/>
              </a:gdLst>
              <a:ahLst/>
              <a:cxnLst>
                <a:cxn ang="0">
                  <a:pos x="T0" y="T1"/>
                </a:cxn>
                <a:cxn ang="0">
                  <a:pos x="T2" y="T3"/>
                </a:cxn>
                <a:cxn ang="0">
                  <a:pos x="T4" y="T5"/>
                </a:cxn>
                <a:cxn ang="0">
                  <a:pos x="T6" y="T7"/>
                </a:cxn>
                <a:cxn ang="0">
                  <a:pos x="T8" y="T9"/>
                </a:cxn>
              </a:cxnLst>
              <a:rect l="0" t="0" r="r" b="b"/>
              <a:pathLst>
                <a:path w="159" h="94">
                  <a:moveTo>
                    <a:pt x="0" y="0"/>
                  </a:moveTo>
                  <a:lnTo>
                    <a:pt x="57" y="16"/>
                  </a:lnTo>
                  <a:lnTo>
                    <a:pt x="159" y="94"/>
                  </a:lnTo>
                  <a:lnTo>
                    <a:pt x="107" y="7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2" name="Freeform 759"/>
            <p:cNvSpPr/>
            <p:nvPr/>
          </p:nvSpPr>
          <p:spPr bwMode="auto">
            <a:xfrm>
              <a:off x="2133061" y="4479932"/>
              <a:ext cx="199973" cy="118223"/>
            </a:xfrm>
            <a:custGeom>
              <a:avLst/>
              <a:gdLst>
                <a:gd name="T0" fmla="*/ 0 w 159"/>
                <a:gd name="T1" fmla="*/ 0 h 94"/>
                <a:gd name="T2" fmla="*/ 57 w 159"/>
                <a:gd name="T3" fmla="*/ 16 h 94"/>
                <a:gd name="T4" fmla="*/ 159 w 159"/>
                <a:gd name="T5" fmla="*/ 94 h 94"/>
                <a:gd name="T6" fmla="*/ 107 w 159"/>
                <a:gd name="T7" fmla="*/ 78 h 94"/>
                <a:gd name="T8" fmla="*/ 0 w 159"/>
                <a:gd name="T9" fmla="*/ 0 h 94"/>
              </a:gdLst>
              <a:ahLst/>
              <a:cxnLst>
                <a:cxn ang="0">
                  <a:pos x="T0" y="T1"/>
                </a:cxn>
                <a:cxn ang="0">
                  <a:pos x="T2" y="T3"/>
                </a:cxn>
                <a:cxn ang="0">
                  <a:pos x="T4" y="T5"/>
                </a:cxn>
                <a:cxn ang="0">
                  <a:pos x="T6" y="T7"/>
                </a:cxn>
                <a:cxn ang="0">
                  <a:pos x="T8" y="T9"/>
                </a:cxn>
              </a:cxnLst>
              <a:rect l="0" t="0" r="r" b="b"/>
              <a:pathLst>
                <a:path w="159" h="94">
                  <a:moveTo>
                    <a:pt x="0" y="0"/>
                  </a:moveTo>
                  <a:lnTo>
                    <a:pt x="57" y="16"/>
                  </a:lnTo>
                  <a:lnTo>
                    <a:pt x="159" y="94"/>
                  </a:lnTo>
                  <a:lnTo>
                    <a:pt x="107" y="7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93" name="Freeform 760"/>
            <p:cNvSpPr/>
            <p:nvPr/>
          </p:nvSpPr>
          <p:spPr bwMode="auto">
            <a:xfrm>
              <a:off x="2243739" y="4578032"/>
              <a:ext cx="89296" cy="74204"/>
            </a:xfrm>
            <a:custGeom>
              <a:avLst/>
              <a:gdLst>
                <a:gd name="T0" fmla="*/ 19 w 71"/>
                <a:gd name="T1" fmla="*/ 0 h 59"/>
                <a:gd name="T2" fmla="*/ 71 w 71"/>
                <a:gd name="T3" fmla="*/ 16 h 59"/>
                <a:gd name="T4" fmla="*/ 52 w 71"/>
                <a:gd name="T5" fmla="*/ 59 h 59"/>
                <a:gd name="T6" fmla="*/ 0 w 71"/>
                <a:gd name="T7" fmla="*/ 45 h 59"/>
                <a:gd name="T8" fmla="*/ 19 w 71"/>
                <a:gd name="T9" fmla="*/ 0 h 59"/>
              </a:gdLst>
              <a:ahLst/>
              <a:cxnLst>
                <a:cxn ang="0">
                  <a:pos x="T0" y="T1"/>
                </a:cxn>
                <a:cxn ang="0">
                  <a:pos x="T2" y="T3"/>
                </a:cxn>
                <a:cxn ang="0">
                  <a:pos x="T4" y="T5"/>
                </a:cxn>
                <a:cxn ang="0">
                  <a:pos x="T6" y="T7"/>
                </a:cxn>
                <a:cxn ang="0">
                  <a:pos x="T8" y="T9"/>
                </a:cxn>
              </a:cxnLst>
              <a:rect l="0" t="0" r="r" b="b"/>
              <a:pathLst>
                <a:path w="71" h="59">
                  <a:moveTo>
                    <a:pt x="19" y="0"/>
                  </a:moveTo>
                  <a:lnTo>
                    <a:pt x="71" y="16"/>
                  </a:lnTo>
                  <a:lnTo>
                    <a:pt x="52" y="59"/>
                  </a:lnTo>
                  <a:lnTo>
                    <a:pt x="0" y="45"/>
                  </a:lnTo>
                  <a:lnTo>
                    <a:pt x="1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4" name="Freeform 761"/>
            <p:cNvSpPr/>
            <p:nvPr/>
          </p:nvSpPr>
          <p:spPr bwMode="auto">
            <a:xfrm>
              <a:off x="2243739" y="4578032"/>
              <a:ext cx="89296" cy="74204"/>
            </a:xfrm>
            <a:custGeom>
              <a:avLst/>
              <a:gdLst>
                <a:gd name="T0" fmla="*/ 19 w 71"/>
                <a:gd name="T1" fmla="*/ 0 h 59"/>
                <a:gd name="T2" fmla="*/ 71 w 71"/>
                <a:gd name="T3" fmla="*/ 16 h 59"/>
                <a:gd name="T4" fmla="*/ 52 w 71"/>
                <a:gd name="T5" fmla="*/ 59 h 59"/>
                <a:gd name="T6" fmla="*/ 0 w 71"/>
                <a:gd name="T7" fmla="*/ 45 h 59"/>
                <a:gd name="T8" fmla="*/ 19 w 71"/>
                <a:gd name="T9" fmla="*/ 0 h 59"/>
              </a:gdLst>
              <a:ahLst/>
              <a:cxnLst>
                <a:cxn ang="0">
                  <a:pos x="T0" y="T1"/>
                </a:cxn>
                <a:cxn ang="0">
                  <a:pos x="T2" y="T3"/>
                </a:cxn>
                <a:cxn ang="0">
                  <a:pos x="T4" y="T5"/>
                </a:cxn>
                <a:cxn ang="0">
                  <a:pos x="T6" y="T7"/>
                </a:cxn>
                <a:cxn ang="0">
                  <a:pos x="T8" y="T9"/>
                </a:cxn>
              </a:cxnLst>
              <a:rect l="0" t="0" r="r" b="b"/>
              <a:pathLst>
                <a:path w="71" h="59">
                  <a:moveTo>
                    <a:pt x="19" y="0"/>
                  </a:moveTo>
                  <a:lnTo>
                    <a:pt x="71" y="16"/>
                  </a:lnTo>
                  <a:lnTo>
                    <a:pt x="52" y="59"/>
                  </a:lnTo>
                  <a:lnTo>
                    <a:pt x="0" y="45"/>
                  </a:lnTo>
                  <a:lnTo>
                    <a:pt x="1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95" name="Freeform 762"/>
            <p:cNvSpPr/>
            <p:nvPr/>
          </p:nvSpPr>
          <p:spPr bwMode="auto">
            <a:xfrm>
              <a:off x="2073950" y="4617021"/>
              <a:ext cx="235189" cy="35215"/>
            </a:xfrm>
            <a:custGeom>
              <a:avLst/>
              <a:gdLst>
                <a:gd name="T0" fmla="*/ 135 w 187"/>
                <a:gd name="T1" fmla="*/ 14 h 28"/>
                <a:gd name="T2" fmla="*/ 187 w 187"/>
                <a:gd name="T3" fmla="*/ 28 h 28"/>
                <a:gd name="T4" fmla="*/ 54 w 187"/>
                <a:gd name="T5" fmla="*/ 14 h 28"/>
                <a:gd name="T6" fmla="*/ 0 w 187"/>
                <a:gd name="T7" fmla="*/ 0 h 28"/>
                <a:gd name="T8" fmla="*/ 135 w 187"/>
                <a:gd name="T9" fmla="*/ 14 h 28"/>
              </a:gdLst>
              <a:ahLst/>
              <a:cxnLst>
                <a:cxn ang="0">
                  <a:pos x="T0" y="T1"/>
                </a:cxn>
                <a:cxn ang="0">
                  <a:pos x="T2" y="T3"/>
                </a:cxn>
                <a:cxn ang="0">
                  <a:pos x="T4" y="T5"/>
                </a:cxn>
                <a:cxn ang="0">
                  <a:pos x="T6" y="T7"/>
                </a:cxn>
                <a:cxn ang="0">
                  <a:pos x="T8" y="T9"/>
                </a:cxn>
              </a:cxnLst>
              <a:rect l="0" t="0" r="r" b="b"/>
              <a:pathLst>
                <a:path w="187" h="28">
                  <a:moveTo>
                    <a:pt x="135" y="14"/>
                  </a:moveTo>
                  <a:lnTo>
                    <a:pt x="187" y="28"/>
                  </a:lnTo>
                  <a:lnTo>
                    <a:pt x="54" y="14"/>
                  </a:lnTo>
                  <a:lnTo>
                    <a:pt x="0" y="0"/>
                  </a:lnTo>
                  <a:lnTo>
                    <a:pt x="135" y="14"/>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6" name="Freeform 763"/>
            <p:cNvSpPr/>
            <p:nvPr/>
          </p:nvSpPr>
          <p:spPr bwMode="auto">
            <a:xfrm>
              <a:off x="2073950" y="4617021"/>
              <a:ext cx="235189" cy="35215"/>
            </a:xfrm>
            <a:custGeom>
              <a:avLst/>
              <a:gdLst>
                <a:gd name="T0" fmla="*/ 135 w 187"/>
                <a:gd name="T1" fmla="*/ 14 h 28"/>
                <a:gd name="T2" fmla="*/ 187 w 187"/>
                <a:gd name="T3" fmla="*/ 28 h 28"/>
                <a:gd name="T4" fmla="*/ 54 w 187"/>
                <a:gd name="T5" fmla="*/ 14 h 28"/>
                <a:gd name="T6" fmla="*/ 0 w 187"/>
                <a:gd name="T7" fmla="*/ 0 h 28"/>
                <a:gd name="T8" fmla="*/ 135 w 187"/>
                <a:gd name="T9" fmla="*/ 14 h 28"/>
              </a:gdLst>
              <a:ahLst/>
              <a:cxnLst>
                <a:cxn ang="0">
                  <a:pos x="T0" y="T1"/>
                </a:cxn>
                <a:cxn ang="0">
                  <a:pos x="T2" y="T3"/>
                </a:cxn>
                <a:cxn ang="0">
                  <a:pos x="T4" y="T5"/>
                </a:cxn>
                <a:cxn ang="0">
                  <a:pos x="T6" y="T7"/>
                </a:cxn>
                <a:cxn ang="0">
                  <a:pos x="T8" y="T9"/>
                </a:cxn>
              </a:cxnLst>
              <a:rect l="0" t="0" r="r" b="b"/>
              <a:pathLst>
                <a:path w="187" h="28">
                  <a:moveTo>
                    <a:pt x="135" y="14"/>
                  </a:moveTo>
                  <a:lnTo>
                    <a:pt x="187" y="28"/>
                  </a:lnTo>
                  <a:lnTo>
                    <a:pt x="54" y="14"/>
                  </a:lnTo>
                  <a:lnTo>
                    <a:pt x="0" y="0"/>
                  </a:lnTo>
                  <a:lnTo>
                    <a:pt x="135" y="14"/>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97" name="Freeform 764"/>
            <p:cNvSpPr/>
            <p:nvPr/>
          </p:nvSpPr>
          <p:spPr bwMode="auto">
            <a:xfrm>
              <a:off x="2041250" y="4617021"/>
              <a:ext cx="100616" cy="85523"/>
            </a:xfrm>
            <a:custGeom>
              <a:avLst/>
              <a:gdLst>
                <a:gd name="T0" fmla="*/ 26 w 80"/>
                <a:gd name="T1" fmla="*/ 0 h 68"/>
                <a:gd name="T2" fmla="*/ 80 w 80"/>
                <a:gd name="T3" fmla="*/ 14 h 68"/>
                <a:gd name="T4" fmla="*/ 57 w 80"/>
                <a:gd name="T5" fmla="*/ 68 h 68"/>
                <a:gd name="T6" fmla="*/ 0 w 80"/>
                <a:gd name="T7" fmla="*/ 56 h 68"/>
                <a:gd name="T8" fmla="*/ 26 w 80"/>
                <a:gd name="T9" fmla="*/ 0 h 68"/>
              </a:gdLst>
              <a:ahLst/>
              <a:cxnLst>
                <a:cxn ang="0">
                  <a:pos x="T0" y="T1"/>
                </a:cxn>
                <a:cxn ang="0">
                  <a:pos x="T2" y="T3"/>
                </a:cxn>
                <a:cxn ang="0">
                  <a:pos x="T4" y="T5"/>
                </a:cxn>
                <a:cxn ang="0">
                  <a:pos x="T6" y="T7"/>
                </a:cxn>
                <a:cxn ang="0">
                  <a:pos x="T8" y="T9"/>
                </a:cxn>
              </a:cxnLst>
              <a:rect l="0" t="0" r="r" b="b"/>
              <a:pathLst>
                <a:path w="80" h="68">
                  <a:moveTo>
                    <a:pt x="26" y="0"/>
                  </a:moveTo>
                  <a:lnTo>
                    <a:pt x="80" y="14"/>
                  </a:lnTo>
                  <a:lnTo>
                    <a:pt x="57" y="68"/>
                  </a:lnTo>
                  <a:lnTo>
                    <a:pt x="0" y="56"/>
                  </a:lnTo>
                  <a:lnTo>
                    <a:pt x="26"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8" name="Freeform 765"/>
            <p:cNvSpPr/>
            <p:nvPr/>
          </p:nvSpPr>
          <p:spPr bwMode="auto">
            <a:xfrm>
              <a:off x="2041250" y="4617021"/>
              <a:ext cx="100616" cy="85523"/>
            </a:xfrm>
            <a:custGeom>
              <a:avLst/>
              <a:gdLst>
                <a:gd name="T0" fmla="*/ 26 w 80"/>
                <a:gd name="T1" fmla="*/ 0 h 68"/>
                <a:gd name="T2" fmla="*/ 80 w 80"/>
                <a:gd name="T3" fmla="*/ 14 h 68"/>
                <a:gd name="T4" fmla="*/ 57 w 80"/>
                <a:gd name="T5" fmla="*/ 68 h 68"/>
                <a:gd name="T6" fmla="*/ 0 w 80"/>
                <a:gd name="T7" fmla="*/ 56 h 68"/>
                <a:gd name="T8" fmla="*/ 26 w 80"/>
                <a:gd name="T9" fmla="*/ 0 h 68"/>
              </a:gdLst>
              <a:ahLst/>
              <a:cxnLst>
                <a:cxn ang="0">
                  <a:pos x="T0" y="T1"/>
                </a:cxn>
                <a:cxn ang="0">
                  <a:pos x="T2" y="T3"/>
                </a:cxn>
                <a:cxn ang="0">
                  <a:pos x="T4" y="T5"/>
                </a:cxn>
                <a:cxn ang="0">
                  <a:pos x="T6" y="T7"/>
                </a:cxn>
                <a:cxn ang="0">
                  <a:pos x="T8" y="T9"/>
                </a:cxn>
              </a:cxnLst>
              <a:rect l="0" t="0" r="r" b="b"/>
              <a:pathLst>
                <a:path w="80" h="68">
                  <a:moveTo>
                    <a:pt x="26" y="0"/>
                  </a:moveTo>
                  <a:lnTo>
                    <a:pt x="80" y="14"/>
                  </a:lnTo>
                  <a:lnTo>
                    <a:pt x="57" y="68"/>
                  </a:lnTo>
                  <a:lnTo>
                    <a:pt x="0" y="56"/>
                  </a:lnTo>
                  <a:lnTo>
                    <a:pt x="26"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99" name="Freeform 766"/>
            <p:cNvSpPr/>
            <p:nvPr/>
          </p:nvSpPr>
          <p:spPr bwMode="auto">
            <a:xfrm>
              <a:off x="2041250" y="4687452"/>
              <a:ext cx="181108" cy="133316"/>
            </a:xfrm>
            <a:custGeom>
              <a:avLst/>
              <a:gdLst>
                <a:gd name="T0" fmla="*/ 0 w 144"/>
                <a:gd name="T1" fmla="*/ 0 h 106"/>
                <a:gd name="T2" fmla="*/ 57 w 144"/>
                <a:gd name="T3" fmla="*/ 12 h 106"/>
                <a:gd name="T4" fmla="*/ 144 w 144"/>
                <a:gd name="T5" fmla="*/ 106 h 106"/>
                <a:gd name="T6" fmla="*/ 90 w 144"/>
                <a:gd name="T7" fmla="*/ 97 h 106"/>
                <a:gd name="T8" fmla="*/ 0 w 144"/>
                <a:gd name="T9" fmla="*/ 0 h 106"/>
              </a:gdLst>
              <a:ahLst/>
              <a:cxnLst>
                <a:cxn ang="0">
                  <a:pos x="T0" y="T1"/>
                </a:cxn>
                <a:cxn ang="0">
                  <a:pos x="T2" y="T3"/>
                </a:cxn>
                <a:cxn ang="0">
                  <a:pos x="T4" y="T5"/>
                </a:cxn>
                <a:cxn ang="0">
                  <a:pos x="T6" y="T7"/>
                </a:cxn>
                <a:cxn ang="0">
                  <a:pos x="T8" y="T9"/>
                </a:cxn>
              </a:cxnLst>
              <a:rect l="0" t="0" r="r" b="b"/>
              <a:pathLst>
                <a:path w="144" h="106">
                  <a:moveTo>
                    <a:pt x="0" y="0"/>
                  </a:moveTo>
                  <a:lnTo>
                    <a:pt x="57" y="12"/>
                  </a:lnTo>
                  <a:lnTo>
                    <a:pt x="144" y="106"/>
                  </a:lnTo>
                  <a:lnTo>
                    <a:pt x="90" y="9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0" name="Freeform 767"/>
            <p:cNvSpPr/>
            <p:nvPr/>
          </p:nvSpPr>
          <p:spPr bwMode="auto">
            <a:xfrm>
              <a:off x="2041250" y="4687452"/>
              <a:ext cx="181108" cy="133316"/>
            </a:xfrm>
            <a:custGeom>
              <a:avLst/>
              <a:gdLst>
                <a:gd name="T0" fmla="*/ 0 w 144"/>
                <a:gd name="T1" fmla="*/ 0 h 106"/>
                <a:gd name="T2" fmla="*/ 57 w 144"/>
                <a:gd name="T3" fmla="*/ 12 h 106"/>
                <a:gd name="T4" fmla="*/ 144 w 144"/>
                <a:gd name="T5" fmla="*/ 106 h 106"/>
                <a:gd name="T6" fmla="*/ 90 w 144"/>
                <a:gd name="T7" fmla="*/ 97 h 106"/>
                <a:gd name="T8" fmla="*/ 0 w 144"/>
                <a:gd name="T9" fmla="*/ 0 h 106"/>
              </a:gdLst>
              <a:ahLst/>
              <a:cxnLst>
                <a:cxn ang="0">
                  <a:pos x="T0" y="T1"/>
                </a:cxn>
                <a:cxn ang="0">
                  <a:pos x="T2" y="T3"/>
                </a:cxn>
                <a:cxn ang="0">
                  <a:pos x="T4" y="T5"/>
                </a:cxn>
                <a:cxn ang="0">
                  <a:pos x="T6" y="T7"/>
                </a:cxn>
                <a:cxn ang="0">
                  <a:pos x="T8" y="T9"/>
                </a:cxn>
              </a:cxnLst>
              <a:rect l="0" t="0" r="r" b="b"/>
              <a:pathLst>
                <a:path w="144" h="106">
                  <a:moveTo>
                    <a:pt x="0" y="0"/>
                  </a:moveTo>
                  <a:lnTo>
                    <a:pt x="57" y="12"/>
                  </a:lnTo>
                  <a:lnTo>
                    <a:pt x="144" y="106"/>
                  </a:lnTo>
                  <a:lnTo>
                    <a:pt x="90" y="9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01" name="Freeform 768"/>
            <p:cNvSpPr/>
            <p:nvPr/>
          </p:nvSpPr>
          <p:spPr bwMode="auto">
            <a:xfrm>
              <a:off x="-218827" y="3895104"/>
              <a:ext cx="1051432" cy="222612"/>
            </a:xfrm>
            <a:custGeom>
              <a:avLst/>
              <a:gdLst>
                <a:gd name="T0" fmla="*/ 0 w 836"/>
                <a:gd name="T1" fmla="*/ 0 h 177"/>
                <a:gd name="T2" fmla="*/ 111 w 836"/>
                <a:gd name="T3" fmla="*/ 33 h 177"/>
                <a:gd name="T4" fmla="*/ 836 w 836"/>
                <a:gd name="T5" fmla="*/ 177 h 177"/>
                <a:gd name="T6" fmla="*/ 746 w 836"/>
                <a:gd name="T7" fmla="*/ 148 h 177"/>
                <a:gd name="T8" fmla="*/ 0 w 836"/>
                <a:gd name="T9" fmla="*/ 0 h 177"/>
              </a:gdLst>
              <a:ahLst/>
              <a:cxnLst>
                <a:cxn ang="0">
                  <a:pos x="T0" y="T1"/>
                </a:cxn>
                <a:cxn ang="0">
                  <a:pos x="T2" y="T3"/>
                </a:cxn>
                <a:cxn ang="0">
                  <a:pos x="T4" y="T5"/>
                </a:cxn>
                <a:cxn ang="0">
                  <a:pos x="T6" y="T7"/>
                </a:cxn>
                <a:cxn ang="0">
                  <a:pos x="T8" y="T9"/>
                </a:cxn>
              </a:cxnLst>
              <a:rect l="0" t="0" r="r" b="b"/>
              <a:pathLst>
                <a:path w="836" h="177">
                  <a:moveTo>
                    <a:pt x="0" y="0"/>
                  </a:moveTo>
                  <a:lnTo>
                    <a:pt x="111" y="33"/>
                  </a:lnTo>
                  <a:lnTo>
                    <a:pt x="836" y="177"/>
                  </a:lnTo>
                  <a:lnTo>
                    <a:pt x="746" y="14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2" name="Freeform 769"/>
            <p:cNvSpPr/>
            <p:nvPr/>
          </p:nvSpPr>
          <p:spPr bwMode="auto">
            <a:xfrm>
              <a:off x="-218827" y="3895104"/>
              <a:ext cx="1051432" cy="222612"/>
            </a:xfrm>
            <a:custGeom>
              <a:avLst/>
              <a:gdLst>
                <a:gd name="T0" fmla="*/ 0 w 836"/>
                <a:gd name="T1" fmla="*/ 0 h 177"/>
                <a:gd name="T2" fmla="*/ 111 w 836"/>
                <a:gd name="T3" fmla="*/ 33 h 177"/>
                <a:gd name="T4" fmla="*/ 836 w 836"/>
                <a:gd name="T5" fmla="*/ 177 h 177"/>
                <a:gd name="T6" fmla="*/ 746 w 836"/>
                <a:gd name="T7" fmla="*/ 148 h 177"/>
                <a:gd name="T8" fmla="*/ 0 w 836"/>
                <a:gd name="T9" fmla="*/ 0 h 177"/>
              </a:gdLst>
              <a:ahLst/>
              <a:cxnLst>
                <a:cxn ang="0">
                  <a:pos x="T0" y="T1"/>
                </a:cxn>
                <a:cxn ang="0">
                  <a:pos x="T2" y="T3"/>
                </a:cxn>
                <a:cxn ang="0">
                  <a:pos x="T4" y="T5"/>
                </a:cxn>
                <a:cxn ang="0">
                  <a:pos x="T6" y="T7"/>
                </a:cxn>
                <a:cxn ang="0">
                  <a:pos x="T8" y="T9"/>
                </a:cxn>
              </a:cxnLst>
              <a:rect l="0" t="0" r="r" b="b"/>
              <a:pathLst>
                <a:path w="836" h="177">
                  <a:moveTo>
                    <a:pt x="0" y="0"/>
                  </a:moveTo>
                  <a:lnTo>
                    <a:pt x="111" y="33"/>
                  </a:lnTo>
                  <a:lnTo>
                    <a:pt x="836" y="177"/>
                  </a:lnTo>
                  <a:lnTo>
                    <a:pt x="746" y="14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03" name="Freeform 770"/>
            <p:cNvSpPr/>
            <p:nvPr/>
          </p:nvSpPr>
          <p:spPr bwMode="auto">
            <a:xfrm>
              <a:off x="-228888" y="3895104"/>
              <a:ext cx="965909" cy="1258952"/>
            </a:xfrm>
            <a:custGeom>
              <a:avLst/>
              <a:gdLst>
                <a:gd name="T0" fmla="*/ 768 w 768"/>
                <a:gd name="T1" fmla="*/ 1001 h 1001"/>
                <a:gd name="T2" fmla="*/ 690 w 768"/>
                <a:gd name="T3" fmla="*/ 977 h 1001"/>
                <a:gd name="T4" fmla="*/ 617 w 768"/>
                <a:gd name="T5" fmla="*/ 947 h 1001"/>
                <a:gd name="T6" fmla="*/ 546 w 768"/>
                <a:gd name="T7" fmla="*/ 909 h 1001"/>
                <a:gd name="T8" fmla="*/ 480 w 768"/>
                <a:gd name="T9" fmla="*/ 866 h 1001"/>
                <a:gd name="T10" fmla="*/ 416 w 768"/>
                <a:gd name="T11" fmla="*/ 817 h 1001"/>
                <a:gd name="T12" fmla="*/ 359 w 768"/>
                <a:gd name="T13" fmla="*/ 762 h 1001"/>
                <a:gd name="T14" fmla="*/ 308 w 768"/>
                <a:gd name="T15" fmla="*/ 703 h 1001"/>
                <a:gd name="T16" fmla="*/ 263 w 768"/>
                <a:gd name="T17" fmla="*/ 640 h 1001"/>
                <a:gd name="T18" fmla="*/ 220 w 768"/>
                <a:gd name="T19" fmla="*/ 574 h 1001"/>
                <a:gd name="T20" fmla="*/ 187 w 768"/>
                <a:gd name="T21" fmla="*/ 503 h 1001"/>
                <a:gd name="T22" fmla="*/ 159 w 768"/>
                <a:gd name="T23" fmla="*/ 429 h 1001"/>
                <a:gd name="T24" fmla="*/ 135 w 768"/>
                <a:gd name="T25" fmla="*/ 354 h 1001"/>
                <a:gd name="T26" fmla="*/ 121 w 768"/>
                <a:gd name="T27" fmla="*/ 276 h 1001"/>
                <a:gd name="T28" fmla="*/ 111 w 768"/>
                <a:gd name="T29" fmla="*/ 196 h 1001"/>
                <a:gd name="T30" fmla="*/ 111 w 768"/>
                <a:gd name="T31" fmla="*/ 115 h 1001"/>
                <a:gd name="T32" fmla="*/ 119 w 768"/>
                <a:gd name="T33" fmla="*/ 33 h 1001"/>
                <a:gd name="T34" fmla="*/ 3 w 768"/>
                <a:gd name="T35" fmla="*/ 42 h 1001"/>
                <a:gd name="T36" fmla="*/ 0 w 768"/>
                <a:gd name="T37" fmla="*/ 127 h 1001"/>
                <a:gd name="T38" fmla="*/ 5 w 768"/>
                <a:gd name="T39" fmla="*/ 210 h 1001"/>
                <a:gd name="T40" fmla="*/ 17 w 768"/>
                <a:gd name="T41" fmla="*/ 292 h 1001"/>
                <a:gd name="T42" fmla="*/ 36 w 768"/>
                <a:gd name="T43" fmla="*/ 373 h 1001"/>
                <a:gd name="T44" fmla="*/ 62 w 768"/>
                <a:gd name="T45" fmla="*/ 448 h 1001"/>
                <a:gd name="T46" fmla="*/ 95 w 768"/>
                <a:gd name="T47" fmla="*/ 524 h 1001"/>
                <a:gd name="T48" fmla="*/ 133 w 768"/>
                <a:gd name="T49" fmla="*/ 595 h 1001"/>
                <a:gd name="T50" fmla="*/ 178 w 768"/>
                <a:gd name="T51" fmla="*/ 661 h 1001"/>
                <a:gd name="T52" fmla="*/ 230 w 768"/>
                <a:gd name="T53" fmla="*/ 722 h 1001"/>
                <a:gd name="T54" fmla="*/ 286 w 768"/>
                <a:gd name="T55" fmla="*/ 781 h 1001"/>
                <a:gd name="T56" fmla="*/ 348 w 768"/>
                <a:gd name="T57" fmla="*/ 836 h 1001"/>
                <a:gd name="T58" fmla="*/ 414 w 768"/>
                <a:gd name="T59" fmla="*/ 883 h 1001"/>
                <a:gd name="T60" fmla="*/ 485 w 768"/>
                <a:gd name="T61" fmla="*/ 923 h 1001"/>
                <a:gd name="T62" fmla="*/ 558 w 768"/>
                <a:gd name="T63" fmla="*/ 958 h 1001"/>
                <a:gd name="T64" fmla="*/ 638 w 768"/>
                <a:gd name="T65" fmla="*/ 987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68" h="1001">
                  <a:moveTo>
                    <a:pt x="678" y="999"/>
                  </a:moveTo>
                  <a:lnTo>
                    <a:pt x="768" y="1001"/>
                  </a:lnTo>
                  <a:lnTo>
                    <a:pt x="730" y="989"/>
                  </a:lnTo>
                  <a:lnTo>
                    <a:pt x="690" y="977"/>
                  </a:lnTo>
                  <a:lnTo>
                    <a:pt x="652" y="963"/>
                  </a:lnTo>
                  <a:lnTo>
                    <a:pt x="617" y="947"/>
                  </a:lnTo>
                  <a:lnTo>
                    <a:pt x="579" y="928"/>
                  </a:lnTo>
                  <a:lnTo>
                    <a:pt x="546" y="909"/>
                  </a:lnTo>
                  <a:lnTo>
                    <a:pt x="511" y="888"/>
                  </a:lnTo>
                  <a:lnTo>
                    <a:pt x="480" y="866"/>
                  </a:lnTo>
                  <a:lnTo>
                    <a:pt x="447" y="840"/>
                  </a:lnTo>
                  <a:lnTo>
                    <a:pt x="416" y="817"/>
                  </a:lnTo>
                  <a:lnTo>
                    <a:pt x="388" y="791"/>
                  </a:lnTo>
                  <a:lnTo>
                    <a:pt x="359" y="762"/>
                  </a:lnTo>
                  <a:lnTo>
                    <a:pt x="333" y="734"/>
                  </a:lnTo>
                  <a:lnTo>
                    <a:pt x="308" y="703"/>
                  </a:lnTo>
                  <a:lnTo>
                    <a:pt x="284" y="673"/>
                  </a:lnTo>
                  <a:lnTo>
                    <a:pt x="263" y="640"/>
                  </a:lnTo>
                  <a:lnTo>
                    <a:pt x="241" y="607"/>
                  </a:lnTo>
                  <a:lnTo>
                    <a:pt x="220" y="574"/>
                  </a:lnTo>
                  <a:lnTo>
                    <a:pt x="204" y="538"/>
                  </a:lnTo>
                  <a:lnTo>
                    <a:pt x="187" y="503"/>
                  </a:lnTo>
                  <a:lnTo>
                    <a:pt x="171" y="467"/>
                  </a:lnTo>
                  <a:lnTo>
                    <a:pt x="159" y="429"/>
                  </a:lnTo>
                  <a:lnTo>
                    <a:pt x="147" y="392"/>
                  </a:lnTo>
                  <a:lnTo>
                    <a:pt x="135" y="354"/>
                  </a:lnTo>
                  <a:lnTo>
                    <a:pt x="128" y="316"/>
                  </a:lnTo>
                  <a:lnTo>
                    <a:pt x="121" y="276"/>
                  </a:lnTo>
                  <a:lnTo>
                    <a:pt x="116" y="236"/>
                  </a:lnTo>
                  <a:lnTo>
                    <a:pt x="111" y="196"/>
                  </a:lnTo>
                  <a:lnTo>
                    <a:pt x="111" y="155"/>
                  </a:lnTo>
                  <a:lnTo>
                    <a:pt x="111" y="115"/>
                  </a:lnTo>
                  <a:lnTo>
                    <a:pt x="114" y="73"/>
                  </a:lnTo>
                  <a:lnTo>
                    <a:pt x="119" y="33"/>
                  </a:lnTo>
                  <a:lnTo>
                    <a:pt x="8" y="0"/>
                  </a:lnTo>
                  <a:lnTo>
                    <a:pt x="3" y="42"/>
                  </a:lnTo>
                  <a:lnTo>
                    <a:pt x="0" y="85"/>
                  </a:lnTo>
                  <a:lnTo>
                    <a:pt x="0" y="127"/>
                  </a:lnTo>
                  <a:lnTo>
                    <a:pt x="0" y="170"/>
                  </a:lnTo>
                  <a:lnTo>
                    <a:pt x="5" y="210"/>
                  </a:lnTo>
                  <a:lnTo>
                    <a:pt x="10" y="252"/>
                  </a:lnTo>
                  <a:lnTo>
                    <a:pt x="17" y="292"/>
                  </a:lnTo>
                  <a:lnTo>
                    <a:pt x="26" y="333"/>
                  </a:lnTo>
                  <a:lnTo>
                    <a:pt x="36" y="373"/>
                  </a:lnTo>
                  <a:lnTo>
                    <a:pt x="48" y="411"/>
                  </a:lnTo>
                  <a:lnTo>
                    <a:pt x="62" y="448"/>
                  </a:lnTo>
                  <a:lnTo>
                    <a:pt x="78" y="486"/>
                  </a:lnTo>
                  <a:lnTo>
                    <a:pt x="95" y="524"/>
                  </a:lnTo>
                  <a:lnTo>
                    <a:pt x="114" y="559"/>
                  </a:lnTo>
                  <a:lnTo>
                    <a:pt x="133" y="595"/>
                  </a:lnTo>
                  <a:lnTo>
                    <a:pt x="156" y="628"/>
                  </a:lnTo>
                  <a:lnTo>
                    <a:pt x="178" y="661"/>
                  </a:lnTo>
                  <a:lnTo>
                    <a:pt x="204" y="692"/>
                  </a:lnTo>
                  <a:lnTo>
                    <a:pt x="230" y="722"/>
                  </a:lnTo>
                  <a:lnTo>
                    <a:pt x="258" y="753"/>
                  </a:lnTo>
                  <a:lnTo>
                    <a:pt x="286" y="781"/>
                  </a:lnTo>
                  <a:lnTo>
                    <a:pt x="315" y="810"/>
                  </a:lnTo>
                  <a:lnTo>
                    <a:pt x="348" y="836"/>
                  </a:lnTo>
                  <a:lnTo>
                    <a:pt x="381" y="859"/>
                  </a:lnTo>
                  <a:lnTo>
                    <a:pt x="414" y="883"/>
                  </a:lnTo>
                  <a:lnTo>
                    <a:pt x="449" y="904"/>
                  </a:lnTo>
                  <a:lnTo>
                    <a:pt x="485" y="923"/>
                  </a:lnTo>
                  <a:lnTo>
                    <a:pt x="520" y="942"/>
                  </a:lnTo>
                  <a:lnTo>
                    <a:pt x="558" y="958"/>
                  </a:lnTo>
                  <a:lnTo>
                    <a:pt x="598" y="975"/>
                  </a:lnTo>
                  <a:lnTo>
                    <a:pt x="638" y="987"/>
                  </a:lnTo>
                  <a:lnTo>
                    <a:pt x="678" y="999"/>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4" name="Freeform 771"/>
            <p:cNvSpPr/>
            <p:nvPr/>
          </p:nvSpPr>
          <p:spPr bwMode="auto">
            <a:xfrm>
              <a:off x="-228888" y="3895104"/>
              <a:ext cx="965909" cy="1258952"/>
            </a:xfrm>
            <a:custGeom>
              <a:avLst/>
              <a:gdLst>
                <a:gd name="T0" fmla="*/ 768 w 768"/>
                <a:gd name="T1" fmla="*/ 1001 h 1001"/>
                <a:gd name="T2" fmla="*/ 690 w 768"/>
                <a:gd name="T3" fmla="*/ 977 h 1001"/>
                <a:gd name="T4" fmla="*/ 617 w 768"/>
                <a:gd name="T5" fmla="*/ 947 h 1001"/>
                <a:gd name="T6" fmla="*/ 546 w 768"/>
                <a:gd name="T7" fmla="*/ 909 h 1001"/>
                <a:gd name="T8" fmla="*/ 480 w 768"/>
                <a:gd name="T9" fmla="*/ 866 h 1001"/>
                <a:gd name="T10" fmla="*/ 416 w 768"/>
                <a:gd name="T11" fmla="*/ 817 h 1001"/>
                <a:gd name="T12" fmla="*/ 359 w 768"/>
                <a:gd name="T13" fmla="*/ 762 h 1001"/>
                <a:gd name="T14" fmla="*/ 308 w 768"/>
                <a:gd name="T15" fmla="*/ 703 h 1001"/>
                <a:gd name="T16" fmla="*/ 263 w 768"/>
                <a:gd name="T17" fmla="*/ 640 h 1001"/>
                <a:gd name="T18" fmla="*/ 220 w 768"/>
                <a:gd name="T19" fmla="*/ 574 h 1001"/>
                <a:gd name="T20" fmla="*/ 187 w 768"/>
                <a:gd name="T21" fmla="*/ 503 h 1001"/>
                <a:gd name="T22" fmla="*/ 159 w 768"/>
                <a:gd name="T23" fmla="*/ 429 h 1001"/>
                <a:gd name="T24" fmla="*/ 135 w 768"/>
                <a:gd name="T25" fmla="*/ 354 h 1001"/>
                <a:gd name="T26" fmla="*/ 121 w 768"/>
                <a:gd name="T27" fmla="*/ 276 h 1001"/>
                <a:gd name="T28" fmla="*/ 111 w 768"/>
                <a:gd name="T29" fmla="*/ 196 h 1001"/>
                <a:gd name="T30" fmla="*/ 111 w 768"/>
                <a:gd name="T31" fmla="*/ 115 h 1001"/>
                <a:gd name="T32" fmla="*/ 119 w 768"/>
                <a:gd name="T33" fmla="*/ 33 h 1001"/>
                <a:gd name="T34" fmla="*/ 3 w 768"/>
                <a:gd name="T35" fmla="*/ 42 h 1001"/>
                <a:gd name="T36" fmla="*/ 0 w 768"/>
                <a:gd name="T37" fmla="*/ 127 h 1001"/>
                <a:gd name="T38" fmla="*/ 5 w 768"/>
                <a:gd name="T39" fmla="*/ 210 h 1001"/>
                <a:gd name="T40" fmla="*/ 17 w 768"/>
                <a:gd name="T41" fmla="*/ 292 h 1001"/>
                <a:gd name="T42" fmla="*/ 36 w 768"/>
                <a:gd name="T43" fmla="*/ 373 h 1001"/>
                <a:gd name="T44" fmla="*/ 62 w 768"/>
                <a:gd name="T45" fmla="*/ 448 h 1001"/>
                <a:gd name="T46" fmla="*/ 95 w 768"/>
                <a:gd name="T47" fmla="*/ 524 h 1001"/>
                <a:gd name="T48" fmla="*/ 133 w 768"/>
                <a:gd name="T49" fmla="*/ 595 h 1001"/>
                <a:gd name="T50" fmla="*/ 178 w 768"/>
                <a:gd name="T51" fmla="*/ 661 h 1001"/>
                <a:gd name="T52" fmla="*/ 230 w 768"/>
                <a:gd name="T53" fmla="*/ 722 h 1001"/>
                <a:gd name="T54" fmla="*/ 286 w 768"/>
                <a:gd name="T55" fmla="*/ 781 h 1001"/>
                <a:gd name="T56" fmla="*/ 348 w 768"/>
                <a:gd name="T57" fmla="*/ 836 h 1001"/>
                <a:gd name="T58" fmla="*/ 414 w 768"/>
                <a:gd name="T59" fmla="*/ 883 h 1001"/>
                <a:gd name="T60" fmla="*/ 485 w 768"/>
                <a:gd name="T61" fmla="*/ 923 h 1001"/>
                <a:gd name="T62" fmla="*/ 558 w 768"/>
                <a:gd name="T63" fmla="*/ 958 h 1001"/>
                <a:gd name="T64" fmla="*/ 638 w 768"/>
                <a:gd name="T65" fmla="*/ 987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68" h="1001">
                  <a:moveTo>
                    <a:pt x="678" y="999"/>
                  </a:moveTo>
                  <a:lnTo>
                    <a:pt x="768" y="1001"/>
                  </a:lnTo>
                  <a:lnTo>
                    <a:pt x="730" y="989"/>
                  </a:lnTo>
                  <a:lnTo>
                    <a:pt x="690" y="977"/>
                  </a:lnTo>
                  <a:lnTo>
                    <a:pt x="652" y="963"/>
                  </a:lnTo>
                  <a:lnTo>
                    <a:pt x="617" y="947"/>
                  </a:lnTo>
                  <a:lnTo>
                    <a:pt x="579" y="928"/>
                  </a:lnTo>
                  <a:lnTo>
                    <a:pt x="546" y="909"/>
                  </a:lnTo>
                  <a:lnTo>
                    <a:pt x="511" y="888"/>
                  </a:lnTo>
                  <a:lnTo>
                    <a:pt x="480" y="866"/>
                  </a:lnTo>
                  <a:lnTo>
                    <a:pt x="447" y="840"/>
                  </a:lnTo>
                  <a:lnTo>
                    <a:pt x="416" y="817"/>
                  </a:lnTo>
                  <a:lnTo>
                    <a:pt x="388" y="791"/>
                  </a:lnTo>
                  <a:lnTo>
                    <a:pt x="359" y="762"/>
                  </a:lnTo>
                  <a:lnTo>
                    <a:pt x="333" y="734"/>
                  </a:lnTo>
                  <a:lnTo>
                    <a:pt x="308" y="703"/>
                  </a:lnTo>
                  <a:lnTo>
                    <a:pt x="284" y="673"/>
                  </a:lnTo>
                  <a:lnTo>
                    <a:pt x="263" y="640"/>
                  </a:lnTo>
                  <a:lnTo>
                    <a:pt x="241" y="607"/>
                  </a:lnTo>
                  <a:lnTo>
                    <a:pt x="220" y="574"/>
                  </a:lnTo>
                  <a:lnTo>
                    <a:pt x="204" y="538"/>
                  </a:lnTo>
                  <a:lnTo>
                    <a:pt x="187" y="503"/>
                  </a:lnTo>
                  <a:lnTo>
                    <a:pt x="171" y="467"/>
                  </a:lnTo>
                  <a:lnTo>
                    <a:pt x="159" y="429"/>
                  </a:lnTo>
                  <a:lnTo>
                    <a:pt x="147" y="392"/>
                  </a:lnTo>
                  <a:lnTo>
                    <a:pt x="135" y="354"/>
                  </a:lnTo>
                  <a:lnTo>
                    <a:pt x="128" y="316"/>
                  </a:lnTo>
                  <a:lnTo>
                    <a:pt x="121" y="276"/>
                  </a:lnTo>
                  <a:lnTo>
                    <a:pt x="116" y="236"/>
                  </a:lnTo>
                  <a:lnTo>
                    <a:pt x="111" y="196"/>
                  </a:lnTo>
                  <a:lnTo>
                    <a:pt x="111" y="155"/>
                  </a:lnTo>
                  <a:lnTo>
                    <a:pt x="111" y="115"/>
                  </a:lnTo>
                  <a:lnTo>
                    <a:pt x="114" y="73"/>
                  </a:lnTo>
                  <a:lnTo>
                    <a:pt x="119" y="33"/>
                  </a:lnTo>
                  <a:lnTo>
                    <a:pt x="8" y="0"/>
                  </a:lnTo>
                  <a:lnTo>
                    <a:pt x="3" y="42"/>
                  </a:lnTo>
                  <a:lnTo>
                    <a:pt x="0" y="85"/>
                  </a:lnTo>
                  <a:lnTo>
                    <a:pt x="0" y="127"/>
                  </a:lnTo>
                  <a:lnTo>
                    <a:pt x="0" y="170"/>
                  </a:lnTo>
                  <a:lnTo>
                    <a:pt x="5" y="210"/>
                  </a:lnTo>
                  <a:lnTo>
                    <a:pt x="10" y="252"/>
                  </a:lnTo>
                  <a:lnTo>
                    <a:pt x="17" y="292"/>
                  </a:lnTo>
                  <a:lnTo>
                    <a:pt x="26" y="333"/>
                  </a:lnTo>
                  <a:lnTo>
                    <a:pt x="36" y="373"/>
                  </a:lnTo>
                  <a:lnTo>
                    <a:pt x="48" y="411"/>
                  </a:lnTo>
                  <a:lnTo>
                    <a:pt x="62" y="448"/>
                  </a:lnTo>
                  <a:lnTo>
                    <a:pt x="78" y="486"/>
                  </a:lnTo>
                  <a:lnTo>
                    <a:pt x="95" y="524"/>
                  </a:lnTo>
                  <a:lnTo>
                    <a:pt x="114" y="559"/>
                  </a:lnTo>
                  <a:lnTo>
                    <a:pt x="133" y="595"/>
                  </a:lnTo>
                  <a:lnTo>
                    <a:pt x="156" y="628"/>
                  </a:lnTo>
                  <a:lnTo>
                    <a:pt x="178" y="661"/>
                  </a:lnTo>
                  <a:lnTo>
                    <a:pt x="204" y="692"/>
                  </a:lnTo>
                  <a:lnTo>
                    <a:pt x="230" y="722"/>
                  </a:lnTo>
                  <a:lnTo>
                    <a:pt x="258" y="753"/>
                  </a:lnTo>
                  <a:lnTo>
                    <a:pt x="286" y="781"/>
                  </a:lnTo>
                  <a:lnTo>
                    <a:pt x="315" y="810"/>
                  </a:lnTo>
                  <a:lnTo>
                    <a:pt x="348" y="836"/>
                  </a:lnTo>
                  <a:lnTo>
                    <a:pt x="381" y="859"/>
                  </a:lnTo>
                  <a:lnTo>
                    <a:pt x="414" y="883"/>
                  </a:lnTo>
                  <a:lnTo>
                    <a:pt x="449" y="904"/>
                  </a:lnTo>
                  <a:lnTo>
                    <a:pt x="485" y="923"/>
                  </a:lnTo>
                  <a:lnTo>
                    <a:pt x="520" y="942"/>
                  </a:lnTo>
                  <a:lnTo>
                    <a:pt x="558" y="958"/>
                  </a:lnTo>
                  <a:lnTo>
                    <a:pt x="598" y="975"/>
                  </a:lnTo>
                  <a:lnTo>
                    <a:pt x="638" y="987"/>
                  </a:lnTo>
                  <a:lnTo>
                    <a:pt x="678" y="999"/>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05" name="Freeform 772"/>
            <p:cNvSpPr/>
            <p:nvPr/>
          </p:nvSpPr>
          <p:spPr bwMode="auto">
            <a:xfrm>
              <a:off x="-189900" y="2892722"/>
              <a:ext cx="1360825" cy="904282"/>
            </a:xfrm>
            <a:custGeom>
              <a:avLst/>
              <a:gdLst>
                <a:gd name="T0" fmla="*/ 109 w 1082"/>
                <a:gd name="T1" fmla="*/ 719 h 719"/>
                <a:gd name="T2" fmla="*/ 135 w 1082"/>
                <a:gd name="T3" fmla="*/ 638 h 719"/>
                <a:gd name="T4" fmla="*/ 165 w 1082"/>
                <a:gd name="T5" fmla="*/ 563 h 719"/>
                <a:gd name="T6" fmla="*/ 203 w 1082"/>
                <a:gd name="T7" fmla="*/ 492 h 719"/>
                <a:gd name="T8" fmla="*/ 248 w 1082"/>
                <a:gd name="T9" fmla="*/ 426 h 719"/>
                <a:gd name="T10" fmla="*/ 295 w 1082"/>
                <a:gd name="T11" fmla="*/ 362 h 719"/>
                <a:gd name="T12" fmla="*/ 350 w 1082"/>
                <a:gd name="T13" fmla="*/ 305 h 719"/>
                <a:gd name="T14" fmla="*/ 411 w 1082"/>
                <a:gd name="T15" fmla="*/ 253 h 719"/>
                <a:gd name="T16" fmla="*/ 473 w 1082"/>
                <a:gd name="T17" fmla="*/ 206 h 719"/>
                <a:gd name="T18" fmla="*/ 541 w 1082"/>
                <a:gd name="T19" fmla="*/ 163 h 719"/>
                <a:gd name="T20" fmla="*/ 612 w 1082"/>
                <a:gd name="T21" fmla="*/ 130 h 719"/>
                <a:gd name="T22" fmla="*/ 685 w 1082"/>
                <a:gd name="T23" fmla="*/ 102 h 719"/>
                <a:gd name="T24" fmla="*/ 761 w 1082"/>
                <a:gd name="T25" fmla="*/ 78 h 719"/>
                <a:gd name="T26" fmla="*/ 839 w 1082"/>
                <a:gd name="T27" fmla="*/ 64 h 719"/>
                <a:gd name="T28" fmla="*/ 919 w 1082"/>
                <a:gd name="T29" fmla="*/ 57 h 719"/>
                <a:gd name="T30" fmla="*/ 999 w 1082"/>
                <a:gd name="T31" fmla="*/ 57 h 719"/>
                <a:gd name="T32" fmla="*/ 1082 w 1082"/>
                <a:gd name="T33" fmla="*/ 64 h 719"/>
                <a:gd name="T34" fmla="*/ 959 w 1082"/>
                <a:gd name="T35" fmla="*/ 5 h 719"/>
                <a:gd name="T36" fmla="*/ 876 w 1082"/>
                <a:gd name="T37" fmla="*/ 0 h 719"/>
                <a:gd name="T38" fmla="*/ 794 w 1082"/>
                <a:gd name="T39" fmla="*/ 5 h 719"/>
                <a:gd name="T40" fmla="*/ 711 w 1082"/>
                <a:gd name="T41" fmla="*/ 17 h 719"/>
                <a:gd name="T42" fmla="*/ 631 w 1082"/>
                <a:gd name="T43" fmla="*/ 36 h 719"/>
                <a:gd name="T44" fmla="*/ 553 w 1082"/>
                <a:gd name="T45" fmla="*/ 62 h 719"/>
                <a:gd name="T46" fmla="*/ 480 w 1082"/>
                <a:gd name="T47" fmla="*/ 93 h 719"/>
                <a:gd name="T48" fmla="*/ 409 w 1082"/>
                <a:gd name="T49" fmla="*/ 133 h 719"/>
                <a:gd name="T50" fmla="*/ 340 w 1082"/>
                <a:gd name="T51" fmla="*/ 178 h 719"/>
                <a:gd name="T52" fmla="*/ 279 w 1082"/>
                <a:gd name="T53" fmla="*/ 230 h 719"/>
                <a:gd name="T54" fmla="*/ 220 w 1082"/>
                <a:gd name="T55" fmla="*/ 286 h 719"/>
                <a:gd name="T56" fmla="*/ 165 w 1082"/>
                <a:gd name="T57" fmla="*/ 348 h 719"/>
                <a:gd name="T58" fmla="*/ 118 w 1082"/>
                <a:gd name="T59" fmla="*/ 414 h 719"/>
                <a:gd name="T60" fmla="*/ 76 w 1082"/>
                <a:gd name="T61" fmla="*/ 485 h 719"/>
                <a:gd name="T62" fmla="*/ 40 w 1082"/>
                <a:gd name="T63" fmla="*/ 563 h 719"/>
                <a:gd name="T64" fmla="*/ 12 w 1082"/>
                <a:gd name="T65" fmla="*/ 641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82" h="719">
                  <a:moveTo>
                    <a:pt x="0" y="683"/>
                  </a:moveTo>
                  <a:lnTo>
                    <a:pt x="109" y="719"/>
                  </a:lnTo>
                  <a:lnTo>
                    <a:pt x="121" y="678"/>
                  </a:lnTo>
                  <a:lnTo>
                    <a:pt x="135" y="638"/>
                  </a:lnTo>
                  <a:lnTo>
                    <a:pt x="149" y="600"/>
                  </a:lnTo>
                  <a:lnTo>
                    <a:pt x="165" y="563"/>
                  </a:lnTo>
                  <a:lnTo>
                    <a:pt x="184" y="527"/>
                  </a:lnTo>
                  <a:lnTo>
                    <a:pt x="203" y="492"/>
                  </a:lnTo>
                  <a:lnTo>
                    <a:pt x="225" y="459"/>
                  </a:lnTo>
                  <a:lnTo>
                    <a:pt x="248" y="426"/>
                  </a:lnTo>
                  <a:lnTo>
                    <a:pt x="272" y="393"/>
                  </a:lnTo>
                  <a:lnTo>
                    <a:pt x="295" y="362"/>
                  </a:lnTo>
                  <a:lnTo>
                    <a:pt x="324" y="334"/>
                  </a:lnTo>
                  <a:lnTo>
                    <a:pt x="350" y="305"/>
                  </a:lnTo>
                  <a:lnTo>
                    <a:pt x="380" y="277"/>
                  </a:lnTo>
                  <a:lnTo>
                    <a:pt x="411" y="253"/>
                  </a:lnTo>
                  <a:lnTo>
                    <a:pt x="442" y="227"/>
                  </a:lnTo>
                  <a:lnTo>
                    <a:pt x="473" y="206"/>
                  </a:lnTo>
                  <a:lnTo>
                    <a:pt x="506" y="185"/>
                  </a:lnTo>
                  <a:lnTo>
                    <a:pt x="541" y="163"/>
                  </a:lnTo>
                  <a:lnTo>
                    <a:pt x="577" y="147"/>
                  </a:lnTo>
                  <a:lnTo>
                    <a:pt x="612" y="130"/>
                  </a:lnTo>
                  <a:lnTo>
                    <a:pt x="647" y="116"/>
                  </a:lnTo>
                  <a:lnTo>
                    <a:pt x="685" y="102"/>
                  </a:lnTo>
                  <a:lnTo>
                    <a:pt x="723" y="90"/>
                  </a:lnTo>
                  <a:lnTo>
                    <a:pt x="761" y="78"/>
                  </a:lnTo>
                  <a:lnTo>
                    <a:pt x="799" y="71"/>
                  </a:lnTo>
                  <a:lnTo>
                    <a:pt x="839" y="64"/>
                  </a:lnTo>
                  <a:lnTo>
                    <a:pt x="879" y="60"/>
                  </a:lnTo>
                  <a:lnTo>
                    <a:pt x="919" y="57"/>
                  </a:lnTo>
                  <a:lnTo>
                    <a:pt x="959" y="55"/>
                  </a:lnTo>
                  <a:lnTo>
                    <a:pt x="999" y="57"/>
                  </a:lnTo>
                  <a:lnTo>
                    <a:pt x="1042" y="60"/>
                  </a:lnTo>
                  <a:lnTo>
                    <a:pt x="1082" y="64"/>
                  </a:lnTo>
                  <a:lnTo>
                    <a:pt x="1002" y="10"/>
                  </a:lnTo>
                  <a:lnTo>
                    <a:pt x="959" y="5"/>
                  </a:lnTo>
                  <a:lnTo>
                    <a:pt x="919" y="0"/>
                  </a:lnTo>
                  <a:lnTo>
                    <a:pt x="876" y="0"/>
                  </a:lnTo>
                  <a:lnTo>
                    <a:pt x="834" y="0"/>
                  </a:lnTo>
                  <a:lnTo>
                    <a:pt x="794" y="5"/>
                  </a:lnTo>
                  <a:lnTo>
                    <a:pt x="751" y="10"/>
                  </a:lnTo>
                  <a:lnTo>
                    <a:pt x="711" y="17"/>
                  </a:lnTo>
                  <a:lnTo>
                    <a:pt x="671" y="24"/>
                  </a:lnTo>
                  <a:lnTo>
                    <a:pt x="631" y="36"/>
                  </a:lnTo>
                  <a:lnTo>
                    <a:pt x="593" y="48"/>
                  </a:lnTo>
                  <a:lnTo>
                    <a:pt x="553" y="62"/>
                  </a:lnTo>
                  <a:lnTo>
                    <a:pt x="517" y="76"/>
                  </a:lnTo>
                  <a:lnTo>
                    <a:pt x="480" y="93"/>
                  </a:lnTo>
                  <a:lnTo>
                    <a:pt x="444" y="114"/>
                  </a:lnTo>
                  <a:lnTo>
                    <a:pt x="409" y="133"/>
                  </a:lnTo>
                  <a:lnTo>
                    <a:pt x="373" y="154"/>
                  </a:lnTo>
                  <a:lnTo>
                    <a:pt x="340" y="178"/>
                  </a:lnTo>
                  <a:lnTo>
                    <a:pt x="310" y="204"/>
                  </a:lnTo>
                  <a:lnTo>
                    <a:pt x="279" y="230"/>
                  </a:lnTo>
                  <a:lnTo>
                    <a:pt x="248" y="256"/>
                  </a:lnTo>
                  <a:lnTo>
                    <a:pt x="220" y="286"/>
                  </a:lnTo>
                  <a:lnTo>
                    <a:pt x="191" y="317"/>
                  </a:lnTo>
                  <a:lnTo>
                    <a:pt x="165" y="348"/>
                  </a:lnTo>
                  <a:lnTo>
                    <a:pt x="142" y="381"/>
                  </a:lnTo>
                  <a:lnTo>
                    <a:pt x="118" y="414"/>
                  </a:lnTo>
                  <a:lnTo>
                    <a:pt x="97" y="449"/>
                  </a:lnTo>
                  <a:lnTo>
                    <a:pt x="76" y="485"/>
                  </a:lnTo>
                  <a:lnTo>
                    <a:pt x="57" y="523"/>
                  </a:lnTo>
                  <a:lnTo>
                    <a:pt x="40" y="563"/>
                  </a:lnTo>
                  <a:lnTo>
                    <a:pt x="24" y="600"/>
                  </a:lnTo>
                  <a:lnTo>
                    <a:pt x="12" y="641"/>
                  </a:lnTo>
                  <a:lnTo>
                    <a:pt x="0" y="683"/>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6" name="Freeform 773"/>
            <p:cNvSpPr/>
            <p:nvPr/>
          </p:nvSpPr>
          <p:spPr bwMode="auto">
            <a:xfrm>
              <a:off x="-189900" y="2892722"/>
              <a:ext cx="1360825" cy="904282"/>
            </a:xfrm>
            <a:custGeom>
              <a:avLst/>
              <a:gdLst>
                <a:gd name="T0" fmla="*/ 109 w 1082"/>
                <a:gd name="T1" fmla="*/ 719 h 719"/>
                <a:gd name="T2" fmla="*/ 135 w 1082"/>
                <a:gd name="T3" fmla="*/ 638 h 719"/>
                <a:gd name="T4" fmla="*/ 165 w 1082"/>
                <a:gd name="T5" fmla="*/ 563 h 719"/>
                <a:gd name="T6" fmla="*/ 203 w 1082"/>
                <a:gd name="T7" fmla="*/ 492 h 719"/>
                <a:gd name="T8" fmla="*/ 248 w 1082"/>
                <a:gd name="T9" fmla="*/ 426 h 719"/>
                <a:gd name="T10" fmla="*/ 295 w 1082"/>
                <a:gd name="T11" fmla="*/ 362 h 719"/>
                <a:gd name="T12" fmla="*/ 350 w 1082"/>
                <a:gd name="T13" fmla="*/ 305 h 719"/>
                <a:gd name="T14" fmla="*/ 411 w 1082"/>
                <a:gd name="T15" fmla="*/ 253 h 719"/>
                <a:gd name="T16" fmla="*/ 473 w 1082"/>
                <a:gd name="T17" fmla="*/ 206 h 719"/>
                <a:gd name="T18" fmla="*/ 541 w 1082"/>
                <a:gd name="T19" fmla="*/ 163 h 719"/>
                <a:gd name="T20" fmla="*/ 612 w 1082"/>
                <a:gd name="T21" fmla="*/ 130 h 719"/>
                <a:gd name="T22" fmla="*/ 685 w 1082"/>
                <a:gd name="T23" fmla="*/ 102 h 719"/>
                <a:gd name="T24" fmla="*/ 761 w 1082"/>
                <a:gd name="T25" fmla="*/ 78 h 719"/>
                <a:gd name="T26" fmla="*/ 839 w 1082"/>
                <a:gd name="T27" fmla="*/ 64 h 719"/>
                <a:gd name="T28" fmla="*/ 919 w 1082"/>
                <a:gd name="T29" fmla="*/ 57 h 719"/>
                <a:gd name="T30" fmla="*/ 999 w 1082"/>
                <a:gd name="T31" fmla="*/ 57 h 719"/>
                <a:gd name="T32" fmla="*/ 1082 w 1082"/>
                <a:gd name="T33" fmla="*/ 64 h 719"/>
                <a:gd name="T34" fmla="*/ 959 w 1082"/>
                <a:gd name="T35" fmla="*/ 5 h 719"/>
                <a:gd name="T36" fmla="*/ 876 w 1082"/>
                <a:gd name="T37" fmla="*/ 0 h 719"/>
                <a:gd name="T38" fmla="*/ 794 w 1082"/>
                <a:gd name="T39" fmla="*/ 5 h 719"/>
                <a:gd name="T40" fmla="*/ 711 w 1082"/>
                <a:gd name="T41" fmla="*/ 17 h 719"/>
                <a:gd name="T42" fmla="*/ 631 w 1082"/>
                <a:gd name="T43" fmla="*/ 36 h 719"/>
                <a:gd name="T44" fmla="*/ 553 w 1082"/>
                <a:gd name="T45" fmla="*/ 62 h 719"/>
                <a:gd name="T46" fmla="*/ 480 w 1082"/>
                <a:gd name="T47" fmla="*/ 93 h 719"/>
                <a:gd name="T48" fmla="*/ 409 w 1082"/>
                <a:gd name="T49" fmla="*/ 133 h 719"/>
                <a:gd name="T50" fmla="*/ 340 w 1082"/>
                <a:gd name="T51" fmla="*/ 178 h 719"/>
                <a:gd name="T52" fmla="*/ 279 w 1082"/>
                <a:gd name="T53" fmla="*/ 230 h 719"/>
                <a:gd name="T54" fmla="*/ 220 w 1082"/>
                <a:gd name="T55" fmla="*/ 286 h 719"/>
                <a:gd name="T56" fmla="*/ 165 w 1082"/>
                <a:gd name="T57" fmla="*/ 348 h 719"/>
                <a:gd name="T58" fmla="*/ 118 w 1082"/>
                <a:gd name="T59" fmla="*/ 414 h 719"/>
                <a:gd name="T60" fmla="*/ 76 w 1082"/>
                <a:gd name="T61" fmla="*/ 485 h 719"/>
                <a:gd name="T62" fmla="*/ 40 w 1082"/>
                <a:gd name="T63" fmla="*/ 563 h 719"/>
                <a:gd name="T64" fmla="*/ 12 w 1082"/>
                <a:gd name="T65" fmla="*/ 641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82" h="719">
                  <a:moveTo>
                    <a:pt x="0" y="683"/>
                  </a:moveTo>
                  <a:lnTo>
                    <a:pt x="109" y="719"/>
                  </a:lnTo>
                  <a:lnTo>
                    <a:pt x="121" y="678"/>
                  </a:lnTo>
                  <a:lnTo>
                    <a:pt x="135" y="638"/>
                  </a:lnTo>
                  <a:lnTo>
                    <a:pt x="149" y="600"/>
                  </a:lnTo>
                  <a:lnTo>
                    <a:pt x="165" y="563"/>
                  </a:lnTo>
                  <a:lnTo>
                    <a:pt x="184" y="527"/>
                  </a:lnTo>
                  <a:lnTo>
                    <a:pt x="203" y="492"/>
                  </a:lnTo>
                  <a:lnTo>
                    <a:pt x="225" y="459"/>
                  </a:lnTo>
                  <a:lnTo>
                    <a:pt x="248" y="426"/>
                  </a:lnTo>
                  <a:lnTo>
                    <a:pt x="272" y="393"/>
                  </a:lnTo>
                  <a:lnTo>
                    <a:pt x="295" y="362"/>
                  </a:lnTo>
                  <a:lnTo>
                    <a:pt x="324" y="334"/>
                  </a:lnTo>
                  <a:lnTo>
                    <a:pt x="350" y="305"/>
                  </a:lnTo>
                  <a:lnTo>
                    <a:pt x="380" y="277"/>
                  </a:lnTo>
                  <a:lnTo>
                    <a:pt x="411" y="253"/>
                  </a:lnTo>
                  <a:lnTo>
                    <a:pt x="442" y="227"/>
                  </a:lnTo>
                  <a:lnTo>
                    <a:pt x="473" y="206"/>
                  </a:lnTo>
                  <a:lnTo>
                    <a:pt x="506" y="185"/>
                  </a:lnTo>
                  <a:lnTo>
                    <a:pt x="541" y="163"/>
                  </a:lnTo>
                  <a:lnTo>
                    <a:pt x="577" y="147"/>
                  </a:lnTo>
                  <a:lnTo>
                    <a:pt x="612" y="130"/>
                  </a:lnTo>
                  <a:lnTo>
                    <a:pt x="647" y="116"/>
                  </a:lnTo>
                  <a:lnTo>
                    <a:pt x="685" y="102"/>
                  </a:lnTo>
                  <a:lnTo>
                    <a:pt x="723" y="90"/>
                  </a:lnTo>
                  <a:lnTo>
                    <a:pt x="761" y="78"/>
                  </a:lnTo>
                  <a:lnTo>
                    <a:pt x="799" y="71"/>
                  </a:lnTo>
                  <a:lnTo>
                    <a:pt x="839" y="64"/>
                  </a:lnTo>
                  <a:lnTo>
                    <a:pt x="879" y="60"/>
                  </a:lnTo>
                  <a:lnTo>
                    <a:pt x="919" y="57"/>
                  </a:lnTo>
                  <a:lnTo>
                    <a:pt x="959" y="55"/>
                  </a:lnTo>
                  <a:lnTo>
                    <a:pt x="999" y="57"/>
                  </a:lnTo>
                  <a:lnTo>
                    <a:pt x="1042" y="60"/>
                  </a:lnTo>
                  <a:lnTo>
                    <a:pt x="1082" y="64"/>
                  </a:lnTo>
                  <a:lnTo>
                    <a:pt x="1002" y="10"/>
                  </a:lnTo>
                  <a:lnTo>
                    <a:pt x="959" y="5"/>
                  </a:lnTo>
                  <a:lnTo>
                    <a:pt x="919" y="0"/>
                  </a:lnTo>
                  <a:lnTo>
                    <a:pt x="876" y="0"/>
                  </a:lnTo>
                  <a:lnTo>
                    <a:pt x="834" y="0"/>
                  </a:lnTo>
                  <a:lnTo>
                    <a:pt x="794" y="5"/>
                  </a:lnTo>
                  <a:lnTo>
                    <a:pt x="751" y="10"/>
                  </a:lnTo>
                  <a:lnTo>
                    <a:pt x="711" y="17"/>
                  </a:lnTo>
                  <a:lnTo>
                    <a:pt x="671" y="24"/>
                  </a:lnTo>
                  <a:lnTo>
                    <a:pt x="631" y="36"/>
                  </a:lnTo>
                  <a:lnTo>
                    <a:pt x="593" y="48"/>
                  </a:lnTo>
                  <a:lnTo>
                    <a:pt x="553" y="62"/>
                  </a:lnTo>
                  <a:lnTo>
                    <a:pt x="517" y="76"/>
                  </a:lnTo>
                  <a:lnTo>
                    <a:pt x="480" y="93"/>
                  </a:lnTo>
                  <a:lnTo>
                    <a:pt x="444" y="114"/>
                  </a:lnTo>
                  <a:lnTo>
                    <a:pt x="409" y="133"/>
                  </a:lnTo>
                  <a:lnTo>
                    <a:pt x="373" y="154"/>
                  </a:lnTo>
                  <a:lnTo>
                    <a:pt x="340" y="178"/>
                  </a:lnTo>
                  <a:lnTo>
                    <a:pt x="310" y="204"/>
                  </a:lnTo>
                  <a:lnTo>
                    <a:pt x="279" y="230"/>
                  </a:lnTo>
                  <a:lnTo>
                    <a:pt x="248" y="256"/>
                  </a:lnTo>
                  <a:lnTo>
                    <a:pt x="220" y="286"/>
                  </a:lnTo>
                  <a:lnTo>
                    <a:pt x="191" y="317"/>
                  </a:lnTo>
                  <a:lnTo>
                    <a:pt x="165" y="348"/>
                  </a:lnTo>
                  <a:lnTo>
                    <a:pt x="142" y="381"/>
                  </a:lnTo>
                  <a:lnTo>
                    <a:pt x="118" y="414"/>
                  </a:lnTo>
                  <a:lnTo>
                    <a:pt x="97" y="449"/>
                  </a:lnTo>
                  <a:lnTo>
                    <a:pt x="76" y="485"/>
                  </a:lnTo>
                  <a:lnTo>
                    <a:pt x="57" y="523"/>
                  </a:lnTo>
                  <a:lnTo>
                    <a:pt x="40" y="563"/>
                  </a:lnTo>
                  <a:lnTo>
                    <a:pt x="24" y="600"/>
                  </a:lnTo>
                  <a:lnTo>
                    <a:pt x="12" y="641"/>
                  </a:lnTo>
                  <a:lnTo>
                    <a:pt x="0" y="683"/>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07" name="Freeform 774"/>
            <p:cNvSpPr/>
            <p:nvPr/>
          </p:nvSpPr>
          <p:spPr bwMode="auto">
            <a:xfrm>
              <a:off x="1214945" y="2935484"/>
              <a:ext cx="455285" cy="242735"/>
            </a:xfrm>
            <a:custGeom>
              <a:avLst/>
              <a:gdLst>
                <a:gd name="T0" fmla="*/ 0 w 362"/>
                <a:gd name="T1" fmla="*/ 0 h 193"/>
                <a:gd name="T2" fmla="*/ 76 w 362"/>
                <a:gd name="T3" fmla="*/ 54 h 193"/>
                <a:gd name="T4" fmla="*/ 114 w 362"/>
                <a:gd name="T5" fmla="*/ 66 h 193"/>
                <a:gd name="T6" fmla="*/ 154 w 362"/>
                <a:gd name="T7" fmla="*/ 80 h 193"/>
                <a:gd name="T8" fmla="*/ 189 w 362"/>
                <a:gd name="T9" fmla="*/ 94 h 193"/>
                <a:gd name="T10" fmla="*/ 227 w 362"/>
                <a:gd name="T11" fmla="*/ 111 h 193"/>
                <a:gd name="T12" fmla="*/ 263 w 362"/>
                <a:gd name="T13" fmla="*/ 129 h 193"/>
                <a:gd name="T14" fmla="*/ 296 w 362"/>
                <a:gd name="T15" fmla="*/ 148 h 193"/>
                <a:gd name="T16" fmla="*/ 329 w 362"/>
                <a:gd name="T17" fmla="*/ 170 h 193"/>
                <a:gd name="T18" fmla="*/ 362 w 362"/>
                <a:gd name="T19" fmla="*/ 193 h 193"/>
                <a:gd name="T20" fmla="*/ 293 w 362"/>
                <a:gd name="T21" fmla="*/ 144 h 193"/>
                <a:gd name="T22" fmla="*/ 260 w 362"/>
                <a:gd name="T23" fmla="*/ 120 h 193"/>
                <a:gd name="T24" fmla="*/ 225 w 362"/>
                <a:gd name="T25" fmla="*/ 96 h 193"/>
                <a:gd name="T26" fmla="*/ 192 w 362"/>
                <a:gd name="T27" fmla="*/ 77 h 193"/>
                <a:gd name="T28" fmla="*/ 154 w 362"/>
                <a:gd name="T29" fmla="*/ 59 h 193"/>
                <a:gd name="T30" fmla="*/ 116 w 362"/>
                <a:gd name="T31" fmla="*/ 40 h 193"/>
                <a:gd name="T32" fmla="*/ 81 w 362"/>
                <a:gd name="T33" fmla="*/ 26 h 193"/>
                <a:gd name="T34" fmla="*/ 41 w 362"/>
                <a:gd name="T35" fmla="*/ 11 h 193"/>
                <a:gd name="T36" fmla="*/ 0 w 362"/>
                <a:gd name="T37"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62" h="193">
                  <a:moveTo>
                    <a:pt x="0" y="0"/>
                  </a:moveTo>
                  <a:lnTo>
                    <a:pt x="76" y="54"/>
                  </a:lnTo>
                  <a:lnTo>
                    <a:pt x="114" y="66"/>
                  </a:lnTo>
                  <a:lnTo>
                    <a:pt x="154" y="80"/>
                  </a:lnTo>
                  <a:lnTo>
                    <a:pt x="189" y="94"/>
                  </a:lnTo>
                  <a:lnTo>
                    <a:pt x="227" y="111"/>
                  </a:lnTo>
                  <a:lnTo>
                    <a:pt x="263" y="129"/>
                  </a:lnTo>
                  <a:lnTo>
                    <a:pt x="296" y="148"/>
                  </a:lnTo>
                  <a:lnTo>
                    <a:pt x="329" y="170"/>
                  </a:lnTo>
                  <a:lnTo>
                    <a:pt x="362" y="193"/>
                  </a:lnTo>
                  <a:lnTo>
                    <a:pt x="293" y="144"/>
                  </a:lnTo>
                  <a:lnTo>
                    <a:pt x="260" y="120"/>
                  </a:lnTo>
                  <a:lnTo>
                    <a:pt x="225" y="96"/>
                  </a:lnTo>
                  <a:lnTo>
                    <a:pt x="192" y="77"/>
                  </a:lnTo>
                  <a:lnTo>
                    <a:pt x="154" y="59"/>
                  </a:lnTo>
                  <a:lnTo>
                    <a:pt x="116" y="40"/>
                  </a:lnTo>
                  <a:lnTo>
                    <a:pt x="81" y="26"/>
                  </a:lnTo>
                  <a:lnTo>
                    <a:pt x="41" y="1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8" name="Freeform 775"/>
            <p:cNvSpPr/>
            <p:nvPr/>
          </p:nvSpPr>
          <p:spPr bwMode="auto">
            <a:xfrm>
              <a:off x="1214945" y="2935484"/>
              <a:ext cx="455285" cy="242735"/>
            </a:xfrm>
            <a:custGeom>
              <a:avLst/>
              <a:gdLst>
                <a:gd name="T0" fmla="*/ 0 w 362"/>
                <a:gd name="T1" fmla="*/ 0 h 193"/>
                <a:gd name="T2" fmla="*/ 76 w 362"/>
                <a:gd name="T3" fmla="*/ 54 h 193"/>
                <a:gd name="T4" fmla="*/ 114 w 362"/>
                <a:gd name="T5" fmla="*/ 66 h 193"/>
                <a:gd name="T6" fmla="*/ 154 w 362"/>
                <a:gd name="T7" fmla="*/ 80 h 193"/>
                <a:gd name="T8" fmla="*/ 189 w 362"/>
                <a:gd name="T9" fmla="*/ 94 h 193"/>
                <a:gd name="T10" fmla="*/ 227 w 362"/>
                <a:gd name="T11" fmla="*/ 111 h 193"/>
                <a:gd name="T12" fmla="*/ 263 w 362"/>
                <a:gd name="T13" fmla="*/ 129 h 193"/>
                <a:gd name="T14" fmla="*/ 296 w 362"/>
                <a:gd name="T15" fmla="*/ 148 h 193"/>
                <a:gd name="T16" fmla="*/ 329 w 362"/>
                <a:gd name="T17" fmla="*/ 170 h 193"/>
                <a:gd name="T18" fmla="*/ 362 w 362"/>
                <a:gd name="T19" fmla="*/ 193 h 193"/>
                <a:gd name="T20" fmla="*/ 293 w 362"/>
                <a:gd name="T21" fmla="*/ 144 h 193"/>
                <a:gd name="T22" fmla="*/ 260 w 362"/>
                <a:gd name="T23" fmla="*/ 120 h 193"/>
                <a:gd name="T24" fmla="*/ 225 w 362"/>
                <a:gd name="T25" fmla="*/ 96 h 193"/>
                <a:gd name="T26" fmla="*/ 192 w 362"/>
                <a:gd name="T27" fmla="*/ 77 h 193"/>
                <a:gd name="T28" fmla="*/ 154 w 362"/>
                <a:gd name="T29" fmla="*/ 59 h 193"/>
                <a:gd name="T30" fmla="*/ 116 w 362"/>
                <a:gd name="T31" fmla="*/ 40 h 193"/>
                <a:gd name="T32" fmla="*/ 81 w 362"/>
                <a:gd name="T33" fmla="*/ 26 h 193"/>
                <a:gd name="T34" fmla="*/ 41 w 362"/>
                <a:gd name="T35" fmla="*/ 11 h 193"/>
                <a:gd name="T36" fmla="*/ 0 w 362"/>
                <a:gd name="T37"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62" h="193">
                  <a:moveTo>
                    <a:pt x="0" y="0"/>
                  </a:moveTo>
                  <a:lnTo>
                    <a:pt x="76" y="54"/>
                  </a:lnTo>
                  <a:lnTo>
                    <a:pt x="114" y="66"/>
                  </a:lnTo>
                  <a:lnTo>
                    <a:pt x="154" y="80"/>
                  </a:lnTo>
                  <a:lnTo>
                    <a:pt x="189" y="94"/>
                  </a:lnTo>
                  <a:lnTo>
                    <a:pt x="227" y="111"/>
                  </a:lnTo>
                  <a:lnTo>
                    <a:pt x="263" y="129"/>
                  </a:lnTo>
                  <a:lnTo>
                    <a:pt x="296" y="148"/>
                  </a:lnTo>
                  <a:lnTo>
                    <a:pt x="329" y="170"/>
                  </a:lnTo>
                  <a:lnTo>
                    <a:pt x="362" y="193"/>
                  </a:lnTo>
                  <a:lnTo>
                    <a:pt x="293" y="144"/>
                  </a:lnTo>
                  <a:lnTo>
                    <a:pt x="260" y="120"/>
                  </a:lnTo>
                  <a:lnTo>
                    <a:pt x="225" y="96"/>
                  </a:lnTo>
                  <a:lnTo>
                    <a:pt x="192" y="77"/>
                  </a:lnTo>
                  <a:lnTo>
                    <a:pt x="154" y="59"/>
                  </a:lnTo>
                  <a:lnTo>
                    <a:pt x="116" y="40"/>
                  </a:lnTo>
                  <a:lnTo>
                    <a:pt x="81" y="26"/>
                  </a:lnTo>
                  <a:lnTo>
                    <a:pt x="41" y="1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09" name="Freeform 776"/>
            <p:cNvSpPr/>
            <p:nvPr/>
          </p:nvSpPr>
          <p:spPr bwMode="auto">
            <a:xfrm>
              <a:off x="1025033" y="3885043"/>
              <a:ext cx="176077" cy="158469"/>
            </a:xfrm>
            <a:custGeom>
              <a:avLst/>
              <a:gdLst>
                <a:gd name="T0" fmla="*/ 140 w 140"/>
                <a:gd name="T1" fmla="*/ 126 h 126"/>
                <a:gd name="T2" fmla="*/ 137 w 140"/>
                <a:gd name="T3" fmla="*/ 119 h 126"/>
                <a:gd name="T4" fmla="*/ 135 w 140"/>
                <a:gd name="T5" fmla="*/ 111 h 126"/>
                <a:gd name="T6" fmla="*/ 135 w 140"/>
                <a:gd name="T7" fmla="*/ 104 h 126"/>
                <a:gd name="T8" fmla="*/ 133 w 140"/>
                <a:gd name="T9" fmla="*/ 100 h 126"/>
                <a:gd name="T10" fmla="*/ 128 w 140"/>
                <a:gd name="T11" fmla="*/ 93 h 126"/>
                <a:gd name="T12" fmla="*/ 125 w 140"/>
                <a:gd name="T13" fmla="*/ 85 h 126"/>
                <a:gd name="T14" fmla="*/ 123 w 140"/>
                <a:gd name="T15" fmla="*/ 81 h 126"/>
                <a:gd name="T16" fmla="*/ 118 w 140"/>
                <a:gd name="T17" fmla="*/ 74 h 126"/>
                <a:gd name="T18" fmla="*/ 116 w 140"/>
                <a:gd name="T19" fmla="*/ 69 h 126"/>
                <a:gd name="T20" fmla="*/ 111 w 140"/>
                <a:gd name="T21" fmla="*/ 62 h 126"/>
                <a:gd name="T22" fmla="*/ 107 w 140"/>
                <a:gd name="T23" fmla="*/ 57 h 126"/>
                <a:gd name="T24" fmla="*/ 102 w 140"/>
                <a:gd name="T25" fmla="*/ 52 h 126"/>
                <a:gd name="T26" fmla="*/ 97 w 140"/>
                <a:gd name="T27" fmla="*/ 48 h 126"/>
                <a:gd name="T28" fmla="*/ 92 w 140"/>
                <a:gd name="T29" fmla="*/ 43 h 126"/>
                <a:gd name="T30" fmla="*/ 88 w 140"/>
                <a:gd name="T31" fmla="*/ 38 h 126"/>
                <a:gd name="T32" fmla="*/ 81 w 140"/>
                <a:gd name="T33" fmla="*/ 33 h 126"/>
                <a:gd name="T34" fmla="*/ 3 w 140"/>
                <a:gd name="T35" fmla="*/ 3 h 126"/>
                <a:gd name="T36" fmla="*/ 10 w 140"/>
                <a:gd name="T37" fmla="*/ 8 h 126"/>
                <a:gd name="T38" fmla="*/ 14 w 140"/>
                <a:gd name="T39" fmla="*/ 12 h 126"/>
                <a:gd name="T40" fmla="*/ 19 w 140"/>
                <a:gd name="T41" fmla="*/ 17 h 126"/>
                <a:gd name="T42" fmla="*/ 24 w 140"/>
                <a:gd name="T43" fmla="*/ 22 h 126"/>
                <a:gd name="T44" fmla="*/ 29 w 140"/>
                <a:gd name="T45" fmla="*/ 29 h 126"/>
                <a:gd name="T46" fmla="*/ 33 w 140"/>
                <a:gd name="T47" fmla="*/ 33 h 126"/>
                <a:gd name="T48" fmla="*/ 38 w 140"/>
                <a:gd name="T49" fmla="*/ 41 h 126"/>
                <a:gd name="T50" fmla="*/ 40 w 140"/>
                <a:gd name="T51" fmla="*/ 48 h 126"/>
                <a:gd name="T52" fmla="*/ 45 w 140"/>
                <a:gd name="T53" fmla="*/ 52 h 126"/>
                <a:gd name="T54" fmla="*/ 47 w 140"/>
                <a:gd name="T55" fmla="*/ 59 h 126"/>
                <a:gd name="T56" fmla="*/ 50 w 140"/>
                <a:gd name="T57" fmla="*/ 67 h 126"/>
                <a:gd name="T58" fmla="*/ 52 w 140"/>
                <a:gd name="T59" fmla="*/ 74 h 126"/>
                <a:gd name="T60" fmla="*/ 55 w 140"/>
                <a:gd name="T61" fmla="*/ 78 h 126"/>
                <a:gd name="T62" fmla="*/ 57 w 140"/>
                <a:gd name="T63" fmla="*/ 85 h 126"/>
                <a:gd name="T64" fmla="*/ 59 w 140"/>
                <a:gd name="T65" fmla="*/ 93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0" h="126">
                  <a:moveTo>
                    <a:pt x="59" y="97"/>
                  </a:moveTo>
                  <a:lnTo>
                    <a:pt x="140" y="126"/>
                  </a:lnTo>
                  <a:lnTo>
                    <a:pt x="140" y="123"/>
                  </a:lnTo>
                  <a:lnTo>
                    <a:pt x="137" y="119"/>
                  </a:lnTo>
                  <a:lnTo>
                    <a:pt x="137" y="116"/>
                  </a:lnTo>
                  <a:lnTo>
                    <a:pt x="135" y="111"/>
                  </a:lnTo>
                  <a:lnTo>
                    <a:pt x="135" y="109"/>
                  </a:lnTo>
                  <a:lnTo>
                    <a:pt x="135" y="104"/>
                  </a:lnTo>
                  <a:lnTo>
                    <a:pt x="133" y="102"/>
                  </a:lnTo>
                  <a:lnTo>
                    <a:pt x="133" y="100"/>
                  </a:lnTo>
                  <a:lnTo>
                    <a:pt x="130" y="95"/>
                  </a:lnTo>
                  <a:lnTo>
                    <a:pt x="128" y="93"/>
                  </a:lnTo>
                  <a:lnTo>
                    <a:pt x="128" y="90"/>
                  </a:lnTo>
                  <a:lnTo>
                    <a:pt x="125" y="85"/>
                  </a:lnTo>
                  <a:lnTo>
                    <a:pt x="125" y="83"/>
                  </a:lnTo>
                  <a:lnTo>
                    <a:pt x="123" y="81"/>
                  </a:lnTo>
                  <a:lnTo>
                    <a:pt x="121" y="76"/>
                  </a:lnTo>
                  <a:lnTo>
                    <a:pt x="118" y="74"/>
                  </a:lnTo>
                  <a:lnTo>
                    <a:pt x="118" y="71"/>
                  </a:lnTo>
                  <a:lnTo>
                    <a:pt x="116" y="69"/>
                  </a:lnTo>
                  <a:lnTo>
                    <a:pt x="114" y="67"/>
                  </a:lnTo>
                  <a:lnTo>
                    <a:pt x="111" y="62"/>
                  </a:lnTo>
                  <a:lnTo>
                    <a:pt x="109" y="59"/>
                  </a:lnTo>
                  <a:lnTo>
                    <a:pt x="107" y="57"/>
                  </a:lnTo>
                  <a:lnTo>
                    <a:pt x="104" y="55"/>
                  </a:lnTo>
                  <a:lnTo>
                    <a:pt x="102" y="52"/>
                  </a:lnTo>
                  <a:lnTo>
                    <a:pt x="99" y="50"/>
                  </a:lnTo>
                  <a:lnTo>
                    <a:pt x="97" y="48"/>
                  </a:lnTo>
                  <a:lnTo>
                    <a:pt x="95" y="43"/>
                  </a:lnTo>
                  <a:lnTo>
                    <a:pt x="92" y="43"/>
                  </a:lnTo>
                  <a:lnTo>
                    <a:pt x="90" y="41"/>
                  </a:lnTo>
                  <a:lnTo>
                    <a:pt x="88" y="38"/>
                  </a:lnTo>
                  <a:lnTo>
                    <a:pt x="85" y="36"/>
                  </a:lnTo>
                  <a:lnTo>
                    <a:pt x="81" y="33"/>
                  </a:lnTo>
                  <a:lnTo>
                    <a:pt x="0" y="0"/>
                  </a:lnTo>
                  <a:lnTo>
                    <a:pt x="3" y="3"/>
                  </a:lnTo>
                  <a:lnTo>
                    <a:pt x="7" y="5"/>
                  </a:lnTo>
                  <a:lnTo>
                    <a:pt x="10" y="8"/>
                  </a:lnTo>
                  <a:lnTo>
                    <a:pt x="12" y="10"/>
                  </a:lnTo>
                  <a:lnTo>
                    <a:pt x="14" y="12"/>
                  </a:lnTo>
                  <a:lnTo>
                    <a:pt x="17" y="15"/>
                  </a:lnTo>
                  <a:lnTo>
                    <a:pt x="19" y="17"/>
                  </a:lnTo>
                  <a:lnTo>
                    <a:pt x="22" y="19"/>
                  </a:lnTo>
                  <a:lnTo>
                    <a:pt x="24" y="22"/>
                  </a:lnTo>
                  <a:lnTo>
                    <a:pt x="26" y="26"/>
                  </a:lnTo>
                  <a:lnTo>
                    <a:pt x="29" y="29"/>
                  </a:lnTo>
                  <a:lnTo>
                    <a:pt x="31" y="31"/>
                  </a:lnTo>
                  <a:lnTo>
                    <a:pt x="33" y="33"/>
                  </a:lnTo>
                  <a:lnTo>
                    <a:pt x="36" y="38"/>
                  </a:lnTo>
                  <a:lnTo>
                    <a:pt x="38" y="41"/>
                  </a:lnTo>
                  <a:lnTo>
                    <a:pt x="40" y="43"/>
                  </a:lnTo>
                  <a:lnTo>
                    <a:pt x="40" y="48"/>
                  </a:lnTo>
                  <a:lnTo>
                    <a:pt x="43" y="50"/>
                  </a:lnTo>
                  <a:lnTo>
                    <a:pt x="45" y="52"/>
                  </a:lnTo>
                  <a:lnTo>
                    <a:pt x="47" y="55"/>
                  </a:lnTo>
                  <a:lnTo>
                    <a:pt x="47" y="59"/>
                  </a:lnTo>
                  <a:lnTo>
                    <a:pt x="50" y="62"/>
                  </a:lnTo>
                  <a:lnTo>
                    <a:pt x="50" y="67"/>
                  </a:lnTo>
                  <a:lnTo>
                    <a:pt x="52" y="69"/>
                  </a:lnTo>
                  <a:lnTo>
                    <a:pt x="52" y="74"/>
                  </a:lnTo>
                  <a:lnTo>
                    <a:pt x="55" y="76"/>
                  </a:lnTo>
                  <a:lnTo>
                    <a:pt x="55" y="78"/>
                  </a:lnTo>
                  <a:lnTo>
                    <a:pt x="57" y="83"/>
                  </a:lnTo>
                  <a:lnTo>
                    <a:pt x="57" y="85"/>
                  </a:lnTo>
                  <a:lnTo>
                    <a:pt x="59" y="90"/>
                  </a:lnTo>
                  <a:lnTo>
                    <a:pt x="59" y="93"/>
                  </a:lnTo>
                  <a:lnTo>
                    <a:pt x="59" y="97"/>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0" name="Freeform 777"/>
            <p:cNvSpPr/>
            <p:nvPr/>
          </p:nvSpPr>
          <p:spPr bwMode="auto">
            <a:xfrm>
              <a:off x="1025033" y="3885043"/>
              <a:ext cx="176077" cy="158469"/>
            </a:xfrm>
            <a:custGeom>
              <a:avLst/>
              <a:gdLst>
                <a:gd name="T0" fmla="*/ 140 w 140"/>
                <a:gd name="T1" fmla="*/ 126 h 126"/>
                <a:gd name="T2" fmla="*/ 137 w 140"/>
                <a:gd name="T3" fmla="*/ 119 h 126"/>
                <a:gd name="T4" fmla="*/ 135 w 140"/>
                <a:gd name="T5" fmla="*/ 111 h 126"/>
                <a:gd name="T6" fmla="*/ 135 w 140"/>
                <a:gd name="T7" fmla="*/ 104 h 126"/>
                <a:gd name="T8" fmla="*/ 133 w 140"/>
                <a:gd name="T9" fmla="*/ 100 h 126"/>
                <a:gd name="T10" fmla="*/ 128 w 140"/>
                <a:gd name="T11" fmla="*/ 93 h 126"/>
                <a:gd name="T12" fmla="*/ 125 w 140"/>
                <a:gd name="T13" fmla="*/ 85 h 126"/>
                <a:gd name="T14" fmla="*/ 123 w 140"/>
                <a:gd name="T15" fmla="*/ 81 h 126"/>
                <a:gd name="T16" fmla="*/ 118 w 140"/>
                <a:gd name="T17" fmla="*/ 74 h 126"/>
                <a:gd name="T18" fmla="*/ 116 w 140"/>
                <a:gd name="T19" fmla="*/ 69 h 126"/>
                <a:gd name="T20" fmla="*/ 111 w 140"/>
                <a:gd name="T21" fmla="*/ 62 h 126"/>
                <a:gd name="T22" fmla="*/ 107 w 140"/>
                <a:gd name="T23" fmla="*/ 57 h 126"/>
                <a:gd name="T24" fmla="*/ 102 w 140"/>
                <a:gd name="T25" fmla="*/ 52 h 126"/>
                <a:gd name="T26" fmla="*/ 97 w 140"/>
                <a:gd name="T27" fmla="*/ 48 h 126"/>
                <a:gd name="T28" fmla="*/ 92 w 140"/>
                <a:gd name="T29" fmla="*/ 43 h 126"/>
                <a:gd name="T30" fmla="*/ 88 w 140"/>
                <a:gd name="T31" fmla="*/ 38 h 126"/>
                <a:gd name="T32" fmla="*/ 81 w 140"/>
                <a:gd name="T33" fmla="*/ 33 h 126"/>
                <a:gd name="T34" fmla="*/ 3 w 140"/>
                <a:gd name="T35" fmla="*/ 3 h 126"/>
                <a:gd name="T36" fmla="*/ 10 w 140"/>
                <a:gd name="T37" fmla="*/ 8 h 126"/>
                <a:gd name="T38" fmla="*/ 14 w 140"/>
                <a:gd name="T39" fmla="*/ 12 h 126"/>
                <a:gd name="T40" fmla="*/ 19 w 140"/>
                <a:gd name="T41" fmla="*/ 17 h 126"/>
                <a:gd name="T42" fmla="*/ 24 w 140"/>
                <a:gd name="T43" fmla="*/ 22 h 126"/>
                <a:gd name="T44" fmla="*/ 29 w 140"/>
                <a:gd name="T45" fmla="*/ 29 h 126"/>
                <a:gd name="T46" fmla="*/ 33 w 140"/>
                <a:gd name="T47" fmla="*/ 33 h 126"/>
                <a:gd name="T48" fmla="*/ 38 w 140"/>
                <a:gd name="T49" fmla="*/ 41 h 126"/>
                <a:gd name="T50" fmla="*/ 40 w 140"/>
                <a:gd name="T51" fmla="*/ 48 h 126"/>
                <a:gd name="T52" fmla="*/ 45 w 140"/>
                <a:gd name="T53" fmla="*/ 52 h 126"/>
                <a:gd name="T54" fmla="*/ 47 w 140"/>
                <a:gd name="T55" fmla="*/ 59 h 126"/>
                <a:gd name="T56" fmla="*/ 50 w 140"/>
                <a:gd name="T57" fmla="*/ 67 h 126"/>
                <a:gd name="T58" fmla="*/ 52 w 140"/>
                <a:gd name="T59" fmla="*/ 74 h 126"/>
                <a:gd name="T60" fmla="*/ 55 w 140"/>
                <a:gd name="T61" fmla="*/ 78 h 126"/>
                <a:gd name="T62" fmla="*/ 57 w 140"/>
                <a:gd name="T63" fmla="*/ 85 h 126"/>
                <a:gd name="T64" fmla="*/ 59 w 140"/>
                <a:gd name="T65" fmla="*/ 93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0" h="126">
                  <a:moveTo>
                    <a:pt x="59" y="97"/>
                  </a:moveTo>
                  <a:lnTo>
                    <a:pt x="140" y="126"/>
                  </a:lnTo>
                  <a:lnTo>
                    <a:pt x="140" y="123"/>
                  </a:lnTo>
                  <a:lnTo>
                    <a:pt x="137" y="119"/>
                  </a:lnTo>
                  <a:lnTo>
                    <a:pt x="137" y="116"/>
                  </a:lnTo>
                  <a:lnTo>
                    <a:pt x="135" y="111"/>
                  </a:lnTo>
                  <a:lnTo>
                    <a:pt x="135" y="109"/>
                  </a:lnTo>
                  <a:lnTo>
                    <a:pt x="135" y="104"/>
                  </a:lnTo>
                  <a:lnTo>
                    <a:pt x="133" y="102"/>
                  </a:lnTo>
                  <a:lnTo>
                    <a:pt x="133" y="100"/>
                  </a:lnTo>
                  <a:lnTo>
                    <a:pt x="130" y="95"/>
                  </a:lnTo>
                  <a:lnTo>
                    <a:pt x="128" y="93"/>
                  </a:lnTo>
                  <a:lnTo>
                    <a:pt x="128" y="90"/>
                  </a:lnTo>
                  <a:lnTo>
                    <a:pt x="125" y="85"/>
                  </a:lnTo>
                  <a:lnTo>
                    <a:pt x="125" y="83"/>
                  </a:lnTo>
                  <a:lnTo>
                    <a:pt x="123" y="81"/>
                  </a:lnTo>
                  <a:lnTo>
                    <a:pt x="121" y="76"/>
                  </a:lnTo>
                  <a:lnTo>
                    <a:pt x="118" y="74"/>
                  </a:lnTo>
                  <a:lnTo>
                    <a:pt x="118" y="71"/>
                  </a:lnTo>
                  <a:lnTo>
                    <a:pt x="116" y="69"/>
                  </a:lnTo>
                  <a:lnTo>
                    <a:pt x="114" y="67"/>
                  </a:lnTo>
                  <a:lnTo>
                    <a:pt x="111" y="62"/>
                  </a:lnTo>
                  <a:lnTo>
                    <a:pt x="109" y="59"/>
                  </a:lnTo>
                  <a:lnTo>
                    <a:pt x="107" y="57"/>
                  </a:lnTo>
                  <a:lnTo>
                    <a:pt x="104" y="55"/>
                  </a:lnTo>
                  <a:lnTo>
                    <a:pt x="102" y="52"/>
                  </a:lnTo>
                  <a:lnTo>
                    <a:pt x="99" y="50"/>
                  </a:lnTo>
                  <a:lnTo>
                    <a:pt x="97" y="48"/>
                  </a:lnTo>
                  <a:lnTo>
                    <a:pt x="95" y="43"/>
                  </a:lnTo>
                  <a:lnTo>
                    <a:pt x="92" y="43"/>
                  </a:lnTo>
                  <a:lnTo>
                    <a:pt x="90" y="41"/>
                  </a:lnTo>
                  <a:lnTo>
                    <a:pt x="88" y="38"/>
                  </a:lnTo>
                  <a:lnTo>
                    <a:pt x="85" y="36"/>
                  </a:lnTo>
                  <a:lnTo>
                    <a:pt x="81" y="33"/>
                  </a:lnTo>
                  <a:lnTo>
                    <a:pt x="0" y="0"/>
                  </a:lnTo>
                  <a:lnTo>
                    <a:pt x="3" y="3"/>
                  </a:lnTo>
                  <a:lnTo>
                    <a:pt x="7" y="5"/>
                  </a:lnTo>
                  <a:lnTo>
                    <a:pt x="10" y="8"/>
                  </a:lnTo>
                  <a:lnTo>
                    <a:pt x="12" y="10"/>
                  </a:lnTo>
                  <a:lnTo>
                    <a:pt x="14" y="12"/>
                  </a:lnTo>
                  <a:lnTo>
                    <a:pt x="17" y="15"/>
                  </a:lnTo>
                  <a:lnTo>
                    <a:pt x="19" y="17"/>
                  </a:lnTo>
                  <a:lnTo>
                    <a:pt x="22" y="19"/>
                  </a:lnTo>
                  <a:lnTo>
                    <a:pt x="24" y="22"/>
                  </a:lnTo>
                  <a:lnTo>
                    <a:pt x="26" y="26"/>
                  </a:lnTo>
                  <a:lnTo>
                    <a:pt x="29" y="29"/>
                  </a:lnTo>
                  <a:lnTo>
                    <a:pt x="31" y="31"/>
                  </a:lnTo>
                  <a:lnTo>
                    <a:pt x="33" y="33"/>
                  </a:lnTo>
                  <a:lnTo>
                    <a:pt x="36" y="38"/>
                  </a:lnTo>
                  <a:lnTo>
                    <a:pt x="38" y="41"/>
                  </a:lnTo>
                  <a:lnTo>
                    <a:pt x="40" y="43"/>
                  </a:lnTo>
                  <a:lnTo>
                    <a:pt x="40" y="48"/>
                  </a:lnTo>
                  <a:lnTo>
                    <a:pt x="43" y="50"/>
                  </a:lnTo>
                  <a:lnTo>
                    <a:pt x="45" y="52"/>
                  </a:lnTo>
                  <a:lnTo>
                    <a:pt x="47" y="55"/>
                  </a:lnTo>
                  <a:lnTo>
                    <a:pt x="47" y="59"/>
                  </a:lnTo>
                  <a:lnTo>
                    <a:pt x="50" y="62"/>
                  </a:lnTo>
                  <a:lnTo>
                    <a:pt x="50" y="67"/>
                  </a:lnTo>
                  <a:lnTo>
                    <a:pt x="52" y="69"/>
                  </a:lnTo>
                  <a:lnTo>
                    <a:pt x="52" y="74"/>
                  </a:lnTo>
                  <a:lnTo>
                    <a:pt x="55" y="76"/>
                  </a:lnTo>
                  <a:lnTo>
                    <a:pt x="55" y="78"/>
                  </a:lnTo>
                  <a:lnTo>
                    <a:pt x="57" y="83"/>
                  </a:lnTo>
                  <a:lnTo>
                    <a:pt x="57" y="85"/>
                  </a:lnTo>
                  <a:lnTo>
                    <a:pt x="59" y="90"/>
                  </a:lnTo>
                  <a:lnTo>
                    <a:pt x="59" y="93"/>
                  </a:lnTo>
                  <a:lnTo>
                    <a:pt x="59" y="97"/>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11" name="Freeform 778"/>
            <p:cNvSpPr/>
            <p:nvPr/>
          </p:nvSpPr>
          <p:spPr bwMode="auto">
            <a:xfrm>
              <a:off x="1025033" y="2935484"/>
              <a:ext cx="285497" cy="991063"/>
            </a:xfrm>
            <a:custGeom>
              <a:avLst/>
              <a:gdLst>
                <a:gd name="T0" fmla="*/ 0 w 227"/>
                <a:gd name="T1" fmla="*/ 755 h 788"/>
                <a:gd name="T2" fmla="*/ 81 w 227"/>
                <a:gd name="T3" fmla="*/ 788 h 788"/>
                <a:gd name="T4" fmla="*/ 227 w 227"/>
                <a:gd name="T5" fmla="*/ 54 h 788"/>
                <a:gd name="T6" fmla="*/ 151 w 227"/>
                <a:gd name="T7" fmla="*/ 0 h 788"/>
                <a:gd name="T8" fmla="*/ 0 w 227"/>
                <a:gd name="T9" fmla="*/ 755 h 788"/>
              </a:gdLst>
              <a:ahLst/>
              <a:cxnLst>
                <a:cxn ang="0">
                  <a:pos x="T0" y="T1"/>
                </a:cxn>
                <a:cxn ang="0">
                  <a:pos x="T2" y="T3"/>
                </a:cxn>
                <a:cxn ang="0">
                  <a:pos x="T4" y="T5"/>
                </a:cxn>
                <a:cxn ang="0">
                  <a:pos x="T6" y="T7"/>
                </a:cxn>
                <a:cxn ang="0">
                  <a:pos x="T8" y="T9"/>
                </a:cxn>
              </a:cxnLst>
              <a:rect l="0" t="0" r="r" b="b"/>
              <a:pathLst>
                <a:path w="227" h="788">
                  <a:moveTo>
                    <a:pt x="0" y="755"/>
                  </a:moveTo>
                  <a:lnTo>
                    <a:pt x="81" y="788"/>
                  </a:lnTo>
                  <a:lnTo>
                    <a:pt x="227" y="54"/>
                  </a:lnTo>
                  <a:lnTo>
                    <a:pt x="151" y="0"/>
                  </a:lnTo>
                  <a:lnTo>
                    <a:pt x="0" y="755"/>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2" name="Freeform 779"/>
            <p:cNvSpPr/>
            <p:nvPr/>
          </p:nvSpPr>
          <p:spPr bwMode="auto">
            <a:xfrm>
              <a:off x="1025033" y="2935484"/>
              <a:ext cx="285497" cy="991063"/>
            </a:xfrm>
            <a:custGeom>
              <a:avLst/>
              <a:gdLst>
                <a:gd name="T0" fmla="*/ 0 w 227"/>
                <a:gd name="T1" fmla="*/ 755 h 788"/>
                <a:gd name="T2" fmla="*/ 81 w 227"/>
                <a:gd name="T3" fmla="*/ 788 h 788"/>
                <a:gd name="T4" fmla="*/ 227 w 227"/>
                <a:gd name="T5" fmla="*/ 54 h 788"/>
                <a:gd name="T6" fmla="*/ 151 w 227"/>
                <a:gd name="T7" fmla="*/ 0 h 788"/>
                <a:gd name="T8" fmla="*/ 0 w 227"/>
                <a:gd name="T9" fmla="*/ 755 h 788"/>
              </a:gdLst>
              <a:ahLst/>
              <a:cxnLst>
                <a:cxn ang="0">
                  <a:pos x="T0" y="T1"/>
                </a:cxn>
                <a:cxn ang="0">
                  <a:pos x="T2" y="T3"/>
                </a:cxn>
                <a:cxn ang="0">
                  <a:pos x="T4" y="T5"/>
                </a:cxn>
                <a:cxn ang="0">
                  <a:pos x="T6" y="T7"/>
                </a:cxn>
                <a:cxn ang="0">
                  <a:pos x="T8" y="T9"/>
                </a:cxn>
              </a:cxnLst>
              <a:rect l="0" t="0" r="r" b="b"/>
              <a:pathLst>
                <a:path w="227" h="788">
                  <a:moveTo>
                    <a:pt x="0" y="755"/>
                  </a:moveTo>
                  <a:lnTo>
                    <a:pt x="81" y="788"/>
                  </a:lnTo>
                  <a:lnTo>
                    <a:pt x="227" y="54"/>
                  </a:lnTo>
                  <a:lnTo>
                    <a:pt x="151" y="0"/>
                  </a:lnTo>
                  <a:lnTo>
                    <a:pt x="0" y="755"/>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13" name="Freeform 780"/>
            <p:cNvSpPr/>
            <p:nvPr/>
          </p:nvSpPr>
          <p:spPr bwMode="auto">
            <a:xfrm>
              <a:off x="769721" y="4229651"/>
              <a:ext cx="291785" cy="950817"/>
            </a:xfrm>
            <a:custGeom>
              <a:avLst/>
              <a:gdLst>
                <a:gd name="T0" fmla="*/ 0 w 232"/>
                <a:gd name="T1" fmla="*/ 754 h 756"/>
                <a:gd name="T2" fmla="*/ 88 w 232"/>
                <a:gd name="T3" fmla="*/ 756 h 756"/>
                <a:gd name="T4" fmla="*/ 232 w 232"/>
                <a:gd name="T5" fmla="*/ 24 h 756"/>
                <a:gd name="T6" fmla="*/ 149 w 232"/>
                <a:gd name="T7" fmla="*/ 0 h 756"/>
                <a:gd name="T8" fmla="*/ 0 w 232"/>
                <a:gd name="T9" fmla="*/ 754 h 756"/>
              </a:gdLst>
              <a:ahLst/>
              <a:cxnLst>
                <a:cxn ang="0">
                  <a:pos x="T0" y="T1"/>
                </a:cxn>
                <a:cxn ang="0">
                  <a:pos x="T2" y="T3"/>
                </a:cxn>
                <a:cxn ang="0">
                  <a:pos x="T4" y="T5"/>
                </a:cxn>
                <a:cxn ang="0">
                  <a:pos x="T6" y="T7"/>
                </a:cxn>
                <a:cxn ang="0">
                  <a:pos x="T8" y="T9"/>
                </a:cxn>
              </a:cxnLst>
              <a:rect l="0" t="0" r="r" b="b"/>
              <a:pathLst>
                <a:path w="232" h="756">
                  <a:moveTo>
                    <a:pt x="0" y="754"/>
                  </a:moveTo>
                  <a:lnTo>
                    <a:pt x="88" y="756"/>
                  </a:lnTo>
                  <a:lnTo>
                    <a:pt x="232" y="24"/>
                  </a:lnTo>
                  <a:lnTo>
                    <a:pt x="149" y="0"/>
                  </a:lnTo>
                  <a:lnTo>
                    <a:pt x="0" y="754"/>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4" name="Freeform 781"/>
            <p:cNvSpPr/>
            <p:nvPr/>
          </p:nvSpPr>
          <p:spPr bwMode="auto">
            <a:xfrm>
              <a:off x="769721" y="4229651"/>
              <a:ext cx="291785" cy="950817"/>
            </a:xfrm>
            <a:custGeom>
              <a:avLst/>
              <a:gdLst>
                <a:gd name="T0" fmla="*/ 0 w 232"/>
                <a:gd name="T1" fmla="*/ 754 h 756"/>
                <a:gd name="T2" fmla="*/ 88 w 232"/>
                <a:gd name="T3" fmla="*/ 756 h 756"/>
                <a:gd name="T4" fmla="*/ 232 w 232"/>
                <a:gd name="T5" fmla="*/ 24 h 756"/>
                <a:gd name="T6" fmla="*/ 149 w 232"/>
                <a:gd name="T7" fmla="*/ 0 h 756"/>
                <a:gd name="T8" fmla="*/ 0 w 232"/>
                <a:gd name="T9" fmla="*/ 754 h 756"/>
              </a:gdLst>
              <a:ahLst/>
              <a:cxnLst>
                <a:cxn ang="0">
                  <a:pos x="T0" y="T1"/>
                </a:cxn>
                <a:cxn ang="0">
                  <a:pos x="T2" y="T3"/>
                </a:cxn>
                <a:cxn ang="0">
                  <a:pos x="T4" y="T5"/>
                </a:cxn>
                <a:cxn ang="0">
                  <a:pos x="T6" y="T7"/>
                </a:cxn>
                <a:cxn ang="0">
                  <a:pos x="T8" y="T9"/>
                </a:cxn>
              </a:cxnLst>
              <a:rect l="0" t="0" r="r" b="b"/>
              <a:pathLst>
                <a:path w="232" h="756">
                  <a:moveTo>
                    <a:pt x="0" y="754"/>
                  </a:moveTo>
                  <a:lnTo>
                    <a:pt x="88" y="756"/>
                  </a:lnTo>
                  <a:lnTo>
                    <a:pt x="232" y="24"/>
                  </a:lnTo>
                  <a:lnTo>
                    <a:pt x="149" y="0"/>
                  </a:lnTo>
                  <a:lnTo>
                    <a:pt x="0" y="754"/>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15" name="Freeform 782"/>
            <p:cNvSpPr/>
            <p:nvPr/>
          </p:nvSpPr>
          <p:spPr bwMode="auto">
            <a:xfrm>
              <a:off x="957117" y="4150416"/>
              <a:ext cx="213808" cy="109419"/>
            </a:xfrm>
            <a:custGeom>
              <a:avLst/>
              <a:gdLst>
                <a:gd name="T0" fmla="*/ 83 w 170"/>
                <a:gd name="T1" fmla="*/ 87 h 87"/>
                <a:gd name="T2" fmla="*/ 90 w 170"/>
                <a:gd name="T3" fmla="*/ 85 h 87"/>
                <a:gd name="T4" fmla="*/ 97 w 170"/>
                <a:gd name="T5" fmla="*/ 82 h 87"/>
                <a:gd name="T6" fmla="*/ 101 w 170"/>
                <a:gd name="T7" fmla="*/ 80 h 87"/>
                <a:gd name="T8" fmla="*/ 109 w 170"/>
                <a:gd name="T9" fmla="*/ 78 h 87"/>
                <a:gd name="T10" fmla="*/ 113 w 170"/>
                <a:gd name="T11" fmla="*/ 75 h 87"/>
                <a:gd name="T12" fmla="*/ 120 w 170"/>
                <a:gd name="T13" fmla="*/ 71 h 87"/>
                <a:gd name="T14" fmla="*/ 125 w 170"/>
                <a:gd name="T15" fmla="*/ 68 h 87"/>
                <a:gd name="T16" fmla="*/ 132 w 170"/>
                <a:gd name="T17" fmla="*/ 63 h 87"/>
                <a:gd name="T18" fmla="*/ 137 w 170"/>
                <a:gd name="T19" fmla="*/ 61 h 87"/>
                <a:gd name="T20" fmla="*/ 142 w 170"/>
                <a:gd name="T21" fmla="*/ 56 h 87"/>
                <a:gd name="T22" fmla="*/ 146 w 170"/>
                <a:gd name="T23" fmla="*/ 52 h 87"/>
                <a:gd name="T24" fmla="*/ 151 w 170"/>
                <a:gd name="T25" fmla="*/ 47 h 87"/>
                <a:gd name="T26" fmla="*/ 156 w 170"/>
                <a:gd name="T27" fmla="*/ 42 h 87"/>
                <a:gd name="T28" fmla="*/ 161 w 170"/>
                <a:gd name="T29" fmla="*/ 37 h 87"/>
                <a:gd name="T30" fmla="*/ 165 w 170"/>
                <a:gd name="T31" fmla="*/ 33 h 87"/>
                <a:gd name="T32" fmla="*/ 170 w 170"/>
                <a:gd name="T33" fmla="*/ 26 h 87"/>
                <a:gd name="T34" fmla="*/ 87 w 170"/>
                <a:gd name="T35" fmla="*/ 2 h 87"/>
                <a:gd name="T36" fmla="*/ 83 w 170"/>
                <a:gd name="T37" fmla="*/ 9 h 87"/>
                <a:gd name="T38" fmla="*/ 78 w 170"/>
                <a:gd name="T39" fmla="*/ 14 h 87"/>
                <a:gd name="T40" fmla="*/ 73 w 170"/>
                <a:gd name="T41" fmla="*/ 19 h 87"/>
                <a:gd name="T42" fmla="*/ 68 w 170"/>
                <a:gd name="T43" fmla="*/ 26 h 87"/>
                <a:gd name="T44" fmla="*/ 64 w 170"/>
                <a:gd name="T45" fmla="*/ 28 h 87"/>
                <a:gd name="T46" fmla="*/ 59 w 170"/>
                <a:gd name="T47" fmla="*/ 33 h 87"/>
                <a:gd name="T48" fmla="*/ 52 w 170"/>
                <a:gd name="T49" fmla="*/ 37 h 87"/>
                <a:gd name="T50" fmla="*/ 47 w 170"/>
                <a:gd name="T51" fmla="*/ 42 h 87"/>
                <a:gd name="T52" fmla="*/ 42 w 170"/>
                <a:gd name="T53" fmla="*/ 45 h 87"/>
                <a:gd name="T54" fmla="*/ 35 w 170"/>
                <a:gd name="T55" fmla="*/ 49 h 87"/>
                <a:gd name="T56" fmla="*/ 31 w 170"/>
                <a:gd name="T57" fmla="*/ 52 h 87"/>
                <a:gd name="T58" fmla="*/ 24 w 170"/>
                <a:gd name="T59" fmla="*/ 54 h 87"/>
                <a:gd name="T60" fmla="*/ 16 w 170"/>
                <a:gd name="T61" fmla="*/ 56 h 87"/>
                <a:gd name="T62" fmla="*/ 9 w 170"/>
                <a:gd name="T63" fmla="*/ 59 h 87"/>
                <a:gd name="T64" fmla="*/ 5 w 170"/>
                <a:gd name="T65" fmla="*/ 6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0" h="87">
                  <a:moveTo>
                    <a:pt x="0" y="63"/>
                  </a:moveTo>
                  <a:lnTo>
                    <a:pt x="83" y="87"/>
                  </a:lnTo>
                  <a:lnTo>
                    <a:pt x="87" y="85"/>
                  </a:lnTo>
                  <a:lnTo>
                    <a:pt x="90" y="85"/>
                  </a:lnTo>
                  <a:lnTo>
                    <a:pt x="92" y="85"/>
                  </a:lnTo>
                  <a:lnTo>
                    <a:pt x="97" y="82"/>
                  </a:lnTo>
                  <a:lnTo>
                    <a:pt x="99" y="82"/>
                  </a:lnTo>
                  <a:lnTo>
                    <a:pt x="101" y="80"/>
                  </a:lnTo>
                  <a:lnTo>
                    <a:pt x="106" y="78"/>
                  </a:lnTo>
                  <a:lnTo>
                    <a:pt x="109" y="78"/>
                  </a:lnTo>
                  <a:lnTo>
                    <a:pt x="111" y="75"/>
                  </a:lnTo>
                  <a:lnTo>
                    <a:pt x="113" y="75"/>
                  </a:lnTo>
                  <a:lnTo>
                    <a:pt x="118" y="73"/>
                  </a:lnTo>
                  <a:lnTo>
                    <a:pt x="120" y="71"/>
                  </a:lnTo>
                  <a:lnTo>
                    <a:pt x="123" y="71"/>
                  </a:lnTo>
                  <a:lnTo>
                    <a:pt x="125" y="68"/>
                  </a:lnTo>
                  <a:lnTo>
                    <a:pt x="130" y="66"/>
                  </a:lnTo>
                  <a:lnTo>
                    <a:pt x="132" y="63"/>
                  </a:lnTo>
                  <a:lnTo>
                    <a:pt x="135" y="61"/>
                  </a:lnTo>
                  <a:lnTo>
                    <a:pt x="137" y="61"/>
                  </a:lnTo>
                  <a:lnTo>
                    <a:pt x="139" y="59"/>
                  </a:lnTo>
                  <a:lnTo>
                    <a:pt x="142" y="56"/>
                  </a:lnTo>
                  <a:lnTo>
                    <a:pt x="144" y="54"/>
                  </a:lnTo>
                  <a:lnTo>
                    <a:pt x="146" y="52"/>
                  </a:lnTo>
                  <a:lnTo>
                    <a:pt x="149" y="49"/>
                  </a:lnTo>
                  <a:lnTo>
                    <a:pt x="151" y="47"/>
                  </a:lnTo>
                  <a:lnTo>
                    <a:pt x="153" y="45"/>
                  </a:lnTo>
                  <a:lnTo>
                    <a:pt x="156" y="42"/>
                  </a:lnTo>
                  <a:lnTo>
                    <a:pt x="158" y="40"/>
                  </a:lnTo>
                  <a:lnTo>
                    <a:pt x="161" y="37"/>
                  </a:lnTo>
                  <a:lnTo>
                    <a:pt x="163" y="35"/>
                  </a:lnTo>
                  <a:lnTo>
                    <a:pt x="165" y="33"/>
                  </a:lnTo>
                  <a:lnTo>
                    <a:pt x="168" y="28"/>
                  </a:lnTo>
                  <a:lnTo>
                    <a:pt x="170" y="26"/>
                  </a:lnTo>
                  <a:lnTo>
                    <a:pt x="90" y="0"/>
                  </a:lnTo>
                  <a:lnTo>
                    <a:pt x="87" y="2"/>
                  </a:lnTo>
                  <a:lnTo>
                    <a:pt x="85" y="7"/>
                  </a:lnTo>
                  <a:lnTo>
                    <a:pt x="83" y="9"/>
                  </a:lnTo>
                  <a:lnTo>
                    <a:pt x="80" y="11"/>
                  </a:lnTo>
                  <a:lnTo>
                    <a:pt x="78" y="14"/>
                  </a:lnTo>
                  <a:lnTo>
                    <a:pt x="76" y="16"/>
                  </a:lnTo>
                  <a:lnTo>
                    <a:pt x="73" y="19"/>
                  </a:lnTo>
                  <a:lnTo>
                    <a:pt x="71" y="21"/>
                  </a:lnTo>
                  <a:lnTo>
                    <a:pt x="68" y="26"/>
                  </a:lnTo>
                  <a:lnTo>
                    <a:pt x="66" y="26"/>
                  </a:lnTo>
                  <a:lnTo>
                    <a:pt x="64" y="28"/>
                  </a:lnTo>
                  <a:lnTo>
                    <a:pt x="61" y="30"/>
                  </a:lnTo>
                  <a:lnTo>
                    <a:pt x="59" y="33"/>
                  </a:lnTo>
                  <a:lnTo>
                    <a:pt x="57" y="35"/>
                  </a:lnTo>
                  <a:lnTo>
                    <a:pt x="52" y="37"/>
                  </a:lnTo>
                  <a:lnTo>
                    <a:pt x="50" y="40"/>
                  </a:lnTo>
                  <a:lnTo>
                    <a:pt x="47" y="42"/>
                  </a:lnTo>
                  <a:lnTo>
                    <a:pt x="45" y="42"/>
                  </a:lnTo>
                  <a:lnTo>
                    <a:pt x="42" y="45"/>
                  </a:lnTo>
                  <a:lnTo>
                    <a:pt x="38" y="47"/>
                  </a:lnTo>
                  <a:lnTo>
                    <a:pt x="35" y="49"/>
                  </a:lnTo>
                  <a:lnTo>
                    <a:pt x="33" y="49"/>
                  </a:lnTo>
                  <a:lnTo>
                    <a:pt x="31" y="52"/>
                  </a:lnTo>
                  <a:lnTo>
                    <a:pt x="26" y="54"/>
                  </a:lnTo>
                  <a:lnTo>
                    <a:pt x="24" y="54"/>
                  </a:lnTo>
                  <a:lnTo>
                    <a:pt x="21" y="56"/>
                  </a:lnTo>
                  <a:lnTo>
                    <a:pt x="16" y="56"/>
                  </a:lnTo>
                  <a:lnTo>
                    <a:pt x="14" y="59"/>
                  </a:lnTo>
                  <a:lnTo>
                    <a:pt x="9" y="59"/>
                  </a:lnTo>
                  <a:lnTo>
                    <a:pt x="7" y="61"/>
                  </a:lnTo>
                  <a:lnTo>
                    <a:pt x="5" y="61"/>
                  </a:lnTo>
                  <a:lnTo>
                    <a:pt x="0" y="63"/>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6" name="Freeform 783"/>
            <p:cNvSpPr/>
            <p:nvPr/>
          </p:nvSpPr>
          <p:spPr bwMode="auto">
            <a:xfrm>
              <a:off x="957117" y="4150416"/>
              <a:ext cx="213808" cy="109419"/>
            </a:xfrm>
            <a:custGeom>
              <a:avLst/>
              <a:gdLst>
                <a:gd name="T0" fmla="*/ 83 w 170"/>
                <a:gd name="T1" fmla="*/ 87 h 87"/>
                <a:gd name="T2" fmla="*/ 90 w 170"/>
                <a:gd name="T3" fmla="*/ 85 h 87"/>
                <a:gd name="T4" fmla="*/ 97 w 170"/>
                <a:gd name="T5" fmla="*/ 82 h 87"/>
                <a:gd name="T6" fmla="*/ 101 w 170"/>
                <a:gd name="T7" fmla="*/ 80 h 87"/>
                <a:gd name="T8" fmla="*/ 109 w 170"/>
                <a:gd name="T9" fmla="*/ 78 h 87"/>
                <a:gd name="T10" fmla="*/ 113 w 170"/>
                <a:gd name="T11" fmla="*/ 75 h 87"/>
                <a:gd name="T12" fmla="*/ 120 w 170"/>
                <a:gd name="T13" fmla="*/ 71 h 87"/>
                <a:gd name="T14" fmla="*/ 125 w 170"/>
                <a:gd name="T15" fmla="*/ 68 h 87"/>
                <a:gd name="T16" fmla="*/ 132 w 170"/>
                <a:gd name="T17" fmla="*/ 63 h 87"/>
                <a:gd name="T18" fmla="*/ 137 w 170"/>
                <a:gd name="T19" fmla="*/ 61 h 87"/>
                <a:gd name="T20" fmla="*/ 142 w 170"/>
                <a:gd name="T21" fmla="*/ 56 h 87"/>
                <a:gd name="T22" fmla="*/ 146 w 170"/>
                <a:gd name="T23" fmla="*/ 52 h 87"/>
                <a:gd name="T24" fmla="*/ 151 w 170"/>
                <a:gd name="T25" fmla="*/ 47 h 87"/>
                <a:gd name="T26" fmla="*/ 156 w 170"/>
                <a:gd name="T27" fmla="*/ 42 h 87"/>
                <a:gd name="T28" fmla="*/ 161 w 170"/>
                <a:gd name="T29" fmla="*/ 37 h 87"/>
                <a:gd name="T30" fmla="*/ 165 w 170"/>
                <a:gd name="T31" fmla="*/ 33 h 87"/>
                <a:gd name="T32" fmla="*/ 170 w 170"/>
                <a:gd name="T33" fmla="*/ 26 h 87"/>
                <a:gd name="T34" fmla="*/ 87 w 170"/>
                <a:gd name="T35" fmla="*/ 2 h 87"/>
                <a:gd name="T36" fmla="*/ 83 w 170"/>
                <a:gd name="T37" fmla="*/ 9 h 87"/>
                <a:gd name="T38" fmla="*/ 78 w 170"/>
                <a:gd name="T39" fmla="*/ 14 h 87"/>
                <a:gd name="T40" fmla="*/ 73 w 170"/>
                <a:gd name="T41" fmla="*/ 19 h 87"/>
                <a:gd name="T42" fmla="*/ 68 w 170"/>
                <a:gd name="T43" fmla="*/ 26 h 87"/>
                <a:gd name="T44" fmla="*/ 64 w 170"/>
                <a:gd name="T45" fmla="*/ 28 h 87"/>
                <a:gd name="T46" fmla="*/ 59 w 170"/>
                <a:gd name="T47" fmla="*/ 33 h 87"/>
                <a:gd name="T48" fmla="*/ 52 w 170"/>
                <a:gd name="T49" fmla="*/ 37 h 87"/>
                <a:gd name="T50" fmla="*/ 47 w 170"/>
                <a:gd name="T51" fmla="*/ 42 h 87"/>
                <a:gd name="T52" fmla="*/ 42 w 170"/>
                <a:gd name="T53" fmla="*/ 45 h 87"/>
                <a:gd name="T54" fmla="*/ 35 w 170"/>
                <a:gd name="T55" fmla="*/ 49 h 87"/>
                <a:gd name="T56" fmla="*/ 31 w 170"/>
                <a:gd name="T57" fmla="*/ 52 h 87"/>
                <a:gd name="T58" fmla="*/ 24 w 170"/>
                <a:gd name="T59" fmla="*/ 54 h 87"/>
                <a:gd name="T60" fmla="*/ 16 w 170"/>
                <a:gd name="T61" fmla="*/ 56 h 87"/>
                <a:gd name="T62" fmla="*/ 9 w 170"/>
                <a:gd name="T63" fmla="*/ 59 h 87"/>
                <a:gd name="T64" fmla="*/ 5 w 170"/>
                <a:gd name="T65" fmla="*/ 6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0" h="87">
                  <a:moveTo>
                    <a:pt x="0" y="63"/>
                  </a:moveTo>
                  <a:lnTo>
                    <a:pt x="83" y="87"/>
                  </a:lnTo>
                  <a:lnTo>
                    <a:pt x="87" y="85"/>
                  </a:lnTo>
                  <a:lnTo>
                    <a:pt x="90" y="85"/>
                  </a:lnTo>
                  <a:lnTo>
                    <a:pt x="92" y="85"/>
                  </a:lnTo>
                  <a:lnTo>
                    <a:pt x="97" y="82"/>
                  </a:lnTo>
                  <a:lnTo>
                    <a:pt x="99" y="82"/>
                  </a:lnTo>
                  <a:lnTo>
                    <a:pt x="101" y="80"/>
                  </a:lnTo>
                  <a:lnTo>
                    <a:pt x="106" y="78"/>
                  </a:lnTo>
                  <a:lnTo>
                    <a:pt x="109" y="78"/>
                  </a:lnTo>
                  <a:lnTo>
                    <a:pt x="111" y="75"/>
                  </a:lnTo>
                  <a:lnTo>
                    <a:pt x="113" y="75"/>
                  </a:lnTo>
                  <a:lnTo>
                    <a:pt x="118" y="73"/>
                  </a:lnTo>
                  <a:lnTo>
                    <a:pt x="120" y="71"/>
                  </a:lnTo>
                  <a:lnTo>
                    <a:pt x="123" y="71"/>
                  </a:lnTo>
                  <a:lnTo>
                    <a:pt x="125" y="68"/>
                  </a:lnTo>
                  <a:lnTo>
                    <a:pt x="130" y="66"/>
                  </a:lnTo>
                  <a:lnTo>
                    <a:pt x="132" y="63"/>
                  </a:lnTo>
                  <a:lnTo>
                    <a:pt x="135" y="61"/>
                  </a:lnTo>
                  <a:lnTo>
                    <a:pt x="137" y="61"/>
                  </a:lnTo>
                  <a:lnTo>
                    <a:pt x="139" y="59"/>
                  </a:lnTo>
                  <a:lnTo>
                    <a:pt x="142" y="56"/>
                  </a:lnTo>
                  <a:lnTo>
                    <a:pt x="144" y="54"/>
                  </a:lnTo>
                  <a:lnTo>
                    <a:pt x="146" y="52"/>
                  </a:lnTo>
                  <a:lnTo>
                    <a:pt x="149" y="49"/>
                  </a:lnTo>
                  <a:lnTo>
                    <a:pt x="151" y="47"/>
                  </a:lnTo>
                  <a:lnTo>
                    <a:pt x="153" y="45"/>
                  </a:lnTo>
                  <a:lnTo>
                    <a:pt x="156" y="42"/>
                  </a:lnTo>
                  <a:lnTo>
                    <a:pt x="158" y="40"/>
                  </a:lnTo>
                  <a:lnTo>
                    <a:pt x="161" y="37"/>
                  </a:lnTo>
                  <a:lnTo>
                    <a:pt x="163" y="35"/>
                  </a:lnTo>
                  <a:lnTo>
                    <a:pt x="165" y="33"/>
                  </a:lnTo>
                  <a:lnTo>
                    <a:pt x="168" y="28"/>
                  </a:lnTo>
                  <a:lnTo>
                    <a:pt x="170" y="26"/>
                  </a:lnTo>
                  <a:lnTo>
                    <a:pt x="90" y="0"/>
                  </a:lnTo>
                  <a:lnTo>
                    <a:pt x="87" y="2"/>
                  </a:lnTo>
                  <a:lnTo>
                    <a:pt x="85" y="7"/>
                  </a:lnTo>
                  <a:lnTo>
                    <a:pt x="83" y="9"/>
                  </a:lnTo>
                  <a:lnTo>
                    <a:pt x="80" y="11"/>
                  </a:lnTo>
                  <a:lnTo>
                    <a:pt x="78" y="14"/>
                  </a:lnTo>
                  <a:lnTo>
                    <a:pt x="76" y="16"/>
                  </a:lnTo>
                  <a:lnTo>
                    <a:pt x="73" y="19"/>
                  </a:lnTo>
                  <a:lnTo>
                    <a:pt x="71" y="21"/>
                  </a:lnTo>
                  <a:lnTo>
                    <a:pt x="68" y="26"/>
                  </a:lnTo>
                  <a:lnTo>
                    <a:pt x="66" y="26"/>
                  </a:lnTo>
                  <a:lnTo>
                    <a:pt x="64" y="28"/>
                  </a:lnTo>
                  <a:lnTo>
                    <a:pt x="61" y="30"/>
                  </a:lnTo>
                  <a:lnTo>
                    <a:pt x="59" y="33"/>
                  </a:lnTo>
                  <a:lnTo>
                    <a:pt x="57" y="35"/>
                  </a:lnTo>
                  <a:lnTo>
                    <a:pt x="52" y="37"/>
                  </a:lnTo>
                  <a:lnTo>
                    <a:pt x="50" y="40"/>
                  </a:lnTo>
                  <a:lnTo>
                    <a:pt x="47" y="42"/>
                  </a:lnTo>
                  <a:lnTo>
                    <a:pt x="45" y="42"/>
                  </a:lnTo>
                  <a:lnTo>
                    <a:pt x="42" y="45"/>
                  </a:lnTo>
                  <a:lnTo>
                    <a:pt x="38" y="47"/>
                  </a:lnTo>
                  <a:lnTo>
                    <a:pt x="35" y="49"/>
                  </a:lnTo>
                  <a:lnTo>
                    <a:pt x="33" y="49"/>
                  </a:lnTo>
                  <a:lnTo>
                    <a:pt x="31" y="52"/>
                  </a:lnTo>
                  <a:lnTo>
                    <a:pt x="26" y="54"/>
                  </a:lnTo>
                  <a:lnTo>
                    <a:pt x="24" y="54"/>
                  </a:lnTo>
                  <a:lnTo>
                    <a:pt x="21" y="56"/>
                  </a:lnTo>
                  <a:lnTo>
                    <a:pt x="16" y="56"/>
                  </a:lnTo>
                  <a:lnTo>
                    <a:pt x="14" y="59"/>
                  </a:lnTo>
                  <a:lnTo>
                    <a:pt x="9" y="59"/>
                  </a:lnTo>
                  <a:lnTo>
                    <a:pt x="7" y="61"/>
                  </a:lnTo>
                  <a:lnTo>
                    <a:pt x="5" y="61"/>
                  </a:lnTo>
                  <a:lnTo>
                    <a:pt x="0" y="63"/>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17" name="Freeform 784"/>
            <p:cNvSpPr/>
            <p:nvPr/>
          </p:nvSpPr>
          <p:spPr bwMode="auto">
            <a:xfrm>
              <a:off x="1070310" y="4150416"/>
              <a:ext cx="1009928" cy="213808"/>
            </a:xfrm>
            <a:custGeom>
              <a:avLst/>
              <a:gdLst>
                <a:gd name="T0" fmla="*/ 0 w 803"/>
                <a:gd name="T1" fmla="*/ 0 h 170"/>
                <a:gd name="T2" fmla="*/ 80 w 803"/>
                <a:gd name="T3" fmla="*/ 26 h 170"/>
                <a:gd name="T4" fmla="*/ 803 w 803"/>
                <a:gd name="T5" fmla="*/ 170 h 170"/>
                <a:gd name="T6" fmla="*/ 744 w 803"/>
                <a:gd name="T7" fmla="*/ 148 h 170"/>
                <a:gd name="T8" fmla="*/ 0 w 803"/>
                <a:gd name="T9" fmla="*/ 0 h 170"/>
              </a:gdLst>
              <a:ahLst/>
              <a:cxnLst>
                <a:cxn ang="0">
                  <a:pos x="T0" y="T1"/>
                </a:cxn>
                <a:cxn ang="0">
                  <a:pos x="T2" y="T3"/>
                </a:cxn>
                <a:cxn ang="0">
                  <a:pos x="T4" y="T5"/>
                </a:cxn>
                <a:cxn ang="0">
                  <a:pos x="T6" y="T7"/>
                </a:cxn>
                <a:cxn ang="0">
                  <a:pos x="T8" y="T9"/>
                </a:cxn>
              </a:cxnLst>
              <a:rect l="0" t="0" r="r" b="b"/>
              <a:pathLst>
                <a:path w="803" h="170">
                  <a:moveTo>
                    <a:pt x="0" y="0"/>
                  </a:moveTo>
                  <a:lnTo>
                    <a:pt x="80" y="26"/>
                  </a:lnTo>
                  <a:lnTo>
                    <a:pt x="803" y="170"/>
                  </a:lnTo>
                  <a:lnTo>
                    <a:pt x="744" y="14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8" name="Freeform 785"/>
            <p:cNvSpPr/>
            <p:nvPr/>
          </p:nvSpPr>
          <p:spPr bwMode="auto">
            <a:xfrm>
              <a:off x="1070310" y="4150416"/>
              <a:ext cx="1009928" cy="213808"/>
            </a:xfrm>
            <a:custGeom>
              <a:avLst/>
              <a:gdLst>
                <a:gd name="T0" fmla="*/ 0 w 803"/>
                <a:gd name="T1" fmla="*/ 0 h 170"/>
                <a:gd name="T2" fmla="*/ 80 w 803"/>
                <a:gd name="T3" fmla="*/ 26 h 170"/>
                <a:gd name="T4" fmla="*/ 803 w 803"/>
                <a:gd name="T5" fmla="*/ 170 h 170"/>
                <a:gd name="T6" fmla="*/ 744 w 803"/>
                <a:gd name="T7" fmla="*/ 148 h 170"/>
                <a:gd name="T8" fmla="*/ 0 w 803"/>
                <a:gd name="T9" fmla="*/ 0 h 170"/>
              </a:gdLst>
              <a:ahLst/>
              <a:cxnLst>
                <a:cxn ang="0">
                  <a:pos x="T0" y="T1"/>
                </a:cxn>
                <a:cxn ang="0">
                  <a:pos x="T2" y="T3"/>
                </a:cxn>
                <a:cxn ang="0">
                  <a:pos x="T4" y="T5"/>
                </a:cxn>
                <a:cxn ang="0">
                  <a:pos x="T6" y="T7"/>
                </a:cxn>
                <a:cxn ang="0">
                  <a:pos x="T8" y="T9"/>
                </a:cxn>
              </a:cxnLst>
              <a:rect l="0" t="0" r="r" b="b"/>
              <a:pathLst>
                <a:path w="803" h="170">
                  <a:moveTo>
                    <a:pt x="0" y="0"/>
                  </a:moveTo>
                  <a:lnTo>
                    <a:pt x="80" y="26"/>
                  </a:lnTo>
                  <a:lnTo>
                    <a:pt x="803" y="170"/>
                  </a:lnTo>
                  <a:lnTo>
                    <a:pt x="744" y="14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19" name="Freeform 786"/>
            <p:cNvSpPr/>
            <p:nvPr/>
          </p:nvSpPr>
          <p:spPr bwMode="auto">
            <a:xfrm>
              <a:off x="-373523" y="4711348"/>
              <a:ext cx="303104" cy="54081"/>
            </a:xfrm>
            <a:custGeom>
              <a:avLst/>
              <a:gdLst>
                <a:gd name="T0" fmla="*/ 130 w 241"/>
                <a:gd name="T1" fmla="*/ 0 h 43"/>
                <a:gd name="T2" fmla="*/ 241 w 241"/>
                <a:gd name="T3" fmla="*/ 12 h 43"/>
                <a:gd name="T4" fmla="*/ 115 w 241"/>
                <a:gd name="T5" fmla="*/ 43 h 43"/>
                <a:gd name="T6" fmla="*/ 0 w 241"/>
                <a:gd name="T7" fmla="*/ 31 h 43"/>
                <a:gd name="T8" fmla="*/ 130 w 241"/>
                <a:gd name="T9" fmla="*/ 0 h 43"/>
              </a:gdLst>
              <a:ahLst/>
              <a:cxnLst>
                <a:cxn ang="0">
                  <a:pos x="T0" y="T1"/>
                </a:cxn>
                <a:cxn ang="0">
                  <a:pos x="T2" y="T3"/>
                </a:cxn>
                <a:cxn ang="0">
                  <a:pos x="T4" y="T5"/>
                </a:cxn>
                <a:cxn ang="0">
                  <a:pos x="T6" y="T7"/>
                </a:cxn>
                <a:cxn ang="0">
                  <a:pos x="T8" y="T9"/>
                </a:cxn>
              </a:cxnLst>
              <a:rect l="0" t="0" r="r" b="b"/>
              <a:pathLst>
                <a:path w="241" h="43">
                  <a:moveTo>
                    <a:pt x="130" y="0"/>
                  </a:moveTo>
                  <a:lnTo>
                    <a:pt x="241" y="12"/>
                  </a:lnTo>
                  <a:lnTo>
                    <a:pt x="115" y="43"/>
                  </a:lnTo>
                  <a:lnTo>
                    <a:pt x="0" y="31"/>
                  </a:lnTo>
                  <a:lnTo>
                    <a:pt x="13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0" name="Freeform 787"/>
            <p:cNvSpPr/>
            <p:nvPr/>
          </p:nvSpPr>
          <p:spPr bwMode="auto">
            <a:xfrm>
              <a:off x="-373523" y="4711348"/>
              <a:ext cx="303104" cy="54081"/>
            </a:xfrm>
            <a:custGeom>
              <a:avLst/>
              <a:gdLst>
                <a:gd name="T0" fmla="*/ 130 w 241"/>
                <a:gd name="T1" fmla="*/ 0 h 43"/>
                <a:gd name="T2" fmla="*/ 241 w 241"/>
                <a:gd name="T3" fmla="*/ 12 h 43"/>
                <a:gd name="T4" fmla="*/ 115 w 241"/>
                <a:gd name="T5" fmla="*/ 43 h 43"/>
                <a:gd name="T6" fmla="*/ 0 w 241"/>
                <a:gd name="T7" fmla="*/ 31 h 43"/>
                <a:gd name="T8" fmla="*/ 130 w 241"/>
                <a:gd name="T9" fmla="*/ 0 h 43"/>
              </a:gdLst>
              <a:ahLst/>
              <a:cxnLst>
                <a:cxn ang="0">
                  <a:pos x="T0" y="T1"/>
                </a:cxn>
                <a:cxn ang="0">
                  <a:pos x="T2" y="T3"/>
                </a:cxn>
                <a:cxn ang="0">
                  <a:pos x="T4" y="T5"/>
                </a:cxn>
                <a:cxn ang="0">
                  <a:pos x="T6" y="T7"/>
                </a:cxn>
                <a:cxn ang="0">
                  <a:pos x="T8" y="T9"/>
                </a:cxn>
              </a:cxnLst>
              <a:rect l="0" t="0" r="r" b="b"/>
              <a:pathLst>
                <a:path w="241" h="43">
                  <a:moveTo>
                    <a:pt x="130" y="0"/>
                  </a:moveTo>
                  <a:lnTo>
                    <a:pt x="241" y="12"/>
                  </a:lnTo>
                  <a:lnTo>
                    <a:pt x="115" y="43"/>
                  </a:lnTo>
                  <a:lnTo>
                    <a:pt x="0" y="31"/>
                  </a:lnTo>
                  <a:lnTo>
                    <a:pt x="13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21" name="Freeform 788"/>
            <p:cNvSpPr/>
            <p:nvPr/>
          </p:nvSpPr>
          <p:spPr bwMode="auto">
            <a:xfrm>
              <a:off x="-475396" y="4506344"/>
              <a:ext cx="309393" cy="30185"/>
            </a:xfrm>
            <a:custGeom>
              <a:avLst/>
              <a:gdLst>
                <a:gd name="T0" fmla="*/ 133 w 246"/>
                <a:gd name="T1" fmla="*/ 0 h 24"/>
                <a:gd name="T2" fmla="*/ 246 w 246"/>
                <a:gd name="T3" fmla="*/ 17 h 24"/>
                <a:gd name="T4" fmla="*/ 118 w 246"/>
                <a:gd name="T5" fmla="*/ 24 h 24"/>
                <a:gd name="T6" fmla="*/ 0 w 246"/>
                <a:gd name="T7" fmla="*/ 7 h 24"/>
                <a:gd name="T8" fmla="*/ 133 w 246"/>
                <a:gd name="T9" fmla="*/ 0 h 24"/>
              </a:gdLst>
              <a:ahLst/>
              <a:cxnLst>
                <a:cxn ang="0">
                  <a:pos x="T0" y="T1"/>
                </a:cxn>
                <a:cxn ang="0">
                  <a:pos x="T2" y="T3"/>
                </a:cxn>
                <a:cxn ang="0">
                  <a:pos x="T4" y="T5"/>
                </a:cxn>
                <a:cxn ang="0">
                  <a:pos x="T6" y="T7"/>
                </a:cxn>
                <a:cxn ang="0">
                  <a:pos x="T8" y="T9"/>
                </a:cxn>
              </a:cxnLst>
              <a:rect l="0" t="0" r="r" b="b"/>
              <a:pathLst>
                <a:path w="246" h="24">
                  <a:moveTo>
                    <a:pt x="133" y="0"/>
                  </a:moveTo>
                  <a:lnTo>
                    <a:pt x="246" y="17"/>
                  </a:lnTo>
                  <a:lnTo>
                    <a:pt x="118" y="24"/>
                  </a:lnTo>
                  <a:lnTo>
                    <a:pt x="0" y="7"/>
                  </a:lnTo>
                  <a:lnTo>
                    <a:pt x="13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2" name="Freeform 789"/>
            <p:cNvSpPr/>
            <p:nvPr/>
          </p:nvSpPr>
          <p:spPr bwMode="auto">
            <a:xfrm>
              <a:off x="-475396" y="4506344"/>
              <a:ext cx="309393" cy="30185"/>
            </a:xfrm>
            <a:custGeom>
              <a:avLst/>
              <a:gdLst>
                <a:gd name="T0" fmla="*/ 133 w 246"/>
                <a:gd name="T1" fmla="*/ 0 h 24"/>
                <a:gd name="T2" fmla="*/ 246 w 246"/>
                <a:gd name="T3" fmla="*/ 17 h 24"/>
                <a:gd name="T4" fmla="*/ 118 w 246"/>
                <a:gd name="T5" fmla="*/ 24 h 24"/>
                <a:gd name="T6" fmla="*/ 0 w 246"/>
                <a:gd name="T7" fmla="*/ 7 h 24"/>
                <a:gd name="T8" fmla="*/ 133 w 246"/>
                <a:gd name="T9" fmla="*/ 0 h 24"/>
              </a:gdLst>
              <a:ahLst/>
              <a:cxnLst>
                <a:cxn ang="0">
                  <a:pos x="T0" y="T1"/>
                </a:cxn>
                <a:cxn ang="0">
                  <a:pos x="T2" y="T3"/>
                </a:cxn>
                <a:cxn ang="0">
                  <a:pos x="T4" y="T5"/>
                </a:cxn>
                <a:cxn ang="0">
                  <a:pos x="T6" y="T7"/>
                </a:cxn>
                <a:cxn ang="0">
                  <a:pos x="T8" y="T9"/>
                </a:cxn>
              </a:cxnLst>
              <a:rect l="0" t="0" r="r" b="b"/>
              <a:pathLst>
                <a:path w="246" h="24">
                  <a:moveTo>
                    <a:pt x="133" y="0"/>
                  </a:moveTo>
                  <a:lnTo>
                    <a:pt x="246" y="17"/>
                  </a:lnTo>
                  <a:lnTo>
                    <a:pt x="118" y="24"/>
                  </a:lnTo>
                  <a:lnTo>
                    <a:pt x="0" y="7"/>
                  </a:lnTo>
                  <a:lnTo>
                    <a:pt x="13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23" name="Freeform 790"/>
            <p:cNvSpPr/>
            <p:nvPr/>
          </p:nvSpPr>
          <p:spPr bwMode="auto">
            <a:xfrm>
              <a:off x="-534508" y="4266124"/>
              <a:ext cx="309393" cy="47792"/>
            </a:xfrm>
            <a:custGeom>
              <a:avLst/>
              <a:gdLst>
                <a:gd name="T0" fmla="*/ 132 w 246"/>
                <a:gd name="T1" fmla="*/ 16 h 38"/>
                <a:gd name="T2" fmla="*/ 246 w 246"/>
                <a:gd name="T3" fmla="*/ 38 h 38"/>
                <a:gd name="T4" fmla="*/ 118 w 246"/>
                <a:gd name="T5" fmla="*/ 23 h 38"/>
                <a:gd name="T6" fmla="*/ 0 w 246"/>
                <a:gd name="T7" fmla="*/ 0 h 38"/>
                <a:gd name="T8" fmla="*/ 132 w 246"/>
                <a:gd name="T9" fmla="*/ 16 h 38"/>
              </a:gdLst>
              <a:ahLst/>
              <a:cxnLst>
                <a:cxn ang="0">
                  <a:pos x="T0" y="T1"/>
                </a:cxn>
                <a:cxn ang="0">
                  <a:pos x="T2" y="T3"/>
                </a:cxn>
                <a:cxn ang="0">
                  <a:pos x="T4" y="T5"/>
                </a:cxn>
                <a:cxn ang="0">
                  <a:pos x="T6" y="T7"/>
                </a:cxn>
                <a:cxn ang="0">
                  <a:pos x="T8" y="T9"/>
                </a:cxn>
              </a:cxnLst>
              <a:rect l="0" t="0" r="r" b="b"/>
              <a:pathLst>
                <a:path w="246" h="38">
                  <a:moveTo>
                    <a:pt x="132" y="16"/>
                  </a:moveTo>
                  <a:lnTo>
                    <a:pt x="246" y="38"/>
                  </a:lnTo>
                  <a:lnTo>
                    <a:pt x="118" y="23"/>
                  </a:lnTo>
                  <a:lnTo>
                    <a:pt x="0" y="0"/>
                  </a:lnTo>
                  <a:lnTo>
                    <a:pt x="132" y="16"/>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4" name="Freeform 791"/>
            <p:cNvSpPr/>
            <p:nvPr/>
          </p:nvSpPr>
          <p:spPr bwMode="auto">
            <a:xfrm>
              <a:off x="-534508" y="4266124"/>
              <a:ext cx="309393" cy="47792"/>
            </a:xfrm>
            <a:custGeom>
              <a:avLst/>
              <a:gdLst>
                <a:gd name="T0" fmla="*/ 132 w 246"/>
                <a:gd name="T1" fmla="*/ 16 h 38"/>
                <a:gd name="T2" fmla="*/ 246 w 246"/>
                <a:gd name="T3" fmla="*/ 38 h 38"/>
                <a:gd name="T4" fmla="*/ 118 w 246"/>
                <a:gd name="T5" fmla="*/ 23 h 38"/>
                <a:gd name="T6" fmla="*/ 0 w 246"/>
                <a:gd name="T7" fmla="*/ 0 h 38"/>
                <a:gd name="T8" fmla="*/ 132 w 246"/>
                <a:gd name="T9" fmla="*/ 16 h 38"/>
              </a:gdLst>
              <a:ahLst/>
              <a:cxnLst>
                <a:cxn ang="0">
                  <a:pos x="T0" y="T1"/>
                </a:cxn>
                <a:cxn ang="0">
                  <a:pos x="T2" y="T3"/>
                </a:cxn>
                <a:cxn ang="0">
                  <a:pos x="T4" y="T5"/>
                </a:cxn>
                <a:cxn ang="0">
                  <a:pos x="T6" y="T7"/>
                </a:cxn>
                <a:cxn ang="0">
                  <a:pos x="T8" y="T9"/>
                </a:cxn>
              </a:cxnLst>
              <a:rect l="0" t="0" r="r" b="b"/>
              <a:pathLst>
                <a:path w="246" h="38">
                  <a:moveTo>
                    <a:pt x="132" y="16"/>
                  </a:moveTo>
                  <a:lnTo>
                    <a:pt x="246" y="38"/>
                  </a:lnTo>
                  <a:lnTo>
                    <a:pt x="118" y="23"/>
                  </a:lnTo>
                  <a:lnTo>
                    <a:pt x="0" y="0"/>
                  </a:lnTo>
                  <a:lnTo>
                    <a:pt x="132" y="16"/>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25" name="Freeform 792"/>
            <p:cNvSpPr/>
            <p:nvPr/>
          </p:nvSpPr>
          <p:spPr bwMode="auto">
            <a:xfrm>
              <a:off x="-142107" y="3029811"/>
              <a:ext cx="288012" cy="137089"/>
            </a:xfrm>
            <a:custGeom>
              <a:avLst/>
              <a:gdLst>
                <a:gd name="T0" fmla="*/ 0 w 229"/>
                <a:gd name="T1" fmla="*/ 0 h 109"/>
                <a:gd name="T2" fmla="*/ 109 w 229"/>
                <a:gd name="T3" fmla="*/ 52 h 109"/>
                <a:gd name="T4" fmla="*/ 229 w 229"/>
                <a:gd name="T5" fmla="*/ 109 h 109"/>
                <a:gd name="T6" fmla="*/ 123 w 229"/>
                <a:gd name="T7" fmla="*/ 59 h 109"/>
                <a:gd name="T8" fmla="*/ 0 w 229"/>
                <a:gd name="T9" fmla="*/ 0 h 109"/>
              </a:gdLst>
              <a:ahLst/>
              <a:cxnLst>
                <a:cxn ang="0">
                  <a:pos x="T0" y="T1"/>
                </a:cxn>
                <a:cxn ang="0">
                  <a:pos x="T2" y="T3"/>
                </a:cxn>
                <a:cxn ang="0">
                  <a:pos x="T4" y="T5"/>
                </a:cxn>
                <a:cxn ang="0">
                  <a:pos x="T6" y="T7"/>
                </a:cxn>
                <a:cxn ang="0">
                  <a:pos x="T8" y="T9"/>
                </a:cxn>
              </a:cxnLst>
              <a:rect l="0" t="0" r="r" b="b"/>
              <a:pathLst>
                <a:path w="229" h="109">
                  <a:moveTo>
                    <a:pt x="0" y="0"/>
                  </a:moveTo>
                  <a:lnTo>
                    <a:pt x="109" y="52"/>
                  </a:lnTo>
                  <a:lnTo>
                    <a:pt x="229" y="109"/>
                  </a:lnTo>
                  <a:lnTo>
                    <a:pt x="123" y="5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6" name="Freeform 793"/>
            <p:cNvSpPr/>
            <p:nvPr/>
          </p:nvSpPr>
          <p:spPr bwMode="auto">
            <a:xfrm>
              <a:off x="-142107" y="3029811"/>
              <a:ext cx="288012" cy="137089"/>
            </a:xfrm>
            <a:custGeom>
              <a:avLst/>
              <a:gdLst>
                <a:gd name="T0" fmla="*/ 0 w 229"/>
                <a:gd name="T1" fmla="*/ 0 h 109"/>
                <a:gd name="T2" fmla="*/ 109 w 229"/>
                <a:gd name="T3" fmla="*/ 52 h 109"/>
                <a:gd name="T4" fmla="*/ 229 w 229"/>
                <a:gd name="T5" fmla="*/ 109 h 109"/>
                <a:gd name="T6" fmla="*/ 123 w 229"/>
                <a:gd name="T7" fmla="*/ 59 h 109"/>
                <a:gd name="T8" fmla="*/ 0 w 229"/>
                <a:gd name="T9" fmla="*/ 0 h 109"/>
              </a:gdLst>
              <a:ahLst/>
              <a:cxnLst>
                <a:cxn ang="0">
                  <a:pos x="T0" y="T1"/>
                </a:cxn>
                <a:cxn ang="0">
                  <a:pos x="T2" y="T3"/>
                </a:cxn>
                <a:cxn ang="0">
                  <a:pos x="T4" y="T5"/>
                </a:cxn>
                <a:cxn ang="0">
                  <a:pos x="T6" y="T7"/>
                </a:cxn>
                <a:cxn ang="0">
                  <a:pos x="T8" y="T9"/>
                </a:cxn>
              </a:cxnLst>
              <a:rect l="0" t="0" r="r" b="b"/>
              <a:pathLst>
                <a:path w="229" h="109">
                  <a:moveTo>
                    <a:pt x="0" y="0"/>
                  </a:moveTo>
                  <a:lnTo>
                    <a:pt x="109" y="52"/>
                  </a:lnTo>
                  <a:lnTo>
                    <a:pt x="229" y="109"/>
                  </a:lnTo>
                  <a:lnTo>
                    <a:pt x="123" y="5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27" name="Freeform 794"/>
            <p:cNvSpPr/>
            <p:nvPr/>
          </p:nvSpPr>
          <p:spPr bwMode="auto">
            <a:xfrm>
              <a:off x="50320" y="2860022"/>
              <a:ext cx="265373" cy="167273"/>
            </a:xfrm>
            <a:custGeom>
              <a:avLst/>
              <a:gdLst>
                <a:gd name="T0" fmla="*/ 0 w 211"/>
                <a:gd name="T1" fmla="*/ 0 h 133"/>
                <a:gd name="T2" fmla="*/ 104 w 211"/>
                <a:gd name="T3" fmla="*/ 57 h 133"/>
                <a:gd name="T4" fmla="*/ 211 w 211"/>
                <a:gd name="T5" fmla="*/ 133 h 133"/>
                <a:gd name="T6" fmla="*/ 111 w 211"/>
                <a:gd name="T7" fmla="*/ 81 h 133"/>
                <a:gd name="T8" fmla="*/ 0 w 211"/>
                <a:gd name="T9" fmla="*/ 0 h 133"/>
              </a:gdLst>
              <a:ahLst/>
              <a:cxnLst>
                <a:cxn ang="0">
                  <a:pos x="T0" y="T1"/>
                </a:cxn>
                <a:cxn ang="0">
                  <a:pos x="T2" y="T3"/>
                </a:cxn>
                <a:cxn ang="0">
                  <a:pos x="T4" y="T5"/>
                </a:cxn>
                <a:cxn ang="0">
                  <a:pos x="T6" y="T7"/>
                </a:cxn>
                <a:cxn ang="0">
                  <a:pos x="T8" y="T9"/>
                </a:cxn>
              </a:cxnLst>
              <a:rect l="0" t="0" r="r" b="b"/>
              <a:pathLst>
                <a:path w="211" h="133">
                  <a:moveTo>
                    <a:pt x="0" y="0"/>
                  </a:moveTo>
                  <a:lnTo>
                    <a:pt x="104" y="57"/>
                  </a:lnTo>
                  <a:lnTo>
                    <a:pt x="211" y="133"/>
                  </a:lnTo>
                  <a:lnTo>
                    <a:pt x="111" y="8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8" name="Freeform 795"/>
            <p:cNvSpPr/>
            <p:nvPr/>
          </p:nvSpPr>
          <p:spPr bwMode="auto">
            <a:xfrm>
              <a:off x="50320" y="2860022"/>
              <a:ext cx="265373" cy="167273"/>
            </a:xfrm>
            <a:custGeom>
              <a:avLst/>
              <a:gdLst>
                <a:gd name="T0" fmla="*/ 0 w 211"/>
                <a:gd name="T1" fmla="*/ 0 h 133"/>
                <a:gd name="T2" fmla="*/ 104 w 211"/>
                <a:gd name="T3" fmla="*/ 57 h 133"/>
                <a:gd name="T4" fmla="*/ 211 w 211"/>
                <a:gd name="T5" fmla="*/ 133 h 133"/>
                <a:gd name="T6" fmla="*/ 111 w 211"/>
                <a:gd name="T7" fmla="*/ 81 h 133"/>
                <a:gd name="T8" fmla="*/ 0 w 211"/>
                <a:gd name="T9" fmla="*/ 0 h 133"/>
              </a:gdLst>
              <a:ahLst/>
              <a:cxnLst>
                <a:cxn ang="0">
                  <a:pos x="T0" y="T1"/>
                </a:cxn>
                <a:cxn ang="0">
                  <a:pos x="T2" y="T3"/>
                </a:cxn>
                <a:cxn ang="0">
                  <a:pos x="T4" y="T5"/>
                </a:cxn>
                <a:cxn ang="0">
                  <a:pos x="T6" y="T7"/>
                </a:cxn>
                <a:cxn ang="0">
                  <a:pos x="T8" y="T9"/>
                </a:cxn>
              </a:cxnLst>
              <a:rect l="0" t="0" r="r" b="b"/>
              <a:pathLst>
                <a:path w="211" h="133">
                  <a:moveTo>
                    <a:pt x="0" y="0"/>
                  </a:moveTo>
                  <a:lnTo>
                    <a:pt x="104" y="57"/>
                  </a:lnTo>
                  <a:lnTo>
                    <a:pt x="211" y="133"/>
                  </a:lnTo>
                  <a:lnTo>
                    <a:pt x="111" y="8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29" name="Freeform 796"/>
            <p:cNvSpPr/>
            <p:nvPr/>
          </p:nvSpPr>
          <p:spPr bwMode="auto">
            <a:xfrm>
              <a:off x="267901" y="2726706"/>
              <a:ext cx="240220" cy="193685"/>
            </a:xfrm>
            <a:custGeom>
              <a:avLst/>
              <a:gdLst>
                <a:gd name="T0" fmla="*/ 0 w 191"/>
                <a:gd name="T1" fmla="*/ 0 h 154"/>
                <a:gd name="T2" fmla="*/ 99 w 191"/>
                <a:gd name="T3" fmla="*/ 59 h 154"/>
                <a:gd name="T4" fmla="*/ 191 w 191"/>
                <a:gd name="T5" fmla="*/ 154 h 154"/>
                <a:gd name="T6" fmla="*/ 94 w 191"/>
                <a:gd name="T7" fmla="*/ 99 h 154"/>
                <a:gd name="T8" fmla="*/ 0 w 191"/>
                <a:gd name="T9" fmla="*/ 0 h 154"/>
              </a:gdLst>
              <a:ahLst/>
              <a:cxnLst>
                <a:cxn ang="0">
                  <a:pos x="T0" y="T1"/>
                </a:cxn>
                <a:cxn ang="0">
                  <a:pos x="T2" y="T3"/>
                </a:cxn>
                <a:cxn ang="0">
                  <a:pos x="T4" y="T5"/>
                </a:cxn>
                <a:cxn ang="0">
                  <a:pos x="T6" y="T7"/>
                </a:cxn>
                <a:cxn ang="0">
                  <a:pos x="T8" y="T9"/>
                </a:cxn>
              </a:cxnLst>
              <a:rect l="0" t="0" r="r" b="b"/>
              <a:pathLst>
                <a:path w="191" h="154">
                  <a:moveTo>
                    <a:pt x="0" y="0"/>
                  </a:moveTo>
                  <a:lnTo>
                    <a:pt x="99" y="59"/>
                  </a:lnTo>
                  <a:lnTo>
                    <a:pt x="191" y="154"/>
                  </a:lnTo>
                  <a:lnTo>
                    <a:pt x="94" y="9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0" name="Freeform 797"/>
            <p:cNvSpPr/>
            <p:nvPr/>
          </p:nvSpPr>
          <p:spPr bwMode="auto">
            <a:xfrm>
              <a:off x="267901" y="2726706"/>
              <a:ext cx="240220" cy="193685"/>
            </a:xfrm>
            <a:custGeom>
              <a:avLst/>
              <a:gdLst>
                <a:gd name="T0" fmla="*/ 0 w 191"/>
                <a:gd name="T1" fmla="*/ 0 h 154"/>
                <a:gd name="T2" fmla="*/ 99 w 191"/>
                <a:gd name="T3" fmla="*/ 59 h 154"/>
                <a:gd name="T4" fmla="*/ 191 w 191"/>
                <a:gd name="T5" fmla="*/ 154 h 154"/>
                <a:gd name="T6" fmla="*/ 94 w 191"/>
                <a:gd name="T7" fmla="*/ 99 h 154"/>
                <a:gd name="T8" fmla="*/ 0 w 191"/>
                <a:gd name="T9" fmla="*/ 0 h 154"/>
              </a:gdLst>
              <a:ahLst/>
              <a:cxnLst>
                <a:cxn ang="0">
                  <a:pos x="T0" y="T1"/>
                </a:cxn>
                <a:cxn ang="0">
                  <a:pos x="T2" y="T3"/>
                </a:cxn>
                <a:cxn ang="0">
                  <a:pos x="T4" y="T5"/>
                </a:cxn>
                <a:cxn ang="0">
                  <a:pos x="T6" y="T7"/>
                </a:cxn>
                <a:cxn ang="0">
                  <a:pos x="T8" y="T9"/>
                </a:cxn>
              </a:cxnLst>
              <a:rect l="0" t="0" r="r" b="b"/>
              <a:pathLst>
                <a:path w="191" h="154">
                  <a:moveTo>
                    <a:pt x="0" y="0"/>
                  </a:moveTo>
                  <a:lnTo>
                    <a:pt x="99" y="59"/>
                  </a:lnTo>
                  <a:lnTo>
                    <a:pt x="191" y="154"/>
                  </a:lnTo>
                  <a:lnTo>
                    <a:pt x="94" y="9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31" name="Freeform 798"/>
            <p:cNvSpPr/>
            <p:nvPr/>
          </p:nvSpPr>
          <p:spPr bwMode="auto">
            <a:xfrm>
              <a:off x="505605" y="2632379"/>
              <a:ext cx="211293" cy="216323"/>
            </a:xfrm>
            <a:custGeom>
              <a:avLst/>
              <a:gdLst>
                <a:gd name="T0" fmla="*/ 0 w 168"/>
                <a:gd name="T1" fmla="*/ 0 h 172"/>
                <a:gd name="T2" fmla="*/ 92 w 168"/>
                <a:gd name="T3" fmla="*/ 63 h 172"/>
                <a:gd name="T4" fmla="*/ 168 w 168"/>
                <a:gd name="T5" fmla="*/ 172 h 172"/>
                <a:gd name="T6" fmla="*/ 75 w 168"/>
                <a:gd name="T7" fmla="*/ 113 h 172"/>
                <a:gd name="T8" fmla="*/ 0 w 168"/>
                <a:gd name="T9" fmla="*/ 0 h 172"/>
              </a:gdLst>
              <a:ahLst/>
              <a:cxnLst>
                <a:cxn ang="0">
                  <a:pos x="T0" y="T1"/>
                </a:cxn>
                <a:cxn ang="0">
                  <a:pos x="T2" y="T3"/>
                </a:cxn>
                <a:cxn ang="0">
                  <a:pos x="T4" y="T5"/>
                </a:cxn>
                <a:cxn ang="0">
                  <a:pos x="T6" y="T7"/>
                </a:cxn>
                <a:cxn ang="0">
                  <a:pos x="T8" y="T9"/>
                </a:cxn>
              </a:cxnLst>
              <a:rect l="0" t="0" r="r" b="b"/>
              <a:pathLst>
                <a:path w="168" h="172">
                  <a:moveTo>
                    <a:pt x="0" y="0"/>
                  </a:moveTo>
                  <a:lnTo>
                    <a:pt x="92" y="63"/>
                  </a:lnTo>
                  <a:lnTo>
                    <a:pt x="168" y="172"/>
                  </a:lnTo>
                  <a:lnTo>
                    <a:pt x="75" y="11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2" name="Freeform 799"/>
            <p:cNvSpPr/>
            <p:nvPr/>
          </p:nvSpPr>
          <p:spPr bwMode="auto">
            <a:xfrm>
              <a:off x="505605" y="2632379"/>
              <a:ext cx="211293" cy="216323"/>
            </a:xfrm>
            <a:custGeom>
              <a:avLst/>
              <a:gdLst>
                <a:gd name="T0" fmla="*/ 0 w 168"/>
                <a:gd name="T1" fmla="*/ 0 h 172"/>
                <a:gd name="T2" fmla="*/ 92 w 168"/>
                <a:gd name="T3" fmla="*/ 63 h 172"/>
                <a:gd name="T4" fmla="*/ 168 w 168"/>
                <a:gd name="T5" fmla="*/ 172 h 172"/>
                <a:gd name="T6" fmla="*/ 75 w 168"/>
                <a:gd name="T7" fmla="*/ 113 h 172"/>
                <a:gd name="T8" fmla="*/ 0 w 168"/>
                <a:gd name="T9" fmla="*/ 0 h 172"/>
              </a:gdLst>
              <a:ahLst/>
              <a:cxnLst>
                <a:cxn ang="0">
                  <a:pos x="T0" y="T1"/>
                </a:cxn>
                <a:cxn ang="0">
                  <a:pos x="T2" y="T3"/>
                </a:cxn>
                <a:cxn ang="0">
                  <a:pos x="T4" y="T5"/>
                </a:cxn>
                <a:cxn ang="0">
                  <a:pos x="T6" y="T7"/>
                </a:cxn>
                <a:cxn ang="0">
                  <a:pos x="T8" y="T9"/>
                </a:cxn>
              </a:cxnLst>
              <a:rect l="0" t="0" r="r" b="b"/>
              <a:pathLst>
                <a:path w="168" h="172">
                  <a:moveTo>
                    <a:pt x="0" y="0"/>
                  </a:moveTo>
                  <a:lnTo>
                    <a:pt x="92" y="63"/>
                  </a:lnTo>
                  <a:lnTo>
                    <a:pt x="168" y="172"/>
                  </a:lnTo>
                  <a:lnTo>
                    <a:pt x="75" y="11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33" name="Freeform 800"/>
            <p:cNvSpPr/>
            <p:nvPr/>
          </p:nvSpPr>
          <p:spPr bwMode="auto">
            <a:xfrm>
              <a:off x="754629" y="2580814"/>
              <a:ext cx="178593" cy="235189"/>
            </a:xfrm>
            <a:custGeom>
              <a:avLst/>
              <a:gdLst>
                <a:gd name="T0" fmla="*/ 0 w 142"/>
                <a:gd name="T1" fmla="*/ 0 h 187"/>
                <a:gd name="T2" fmla="*/ 88 w 142"/>
                <a:gd name="T3" fmla="*/ 64 h 187"/>
                <a:gd name="T4" fmla="*/ 142 w 142"/>
                <a:gd name="T5" fmla="*/ 187 h 187"/>
                <a:gd name="T6" fmla="*/ 55 w 142"/>
                <a:gd name="T7" fmla="*/ 128 h 187"/>
                <a:gd name="T8" fmla="*/ 0 w 142"/>
                <a:gd name="T9" fmla="*/ 0 h 187"/>
              </a:gdLst>
              <a:ahLst/>
              <a:cxnLst>
                <a:cxn ang="0">
                  <a:pos x="T0" y="T1"/>
                </a:cxn>
                <a:cxn ang="0">
                  <a:pos x="T2" y="T3"/>
                </a:cxn>
                <a:cxn ang="0">
                  <a:pos x="T4" y="T5"/>
                </a:cxn>
                <a:cxn ang="0">
                  <a:pos x="T6" y="T7"/>
                </a:cxn>
                <a:cxn ang="0">
                  <a:pos x="T8" y="T9"/>
                </a:cxn>
              </a:cxnLst>
              <a:rect l="0" t="0" r="r" b="b"/>
              <a:pathLst>
                <a:path w="142" h="187">
                  <a:moveTo>
                    <a:pt x="0" y="0"/>
                  </a:moveTo>
                  <a:lnTo>
                    <a:pt x="88" y="64"/>
                  </a:lnTo>
                  <a:lnTo>
                    <a:pt x="142" y="187"/>
                  </a:lnTo>
                  <a:lnTo>
                    <a:pt x="55" y="12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4" name="Freeform 801"/>
            <p:cNvSpPr/>
            <p:nvPr/>
          </p:nvSpPr>
          <p:spPr bwMode="auto">
            <a:xfrm>
              <a:off x="754629" y="2580814"/>
              <a:ext cx="178593" cy="235189"/>
            </a:xfrm>
            <a:custGeom>
              <a:avLst/>
              <a:gdLst>
                <a:gd name="T0" fmla="*/ 0 w 142"/>
                <a:gd name="T1" fmla="*/ 0 h 187"/>
                <a:gd name="T2" fmla="*/ 88 w 142"/>
                <a:gd name="T3" fmla="*/ 64 h 187"/>
                <a:gd name="T4" fmla="*/ 142 w 142"/>
                <a:gd name="T5" fmla="*/ 187 h 187"/>
                <a:gd name="T6" fmla="*/ 55 w 142"/>
                <a:gd name="T7" fmla="*/ 128 h 187"/>
                <a:gd name="T8" fmla="*/ 0 w 142"/>
                <a:gd name="T9" fmla="*/ 0 h 187"/>
              </a:gdLst>
              <a:ahLst/>
              <a:cxnLst>
                <a:cxn ang="0">
                  <a:pos x="T0" y="T1"/>
                </a:cxn>
                <a:cxn ang="0">
                  <a:pos x="T2" y="T3"/>
                </a:cxn>
                <a:cxn ang="0">
                  <a:pos x="T4" y="T5"/>
                </a:cxn>
                <a:cxn ang="0">
                  <a:pos x="T6" y="T7"/>
                </a:cxn>
                <a:cxn ang="0">
                  <a:pos x="T8" y="T9"/>
                </a:cxn>
              </a:cxnLst>
              <a:rect l="0" t="0" r="r" b="b"/>
              <a:pathLst>
                <a:path w="142" h="187">
                  <a:moveTo>
                    <a:pt x="0" y="0"/>
                  </a:moveTo>
                  <a:lnTo>
                    <a:pt x="88" y="64"/>
                  </a:lnTo>
                  <a:lnTo>
                    <a:pt x="142" y="187"/>
                  </a:lnTo>
                  <a:lnTo>
                    <a:pt x="55" y="12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35" name="Freeform 802"/>
            <p:cNvSpPr/>
            <p:nvPr/>
          </p:nvSpPr>
          <p:spPr bwMode="auto">
            <a:xfrm>
              <a:off x="1007425" y="2575783"/>
              <a:ext cx="142119" cy="242735"/>
            </a:xfrm>
            <a:custGeom>
              <a:avLst/>
              <a:gdLst>
                <a:gd name="T0" fmla="*/ 0 w 113"/>
                <a:gd name="T1" fmla="*/ 0 h 193"/>
                <a:gd name="T2" fmla="*/ 83 w 113"/>
                <a:gd name="T3" fmla="*/ 64 h 193"/>
                <a:gd name="T4" fmla="*/ 113 w 113"/>
                <a:gd name="T5" fmla="*/ 193 h 193"/>
                <a:gd name="T6" fmla="*/ 33 w 113"/>
                <a:gd name="T7" fmla="*/ 134 h 193"/>
                <a:gd name="T8" fmla="*/ 0 w 113"/>
                <a:gd name="T9" fmla="*/ 0 h 193"/>
              </a:gdLst>
              <a:ahLst/>
              <a:cxnLst>
                <a:cxn ang="0">
                  <a:pos x="T0" y="T1"/>
                </a:cxn>
                <a:cxn ang="0">
                  <a:pos x="T2" y="T3"/>
                </a:cxn>
                <a:cxn ang="0">
                  <a:pos x="T4" y="T5"/>
                </a:cxn>
                <a:cxn ang="0">
                  <a:pos x="T6" y="T7"/>
                </a:cxn>
                <a:cxn ang="0">
                  <a:pos x="T8" y="T9"/>
                </a:cxn>
              </a:cxnLst>
              <a:rect l="0" t="0" r="r" b="b"/>
              <a:pathLst>
                <a:path w="113" h="193">
                  <a:moveTo>
                    <a:pt x="0" y="0"/>
                  </a:moveTo>
                  <a:lnTo>
                    <a:pt x="83" y="64"/>
                  </a:lnTo>
                  <a:lnTo>
                    <a:pt x="113" y="193"/>
                  </a:lnTo>
                  <a:lnTo>
                    <a:pt x="33" y="134"/>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6" name="Freeform 803"/>
            <p:cNvSpPr/>
            <p:nvPr/>
          </p:nvSpPr>
          <p:spPr bwMode="auto">
            <a:xfrm>
              <a:off x="1007425" y="2575783"/>
              <a:ext cx="142119" cy="242735"/>
            </a:xfrm>
            <a:custGeom>
              <a:avLst/>
              <a:gdLst>
                <a:gd name="T0" fmla="*/ 0 w 113"/>
                <a:gd name="T1" fmla="*/ 0 h 193"/>
                <a:gd name="T2" fmla="*/ 83 w 113"/>
                <a:gd name="T3" fmla="*/ 64 h 193"/>
                <a:gd name="T4" fmla="*/ 113 w 113"/>
                <a:gd name="T5" fmla="*/ 193 h 193"/>
                <a:gd name="T6" fmla="*/ 33 w 113"/>
                <a:gd name="T7" fmla="*/ 134 h 193"/>
                <a:gd name="T8" fmla="*/ 0 w 113"/>
                <a:gd name="T9" fmla="*/ 0 h 193"/>
              </a:gdLst>
              <a:ahLst/>
              <a:cxnLst>
                <a:cxn ang="0">
                  <a:pos x="T0" y="T1"/>
                </a:cxn>
                <a:cxn ang="0">
                  <a:pos x="T2" y="T3"/>
                </a:cxn>
                <a:cxn ang="0">
                  <a:pos x="T4" y="T5"/>
                </a:cxn>
                <a:cxn ang="0">
                  <a:pos x="T6" y="T7"/>
                </a:cxn>
                <a:cxn ang="0">
                  <a:pos x="T8" y="T9"/>
                </a:cxn>
              </a:cxnLst>
              <a:rect l="0" t="0" r="r" b="b"/>
              <a:pathLst>
                <a:path w="113" h="193">
                  <a:moveTo>
                    <a:pt x="0" y="0"/>
                  </a:moveTo>
                  <a:lnTo>
                    <a:pt x="83" y="64"/>
                  </a:lnTo>
                  <a:lnTo>
                    <a:pt x="113" y="193"/>
                  </a:lnTo>
                  <a:lnTo>
                    <a:pt x="33" y="134"/>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37" name="Freeform 804"/>
            <p:cNvSpPr/>
            <p:nvPr/>
          </p:nvSpPr>
          <p:spPr bwMode="auto">
            <a:xfrm>
              <a:off x="1260222" y="2613514"/>
              <a:ext cx="106904" cy="246508"/>
            </a:xfrm>
            <a:custGeom>
              <a:avLst/>
              <a:gdLst>
                <a:gd name="T0" fmla="*/ 0 w 85"/>
                <a:gd name="T1" fmla="*/ 0 h 196"/>
                <a:gd name="T2" fmla="*/ 75 w 85"/>
                <a:gd name="T3" fmla="*/ 64 h 196"/>
                <a:gd name="T4" fmla="*/ 85 w 85"/>
                <a:gd name="T5" fmla="*/ 196 h 196"/>
                <a:gd name="T6" fmla="*/ 9 w 85"/>
                <a:gd name="T7" fmla="*/ 137 h 196"/>
                <a:gd name="T8" fmla="*/ 0 w 85"/>
                <a:gd name="T9" fmla="*/ 0 h 196"/>
              </a:gdLst>
              <a:ahLst/>
              <a:cxnLst>
                <a:cxn ang="0">
                  <a:pos x="T0" y="T1"/>
                </a:cxn>
                <a:cxn ang="0">
                  <a:pos x="T2" y="T3"/>
                </a:cxn>
                <a:cxn ang="0">
                  <a:pos x="T4" y="T5"/>
                </a:cxn>
                <a:cxn ang="0">
                  <a:pos x="T6" y="T7"/>
                </a:cxn>
                <a:cxn ang="0">
                  <a:pos x="T8" y="T9"/>
                </a:cxn>
              </a:cxnLst>
              <a:rect l="0" t="0" r="r" b="b"/>
              <a:pathLst>
                <a:path w="85" h="196">
                  <a:moveTo>
                    <a:pt x="0" y="0"/>
                  </a:moveTo>
                  <a:lnTo>
                    <a:pt x="75" y="64"/>
                  </a:lnTo>
                  <a:lnTo>
                    <a:pt x="85" y="196"/>
                  </a:lnTo>
                  <a:lnTo>
                    <a:pt x="9" y="13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8" name="Freeform 805"/>
            <p:cNvSpPr/>
            <p:nvPr/>
          </p:nvSpPr>
          <p:spPr bwMode="auto">
            <a:xfrm>
              <a:off x="1260222" y="2613514"/>
              <a:ext cx="106904" cy="246508"/>
            </a:xfrm>
            <a:custGeom>
              <a:avLst/>
              <a:gdLst>
                <a:gd name="T0" fmla="*/ 0 w 85"/>
                <a:gd name="T1" fmla="*/ 0 h 196"/>
                <a:gd name="T2" fmla="*/ 75 w 85"/>
                <a:gd name="T3" fmla="*/ 64 h 196"/>
                <a:gd name="T4" fmla="*/ 85 w 85"/>
                <a:gd name="T5" fmla="*/ 196 h 196"/>
                <a:gd name="T6" fmla="*/ 9 w 85"/>
                <a:gd name="T7" fmla="*/ 137 h 196"/>
                <a:gd name="T8" fmla="*/ 0 w 85"/>
                <a:gd name="T9" fmla="*/ 0 h 196"/>
              </a:gdLst>
              <a:ahLst/>
              <a:cxnLst>
                <a:cxn ang="0">
                  <a:pos x="T0" y="T1"/>
                </a:cxn>
                <a:cxn ang="0">
                  <a:pos x="T2" y="T3"/>
                </a:cxn>
                <a:cxn ang="0">
                  <a:pos x="T4" y="T5"/>
                </a:cxn>
                <a:cxn ang="0">
                  <a:pos x="T6" y="T7"/>
                </a:cxn>
                <a:cxn ang="0">
                  <a:pos x="T8" y="T9"/>
                </a:cxn>
              </a:cxnLst>
              <a:rect l="0" t="0" r="r" b="b"/>
              <a:pathLst>
                <a:path w="85" h="196">
                  <a:moveTo>
                    <a:pt x="0" y="0"/>
                  </a:moveTo>
                  <a:lnTo>
                    <a:pt x="75" y="64"/>
                  </a:lnTo>
                  <a:lnTo>
                    <a:pt x="85" y="196"/>
                  </a:lnTo>
                  <a:lnTo>
                    <a:pt x="9" y="13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39" name="Freeform 806"/>
            <p:cNvSpPr/>
            <p:nvPr/>
          </p:nvSpPr>
          <p:spPr bwMode="auto">
            <a:xfrm>
              <a:off x="1482834" y="2697779"/>
              <a:ext cx="104389" cy="242735"/>
            </a:xfrm>
            <a:custGeom>
              <a:avLst/>
              <a:gdLst>
                <a:gd name="T0" fmla="*/ 14 w 83"/>
                <a:gd name="T1" fmla="*/ 0 h 193"/>
                <a:gd name="T2" fmla="*/ 83 w 83"/>
                <a:gd name="T3" fmla="*/ 61 h 193"/>
                <a:gd name="T4" fmla="*/ 71 w 83"/>
                <a:gd name="T5" fmla="*/ 193 h 193"/>
                <a:gd name="T6" fmla="*/ 0 w 83"/>
                <a:gd name="T7" fmla="*/ 137 h 193"/>
                <a:gd name="T8" fmla="*/ 14 w 83"/>
                <a:gd name="T9" fmla="*/ 0 h 193"/>
              </a:gdLst>
              <a:ahLst/>
              <a:cxnLst>
                <a:cxn ang="0">
                  <a:pos x="T0" y="T1"/>
                </a:cxn>
                <a:cxn ang="0">
                  <a:pos x="T2" y="T3"/>
                </a:cxn>
                <a:cxn ang="0">
                  <a:pos x="T4" y="T5"/>
                </a:cxn>
                <a:cxn ang="0">
                  <a:pos x="T6" y="T7"/>
                </a:cxn>
                <a:cxn ang="0">
                  <a:pos x="T8" y="T9"/>
                </a:cxn>
              </a:cxnLst>
              <a:rect l="0" t="0" r="r" b="b"/>
              <a:pathLst>
                <a:path w="83" h="193">
                  <a:moveTo>
                    <a:pt x="14" y="0"/>
                  </a:moveTo>
                  <a:lnTo>
                    <a:pt x="83" y="61"/>
                  </a:lnTo>
                  <a:lnTo>
                    <a:pt x="71" y="193"/>
                  </a:lnTo>
                  <a:lnTo>
                    <a:pt x="0" y="137"/>
                  </a:lnTo>
                  <a:lnTo>
                    <a:pt x="1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0" name="Freeform 807"/>
            <p:cNvSpPr/>
            <p:nvPr/>
          </p:nvSpPr>
          <p:spPr bwMode="auto">
            <a:xfrm>
              <a:off x="1482834" y="2697779"/>
              <a:ext cx="104389" cy="242735"/>
            </a:xfrm>
            <a:custGeom>
              <a:avLst/>
              <a:gdLst>
                <a:gd name="T0" fmla="*/ 14 w 83"/>
                <a:gd name="T1" fmla="*/ 0 h 193"/>
                <a:gd name="T2" fmla="*/ 83 w 83"/>
                <a:gd name="T3" fmla="*/ 61 h 193"/>
                <a:gd name="T4" fmla="*/ 71 w 83"/>
                <a:gd name="T5" fmla="*/ 193 h 193"/>
                <a:gd name="T6" fmla="*/ 0 w 83"/>
                <a:gd name="T7" fmla="*/ 137 h 193"/>
                <a:gd name="T8" fmla="*/ 14 w 83"/>
                <a:gd name="T9" fmla="*/ 0 h 193"/>
              </a:gdLst>
              <a:ahLst/>
              <a:cxnLst>
                <a:cxn ang="0">
                  <a:pos x="T0" y="T1"/>
                </a:cxn>
                <a:cxn ang="0">
                  <a:pos x="T2" y="T3"/>
                </a:cxn>
                <a:cxn ang="0">
                  <a:pos x="T4" y="T5"/>
                </a:cxn>
                <a:cxn ang="0">
                  <a:pos x="T6" y="T7"/>
                </a:cxn>
                <a:cxn ang="0">
                  <a:pos x="T8" y="T9"/>
                </a:cxn>
              </a:cxnLst>
              <a:rect l="0" t="0" r="r" b="b"/>
              <a:pathLst>
                <a:path w="83" h="193">
                  <a:moveTo>
                    <a:pt x="14" y="0"/>
                  </a:moveTo>
                  <a:lnTo>
                    <a:pt x="83" y="61"/>
                  </a:lnTo>
                  <a:lnTo>
                    <a:pt x="71" y="193"/>
                  </a:lnTo>
                  <a:lnTo>
                    <a:pt x="0" y="137"/>
                  </a:lnTo>
                  <a:lnTo>
                    <a:pt x="1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41" name="Freeform 808"/>
            <p:cNvSpPr/>
            <p:nvPr/>
          </p:nvSpPr>
          <p:spPr bwMode="auto">
            <a:xfrm>
              <a:off x="1676518" y="2818518"/>
              <a:ext cx="127027" cy="235189"/>
            </a:xfrm>
            <a:custGeom>
              <a:avLst/>
              <a:gdLst>
                <a:gd name="T0" fmla="*/ 37 w 101"/>
                <a:gd name="T1" fmla="*/ 0 h 187"/>
                <a:gd name="T2" fmla="*/ 101 w 101"/>
                <a:gd name="T3" fmla="*/ 59 h 187"/>
                <a:gd name="T4" fmla="*/ 66 w 101"/>
                <a:gd name="T5" fmla="*/ 187 h 187"/>
                <a:gd name="T6" fmla="*/ 0 w 101"/>
                <a:gd name="T7" fmla="*/ 135 h 187"/>
                <a:gd name="T8" fmla="*/ 37 w 101"/>
                <a:gd name="T9" fmla="*/ 0 h 187"/>
              </a:gdLst>
              <a:ahLst/>
              <a:cxnLst>
                <a:cxn ang="0">
                  <a:pos x="T0" y="T1"/>
                </a:cxn>
                <a:cxn ang="0">
                  <a:pos x="T2" y="T3"/>
                </a:cxn>
                <a:cxn ang="0">
                  <a:pos x="T4" y="T5"/>
                </a:cxn>
                <a:cxn ang="0">
                  <a:pos x="T6" y="T7"/>
                </a:cxn>
                <a:cxn ang="0">
                  <a:pos x="T8" y="T9"/>
                </a:cxn>
              </a:cxnLst>
              <a:rect l="0" t="0" r="r" b="b"/>
              <a:pathLst>
                <a:path w="101" h="187">
                  <a:moveTo>
                    <a:pt x="37" y="0"/>
                  </a:moveTo>
                  <a:lnTo>
                    <a:pt x="101" y="59"/>
                  </a:lnTo>
                  <a:lnTo>
                    <a:pt x="66" y="187"/>
                  </a:lnTo>
                  <a:lnTo>
                    <a:pt x="0" y="135"/>
                  </a:lnTo>
                  <a:lnTo>
                    <a:pt x="3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2" name="Freeform 809"/>
            <p:cNvSpPr/>
            <p:nvPr/>
          </p:nvSpPr>
          <p:spPr bwMode="auto">
            <a:xfrm>
              <a:off x="1676518" y="2818518"/>
              <a:ext cx="127027" cy="235189"/>
            </a:xfrm>
            <a:custGeom>
              <a:avLst/>
              <a:gdLst>
                <a:gd name="T0" fmla="*/ 37 w 101"/>
                <a:gd name="T1" fmla="*/ 0 h 187"/>
                <a:gd name="T2" fmla="*/ 101 w 101"/>
                <a:gd name="T3" fmla="*/ 59 h 187"/>
                <a:gd name="T4" fmla="*/ 66 w 101"/>
                <a:gd name="T5" fmla="*/ 187 h 187"/>
                <a:gd name="T6" fmla="*/ 0 w 101"/>
                <a:gd name="T7" fmla="*/ 135 h 187"/>
                <a:gd name="T8" fmla="*/ 37 w 101"/>
                <a:gd name="T9" fmla="*/ 0 h 187"/>
              </a:gdLst>
              <a:ahLst/>
              <a:cxnLst>
                <a:cxn ang="0">
                  <a:pos x="T0" y="T1"/>
                </a:cxn>
                <a:cxn ang="0">
                  <a:pos x="T2" y="T3"/>
                </a:cxn>
                <a:cxn ang="0">
                  <a:pos x="T4" y="T5"/>
                </a:cxn>
                <a:cxn ang="0">
                  <a:pos x="T6" y="T7"/>
                </a:cxn>
                <a:cxn ang="0">
                  <a:pos x="T8" y="T9"/>
                </a:cxn>
              </a:cxnLst>
              <a:rect l="0" t="0" r="r" b="b"/>
              <a:pathLst>
                <a:path w="101" h="187">
                  <a:moveTo>
                    <a:pt x="37" y="0"/>
                  </a:moveTo>
                  <a:lnTo>
                    <a:pt x="101" y="59"/>
                  </a:lnTo>
                  <a:lnTo>
                    <a:pt x="66" y="187"/>
                  </a:lnTo>
                  <a:lnTo>
                    <a:pt x="0" y="135"/>
                  </a:lnTo>
                  <a:lnTo>
                    <a:pt x="3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43" name="Freeform 810"/>
            <p:cNvSpPr/>
            <p:nvPr/>
          </p:nvSpPr>
          <p:spPr bwMode="auto">
            <a:xfrm>
              <a:off x="1877750" y="2940514"/>
              <a:ext cx="115708" cy="106904"/>
            </a:xfrm>
            <a:custGeom>
              <a:avLst/>
              <a:gdLst>
                <a:gd name="T0" fmla="*/ 0 w 92"/>
                <a:gd name="T1" fmla="*/ 0 h 85"/>
                <a:gd name="T2" fmla="*/ 62 w 92"/>
                <a:gd name="T3" fmla="*/ 55 h 85"/>
                <a:gd name="T4" fmla="*/ 92 w 92"/>
                <a:gd name="T5" fmla="*/ 85 h 85"/>
                <a:gd name="T6" fmla="*/ 33 w 92"/>
                <a:gd name="T7" fmla="*/ 31 h 85"/>
                <a:gd name="T8" fmla="*/ 0 w 92"/>
                <a:gd name="T9" fmla="*/ 0 h 85"/>
              </a:gdLst>
              <a:ahLst/>
              <a:cxnLst>
                <a:cxn ang="0">
                  <a:pos x="T0" y="T1"/>
                </a:cxn>
                <a:cxn ang="0">
                  <a:pos x="T2" y="T3"/>
                </a:cxn>
                <a:cxn ang="0">
                  <a:pos x="T4" y="T5"/>
                </a:cxn>
                <a:cxn ang="0">
                  <a:pos x="T6" y="T7"/>
                </a:cxn>
                <a:cxn ang="0">
                  <a:pos x="T8" y="T9"/>
                </a:cxn>
              </a:cxnLst>
              <a:rect l="0" t="0" r="r" b="b"/>
              <a:pathLst>
                <a:path w="92" h="85">
                  <a:moveTo>
                    <a:pt x="0" y="0"/>
                  </a:moveTo>
                  <a:lnTo>
                    <a:pt x="62" y="55"/>
                  </a:lnTo>
                  <a:lnTo>
                    <a:pt x="92" y="85"/>
                  </a:lnTo>
                  <a:lnTo>
                    <a:pt x="33" y="3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4" name="Freeform 811"/>
            <p:cNvSpPr/>
            <p:nvPr/>
          </p:nvSpPr>
          <p:spPr bwMode="auto">
            <a:xfrm>
              <a:off x="1877750" y="2940514"/>
              <a:ext cx="115708" cy="106904"/>
            </a:xfrm>
            <a:custGeom>
              <a:avLst/>
              <a:gdLst>
                <a:gd name="T0" fmla="*/ 0 w 92"/>
                <a:gd name="T1" fmla="*/ 0 h 85"/>
                <a:gd name="T2" fmla="*/ 62 w 92"/>
                <a:gd name="T3" fmla="*/ 55 h 85"/>
                <a:gd name="T4" fmla="*/ 92 w 92"/>
                <a:gd name="T5" fmla="*/ 85 h 85"/>
                <a:gd name="T6" fmla="*/ 33 w 92"/>
                <a:gd name="T7" fmla="*/ 31 h 85"/>
                <a:gd name="T8" fmla="*/ 0 w 92"/>
                <a:gd name="T9" fmla="*/ 0 h 85"/>
              </a:gdLst>
              <a:ahLst/>
              <a:cxnLst>
                <a:cxn ang="0">
                  <a:pos x="T0" y="T1"/>
                </a:cxn>
                <a:cxn ang="0">
                  <a:pos x="T2" y="T3"/>
                </a:cxn>
                <a:cxn ang="0">
                  <a:pos x="T4" y="T5"/>
                </a:cxn>
                <a:cxn ang="0">
                  <a:pos x="T6" y="T7"/>
                </a:cxn>
                <a:cxn ang="0">
                  <a:pos x="T8" y="T9"/>
                </a:cxn>
              </a:cxnLst>
              <a:rect l="0" t="0" r="r" b="b"/>
              <a:pathLst>
                <a:path w="92" h="85">
                  <a:moveTo>
                    <a:pt x="0" y="0"/>
                  </a:moveTo>
                  <a:lnTo>
                    <a:pt x="62" y="55"/>
                  </a:lnTo>
                  <a:lnTo>
                    <a:pt x="92" y="85"/>
                  </a:lnTo>
                  <a:lnTo>
                    <a:pt x="33" y="3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45" name="Freeform 812"/>
            <p:cNvSpPr/>
            <p:nvPr/>
          </p:nvSpPr>
          <p:spPr bwMode="auto">
            <a:xfrm>
              <a:off x="1845049" y="2979503"/>
              <a:ext cx="148408" cy="220097"/>
            </a:xfrm>
            <a:custGeom>
              <a:avLst/>
              <a:gdLst>
                <a:gd name="T0" fmla="*/ 59 w 118"/>
                <a:gd name="T1" fmla="*/ 0 h 175"/>
                <a:gd name="T2" fmla="*/ 118 w 118"/>
                <a:gd name="T3" fmla="*/ 54 h 175"/>
                <a:gd name="T4" fmla="*/ 62 w 118"/>
                <a:gd name="T5" fmla="*/ 175 h 175"/>
                <a:gd name="T6" fmla="*/ 0 w 118"/>
                <a:gd name="T7" fmla="*/ 125 h 175"/>
                <a:gd name="T8" fmla="*/ 59 w 118"/>
                <a:gd name="T9" fmla="*/ 0 h 175"/>
              </a:gdLst>
              <a:ahLst/>
              <a:cxnLst>
                <a:cxn ang="0">
                  <a:pos x="T0" y="T1"/>
                </a:cxn>
                <a:cxn ang="0">
                  <a:pos x="T2" y="T3"/>
                </a:cxn>
                <a:cxn ang="0">
                  <a:pos x="T4" y="T5"/>
                </a:cxn>
                <a:cxn ang="0">
                  <a:pos x="T6" y="T7"/>
                </a:cxn>
                <a:cxn ang="0">
                  <a:pos x="T8" y="T9"/>
                </a:cxn>
              </a:cxnLst>
              <a:rect l="0" t="0" r="r" b="b"/>
              <a:pathLst>
                <a:path w="118" h="175">
                  <a:moveTo>
                    <a:pt x="59" y="0"/>
                  </a:moveTo>
                  <a:lnTo>
                    <a:pt x="118" y="54"/>
                  </a:lnTo>
                  <a:lnTo>
                    <a:pt x="62" y="175"/>
                  </a:lnTo>
                  <a:lnTo>
                    <a:pt x="0" y="125"/>
                  </a:lnTo>
                  <a:lnTo>
                    <a:pt x="5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6" name="Freeform 813"/>
            <p:cNvSpPr/>
            <p:nvPr/>
          </p:nvSpPr>
          <p:spPr bwMode="auto">
            <a:xfrm>
              <a:off x="1845049" y="2979503"/>
              <a:ext cx="148408" cy="220097"/>
            </a:xfrm>
            <a:custGeom>
              <a:avLst/>
              <a:gdLst>
                <a:gd name="T0" fmla="*/ 59 w 118"/>
                <a:gd name="T1" fmla="*/ 0 h 175"/>
                <a:gd name="T2" fmla="*/ 118 w 118"/>
                <a:gd name="T3" fmla="*/ 54 h 175"/>
                <a:gd name="T4" fmla="*/ 62 w 118"/>
                <a:gd name="T5" fmla="*/ 175 h 175"/>
                <a:gd name="T6" fmla="*/ 0 w 118"/>
                <a:gd name="T7" fmla="*/ 125 h 175"/>
                <a:gd name="T8" fmla="*/ 59 w 118"/>
                <a:gd name="T9" fmla="*/ 0 h 175"/>
              </a:gdLst>
              <a:ahLst/>
              <a:cxnLst>
                <a:cxn ang="0">
                  <a:pos x="T0" y="T1"/>
                </a:cxn>
                <a:cxn ang="0">
                  <a:pos x="T2" y="T3"/>
                </a:cxn>
                <a:cxn ang="0">
                  <a:pos x="T4" y="T5"/>
                </a:cxn>
                <a:cxn ang="0">
                  <a:pos x="T6" y="T7"/>
                </a:cxn>
                <a:cxn ang="0">
                  <a:pos x="T8" y="T9"/>
                </a:cxn>
              </a:cxnLst>
              <a:rect l="0" t="0" r="r" b="b"/>
              <a:pathLst>
                <a:path w="118" h="175">
                  <a:moveTo>
                    <a:pt x="59" y="0"/>
                  </a:moveTo>
                  <a:lnTo>
                    <a:pt x="118" y="54"/>
                  </a:lnTo>
                  <a:lnTo>
                    <a:pt x="62" y="175"/>
                  </a:lnTo>
                  <a:lnTo>
                    <a:pt x="0" y="125"/>
                  </a:lnTo>
                  <a:lnTo>
                    <a:pt x="5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47" name="Freeform 814"/>
            <p:cNvSpPr/>
            <p:nvPr/>
          </p:nvSpPr>
          <p:spPr bwMode="auto">
            <a:xfrm>
              <a:off x="1845049" y="3136715"/>
              <a:ext cx="130800" cy="115708"/>
            </a:xfrm>
            <a:custGeom>
              <a:avLst/>
              <a:gdLst>
                <a:gd name="T0" fmla="*/ 0 w 104"/>
                <a:gd name="T1" fmla="*/ 0 h 92"/>
                <a:gd name="T2" fmla="*/ 62 w 104"/>
                <a:gd name="T3" fmla="*/ 50 h 92"/>
                <a:gd name="T4" fmla="*/ 104 w 104"/>
                <a:gd name="T5" fmla="*/ 92 h 92"/>
                <a:gd name="T6" fmla="*/ 43 w 104"/>
                <a:gd name="T7" fmla="*/ 43 h 92"/>
                <a:gd name="T8" fmla="*/ 0 w 104"/>
                <a:gd name="T9" fmla="*/ 0 h 92"/>
              </a:gdLst>
              <a:ahLst/>
              <a:cxnLst>
                <a:cxn ang="0">
                  <a:pos x="T0" y="T1"/>
                </a:cxn>
                <a:cxn ang="0">
                  <a:pos x="T2" y="T3"/>
                </a:cxn>
                <a:cxn ang="0">
                  <a:pos x="T4" y="T5"/>
                </a:cxn>
                <a:cxn ang="0">
                  <a:pos x="T6" y="T7"/>
                </a:cxn>
                <a:cxn ang="0">
                  <a:pos x="T8" y="T9"/>
                </a:cxn>
              </a:cxnLst>
              <a:rect l="0" t="0" r="r" b="b"/>
              <a:pathLst>
                <a:path w="104" h="92">
                  <a:moveTo>
                    <a:pt x="0" y="0"/>
                  </a:moveTo>
                  <a:lnTo>
                    <a:pt x="62" y="50"/>
                  </a:lnTo>
                  <a:lnTo>
                    <a:pt x="104" y="92"/>
                  </a:lnTo>
                  <a:lnTo>
                    <a:pt x="43" y="43"/>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8" name="Freeform 815"/>
            <p:cNvSpPr/>
            <p:nvPr/>
          </p:nvSpPr>
          <p:spPr bwMode="auto">
            <a:xfrm>
              <a:off x="1845049" y="3136715"/>
              <a:ext cx="130800" cy="115708"/>
            </a:xfrm>
            <a:custGeom>
              <a:avLst/>
              <a:gdLst>
                <a:gd name="T0" fmla="*/ 0 w 104"/>
                <a:gd name="T1" fmla="*/ 0 h 92"/>
                <a:gd name="T2" fmla="*/ 62 w 104"/>
                <a:gd name="T3" fmla="*/ 50 h 92"/>
                <a:gd name="T4" fmla="*/ 104 w 104"/>
                <a:gd name="T5" fmla="*/ 92 h 92"/>
                <a:gd name="T6" fmla="*/ 43 w 104"/>
                <a:gd name="T7" fmla="*/ 43 h 92"/>
                <a:gd name="T8" fmla="*/ 0 w 104"/>
                <a:gd name="T9" fmla="*/ 0 h 92"/>
              </a:gdLst>
              <a:ahLst/>
              <a:cxnLst>
                <a:cxn ang="0">
                  <a:pos x="T0" y="T1"/>
                </a:cxn>
                <a:cxn ang="0">
                  <a:pos x="T2" y="T3"/>
                </a:cxn>
                <a:cxn ang="0">
                  <a:pos x="T4" y="T5"/>
                </a:cxn>
                <a:cxn ang="0">
                  <a:pos x="T6" y="T7"/>
                </a:cxn>
                <a:cxn ang="0">
                  <a:pos x="T8" y="T9"/>
                </a:cxn>
              </a:cxnLst>
              <a:rect l="0" t="0" r="r" b="b"/>
              <a:pathLst>
                <a:path w="104" h="92">
                  <a:moveTo>
                    <a:pt x="0" y="0"/>
                  </a:moveTo>
                  <a:lnTo>
                    <a:pt x="62" y="50"/>
                  </a:lnTo>
                  <a:lnTo>
                    <a:pt x="104" y="92"/>
                  </a:lnTo>
                  <a:lnTo>
                    <a:pt x="43" y="43"/>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49" name="Freeform 816"/>
            <p:cNvSpPr/>
            <p:nvPr/>
          </p:nvSpPr>
          <p:spPr bwMode="auto">
            <a:xfrm>
              <a:off x="2053827" y="3125395"/>
              <a:ext cx="103131" cy="109419"/>
            </a:xfrm>
            <a:custGeom>
              <a:avLst/>
              <a:gdLst>
                <a:gd name="T0" fmla="*/ 0 w 82"/>
                <a:gd name="T1" fmla="*/ 0 h 87"/>
                <a:gd name="T2" fmla="*/ 56 w 82"/>
                <a:gd name="T3" fmla="*/ 49 h 87"/>
                <a:gd name="T4" fmla="*/ 82 w 82"/>
                <a:gd name="T5" fmla="*/ 87 h 87"/>
                <a:gd name="T6" fmla="*/ 28 w 82"/>
                <a:gd name="T7" fmla="*/ 38 h 87"/>
                <a:gd name="T8" fmla="*/ 0 w 82"/>
                <a:gd name="T9" fmla="*/ 0 h 87"/>
              </a:gdLst>
              <a:ahLst/>
              <a:cxnLst>
                <a:cxn ang="0">
                  <a:pos x="T0" y="T1"/>
                </a:cxn>
                <a:cxn ang="0">
                  <a:pos x="T2" y="T3"/>
                </a:cxn>
                <a:cxn ang="0">
                  <a:pos x="T4" y="T5"/>
                </a:cxn>
                <a:cxn ang="0">
                  <a:pos x="T6" y="T7"/>
                </a:cxn>
                <a:cxn ang="0">
                  <a:pos x="T8" y="T9"/>
                </a:cxn>
              </a:cxnLst>
              <a:rect l="0" t="0" r="r" b="b"/>
              <a:pathLst>
                <a:path w="82" h="87">
                  <a:moveTo>
                    <a:pt x="0" y="0"/>
                  </a:moveTo>
                  <a:lnTo>
                    <a:pt x="56" y="49"/>
                  </a:lnTo>
                  <a:lnTo>
                    <a:pt x="82" y="87"/>
                  </a:lnTo>
                  <a:lnTo>
                    <a:pt x="28" y="3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0" name="Freeform 817"/>
            <p:cNvSpPr/>
            <p:nvPr/>
          </p:nvSpPr>
          <p:spPr bwMode="auto">
            <a:xfrm>
              <a:off x="2053827" y="3125395"/>
              <a:ext cx="103131" cy="109419"/>
            </a:xfrm>
            <a:custGeom>
              <a:avLst/>
              <a:gdLst>
                <a:gd name="T0" fmla="*/ 0 w 82"/>
                <a:gd name="T1" fmla="*/ 0 h 87"/>
                <a:gd name="T2" fmla="*/ 56 w 82"/>
                <a:gd name="T3" fmla="*/ 49 h 87"/>
                <a:gd name="T4" fmla="*/ 82 w 82"/>
                <a:gd name="T5" fmla="*/ 87 h 87"/>
                <a:gd name="T6" fmla="*/ 28 w 82"/>
                <a:gd name="T7" fmla="*/ 38 h 87"/>
                <a:gd name="T8" fmla="*/ 0 w 82"/>
                <a:gd name="T9" fmla="*/ 0 h 87"/>
              </a:gdLst>
              <a:ahLst/>
              <a:cxnLst>
                <a:cxn ang="0">
                  <a:pos x="T0" y="T1"/>
                </a:cxn>
                <a:cxn ang="0">
                  <a:pos x="T2" y="T3"/>
                </a:cxn>
                <a:cxn ang="0">
                  <a:pos x="T4" y="T5"/>
                </a:cxn>
                <a:cxn ang="0">
                  <a:pos x="T6" y="T7"/>
                </a:cxn>
                <a:cxn ang="0">
                  <a:pos x="T8" y="T9"/>
                </a:cxn>
              </a:cxnLst>
              <a:rect l="0" t="0" r="r" b="b"/>
              <a:pathLst>
                <a:path w="82" h="87">
                  <a:moveTo>
                    <a:pt x="0" y="0"/>
                  </a:moveTo>
                  <a:lnTo>
                    <a:pt x="56" y="49"/>
                  </a:lnTo>
                  <a:lnTo>
                    <a:pt x="82" y="87"/>
                  </a:lnTo>
                  <a:lnTo>
                    <a:pt x="28" y="3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51" name="Freeform 818"/>
            <p:cNvSpPr/>
            <p:nvPr/>
          </p:nvSpPr>
          <p:spPr bwMode="auto">
            <a:xfrm>
              <a:off x="1988427" y="3173188"/>
              <a:ext cx="168531" cy="198716"/>
            </a:xfrm>
            <a:custGeom>
              <a:avLst/>
              <a:gdLst>
                <a:gd name="T0" fmla="*/ 80 w 134"/>
                <a:gd name="T1" fmla="*/ 0 h 158"/>
                <a:gd name="T2" fmla="*/ 134 w 134"/>
                <a:gd name="T3" fmla="*/ 49 h 158"/>
                <a:gd name="T4" fmla="*/ 56 w 134"/>
                <a:gd name="T5" fmla="*/ 158 h 158"/>
                <a:gd name="T6" fmla="*/ 0 w 134"/>
                <a:gd name="T7" fmla="*/ 111 h 158"/>
                <a:gd name="T8" fmla="*/ 80 w 134"/>
                <a:gd name="T9" fmla="*/ 0 h 158"/>
              </a:gdLst>
              <a:ahLst/>
              <a:cxnLst>
                <a:cxn ang="0">
                  <a:pos x="T0" y="T1"/>
                </a:cxn>
                <a:cxn ang="0">
                  <a:pos x="T2" y="T3"/>
                </a:cxn>
                <a:cxn ang="0">
                  <a:pos x="T4" y="T5"/>
                </a:cxn>
                <a:cxn ang="0">
                  <a:pos x="T6" y="T7"/>
                </a:cxn>
                <a:cxn ang="0">
                  <a:pos x="T8" y="T9"/>
                </a:cxn>
              </a:cxnLst>
              <a:rect l="0" t="0" r="r" b="b"/>
              <a:pathLst>
                <a:path w="134" h="158">
                  <a:moveTo>
                    <a:pt x="80" y="0"/>
                  </a:moveTo>
                  <a:lnTo>
                    <a:pt x="134" y="49"/>
                  </a:lnTo>
                  <a:lnTo>
                    <a:pt x="56" y="158"/>
                  </a:lnTo>
                  <a:lnTo>
                    <a:pt x="0" y="111"/>
                  </a:lnTo>
                  <a:lnTo>
                    <a:pt x="8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2" name="Freeform 819"/>
            <p:cNvSpPr/>
            <p:nvPr/>
          </p:nvSpPr>
          <p:spPr bwMode="auto">
            <a:xfrm>
              <a:off x="1988427" y="3173188"/>
              <a:ext cx="168531" cy="198716"/>
            </a:xfrm>
            <a:custGeom>
              <a:avLst/>
              <a:gdLst>
                <a:gd name="T0" fmla="*/ 80 w 134"/>
                <a:gd name="T1" fmla="*/ 0 h 158"/>
                <a:gd name="T2" fmla="*/ 134 w 134"/>
                <a:gd name="T3" fmla="*/ 49 h 158"/>
                <a:gd name="T4" fmla="*/ 56 w 134"/>
                <a:gd name="T5" fmla="*/ 158 h 158"/>
                <a:gd name="T6" fmla="*/ 0 w 134"/>
                <a:gd name="T7" fmla="*/ 111 h 158"/>
                <a:gd name="T8" fmla="*/ 80 w 134"/>
                <a:gd name="T9" fmla="*/ 0 h 158"/>
              </a:gdLst>
              <a:ahLst/>
              <a:cxnLst>
                <a:cxn ang="0">
                  <a:pos x="T0" y="T1"/>
                </a:cxn>
                <a:cxn ang="0">
                  <a:pos x="T2" y="T3"/>
                </a:cxn>
                <a:cxn ang="0">
                  <a:pos x="T4" y="T5"/>
                </a:cxn>
                <a:cxn ang="0">
                  <a:pos x="T6" y="T7"/>
                </a:cxn>
                <a:cxn ang="0">
                  <a:pos x="T8" y="T9"/>
                </a:cxn>
              </a:cxnLst>
              <a:rect l="0" t="0" r="r" b="b"/>
              <a:pathLst>
                <a:path w="134" h="158">
                  <a:moveTo>
                    <a:pt x="80" y="0"/>
                  </a:moveTo>
                  <a:lnTo>
                    <a:pt x="134" y="49"/>
                  </a:lnTo>
                  <a:lnTo>
                    <a:pt x="56" y="158"/>
                  </a:lnTo>
                  <a:lnTo>
                    <a:pt x="0" y="111"/>
                  </a:lnTo>
                  <a:lnTo>
                    <a:pt x="8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53" name="Freeform 820"/>
            <p:cNvSpPr/>
            <p:nvPr/>
          </p:nvSpPr>
          <p:spPr bwMode="auto">
            <a:xfrm>
              <a:off x="1988427" y="3312792"/>
              <a:ext cx="111935" cy="118223"/>
            </a:xfrm>
            <a:custGeom>
              <a:avLst/>
              <a:gdLst>
                <a:gd name="T0" fmla="*/ 0 w 89"/>
                <a:gd name="T1" fmla="*/ 0 h 94"/>
                <a:gd name="T2" fmla="*/ 56 w 89"/>
                <a:gd name="T3" fmla="*/ 47 h 94"/>
                <a:gd name="T4" fmla="*/ 89 w 89"/>
                <a:gd name="T5" fmla="*/ 94 h 94"/>
                <a:gd name="T6" fmla="*/ 33 w 89"/>
                <a:gd name="T7" fmla="*/ 49 h 94"/>
                <a:gd name="T8" fmla="*/ 0 w 89"/>
                <a:gd name="T9" fmla="*/ 0 h 94"/>
              </a:gdLst>
              <a:ahLst/>
              <a:cxnLst>
                <a:cxn ang="0">
                  <a:pos x="T0" y="T1"/>
                </a:cxn>
                <a:cxn ang="0">
                  <a:pos x="T2" y="T3"/>
                </a:cxn>
                <a:cxn ang="0">
                  <a:pos x="T4" y="T5"/>
                </a:cxn>
                <a:cxn ang="0">
                  <a:pos x="T6" y="T7"/>
                </a:cxn>
                <a:cxn ang="0">
                  <a:pos x="T8" y="T9"/>
                </a:cxn>
              </a:cxnLst>
              <a:rect l="0" t="0" r="r" b="b"/>
              <a:pathLst>
                <a:path w="89" h="94">
                  <a:moveTo>
                    <a:pt x="0" y="0"/>
                  </a:moveTo>
                  <a:lnTo>
                    <a:pt x="56" y="47"/>
                  </a:lnTo>
                  <a:lnTo>
                    <a:pt x="89" y="94"/>
                  </a:lnTo>
                  <a:lnTo>
                    <a:pt x="33" y="4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4" name="Freeform 821"/>
            <p:cNvSpPr/>
            <p:nvPr/>
          </p:nvSpPr>
          <p:spPr bwMode="auto">
            <a:xfrm>
              <a:off x="1988427" y="3312792"/>
              <a:ext cx="111935" cy="118223"/>
            </a:xfrm>
            <a:custGeom>
              <a:avLst/>
              <a:gdLst>
                <a:gd name="T0" fmla="*/ 0 w 89"/>
                <a:gd name="T1" fmla="*/ 0 h 94"/>
                <a:gd name="T2" fmla="*/ 56 w 89"/>
                <a:gd name="T3" fmla="*/ 47 h 94"/>
                <a:gd name="T4" fmla="*/ 89 w 89"/>
                <a:gd name="T5" fmla="*/ 94 h 94"/>
                <a:gd name="T6" fmla="*/ 33 w 89"/>
                <a:gd name="T7" fmla="*/ 49 h 94"/>
                <a:gd name="T8" fmla="*/ 0 w 89"/>
                <a:gd name="T9" fmla="*/ 0 h 94"/>
              </a:gdLst>
              <a:ahLst/>
              <a:cxnLst>
                <a:cxn ang="0">
                  <a:pos x="T0" y="T1"/>
                </a:cxn>
                <a:cxn ang="0">
                  <a:pos x="T2" y="T3"/>
                </a:cxn>
                <a:cxn ang="0">
                  <a:pos x="T4" y="T5"/>
                </a:cxn>
                <a:cxn ang="0">
                  <a:pos x="T6" y="T7"/>
                </a:cxn>
                <a:cxn ang="0">
                  <a:pos x="T8" y="T9"/>
                </a:cxn>
              </a:cxnLst>
              <a:rect l="0" t="0" r="r" b="b"/>
              <a:pathLst>
                <a:path w="89" h="94">
                  <a:moveTo>
                    <a:pt x="0" y="0"/>
                  </a:moveTo>
                  <a:lnTo>
                    <a:pt x="56" y="47"/>
                  </a:lnTo>
                  <a:lnTo>
                    <a:pt x="89" y="94"/>
                  </a:lnTo>
                  <a:lnTo>
                    <a:pt x="33" y="4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55" name="Freeform 822"/>
            <p:cNvSpPr/>
            <p:nvPr/>
          </p:nvSpPr>
          <p:spPr bwMode="auto">
            <a:xfrm>
              <a:off x="2193431" y="3339203"/>
              <a:ext cx="91812" cy="106904"/>
            </a:xfrm>
            <a:custGeom>
              <a:avLst/>
              <a:gdLst>
                <a:gd name="T0" fmla="*/ 0 w 73"/>
                <a:gd name="T1" fmla="*/ 0 h 85"/>
                <a:gd name="T2" fmla="*/ 52 w 73"/>
                <a:gd name="T3" fmla="*/ 45 h 85"/>
                <a:gd name="T4" fmla="*/ 73 w 73"/>
                <a:gd name="T5" fmla="*/ 85 h 85"/>
                <a:gd name="T6" fmla="*/ 21 w 73"/>
                <a:gd name="T7" fmla="*/ 42 h 85"/>
                <a:gd name="T8" fmla="*/ 0 w 73"/>
                <a:gd name="T9" fmla="*/ 0 h 85"/>
              </a:gdLst>
              <a:ahLst/>
              <a:cxnLst>
                <a:cxn ang="0">
                  <a:pos x="T0" y="T1"/>
                </a:cxn>
                <a:cxn ang="0">
                  <a:pos x="T2" y="T3"/>
                </a:cxn>
                <a:cxn ang="0">
                  <a:pos x="T4" y="T5"/>
                </a:cxn>
                <a:cxn ang="0">
                  <a:pos x="T6" y="T7"/>
                </a:cxn>
                <a:cxn ang="0">
                  <a:pos x="T8" y="T9"/>
                </a:cxn>
              </a:cxnLst>
              <a:rect l="0" t="0" r="r" b="b"/>
              <a:pathLst>
                <a:path w="73" h="85">
                  <a:moveTo>
                    <a:pt x="0" y="0"/>
                  </a:moveTo>
                  <a:lnTo>
                    <a:pt x="52" y="45"/>
                  </a:lnTo>
                  <a:lnTo>
                    <a:pt x="73" y="85"/>
                  </a:lnTo>
                  <a:lnTo>
                    <a:pt x="21" y="42"/>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6" name="Freeform 823"/>
            <p:cNvSpPr/>
            <p:nvPr/>
          </p:nvSpPr>
          <p:spPr bwMode="auto">
            <a:xfrm>
              <a:off x="2193431" y="3339203"/>
              <a:ext cx="91812" cy="106904"/>
            </a:xfrm>
            <a:custGeom>
              <a:avLst/>
              <a:gdLst>
                <a:gd name="T0" fmla="*/ 0 w 73"/>
                <a:gd name="T1" fmla="*/ 0 h 85"/>
                <a:gd name="T2" fmla="*/ 52 w 73"/>
                <a:gd name="T3" fmla="*/ 45 h 85"/>
                <a:gd name="T4" fmla="*/ 73 w 73"/>
                <a:gd name="T5" fmla="*/ 85 h 85"/>
                <a:gd name="T6" fmla="*/ 21 w 73"/>
                <a:gd name="T7" fmla="*/ 42 h 85"/>
                <a:gd name="T8" fmla="*/ 0 w 73"/>
                <a:gd name="T9" fmla="*/ 0 h 85"/>
              </a:gdLst>
              <a:ahLst/>
              <a:cxnLst>
                <a:cxn ang="0">
                  <a:pos x="T0" y="T1"/>
                </a:cxn>
                <a:cxn ang="0">
                  <a:pos x="T2" y="T3"/>
                </a:cxn>
                <a:cxn ang="0">
                  <a:pos x="T4" y="T5"/>
                </a:cxn>
                <a:cxn ang="0">
                  <a:pos x="T6" y="T7"/>
                </a:cxn>
                <a:cxn ang="0">
                  <a:pos x="T8" y="T9"/>
                </a:cxn>
              </a:cxnLst>
              <a:rect l="0" t="0" r="r" b="b"/>
              <a:pathLst>
                <a:path w="73" h="85">
                  <a:moveTo>
                    <a:pt x="0" y="0"/>
                  </a:moveTo>
                  <a:lnTo>
                    <a:pt x="52" y="45"/>
                  </a:lnTo>
                  <a:lnTo>
                    <a:pt x="73" y="85"/>
                  </a:lnTo>
                  <a:lnTo>
                    <a:pt x="21" y="42"/>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57" name="Freeform 824"/>
            <p:cNvSpPr/>
            <p:nvPr/>
          </p:nvSpPr>
          <p:spPr bwMode="auto">
            <a:xfrm>
              <a:off x="2095331" y="3392027"/>
              <a:ext cx="189912" cy="172304"/>
            </a:xfrm>
            <a:custGeom>
              <a:avLst/>
              <a:gdLst>
                <a:gd name="T0" fmla="*/ 99 w 151"/>
                <a:gd name="T1" fmla="*/ 0 h 137"/>
                <a:gd name="T2" fmla="*/ 151 w 151"/>
                <a:gd name="T3" fmla="*/ 43 h 137"/>
                <a:gd name="T4" fmla="*/ 56 w 151"/>
                <a:gd name="T5" fmla="*/ 137 h 137"/>
                <a:gd name="T6" fmla="*/ 0 w 151"/>
                <a:gd name="T7" fmla="*/ 95 h 137"/>
                <a:gd name="T8" fmla="*/ 99 w 151"/>
                <a:gd name="T9" fmla="*/ 0 h 137"/>
              </a:gdLst>
              <a:ahLst/>
              <a:cxnLst>
                <a:cxn ang="0">
                  <a:pos x="T0" y="T1"/>
                </a:cxn>
                <a:cxn ang="0">
                  <a:pos x="T2" y="T3"/>
                </a:cxn>
                <a:cxn ang="0">
                  <a:pos x="T4" y="T5"/>
                </a:cxn>
                <a:cxn ang="0">
                  <a:pos x="T6" y="T7"/>
                </a:cxn>
                <a:cxn ang="0">
                  <a:pos x="T8" y="T9"/>
                </a:cxn>
              </a:cxnLst>
              <a:rect l="0" t="0" r="r" b="b"/>
              <a:pathLst>
                <a:path w="151" h="137">
                  <a:moveTo>
                    <a:pt x="99" y="0"/>
                  </a:moveTo>
                  <a:lnTo>
                    <a:pt x="151" y="43"/>
                  </a:lnTo>
                  <a:lnTo>
                    <a:pt x="56" y="137"/>
                  </a:lnTo>
                  <a:lnTo>
                    <a:pt x="0" y="95"/>
                  </a:lnTo>
                  <a:lnTo>
                    <a:pt x="9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826"/>
            <p:cNvSpPr/>
            <p:nvPr/>
          </p:nvSpPr>
          <p:spPr bwMode="auto">
            <a:xfrm>
              <a:off x="2095331" y="3392026"/>
              <a:ext cx="189912" cy="172304"/>
            </a:xfrm>
            <a:custGeom>
              <a:avLst/>
              <a:gdLst>
                <a:gd name="T0" fmla="*/ 99 w 151"/>
                <a:gd name="T1" fmla="*/ 0 h 137"/>
                <a:gd name="T2" fmla="*/ 151 w 151"/>
                <a:gd name="T3" fmla="*/ 43 h 137"/>
                <a:gd name="T4" fmla="*/ 56 w 151"/>
                <a:gd name="T5" fmla="*/ 137 h 137"/>
                <a:gd name="T6" fmla="*/ 0 w 151"/>
                <a:gd name="T7" fmla="*/ 95 h 137"/>
                <a:gd name="T8" fmla="*/ 99 w 151"/>
                <a:gd name="T9" fmla="*/ 0 h 137"/>
              </a:gdLst>
              <a:ahLst/>
              <a:cxnLst>
                <a:cxn ang="0">
                  <a:pos x="T0" y="T1"/>
                </a:cxn>
                <a:cxn ang="0">
                  <a:pos x="T2" y="T3"/>
                </a:cxn>
                <a:cxn ang="0">
                  <a:pos x="T4" y="T5"/>
                </a:cxn>
                <a:cxn ang="0">
                  <a:pos x="T6" y="T7"/>
                </a:cxn>
                <a:cxn ang="0">
                  <a:pos x="T8" y="T9"/>
                </a:cxn>
              </a:cxnLst>
              <a:rect l="0" t="0" r="r" b="b"/>
              <a:pathLst>
                <a:path w="151" h="137">
                  <a:moveTo>
                    <a:pt x="99" y="0"/>
                  </a:moveTo>
                  <a:lnTo>
                    <a:pt x="151" y="43"/>
                  </a:lnTo>
                  <a:lnTo>
                    <a:pt x="56" y="137"/>
                  </a:lnTo>
                  <a:lnTo>
                    <a:pt x="0" y="95"/>
                  </a:lnTo>
                  <a:lnTo>
                    <a:pt x="9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2" name="Freeform 827"/>
            <p:cNvSpPr/>
            <p:nvPr/>
          </p:nvSpPr>
          <p:spPr bwMode="auto">
            <a:xfrm>
              <a:off x="2095331" y="3511507"/>
              <a:ext cx="100616" cy="118223"/>
            </a:xfrm>
            <a:custGeom>
              <a:avLst/>
              <a:gdLst>
                <a:gd name="T0" fmla="*/ 0 w 80"/>
                <a:gd name="T1" fmla="*/ 0 h 94"/>
                <a:gd name="T2" fmla="*/ 56 w 80"/>
                <a:gd name="T3" fmla="*/ 42 h 94"/>
                <a:gd name="T4" fmla="*/ 80 w 80"/>
                <a:gd name="T5" fmla="*/ 94 h 94"/>
                <a:gd name="T6" fmla="*/ 26 w 80"/>
                <a:gd name="T7" fmla="*/ 56 h 94"/>
                <a:gd name="T8" fmla="*/ 0 w 80"/>
                <a:gd name="T9" fmla="*/ 0 h 94"/>
              </a:gdLst>
              <a:ahLst/>
              <a:cxnLst>
                <a:cxn ang="0">
                  <a:pos x="T0" y="T1"/>
                </a:cxn>
                <a:cxn ang="0">
                  <a:pos x="T2" y="T3"/>
                </a:cxn>
                <a:cxn ang="0">
                  <a:pos x="T4" y="T5"/>
                </a:cxn>
                <a:cxn ang="0">
                  <a:pos x="T6" y="T7"/>
                </a:cxn>
                <a:cxn ang="0">
                  <a:pos x="T8" y="T9"/>
                </a:cxn>
              </a:cxnLst>
              <a:rect l="0" t="0" r="r" b="b"/>
              <a:pathLst>
                <a:path w="80" h="94">
                  <a:moveTo>
                    <a:pt x="0" y="0"/>
                  </a:moveTo>
                  <a:lnTo>
                    <a:pt x="56" y="42"/>
                  </a:lnTo>
                  <a:lnTo>
                    <a:pt x="80" y="94"/>
                  </a:lnTo>
                  <a:lnTo>
                    <a:pt x="26" y="56"/>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828"/>
            <p:cNvSpPr/>
            <p:nvPr/>
          </p:nvSpPr>
          <p:spPr bwMode="auto">
            <a:xfrm>
              <a:off x="2095331" y="3511507"/>
              <a:ext cx="100616" cy="118223"/>
            </a:xfrm>
            <a:custGeom>
              <a:avLst/>
              <a:gdLst>
                <a:gd name="T0" fmla="*/ 0 w 80"/>
                <a:gd name="T1" fmla="*/ 0 h 94"/>
                <a:gd name="T2" fmla="*/ 56 w 80"/>
                <a:gd name="T3" fmla="*/ 42 h 94"/>
                <a:gd name="T4" fmla="*/ 80 w 80"/>
                <a:gd name="T5" fmla="*/ 94 h 94"/>
                <a:gd name="T6" fmla="*/ 26 w 80"/>
                <a:gd name="T7" fmla="*/ 56 h 94"/>
                <a:gd name="T8" fmla="*/ 0 w 80"/>
                <a:gd name="T9" fmla="*/ 0 h 94"/>
              </a:gdLst>
              <a:ahLst/>
              <a:cxnLst>
                <a:cxn ang="0">
                  <a:pos x="T0" y="T1"/>
                </a:cxn>
                <a:cxn ang="0">
                  <a:pos x="T2" y="T3"/>
                </a:cxn>
                <a:cxn ang="0">
                  <a:pos x="T4" y="T5"/>
                </a:cxn>
                <a:cxn ang="0">
                  <a:pos x="T6" y="T7"/>
                </a:cxn>
                <a:cxn ang="0">
                  <a:pos x="T8" y="T9"/>
                </a:cxn>
              </a:cxnLst>
              <a:rect l="0" t="0" r="r" b="b"/>
              <a:pathLst>
                <a:path w="80" h="94">
                  <a:moveTo>
                    <a:pt x="0" y="0"/>
                  </a:moveTo>
                  <a:lnTo>
                    <a:pt x="56" y="42"/>
                  </a:lnTo>
                  <a:lnTo>
                    <a:pt x="80" y="94"/>
                  </a:lnTo>
                  <a:lnTo>
                    <a:pt x="26" y="56"/>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 name="Freeform 829"/>
            <p:cNvSpPr/>
            <p:nvPr/>
          </p:nvSpPr>
          <p:spPr bwMode="auto">
            <a:xfrm>
              <a:off x="2294047" y="3573134"/>
              <a:ext cx="80492" cy="104389"/>
            </a:xfrm>
            <a:custGeom>
              <a:avLst/>
              <a:gdLst>
                <a:gd name="T0" fmla="*/ 0 w 64"/>
                <a:gd name="T1" fmla="*/ 0 h 83"/>
                <a:gd name="T2" fmla="*/ 49 w 64"/>
                <a:gd name="T3" fmla="*/ 38 h 83"/>
                <a:gd name="T4" fmla="*/ 64 w 64"/>
                <a:gd name="T5" fmla="*/ 83 h 83"/>
                <a:gd name="T6" fmla="*/ 14 w 64"/>
                <a:gd name="T7" fmla="*/ 45 h 83"/>
                <a:gd name="T8" fmla="*/ 0 w 64"/>
                <a:gd name="T9" fmla="*/ 0 h 83"/>
              </a:gdLst>
              <a:ahLst/>
              <a:cxnLst>
                <a:cxn ang="0">
                  <a:pos x="T0" y="T1"/>
                </a:cxn>
                <a:cxn ang="0">
                  <a:pos x="T2" y="T3"/>
                </a:cxn>
                <a:cxn ang="0">
                  <a:pos x="T4" y="T5"/>
                </a:cxn>
                <a:cxn ang="0">
                  <a:pos x="T6" y="T7"/>
                </a:cxn>
                <a:cxn ang="0">
                  <a:pos x="T8" y="T9"/>
                </a:cxn>
              </a:cxnLst>
              <a:rect l="0" t="0" r="r" b="b"/>
              <a:pathLst>
                <a:path w="64" h="83">
                  <a:moveTo>
                    <a:pt x="0" y="0"/>
                  </a:moveTo>
                  <a:lnTo>
                    <a:pt x="49" y="38"/>
                  </a:lnTo>
                  <a:lnTo>
                    <a:pt x="64" y="83"/>
                  </a:lnTo>
                  <a:lnTo>
                    <a:pt x="14" y="45"/>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830"/>
            <p:cNvSpPr/>
            <p:nvPr/>
          </p:nvSpPr>
          <p:spPr bwMode="auto">
            <a:xfrm>
              <a:off x="2294047" y="3573134"/>
              <a:ext cx="80492" cy="104389"/>
            </a:xfrm>
            <a:custGeom>
              <a:avLst/>
              <a:gdLst>
                <a:gd name="T0" fmla="*/ 0 w 64"/>
                <a:gd name="T1" fmla="*/ 0 h 83"/>
                <a:gd name="T2" fmla="*/ 49 w 64"/>
                <a:gd name="T3" fmla="*/ 38 h 83"/>
                <a:gd name="T4" fmla="*/ 64 w 64"/>
                <a:gd name="T5" fmla="*/ 83 h 83"/>
                <a:gd name="T6" fmla="*/ 14 w 64"/>
                <a:gd name="T7" fmla="*/ 45 h 83"/>
                <a:gd name="T8" fmla="*/ 0 w 64"/>
                <a:gd name="T9" fmla="*/ 0 h 83"/>
              </a:gdLst>
              <a:ahLst/>
              <a:cxnLst>
                <a:cxn ang="0">
                  <a:pos x="T0" y="T1"/>
                </a:cxn>
                <a:cxn ang="0">
                  <a:pos x="T2" y="T3"/>
                </a:cxn>
                <a:cxn ang="0">
                  <a:pos x="T4" y="T5"/>
                </a:cxn>
                <a:cxn ang="0">
                  <a:pos x="T6" y="T7"/>
                </a:cxn>
                <a:cxn ang="0">
                  <a:pos x="T8" y="T9"/>
                </a:cxn>
              </a:cxnLst>
              <a:rect l="0" t="0" r="r" b="b"/>
              <a:pathLst>
                <a:path w="64" h="83">
                  <a:moveTo>
                    <a:pt x="0" y="0"/>
                  </a:moveTo>
                  <a:lnTo>
                    <a:pt x="49" y="38"/>
                  </a:lnTo>
                  <a:lnTo>
                    <a:pt x="64" y="83"/>
                  </a:lnTo>
                  <a:lnTo>
                    <a:pt x="14" y="45"/>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 name="Freeform 831"/>
            <p:cNvSpPr/>
            <p:nvPr/>
          </p:nvSpPr>
          <p:spPr bwMode="auto">
            <a:xfrm>
              <a:off x="2169535" y="3629730"/>
              <a:ext cx="205004" cy="143377"/>
            </a:xfrm>
            <a:custGeom>
              <a:avLst/>
              <a:gdLst>
                <a:gd name="T0" fmla="*/ 113 w 163"/>
                <a:gd name="T1" fmla="*/ 0 h 114"/>
                <a:gd name="T2" fmla="*/ 163 w 163"/>
                <a:gd name="T3" fmla="*/ 38 h 114"/>
                <a:gd name="T4" fmla="*/ 54 w 163"/>
                <a:gd name="T5" fmla="*/ 114 h 114"/>
                <a:gd name="T6" fmla="*/ 0 w 163"/>
                <a:gd name="T7" fmla="*/ 78 h 114"/>
                <a:gd name="T8" fmla="*/ 113 w 163"/>
                <a:gd name="T9" fmla="*/ 0 h 114"/>
              </a:gdLst>
              <a:ahLst/>
              <a:cxnLst>
                <a:cxn ang="0">
                  <a:pos x="T0" y="T1"/>
                </a:cxn>
                <a:cxn ang="0">
                  <a:pos x="T2" y="T3"/>
                </a:cxn>
                <a:cxn ang="0">
                  <a:pos x="T4" y="T5"/>
                </a:cxn>
                <a:cxn ang="0">
                  <a:pos x="T6" y="T7"/>
                </a:cxn>
                <a:cxn ang="0">
                  <a:pos x="T8" y="T9"/>
                </a:cxn>
              </a:cxnLst>
              <a:rect l="0" t="0" r="r" b="b"/>
              <a:pathLst>
                <a:path w="163" h="114">
                  <a:moveTo>
                    <a:pt x="113" y="0"/>
                  </a:moveTo>
                  <a:lnTo>
                    <a:pt x="163" y="38"/>
                  </a:lnTo>
                  <a:lnTo>
                    <a:pt x="54" y="114"/>
                  </a:lnTo>
                  <a:lnTo>
                    <a:pt x="0" y="78"/>
                  </a:lnTo>
                  <a:lnTo>
                    <a:pt x="11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832"/>
            <p:cNvSpPr/>
            <p:nvPr/>
          </p:nvSpPr>
          <p:spPr bwMode="auto">
            <a:xfrm>
              <a:off x="2169535" y="3629730"/>
              <a:ext cx="205004" cy="143377"/>
            </a:xfrm>
            <a:custGeom>
              <a:avLst/>
              <a:gdLst>
                <a:gd name="T0" fmla="*/ 113 w 163"/>
                <a:gd name="T1" fmla="*/ 0 h 114"/>
                <a:gd name="T2" fmla="*/ 163 w 163"/>
                <a:gd name="T3" fmla="*/ 38 h 114"/>
                <a:gd name="T4" fmla="*/ 54 w 163"/>
                <a:gd name="T5" fmla="*/ 114 h 114"/>
                <a:gd name="T6" fmla="*/ 0 w 163"/>
                <a:gd name="T7" fmla="*/ 78 h 114"/>
                <a:gd name="T8" fmla="*/ 113 w 163"/>
                <a:gd name="T9" fmla="*/ 0 h 114"/>
              </a:gdLst>
              <a:ahLst/>
              <a:cxnLst>
                <a:cxn ang="0">
                  <a:pos x="T0" y="T1"/>
                </a:cxn>
                <a:cxn ang="0">
                  <a:pos x="T2" y="T3"/>
                </a:cxn>
                <a:cxn ang="0">
                  <a:pos x="T4" y="T5"/>
                </a:cxn>
                <a:cxn ang="0">
                  <a:pos x="T6" y="T7"/>
                </a:cxn>
                <a:cxn ang="0">
                  <a:pos x="T8" y="T9"/>
                </a:cxn>
              </a:cxnLst>
              <a:rect l="0" t="0" r="r" b="b"/>
              <a:pathLst>
                <a:path w="163" h="114">
                  <a:moveTo>
                    <a:pt x="113" y="0"/>
                  </a:moveTo>
                  <a:lnTo>
                    <a:pt x="163" y="38"/>
                  </a:lnTo>
                  <a:lnTo>
                    <a:pt x="54" y="114"/>
                  </a:lnTo>
                  <a:lnTo>
                    <a:pt x="0" y="78"/>
                  </a:lnTo>
                  <a:lnTo>
                    <a:pt x="11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8" name="Freeform 833"/>
            <p:cNvSpPr/>
            <p:nvPr/>
          </p:nvSpPr>
          <p:spPr bwMode="auto">
            <a:xfrm>
              <a:off x="2169535" y="3727831"/>
              <a:ext cx="85523" cy="115708"/>
            </a:xfrm>
            <a:custGeom>
              <a:avLst/>
              <a:gdLst>
                <a:gd name="T0" fmla="*/ 0 w 68"/>
                <a:gd name="T1" fmla="*/ 0 h 92"/>
                <a:gd name="T2" fmla="*/ 54 w 68"/>
                <a:gd name="T3" fmla="*/ 36 h 92"/>
                <a:gd name="T4" fmla="*/ 68 w 68"/>
                <a:gd name="T5" fmla="*/ 92 h 92"/>
                <a:gd name="T6" fmla="*/ 14 w 68"/>
                <a:gd name="T7" fmla="*/ 59 h 92"/>
                <a:gd name="T8" fmla="*/ 0 w 68"/>
                <a:gd name="T9" fmla="*/ 0 h 92"/>
              </a:gdLst>
              <a:ahLst/>
              <a:cxnLst>
                <a:cxn ang="0">
                  <a:pos x="T0" y="T1"/>
                </a:cxn>
                <a:cxn ang="0">
                  <a:pos x="T2" y="T3"/>
                </a:cxn>
                <a:cxn ang="0">
                  <a:pos x="T4" y="T5"/>
                </a:cxn>
                <a:cxn ang="0">
                  <a:pos x="T6" y="T7"/>
                </a:cxn>
                <a:cxn ang="0">
                  <a:pos x="T8" y="T9"/>
                </a:cxn>
              </a:cxnLst>
              <a:rect l="0" t="0" r="r" b="b"/>
              <a:pathLst>
                <a:path w="68" h="92">
                  <a:moveTo>
                    <a:pt x="0" y="0"/>
                  </a:moveTo>
                  <a:lnTo>
                    <a:pt x="54" y="36"/>
                  </a:lnTo>
                  <a:lnTo>
                    <a:pt x="68" y="92"/>
                  </a:lnTo>
                  <a:lnTo>
                    <a:pt x="14" y="5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834"/>
            <p:cNvSpPr/>
            <p:nvPr/>
          </p:nvSpPr>
          <p:spPr bwMode="auto">
            <a:xfrm>
              <a:off x="2169535" y="3727831"/>
              <a:ext cx="85523" cy="115708"/>
            </a:xfrm>
            <a:custGeom>
              <a:avLst/>
              <a:gdLst>
                <a:gd name="T0" fmla="*/ 0 w 68"/>
                <a:gd name="T1" fmla="*/ 0 h 92"/>
                <a:gd name="T2" fmla="*/ 54 w 68"/>
                <a:gd name="T3" fmla="*/ 36 h 92"/>
                <a:gd name="T4" fmla="*/ 68 w 68"/>
                <a:gd name="T5" fmla="*/ 92 h 92"/>
                <a:gd name="T6" fmla="*/ 14 w 68"/>
                <a:gd name="T7" fmla="*/ 59 h 92"/>
                <a:gd name="T8" fmla="*/ 0 w 68"/>
                <a:gd name="T9" fmla="*/ 0 h 92"/>
              </a:gdLst>
              <a:ahLst/>
              <a:cxnLst>
                <a:cxn ang="0">
                  <a:pos x="T0" y="T1"/>
                </a:cxn>
                <a:cxn ang="0">
                  <a:pos x="T2" y="T3"/>
                </a:cxn>
                <a:cxn ang="0">
                  <a:pos x="T4" y="T5"/>
                </a:cxn>
                <a:cxn ang="0">
                  <a:pos x="T6" y="T7"/>
                </a:cxn>
                <a:cxn ang="0">
                  <a:pos x="T8" y="T9"/>
                </a:cxn>
              </a:cxnLst>
              <a:rect l="0" t="0" r="r" b="b"/>
              <a:pathLst>
                <a:path w="68" h="92">
                  <a:moveTo>
                    <a:pt x="0" y="0"/>
                  </a:moveTo>
                  <a:lnTo>
                    <a:pt x="54" y="36"/>
                  </a:lnTo>
                  <a:lnTo>
                    <a:pt x="68" y="92"/>
                  </a:lnTo>
                  <a:lnTo>
                    <a:pt x="14" y="5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0" name="Freeform 835"/>
            <p:cNvSpPr/>
            <p:nvPr/>
          </p:nvSpPr>
          <p:spPr bwMode="auto">
            <a:xfrm>
              <a:off x="2353158" y="3823415"/>
              <a:ext cx="67915" cy="98100"/>
            </a:xfrm>
            <a:custGeom>
              <a:avLst/>
              <a:gdLst>
                <a:gd name="T0" fmla="*/ 0 w 54"/>
                <a:gd name="T1" fmla="*/ 0 h 78"/>
                <a:gd name="T2" fmla="*/ 50 w 54"/>
                <a:gd name="T3" fmla="*/ 33 h 78"/>
                <a:gd name="T4" fmla="*/ 54 w 54"/>
                <a:gd name="T5" fmla="*/ 78 h 78"/>
                <a:gd name="T6" fmla="*/ 5 w 54"/>
                <a:gd name="T7" fmla="*/ 47 h 78"/>
                <a:gd name="T8" fmla="*/ 0 w 54"/>
                <a:gd name="T9" fmla="*/ 0 h 78"/>
              </a:gdLst>
              <a:ahLst/>
              <a:cxnLst>
                <a:cxn ang="0">
                  <a:pos x="T0" y="T1"/>
                </a:cxn>
                <a:cxn ang="0">
                  <a:pos x="T2" y="T3"/>
                </a:cxn>
                <a:cxn ang="0">
                  <a:pos x="T4" y="T5"/>
                </a:cxn>
                <a:cxn ang="0">
                  <a:pos x="T6" y="T7"/>
                </a:cxn>
                <a:cxn ang="0">
                  <a:pos x="T8" y="T9"/>
                </a:cxn>
              </a:cxnLst>
              <a:rect l="0" t="0" r="r" b="b"/>
              <a:pathLst>
                <a:path w="54" h="78">
                  <a:moveTo>
                    <a:pt x="0" y="0"/>
                  </a:moveTo>
                  <a:lnTo>
                    <a:pt x="50" y="33"/>
                  </a:lnTo>
                  <a:lnTo>
                    <a:pt x="54" y="78"/>
                  </a:lnTo>
                  <a:lnTo>
                    <a:pt x="5" y="4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836"/>
            <p:cNvSpPr/>
            <p:nvPr/>
          </p:nvSpPr>
          <p:spPr bwMode="auto">
            <a:xfrm>
              <a:off x="2353158" y="3823415"/>
              <a:ext cx="67915" cy="98100"/>
            </a:xfrm>
            <a:custGeom>
              <a:avLst/>
              <a:gdLst>
                <a:gd name="T0" fmla="*/ 0 w 54"/>
                <a:gd name="T1" fmla="*/ 0 h 78"/>
                <a:gd name="T2" fmla="*/ 50 w 54"/>
                <a:gd name="T3" fmla="*/ 33 h 78"/>
                <a:gd name="T4" fmla="*/ 54 w 54"/>
                <a:gd name="T5" fmla="*/ 78 h 78"/>
                <a:gd name="T6" fmla="*/ 5 w 54"/>
                <a:gd name="T7" fmla="*/ 47 h 78"/>
                <a:gd name="T8" fmla="*/ 0 w 54"/>
                <a:gd name="T9" fmla="*/ 0 h 78"/>
              </a:gdLst>
              <a:ahLst/>
              <a:cxnLst>
                <a:cxn ang="0">
                  <a:pos x="T0" y="T1"/>
                </a:cxn>
                <a:cxn ang="0">
                  <a:pos x="T2" y="T3"/>
                </a:cxn>
                <a:cxn ang="0">
                  <a:pos x="T4" y="T5"/>
                </a:cxn>
                <a:cxn ang="0">
                  <a:pos x="T6" y="T7"/>
                </a:cxn>
                <a:cxn ang="0">
                  <a:pos x="T8" y="T9"/>
                </a:cxn>
              </a:cxnLst>
              <a:rect l="0" t="0" r="r" b="b"/>
              <a:pathLst>
                <a:path w="54" h="78">
                  <a:moveTo>
                    <a:pt x="0" y="0"/>
                  </a:moveTo>
                  <a:lnTo>
                    <a:pt x="50" y="33"/>
                  </a:lnTo>
                  <a:lnTo>
                    <a:pt x="54" y="78"/>
                  </a:lnTo>
                  <a:lnTo>
                    <a:pt x="5" y="4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48" name="Freeform 837"/>
            <p:cNvSpPr/>
            <p:nvPr/>
          </p:nvSpPr>
          <p:spPr bwMode="auto">
            <a:xfrm>
              <a:off x="2202235" y="3882527"/>
              <a:ext cx="218839" cy="106904"/>
            </a:xfrm>
            <a:custGeom>
              <a:avLst/>
              <a:gdLst>
                <a:gd name="T0" fmla="*/ 125 w 174"/>
                <a:gd name="T1" fmla="*/ 0 h 85"/>
                <a:gd name="T2" fmla="*/ 174 w 174"/>
                <a:gd name="T3" fmla="*/ 31 h 85"/>
                <a:gd name="T4" fmla="*/ 54 w 174"/>
                <a:gd name="T5" fmla="*/ 85 h 85"/>
                <a:gd name="T6" fmla="*/ 0 w 174"/>
                <a:gd name="T7" fmla="*/ 57 h 85"/>
                <a:gd name="T8" fmla="*/ 125 w 174"/>
                <a:gd name="T9" fmla="*/ 0 h 85"/>
              </a:gdLst>
              <a:ahLst/>
              <a:cxnLst>
                <a:cxn ang="0">
                  <a:pos x="T0" y="T1"/>
                </a:cxn>
                <a:cxn ang="0">
                  <a:pos x="T2" y="T3"/>
                </a:cxn>
                <a:cxn ang="0">
                  <a:pos x="T4" y="T5"/>
                </a:cxn>
                <a:cxn ang="0">
                  <a:pos x="T6" y="T7"/>
                </a:cxn>
                <a:cxn ang="0">
                  <a:pos x="T8" y="T9"/>
                </a:cxn>
              </a:cxnLst>
              <a:rect l="0" t="0" r="r" b="b"/>
              <a:pathLst>
                <a:path w="174" h="85">
                  <a:moveTo>
                    <a:pt x="125" y="0"/>
                  </a:moveTo>
                  <a:lnTo>
                    <a:pt x="174" y="31"/>
                  </a:lnTo>
                  <a:lnTo>
                    <a:pt x="54" y="85"/>
                  </a:lnTo>
                  <a:lnTo>
                    <a:pt x="0" y="57"/>
                  </a:lnTo>
                  <a:lnTo>
                    <a:pt x="125"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49" name="Freeform 838"/>
            <p:cNvSpPr/>
            <p:nvPr/>
          </p:nvSpPr>
          <p:spPr bwMode="auto">
            <a:xfrm>
              <a:off x="2202235" y="3882527"/>
              <a:ext cx="218839" cy="106904"/>
            </a:xfrm>
            <a:custGeom>
              <a:avLst/>
              <a:gdLst>
                <a:gd name="T0" fmla="*/ 125 w 174"/>
                <a:gd name="T1" fmla="*/ 0 h 85"/>
                <a:gd name="T2" fmla="*/ 174 w 174"/>
                <a:gd name="T3" fmla="*/ 31 h 85"/>
                <a:gd name="T4" fmla="*/ 54 w 174"/>
                <a:gd name="T5" fmla="*/ 85 h 85"/>
                <a:gd name="T6" fmla="*/ 0 w 174"/>
                <a:gd name="T7" fmla="*/ 57 h 85"/>
                <a:gd name="T8" fmla="*/ 125 w 174"/>
                <a:gd name="T9" fmla="*/ 0 h 85"/>
              </a:gdLst>
              <a:ahLst/>
              <a:cxnLst>
                <a:cxn ang="0">
                  <a:pos x="T0" y="T1"/>
                </a:cxn>
                <a:cxn ang="0">
                  <a:pos x="T2" y="T3"/>
                </a:cxn>
                <a:cxn ang="0">
                  <a:pos x="T4" y="T5"/>
                </a:cxn>
                <a:cxn ang="0">
                  <a:pos x="T6" y="T7"/>
                </a:cxn>
                <a:cxn ang="0">
                  <a:pos x="T8" y="T9"/>
                </a:cxn>
              </a:cxnLst>
              <a:rect l="0" t="0" r="r" b="b"/>
              <a:pathLst>
                <a:path w="174" h="85">
                  <a:moveTo>
                    <a:pt x="125" y="0"/>
                  </a:moveTo>
                  <a:lnTo>
                    <a:pt x="174" y="31"/>
                  </a:lnTo>
                  <a:lnTo>
                    <a:pt x="54" y="85"/>
                  </a:lnTo>
                  <a:lnTo>
                    <a:pt x="0" y="57"/>
                  </a:lnTo>
                  <a:lnTo>
                    <a:pt x="125"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51" name="Freeform 839"/>
            <p:cNvSpPr/>
            <p:nvPr/>
          </p:nvSpPr>
          <p:spPr bwMode="auto">
            <a:xfrm>
              <a:off x="2202235" y="3954216"/>
              <a:ext cx="74204" cy="109419"/>
            </a:xfrm>
            <a:custGeom>
              <a:avLst/>
              <a:gdLst>
                <a:gd name="T0" fmla="*/ 0 w 59"/>
                <a:gd name="T1" fmla="*/ 0 h 87"/>
                <a:gd name="T2" fmla="*/ 54 w 59"/>
                <a:gd name="T3" fmla="*/ 28 h 87"/>
                <a:gd name="T4" fmla="*/ 59 w 59"/>
                <a:gd name="T5" fmla="*/ 87 h 87"/>
                <a:gd name="T6" fmla="*/ 7 w 59"/>
                <a:gd name="T7" fmla="*/ 59 h 87"/>
                <a:gd name="T8" fmla="*/ 0 w 59"/>
                <a:gd name="T9" fmla="*/ 0 h 87"/>
              </a:gdLst>
              <a:ahLst/>
              <a:cxnLst>
                <a:cxn ang="0">
                  <a:pos x="T0" y="T1"/>
                </a:cxn>
                <a:cxn ang="0">
                  <a:pos x="T2" y="T3"/>
                </a:cxn>
                <a:cxn ang="0">
                  <a:pos x="T4" y="T5"/>
                </a:cxn>
                <a:cxn ang="0">
                  <a:pos x="T6" y="T7"/>
                </a:cxn>
                <a:cxn ang="0">
                  <a:pos x="T8" y="T9"/>
                </a:cxn>
              </a:cxnLst>
              <a:rect l="0" t="0" r="r" b="b"/>
              <a:pathLst>
                <a:path w="59" h="87">
                  <a:moveTo>
                    <a:pt x="0" y="0"/>
                  </a:moveTo>
                  <a:lnTo>
                    <a:pt x="54" y="28"/>
                  </a:lnTo>
                  <a:lnTo>
                    <a:pt x="59" y="87"/>
                  </a:lnTo>
                  <a:lnTo>
                    <a:pt x="7" y="59"/>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2" name="Freeform 840"/>
            <p:cNvSpPr/>
            <p:nvPr/>
          </p:nvSpPr>
          <p:spPr bwMode="auto">
            <a:xfrm>
              <a:off x="2202235" y="3954216"/>
              <a:ext cx="74204" cy="109419"/>
            </a:xfrm>
            <a:custGeom>
              <a:avLst/>
              <a:gdLst>
                <a:gd name="T0" fmla="*/ 0 w 59"/>
                <a:gd name="T1" fmla="*/ 0 h 87"/>
                <a:gd name="T2" fmla="*/ 54 w 59"/>
                <a:gd name="T3" fmla="*/ 28 h 87"/>
                <a:gd name="T4" fmla="*/ 59 w 59"/>
                <a:gd name="T5" fmla="*/ 87 h 87"/>
                <a:gd name="T6" fmla="*/ 7 w 59"/>
                <a:gd name="T7" fmla="*/ 59 h 87"/>
                <a:gd name="T8" fmla="*/ 0 w 59"/>
                <a:gd name="T9" fmla="*/ 0 h 87"/>
              </a:gdLst>
              <a:ahLst/>
              <a:cxnLst>
                <a:cxn ang="0">
                  <a:pos x="T0" y="T1"/>
                </a:cxn>
                <a:cxn ang="0">
                  <a:pos x="T2" y="T3"/>
                </a:cxn>
                <a:cxn ang="0">
                  <a:pos x="T4" y="T5"/>
                </a:cxn>
                <a:cxn ang="0">
                  <a:pos x="T6" y="T7"/>
                </a:cxn>
                <a:cxn ang="0">
                  <a:pos x="T8" y="T9"/>
                </a:cxn>
              </a:cxnLst>
              <a:rect l="0" t="0" r="r" b="b"/>
              <a:pathLst>
                <a:path w="59" h="87">
                  <a:moveTo>
                    <a:pt x="0" y="0"/>
                  </a:moveTo>
                  <a:lnTo>
                    <a:pt x="54" y="28"/>
                  </a:lnTo>
                  <a:lnTo>
                    <a:pt x="59" y="87"/>
                  </a:lnTo>
                  <a:lnTo>
                    <a:pt x="7" y="59"/>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53" name="Freeform 841"/>
            <p:cNvSpPr/>
            <p:nvPr/>
          </p:nvSpPr>
          <p:spPr bwMode="auto">
            <a:xfrm>
              <a:off x="2365735" y="4078727"/>
              <a:ext cx="65400" cy="91812"/>
            </a:xfrm>
            <a:custGeom>
              <a:avLst/>
              <a:gdLst>
                <a:gd name="T0" fmla="*/ 2 w 52"/>
                <a:gd name="T1" fmla="*/ 0 h 73"/>
                <a:gd name="T2" fmla="*/ 52 w 52"/>
                <a:gd name="T3" fmla="*/ 26 h 73"/>
                <a:gd name="T4" fmla="*/ 49 w 52"/>
                <a:gd name="T5" fmla="*/ 73 h 73"/>
                <a:gd name="T6" fmla="*/ 0 w 52"/>
                <a:gd name="T7" fmla="*/ 47 h 73"/>
                <a:gd name="T8" fmla="*/ 2 w 52"/>
                <a:gd name="T9" fmla="*/ 0 h 73"/>
              </a:gdLst>
              <a:ahLst/>
              <a:cxnLst>
                <a:cxn ang="0">
                  <a:pos x="T0" y="T1"/>
                </a:cxn>
                <a:cxn ang="0">
                  <a:pos x="T2" y="T3"/>
                </a:cxn>
                <a:cxn ang="0">
                  <a:pos x="T4" y="T5"/>
                </a:cxn>
                <a:cxn ang="0">
                  <a:pos x="T6" y="T7"/>
                </a:cxn>
                <a:cxn ang="0">
                  <a:pos x="T8" y="T9"/>
                </a:cxn>
              </a:cxnLst>
              <a:rect l="0" t="0" r="r" b="b"/>
              <a:pathLst>
                <a:path w="52" h="73">
                  <a:moveTo>
                    <a:pt x="2" y="0"/>
                  </a:moveTo>
                  <a:lnTo>
                    <a:pt x="52" y="26"/>
                  </a:lnTo>
                  <a:lnTo>
                    <a:pt x="49" y="73"/>
                  </a:lnTo>
                  <a:lnTo>
                    <a:pt x="0" y="47"/>
                  </a:lnTo>
                  <a:lnTo>
                    <a:pt x="2"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6" name="Freeform 842"/>
            <p:cNvSpPr/>
            <p:nvPr/>
          </p:nvSpPr>
          <p:spPr bwMode="auto">
            <a:xfrm>
              <a:off x="2365735" y="4078727"/>
              <a:ext cx="65400" cy="91812"/>
            </a:xfrm>
            <a:custGeom>
              <a:avLst/>
              <a:gdLst>
                <a:gd name="T0" fmla="*/ 2 w 52"/>
                <a:gd name="T1" fmla="*/ 0 h 73"/>
                <a:gd name="T2" fmla="*/ 52 w 52"/>
                <a:gd name="T3" fmla="*/ 26 h 73"/>
                <a:gd name="T4" fmla="*/ 49 w 52"/>
                <a:gd name="T5" fmla="*/ 73 h 73"/>
                <a:gd name="T6" fmla="*/ 0 w 52"/>
                <a:gd name="T7" fmla="*/ 47 h 73"/>
                <a:gd name="T8" fmla="*/ 2 w 52"/>
                <a:gd name="T9" fmla="*/ 0 h 73"/>
              </a:gdLst>
              <a:ahLst/>
              <a:cxnLst>
                <a:cxn ang="0">
                  <a:pos x="T0" y="T1"/>
                </a:cxn>
                <a:cxn ang="0">
                  <a:pos x="T2" y="T3"/>
                </a:cxn>
                <a:cxn ang="0">
                  <a:pos x="T4" y="T5"/>
                </a:cxn>
                <a:cxn ang="0">
                  <a:pos x="T6" y="T7"/>
                </a:cxn>
                <a:cxn ang="0">
                  <a:pos x="T8" y="T9"/>
                </a:cxn>
              </a:cxnLst>
              <a:rect l="0" t="0" r="r" b="b"/>
              <a:pathLst>
                <a:path w="52" h="73">
                  <a:moveTo>
                    <a:pt x="2" y="0"/>
                  </a:moveTo>
                  <a:lnTo>
                    <a:pt x="52" y="26"/>
                  </a:lnTo>
                  <a:lnTo>
                    <a:pt x="49" y="73"/>
                  </a:lnTo>
                  <a:lnTo>
                    <a:pt x="0" y="47"/>
                  </a:lnTo>
                  <a:lnTo>
                    <a:pt x="2"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57" name="Freeform 843"/>
            <p:cNvSpPr/>
            <p:nvPr/>
          </p:nvSpPr>
          <p:spPr bwMode="auto">
            <a:xfrm>
              <a:off x="2198462" y="4137839"/>
              <a:ext cx="228900" cy="74204"/>
            </a:xfrm>
            <a:custGeom>
              <a:avLst/>
              <a:gdLst>
                <a:gd name="T0" fmla="*/ 133 w 182"/>
                <a:gd name="T1" fmla="*/ 0 h 59"/>
                <a:gd name="T2" fmla="*/ 182 w 182"/>
                <a:gd name="T3" fmla="*/ 26 h 59"/>
                <a:gd name="T4" fmla="*/ 52 w 182"/>
                <a:gd name="T5" fmla="*/ 59 h 59"/>
                <a:gd name="T6" fmla="*/ 0 w 182"/>
                <a:gd name="T7" fmla="*/ 33 h 59"/>
                <a:gd name="T8" fmla="*/ 133 w 182"/>
                <a:gd name="T9" fmla="*/ 0 h 59"/>
              </a:gdLst>
              <a:ahLst/>
              <a:cxnLst>
                <a:cxn ang="0">
                  <a:pos x="T0" y="T1"/>
                </a:cxn>
                <a:cxn ang="0">
                  <a:pos x="T2" y="T3"/>
                </a:cxn>
                <a:cxn ang="0">
                  <a:pos x="T4" y="T5"/>
                </a:cxn>
                <a:cxn ang="0">
                  <a:pos x="T6" y="T7"/>
                </a:cxn>
                <a:cxn ang="0">
                  <a:pos x="T8" y="T9"/>
                </a:cxn>
              </a:cxnLst>
              <a:rect l="0" t="0" r="r" b="b"/>
              <a:pathLst>
                <a:path w="182" h="59">
                  <a:moveTo>
                    <a:pt x="133" y="0"/>
                  </a:moveTo>
                  <a:lnTo>
                    <a:pt x="182" y="26"/>
                  </a:lnTo>
                  <a:lnTo>
                    <a:pt x="52" y="59"/>
                  </a:lnTo>
                  <a:lnTo>
                    <a:pt x="0" y="33"/>
                  </a:lnTo>
                  <a:lnTo>
                    <a:pt x="133"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8" name="Freeform 844"/>
            <p:cNvSpPr/>
            <p:nvPr/>
          </p:nvSpPr>
          <p:spPr bwMode="auto">
            <a:xfrm>
              <a:off x="2198462" y="4137839"/>
              <a:ext cx="228900" cy="74204"/>
            </a:xfrm>
            <a:custGeom>
              <a:avLst/>
              <a:gdLst>
                <a:gd name="T0" fmla="*/ 133 w 182"/>
                <a:gd name="T1" fmla="*/ 0 h 59"/>
                <a:gd name="T2" fmla="*/ 182 w 182"/>
                <a:gd name="T3" fmla="*/ 26 h 59"/>
                <a:gd name="T4" fmla="*/ 52 w 182"/>
                <a:gd name="T5" fmla="*/ 59 h 59"/>
                <a:gd name="T6" fmla="*/ 0 w 182"/>
                <a:gd name="T7" fmla="*/ 33 h 59"/>
                <a:gd name="T8" fmla="*/ 133 w 182"/>
                <a:gd name="T9" fmla="*/ 0 h 59"/>
              </a:gdLst>
              <a:ahLst/>
              <a:cxnLst>
                <a:cxn ang="0">
                  <a:pos x="T0" y="T1"/>
                </a:cxn>
                <a:cxn ang="0">
                  <a:pos x="T2" y="T3"/>
                </a:cxn>
                <a:cxn ang="0">
                  <a:pos x="T4" y="T5"/>
                </a:cxn>
                <a:cxn ang="0">
                  <a:pos x="T6" y="T7"/>
                </a:cxn>
                <a:cxn ang="0">
                  <a:pos x="T8" y="T9"/>
                </a:cxn>
              </a:cxnLst>
              <a:rect l="0" t="0" r="r" b="b"/>
              <a:pathLst>
                <a:path w="182" h="59">
                  <a:moveTo>
                    <a:pt x="133" y="0"/>
                  </a:moveTo>
                  <a:lnTo>
                    <a:pt x="182" y="26"/>
                  </a:lnTo>
                  <a:lnTo>
                    <a:pt x="52" y="59"/>
                  </a:lnTo>
                  <a:lnTo>
                    <a:pt x="0" y="33"/>
                  </a:lnTo>
                  <a:lnTo>
                    <a:pt x="133"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59" name="Freeform 845"/>
            <p:cNvSpPr/>
            <p:nvPr/>
          </p:nvSpPr>
          <p:spPr bwMode="auto">
            <a:xfrm>
              <a:off x="2193431" y="4179343"/>
              <a:ext cx="70431" cy="106904"/>
            </a:xfrm>
            <a:custGeom>
              <a:avLst/>
              <a:gdLst>
                <a:gd name="T0" fmla="*/ 4 w 56"/>
                <a:gd name="T1" fmla="*/ 0 h 85"/>
                <a:gd name="T2" fmla="*/ 56 w 56"/>
                <a:gd name="T3" fmla="*/ 26 h 85"/>
                <a:gd name="T4" fmla="*/ 52 w 56"/>
                <a:gd name="T5" fmla="*/ 85 h 85"/>
                <a:gd name="T6" fmla="*/ 0 w 56"/>
                <a:gd name="T7" fmla="*/ 62 h 85"/>
                <a:gd name="T8" fmla="*/ 4 w 56"/>
                <a:gd name="T9" fmla="*/ 0 h 85"/>
              </a:gdLst>
              <a:ahLst/>
              <a:cxnLst>
                <a:cxn ang="0">
                  <a:pos x="T0" y="T1"/>
                </a:cxn>
                <a:cxn ang="0">
                  <a:pos x="T2" y="T3"/>
                </a:cxn>
                <a:cxn ang="0">
                  <a:pos x="T4" y="T5"/>
                </a:cxn>
                <a:cxn ang="0">
                  <a:pos x="T6" y="T7"/>
                </a:cxn>
                <a:cxn ang="0">
                  <a:pos x="T8" y="T9"/>
                </a:cxn>
              </a:cxnLst>
              <a:rect l="0" t="0" r="r" b="b"/>
              <a:pathLst>
                <a:path w="56" h="85">
                  <a:moveTo>
                    <a:pt x="4" y="0"/>
                  </a:moveTo>
                  <a:lnTo>
                    <a:pt x="56" y="26"/>
                  </a:lnTo>
                  <a:lnTo>
                    <a:pt x="52" y="85"/>
                  </a:lnTo>
                  <a:lnTo>
                    <a:pt x="0" y="62"/>
                  </a:lnTo>
                  <a:lnTo>
                    <a:pt x="4"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0" name="Freeform 846"/>
            <p:cNvSpPr/>
            <p:nvPr/>
          </p:nvSpPr>
          <p:spPr bwMode="auto">
            <a:xfrm>
              <a:off x="2193431" y="4179343"/>
              <a:ext cx="70431" cy="106904"/>
            </a:xfrm>
            <a:custGeom>
              <a:avLst/>
              <a:gdLst>
                <a:gd name="T0" fmla="*/ 4 w 56"/>
                <a:gd name="T1" fmla="*/ 0 h 85"/>
                <a:gd name="T2" fmla="*/ 56 w 56"/>
                <a:gd name="T3" fmla="*/ 26 h 85"/>
                <a:gd name="T4" fmla="*/ 52 w 56"/>
                <a:gd name="T5" fmla="*/ 85 h 85"/>
                <a:gd name="T6" fmla="*/ 0 w 56"/>
                <a:gd name="T7" fmla="*/ 62 h 85"/>
                <a:gd name="T8" fmla="*/ 4 w 56"/>
                <a:gd name="T9" fmla="*/ 0 h 85"/>
              </a:gdLst>
              <a:ahLst/>
              <a:cxnLst>
                <a:cxn ang="0">
                  <a:pos x="T0" y="T1"/>
                </a:cxn>
                <a:cxn ang="0">
                  <a:pos x="T2" y="T3"/>
                </a:cxn>
                <a:cxn ang="0">
                  <a:pos x="T4" y="T5"/>
                </a:cxn>
                <a:cxn ang="0">
                  <a:pos x="T6" y="T7"/>
                </a:cxn>
                <a:cxn ang="0">
                  <a:pos x="T8" y="T9"/>
                </a:cxn>
              </a:cxnLst>
              <a:rect l="0" t="0" r="r" b="b"/>
              <a:pathLst>
                <a:path w="56" h="85">
                  <a:moveTo>
                    <a:pt x="4" y="0"/>
                  </a:moveTo>
                  <a:lnTo>
                    <a:pt x="56" y="26"/>
                  </a:lnTo>
                  <a:lnTo>
                    <a:pt x="52" y="85"/>
                  </a:lnTo>
                  <a:lnTo>
                    <a:pt x="0" y="62"/>
                  </a:lnTo>
                  <a:lnTo>
                    <a:pt x="4"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61" name="Freeform 847"/>
            <p:cNvSpPr/>
            <p:nvPr/>
          </p:nvSpPr>
          <p:spPr bwMode="auto">
            <a:xfrm>
              <a:off x="2193431" y="4257320"/>
              <a:ext cx="207520" cy="103131"/>
            </a:xfrm>
            <a:custGeom>
              <a:avLst/>
              <a:gdLst>
                <a:gd name="T0" fmla="*/ 0 w 165"/>
                <a:gd name="T1" fmla="*/ 0 h 82"/>
                <a:gd name="T2" fmla="*/ 52 w 165"/>
                <a:gd name="T3" fmla="*/ 23 h 82"/>
                <a:gd name="T4" fmla="*/ 165 w 165"/>
                <a:gd name="T5" fmla="*/ 82 h 82"/>
                <a:gd name="T6" fmla="*/ 115 w 165"/>
                <a:gd name="T7" fmla="*/ 61 h 82"/>
                <a:gd name="T8" fmla="*/ 0 w 165"/>
                <a:gd name="T9" fmla="*/ 0 h 82"/>
              </a:gdLst>
              <a:ahLst/>
              <a:cxnLst>
                <a:cxn ang="0">
                  <a:pos x="T0" y="T1"/>
                </a:cxn>
                <a:cxn ang="0">
                  <a:pos x="T2" y="T3"/>
                </a:cxn>
                <a:cxn ang="0">
                  <a:pos x="T4" y="T5"/>
                </a:cxn>
                <a:cxn ang="0">
                  <a:pos x="T6" y="T7"/>
                </a:cxn>
                <a:cxn ang="0">
                  <a:pos x="T8" y="T9"/>
                </a:cxn>
              </a:cxnLst>
              <a:rect l="0" t="0" r="r" b="b"/>
              <a:pathLst>
                <a:path w="165" h="82">
                  <a:moveTo>
                    <a:pt x="0" y="0"/>
                  </a:moveTo>
                  <a:lnTo>
                    <a:pt x="52" y="23"/>
                  </a:lnTo>
                  <a:lnTo>
                    <a:pt x="165" y="82"/>
                  </a:lnTo>
                  <a:lnTo>
                    <a:pt x="115" y="6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2" name="Freeform 848"/>
            <p:cNvSpPr/>
            <p:nvPr/>
          </p:nvSpPr>
          <p:spPr bwMode="auto">
            <a:xfrm>
              <a:off x="2193431" y="4257320"/>
              <a:ext cx="207520" cy="103131"/>
            </a:xfrm>
            <a:custGeom>
              <a:avLst/>
              <a:gdLst>
                <a:gd name="T0" fmla="*/ 0 w 165"/>
                <a:gd name="T1" fmla="*/ 0 h 82"/>
                <a:gd name="T2" fmla="*/ 52 w 165"/>
                <a:gd name="T3" fmla="*/ 23 h 82"/>
                <a:gd name="T4" fmla="*/ 165 w 165"/>
                <a:gd name="T5" fmla="*/ 82 h 82"/>
                <a:gd name="T6" fmla="*/ 115 w 165"/>
                <a:gd name="T7" fmla="*/ 61 h 82"/>
                <a:gd name="T8" fmla="*/ 0 w 165"/>
                <a:gd name="T9" fmla="*/ 0 h 82"/>
              </a:gdLst>
              <a:ahLst/>
              <a:cxnLst>
                <a:cxn ang="0">
                  <a:pos x="T0" y="T1"/>
                </a:cxn>
                <a:cxn ang="0">
                  <a:pos x="T2" y="T3"/>
                </a:cxn>
                <a:cxn ang="0">
                  <a:pos x="T4" y="T5"/>
                </a:cxn>
                <a:cxn ang="0">
                  <a:pos x="T6" y="T7"/>
                </a:cxn>
                <a:cxn ang="0">
                  <a:pos x="T8" y="T9"/>
                </a:cxn>
              </a:cxnLst>
              <a:rect l="0" t="0" r="r" b="b"/>
              <a:pathLst>
                <a:path w="165" h="82">
                  <a:moveTo>
                    <a:pt x="0" y="0"/>
                  </a:moveTo>
                  <a:lnTo>
                    <a:pt x="52" y="23"/>
                  </a:lnTo>
                  <a:lnTo>
                    <a:pt x="165" y="82"/>
                  </a:lnTo>
                  <a:lnTo>
                    <a:pt x="115" y="6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63" name="Freeform 849"/>
            <p:cNvSpPr/>
            <p:nvPr/>
          </p:nvSpPr>
          <p:spPr bwMode="auto">
            <a:xfrm>
              <a:off x="2326747" y="4334039"/>
              <a:ext cx="74204" cy="83008"/>
            </a:xfrm>
            <a:custGeom>
              <a:avLst/>
              <a:gdLst>
                <a:gd name="T0" fmla="*/ 9 w 59"/>
                <a:gd name="T1" fmla="*/ 0 h 66"/>
                <a:gd name="T2" fmla="*/ 59 w 59"/>
                <a:gd name="T3" fmla="*/ 21 h 66"/>
                <a:gd name="T4" fmla="*/ 49 w 59"/>
                <a:gd name="T5" fmla="*/ 66 h 66"/>
                <a:gd name="T6" fmla="*/ 0 w 59"/>
                <a:gd name="T7" fmla="*/ 45 h 66"/>
                <a:gd name="T8" fmla="*/ 9 w 59"/>
                <a:gd name="T9" fmla="*/ 0 h 66"/>
              </a:gdLst>
              <a:ahLst/>
              <a:cxnLst>
                <a:cxn ang="0">
                  <a:pos x="T0" y="T1"/>
                </a:cxn>
                <a:cxn ang="0">
                  <a:pos x="T2" y="T3"/>
                </a:cxn>
                <a:cxn ang="0">
                  <a:pos x="T4" y="T5"/>
                </a:cxn>
                <a:cxn ang="0">
                  <a:pos x="T6" y="T7"/>
                </a:cxn>
                <a:cxn ang="0">
                  <a:pos x="T8" y="T9"/>
                </a:cxn>
              </a:cxnLst>
              <a:rect l="0" t="0" r="r" b="b"/>
              <a:pathLst>
                <a:path w="59" h="66">
                  <a:moveTo>
                    <a:pt x="9" y="0"/>
                  </a:moveTo>
                  <a:lnTo>
                    <a:pt x="59" y="21"/>
                  </a:lnTo>
                  <a:lnTo>
                    <a:pt x="49" y="66"/>
                  </a:lnTo>
                  <a:lnTo>
                    <a:pt x="0" y="45"/>
                  </a:lnTo>
                  <a:lnTo>
                    <a:pt x="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4" name="Freeform 850"/>
            <p:cNvSpPr/>
            <p:nvPr/>
          </p:nvSpPr>
          <p:spPr bwMode="auto">
            <a:xfrm>
              <a:off x="2326747" y="4334039"/>
              <a:ext cx="74204" cy="83008"/>
            </a:xfrm>
            <a:custGeom>
              <a:avLst/>
              <a:gdLst>
                <a:gd name="T0" fmla="*/ 9 w 59"/>
                <a:gd name="T1" fmla="*/ 0 h 66"/>
                <a:gd name="T2" fmla="*/ 59 w 59"/>
                <a:gd name="T3" fmla="*/ 21 h 66"/>
                <a:gd name="T4" fmla="*/ 49 w 59"/>
                <a:gd name="T5" fmla="*/ 66 h 66"/>
                <a:gd name="T6" fmla="*/ 0 w 59"/>
                <a:gd name="T7" fmla="*/ 45 h 66"/>
                <a:gd name="T8" fmla="*/ 9 w 59"/>
                <a:gd name="T9" fmla="*/ 0 h 66"/>
              </a:gdLst>
              <a:ahLst/>
              <a:cxnLst>
                <a:cxn ang="0">
                  <a:pos x="T0" y="T1"/>
                </a:cxn>
                <a:cxn ang="0">
                  <a:pos x="T2" y="T3"/>
                </a:cxn>
                <a:cxn ang="0">
                  <a:pos x="T4" y="T5"/>
                </a:cxn>
                <a:cxn ang="0">
                  <a:pos x="T6" y="T7"/>
                </a:cxn>
                <a:cxn ang="0">
                  <a:pos x="T8" y="T9"/>
                </a:cxn>
              </a:cxnLst>
              <a:rect l="0" t="0" r="r" b="b"/>
              <a:pathLst>
                <a:path w="59" h="66">
                  <a:moveTo>
                    <a:pt x="9" y="0"/>
                  </a:moveTo>
                  <a:lnTo>
                    <a:pt x="59" y="21"/>
                  </a:lnTo>
                  <a:lnTo>
                    <a:pt x="49" y="66"/>
                  </a:lnTo>
                  <a:lnTo>
                    <a:pt x="0" y="45"/>
                  </a:lnTo>
                  <a:lnTo>
                    <a:pt x="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65" name="Freeform 851"/>
            <p:cNvSpPr/>
            <p:nvPr/>
          </p:nvSpPr>
          <p:spPr bwMode="auto">
            <a:xfrm>
              <a:off x="2154442" y="4390636"/>
              <a:ext cx="233931" cy="38989"/>
            </a:xfrm>
            <a:custGeom>
              <a:avLst/>
              <a:gdLst>
                <a:gd name="T0" fmla="*/ 137 w 186"/>
                <a:gd name="T1" fmla="*/ 0 h 31"/>
                <a:gd name="T2" fmla="*/ 186 w 186"/>
                <a:gd name="T3" fmla="*/ 21 h 31"/>
                <a:gd name="T4" fmla="*/ 54 w 186"/>
                <a:gd name="T5" fmla="*/ 31 h 31"/>
                <a:gd name="T6" fmla="*/ 0 w 186"/>
                <a:gd name="T7" fmla="*/ 12 h 31"/>
                <a:gd name="T8" fmla="*/ 137 w 186"/>
                <a:gd name="T9" fmla="*/ 0 h 31"/>
              </a:gdLst>
              <a:ahLst/>
              <a:cxnLst>
                <a:cxn ang="0">
                  <a:pos x="T0" y="T1"/>
                </a:cxn>
                <a:cxn ang="0">
                  <a:pos x="T2" y="T3"/>
                </a:cxn>
                <a:cxn ang="0">
                  <a:pos x="T4" y="T5"/>
                </a:cxn>
                <a:cxn ang="0">
                  <a:pos x="T6" y="T7"/>
                </a:cxn>
                <a:cxn ang="0">
                  <a:pos x="T8" y="T9"/>
                </a:cxn>
              </a:cxnLst>
              <a:rect l="0" t="0" r="r" b="b"/>
              <a:pathLst>
                <a:path w="186" h="31">
                  <a:moveTo>
                    <a:pt x="137" y="0"/>
                  </a:moveTo>
                  <a:lnTo>
                    <a:pt x="186" y="21"/>
                  </a:lnTo>
                  <a:lnTo>
                    <a:pt x="54" y="31"/>
                  </a:lnTo>
                  <a:lnTo>
                    <a:pt x="0" y="12"/>
                  </a:lnTo>
                  <a:lnTo>
                    <a:pt x="13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7" name="Freeform 852"/>
            <p:cNvSpPr/>
            <p:nvPr/>
          </p:nvSpPr>
          <p:spPr bwMode="auto">
            <a:xfrm>
              <a:off x="2154442" y="4390636"/>
              <a:ext cx="233931" cy="38989"/>
            </a:xfrm>
            <a:custGeom>
              <a:avLst/>
              <a:gdLst>
                <a:gd name="T0" fmla="*/ 137 w 186"/>
                <a:gd name="T1" fmla="*/ 0 h 31"/>
                <a:gd name="T2" fmla="*/ 186 w 186"/>
                <a:gd name="T3" fmla="*/ 21 h 31"/>
                <a:gd name="T4" fmla="*/ 54 w 186"/>
                <a:gd name="T5" fmla="*/ 31 h 31"/>
                <a:gd name="T6" fmla="*/ 0 w 186"/>
                <a:gd name="T7" fmla="*/ 12 h 31"/>
                <a:gd name="T8" fmla="*/ 137 w 186"/>
                <a:gd name="T9" fmla="*/ 0 h 31"/>
              </a:gdLst>
              <a:ahLst/>
              <a:cxnLst>
                <a:cxn ang="0">
                  <a:pos x="T0" y="T1"/>
                </a:cxn>
                <a:cxn ang="0">
                  <a:pos x="T2" y="T3"/>
                </a:cxn>
                <a:cxn ang="0">
                  <a:pos x="T4" y="T5"/>
                </a:cxn>
                <a:cxn ang="0">
                  <a:pos x="T6" y="T7"/>
                </a:cxn>
                <a:cxn ang="0">
                  <a:pos x="T8" y="T9"/>
                </a:cxn>
              </a:cxnLst>
              <a:rect l="0" t="0" r="r" b="b"/>
              <a:pathLst>
                <a:path w="186" h="31">
                  <a:moveTo>
                    <a:pt x="137" y="0"/>
                  </a:moveTo>
                  <a:lnTo>
                    <a:pt x="186" y="21"/>
                  </a:lnTo>
                  <a:lnTo>
                    <a:pt x="54" y="31"/>
                  </a:lnTo>
                  <a:lnTo>
                    <a:pt x="0" y="12"/>
                  </a:lnTo>
                  <a:lnTo>
                    <a:pt x="13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68" name="Freeform 853"/>
            <p:cNvSpPr/>
            <p:nvPr/>
          </p:nvSpPr>
          <p:spPr bwMode="auto">
            <a:xfrm>
              <a:off x="2133062" y="4405728"/>
              <a:ext cx="89296" cy="94327"/>
            </a:xfrm>
            <a:custGeom>
              <a:avLst/>
              <a:gdLst>
                <a:gd name="T0" fmla="*/ 17 w 71"/>
                <a:gd name="T1" fmla="*/ 0 h 75"/>
                <a:gd name="T2" fmla="*/ 71 w 71"/>
                <a:gd name="T3" fmla="*/ 19 h 75"/>
                <a:gd name="T4" fmla="*/ 57 w 71"/>
                <a:gd name="T5" fmla="*/ 75 h 75"/>
                <a:gd name="T6" fmla="*/ 0 w 71"/>
                <a:gd name="T7" fmla="*/ 59 h 75"/>
                <a:gd name="T8" fmla="*/ 17 w 71"/>
                <a:gd name="T9" fmla="*/ 0 h 75"/>
              </a:gdLst>
              <a:ahLst/>
              <a:cxnLst>
                <a:cxn ang="0">
                  <a:pos x="T0" y="T1"/>
                </a:cxn>
                <a:cxn ang="0">
                  <a:pos x="T2" y="T3"/>
                </a:cxn>
                <a:cxn ang="0">
                  <a:pos x="T4" y="T5"/>
                </a:cxn>
                <a:cxn ang="0">
                  <a:pos x="T6" y="T7"/>
                </a:cxn>
                <a:cxn ang="0">
                  <a:pos x="T8" y="T9"/>
                </a:cxn>
              </a:cxnLst>
              <a:rect l="0" t="0" r="r" b="b"/>
              <a:pathLst>
                <a:path w="71" h="75">
                  <a:moveTo>
                    <a:pt x="17" y="0"/>
                  </a:moveTo>
                  <a:lnTo>
                    <a:pt x="71" y="19"/>
                  </a:lnTo>
                  <a:lnTo>
                    <a:pt x="57" y="75"/>
                  </a:lnTo>
                  <a:lnTo>
                    <a:pt x="0" y="59"/>
                  </a:lnTo>
                  <a:lnTo>
                    <a:pt x="17"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9" name="Freeform 854"/>
            <p:cNvSpPr/>
            <p:nvPr/>
          </p:nvSpPr>
          <p:spPr bwMode="auto">
            <a:xfrm>
              <a:off x="2133062" y="4405728"/>
              <a:ext cx="89296" cy="94327"/>
            </a:xfrm>
            <a:custGeom>
              <a:avLst/>
              <a:gdLst>
                <a:gd name="T0" fmla="*/ 17 w 71"/>
                <a:gd name="T1" fmla="*/ 0 h 75"/>
                <a:gd name="T2" fmla="*/ 71 w 71"/>
                <a:gd name="T3" fmla="*/ 19 h 75"/>
                <a:gd name="T4" fmla="*/ 57 w 71"/>
                <a:gd name="T5" fmla="*/ 75 h 75"/>
                <a:gd name="T6" fmla="*/ 0 w 71"/>
                <a:gd name="T7" fmla="*/ 59 h 75"/>
                <a:gd name="T8" fmla="*/ 17 w 71"/>
                <a:gd name="T9" fmla="*/ 0 h 75"/>
              </a:gdLst>
              <a:ahLst/>
              <a:cxnLst>
                <a:cxn ang="0">
                  <a:pos x="T0" y="T1"/>
                </a:cxn>
                <a:cxn ang="0">
                  <a:pos x="T2" y="T3"/>
                </a:cxn>
                <a:cxn ang="0">
                  <a:pos x="T4" y="T5"/>
                </a:cxn>
                <a:cxn ang="0">
                  <a:pos x="T6" y="T7"/>
                </a:cxn>
                <a:cxn ang="0">
                  <a:pos x="T8" y="T9"/>
                </a:cxn>
              </a:cxnLst>
              <a:rect l="0" t="0" r="r" b="b"/>
              <a:pathLst>
                <a:path w="71" h="75">
                  <a:moveTo>
                    <a:pt x="17" y="0"/>
                  </a:moveTo>
                  <a:lnTo>
                    <a:pt x="71" y="19"/>
                  </a:lnTo>
                  <a:lnTo>
                    <a:pt x="57" y="75"/>
                  </a:lnTo>
                  <a:lnTo>
                    <a:pt x="0" y="59"/>
                  </a:lnTo>
                  <a:lnTo>
                    <a:pt x="17"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70" name="Freeform 855"/>
            <p:cNvSpPr/>
            <p:nvPr/>
          </p:nvSpPr>
          <p:spPr bwMode="auto">
            <a:xfrm>
              <a:off x="2133062" y="4479932"/>
              <a:ext cx="199973" cy="118223"/>
            </a:xfrm>
            <a:custGeom>
              <a:avLst/>
              <a:gdLst>
                <a:gd name="T0" fmla="*/ 0 w 159"/>
                <a:gd name="T1" fmla="*/ 0 h 94"/>
                <a:gd name="T2" fmla="*/ 57 w 159"/>
                <a:gd name="T3" fmla="*/ 16 h 94"/>
                <a:gd name="T4" fmla="*/ 159 w 159"/>
                <a:gd name="T5" fmla="*/ 94 h 94"/>
                <a:gd name="T6" fmla="*/ 107 w 159"/>
                <a:gd name="T7" fmla="*/ 78 h 94"/>
                <a:gd name="T8" fmla="*/ 0 w 159"/>
                <a:gd name="T9" fmla="*/ 0 h 94"/>
              </a:gdLst>
              <a:ahLst/>
              <a:cxnLst>
                <a:cxn ang="0">
                  <a:pos x="T0" y="T1"/>
                </a:cxn>
                <a:cxn ang="0">
                  <a:pos x="T2" y="T3"/>
                </a:cxn>
                <a:cxn ang="0">
                  <a:pos x="T4" y="T5"/>
                </a:cxn>
                <a:cxn ang="0">
                  <a:pos x="T6" y="T7"/>
                </a:cxn>
                <a:cxn ang="0">
                  <a:pos x="T8" y="T9"/>
                </a:cxn>
              </a:cxnLst>
              <a:rect l="0" t="0" r="r" b="b"/>
              <a:pathLst>
                <a:path w="159" h="94">
                  <a:moveTo>
                    <a:pt x="0" y="0"/>
                  </a:moveTo>
                  <a:lnTo>
                    <a:pt x="57" y="16"/>
                  </a:lnTo>
                  <a:lnTo>
                    <a:pt x="159" y="94"/>
                  </a:lnTo>
                  <a:lnTo>
                    <a:pt x="107" y="7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1" name="Freeform 856"/>
            <p:cNvSpPr/>
            <p:nvPr/>
          </p:nvSpPr>
          <p:spPr bwMode="auto">
            <a:xfrm>
              <a:off x="2133062" y="4479932"/>
              <a:ext cx="199973" cy="118223"/>
            </a:xfrm>
            <a:custGeom>
              <a:avLst/>
              <a:gdLst>
                <a:gd name="T0" fmla="*/ 0 w 159"/>
                <a:gd name="T1" fmla="*/ 0 h 94"/>
                <a:gd name="T2" fmla="*/ 57 w 159"/>
                <a:gd name="T3" fmla="*/ 16 h 94"/>
                <a:gd name="T4" fmla="*/ 159 w 159"/>
                <a:gd name="T5" fmla="*/ 94 h 94"/>
                <a:gd name="T6" fmla="*/ 107 w 159"/>
                <a:gd name="T7" fmla="*/ 78 h 94"/>
                <a:gd name="T8" fmla="*/ 0 w 159"/>
                <a:gd name="T9" fmla="*/ 0 h 94"/>
              </a:gdLst>
              <a:ahLst/>
              <a:cxnLst>
                <a:cxn ang="0">
                  <a:pos x="T0" y="T1"/>
                </a:cxn>
                <a:cxn ang="0">
                  <a:pos x="T2" y="T3"/>
                </a:cxn>
                <a:cxn ang="0">
                  <a:pos x="T4" y="T5"/>
                </a:cxn>
                <a:cxn ang="0">
                  <a:pos x="T6" y="T7"/>
                </a:cxn>
                <a:cxn ang="0">
                  <a:pos x="T8" y="T9"/>
                </a:cxn>
              </a:cxnLst>
              <a:rect l="0" t="0" r="r" b="b"/>
              <a:pathLst>
                <a:path w="159" h="94">
                  <a:moveTo>
                    <a:pt x="0" y="0"/>
                  </a:moveTo>
                  <a:lnTo>
                    <a:pt x="57" y="16"/>
                  </a:lnTo>
                  <a:lnTo>
                    <a:pt x="159" y="94"/>
                  </a:lnTo>
                  <a:lnTo>
                    <a:pt x="107" y="7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72" name="Freeform 857"/>
            <p:cNvSpPr/>
            <p:nvPr/>
          </p:nvSpPr>
          <p:spPr bwMode="auto">
            <a:xfrm>
              <a:off x="2243739" y="4578032"/>
              <a:ext cx="89296" cy="74204"/>
            </a:xfrm>
            <a:custGeom>
              <a:avLst/>
              <a:gdLst>
                <a:gd name="T0" fmla="*/ 19 w 71"/>
                <a:gd name="T1" fmla="*/ 0 h 59"/>
                <a:gd name="T2" fmla="*/ 71 w 71"/>
                <a:gd name="T3" fmla="*/ 16 h 59"/>
                <a:gd name="T4" fmla="*/ 52 w 71"/>
                <a:gd name="T5" fmla="*/ 59 h 59"/>
                <a:gd name="T6" fmla="*/ 0 w 71"/>
                <a:gd name="T7" fmla="*/ 45 h 59"/>
                <a:gd name="T8" fmla="*/ 19 w 71"/>
                <a:gd name="T9" fmla="*/ 0 h 59"/>
              </a:gdLst>
              <a:ahLst/>
              <a:cxnLst>
                <a:cxn ang="0">
                  <a:pos x="T0" y="T1"/>
                </a:cxn>
                <a:cxn ang="0">
                  <a:pos x="T2" y="T3"/>
                </a:cxn>
                <a:cxn ang="0">
                  <a:pos x="T4" y="T5"/>
                </a:cxn>
                <a:cxn ang="0">
                  <a:pos x="T6" y="T7"/>
                </a:cxn>
                <a:cxn ang="0">
                  <a:pos x="T8" y="T9"/>
                </a:cxn>
              </a:cxnLst>
              <a:rect l="0" t="0" r="r" b="b"/>
              <a:pathLst>
                <a:path w="71" h="59">
                  <a:moveTo>
                    <a:pt x="19" y="0"/>
                  </a:moveTo>
                  <a:lnTo>
                    <a:pt x="71" y="16"/>
                  </a:lnTo>
                  <a:lnTo>
                    <a:pt x="52" y="59"/>
                  </a:lnTo>
                  <a:lnTo>
                    <a:pt x="0" y="45"/>
                  </a:lnTo>
                  <a:lnTo>
                    <a:pt x="19"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3" name="Freeform 858"/>
            <p:cNvSpPr/>
            <p:nvPr/>
          </p:nvSpPr>
          <p:spPr bwMode="auto">
            <a:xfrm>
              <a:off x="2243739" y="4578032"/>
              <a:ext cx="89296" cy="74204"/>
            </a:xfrm>
            <a:custGeom>
              <a:avLst/>
              <a:gdLst>
                <a:gd name="T0" fmla="*/ 19 w 71"/>
                <a:gd name="T1" fmla="*/ 0 h 59"/>
                <a:gd name="T2" fmla="*/ 71 w 71"/>
                <a:gd name="T3" fmla="*/ 16 h 59"/>
                <a:gd name="T4" fmla="*/ 52 w 71"/>
                <a:gd name="T5" fmla="*/ 59 h 59"/>
                <a:gd name="T6" fmla="*/ 0 w 71"/>
                <a:gd name="T7" fmla="*/ 45 h 59"/>
                <a:gd name="T8" fmla="*/ 19 w 71"/>
                <a:gd name="T9" fmla="*/ 0 h 59"/>
              </a:gdLst>
              <a:ahLst/>
              <a:cxnLst>
                <a:cxn ang="0">
                  <a:pos x="T0" y="T1"/>
                </a:cxn>
                <a:cxn ang="0">
                  <a:pos x="T2" y="T3"/>
                </a:cxn>
                <a:cxn ang="0">
                  <a:pos x="T4" y="T5"/>
                </a:cxn>
                <a:cxn ang="0">
                  <a:pos x="T6" y="T7"/>
                </a:cxn>
                <a:cxn ang="0">
                  <a:pos x="T8" y="T9"/>
                </a:cxn>
              </a:cxnLst>
              <a:rect l="0" t="0" r="r" b="b"/>
              <a:pathLst>
                <a:path w="71" h="59">
                  <a:moveTo>
                    <a:pt x="19" y="0"/>
                  </a:moveTo>
                  <a:lnTo>
                    <a:pt x="71" y="16"/>
                  </a:lnTo>
                  <a:lnTo>
                    <a:pt x="52" y="59"/>
                  </a:lnTo>
                  <a:lnTo>
                    <a:pt x="0" y="45"/>
                  </a:lnTo>
                  <a:lnTo>
                    <a:pt x="19"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74" name="Freeform 859"/>
            <p:cNvSpPr/>
            <p:nvPr/>
          </p:nvSpPr>
          <p:spPr bwMode="auto">
            <a:xfrm>
              <a:off x="2073950" y="4617021"/>
              <a:ext cx="235189" cy="35215"/>
            </a:xfrm>
            <a:custGeom>
              <a:avLst/>
              <a:gdLst>
                <a:gd name="T0" fmla="*/ 135 w 187"/>
                <a:gd name="T1" fmla="*/ 14 h 28"/>
                <a:gd name="T2" fmla="*/ 187 w 187"/>
                <a:gd name="T3" fmla="*/ 28 h 28"/>
                <a:gd name="T4" fmla="*/ 54 w 187"/>
                <a:gd name="T5" fmla="*/ 14 h 28"/>
                <a:gd name="T6" fmla="*/ 0 w 187"/>
                <a:gd name="T7" fmla="*/ 0 h 28"/>
                <a:gd name="T8" fmla="*/ 135 w 187"/>
                <a:gd name="T9" fmla="*/ 14 h 28"/>
              </a:gdLst>
              <a:ahLst/>
              <a:cxnLst>
                <a:cxn ang="0">
                  <a:pos x="T0" y="T1"/>
                </a:cxn>
                <a:cxn ang="0">
                  <a:pos x="T2" y="T3"/>
                </a:cxn>
                <a:cxn ang="0">
                  <a:pos x="T4" y="T5"/>
                </a:cxn>
                <a:cxn ang="0">
                  <a:pos x="T6" y="T7"/>
                </a:cxn>
                <a:cxn ang="0">
                  <a:pos x="T8" y="T9"/>
                </a:cxn>
              </a:cxnLst>
              <a:rect l="0" t="0" r="r" b="b"/>
              <a:pathLst>
                <a:path w="187" h="28">
                  <a:moveTo>
                    <a:pt x="135" y="14"/>
                  </a:moveTo>
                  <a:lnTo>
                    <a:pt x="187" y="28"/>
                  </a:lnTo>
                  <a:lnTo>
                    <a:pt x="54" y="14"/>
                  </a:lnTo>
                  <a:lnTo>
                    <a:pt x="0" y="0"/>
                  </a:lnTo>
                  <a:lnTo>
                    <a:pt x="135" y="14"/>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5" name="Freeform 860"/>
            <p:cNvSpPr/>
            <p:nvPr/>
          </p:nvSpPr>
          <p:spPr bwMode="auto">
            <a:xfrm>
              <a:off x="2073950" y="4617021"/>
              <a:ext cx="235189" cy="35215"/>
            </a:xfrm>
            <a:custGeom>
              <a:avLst/>
              <a:gdLst>
                <a:gd name="T0" fmla="*/ 135 w 187"/>
                <a:gd name="T1" fmla="*/ 14 h 28"/>
                <a:gd name="T2" fmla="*/ 187 w 187"/>
                <a:gd name="T3" fmla="*/ 28 h 28"/>
                <a:gd name="T4" fmla="*/ 54 w 187"/>
                <a:gd name="T5" fmla="*/ 14 h 28"/>
                <a:gd name="T6" fmla="*/ 0 w 187"/>
                <a:gd name="T7" fmla="*/ 0 h 28"/>
                <a:gd name="T8" fmla="*/ 135 w 187"/>
                <a:gd name="T9" fmla="*/ 14 h 28"/>
              </a:gdLst>
              <a:ahLst/>
              <a:cxnLst>
                <a:cxn ang="0">
                  <a:pos x="T0" y="T1"/>
                </a:cxn>
                <a:cxn ang="0">
                  <a:pos x="T2" y="T3"/>
                </a:cxn>
                <a:cxn ang="0">
                  <a:pos x="T4" y="T5"/>
                </a:cxn>
                <a:cxn ang="0">
                  <a:pos x="T6" y="T7"/>
                </a:cxn>
                <a:cxn ang="0">
                  <a:pos x="T8" y="T9"/>
                </a:cxn>
              </a:cxnLst>
              <a:rect l="0" t="0" r="r" b="b"/>
              <a:pathLst>
                <a:path w="187" h="28">
                  <a:moveTo>
                    <a:pt x="135" y="14"/>
                  </a:moveTo>
                  <a:lnTo>
                    <a:pt x="187" y="28"/>
                  </a:lnTo>
                  <a:lnTo>
                    <a:pt x="54" y="14"/>
                  </a:lnTo>
                  <a:lnTo>
                    <a:pt x="0" y="0"/>
                  </a:lnTo>
                  <a:lnTo>
                    <a:pt x="135" y="14"/>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76" name="Freeform 861"/>
            <p:cNvSpPr/>
            <p:nvPr/>
          </p:nvSpPr>
          <p:spPr bwMode="auto">
            <a:xfrm>
              <a:off x="2041250" y="4617021"/>
              <a:ext cx="100616" cy="85523"/>
            </a:xfrm>
            <a:custGeom>
              <a:avLst/>
              <a:gdLst>
                <a:gd name="T0" fmla="*/ 26 w 80"/>
                <a:gd name="T1" fmla="*/ 0 h 68"/>
                <a:gd name="T2" fmla="*/ 80 w 80"/>
                <a:gd name="T3" fmla="*/ 14 h 68"/>
                <a:gd name="T4" fmla="*/ 57 w 80"/>
                <a:gd name="T5" fmla="*/ 68 h 68"/>
                <a:gd name="T6" fmla="*/ 0 w 80"/>
                <a:gd name="T7" fmla="*/ 56 h 68"/>
                <a:gd name="T8" fmla="*/ 26 w 80"/>
                <a:gd name="T9" fmla="*/ 0 h 68"/>
              </a:gdLst>
              <a:ahLst/>
              <a:cxnLst>
                <a:cxn ang="0">
                  <a:pos x="T0" y="T1"/>
                </a:cxn>
                <a:cxn ang="0">
                  <a:pos x="T2" y="T3"/>
                </a:cxn>
                <a:cxn ang="0">
                  <a:pos x="T4" y="T5"/>
                </a:cxn>
                <a:cxn ang="0">
                  <a:pos x="T6" y="T7"/>
                </a:cxn>
                <a:cxn ang="0">
                  <a:pos x="T8" y="T9"/>
                </a:cxn>
              </a:cxnLst>
              <a:rect l="0" t="0" r="r" b="b"/>
              <a:pathLst>
                <a:path w="80" h="68">
                  <a:moveTo>
                    <a:pt x="26" y="0"/>
                  </a:moveTo>
                  <a:lnTo>
                    <a:pt x="80" y="14"/>
                  </a:lnTo>
                  <a:lnTo>
                    <a:pt x="57" y="68"/>
                  </a:lnTo>
                  <a:lnTo>
                    <a:pt x="0" y="56"/>
                  </a:lnTo>
                  <a:lnTo>
                    <a:pt x="26"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7" name="Freeform 862"/>
            <p:cNvSpPr/>
            <p:nvPr/>
          </p:nvSpPr>
          <p:spPr bwMode="auto">
            <a:xfrm>
              <a:off x="2041250" y="4617021"/>
              <a:ext cx="100616" cy="85523"/>
            </a:xfrm>
            <a:custGeom>
              <a:avLst/>
              <a:gdLst>
                <a:gd name="T0" fmla="*/ 26 w 80"/>
                <a:gd name="T1" fmla="*/ 0 h 68"/>
                <a:gd name="T2" fmla="*/ 80 w 80"/>
                <a:gd name="T3" fmla="*/ 14 h 68"/>
                <a:gd name="T4" fmla="*/ 57 w 80"/>
                <a:gd name="T5" fmla="*/ 68 h 68"/>
                <a:gd name="T6" fmla="*/ 0 w 80"/>
                <a:gd name="T7" fmla="*/ 56 h 68"/>
                <a:gd name="T8" fmla="*/ 26 w 80"/>
                <a:gd name="T9" fmla="*/ 0 h 68"/>
              </a:gdLst>
              <a:ahLst/>
              <a:cxnLst>
                <a:cxn ang="0">
                  <a:pos x="T0" y="T1"/>
                </a:cxn>
                <a:cxn ang="0">
                  <a:pos x="T2" y="T3"/>
                </a:cxn>
                <a:cxn ang="0">
                  <a:pos x="T4" y="T5"/>
                </a:cxn>
                <a:cxn ang="0">
                  <a:pos x="T6" y="T7"/>
                </a:cxn>
                <a:cxn ang="0">
                  <a:pos x="T8" y="T9"/>
                </a:cxn>
              </a:cxnLst>
              <a:rect l="0" t="0" r="r" b="b"/>
              <a:pathLst>
                <a:path w="80" h="68">
                  <a:moveTo>
                    <a:pt x="26" y="0"/>
                  </a:moveTo>
                  <a:lnTo>
                    <a:pt x="80" y="14"/>
                  </a:lnTo>
                  <a:lnTo>
                    <a:pt x="57" y="68"/>
                  </a:lnTo>
                  <a:lnTo>
                    <a:pt x="0" y="56"/>
                  </a:lnTo>
                  <a:lnTo>
                    <a:pt x="26"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078" name="Freeform 863"/>
            <p:cNvSpPr/>
            <p:nvPr/>
          </p:nvSpPr>
          <p:spPr bwMode="auto">
            <a:xfrm>
              <a:off x="2041250" y="4687452"/>
              <a:ext cx="181108" cy="133316"/>
            </a:xfrm>
            <a:custGeom>
              <a:avLst/>
              <a:gdLst>
                <a:gd name="T0" fmla="*/ 0 w 144"/>
                <a:gd name="T1" fmla="*/ 0 h 106"/>
                <a:gd name="T2" fmla="*/ 57 w 144"/>
                <a:gd name="T3" fmla="*/ 12 h 106"/>
                <a:gd name="T4" fmla="*/ 144 w 144"/>
                <a:gd name="T5" fmla="*/ 106 h 106"/>
                <a:gd name="T6" fmla="*/ 90 w 144"/>
                <a:gd name="T7" fmla="*/ 97 h 106"/>
                <a:gd name="T8" fmla="*/ 0 w 144"/>
                <a:gd name="T9" fmla="*/ 0 h 106"/>
              </a:gdLst>
              <a:ahLst/>
              <a:cxnLst>
                <a:cxn ang="0">
                  <a:pos x="T0" y="T1"/>
                </a:cxn>
                <a:cxn ang="0">
                  <a:pos x="T2" y="T3"/>
                </a:cxn>
                <a:cxn ang="0">
                  <a:pos x="T4" y="T5"/>
                </a:cxn>
                <a:cxn ang="0">
                  <a:pos x="T6" y="T7"/>
                </a:cxn>
                <a:cxn ang="0">
                  <a:pos x="T8" y="T9"/>
                </a:cxn>
              </a:cxnLst>
              <a:rect l="0" t="0" r="r" b="b"/>
              <a:pathLst>
                <a:path w="144" h="106">
                  <a:moveTo>
                    <a:pt x="0" y="0"/>
                  </a:moveTo>
                  <a:lnTo>
                    <a:pt x="57" y="12"/>
                  </a:lnTo>
                  <a:lnTo>
                    <a:pt x="144" y="106"/>
                  </a:lnTo>
                  <a:lnTo>
                    <a:pt x="90" y="97"/>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9" name="Freeform 864"/>
            <p:cNvSpPr/>
            <p:nvPr/>
          </p:nvSpPr>
          <p:spPr bwMode="auto">
            <a:xfrm>
              <a:off x="2041250" y="4687452"/>
              <a:ext cx="181108" cy="133316"/>
            </a:xfrm>
            <a:custGeom>
              <a:avLst/>
              <a:gdLst>
                <a:gd name="T0" fmla="*/ 0 w 144"/>
                <a:gd name="T1" fmla="*/ 0 h 106"/>
                <a:gd name="T2" fmla="*/ 57 w 144"/>
                <a:gd name="T3" fmla="*/ 12 h 106"/>
                <a:gd name="T4" fmla="*/ 144 w 144"/>
                <a:gd name="T5" fmla="*/ 106 h 106"/>
                <a:gd name="T6" fmla="*/ 90 w 144"/>
                <a:gd name="T7" fmla="*/ 97 h 106"/>
                <a:gd name="T8" fmla="*/ 0 w 144"/>
                <a:gd name="T9" fmla="*/ 0 h 106"/>
              </a:gdLst>
              <a:ahLst/>
              <a:cxnLst>
                <a:cxn ang="0">
                  <a:pos x="T0" y="T1"/>
                </a:cxn>
                <a:cxn ang="0">
                  <a:pos x="T2" y="T3"/>
                </a:cxn>
                <a:cxn ang="0">
                  <a:pos x="T4" y="T5"/>
                </a:cxn>
                <a:cxn ang="0">
                  <a:pos x="T6" y="T7"/>
                </a:cxn>
                <a:cxn ang="0">
                  <a:pos x="T8" y="T9"/>
                </a:cxn>
              </a:cxnLst>
              <a:rect l="0" t="0" r="r" b="b"/>
              <a:pathLst>
                <a:path w="144" h="106">
                  <a:moveTo>
                    <a:pt x="0" y="0"/>
                  </a:moveTo>
                  <a:lnTo>
                    <a:pt x="57" y="12"/>
                  </a:lnTo>
                  <a:lnTo>
                    <a:pt x="144" y="106"/>
                  </a:lnTo>
                  <a:lnTo>
                    <a:pt x="90" y="97"/>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2" name="Freeform 865"/>
            <p:cNvSpPr/>
            <p:nvPr/>
          </p:nvSpPr>
          <p:spPr bwMode="auto">
            <a:xfrm>
              <a:off x="-218827" y="3895104"/>
              <a:ext cx="1051432" cy="222612"/>
            </a:xfrm>
            <a:custGeom>
              <a:avLst/>
              <a:gdLst>
                <a:gd name="T0" fmla="*/ 0 w 836"/>
                <a:gd name="T1" fmla="*/ 0 h 177"/>
                <a:gd name="T2" fmla="*/ 111 w 836"/>
                <a:gd name="T3" fmla="*/ 33 h 177"/>
                <a:gd name="T4" fmla="*/ 836 w 836"/>
                <a:gd name="T5" fmla="*/ 177 h 177"/>
                <a:gd name="T6" fmla="*/ 746 w 836"/>
                <a:gd name="T7" fmla="*/ 148 h 177"/>
                <a:gd name="T8" fmla="*/ 0 w 836"/>
                <a:gd name="T9" fmla="*/ 0 h 177"/>
              </a:gdLst>
              <a:ahLst/>
              <a:cxnLst>
                <a:cxn ang="0">
                  <a:pos x="T0" y="T1"/>
                </a:cxn>
                <a:cxn ang="0">
                  <a:pos x="T2" y="T3"/>
                </a:cxn>
                <a:cxn ang="0">
                  <a:pos x="T4" y="T5"/>
                </a:cxn>
                <a:cxn ang="0">
                  <a:pos x="T6" y="T7"/>
                </a:cxn>
                <a:cxn ang="0">
                  <a:pos x="T8" y="T9"/>
                </a:cxn>
              </a:cxnLst>
              <a:rect l="0" t="0" r="r" b="b"/>
              <a:pathLst>
                <a:path w="836" h="177">
                  <a:moveTo>
                    <a:pt x="0" y="0"/>
                  </a:moveTo>
                  <a:lnTo>
                    <a:pt x="111" y="33"/>
                  </a:lnTo>
                  <a:lnTo>
                    <a:pt x="836" y="177"/>
                  </a:lnTo>
                  <a:lnTo>
                    <a:pt x="746" y="14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866"/>
            <p:cNvSpPr/>
            <p:nvPr/>
          </p:nvSpPr>
          <p:spPr bwMode="auto">
            <a:xfrm>
              <a:off x="-218827" y="3895104"/>
              <a:ext cx="1051432" cy="222612"/>
            </a:xfrm>
            <a:custGeom>
              <a:avLst/>
              <a:gdLst>
                <a:gd name="T0" fmla="*/ 0 w 836"/>
                <a:gd name="T1" fmla="*/ 0 h 177"/>
                <a:gd name="T2" fmla="*/ 111 w 836"/>
                <a:gd name="T3" fmla="*/ 33 h 177"/>
                <a:gd name="T4" fmla="*/ 836 w 836"/>
                <a:gd name="T5" fmla="*/ 177 h 177"/>
                <a:gd name="T6" fmla="*/ 746 w 836"/>
                <a:gd name="T7" fmla="*/ 148 h 177"/>
                <a:gd name="T8" fmla="*/ 0 w 836"/>
                <a:gd name="T9" fmla="*/ 0 h 177"/>
              </a:gdLst>
              <a:ahLst/>
              <a:cxnLst>
                <a:cxn ang="0">
                  <a:pos x="T0" y="T1"/>
                </a:cxn>
                <a:cxn ang="0">
                  <a:pos x="T2" y="T3"/>
                </a:cxn>
                <a:cxn ang="0">
                  <a:pos x="T4" y="T5"/>
                </a:cxn>
                <a:cxn ang="0">
                  <a:pos x="T6" y="T7"/>
                </a:cxn>
                <a:cxn ang="0">
                  <a:pos x="T8" y="T9"/>
                </a:cxn>
              </a:cxnLst>
              <a:rect l="0" t="0" r="r" b="b"/>
              <a:pathLst>
                <a:path w="836" h="177">
                  <a:moveTo>
                    <a:pt x="0" y="0"/>
                  </a:moveTo>
                  <a:lnTo>
                    <a:pt x="111" y="33"/>
                  </a:lnTo>
                  <a:lnTo>
                    <a:pt x="836" y="177"/>
                  </a:lnTo>
                  <a:lnTo>
                    <a:pt x="746" y="14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6" name="Freeform 867"/>
            <p:cNvSpPr/>
            <p:nvPr/>
          </p:nvSpPr>
          <p:spPr bwMode="auto">
            <a:xfrm>
              <a:off x="-228888" y="3895104"/>
              <a:ext cx="965909" cy="1258952"/>
            </a:xfrm>
            <a:custGeom>
              <a:avLst/>
              <a:gdLst>
                <a:gd name="T0" fmla="*/ 768 w 768"/>
                <a:gd name="T1" fmla="*/ 1001 h 1001"/>
                <a:gd name="T2" fmla="*/ 690 w 768"/>
                <a:gd name="T3" fmla="*/ 977 h 1001"/>
                <a:gd name="T4" fmla="*/ 617 w 768"/>
                <a:gd name="T5" fmla="*/ 947 h 1001"/>
                <a:gd name="T6" fmla="*/ 546 w 768"/>
                <a:gd name="T7" fmla="*/ 909 h 1001"/>
                <a:gd name="T8" fmla="*/ 480 w 768"/>
                <a:gd name="T9" fmla="*/ 866 h 1001"/>
                <a:gd name="T10" fmla="*/ 416 w 768"/>
                <a:gd name="T11" fmla="*/ 817 h 1001"/>
                <a:gd name="T12" fmla="*/ 359 w 768"/>
                <a:gd name="T13" fmla="*/ 762 h 1001"/>
                <a:gd name="T14" fmla="*/ 308 w 768"/>
                <a:gd name="T15" fmla="*/ 703 h 1001"/>
                <a:gd name="T16" fmla="*/ 263 w 768"/>
                <a:gd name="T17" fmla="*/ 640 h 1001"/>
                <a:gd name="T18" fmla="*/ 220 w 768"/>
                <a:gd name="T19" fmla="*/ 574 h 1001"/>
                <a:gd name="T20" fmla="*/ 187 w 768"/>
                <a:gd name="T21" fmla="*/ 503 h 1001"/>
                <a:gd name="T22" fmla="*/ 159 w 768"/>
                <a:gd name="T23" fmla="*/ 429 h 1001"/>
                <a:gd name="T24" fmla="*/ 135 w 768"/>
                <a:gd name="T25" fmla="*/ 354 h 1001"/>
                <a:gd name="T26" fmla="*/ 121 w 768"/>
                <a:gd name="T27" fmla="*/ 276 h 1001"/>
                <a:gd name="T28" fmla="*/ 111 w 768"/>
                <a:gd name="T29" fmla="*/ 196 h 1001"/>
                <a:gd name="T30" fmla="*/ 111 w 768"/>
                <a:gd name="T31" fmla="*/ 115 h 1001"/>
                <a:gd name="T32" fmla="*/ 119 w 768"/>
                <a:gd name="T33" fmla="*/ 33 h 1001"/>
                <a:gd name="T34" fmla="*/ 3 w 768"/>
                <a:gd name="T35" fmla="*/ 42 h 1001"/>
                <a:gd name="T36" fmla="*/ 0 w 768"/>
                <a:gd name="T37" fmla="*/ 127 h 1001"/>
                <a:gd name="T38" fmla="*/ 5 w 768"/>
                <a:gd name="T39" fmla="*/ 210 h 1001"/>
                <a:gd name="T40" fmla="*/ 17 w 768"/>
                <a:gd name="T41" fmla="*/ 292 h 1001"/>
                <a:gd name="T42" fmla="*/ 36 w 768"/>
                <a:gd name="T43" fmla="*/ 373 h 1001"/>
                <a:gd name="T44" fmla="*/ 62 w 768"/>
                <a:gd name="T45" fmla="*/ 448 h 1001"/>
                <a:gd name="T46" fmla="*/ 95 w 768"/>
                <a:gd name="T47" fmla="*/ 524 h 1001"/>
                <a:gd name="T48" fmla="*/ 133 w 768"/>
                <a:gd name="T49" fmla="*/ 595 h 1001"/>
                <a:gd name="T50" fmla="*/ 178 w 768"/>
                <a:gd name="T51" fmla="*/ 661 h 1001"/>
                <a:gd name="T52" fmla="*/ 230 w 768"/>
                <a:gd name="T53" fmla="*/ 722 h 1001"/>
                <a:gd name="T54" fmla="*/ 286 w 768"/>
                <a:gd name="T55" fmla="*/ 781 h 1001"/>
                <a:gd name="T56" fmla="*/ 348 w 768"/>
                <a:gd name="T57" fmla="*/ 836 h 1001"/>
                <a:gd name="T58" fmla="*/ 414 w 768"/>
                <a:gd name="T59" fmla="*/ 883 h 1001"/>
                <a:gd name="T60" fmla="*/ 485 w 768"/>
                <a:gd name="T61" fmla="*/ 923 h 1001"/>
                <a:gd name="T62" fmla="*/ 558 w 768"/>
                <a:gd name="T63" fmla="*/ 958 h 1001"/>
                <a:gd name="T64" fmla="*/ 638 w 768"/>
                <a:gd name="T65" fmla="*/ 987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68" h="1001">
                  <a:moveTo>
                    <a:pt x="678" y="999"/>
                  </a:moveTo>
                  <a:lnTo>
                    <a:pt x="768" y="1001"/>
                  </a:lnTo>
                  <a:lnTo>
                    <a:pt x="730" y="989"/>
                  </a:lnTo>
                  <a:lnTo>
                    <a:pt x="690" y="977"/>
                  </a:lnTo>
                  <a:lnTo>
                    <a:pt x="652" y="963"/>
                  </a:lnTo>
                  <a:lnTo>
                    <a:pt x="617" y="947"/>
                  </a:lnTo>
                  <a:lnTo>
                    <a:pt x="579" y="928"/>
                  </a:lnTo>
                  <a:lnTo>
                    <a:pt x="546" y="909"/>
                  </a:lnTo>
                  <a:lnTo>
                    <a:pt x="511" y="888"/>
                  </a:lnTo>
                  <a:lnTo>
                    <a:pt x="480" y="866"/>
                  </a:lnTo>
                  <a:lnTo>
                    <a:pt x="447" y="840"/>
                  </a:lnTo>
                  <a:lnTo>
                    <a:pt x="416" y="817"/>
                  </a:lnTo>
                  <a:lnTo>
                    <a:pt x="388" y="791"/>
                  </a:lnTo>
                  <a:lnTo>
                    <a:pt x="359" y="762"/>
                  </a:lnTo>
                  <a:lnTo>
                    <a:pt x="333" y="734"/>
                  </a:lnTo>
                  <a:lnTo>
                    <a:pt x="308" y="703"/>
                  </a:lnTo>
                  <a:lnTo>
                    <a:pt x="284" y="673"/>
                  </a:lnTo>
                  <a:lnTo>
                    <a:pt x="263" y="640"/>
                  </a:lnTo>
                  <a:lnTo>
                    <a:pt x="241" y="607"/>
                  </a:lnTo>
                  <a:lnTo>
                    <a:pt x="220" y="574"/>
                  </a:lnTo>
                  <a:lnTo>
                    <a:pt x="204" y="538"/>
                  </a:lnTo>
                  <a:lnTo>
                    <a:pt x="187" y="503"/>
                  </a:lnTo>
                  <a:lnTo>
                    <a:pt x="171" y="467"/>
                  </a:lnTo>
                  <a:lnTo>
                    <a:pt x="159" y="429"/>
                  </a:lnTo>
                  <a:lnTo>
                    <a:pt x="147" y="392"/>
                  </a:lnTo>
                  <a:lnTo>
                    <a:pt x="135" y="354"/>
                  </a:lnTo>
                  <a:lnTo>
                    <a:pt x="128" y="316"/>
                  </a:lnTo>
                  <a:lnTo>
                    <a:pt x="121" y="276"/>
                  </a:lnTo>
                  <a:lnTo>
                    <a:pt x="116" y="236"/>
                  </a:lnTo>
                  <a:lnTo>
                    <a:pt x="111" y="196"/>
                  </a:lnTo>
                  <a:lnTo>
                    <a:pt x="111" y="155"/>
                  </a:lnTo>
                  <a:lnTo>
                    <a:pt x="111" y="115"/>
                  </a:lnTo>
                  <a:lnTo>
                    <a:pt x="114" y="73"/>
                  </a:lnTo>
                  <a:lnTo>
                    <a:pt x="119" y="33"/>
                  </a:lnTo>
                  <a:lnTo>
                    <a:pt x="8" y="0"/>
                  </a:lnTo>
                  <a:lnTo>
                    <a:pt x="3" y="42"/>
                  </a:lnTo>
                  <a:lnTo>
                    <a:pt x="0" y="85"/>
                  </a:lnTo>
                  <a:lnTo>
                    <a:pt x="0" y="127"/>
                  </a:lnTo>
                  <a:lnTo>
                    <a:pt x="0" y="170"/>
                  </a:lnTo>
                  <a:lnTo>
                    <a:pt x="5" y="210"/>
                  </a:lnTo>
                  <a:lnTo>
                    <a:pt x="10" y="252"/>
                  </a:lnTo>
                  <a:lnTo>
                    <a:pt x="17" y="292"/>
                  </a:lnTo>
                  <a:lnTo>
                    <a:pt x="26" y="333"/>
                  </a:lnTo>
                  <a:lnTo>
                    <a:pt x="36" y="373"/>
                  </a:lnTo>
                  <a:lnTo>
                    <a:pt x="48" y="411"/>
                  </a:lnTo>
                  <a:lnTo>
                    <a:pt x="62" y="448"/>
                  </a:lnTo>
                  <a:lnTo>
                    <a:pt x="78" y="486"/>
                  </a:lnTo>
                  <a:lnTo>
                    <a:pt x="95" y="524"/>
                  </a:lnTo>
                  <a:lnTo>
                    <a:pt x="114" y="559"/>
                  </a:lnTo>
                  <a:lnTo>
                    <a:pt x="133" y="595"/>
                  </a:lnTo>
                  <a:lnTo>
                    <a:pt x="156" y="628"/>
                  </a:lnTo>
                  <a:lnTo>
                    <a:pt x="178" y="661"/>
                  </a:lnTo>
                  <a:lnTo>
                    <a:pt x="204" y="692"/>
                  </a:lnTo>
                  <a:lnTo>
                    <a:pt x="230" y="722"/>
                  </a:lnTo>
                  <a:lnTo>
                    <a:pt x="258" y="753"/>
                  </a:lnTo>
                  <a:lnTo>
                    <a:pt x="286" y="781"/>
                  </a:lnTo>
                  <a:lnTo>
                    <a:pt x="315" y="810"/>
                  </a:lnTo>
                  <a:lnTo>
                    <a:pt x="348" y="836"/>
                  </a:lnTo>
                  <a:lnTo>
                    <a:pt x="381" y="859"/>
                  </a:lnTo>
                  <a:lnTo>
                    <a:pt x="414" y="883"/>
                  </a:lnTo>
                  <a:lnTo>
                    <a:pt x="449" y="904"/>
                  </a:lnTo>
                  <a:lnTo>
                    <a:pt x="485" y="923"/>
                  </a:lnTo>
                  <a:lnTo>
                    <a:pt x="520" y="942"/>
                  </a:lnTo>
                  <a:lnTo>
                    <a:pt x="558" y="958"/>
                  </a:lnTo>
                  <a:lnTo>
                    <a:pt x="598" y="975"/>
                  </a:lnTo>
                  <a:lnTo>
                    <a:pt x="638" y="987"/>
                  </a:lnTo>
                  <a:lnTo>
                    <a:pt x="678" y="999"/>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868"/>
            <p:cNvSpPr/>
            <p:nvPr/>
          </p:nvSpPr>
          <p:spPr bwMode="auto">
            <a:xfrm>
              <a:off x="-228888" y="3895104"/>
              <a:ext cx="965909" cy="1258952"/>
            </a:xfrm>
            <a:custGeom>
              <a:avLst/>
              <a:gdLst>
                <a:gd name="T0" fmla="*/ 768 w 768"/>
                <a:gd name="T1" fmla="*/ 1001 h 1001"/>
                <a:gd name="T2" fmla="*/ 690 w 768"/>
                <a:gd name="T3" fmla="*/ 977 h 1001"/>
                <a:gd name="T4" fmla="*/ 617 w 768"/>
                <a:gd name="T5" fmla="*/ 947 h 1001"/>
                <a:gd name="T6" fmla="*/ 546 w 768"/>
                <a:gd name="T7" fmla="*/ 909 h 1001"/>
                <a:gd name="T8" fmla="*/ 480 w 768"/>
                <a:gd name="T9" fmla="*/ 866 h 1001"/>
                <a:gd name="T10" fmla="*/ 416 w 768"/>
                <a:gd name="T11" fmla="*/ 817 h 1001"/>
                <a:gd name="T12" fmla="*/ 359 w 768"/>
                <a:gd name="T13" fmla="*/ 762 h 1001"/>
                <a:gd name="T14" fmla="*/ 308 w 768"/>
                <a:gd name="T15" fmla="*/ 703 h 1001"/>
                <a:gd name="T16" fmla="*/ 263 w 768"/>
                <a:gd name="T17" fmla="*/ 640 h 1001"/>
                <a:gd name="T18" fmla="*/ 220 w 768"/>
                <a:gd name="T19" fmla="*/ 574 h 1001"/>
                <a:gd name="T20" fmla="*/ 187 w 768"/>
                <a:gd name="T21" fmla="*/ 503 h 1001"/>
                <a:gd name="T22" fmla="*/ 159 w 768"/>
                <a:gd name="T23" fmla="*/ 429 h 1001"/>
                <a:gd name="T24" fmla="*/ 135 w 768"/>
                <a:gd name="T25" fmla="*/ 354 h 1001"/>
                <a:gd name="T26" fmla="*/ 121 w 768"/>
                <a:gd name="T27" fmla="*/ 276 h 1001"/>
                <a:gd name="T28" fmla="*/ 111 w 768"/>
                <a:gd name="T29" fmla="*/ 196 h 1001"/>
                <a:gd name="T30" fmla="*/ 111 w 768"/>
                <a:gd name="T31" fmla="*/ 115 h 1001"/>
                <a:gd name="T32" fmla="*/ 119 w 768"/>
                <a:gd name="T33" fmla="*/ 33 h 1001"/>
                <a:gd name="T34" fmla="*/ 3 w 768"/>
                <a:gd name="T35" fmla="*/ 42 h 1001"/>
                <a:gd name="T36" fmla="*/ 0 w 768"/>
                <a:gd name="T37" fmla="*/ 127 h 1001"/>
                <a:gd name="T38" fmla="*/ 5 w 768"/>
                <a:gd name="T39" fmla="*/ 210 h 1001"/>
                <a:gd name="T40" fmla="*/ 17 w 768"/>
                <a:gd name="T41" fmla="*/ 292 h 1001"/>
                <a:gd name="T42" fmla="*/ 36 w 768"/>
                <a:gd name="T43" fmla="*/ 373 h 1001"/>
                <a:gd name="T44" fmla="*/ 62 w 768"/>
                <a:gd name="T45" fmla="*/ 448 h 1001"/>
                <a:gd name="T46" fmla="*/ 95 w 768"/>
                <a:gd name="T47" fmla="*/ 524 h 1001"/>
                <a:gd name="T48" fmla="*/ 133 w 768"/>
                <a:gd name="T49" fmla="*/ 595 h 1001"/>
                <a:gd name="T50" fmla="*/ 178 w 768"/>
                <a:gd name="T51" fmla="*/ 661 h 1001"/>
                <a:gd name="T52" fmla="*/ 230 w 768"/>
                <a:gd name="T53" fmla="*/ 722 h 1001"/>
                <a:gd name="T54" fmla="*/ 286 w 768"/>
                <a:gd name="T55" fmla="*/ 781 h 1001"/>
                <a:gd name="T56" fmla="*/ 348 w 768"/>
                <a:gd name="T57" fmla="*/ 836 h 1001"/>
                <a:gd name="T58" fmla="*/ 414 w 768"/>
                <a:gd name="T59" fmla="*/ 883 h 1001"/>
                <a:gd name="T60" fmla="*/ 485 w 768"/>
                <a:gd name="T61" fmla="*/ 923 h 1001"/>
                <a:gd name="T62" fmla="*/ 558 w 768"/>
                <a:gd name="T63" fmla="*/ 958 h 1001"/>
                <a:gd name="T64" fmla="*/ 638 w 768"/>
                <a:gd name="T65" fmla="*/ 987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68" h="1001">
                  <a:moveTo>
                    <a:pt x="678" y="999"/>
                  </a:moveTo>
                  <a:lnTo>
                    <a:pt x="768" y="1001"/>
                  </a:lnTo>
                  <a:lnTo>
                    <a:pt x="730" y="989"/>
                  </a:lnTo>
                  <a:lnTo>
                    <a:pt x="690" y="977"/>
                  </a:lnTo>
                  <a:lnTo>
                    <a:pt x="652" y="963"/>
                  </a:lnTo>
                  <a:lnTo>
                    <a:pt x="617" y="947"/>
                  </a:lnTo>
                  <a:lnTo>
                    <a:pt x="579" y="928"/>
                  </a:lnTo>
                  <a:lnTo>
                    <a:pt x="546" y="909"/>
                  </a:lnTo>
                  <a:lnTo>
                    <a:pt x="511" y="888"/>
                  </a:lnTo>
                  <a:lnTo>
                    <a:pt x="480" y="866"/>
                  </a:lnTo>
                  <a:lnTo>
                    <a:pt x="447" y="840"/>
                  </a:lnTo>
                  <a:lnTo>
                    <a:pt x="416" y="817"/>
                  </a:lnTo>
                  <a:lnTo>
                    <a:pt x="388" y="791"/>
                  </a:lnTo>
                  <a:lnTo>
                    <a:pt x="359" y="762"/>
                  </a:lnTo>
                  <a:lnTo>
                    <a:pt x="333" y="734"/>
                  </a:lnTo>
                  <a:lnTo>
                    <a:pt x="308" y="703"/>
                  </a:lnTo>
                  <a:lnTo>
                    <a:pt x="284" y="673"/>
                  </a:lnTo>
                  <a:lnTo>
                    <a:pt x="263" y="640"/>
                  </a:lnTo>
                  <a:lnTo>
                    <a:pt x="241" y="607"/>
                  </a:lnTo>
                  <a:lnTo>
                    <a:pt x="220" y="574"/>
                  </a:lnTo>
                  <a:lnTo>
                    <a:pt x="204" y="538"/>
                  </a:lnTo>
                  <a:lnTo>
                    <a:pt x="187" y="503"/>
                  </a:lnTo>
                  <a:lnTo>
                    <a:pt x="171" y="467"/>
                  </a:lnTo>
                  <a:lnTo>
                    <a:pt x="159" y="429"/>
                  </a:lnTo>
                  <a:lnTo>
                    <a:pt x="147" y="392"/>
                  </a:lnTo>
                  <a:lnTo>
                    <a:pt x="135" y="354"/>
                  </a:lnTo>
                  <a:lnTo>
                    <a:pt x="128" y="316"/>
                  </a:lnTo>
                  <a:lnTo>
                    <a:pt x="121" y="276"/>
                  </a:lnTo>
                  <a:lnTo>
                    <a:pt x="116" y="236"/>
                  </a:lnTo>
                  <a:lnTo>
                    <a:pt x="111" y="196"/>
                  </a:lnTo>
                  <a:lnTo>
                    <a:pt x="111" y="155"/>
                  </a:lnTo>
                  <a:lnTo>
                    <a:pt x="111" y="115"/>
                  </a:lnTo>
                  <a:lnTo>
                    <a:pt x="114" y="73"/>
                  </a:lnTo>
                  <a:lnTo>
                    <a:pt x="119" y="33"/>
                  </a:lnTo>
                  <a:lnTo>
                    <a:pt x="8" y="0"/>
                  </a:lnTo>
                  <a:lnTo>
                    <a:pt x="3" y="42"/>
                  </a:lnTo>
                  <a:lnTo>
                    <a:pt x="0" y="85"/>
                  </a:lnTo>
                  <a:lnTo>
                    <a:pt x="0" y="127"/>
                  </a:lnTo>
                  <a:lnTo>
                    <a:pt x="0" y="170"/>
                  </a:lnTo>
                  <a:lnTo>
                    <a:pt x="5" y="210"/>
                  </a:lnTo>
                  <a:lnTo>
                    <a:pt x="10" y="252"/>
                  </a:lnTo>
                  <a:lnTo>
                    <a:pt x="17" y="292"/>
                  </a:lnTo>
                  <a:lnTo>
                    <a:pt x="26" y="333"/>
                  </a:lnTo>
                  <a:lnTo>
                    <a:pt x="36" y="373"/>
                  </a:lnTo>
                  <a:lnTo>
                    <a:pt x="48" y="411"/>
                  </a:lnTo>
                  <a:lnTo>
                    <a:pt x="62" y="448"/>
                  </a:lnTo>
                  <a:lnTo>
                    <a:pt x="78" y="486"/>
                  </a:lnTo>
                  <a:lnTo>
                    <a:pt x="95" y="524"/>
                  </a:lnTo>
                  <a:lnTo>
                    <a:pt x="114" y="559"/>
                  </a:lnTo>
                  <a:lnTo>
                    <a:pt x="133" y="595"/>
                  </a:lnTo>
                  <a:lnTo>
                    <a:pt x="156" y="628"/>
                  </a:lnTo>
                  <a:lnTo>
                    <a:pt x="178" y="661"/>
                  </a:lnTo>
                  <a:lnTo>
                    <a:pt x="204" y="692"/>
                  </a:lnTo>
                  <a:lnTo>
                    <a:pt x="230" y="722"/>
                  </a:lnTo>
                  <a:lnTo>
                    <a:pt x="258" y="753"/>
                  </a:lnTo>
                  <a:lnTo>
                    <a:pt x="286" y="781"/>
                  </a:lnTo>
                  <a:lnTo>
                    <a:pt x="315" y="810"/>
                  </a:lnTo>
                  <a:lnTo>
                    <a:pt x="348" y="836"/>
                  </a:lnTo>
                  <a:lnTo>
                    <a:pt x="381" y="859"/>
                  </a:lnTo>
                  <a:lnTo>
                    <a:pt x="414" y="883"/>
                  </a:lnTo>
                  <a:lnTo>
                    <a:pt x="449" y="904"/>
                  </a:lnTo>
                  <a:lnTo>
                    <a:pt x="485" y="923"/>
                  </a:lnTo>
                  <a:lnTo>
                    <a:pt x="520" y="942"/>
                  </a:lnTo>
                  <a:lnTo>
                    <a:pt x="558" y="958"/>
                  </a:lnTo>
                  <a:lnTo>
                    <a:pt x="598" y="975"/>
                  </a:lnTo>
                  <a:lnTo>
                    <a:pt x="638" y="987"/>
                  </a:lnTo>
                  <a:lnTo>
                    <a:pt x="678" y="999"/>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8" name="Freeform 869"/>
            <p:cNvSpPr/>
            <p:nvPr/>
          </p:nvSpPr>
          <p:spPr bwMode="auto">
            <a:xfrm>
              <a:off x="-189900" y="2892722"/>
              <a:ext cx="1360825" cy="904282"/>
            </a:xfrm>
            <a:custGeom>
              <a:avLst/>
              <a:gdLst>
                <a:gd name="T0" fmla="*/ 109 w 1082"/>
                <a:gd name="T1" fmla="*/ 719 h 719"/>
                <a:gd name="T2" fmla="*/ 135 w 1082"/>
                <a:gd name="T3" fmla="*/ 638 h 719"/>
                <a:gd name="T4" fmla="*/ 165 w 1082"/>
                <a:gd name="T5" fmla="*/ 563 h 719"/>
                <a:gd name="T6" fmla="*/ 203 w 1082"/>
                <a:gd name="T7" fmla="*/ 492 h 719"/>
                <a:gd name="T8" fmla="*/ 248 w 1082"/>
                <a:gd name="T9" fmla="*/ 426 h 719"/>
                <a:gd name="T10" fmla="*/ 295 w 1082"/>
                <a:gd name="T11" fmla="*/ 362 h 719"/>
                <a:gd name="T12" fmla="*/ 350 w 1082"/>
                <a:gd name="T13" fmla="*/ 305 h 719"/>
                <a:gd name="T14" fmla="*/ 411 w 1082"/>
                <a:gd name="T15" fmla="*/ 253 h 719"/>
                <a:gd name="T16" fmla="*/ 473 w 1082"/>
                <a:gd name="T17" fmla="*/ 206 h 719"/>
                <a:gd name="T18" fmla="*/ 541 w 1082"/>
                <a:gd name="T19" fmla="*/ 163 h 719"/>
                <a:gd name="T20" fmla="*/ 612 w 1082"/>
                <a:gd name="T21" fmla="*/ 130 h 719"/>
                <a:gd name="T22" fmla="*/ 685 w 1082"/>
                <a:gd name="T23" fmla="*/ 102 h 719"/>
                <a:gd name="T24" fmla="*/ 761 w 1082"/>
                <a:gd name="T25" fmla="*/ 78 h 719"/>
                <a:gd name="T26" fmla="*/ 839 w 1082"/>
                <a:gd name="T27" fmla="*/ 64 h 719"/>
                <a:gd name="T28" fmla="*/ 919 w 1082"/>
                <a:gd name="T29" fmla="*/ 57 h 719"/>
                <a:gd name="T30" fmla="*/ 999 w 1082"/>
                <a:gd name="T31" fmla="*/ 57 h 719"/>
                <a:gd name="T32" fmla="*/ 1082 w 1082"/>
                <a:gd name="T33" fmla="*/ 64 h 719"/>
                <a:gd name="T34" fmla="*/ 959 w 1082"/>
                <a:gd name="T35" fmla="*/ 5 h 719"/>
                <a:gd name="T36" fmla="*/ 876 w 1082"/>
                <a:gd name="T37" fmla="*/ 0 h 719"/>
                <a:gd name="T38" fmla="*/ 794 w 1082"/>
                <a:gd name="T39" fmla="*/ 5 h 719"/>
                <a:gd name="T40" fmla="*/ 711 w 1082"/>
                <a:gd name="T41" fmla="*/ 17 h 719"/>
                <a:gd name="T42" fmla="*/ 631 w 1082"/>
                <a:gd name="T43" fmla="*/ 36 h 719"/>
                <a:gd name="T44" fmla="*/ 553 w 1082"/>
                <a:gd name="T45" fmla="*/ 62 h 719"/>
                <a:gd name="T46" fmla="*/ 480 w 1082"/>
                <a:gd name="T47" fmla="*/ 93 h 719"/>
                <a:gd name="T48" fmla="*/ 409 w 1082"/>
                <a:gd name="T49" fmla="*/ 133 h 719"/>
                <a:gd name="T50" fmla="*/ 340 w 1082"/>
                <a:gd name="T51" fmla="*/ 178 h 719"/>
                <a:gd name="T52" fmla="*/ 279 w 1082"/>
                <a:gd name="T53" fmla="*/ 230 h 719"/>
                <a:gd name="T54" fmla="*/ 220 w 1082"/>
                <a:gd name="T55" fmla="*/ 286 h 719"/>
                <a:gd name="T56" fmla="*/ 165 w 1082"/>
                <a:gd name="T57" fmla="*/ 348 h 719"/>
                <a:gd name="T58" fmla="*/ 118 w 1082"/>
                <a:gd name="T59" fmla="*/ 414 h 719"/>
                <a:gd name="T60" fmla="*/ 76 w 1082"/>
                <a:gd name="T61" fmla="*/ 485 h 719"/>
                <a:gd name="T62" fmla="*/ 40 w 1082"/>
                <a:gd name="T63" fmla="*/ 563 h 719"/>
                <a:gd name="T64" fmla="*/ 12 w 1082"/>
                <a:gd name="T65" fmla="*/ 641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82" h="719">
                  <a:moveTo>
                    <a:pt x="0" y="683"/>
                  </a:moveTo>
                  <a:lnTo>
                    <a:pt x="109" y="719"/>
                  </a:lnTo>
                  <a:lnTo>
                    <a:pt x="121" y="678"/>
                  </a:lnTo>
                  <a:lnTo>
                    <a:pt x="135" y="638"/>
                  </a:lnTo>
                  <a:lnTo>
                    <a:pt x="149" y="600"/>
                  </a:lnTo>
                  <a:lnTo>
                    <a:pt x="165" y="563"/>
                  </a:lnTo>
                  <a:lnTo>
                    <a:pt x="184" y="527"/>
                  </a:lnTo>
                  <a:lnTo>
                    <a:pt x="203" y="492"/>
                  </a:lnTo>
                  <a:lnTo>
                    <a:pt x="225" y="459"/>
                  </a:lnTo>
                  <a:lnTo>
                    <a:pt x="248" y="426"/>
                  </a:lnTo>
                  <a:lnTo>
                    <a:pt x="272" y="393"/>
                  </a:lnTo>
                  <a:lnTo>
                    <a:pt x="295" y="362"/>
                  </a:lnTo>
                  <a:lnTo>
                    <a:pt x="324" y="334"/>
                  </a:lnTo>
                  <a:lnTo>
                    <a:pt x="350" y="305"/>
                  </a:lnTo>
                  <a:lnTo>
                    <a:pt x="380" y="277"/>
                  </a:lnTo>
                  <a:lnTo>
                    <a:pt x="411" y="253"/>
                  </a:lnTo>
                  <a:lnTo>
                    <a:pt x="442" y="227"/>
                  </a:lnTo>
                  <a:lnTo>
                    <a:pt x="473" y="206"/>
                  </a:lnTo>
                  <a:lnTo>
                    <a:pt x="506" y="185"/>
                  </a:lnTo>
                  <a:lnTo>
                    <a:pt x="541" y="163"/>
                  </a:lnTo>
                  <a:lnTo>
                    <a:pt x="577" y="147"/>
                  </a:lnTo>
                  <a:lnTo>
                    <a:pt x="612" y="130"/>
                  </a:lnTo>
                  <a:lnTo>
                    <a:pt x="647" y="116"/>
                  </a:lnTo>
                  <a:lnTo>
                    <a:pt x="685" y="102"/>
                  </a:lnTo>
                  <a:lnTo>
                    <a:pt x="723" y="90"/>
                  </a:lnTo>
                  <a:lnTo>
                    <a:pt x="761" y="78"/>
                  </a:lnTo>
                  <a:lnTo>
                    <a:pt x="799" y="71"/>
                  </a:lnTo>
                  <a:lnTo>
                    <a:pt x="839" y="64"/>
                  </a:lnTo>
                  <a:lnTo>
                    <a:pt x="879" y="60"/>
                  </a:lnTo>
                  <a:lnTo>
                    <a:pt x="919" y="57"/>
                  </a:lnTo>
                  <a:lnTo>
                    <a:pt x="959" y="55"/>
                  </a:lnTo>
                  <a:lnTo>
                    <a:pt x="999" y="57"/>
                  </a:lnTo>
                  <a:lnTo>
                    <a:pt x="1042" y="60"/>
                  </a:lnTo>
                  <a:lnTo>
                    <a:pt x="1082" y="64"/>
                  </a:lnTo>
                  <a:lnTo>
                    <a:pt x="1002" y="10"/>
                  </a:lnTo>
                  <a:lnTo>
                    <a:pt x="959" y="5"/>
                  </a:lnTo>
                  <a:lnTo>
                    <a:pt x="919" y="0"/>
                  </a:lnTo>
                  <a:lnTo>
                    <a:pt x="876" y="0"/>
                  </a:lnTo>
                  <a:lnTo>
                    <a:pt x="834" y="0"/>
                  </a:lnTo>
                  <a:lnTo>
                    <a:pt x="794" y="5"/>
                  </a:lnTo>
                  <a:lnTo>
                    <a:pt x="751" y="10"/>
                  </a:lnTo>
                  <a:lnTo>
                    <a:pt x="711" y="17"/>
                  </a:lnTo>
                  <a:lnTo>
                    <a:pt x="671" y="24"/>
                  </a:lnTo>
                  <a:lnTo>
                    <a:pt x="631" y="36"/>
                  </a:lnTo>
                  <a:lnTo>
                    <a:pt x="593" y="48"/>
                  </a:lnTo>
                  <a:lnTo>
                    <a:pt x="553" y="62"/>
                  </a:lnTo>
                  <a:lnTo>
                    <a:pt x="517" y="76"/>
                  </a:lnTo>
                  <a:lnTo>
                    <a:pt x="480" y="93"/>
                  </a:lnTo>
                  <a:lnTo>
                    <a:pt x="444" y="114"/>
                  </a:lnTo>
                  <a:lnTo>
                    <a:pt x="409" y="133"/>
                  </a:lnTo>
                  <a:lnTo>
                    <a:pt x="373" y="154"/>
                  </a:lnTo>
                  <a:lnTo>
                    <a:pt x="340" y="178"/>
                  </a:lnTo>
                  <a:lnTo>
                    <a:pt x="310" y="204"/>
                  </a:lnTo>
                  <a:lnTo>
                    <a:pt x="279" y="230"/>
                  </a:lnTo>
                  <a:lnTo>
                    <a:pt x="248" y="256"/>
                  </a:lnTo>
                  <a:lnTo>
                    <a:pt x="220" y="286"/>
                  </a:lnTo>
                  <a:lnTo>
                    <a:pt x="191" y="317"/>
                  </a:lnTo>
                  <a:lnTo>
                    <a:pt x="165" y="348"/>
                  </a:lnTo>
                  <a:lnTo>
                    <a:pt x="142" y="381"/>
                  </a:lnTo>
                  <a:lnTo>
                    <a:pt x="118" y="414"/>
                  </a:lnTo>
                  <a:lnTo>
                    <a:pt x="97" y="449"/>
                  </a:lnTo>
                  <a:lnTo>
                    <a:pt x="76" y="485"/>
                  </a:lnTo>
                  <a:lnTo>
                    <a:pt x="57" y="523"/>
                  </a:lnTo>
                  <a:lnTo>
                    <a:pt x="40" y="563"/>
                  </a:lnTo>
                  <a:lnTo>
                    <a:pt x="24" y="600"/>
                  </a:lnTo>
                  <a:lnTo>
                    <a:pt x="12" y="641"/>
                  </a:lnTo>
                  <a:lnTo>
                    <a:pt x="0" y="683"/>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870"/>
            <p:cNvSpPr/>
            <p:nvPr/>
          </p:nvSpPr>
          <p:spPr bwMode="auto">
            <a:xfrm>
              <a:off x="-189900" y="2892722"/>
              <a:ext cx="1360825" cy="904282"/>
            </a:xfrm>
            <a:custGeom>
              <a:avLst/>
              <a:gdLst>
                <a:gd name="T0" fmla="*/ 109 w 1082"/>
                <a:gd name="T1" fmla="*/ 719 h 719"/>
                <a:gd name="T2" fmla="*/ 135 w 1082"/>
                <a:gd name="T3" fmla="*/ 638 h 719"/>
                <a:gd name="T4" fmla="*/ 165 w 1082"/>
                <a:gd name="T5" fmla="*/ 563 h 719"/>
                <a:gd name="T6" fmla="*/ 203 w 1082"/>
                <a:gd name="T7" fmla="*/ 492 h 719"/>
                <a:gd name="T8" fmla="*/ 248 w 1082"/>
                <a:gd name="T9" fmla="*/ 426 h 719"/>
                <a:gd name="T10" fmla="*/ 295 w 1082"/>
                <a:gd name="T11" fmla="*/ 362 h 719"/>
                <a:gd name="T12" fmla="*/ 350 w 1082"/>
                <a:gd name="T13" fmla="*/ 305 h 719"/>
                <a:gd name="T14" fmla="*/ 411 w 1082"/>
                <a:gd name="T15" fmla="*/ 253 h 719"/>
                <a:gd name="T16" fmla="*/ 473 w 1082"/>
                <a:gd name="T17" fmla="*/ 206 h 719"/>
                <a:gd name="T18" fmla="*/ 541 w 1082"/>
                <a:gd name="T19" fmla="*/ 163 h 719"/>
                <a:gd name="T20" fmla="*/ 612 w 1082"/>
                <a:gd name="T21" fmla="*/ 130 h 719"/>
                <a:gd name="T22" fmla="*/ 685 w 1082"/>
                <a:gd name="T23" fmla="*/ 102 h 719"/>
                <a:gd name="T24" fmla="*/ 761 w 1082"/>
                <a:gd name="T25" fmla="*/ 78 h 719"/>
                <a:gd name="T26" fmla="*/ 839 w 1082"/>
                <a:gd name="T27" fmla="*/ 64 h 719"/>
                <a:gd name="T28" fmla="*/ 919 w 1082"/>
                <a:gd name="T29" fmla="*/ 57 h 719"/>
                <a:gd name="T30" fmla="*/ 999 w 1082"/>
                <a:gd name="T31" fmla="*/ 57 h 719"/>
                <a:gd name="T32" fmla="*/ 1082 w 1082"/>
                <a:gd name="T33" fmla="*/ 64 h 719"/>
                <a:gd name="T34" fmla="*/ 959 w 1082"/>
                <a:gd name="T35" fmla="*/ 5 h 719"/>
                <a:gd name="T36" fmla="*/ 876 w 1082"/>
                <a:gd name="T37" fmla="*/ 0 h 719"/>
                <a:gd name="T38" fmla="*/ 794 w 1082"/>
                <a:gd name="T39" fmla="*/ 5 h 719"/>
                <a:gd name="T40" fmla="*/ 711 w 1082"/>
                <a:gd name="T41" fmla="*/ 17 h 719"/>
                <a:gd name="T42" fmla="*/ 631 w 1082"/>
                <a:gd name="T43" fmla="*/ 36 h 719"/>
                <a:gd name="T44" fmla="*/ 553 w 1082"/>
                <a:gd name="T45" fmla="*/ 62 h 719"/>
                <a:gd name="T46" fmla="*/ 480 w 1082"/>
                <a:gd name="T47" fmla="*/ 93 h 719"/>
                <a:gd name="T48" fmla="*/ 409 w 1082"/>
                <a:gd name="T49" fmla="*/ 133 h 719"/>
                <a:gd name="T50" fmla="*/ 340 w 1082"/>
                <a:gd name="T51" fmla="*/ 178 h 719"/>
                <a:gd name="T52" fmla="*/ 279 w 1082"/>
                <a:gd name="T53" fmla="*/ 230 h 719"/>
                <a:gd name="T54" fmla="*/ 220 w 1082"/>
                <a:gd name="T55" fmla="*/ 286 h 719"/>
                <a:gd name="T56" fmla="*/ 165 w 1082"/>
                <a:gd name="T57" fmla="*/ 348 h 719"/>
                <a:gd name="T58" fmla="*/ 118 w 1082"/>
                <a:gd name="T59" fmla="*/ 414 h 719"/>
                <a:gd name="T60" fmla="*/ 76 w 1082"/>
                <a:gd name="T61" fmla="*/ 485 h 719"/>
                <a:gd name="T62" fmla="*/ 40 w 1082"/>
                <a:gd name="T63" fmla="*/ 563 h 719"/>
                <a:gd name="T64" fmla="*/ 12 w 1082"/>
                <a:gd name="T65" fmla="*/ 641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82" h="719">
                  <a:moveTo>
                    <a:pt x="0" y="683"/>
                  </a:moveTo>
                  <a:lnTo>
                    <a:pt x="109" y="719"/>
                  </a:lnTo>
                  <a:lnTo>
                    <a:pt x="121" y="678"/>
                  </a:lnTo>
                  <a:lnTo>
                    <a:pt x="135" y="638"/>
                  </a:lnTo>
                  <a:lnTo>
                    <a:pt x="149" y="600"/>
                  </a:lnTo>
                  <a:lnTo>
                    <a:pt x="165" y="563"/>
                  </a:lnTo>
                  <a:lnTo>
                    <a:pt x="184" y="527"/>
                  </a:lnTo>
                  <a:lnTo>
                    <a:pt x="203" y="492"/>
                  </a:lnTo>
                  <a:lnTo>
                    <a:pt x="225" y="459"/>
                  </a:lnTo>
                  <a:lnTo>
                    <a:pt x="248" y="426"/>
                  </a:lnTo>
                  <a:lnTo>
                    <a:pt x="272" y="393"/>
                  </a:lnTo>
                  <a:lnTo>
                    <a:pt x="295" y="362"/>
                  </a:lnTo>
                  <a:lnTo>
                    <a:pt x="324" y="334"/>
                  </a:lnTo>
                  <a:lnTo>
                    <a:pt x="350" y="305"/>
                  </a:lnTo>
                  <a:lnTo>
                    <a:pt x="380" y="277"/>
                  </a:lnTo>
                  <a:lnTo>
                    <a:pt x="411" y="253"/>
                  </a:lnTo>
                  <a:lnTo>
                    <a:pt x="442" y="227"/>
                  </a:lnTo>
                  <a:lnTo>
                    <a:pt x="473" y="206"/>
                  </a:lnTo>
                  <a:lnTo>
                    <a:pt x="506" y="185"/>
                  </a:lnTo>
                  <a:lnTo>
                    <a:pt x="541" y="163"/>
                  </a:lnTo>
                  <a:lnTo>
                    <a:pt x="577" y="147"/>
                  </a:lnTo>
                  <a:lnTo>
                    <a:pt x="612" y="130"/>
                  </a:lnTo>
                  <a:lnTo>
                    <a:pt x="647" y="116"/>
                  </a:lnTo>
                  <a:lnTo>
                    <a:pt x="685" y="102"/>
                  </a:lnTo>
                  <a:lnTo>
                    <a:pt x="723" y="90"/>
                  </a:lnTo>
                  <a:lnTo>
                    <a:pt x="761" y="78"/>
                  </a:lnTo>
                  <a:lnTo>
                    <a:pt x="799" y="71"/>
                  </a:lnTo>
                  <a:lnTo>
                    <a:pt x="839" y="64"/>
                  </a:lnTo>
                  <a:lnTo>
                    <a:pt x="879" y="60"/>
                  </a:lnTo>
                  <a:lnTo>
                    <a:pt x="919" y="57"/>
                  </a:lnTo>
                  <a:lnTo>
                    <a:pt x="959" y="55"/>
                  </a:lnTo>
                  <a:lnTo>
                    <a:pt x="999" y="57"/>
                  </a:lnTo>
                  <a:lnTo>
                    <a:pt x="1042" y="60"/>
                  </a:lnTo>
                  <a:lnTo>
                    <a:pt x="1082" y="64"/>
                  </a:lnTo>
                  <a:lnTo>
                    <a:pt x="1002" y="10"/>
                  </a:lnTo>
                  <a:lnTo>
                    <a:pt x="959" y="5"/>
                  </a:lnTo>
                  <a:lnTo>
                    <a:pt x="919" y="0"/>
                  </a:lnTo>
                  <a:lnTo>
                    <a:pt x="876" y="0"/>
                  </a:lnTo>
                  <a:lnTo>
                    <a:pt x="834" y="0"/>
                  </a:lnTo>
                  <a:lnTo>
                    <a:pt x="794" y="5"/>
                  </a:lnTo>
                  <a:lnTo>
                    <a:pt x="751" y="10"/>
                  </a:lnTo>
                  <a:lnTo>
                    <a:pt x="711" y="17"/>
                  </a:lnTo>
                  <a:lnTo>
                    <a:pt x="671" y="24"/>
                  </a:lnTo>
                  <a:lnTo>
                    <a:pt x="631" y="36"/>
                  </a:lnTo>
                  <a:lnTo>
                    <a:pt x="593" y="48"/>
                  </a:lnTo>
                  <a:lnTo>
                    <a:pt x="553" y="62"/>
                  </a:lnTo>
                  <a:lnTo>
                    <a:pt x="517" y="76"/>
                  </a:lnTo>
                  <a:lnTo>
                    <a:pt x="480" y="93"/>
                  </a:lnTo>
                  <a:lnTo>
                    <a:pt x="444" y="114"/>
                  </a:lnTo>
                  <a:lnTo>
                    <a:pt x="409" y="133"/>
                  </a:lnTo>
                  <a:lnTo>
                    <a:pt x="373" y="154"/>
                  </a:lnTo>
                  <a:lnTo>
                    <a:pt x="340" y="178"/>
                  </a:lnTo>
                  <a:lnTo>
                    <a:pt x="310" y="204"/>
                  </a:lnTo>
                  <a:lnTo>
                    <a:pt x="279" y="230"/>
                  </a:lnTo>
                  <a:lnTo>
                    <a:pt x="248" y="256"/>
                  </a:lnTo>
                  <a:lnTo>
                    <a:pt x="220" y="286"/>
                  </a:lnTo>
                  <a:lnTo>
                    <a:pt x="191" y="317"/>
                  </a:lnTo>
                  <a:lnTo>
                    <a:pt x="165" y="348"/>
                  </a:lnTo>
                  <a:lnTo>
                    <a:pt x="142" y="381"/>
                  </a:lnTo>
                  <a:lnTo>
                    <a:pt x="118" y="414"/>
                  </a:lnTo>
                  <a:lnTo>
                    <a:pt x="97" y="449"/>
                  </a:lnTo>
                  <a:lnTo>
                    <a:pt x="76" y="485"/>
                  </a:lnTo>
                  <a:lnTo>
                    <a:pt x="57" y="523"/>
                  </a:lnTo>
                  <a:lnTo>
                    <a:pt x="40" y="563"/>
                  </a:lnTo>
                  <a:lnTo>
                    <a:pt x="24" y="600"/>
                  </a:lnTo>
                  <a:lnTo>
                    <a:pt x="12" y="641"/>
                  </a:lnTo>
                  <a:lnTo>
                    <a:pt x="0" y="683"/>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0" name="Freeform 871"/>
            <p:cNvSpPr/>
            <p:nvPr/>
          </p:nvSpPr>
          <p:spPr bwMode="auto">
            <a:xfrm>
              <a:off x="1214945" y="2935483"/>
              <a:ext cx="455285" cy="242735"/>
            </a:xfrm>
            <a:custGeom>
              <a:avLst/>
              <a:gdLst>
                <a:gd name="T0" fmla="*/ 0 w 362"/>
                <a:gd name="T1" fmla="*/ 0 h 193"/>
                <a:gd name="T2" fmla="*/ 76 w 362"/>
                <a:gd name="T3" fmla="*/ 54 h 193"/>
                <a:gd name="T4" fmla="*/ 114 w 362"/>
                <a:gd name="T5" fmla="*/ 66 h 193"/>
                <a:gd name="T6" fmla="*/ 154 w 362"/>
                <a:gd name="T7" fmla="*/ 80 h 193"/>
                <a:gd name="T8" fmla="*/ 189 w 362"/>
                <a:gd name="T9" fmla="*/ 94 h 193"/>
                <a:gd name="T10" fmla="*/ 227 w 362"/>
                <a:gd name="T11" fmla="*/ 111 h 193"/>
                <a:gd name="T12" fmla="*/ 263 w 362"/>
                <a:gd name="T13" fmla="*/ 129 h 193"/>
                <a:gd name="T14" fmla="*/ 296 w 362"/>
                <a:gd name="T15" fmla="*/ 148 h 193"/>
                <a:gd name="T16" fmla="*/ 329 w 362"/>
                <a:gd name="T17" fmla="*/ 170 h 193"/>
                <a:gd name="T18" fmla="*/ 362 w 362"/>
                <a:gd name="T19" fmla="*/ 193 h 193"/>
                <a:gd name="T20" fmla="*/ 293 w 362"/>
                <a:gd name="T21" fmla="*/ 144 h 193"/>
                <a:gd name="T22" fmla="*/ 260 w 362"/>
                <a:gd name="T23" fmla="*/ 120 h 193"/>
                <a:gd name="T24" fmla="*/ 225 w 362"/>
                <a:gd name="T25" fmla="*/ 96 h 193"/>
                <a:gd name="T26" fmla="*/ 192 w 362"/>
                <a:gd name="T27" fmla="*/ 77 h 193"/>
                <a:gd name="T28" fmla="*/ 154 w 362"/>
                <a:gd name="T29" fmla="*/ 59 h 193"/>
                <a:gd name="T30" fmla="*/ 116 w 362"/>
                <a:gd name="T31" fmla="*/ 40 h 193"/>
                <a:gd name="T32" fmla="*/ 81 w 362"/>
                <a:gd name="T33" fmla="*/ 26 h 193"/>
                <a:gd name="T34" fmla="*/ 41 w 362"/>
                <a:gd name="T35" fmla="*/ 11 h 193"/>
                <a:gd name="T36" fmla="*/ 0 w 362"/>
                <a:gd name="T37"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62" h="193">
                  <a:moveTo>
                    <a:pt x="0" y="0"/>
                  </a:moveTo>
                  <a:lnTo>
                    <a:pt x="76" y="54"/>
                  </a:lnTo>
                  <a:lnTo>
                    <a:pt x="114" y="66"/>
                  </a:lnTo>
                  <a:lnTo>
                    <a:pt x="154" y="80"/>
                  </a:lnTo>
                  <a:lnTo>
                    <a:pt x="189" y="94"/>
                  </a:lnTo>
                  <a:lnTo>
                    <a:pt x="227" y="111"/>
                  </a:lnTo>
                  <a:lnTo>
                    <a:pt x="263" y="129"/>
                  </a:lnTo>
                  <a:lnTo>
                    <a:pt x="296" y="148"/>
                  </a:lnTo>
                  <a:lnTo>
                    <a:pt x="329" y="170"/>
                  </a:lnTo>
                  <a:lnTo>
                    <a:pt x="362" y="193"/>
                  </a:lnTo>
                  <a:lnTo>
                    <a:pt x="293" y="144"/>
                  </a:lnTo>
                  <a:lnTo>
                    <a:pt x="260" y="120"/>
                  </a:lnTo>
                  <a:lnTo>
                    <a:pt x="225" y="96"/>
                  </a:lnTo>
                  <a:lnTo>
                    <a:pt x="192" y="77"/>
                  </a:lnTo>
                  <a:lnTo>
                    <a:pt x="154" y="59"/>
                  </a:lnTo>
                  <a:lnTo>
                    <a:pt x="116" y="40"/>
                  </a:lnTo>
                  <a:lnTo>
                    <a:pt x="81" y="26"/>
                  </a:lnTo>
                  <a:lnTo>
                    <a:pt x="41" y="11"/>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872"/>
            <p:cNvSpPr/>
            <p:nvPr/>
          </p:nvSpPr>
          <p:spPr bwMode="auto">
            <a:xfrm>
              <a:off x="1214945" y="2935483"/>
              <a:ext cx="455285" cy="242735"/>
            </a:xfrm>
            <a:custGeom>
              <a:avLst/>
              <a:gdLst>
                <a:gd name="T0" fmla="*/ 0 w 362"/>
                <a:gd name="T1" fmla="*/ 0 h 193"/>
                <a:gd name="T2" fmla="*/ 76 w 362"/>
                <a:gd name="T3" fmla="*/ 54 h 193"/>
                <a:gd name="T4" fmla="*/ 114 w 362"/>
                <a:gd name="T5" fmla="*/ 66 h 193"/>
                <a:gd name="T6" fmla="*/ 154 w 362"/>
                <a:gd name="T7" fmla="*/ 80 h 193"/>
                <a:gd name="T8" fmla="*/ 189 w 362"/>
                <a:gd name="T9" fmla="*/ 94 h 193"/>
                <a:gd name="T10" fmla="*/ 227 w 362"/>
                <a:gd name="T11" fmla="*/ 111 h 193"/>
                <a:gd name="T12" fmla="*/ 263 w 362"/>
                <a:gd name="T13" fmla="*/ 129 h 193"/>
                <a:gd name="T14" fmla="*/ 296 w 362"/>
                <a:gd name="T15" fmla="*/ 148 h 193"/>
                <a:gd name="T16" fmla="*/ 329 w 362"/>
                <a:gd name="T17" fmla="*/ 170 h 193"/>
                <a:gd name="T18" fmla="*/ 362 w 362"/>
                <a:gd name="T19" fmla="*/ 193 h 193"/>
                <a:gd name="T20" fmla="*/ 293 w 362"/>
                <a:gd name="T21" fmla="*/ 144 h 193"/>
                <a:gd name="T22" fmla="*/ 260 w 362"/>
                <a:gd name="T23" fmla="*/ 120 h 193"/>
                <a:gd name="T24" fmla="*/ 225 w 362"/>
                <a:gd name="T25" fmla="*/ 96 h 193"/>
                <a:gd name="T26" fmla="*/ 192 w 362"/>
                <a:gd name="T27" fmla="*/ 77 h 193"/>
                <a:gd name="T28" fmla="*/ 154 w 362"/>
                <a:gd name="T29" fmla="*/ 59 h 193"/>
                <a:gd name="T30" fmla="*/ 116 w 362"/>
                <a:gd name="T31" fmla="*/ 40 h 193"/>
                <a:gd name="T32" fmla="*/ 81 w 362"/>
                <a:gd name="T33" fmla="*/ 26 h 193"/>
                <a:gd name="T34" fmla="*/ 41 w 362"/>
                <a:gd name="T35" fmla="*/ 11 h 193"/>
                <a:gd name="T36" fmla="*/ 0 w 362"/>
                <a:gd name="T37"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62" h="193">
                  <a:moveTo>
                    <a:pt x="0" y="0"/>
                  </a:moveTo>
                  <a:lnTo>
                    <a:pt x="76" y="54"/>
                  </a:lnTo>
                  <a:lnTo>
                    <a:pt x="114" y="66"/>
                  </a:lnTo>
                  <a:lnTo>
                    <a:pt x="154" y="80"/>
                  </a:lnTo>
                  <a:lnTo>
                    <a:pt x="189" y="94"/>
                  </a:lnTo>
                  <a:lnTo>
                    <a:pt x="227" y="111"/>
                  </a:lnTo>
                  <a:lnTo>
                    <a:pt x="263" y="129"/>
                  </a:lnTo>
                  <a:lnTo>
                    <a:pt x="296" y="148"/>
                  </a:lnTo>
                  <a:lnTo>
                    <a:pt x="329" y="170"/>
                  </a:lnTo>
                  <a:lnTo>
                    <a:pt x="362" y="193"/>
                  </a:lnTo>
                  <a:lnTo>
                    <a:pt x="293" y="144"/>
                  </a:lnTo>
                  <a:lnTo>
                    <a:pt x="260" y="120"/>
                  </a:lnTo>
                  <a:lnTo>
                    <a:pt x="225" y="96"/>
                  </a:lnTo>
                  <a:lnTo>
                    <a:pt x="192" y="77"/>
                  </a:lnTo>
                  <a:lnTo>
                    <a:pt x="154" y="59"/>
                  </a:lnTo>
                  <a:lnTo>
                    <a:pt x="116" y="40"/>
                  </a:lnTo>
                  <a:lnTo>
                    <a:pt x="81" y="26"/>
                  </a:lnTo>
                  <a:lnTo>
                    <a:pt x="41" y="11"/>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2" name="Freeform 873"/>
            <p:cNvSpPr/>
            <p:nvPr/>
          </p:nvSpPr>
          <p:spPr bwMode="auto">
            <a:xfrm>
              <a:off x="1025033" y="3885042"/>
              <a:ext cx="176077" cy="158470"/>
            </a:xfrm>
            <a:custGeom>
              <a:avLst/>
              <a:gdLst>
                <a:gd name="T0" fmla="*/ 140 w 140"/>
                <a:gd name="T1" fmla="*/ 126 h 126"/>
                <a:gd name="T2" fmla="*/ 137 w 140"/>
                <a:gd name="T3" fmla="*/ 119 h 126"/>
                <a:gd name="T4" fmla="*/ 135 w 140"/>
                <a:gd name="T5" fmla="*/ 111 h 126"/>
                <a:gd name="T6" fmla="*/ 135 w 140"/>
                <a:gd name="T7" fmla="*/ 104 h 126"/>
                <a:gd name="T8" fmla="*/ 133 w 140"/>
                <a:gd name="T9" fmla="*/ 100 h 126"/>
                <a:gd name="T10" fmla="*/ 128 w 140"/>
                <a:gd name="T11" fmla="*/ 93 h 126"/>
                <a:gd name="T12" fmla="*/ 125 w 140"/>
                <a:gd name="T13" fmla="*/ 85 h 126"/>
                <a:gd name="T14" fmla="*/ 123 w 140"/>
                <a:gd name="T15" fmla="*/ 81 h 126"/>
                <a:gd name="T16" fmla="*/ 118 w 140"/>
                <a:gd name="T17" fmla="*/ 74 h 126"/>
                <a:gd name="T18" fmla="*/ 116 w 140"/>
                <a:gd name="T19" fmla="*/ 69 h 126"/>
                <a:gd name="T20" fmla="*/ 111 w 140"/>
                <a:gd name="T21" fmla="*/ 62 h 126"/>
                <a:gd name="T22" fmla="*/ 107 w 140"/>
                <a:gd name="T23" fmla="*/ 57 h 126"/>
                <a:gd name="T24" fmla="*/ 102 w 140"/>
                <a:gd name="T25" fmla="*/ 52 h 126"/>
                <a:gd name="T26" fmla="*/ 97 w 140"/>
                <a:gd name="T27" fmla="*/ 48 h 126"/>
                <a:gd name="T28" fmla="*/ 92 w 140"/>
                <a:gd name="T29" fmla="*/ 43 h 126"/>
                <a:gd name="T30" fmla="*/ 88 w 140"/>
                <a:gd name="T31" fmla="*/ 38 h 126"/>
                <a:gd name="T32" fmla="*/ 81 w 140"/>
                <a:gd name="T33" fmla="*/ 33 h 126"/>
                <a:gd name="T34" fmla="*/ 3 w 140"/>
                <a:gd name="T35" fmla="*/ 3 h 126"/>
                <a:gd name="T36" fmla="*/ 10 w 140"/>
                <a:gd name="T37" fmla="*/ 8 h 126"/>
                <a:gd name="T38" fmla="*/ 14 w 140"/>
                <a:gd name="T39" fmla="*/ 12 h 126"/>
                <a:gd name="T40" fmla="*/ 19 w 140"/>
                <a:gd name="T41" fmla="*/ 17 h 126"/>
                <a:gd name="T42" fmla="*/ 24 w 140"/>
                <a:gd name="T43" fmla="*/ 22 h 126"/>
                <a:gd name="T44" fmla="*/ 29 w 140"/>
                <a:gd name="T45" fmla="*/ 29 h 126"/>
                <a:gd name="T46" fmla="*/ 33 w 140"/>
                <a:gd name="T47" fmla="*/ 33 h 126"/>
                <a:gd name="T48" fmla="*/ 38 w 140"/>
                <a:gd name="T49" fmla="*/ 41 h 126"/>
                <a:gd name="T50" fmla="*/ 40 w 140"/>
                <a:gd name="T51" fmla="*/ 48 h 126"/>
                <a:gd name="T52" fmla="*/ 45 w 140"/>
                <a:gd name="T53" fmla="*/ 52 h 126"/>
                <a:gd name="T54" fmla="*/ 47 w 140"/>
                <a:gd name="T55" fmla="*/ 59 h 126"/>
                <a:gd name="T56" fmla="*/ 50 w 140"/>
                <a:gd name="T57" fmla="*/ 67 h 126"/>
                <a:gd name="T58" fmla="*/ 52 w 140"/>
                <a:gd name="T59" fmla="*/ 74 h 126"/>
                <a:gd name="T60" fmla="*/ 55 w 140"/>
                <a:gd name="T61" fmla="*/ 78 h 126"/>
                <a:gd name="T62" fmla="*/ 57 w 140"/>
                <a:gd name="T63" fmla="*/ 85 h 126"/>
                <a:gd name="T64" fmla="*/ 59 w 140"/>
                <a:gd name="T65" fmla="*/ 93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0" h="126">
                  <a:moveTo>
                    <a:pt x="59" y="97"/>
                  </a:moveTo>
                  <a:lnTo>
                    <a:pt x="140" y="126"/>
                  </a:lnTo>
                  <a:lnTo>
                    <a:pt x="140" y="123"/>
                  </a:lnTo>
                  <a:lnTo>
                    <a:pt x="137" y="119"/>
                  </a:lnTo>
                  <a:lnTo>
                    <a:pt x="137" y="116"/>
                  </a:lnTo>
                  <a:lnTo>
                    <a:pt x="135" y="111"/>
                  </a:lnTo>
                  <a:lnTo>
                    <a:pt x="135" y="109"/>
                  </a:lnTo>
                  <a:lnTo>
                    <a:pt x="135" y="104"/>
                  </a:lnTo>
                  <a:lnTo>
                    <a:pt x="133" y="102"/>
                  </a:lnTo>
                  <a:lnTo>
                    <a:pt x="133" y="100"/>
                  </a:lnTo>
                  <a:lnTo>
                    <a:pt x="130" y="95"/>
                  </a:lnTo>
                  <a:lnTo>
                    <a:pt x="128" y="93"/>
                  </a:lnTo>
                  <a:lnTo>
                    <a:pt x="128" y="90"/>
                  </a:lnTo>
                  <a:lnTo>
                    <a:pt x="125" y="85"/>
                  </a:lnTo>
                  <a:lnTo>
                    <a:pt x="125" y="83"/>
                  </a:lnTo>
                  <a:lnTo>
                    <a:pt x="123" y="81"/>
                  </a:lnTo>
                  <a:lnTo>
                    <a:pt x="121" y="76"/>
                  </a:lnTo>
                  <a:lnTo>
                    <a:pt x="118" y="74"/>
                  </a:lnTo>
                  <a:lnTo>
                    <a:pt x="118" y="71"/>
                  </a:lnTo>
                  <a:lnTo>
                    <a:pt x="116" y="69"/>
                  </a:lnTo>
                  <a:lnTo>
                    <a:pt x="114" y="67"/>
                  </a:lnTo>
                  <a:lnTo>
                    <a:pt x="111" y="62"/>
                  </a:lnTo>
                  <a:lnTo>
                    <a:pt x="109" y="59"/>
                  </a:lnTo>
                  <a:lnTo>
                    <a:pt x="107" y="57"/>
                  </a:lnTo>
                  <a:lnTo>
                    <a:pt x="104" y="55"/>
                  </a:lnTo>
                  <a:lnTo>
                    <a:pt x="102" y="52"/>
                  </a:lnTo>
                  <a:lnTo>
                    <a:pt x="99" y="50"/>
                  </a:lnTo>
                  <a:lnTo>
                    <a:pt x="97" y="48"/>
                  </a:lnTo>
                  <a:lnTo>
                    <a:pt x="95" y="43"/>
                  </a:lnTo>
                  <a:lnTo>
                    <a:pt x="92" y="43"/>
                  </a:lnTo>
                  <a:lnTo>
                    <a:pt x="90" y="41"/>
                  </a:lnTo>
                  <a:lnTo>
                    <a:pt x="88" y="38"/>
                  </a:lnTo>
                  <a:lnTo>
                    <a:pt x="85" y="36"/>
                  </a:lnTo>
                  <a:lnTo>
                    <a:pt x="81" y="33"/>
                  </a:lnTo>
                  <a:lnTo>
                    <a:pt x="0" y="0"/>
                  </a:lnTo>
                  <a:lnTo>
                    <a:pt x="3" y="3"/>
                  </a:lnTo>
                  <a:lnTo>
                    <a:pt x="7" y="5"/>
                  </a:lnTo>
                  <a:lnTo>
                    <a:pt x="10" y="8"/>
                  </a:lnTo>
                  <a:lnTo>
                    <a:pt x="12" y="10"/>
                  </a:lnTo>
                  <a:lnTo>
                    <a:pt x="14" y="12"/>
                  </a:lnTo>
                  <a:lnTo>
                    <a:pt x="17" y="15"/>
                  </a:lnTo>
                  <a:lnTo>
                    <a:pt x="19" y="17"/>
                  </a:lnTo>
                  <a:lnTo>
                    <a:pt x="22" y="19"/>
                  </a:lnTo>
                  <a:lnTo>
                    <a:pt x="24" y="22"/>
                  </a:lnTo>
                  <a:lnTo>
                    <a:pt x="26" y="26"/>
                  </a:lnTo>
                  <a:lnTo>
                    <a:pt x="29" y="29"/>
                  </a:lnTo>
                  <a:lnTo>
                    <a:pt x="31" y="31"/>
                  </a:lnTo>
                  <a:lnTo>
                    <a:pt x="33" y="33"/>
                  </a:lnTo>
                  <a:lnTo>
                    <a:pt x="36" y="38"/>
                  </a:lnTo>
                  <a:lnTo>
                    <a:pt x="38" y="41"/>
                  </a:lnTo>
                  <a:lnTo>
                    <a:pt x="40" y="43"/>
                  </a:lnTo>
                  <a:lnTo>
                    <a:pt x="40" y="48"/>
                  </a:lnTo>
                  <a:lnTo>
                    <a:pt x="43" y="50"/>
                  </a:lnTo>
                  <a:lnTo>
                    <a:pt x="45" y="52"/>
                  </a:lnTo>
                  <a:lnTo>
                    <a:pt x="47" y="55"/>
                  </a:lnTo>
                  <a:lnTo>
                    <a:pt x="47" y="59"/>
                  </a:lnTo>
                  <a:lnTo>
                    <a:pt x="50" y="62"/>
                  </a:lnTo>
                  <a:lnTo>
                    <a:pt x="50" y="67"/>
                  </a:lnTo>
                  <a:lnTo>
                    <a:pt x="52" y="69"/>
                  </a:lnTo>
                  <a:lnTo>
                    <a:pt x="52" y="74"/>
                  </a:lnTo>
                  <a:lnTo>
                    <a:pt x="55" y="76"/>
                  </a:lnTo>
                  <a:lnTo>
                    <a:pt x="55" y="78"/>
                  </a:lnTo>
                  <a:lnTo>
                    <a:pt x="57" y="83"/>
                  </a:lnTo>
                  <a:lnTo>
                    <a:pt x="57" y="85"/>
                  </a:lnTo>
                  <a:lnTo>
                    <a:pt x="59" y="90"/>
                  </a:lnTo>
                  <a:lnTo>
                    <a:pt x="59" y="93"/>
                  </a:lnTo>
                  <a:lnTo>
                    <a:pt x="59" y="97"/>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874"/>
            <p:cNvSpPr/>
            <p:nvPr/>
          </p:nvSpPr>
          <p:spPr bwMode="auto">
            <a:xfrm>
              <a:off x="1025033" y="3885042"/>
              <a:ext cx="176077" cy="158470"/>
            </a:xfrm>
            <a:custGeom>
              <a:avLst/>
              <a:gdLst>
                <a:gd name="T0" fmla="*/ 140 w 140"/>
                <a:gd name="T1" fmla="*/ 126 h 126"/>
                <a:gd name="T2" fmla="*/ 137 w 140"/>
                <a:gd name="T3" fmla="*/ 119 h 126"/>
                <a:gd name="T4" fmla="*/ 135 w 140"/>
                <a:gd name="T5" fmla="*/ 111 h 126"/>
                <a:gd name="T6" fmla="*/ 135 w 140"/>
                <a:gd name="T7" fmla="*/ 104 h 126"/>
                <a:gd name="T8" fmla="*/ 133 w 140"/>
                <a:gd name="T9" fmla="*/ 100 h 126"/>
                <a:gd name="T10" fmla="*/ 128 w 140"/>
                <a:gd name="T11" fmla="*/ 93 h 126"/>
                <a:gd name="T12" fmla="*/ 125 w 140"/>
                <a:gd name="T13" fmla="*/ 85 h 126"/>
                <a:gd name="T14" fmla="*/ 123 w 140"/>
                <a:gd name="T15" fmla="*/ 81 h 126"/>
                <a:gd name="T16" fmla="*/ 118 w 140"/>
                <a:gd name="T17" fmla="*/ 74 h 126"/>
                <a:gd name="T18" fmla="*/ 116 w 140"/>
                <a:gd name="T19" fmla="*/ 69 h 126"/>
                <a:gd name="T20" fmla="*/ 111 w 140"/>
                <a:gd name="T21" fmla="*/ 62 h 126"/>
                <a:gd name="T22" fmla="*/ 107 w 140"/>
                <a:gd name="T23" fmla="*/ 57 h 126"/>
                <a:gd name="T24" fmla="*/ 102 w 140"/>
                <a:gd name="T25" fmla="*/ 52 h 126"/>
                <a:gd name="T26" fmla="*/ 97 w 140"/>
                <a:gd name="T27" fmla="*/ 48 h 126"/>
                <a:gd name="T28" fmla="*/ 92 w 140"/>
                <a:gd name="T29" fmla="*/ 43 h 126"/>
                <a:gd name="T30" fmla="*/ 88 w 140"/>
                <a:gd name="T31" fmla="*/ 38 h 126"/>
                <a:gd name="T32" fmla="*/ 81 w 140"/>
                <a:gd name="T33" fmla="*/ 33 h 126"/>
                <a:gd name="T34" fmla="*/ 3 w 140"/>
                <a:gd name="T35" fmla="*/ 3 h 126"/>
                <a:gd name="T36" fmla="*/ 10 w 140"/>
                <a:gd name="T37" fmla="*/ 8 h 126"/>
                <a:gd name="T38" fmla="*/ 14 w 140"/>
                <a:gd name="T39" fmla="*/ 12 h 126"/>
                <a:gd name="T40" fmla="*/ 19 w 140"/>
                <a:gd name="T41" fmla="*/ 17 h 126"/>
                <a:gd name="T42" fmla="*/ 24 w 140"/>
                <a:gd name="T43" fmla="*/ 22 h 126"/>
                <a:gd name="T44" fmla="*/ 29 w 140"/>
                <a:gd name="T45" fmla="*/ 29 h 126"/>
                <a:gd name="T46" fmla="*/ 33 w 140"/>
                <a:gd name="T47" fmla="*/ 33 h 126"/>
                <a:gd name="T48" fmla="*/ 38 w 140"/>
                <a:gd name="T49" fmla="*/ 41 h 126"/>
                <a:gd name="T50" fmla="*/ 40 w 140"/>
                <a:gd name="T51" fmla="*/ 48 h 126"/>
                <a:gd name="T52" fmla="*/ 45 w 140"/>
                <a:gd name="T53" fmla="*/ 52 h 126"/>
                <a:gd name="T54" fmla="*/ 47 w 140"/>
                <a:gd name="T55" fmla="*/ 59 h 126"/>
                <a:gd name="T56" fmla="*/ 50 w 140"/>
                <a:gd name="T57" fmla="*/ 67 h 126"/>
                <a:gd name="T58" fmla="*/ 52 w 140"/>
                <a:gd name="T59" fmla="*/ 74 h 126"/>
                <a:gd name="T60" fmla="*/ 55 w 140"/>
                <a:gd name="T61" fmla="*/ 78 h 126"/>
                <a:gd name="T62" fmla="*/ 57 w 140"/>
                <a:gd name="T63" fmla="*/ 85 h 126"/>
                <a:gd name="T64" fmla="*/ 59 w 140"/>
                <a:gd name="T65" fmla="*/ 93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0" h="126">
                  <a:moveTo>
                    <a:pt x="59" y="97"/>
                  </a:moveTo>
                  <a:lnTo>
                    <a:pt x="140" y="126"/>
                  </a:lnTo>
                  <a:lnTo>
                    <a:pt x="140" y="123"/>
                  </a:lnTo>
                  <a:lnTo>
                    <a:pt x="137" y="119"/>
                  </a:lnTo>
                  <a:lnTo>
                    <a:pt x="137" y="116"/>
                  </a:lnTo>
                  <a:lnTo>
                    <a:pt x="135" y="111"/>
                  </a:lnTo>
                  <a:lnTo>
                    <a:pt x="135" y="109"/>
                  </a:lnTo>
                  <a:lnTo>
                    <a:pt x="135" y="104"/>
                  </a:lnTo>
                  <a:lnTo>
                    <a:pt x="133" y="102"/>
                  </a:lnTo>
                  <a:lnTo>
                    <a:pt x="133" y="100"/>
                  </a:lnTo>
                  <a:lnTo>
                    <a:pt x="130" y="95"/>
                  </a:lnTo>
                  <a:lnTo>
                    <a:pt x="128" y="93"/>
                  </a:lnTo>
                  <a:lnTo>
                    <a:pt x="128" y="90"/>
                  </a:lnTo>
                  <a:lnTo>
                    <a:pt x="125" y="85"/>
                  </a:lnTo>
                  <a:lnTo>
                    <a:pt x="125" y="83"/>
                  </a:lnTo>
                  <a:lnTo>
                    <a:pt x="123" y="81"/>
                  </a:lnTo>
                  <a:lnTo>
                    <a:pt x="121" y="76"/>
                  </a:lnTo>
                  <a:lnTo>
                    <a:pt x="118" y="74"/>
                  </a:lnTo>
                  <a:lnTo>
                    <a:pt x="118" y="71"/>
                  </a:lnTo>
                  <a:lnTo>
                    <a:pt x="116" y="69"/>
                  </a:lnTo>
                  <a:lnTo>
                    <a:pt x="114" y="67"/>
                  </a:lnTo>
                  <a:lnTo>
                    <a:pt x="111" y="62"/>
                  </a:lnTo>
                  <a:lnTo>
                    <a:pt x="109" y="59"/>
                  </a:lnTo>
                  <a:lnTo>
                    <a:pt x="107" y="57"/>
                  </a:lnTo>
                  <a:lnTo>
                    <a:pt x="104" y="55"/>
                  </a:lnTo>
                  <a:lnTo>
                    <a:pt x="102" y="52"/>
                  </a:lnTo>
                  <a:lnTo>
                    <a:pt x="99" y="50"/>
                  </a:lnTo>
                  <a:lnTo>
                    <a:pt x="97" y="48"/>
                  </a:lnTo>
                  <a:lnTo>
                    <a:pt x="95" y="43"/>
                  </a:lnTo>
                  <a:lnTo>
                    <a:pt x="92" y="43"/>
                  </a:lnTo>
                  <a:lnTo>
                    <a:pt x="90" y="41"/>
                  </a:lnTo>
                  <a:lnTo>
                    <a:pt x="88" y="38"/>
                  </a:lnTo>
                  <a:lnTo>
                    <a:pt x="85" y="36"/>
                  </a:lnTo>
                  <a:lnTo>
                    <a:pt x="81" y="33"/>
                  </a:lnTo>
                  <a:lnTo>
                    <a:pt x="0" y="0"/>
                  </a:lnTo>
                  <a:lnTo>
                    <a:pt x="3" y="3"/>
                  </a:lnTo>
                  <a:lnTo>
                    <a:pt x="7" y="5"/>
                  </a:lnTo>
                  <a:lnTo>
                    <a:pt x="10" y="8"/>
                  </a:lnTo>
                  <a:lnTo>
                    <a:pt x="12" y="10"/>
                  </a:lnTo>
                  <a:lnTo>
                    <a:pt x="14" y="12"/>
                  </a:lnTo>
                  <a:lnTo>
                    <a:pt x="17" y="15"/>
                  </a:lnTo>
                  <a:lnTo>
                    <a:pt x="19" y="17"/>
                  </a:lnTo>
                  <a:lnTo>
                    <a:pt x="22" y="19"/>
                  </a:lnTo>
                  <a:lnTo>
                    <a:pt x="24" y="22"/>
                  </a:lnTo>
                  <a:lnTo>
                    <a:pt x="26" y="26"/>
                  </a:lnTo>
                  <a:lnTo>
                    <a:pt x="29" y="29"/>
                  </a:lnTo>
                  <a:lnTo>
                    <a:pt x="31" y="31"/>
                  </a:lnTo>
                  <a:lnTo>
                    <a:pt x="33" y="33"/>
                  </a:lnTo>
                  <a:lnTo>
                    <a:pt x="36" y="38"/>
                  </a:lnTo>
                  <a:lnTo>
                    <a:pt x="38" y="41"/>
                  </a:lnTo>
                  <a:lnTo>
                    <a:pt x="40" y="43"/>
                  </a:lnTo>
                  <a:lnTo>
                    <a:pt x="40" y="48"/>
                  </a:lnTo>
                  <a:lnTo>
                    <a:pt x="43" y="50"/>
                  </a:lnTo>
                  <a:lnTo>
                    <a:pt x="45" y="52"/>
                  </a:lnTo>
                  <a:lnTo>
                    <a:pt x="47" y="55"/>
                  </a:lnTo>
                  <a:lnTo>
                    <a:pt x="47" y="59"/>
                  </a:lnTo>
                  <a:lnTo>
                    <a:pt x="50" y="62"/>
                  </a:lnTo>
                  <a:lnTo>
                    <a:pt x="50" y="67"/>
                  </a:lnTo>
                  <a:lnTo>
                    <a:pt x="52" y="69"/>
                  </a:lnTo>
                  <a:lnTo>
                    <a:pt x="52" y="74"/>
                  </a:lnTo>
                  <a:lnTo>
                    <a:pt x="55" y="76"/>
                  </a:lnTo>
                  <a:lnTo>
                    <a:pt x="55" y="78"/>
                  </a:lnTo>
                  <a:lnTo>
                    <a:pt x="57" y="83"/>
                  </a:lnTo>
                  <a:lnTo>
                    <a:pt x="57" y="85"/>
                  </a:lnTo>
                  <a:lnTo>
                    <a:pt x="59" y="90"/>
                  </a:lnTo>
                  <a:lnTo>
                    <a:pt x="59" y="93"/>
                  </a:lnTo>
                  <a:lnTo>
                    <a:pt x="59" y="97"/>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4" name="Freeform 875"/>
            <p:cNvSpPr/>
            <p:nvPr/>
          </p:nvSpPr>
          <p:spPr bwMode="auto">
            <a:xfrm>
              <a:off x="1025033" y="2935483"/>
              <a:ext cx="285497" cy="991063"/>
            </a:xfrm>
            <a:custGeom>
              <a:avLst/>
              <a:gdLst>
                <a:gd name="T0" fmla="*/ 0 w 227"/>
                <a:gd name="T1" fmla="*/ 755 h 788"/>
                <a:gd name="T2" fmla="*/ 81 w 227"/>
                <a:gd name="T3" fmla="*/ 788 h 788"/>
                <a:gd name="T4" fmla="*/ 227 w 227"/>
                <a:gd name="T5" fmla="*/ 54 h 788"/>
                <a:gd name="T6" fmla="*/ 151 w 227"/>
                <a:gd name="T7" fmla="*/ 0 h 788"/>
                <a:gd name="T8" fmla="*/ 0 w 227"/>
                <a:gd name="T9" fmla="*/ 755 h 788"/>
              </a:gdLst>
              <a:ahLst/>
              <a:cxnLst>
                <a:cxn ang="0">
                  <a:pos x="T0" y="T1"/>
                </a:cxn>
                <a:cxn ang="0">
                  <a:pos x="T2" y="T3"/>
                </a:cxn>
                <a:cxn ang="0">
                  <a:pos x="T4" y="T5"/>
                </a:cxn>
                <a:cxn ang="0">
                  <a:pos x="T6" y="T7"/>
                </a:cxn>
                <a:cxn ang="0">
                  <a:pos x="T8" y="T9"/>
                </a:cxn>
              </a:cxnLst>
              <a:rect l="0" t="0" r="r" b="b"/>
              <a:pathLst>
                <a:path w="227" h="788">
                  <a:moveTo>
                    <a:pt x="0" y="755"/>
                  </a:moveTo>
                  <a:lnTo>
                    <a:pt x="81" y="788"/>
                  </a:lnTo>
                  <a:lnTo>
                    <a:pt x="227" y="54"/>
                  </a:lnTo>
                  <a:lnTo>
                    <a:pt x="151" y="0"/>
                  </a:lnTo>
                  <a:lnTo>
                    <a:pt x="0" y="755"/>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876"/>
            <p:cNvSpPr/>
            <p:nvPr/>
          </p:nvSpPr>
          <p:spPr bwMode="auto">
            <a:xfrm>
              <a:off x="1025033" y="2935483"/>
              <a:ext cx="285497" cy="991063"/>
            </a:xfrm>
            <a:custGeom>
              <a:avLst/>
              <a:gdLst>
                <a:gd name="T0" fmla="*/ 0 w 227"/>
                <a:gd name="T1" fmla="*/ 755 h 788"/>
                <a:gd name="T2" fmla="*/ 81 w 227"/>
                <a:gd name="T3" fmla="*/ 788 h 788"/>
                <a:gd name="T4" fmla="*/ 227 w 227"/>
                <a:gd name="T5" fmla="*/ 54 h 788"/>
                <a:gd name="T6" fmla="*/ 151 w 227"/>
                <a:gd name="T7" fmla="*/ 0 h 788"/>
                <a:gd name="T8" fmla="*/ 0 w 227"/>
                <a:gd name="T9" fmla="*/ 755 h 788"/>
              </a:gdLst>
              <a:ahLst/>
              <a:cxnLst>
                <a:cxn ang="0">
                  <a:pos x="T0" y="T1"/>
                </a:cxn>
                <a:cxn ang="0">
                  <a:pos x="T2" y="T3"/>
                </a:cxn>
                <a:cxn ang="0">
                  <a:pos x="T4" y="T5"/>
                </a:cxn>
                <a:cxn ang="0">
                  <a:pos x="T6" y="T7"/>
                </a:cxn>
                <a:cxn ang="0">
                  <a:pos x="T8" y="T9"/>
                </a:cxn>
              </a:cxnLst>
              <a:rect l="0" t="0" r="r" b="b"/>
              <a:pathLst>
                <a:path w="227" h="788">
                  <a:moveTo>
                    <a:pt x="0" y="755"/>
                  </a:moveTo>
                  <a:lnTo>
                    <a:pt x="81" y="788"/>
                  </a:lnTo>
                  <a:lnTo>
                    <a:pt x="227" y="54"/>
                  </a:lnTo>
                  <a:lnTo>
                    <a:pt x="151" y="0"/>
                  </a:lnTo>
                  <a:lnTo>
                    <a:pt x="0" y="755"/>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6" name="Freeform 877"/>
            <p:cNvSpPr/>
            <p:nvPr/>
          </p:nvSpPr>
          <p:spPr bwMode="auto">
            <a:xfrm>
              <a:off x="769721" y="4229651"/>
              <a:ext cx="291785" cy="950817"/>
            </a:xfrm>
            <a:custGeom>
              <a:avLst/>
              <a:gdLst>
                <a:gd name="T0" fmla="*/ 0 w 232"/>
                <a:gd name="T1" fmla="*/ 754 h 756"/>
                <a:gd name="T2" fmla="*/ 88 w 232"/>
                <a:gd name="T3" fmla="*/ 756 h 756"/>
                <a:gd name="T4" fmla="*/ 232 w 232"/>
                <a:gd name="T5" fmla="*/ 24 h 756"/>
                <a:gd name="T6" fmla="*/ 149 w 232"/>
                <a:gd name="T7" fmla="*/ 0 h 756"/>
                <a:gd name="T8" fmla="*/ 0 w 232"/>
                <a:gd name="T9" fmla="*/ 754 h 756"/>
              </a:gdLst>
              <a:ahLst/>
              <a:cxnLst>
                <a:cxn ang="0">
                  <a:pos x="T0" y="T1"/>
                </a:cxn>
                <a:cxn ang="0">
                  <a:pos x="T2" y="T3"/>
                </a:cxn>
                <a:cxn ang="0">
                  <a:pos x="T4" y="T5"/>
                </a:cxn>
                <a:cxn ang="0">
                  <a:pos x="T6" y="T7"/>
                </a:cxn>
                <a:cxn ang="0">
                  <a:pos x="T8" y="T9"/>
                </a:cxn>
              </a:cxnLst>
              <a:rect l="0" t="0" r="r" b="b"/>
              <a:pathLst>
                <a:path w="232" h="756">
                  <a:moveTo>
                    <a:pt x="0" y="754"/>
                  </a:moveTo>
                  <a:lnTo>
                    <a:pt x="88" y="756"/>
                  </a:lnTo>
                  <a:lnTo>
                    <a:pt x="232" y="24"/>
                  </a:lnTo>
                  <a:lnTo>
                    <a:pt x="149" y="0"/>
                  </a:lnTo>
                  <a:lnTo>
                    <a:pt x="0" y="754"/>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878"/>
            <p:cNvSpPr/>
            <p:nvPr/>
          </p:nvSpPr>
          <p:spPr bwMode="auto">
            <a:xfrm>
              <a:off x="769721" y="4229651"/>
              <a:ext cx="291785" cy="950817"/>
            </a:xfrm>
            <a:custGeom>
              <a:avLst/>
              <a:gdLst>
                <a:gd name="T0" fmla="*/ 0 w 232"/>
                <a:gd name="T1" fmla="*/ 754 h 756"/>
                <a:gd name="T2" fmla="*/ 88 w 232"/>
                <a:gd name="T3" fmla="*/ 756 h 756"/>
                <a:gd name="T4" fmla="*/ 232 w 232"/>
                <a:gd name="T5" fmla="*/ 24 h 756"/>
                <a:gd name="T6" fmla="*/ 149 w 232"/>
                <a:gd name="T7" fmla="*/ 0 h 756"/>
                <a:gd name="T8" fmla="*/ 0 w 232"/>
                <a:gd name="T9" fmla="*/ 754 h 756"/>
              </a:gdLst>
              <a:ahLst/>
              <a:cxnLst>
                <a:cxn ang="0">
                  <a:pos x="T0" y="T1"/>
                </a:cxn>
                <a:cxn ang="0">
                  <a:pos x="T2" y="T3"/>
                </a:cxn>
                <a:cxn ang="0">
                  <a:pos x="T4" y="T5"/>
                </a:cxn>
                <a:cxn ang="0">
                  <a:pos x="T6" y="T7"/>
                </a:cxn>
                <a:cxn ang="0">
                  <a:pos x="T8" y="T9"/>
                </a:cxn>
              </a:cxnLst>
              <a:rect l="0" t="0" r="r" b="b"/>
              <a:pathLst>
                <a:path w="232" h="756">
                  <a:moveTo>
                    <a:pt x="0" y="754"/>
                  </a:moveTo>
                  <a:lnTo>
                    <a:pt x="88" y="756"/>
                  </a:lnTo>
                  <a:lnTo>
                    <a:pt x="232" y="24"/>
                  </a:lnTo>
                  <a:lnTo>
                    <a:pt x="149" y="0"/>
                  </a:lnTo>
                  <a:lnTo>
                    <a:pt x="0" y="754"/>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8" name="Freeform 879"/>
            <p:cNvSpPr/>
            <p:nvPr/>
          </p:nvSpPr>
          <p:spPr bwMode="auto">
            <a:xfrm>
              <a:off x="957117" y="4150416"/>
              <a:ext cx="213808" cy="109419"/>
            </a:xfrm>
            <a:custGeom>
              <a:avLst/>
              <a:gdLst>
                <a:gd name="T0" fmla="*/ 83 w 170"/>
                <a:gd name="T1" fmla="*/ 87 h 87"/>
                <a:gd name="T2" fmla="*/ 90 w 170"/>
                <a:gd name="T3" fmla="*/ 85 h 87"/>
                <a:gd name="T4" fmla="*/ 97 w 170"/>
                <a:gd name="T5" fmla="*/ 82 h 87"/>
                <a:gd name="T6" fmla="*/ 101 w 170"/>
                <a:gd name="T7" fmla="*/ 80 h 87"/>
                <a:gd name="T8" fmla="*/ 109 w 170"/>
                <a:gd name="T9" fmla="*/ 78 h 87"/>
                <a:gd name="T10" fmla="*/ 113 w 170"/>
                <a:gd name="T11" fmla="*/ 75 h 87"/>
                <a:gd name="T12" fmla="*/ 120 w 170"/>
                <a:gd name="T13" fmla="*/ 71 h 87"/>
                <a:gd name="T14" fmla="*/ 125 w 170"/>
                <a:gd name="T15" fmla="*/ 68 h 87"/>
                <a:gd name="T16" fmla="*/ 132 w 170"/>
                <a:gd name="T17" fmla="*/ 63 h 87"/>
                <a:gd name="T18" fmla="*/ 137 w 170"/>
                <a:gd name="T19" fmla="*/ 61 h 87"/>
                <a:gd name="T20" fmla="*/ 142 w 170"/>
                <a:gd name="T21" fmla="*/ 56 h 87"/>
                <a:gd name="T22" fmla="*/ 146 w 170"/>
                <a:gd name="T23" fmla="*/ 52 h 87"/>
                <a:gd name="T24" fmla="*/ 151 w 170"/>
                <a:gd name="T25" fmla="*/ 47 h 87"/>
                <a:gd name="T26" fmla="*/ 156 w 170"/>
                <a:gd name="T27" fmla="*/ 42 h 87"/>
                <a:gd name="T28" fmla="*/ 161 w 170"/>
                <a:gd name="T29" fmla="*/ 37 h 87"/>
                <a:gd name="T30" fmla="*/ 165 w 170"/>
                <a:gd name="T31" fmla="*/ 33 h 87"/>
                <a:gd name="T32" fmla="*/ 170 w 170"/>
                <a:gd name="T33" fmla="*/ 26 h 87"/>
                <a:gd name="T34" fmla="*/ 87 w 170"/>
                <a:gd name="T35" fmla="*/ 2 h 87"/>
                <a:gd name="T36" fmla="*/ 83 w 170"/>
                <a:gd name="T37" fmla="*/ 9 h 87"/>
                <a:gd name="T38" fmla="*/ 78 w 170"/>
                <a:gd name="T39" fmla="*/ 14 h 87"/>
                <a:gd name="T40" fmla="*/ 73 w 170"/>
                <a:gd name="T41" fmla="*/ 19 h 87"/>
                <a:gd name="T42" fmla="*/ 68 w 170"/>
                <a:gd name="T43" fmla="*/ 26 h 87"/>
                <a:gd name="T44" fmla="*/ 64 w 170"/>
                <a:gd name="T45" fmla="*/ 28 h 87"/>
                <a:gd name="T46" fmla="*/ 59 w 170"/>
                <a:gd name="T47" fmla="*/ 33 h 87"/>
                <a:gd name="T48" fmla="*/ 52 w 170"/>
                <a:gd name="T49" fmla="*/ 37 h 87"/>
                <a:gd name="T50" fmla="*/ 47 w 170"/>
                <a:gd name="T51" fmla="*/ 42 h 87"/>
                <a:gd name="T52" fmla="*/ 42 w 170"/>
                <a:gd name="T53" fmla="*/ 45 h 87"/>
                <a:gd name="T54" fmla="*/ 35 w 170"/>
                <a:gd name="T55" fmla="*/ 49 h 87"/>
                <a:gd name="T56" fmla="*/ 31 w 170"/>
                <a:gd name="T57" fmla="*/ 52 h 87"/>
                <a:gd name="T58" fmla="*/ 24 w 170"/>
                <a:gd name="T59" fmla="*/ 54 h 87"/>
                <a:gd name="T60" fmla="*/ 16 w 170"/>
                <a:gd name="T61" fmla="*/ 56 h 87"/>
                <a:gd name="T62" fmla="*/ 9 w 170"/>
                <a:gd name="T63" fmla="*/ 59 h 87"/>
                <a:gd name="T64" fmla="*/ 5 w 170"/>
                <a:gd name="T65" fmla="*/ 6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0" h="87">
                  <a:moveTo>
                    <a:pt x="0" y="63"/>
                  </a:moveTo>
                  <a:lnTo>
                    <a:pt x="83" y="87"/>
                  </a:lnTo>
                  <a:lnTo>
                    <a:pt x="87" y="85"/>
                  </a:lnTo>
                  <a:lnTo>
                    <a:pt x="90" y="85"/>
                  </a:lnTo>
                  <a:lnTo>
                    <a:pt x="92" y="85"/>
                  </a:lnTo>
                  <a:lnTo>
                    <a:pt x="97" y="82"/>
                  </a:lnTo>
                  <a:lnTo>
                    <a:pt x="99" y="82"/>
                  </a:lnTo>
                  <a:lnTo>
                    <a:pt x="101" y="80"/>
                  </a:lnTo>
                  <a:lnTo>
                    <a:pt x="106" y="78"/>
                  </a:lnTo>
                  <a:lnTo>
                    <a:pt x="109" y="78"/>
                  </a:lnTo>
                  <a:lnTo>
                    <a:pt x="111" y="75"/>
                  </a:lnTo>
                  <a:lnTo>
                    <a:pt x="113" y="75"/>
                  </a:lnTo>
                  <a:lnTo>
                    <a:pt x="118" y="73"/>
                  </a:lnTo>
                  <a:lnTo>
                    <a:pt x="120" y="71"/>
                  </a:lnTo>
                  <a:lnTo>
                    <a:pt x="123" y="71"/>
                  </a:lnTo>
                  <a:lnTo>
                    <a:pt x="125" y="68"/>
                  </a:lnTo>
                  <a:lnTo>
                    <a:pt x="130" y="66"/>
                  </a:lnTo>
                  <a:lnTo>
                    <a:pt x="132" y="63"/>
                  </a:lnTo>
                  <a:lnTo>
                    <a:pt x="135" y="61"/>
                  </a:lnTo>
                  <a:lnTo>
                    <a:pt x="137" y="61"/>
                  </a:lnTo>
                  <a:lnTo>
                    <a:pt x="139" y="59"/>
                  </a:lnTo>
                  <a:lnTo>
                    <a:pt x="142" y="56"/>
                  </a:lnTo>
                  <a:lnTo>
                    <a:pt x="144" y="54"/>
                  </a:lnTo>
                  <a:lnTo>
                    <a:pt x="146" y="52"/>
                  </a:lnTo>
                  <a:lnTo>
                    <a:pt x="149" y="49"/>
                  </a:lnTo>
                  <a:lnTo>
                    <a:pt x="151" y="47"/>
                  </a:lnTo>
                  <a:lnTo>
                    <a:pt x="153" y="45"/>
                  </a:lnTo>
                  <a:lnTo>
                    <a:pt x="156" y="42"/>
                  </a:lnTo>
                  <a:lnTo>
                    <a:pt x="158" y="40"/>
                  </a:lnTo>
                  <a:lnTo>
                    <a:pt x="161" y="37"/>
                  </a:lnTo>
                  <a:lnTo>
                    <a:pt x="163" y="35"/>
                  </a:lnTo>
                  <a:lnTo>
                    <a:pt x="165" y="33"/>
                  </a:lnTo>
                  <a:lnTo>
                    <a:pt x="168" y="28"/>
                  </a:lnTo>
                  <a:lnTo>
                    <a:pt x="170" y="26"/>
                  </a:lnTo>
                  <a:lnTo>
                    <a:pt x="90" y="0"/>
                  </a:lnTo>
                  <a:lnTo>
                    <a:pt x="87" y="2"/>
                  </a:lnTo>
                  <a:lnTo>
                    <a:pt x="85" y="7"/>
                  </a:lnTo>
                  <a:lnTo>
                    <a:pt x="83" y="9"/>
                  </a:lnTo>
                  <a:lnTo>
                    <a:pt x="80" y="11"/>
                  </a:lnTo>
                  <a:lnTo>
                    <a:pt x="78" y="14"/>
                  </a:lnTo>
                  <a:lnTo>
                    <a:pt x="76" y="16"/>
                  </a:lnTo>
                  <a:lnTo>
                    <a:pt x="73" y="19"/>
                  </a:lnTo>
                  <a:lnTo>
                    <a:pt x="71" y="21"/>
                  </a:lnTo>
                  <a:lnTo>
                    <a:pt x="68" y="26"/>
                  </a:lnTo>
                  <a:lnTo>
                    <a:pt x="66" y="26"/>
                  </a:lnTo>
                  <a:lnTo>
                    <a:pt x="64" y="28"/>
                  </a:lnTo>
                  <a:lnTo>
                    <a:pt x="61" y="30"/>
                  </a:lnTo>
                  <a:lnTo>
                    <a:pt x="59" y="33"/>
                  </a:lnTo>
                  <a:lnTo>
                    <a:pt x="57" y="35"/>
                  </a:lnTo>
                  <a:lnTo>
                    <a:pt x="52" y="37"/>
                  </a:lnTo>
                  <a:lnTo>
                    <a:pt x="50" y="40"/>
                  </a:lnTo>
                  <a:lnTo>
                    <a:pt x="47" y="42"/>
                  </a:lnTo>
                  <a:lnTo>
                    <a:pt x="45" y="42"/>
                  </a:lnTo>
                  <a:lnTo>
                    <a:pt x="42" y="45"/>
                  </a:lnTo>
                  <a:lnTo>
                    <a:pt x="38" y="47"/>
                  </a:lnTo>
                  <a:lnTo>
                    <a:pt x="35" y="49"/>
                  </a:lnTo>
                  <a:lnTo>
                    <a:pt x="33" y="49"/>
                  </a:lnTo>
                  <a:lnTo>
                    <a:pt x="31" y="52"/>
                  </a:lnTo>
                  <a:lnTo>
                    <a:pt x="26" y="54"/>
                  </a:lnTo>
                  <a:lnTo>
                    <a:pt x="24" y="54"/>
                  </a:lnTo>
                  <a:lnTo>
                    <a:pt x="21" y="56"/>
                  </a:lnTo>
                  <a:lnTo>
                    <a:pt x="16" y="56"/>
                  </a:lnTo>
                  <a:lnTo>
                    <a:pt x="14" y="59"/>
                  </a:lnTo>
                  <a:lnTo>
                    <a:pt x="9" y="59"/>
                  </a:lnTo>
                  <a:lnTo>
                    <a:pt x="7" y="61"/>
                  </a:lnTo>
                  <a:lnTo>
                    <a:pt x="5" y="61"/>
                  </a:lnTo>
                  <a:lnTo>
                    <a:pt x="0" y="63"/>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880"/>
            <p:cNvSpPr/>
            <p:nvPr/>
          </p:nvSpPr>
          <p:spPr bwMode="auto">
            <a:xfrm>
              <a:off x="957117" y="4150416"/>
              <a:ext cx="213808" cy="109419"/>
            </a:xfrm>
            <a:custGeom>
              <a:avLst/>
              <a:gdLst>
                <a:gd name="T0" fmla="*/ 83 w 170"/>
                <a:gd name="T1" fmla="*/ 87 h 87"/>
                <a:gd name="T2" fmla="*/ 90 w 170"/>
                <a:gd name="T3" fmla="*/ 85 h 87"/>
                <a:gd name="T4" fmla="*/ 97 w 170"/>
                <a:gd name="T5" fmla="*/ 82 h 87"/>
                <a:gd name="T6" fmla="*/ 101 w 170"/>
                <a:gd name="T7" fmla="*/ 80 h 87"/>
                <a:gd name="T8" fmla="*/ 109 w 170"/>
                <a:gd name="T9" fmla="*/ 78 h 87"/>
                <a:gd name="T10" fmla="*/ 113 w 170"/>
                <a:gd name="T11" fmla="*/ 75 h 87"/>
                <a:gd name="T12" fmla="*/ 120 w 170"/>
                <a:gd name="T13" fmla="*/ 71 h 87"/>
                <a:gd name="T14" fmla="*/ 125 w 170"/>
                <a:gd name="T15" fmla="*/ 68 h 87"/>
                <a:gd name="T16" fmla="*/ 132 w 170"/>
                <a:gd name="T17" fmla="*/ 63 h 87"/>
                <a:gd name="T18" fmla="*/ 137 w 170"/>
                <a:gd name="T19" fmla="*/ 61 h 87"/>
                <a:gd name="T20" fmla="*/ 142 w 170"/>
                <a:gd name="T21" fmla="*/ 56 h 87"/>
                <a:gd name="T22" fmla="*/ 146 w 170"/>
                <a:gd name="T23" fmla="*/ 52 h 87"/>
                <a:gd name="T24" fmla="*/ 151 w 170"/>
                <a:gd name="T25" fmla="*/ 47 h 87"/>
                <a:gd name="T26" fmla="*/ 156 w 170"/>
                <a:gd name="T27" fmla="*/ 42 h 87"/>
                <a:gd name="T28" fmla="*/ 161 w 170"/>
                <a:gd name="T29" fmla="*/ 37 h 87"/>
                <a:gd name="T30" fmla="*/ 165 w 170"/>
                <a:gd name="T31" fmla="*/ 33 h 87"/>
                <a:gd name="T32" fmla="*/ 170 w 170"/>
                <a:gd name="T33" fmla="*/ 26 h 87"/>
                <a:gd name="T34" fmla="*/ 87 w 170"/>
                <a:gd name="T35" fmla="*/ 2 h 87"/>
                <a:gd name="T36" fmla="*/ 83 w 170"/>
                <a:gd name="T37" fmla="*/ 9 h 87"/>
                <a:gd name="T38" fmla="*/ 78 w 170"/>
                <a:gd name="T39" fmla="*/ 14 h 87"/>
                <a:gd name="T40" fmla="*/ 73 w 170"/>
                <a:gd name="T41" fmla="*/ 19 h 87"/>
                <a:gd name="T42" fmla="*/ 68 w 170"/>
                <a:gd name="T43" fmla="*/ 26 h 87"/>
                <a:gd name="T44" fmla="*/ 64 w 170"/>
                <a:gd name="T45" fmla="*/ 28 h 87"/>
                <a:gd name="T46" fmla="*/ 59 w 170"/>
                <a:gd name="T47" fmla="*/ 33 h 87"/>
                <a:gd name="T48" fmla="*/ 52 w 170"/>
                <a:gd name="T49" fmla="*/ 37 h 87"/>
                <a:gd name="T50" fmla="*/ 47 w 170"/>
                <a:gd name="T51" fmla="*/ 42 h 87"/>
                <a:gd name="T52" fmla="*/ 42 w 170"/>
                <a:gd name="T53" fmla="*/ 45 h 87"/>
                <a:gd name="T54" fmla="*/ 35 w 170"/>
                <a:gd name="T55" fmla="*/ 49 h 87"/>
                <a:gd name="T56" fmla="*/ 31 w 170"/>
                <a:gd name="T57" fmla="*/ 52 h 87"/>
                <a:gd name="T58" fmla="*/ 24 w 170"/>
                <a:gd name="T59" fmla="*/ 54 h 87"/>
                <a:gd name="T60" fmla="*/ 16 w 170"/>
                <a:gd name="T61" fmla="*/ 56 h 87"/>
                <a:gd name="T62" fmla="*/ 9 w 170"/>
                <a:gd name="T63" fmla="*/ 59 h 87"/>
                <a:gd name="T64" fmla="*/ 5 w 170"/>
                <a:gd name="T65" fmla="*/ 6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0" h="87">
                  <a:moveTo>
                    <a:pt x="0" y="63"/>
                  </a:moveTo>
                  <a:lnTo>
                    <a:pt x="83" y="87"/>
                  </a:lnTo>
                  <a:lnTo>
                    <a:pt x="87" y="85"/>
                  </a:lnTo>
                  <a:lnTo>
                    <a:pt x="90" y="85"/>
                  </a:lnTo>
                  <a:lnTo>
                    <a:pt x="92" y="85"/>
                  </a:lnTo>
                  <a:lnTo>
                    <a:pt x="97" y="82"/>
                  </a:lnTo>
                  <a:lnTo>
                    <a:pt x="99" y="82"/>
                  </a:lnTo>
                  <a:lnTo>
                    <a:pt x="101" y="80"/>
                  </a:lnTo>
                  <a:lnTo>
                    <a:pt x="106" y="78"/>
                  </a:lnTo>
                  <a:lnTo>
                    <a:pt x="109" y="78"/>
                  </a:lnTo>
                  <a:lnTo>
                    <a:pt x="111" y="75"/>
                  </a:lnTo>
                  <a:lnTo>
                    <a:pt x="113" y="75"/>
                  </a:lnTo>
                  <a:lnTo>
                    <a:pt x="118" y="73"/>
                  </a:lnTo>
                  <a:lnTo>
                    <a:pt x="120" y="71"/>
                  </a:lnTo>
                  <a:lnTo>
                    <a:pt x="123" y="71"/>
                  </a:lnTo>
                  <a:lnTo>
                    <a:pt x="125" y="68"/>
                  </a:lnTo>
                  <a:lnTo>
                    <a:pt x="130" y="66"/>
                  </a:lnTo>
                  <a:lnTo>
                    <a:pt x="132" y="63"/>
                  </a:lnTo>
                  <a:lnTo>
                    <a:pt x="135" y="61"/>
                  </a:lnTo>
                  <a:lnTo>
                    <a:pt x="137" y="61"/>
                  </a:lnTo>
                  <a:lnTo>
                    <a:pt x="139" y="59"/>
                  </a:lnTo>
                  <a:lnTo>
                    <a:pt x="142" y="56"/>
                  </a:lnTo>
                  <a:lnTo>
                    <a:pt x="144" y="54"/>
                  </a:lnTo>
                  <a:lnTo>
                    <a:pt x="146" y="52"/>
                  </a:lnTo>
                  <a:lnTo>
                    <a:pt x="149" y="49"/>
                  </a:lnTo>
                  <a:lnTo>
                    <a:pt x="151" y="47"/>
                  </a:lnTo>
                  <a:lnTo>
                    <a:pt x="153" y="45"/>
                  </a:lnTo>
                  <a:lnTo>
                    <a:pt x="156" y="42"/>
                  </a:lnTo>
                  <a:lnTo>
                    <a:pt x="158" y="40"/>
                  </a:lnTo>
                  <a:lnTo>
                    <a:pt x="161" y="37"/>
                  </a:lnTo>
                  <a:lnTo>
                    <a:pt x="163" y="35"/>
                  </a:lnTo>
                  <a:lnTo>
                    <a:pt x="165" y="33"/>
                  </a:lnTo>
                  <a:lnTo>
                    <a:pt x="168" y="28"/>
                  </a:lnTo>
                  <a:lnTo>
                    <a:pt x="170" y="26"/>
                  </a:lnTo>
                  <a:lnTo>
                    <a:pt x="90" y="0"/>
                  </a:lnTo>
                  <a:lnTo>
                    <a:pt x="87" y="2"/>
                  </a:lnTo>
                  <a:lnTo>
                    <a:pt x="85" y="7"/>
                  </a:lnTo>
                  <a:lnTo>
                    <a:pt x="83" y="9"/>
                  </a:lnTo>
                  <a:lnTo>
                    <a:pt x="80" y="11"/>
                  </a:lnTo>
                  <a:lnTo>
                    <a:pt x="78" y="14"/>
                  </a:lnTo>
                  <a:lnTo>
                    <a:pt x="76" y="16"/>
                  </a:lnTo>
                  <a:lnTo>
                    <a:pt x="73" y="19"/>
                  </a:lnTo>
                  <a:lnTo>
                    <a:pt x="71" y="21"/>
                  </a:lnTo>
                  <a:lnTo>
                    <a:pt x="68" y="26"/>
                  </a:lnTo>
                  <a:lnTo>
                    <a:pt x="66" y="26"/>
                  </a:lnTo>
                  <a:lnTo>
                    <a:pt x="64" y="28"/>
                  </a:lnTo>
                  <a:lnTo>
                    <a:pt x="61" y="30"/>
                  </a:lnTo>
                  <a:lnTo>
                    <a:pt x="59" y="33"/>
                  </a:lnTo>
                  <a:lnTo>
                    <a:pt x="57" y="35"/>
                  </a:lnTo>
                  <a:lnTo>
                    <a:pt x="52" y="37"/>
                  </a:lnTo>
                  <a:lnTo>
                    <a:pt x="50" y="40"/>
                  </a:lnTo>
                  <a:lnTo>
                    <a:pt x="47" y="42"/>
                  </a:lnTo>
                  <a:lnTo>
                    <a:pt x="45" y="42"/>
                  </a:lnTo>
                  <a:lnTo>
                    <a:pt x="42" y="45"/>
                  </a:lnTo>
                  <a:lnTo>
                    <a:pt x="38" y="47"/>
                  </a:lnTo>
                  <a:lnTo>
                    <a:pt x="35" y="49"/>
                  </a:lnTo>
                  <a:lnTo>
                    <a:pt x="33" y="49"/>
                  </a:lnTo>
                  <a:lnTo>
                    <a:pt x="31" y="52"/>
                  </a:lnTo>
                  <a:lnTo>
                    <a:pt x="26" y="54"/>
                  </a:lnTo>
                  <a:lnTo>
                    <a:pt x="24" y="54"/>
                  </a:lnTo>
                  <a:lnTo>
                    <a:pt x="21" y="56"/>
                  </a:lnTo>
                  <a:lnTo>
                    <a:pt x="16" y="56"/>
                  </a:lnTo>
                  <a:lnTo>
                    <a:pt x="14" y="59"/>
                  </a:lnTo>
                  <a:lnTo>
                    <a:pt x="9" y="59"/>
                  </a:lnTo>
                  <a:lnTo>
                    <a:pt x="7" y="61"/>
                  </a:lnTo>
                  <a:lnTo>
                    <a:pt x="5" y="61"/>
                  </a:lnTo>
                  <a:lnTo>
                    <a:pt x="0" y="63"/>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0" name="Freeform 881"/>
            <p:cNvSpPr/>
            <p:nvPr/>
          </p:nvSpPr>
          <p:spPr bwMode="auto">
            <a:xfrm>
              <a:off x="1070310" y="4150416"/>
              <a:ext cx="1009929" cy="213808"/>
            </a:xfrm>
            <a:custGeom>
              <a:avLst/>
              <a:gdLst>
                <a:gd name="T0" fmla="*/ 0 w 803"/>
                <a:gd name="T1" fmla="*/ 0 h 170"/>
                <a:gd name="T2" fmla="*/ 80 w 803"/>
                <a:gd name="T3" fmla="*/ 26 h 170"/>
                <a:gd name="T4" fmla="*/ 803 w 803"/>
                <a:gd name="T5" fmla="*/ 170 h 170"/>
                <a:gd name="T6" fmla="*/ 744 w 803"/>
                <a:gd name="T7" fmla="*/ 148 h 170"/>
                <a:gd name="T8" fmla="*/ 0 w 803"/>
                <a:gd name="T9" fmla="*/ 0 h 170"/>
              </a:gdLst>
              <a:ahLst/>
              <a:cxnLst>
                <a:cxn ang="0">
                  <a:pos x="T0" y="T1"/>
                </a:cxn>
                <a:cxn ang="0">
                  <a:pos x="T2" y="T3"/>
                </a:cxn>
                <a:cxn ang="0">
                  <a:pos x="T4" y="T5"/>
                </a:cxn>
                <a:cxn ang="0">
                  <a:pos x="T6" y="T7"/>
                </a:cxn>
                <a:cxn ang="0">
                  <a:pos x="T8" y="T9"/>
                </a:cxn>
              </a:cxnLst>
              <a:rect l="0" t="0" r="r" b="b"/>
              <a:pathLst>
                <a:path w="803" h="170">
                  <a:moveTo>
                    <a:pt x="0" y="0"/>
                  </a:moveTo>
                  <a:lnTo>
                    <a:pt x="80" y="26"/>
                  </a:lnTo>
                  <a:lnTo>
                    <a:pt x="803" y="170"/>
                  </a:lnTo>
                  <a:lnTo>
                    <a:pt x="744" y="148"/>
                  </a:lnTo>
                  <a:lnTo>
                    <a:pt x="0" y="0"/>
                  </a:lnTo>
                  <a:close/>
                </a:path>
              </a:pathLst>
            </a:custGeom>
            <a:solidFill>
              <a:srgbClr val="22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882"/>
            <p:cNvSpPr/>
            <p:nvPr/>
          </p:nvSpPr>
          <p:spPr bwMode="auto">
            <a:xfrm>
              <a:off x="1070310" y="4150416"/>
              <a:ext cx="1009929" cy="213808"/>
            </a:xfrm>
            <a:custGeom>
              <a:avLst/>
              <a:gdLst>
                <a:gd name="T0" fmla="*/ 0 w 803"/>
                <a:gd name="T1" fmla="*/ 0 h 170"/>
                <a:gd name="T2" fmla="*/ 80 w 803"/>
                <a:gd name="T3" fmla="*/ 26 h 170"/>
                <a:gd name="T4" fmla="*/ 803 w 803"/>
                <a:gd name="T5" fmla="*/ 170 h 170"/>
                <a:gd name="T6" fmla="*/ 744 w 803"/>
                <a:gd name="T7" fmla="*/ 148 h 170"/>
                <a:gd name="T8" fmla="*/ 0 w 803"/>
                <a:gd name="T9" fmla="*/ 0 h 170"/>
              </a:gdLst>
              <a:ahLst/>
              <a:cxnLst>
                <a:cxn ang="0">
                  <a:pos x="T0" y="T1"/>
                </a:cxn>
                <a:cxn ang="0">
                  <a:pos x="T2" y="T3"/>
                </a:cxn>
                <a:cxn ang="0">
                  <a:pos x="T4" y="T5"/>
                </a:cxn>
                <a:cxn ang="0">
                  <a:pos x="T6" y="T7"/>
                </a:cxn>
                <a:cxn ang="0">
                  <a:pos x="T8" y="T9"/>
                </a:cxn>
              </a:cxnLst>
              <a:rect l="0" t="0" r="r" b="b"/>
              <a:pathLst>
                <a:path w="803" h="170">
                  <a:moveTo>
                    <a:pt x="0" y="0"/>
                  </a:moveTo>
                  <a:lnTo>
                    <a:pt x="80" y="26"/>
                  </a:lnTo>
                  <a:lnTo>
                    <a:pt x="803" y="170"/>
                  </a:lnTo>
                  <a:lnTo>
                    <a:pt x="744" y="148"/>
                  </a:lnTo>
                  <a:lnTo>
                    <a:pt x="0" y="0"/>
                  </a:lnTo>
                  <a:close/>
                </a:path>
              </a:pathLst>
            </a:custGeom>
            <a:noFill/>
            <a:ln w="9" cap="flat">
              <a:solidFill>
                <a:srgbClr val="FFFFFF"/>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nvGrpSpPr>
          <p:cNvPr id="2859" name="组合 2858"/>
          <p:cNvGrpSpPr/>
          <p:nvPr/>
        </p:nvGrpSpPr>
        <p:grpSpPr>
          <a:xfrm>
            <a:off x="-756592" y="339502"/>
            <a:ext cx="1907922" cy="1906665"/>
            <a:chOff x="-1437532" y="148432"/>
            <a:chExt cx="1907922" cy="1906665"/>
          </a:xfrm>
        </p:grpSpPr>
        <p:sp>
          <p:nvSpPr>
            <p:cNvPr id="2363" name="Freeform 529"/>
            <p:cNvSpPr>
              <a:spLocks noEditPoints="1"/>
            </p:cNvSpPr>
            <p:nvPr/>
          </p:nvSpPr>
          <p:spPr bwMode="auto">
            <a:xfrm>
              <a:off x="-1437532" y="148432"/>
              <a:ext cx="1907922" cy="1906665"/>
            </a:xfrm>
            <a:custGeom>
              <a:avLst/>
              <a:gdLst>
                <a:gd name="T0" fmla="*/ 228 w 642"/>
                <a:gd name="T1" fmla="*/ 629 h 642"/>
                <a:gd name="T2" fmla="*/ 278 w 642"/>
                <a:gd name="T3" fmla="*/ 590 h 642"/>
                <a:gd name="T4" fmla="*/ 311 w 642"/>
                <a:gd name="T5" fmla="*/ 642 h 642"/>
                <a:gd name="T6" fmla="*/ 349 w 642"/>
                <a:gd name="T7" fmla="*/ 592 h 642"/>
                <a:gd name="T8" fmla="*/ 394 w 642"/>
                <a:gd name="T9" fmla="*/ 634 h 642"/>
                <a:gd name="T10" fmla="*/ 418 w 642"/>
                <a:gd name="T11" fmla="*/ 575 h 642"/>
                <a:gd name="T12" fmla="*/ 473 w 642"/>
                <a:gd name="T13" fmla="*/ 604 h 642"/>
                <a:gd name="T14" fmla="*/ 481 w 642"/>
                <a:gd name="T15" fmla="*/ 541 h 642"/>
                <a:gd name="T16" fmla="*/ 541 w 642"/>
                <a:gd name="T17" fmla="*/ 555 h 642"/>
                <a:gd name="T18" fmla="*/ 532 w 642"/>
                <a:gd name="T19" fmla="*/ 493 h 642"/>
                <a:gd name="T20" fmla="*/ 594 w 642"/>
                <a:gd name="T21" fmla="*/ 490 h 642"/>
                <a:gd name="T22" fmla="*/ 569 w 642"/>
                <a:gd name="T23" fmla="*/ 432 h 642"/>
                <a:gd name="T24" fmla="*/ 629 w 642"/>
                <a:gd name="T25" fmla="*/ 414 h 642"/>
                <a:gd name="T26" fmla="*/ 590 w 642"/>
                <a:gd name="T27" fmla="*/ 364 h 642"/>
                <a:gd name="T28" fmla="*/ 642 w 642"/>
                <a:gd name="T29" fmla="*/ 331 h 642"/>
                <a:gd name="T30" fmla="*/ 592 w 642"/>
                <a:gd name="T31" fmla="*/ 293 h 642"/>
                <a:gd name="T32" fmla="*/ 634 w 642"/>
                <a:gd name="T33" fmla="*/ 247 h 642"/>
                <a:gd name="T34" fmla="*/ 575 w 642"/>
                <a:gd name="T35" fmla="*/ 224 h 642"/>
                <a:gd name="T36" fmla="*/ 604 w 642"/>
                <a:gd name="T37" fmla="*/ 169 h 642"/>
                <a:gd name="T38" fmla="*/ 541 w 642"/>
                <a:gd name="T39" fmla="*/ 161 h 642"/>
                <a:gd name="T40" fmla="*/ 555 w 642"/>
                <a:gd name="T41" fmla="*/ 101 h 642"/>
                <a:gd name="T42" fmla="*/ 492 w 642"/>
                <a:gd name="T43" fmla="*/ 110 h 642"/>
                <a:gd name="T44" fmla="*/ 490 w 642"/>
                <a:gd name="T45" fmla="*/ 48 h 642"/>
                <a:gd name="T46" fmla="*/ 432 w 642"/>
                <a:gd name="T47" fmla="*/ 72 h 642"/>
                <a:gd name="T48" fmla="*/ 414 w 642"/>
                <a:gd name="T49" fmla="*/ 13 h 642"/>
                <a:gd name="T50" fmla="*/ 364 w 642"/>
                <a:gd name="T51" fmla="*/ 52 h 642"/>
                <a:gd name="T52" fmla="*/ 331 w 642"/>
                <a:gd name="T53" fmla="*/ 0 h 642"/>
                <a:gd name="T54" fmla="*/ 293 w 642"/>
                <a:gd name="T55" fmla="*/ 50 h 642"/>
                <a:gd name="T56" fmla="*/ 248 w 642"/>
                <a:gd name="T57" fmla="*/ 8 h 642"/>
                <a:gd name="T58" fmla="*/ 224 w 642"/>
                <a:gd name="T59" fmla="*/ 67 h 642"/>
                <a:gd name="T60" fmla="*/ 169 w 642"/>
                <a:gd name="T61" fmla="*/ 38 h 642"/>
                <a:gd name="T62" fmla="*/ 161 w 642"/>
                <a:gd name="T63" fmla="*/ 101 h 642"/>
                <a:gd name="T64" fmla="*/ 101 w 642"/>
                <a:gd name="T65" fmla="*/ 86 h 642"/>
                <a:gd name="T66" fmla="*/ 110 w 642"/>
                <a:gd name="T67" fmla="*/ 149 h 642"/>
                <a:gd name="T68" fmla="*/ 48 w 642"/>
                <a:gd name="T69" fmla="*/ 151 h 642"/>
                <a:gd name="T70" fmla="*/ 72 w 642"/>
                <a:gd name="T71" fmla="*/ 210 h 642"/>
                <a:gd name="T72" fmla="*/ 13 w 642"/>
                <a:gd name="T73" fmla="*/ 228 h 642"/>
                <a:gd name="T74" fmla="*/ 52 w 642"/>
                <a:gd name="T75" fmla="*/ 278 h 642"/>
                <a:gd name="T76" fmla="*/ 0 w 642"/>
                <a:gd name="T77" fmla="*/ 311 h 642"/>
                <a:gd name="T78" fmla="*/ 50 w 642"/>
                <a:gd name="T79" fmla="*/ 349 h 642"/>
                <a:gd name="T80" fmla="*/ 8 w 642"/>
                <a:gd name="T81" fmla="*/ 394 h 642"/>
                <a:gd name="T82" fmla="*/ 67 w 642"/>
                <a:gd name="T83" fmla="*/ 418 h 642"/>
                <a:gd name="T84" fmla="*/ 38 w 642"/>
                <a:gd name="T85" fmla="*/ 473 h 642"/>
                <a:gd name="T86" fmla="*/ 101 w 642"/>
                <a:gd name="T87" fmla="*/ 481 h 642"/>
                <a:gd name="T88" fmla="*/ 87 w 642"/>
                <a:gd name="T89" fmla="*/ 541 h 642"/>
                <a:gd name="T90" fmla="*/ 149 w 642"/>
                <a:gd name="T91" fmla="*/ 532 h 642"/>
                <a:gd name="T92" fmla="*/ 152 w 642"/>
                <a:gd name="T93" fmla="*/ 594 h 642"/>
                <a:gd name="T94" fmla="*/ 210 w 642"/>
                <a:gd name="T95" fmla="*/ 569 h 642"/>
                <a:gd name="T96" fmla="*/ 231 w 642"/>
                <a:gd name="T97" fmla="*/ 525 h 642"/>
                <a:gd name="T98" fmla="*/ 256 w 642"/>
                <a:gd name="T99" fmla="*/ 326 h 642"/>
                <a:gd name="T100" fmla="*/ 231 w 642"/>
                <a:gd name="T101" fmla="*/ 525 h 642"/>
                <a:gd name="T102" fmla="*/ 370 w 642"/>
                <a:gd name="T103" fmla="*/ 101 h 642"/>
                <a:gd name="T104" fmla="*/ 270 w 642"/>
                <a:gd name="T105" fmla="*/ 279 h 642"/>
                <a:gd name="T106" fmla="*/ 417 w 642"/>
                <a:gd name="T107" fmla="*/ 117 h 642"/>
                <a:gd name="T108" fmla="*/ 386 w 642"/>
                <a:gd name="T109" fmla="*/ 316 h 642"/>
                <a:gd name="T110" fmla="*/ 417 w 642"/>
                <a:gd name="T111" fmla="*/ 117 h 642"/>
                <a:gd name="T112" fmla="*/ 329 w 642"/>
                <a:gd name="T113" fmla="*/ 385 h 642"/>
                <a:gd name="T114" fmla="*/ 525 w 642"/>
                <a:gd name="T115" fmla="*/ 414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42" h="642">
                  <a:moveTo>
                    <a:pt x="205" y="620"/>
                  </a:moveTo>
                  <a:cubicBezTo>
                    <a:pt x="228" y="629"/>
                    <a:pt x="228" y="629"/>
                    <a:pt x="228" y="629"/>
                  </a:cubicBezTo>
                  <a:cubicBezTo>
                    <a:pt x="255" y="585"/>
                    <a:pt x="255" y="585"/>
                    <a:pt x="255" y="585"/>
                  </a:cubicBezTo>
                  <a:cubicBezTo>
                    <a:pt x="278" y="590"/>
                    <a:pt x="278" y="590"/>
                    <a:pt x="278" y="590"/>
                  </a:cubicBezTo>
                  <a:cubicBezTo>
                    <a:pt x="287" y="640"/>
                    <a:pt x="287" y="640"/>
                    <a:pt x="287" y="640"/>
                  </a:cubicBezTo>
                  <a:cubicBezTo>
                    <a:pt x="311" y="642"/>
                    <a:pt x="311" y="642"/>
                    <a:pt x="311" y="642"/>
                  </a:cubicBezTo>
                  <a:cubicBezTo>
                    <a:pt x="325" y="593"/>
                    <a:pt x="325" y="593"/>
                    <a:pt x="325" y="593"/>
                  </a:cubicBezTo>
                  <a:cubicBezTo>
                    <a:pt x="349" y="592"/>
                    <a:pt x="349" y="592"/>
                    <a:pt x="349" y="592"/>
                  </a:cubicBezTo>
                  <a:cubicBezTo>
                    <a:pt x="371" y="638"/>
                    <a:pt x="371" y="638"/>
                    <a:pt x="371" y="638"/>
                  </a:cubicBezTo>
                  <a:cubicBezTo>
                    <a:pt x="394" y="634"/>
                    <a:pt x="394" y="634"/>
                    <a:pt x="394" y="634"/>
                  </a:cubicBezTo>
                  <a:cubicBezTo>
                    <a:pt x="396" y="583"/>
                    <a:pt x="396" y="583"/>
                    <a:pt x="396" y="583"/>
                  </a:cubicBezTo>
                  <a:cubicBezTo>
                    <a:pt x="418" y="575"/>
                    <a:pt x="418" y="575"/>
                    <a:pt x="418" y="575"/>
                  </a:cubicBezTo>
                  <a:cubicBezTo>
                    <a:pt x="451" y="614"/>
                    <a:pt x="451" y="614"/>
                    <a:pt x="451" y="614"/>
                  </a:cubicBezTo>
                  <a:cubicBezTo>
                    <a:pt x="473" y="604"/>
                    <a:pt x="473" y="604"/>
                    <a:pt x="473" y="604"/>
                  </a:cubicBezTo>
                  <a:cubicBezTo>
                    <a:pt x="461" y="555"/>
                    <a:pt x="461" y="555"/>
                    <a:pt x="461" y="555"/>
                  </a:cubicBezTo>
                  <a:cubicBezTo>
                    <a:pt x="481" y="541"/>
                    <a:pt x="481" y="541"/>
                    <a:pt x="481" y="541"/>
                  </a:cubicBezTo>
                  <a:cubicBezTo>
                    <a:pt x="522" y="570"/>
                    <a:pt x="522" y="570"/>
                    <a:pt x="522" y="570"/>
                  </a:cubicBezTo>
                  <a:cubicBezTo>
                    <a:pt x="541" y="555"/>
                    <a:pt x="541" y="555"/>
                    <a:pt x="541" y="555"/>
                  </a:cubicBezTo>
                  <a:cubicBezTo>
                    <a:pt x="517" y="511"/>
                    <a:pt x="517" y="511"/>
                    <a:pt x="517" y="511"/>
                  </a:cubicBezTo>
                  <a:cubicBezTo>
                    <a:pt x="532" y="493"/>
                    <a:pt x="532" y="493"/>
                    <a:pt x="532" y="493"/>
                  </a:cubicBezTo>
                  <a:cubicBezTo>
                    <a:pt x="580" y="510"/>
                    <a:pt x="580" y="510"/>
                    <a:pt x="580" y="510"/>
                  </a:cubicBezTo>
                  <a:cubicBezTo>
                    <a:pt x="594" y="490"/>
                    <a:pt x="594" y="490"/>
                    <a:pt x="594" y="490"/>
                  </a:cubicBezTo>
                  <a:cubicBezTo>
                    <a:pt x="559" y="453"/>
                    <a:pt x="559" y="453"/>
                    <a:pt x="559" y="453"/>
                  </a:cubicBezTo>
                  <a:cubicBezTo>
                    <a:pt x="569" y="432"/>
                    <a:pt x="569" y="432"/>
                    <a:pt x="569" y="432"/>
                  </a:cubicBezTo>
                  <a:cubicBezTo>
                    <a:pt x="620" y="436"/>
                    <a:pt x="620" y="436"/>
                    <a:pt x="620" y="436"/>
                  </a:cubicBezTo>
                  <a:cubicBezTo>
                    <a:pt x="629" y="414"/>
                    <a:pt x="629" y="414"/>
                    <a:pt x="629" y="414"/>
                  </a:cubicBezTo>
                  <a:cubicBezTo>
                    <a:pt x="585" y="387"/>
                    <a:pt x="585" y="387"/>
                    <a:pt x="585" y="387"/>
                  </a:cubicBezTo>
                  <a:cubicBezTo>
                    <a:pt x="590" y="364"/>
                    <a:pt x="590" y="364"/>
                    <a:pt x="590" y="364"/>
                  </a:cubicBezTo>
                  <a:cubicBezTo>
                    <a:pt x="640" y="355"/>
                    <a:pt x="640" y="355"/>
                    <a:pt x="640" y="355"/>
                  </a:cubicBezTo>
                  <a:cubicBezTo>
                    <a:pt x="642" y="331"/>
                    <a:pt x="642" y="331"/>
                    <a:pt x="642" y="331"/>
                  </a:cubicBezTo>
                  <a:cubicBezTo>
                    <a:pt x="593" y="317"/>
                    <a:pt x="593" y="317"/>
                    <a:pt x="593" y="317"/>
                  </a:cubicBezTo>
                  <a:cubicBezTo>
                    <a:pt x="592" y="293"/>
                    <a:pt x="592" y="293"/>
                    <a:pt x="592" y="293"/>
                  </a:cubicBezTo>
                  <a:cubicBezTo>
                    <a:pt x="638" y="271"/>
                    <a:pt x="638" y="271"/>
                    <a:pt x="638" y="271"/>
                  </a:cubicBezTo>
                  <a:cubicBezTo>
                    <a:pt x="634" y="247"/>
                    <a:pt x="634" y="247"/>
                    <a:pt x="634" y="247"/>
                  </a:cubicBezTo>
                  <a:cubicBezTo>
                    <a:pt x="583" y="246"/>
                    <a:pt x="583" y="246"/>
                    <a:pt x="583" y="246"/>
                  </a:cubicBezTo>
                  <a:cubicBezTo>
                    <a:pt x="575" y="224"/>
                    <a:pt x="575" y="224"/>
                    <a:pt x="575" y="224"/>
                  </a:cubicBezTo>
                  <a:cubicBezTo>
                    <a:pt x="614" y="191"/>
                    <a:pt x="614" y="191"/>
                    <a:pt x="614" y="191"/>
                  </a:cubicBezTo>
                  <a:cubicBezTo>
                    <a:pt x="604" y="169"/>
                    <a:pt x="604" y="169"/>
                    <a:pt x="604" y="169"/>
                  </a:cubicBezTo>
                  <a:cubicBezTo>
                    <a:pt x="555" y="181"/>
                    <a:pt x="555" y="181"/>
                    <a:pt x="555" y="181"/>
                  </a:cubicBezTo>
                  <a:cubicBezTo>
                    <a:pt x="541" y="161"/>
                    <a:pt x="541" y="161"/>
                    <a:pt x="541" y="161"/>
                  </a:cubicBezTo>
                  <a:cubicBezTo>
                    <a:pt x="570" y="120"/>
                    <a:pt x="570" y="120"/>
                    <a:pt x="570" y="120"/>
                  </a:cubicBezTo>
                  <a:cubicBezTo>
                    <a:pt x="555" y="101"/>
                    <a:pt x="555" y="101"/>
                    <a:pt x="555" y="101"/>
                  </a:cubicBezTo>
                  <a:cubicBezTo>
                    <a:pt x="511" y="125"/>
                    <a:pt x="511" y="125"/>
                    <a:pt x="511" y="125"/>
                  </a:cubicBezTo>
                  <a:cubicBezTo>
                    <a:pt x="492" y="110"/>
                    <a:pt x="492" y="110"/>
                    <a:pt x="492" y="110"/>
                  </a:cubicBezTo>
                  <a:cubicBezTo>
                    <a:pt x="510" y="62"/>
                    <a:pt x="510" y="62"/>
                    <a:pt x="510" y="62"/>
                  </a:cubicBezTo>
                  <a:cubicBezTo>
                    <a:pt x="490" y="48"/>
                    <a:pt x="490" y="48"/>
                    <a:pt x="490" y="48"/>
                  </a:cubicBezTo>
                  <a:cubicBezTo>
                    <a:pt x="453" y="83"/>
                    <a:pt x="453" y="83"/>
                    <a:pt x="453" y="83"/>
                  </a:cubicBezTo>
                  <a:cubicBezTo>
                    <a:pt x="432" y="72"/>
                    <a:pt x="432" y="72"/>
                    <a:pt x="432" y="72"/>
                  </a:cubicBezTo>
                  <a:cubicBezTo>
                    <a:pt x="436" y="22"/>
                    <a:pt x="436" y="22"/>
                    <a:pt x="436" y="22"/>
                  </a:cubicBezTo>
                  <a:cubicBezTo>
                    <a:pt x="414" y="13"/>
                    <a:pt x="414" y="13"/>
                    <a:pt x="414" y="13"/>
                  </a:cubicBezTo>
                  <a:cubicBezTo>
                    <a:pt x="387" y="56"/>
                    <a:pt x="387" y="56"/>
                    <a:pt x="387" y="56"/>
                  </a:cubicBezTo>
                  <a:cubicBezTo>
                    <a:pt x="364" y="52"/>
                    <a:pt x="364" y="52"/>
                    <a:pt x="364" y="52"/>
                  </a:cubicBezTo>
                  <a:cubicBezTo>
                    <a:pt x="355" y="2"/>
                    <a:pt x="355" y="2"/>
                    <a:pt x="355" y="2"/>
                  </a:cubicBezTo>
                  <a:cubicBezTo>
                    <a:pt x="331" y="0"/>
                    <a:pt x="331" y="0"/>
                    <a:pt x="331" y="0"/>
                  </a:cubicBezTo>
                  <a:cubicBezTo>
                    <a:pt x="316" y="48"/>
                    <a:pt x="316" y="48"/>
                    <a:pt x="316" y="48"/>
                  </a:cubicBezTo>
                  <a:cubicBezTo>
                    <a:pt x="293" y="50"/>
                    <a:pt x="293" y="50"/>
                    <a:pt x="293" y="50"/>
                  </a:cubicBezTo>
                  <a:cubicBezTo>
                    <a:pt x="271" y="4"/>
                    <a:pt x="271" y="4"/>
                    <a:pt x="271" y="4"/>
                  </a:cubicBezTo>
                  <a:cubicBezTo>
                    <a:pt x="248" y="8"/>
                    <a:pt x="248" y="8"/>
                    <a:pt x="248" y="8"/>
                  </a:cubicBezTo>
                  <a:cubicBezTo>
                    <a:pt x="246" y="59"/>
                    <a:pt x="246" y="59"/>
                    <a:pt x="246" y="59"/>
                  </a:cubicBezTo>
                  <a:cubicBezTo>
                    <a:pt x="224" y="67"/>
                    <a:pt x="224" y="67"/>
                    <a:pt x="224" y="67"/>
                  </a:cubicBezTo>
                  <a:cubicBezTo>
                    <a:pt x="191" y="28"/>
                    <a:pt x="191" y="28"/>
                    <a:pt x="191" y="28"/>
                  </a:cubicBezTo>
                  <a:cubicBezTo>
                    <a:pt x="169" y="38"/>
                    <a:pt x="169" y="38"/>
                    <a:pt x="169" y="38"/>
                  </a:cubicBezTo>
                  <a:cubicBezTo>
                    <a:pt x="181" y="87"/>
                    <a:pt x="181" y="87"/>
                    <a:pt x="181" y="87"/>
                  </a:cubicBezTo>
                  <a:cubicBezTo>
                    <a:pt x="161" y="101"/>
                    <a:pt x="161" y="101"/>
                    <a:pt x="161" y="101"/>
                  </a:cubicBezTo>
                  <a:cubicBezTo>
                    <a:pt x="120" y="71"/>
                    <a:pt x="120" y="71"/>
                    <a:pt x="120" y="71"/>
                  </a:cubicBezTo>
                  <a:cubicBezTo>
                    <a:pt x="101" y="86"/>
                    <a:pt x="101" y="86"/>
                    <a:pt x="101" y="86"/>
                  </a:cubicBezTo>
                  <a:cubicBezTo>
                    <a:pt x="125" y="131"/>
                    <a:pt x="125" y="131"/>
                    <a:pt x="125" y="131"/>
                  </a:cubicBezTo>
                  <a:cubicBezTo>
                    <a:pt x="110" y="149"/>
                    <a:pt x="110" y="149"/>
                    <a:pt x="110" y="149"/>
                  </a:cubicBezTo>
                  <a:cubicBezTo>
                    <a:pt x="62" y="132"/>
                    <a:pt x="62" y="132"/>
                    <a:pt x="62" y="132"/>
                  </a:cubicBezTo>
                  <a:cubicBezTo>
                    <a:pt x="48" y="151"/>
                    <a:pt x="48" y="151"/>
                    <a:pt x="48" y="151"/>
                  </a:cubicBezTo>
                  <a:cubicBezTo>
                    <a:pt x="83" y="188"/>
                    <a:pt x="83" y="188"/>
                    <a:pt x="83" y="188"/>
                  </a:cubicBezTo>
                  <a:cubicBezTo>
                    <a:pt x="72" y="210"/>
                    <a:pt x="72" y="210"/>
                    <a:pt x="72" y="210"/>
                  </a:cubicBezTo>
                  <a:cubicBezTo>
                    <a:pt x="22" y="206"/>
                    <a:pt x="22" y="206"/>
                    <a:pt x="22" y="206"/>
                  </a:cubicBezTo>
                  <a:cubicBezTo>
                    <a:pt x="13" y="228"/>
                    <a:pt x="13" y="228"/>
                    <a:pt x="13" y="228"/>
                  </a:cubicBezTo>
                  <a:cubicBezTo>
                    <a:pt x="56" y="254"/>
                    <a:pt x="56" y="254"/>
                    <a:pt x="56" y="254"/>
                  </a:cubicBezTo>
                  <a:cubicBezTo>
                    <a:pt x="52" y="278"/>
                    <a:pt x="52" y="278"/>
                    <a:pt x="52" y="278"/>
                  </a:cubicBezTo>
                  <a:cubicBezTo>
                    <a:pt x="2" y="287"/>
                    <a:pt x="2" y="287"/>
                    <a:pt x="2" y="287"/>
                  </a:cubicBezTo>
                  <a:cubicBezTo>
                    <a:pt x="0" y="311"/>
                    <a:pt x="0" y="311"/>
                    <a:pt x="0" y="311"/>
                  </a:cubicBezTo>
                  <a:cubicBezTo>
                    <a:pt x="48" y="325"/>
                    <a:pt x="48" y="325"/>
                    <a:pt x="48" y="325"/>
                  </a:cubicBezTo>
                  <a:cubicBezTo>
                    <a:pt x="50" y="349"/>
                    <a:pt x="50" y="349"/>
                    <a:pt x="50" y="349"/>
                  </a:cubicBezTo>
                  <a:cubicBezTo>
                    <a:pt x="4" y="370"/>
                    <a:pt x="4" y="370"/>
                    <a:pt x="4" y="370"/>
                  </a:cubicBezTo>
                  <a:cubicBezTo>
                    <a:pt x="8" y="394"/>
                    <a:pt x="8" y="394"/>
                    <a:pt x="8" y="394"/>
                  </a:cubicBezTo>
                  <a:cubicBezTo>
                    <a:pt x="59" y="396"/>
                    <a:pt x="59" y="396"/>
                    <a:pt x="59" y="396"/>
                  </a:cubicBezTo>
                  <a:cubicBezTo>
                    <a:pt x="67" y="418"/>
                    <a:pt x="67" y="418"/>
                    <a:pt x="67" y="418"/>
                  </a:cubicBezTo>
                  <a:cubicBezTo>
                    <a:pt x="28" y="451"/>
                    <a:pt x="28" y="451"/>
                    <a:pt x="28" y="451"/>
                  </a:cubicBezTo>
                  <a:cubicBezTo>
                    <a:pt x="38" y="473"/>
                    <a:pt x="38" y="473"/>
                    <a:pt x="38" y="473"/>
                  </a:cubicBezTo>
                  <a:cubicBezTo>
                    <a:pt x="87" y="461"/>
                    <a:pt x="87" y="461"/>
                    <a:pt x="87" y="461"/>
                  </a:cubicBezTo>
                  <a:cubicBezTo>
                    <a:pt x="101" y="481"/>
                    <a:pt x="101" y="481"/>
                    <a:pt x="101" y="481"/>
                  </a:cubicBezTo>
                  <a:cubicBezTo>
                    <a:pt x="71" y="522"/>
                    <a:pt x="71" y="522"/>
                    <a:pt x="71" y="522"/>
                  </a:cubicBezTo>
                  <a:cubicBezTo>
                    <a:pt x="87" y="541"/>
                    <a:pt x="87" y="541"/>
                    <a:pt x="87" y="541"/>
                  </a:cubicBezTo>
                  <a:cubicBezTo>
                    <a:pt x="131" y="517"/>
                    <a:pt x="131" y="517"/>
                    <a:pt x="131" y="517"/>
                  </a:cubicBezTo>
                  <a:cubicBezTo>
                    <a:pt x="149" y="532"/>
                    <a:pt x="149" y="532"/>
                    <a:pt x="149" y="532"/>
                  </a:cubicBezTo>
                  <a:cubicBezTo>
                    <a:pt x="132" y="580"/>
                    <a:pt x="132" y="580"/>
                    <a:pt x="132" y="580"/>
                  </a:cubicBezTo>
                  <a:cubicBezTo>
                    <a:pt x="152" y="594"/>
                    <a:pt x="152" y="594"/>
                    <a:pt x="152" y="594"/>
                  </a:cubicBezTo>
                  <a:cubicBezTo>
                    <a:pt x="188" y="559"/>
                    <a:pt x="188" y="559"/>
                    <a:pt x="188" y="559"/>
                  </a:cubicBezTo>
                  <a:cubicBezTo>
                    <a:pt x="210" y="569"/>
                    <a:pt x="210" y="569"/>
                    <a:pt x="210" y="569"/>
                  </a:cubicBezTo>
                  <a:lnTo>
                    <a:pt x="205" y="620"/>
                  </a:lnTo>
                  <a:close/>
                  <a:moveTo>
                    <a:pt x="231" y="525"/>
                  </a:moveTo>
                  <a:cubicBezTo>
                    <a:pt x="134" y="483"/>
                    <a:pt x="80" y="378"/>
                    <a:pt x="101" y="275"/>
                  </a:cubicBezTo>
                  <a:cubicBezTo>
                    <a:pt x="256" y="326"/>
                    <a:pt x="256" y="326"/>
                    <a:pt x="256" y="326"/>
                  </a:cubicBezTo>
                  <a:cubicBezTo>
                    <a:pt x="258" y="344"/>
                    <a:pt x="267" y="361"/>
                    <a:pt x="281" y="372"/>
                  </a:cubicBezTo>
                  <a:lnTo>
                    <a:pt x="231" y="525"/>
                  </a:lnTo>
                  <a:close/>
                  <a:moveTo>
                    <a:pt x="116" y="228"/>
                  </a:moveTo>
                  <a:cubicBezTo>
                    <a:pt x="160" y="131"/>
                    <a:pt x="266" y="78"/>
                    <a:pt x="370" y="101"/>
                  </a:cubicBezTo>
                  <a:cubicBezTo>
                    <a:pt x="320" y="255"/>
                    <a:pt x="320" y="255"/>
                    <a:pt x="320" y="255"/>
                  </a:cubicBezTo>
                  <a:cubicBezTo>
                    <a:pt x="301" y="255"/>
                    <a:pt x="283" y="264"/>
                    <a:pt x="270" y="279"/>
                  </a:cubicBezTo>
                  <a:lnTo>
                    <a:pt x="116" y="228"/>
                  </a:lnTo>
                  <a:close/>
                  <a:moveTo>
                    <a:pt x="417" y="117"/>
                  </a:moveTo>
                  <a:cubicBezTo>
                    <a:pt x="510" y="162"/>
                    <a:pt x="562" y="265"/>
                    <a:pt x="540" y="367"/>
                  </a:cubicBezTo>
                  <a:cubicBezTo>
                    <a:pt x="386" y="316"/>
                    <a:pt x="386" y="316"/>
                    <a:pt x="386" y="316"/>
                  </a:cubicBezTo>
                  <a:cubicBezTo>
                    <a:pt x="385" y="300"/>
                    <a:pt x="378" y="284"/>
                    <a:pt x="366" y="273"/>
                  </a:cubicBezTo>
                  <a:lnTo>
                    <a:pt x="417" y="117"/>
                  </a:lnTo>
                  <a:close/>
                  <a:moveTo>
                    <a:pt x="278" y="540"/>
                  </a:moveTo>
                  <a:cubicBezTo>
                    <a:pt x="329" y="385"/>
                    <a:pt x="329" y="385"/>
                    <a:pt x="329" y="385"/>
                  </a:cubicBezTo>
                  <a:cubicBezTo>
                    <a:pt x="345" y="383"/>
                    <a:pt x="359" y="375"/>
                    <a:pt x="370" y="363"/>
                  </a:cubicBezTo>
                  <a:cubicBezTo>
                    <a:pt x="525" y="414"/>
                    <a:pt x="525" y="414"/>
                    <a:pt x="525" y="414"/>
                  </a:cubicBezTo>
                  <a:cubicBezTo>
                    <a:pt x="482" y="507"/>
                    <a:pt x="379" y="560"/>
                    <a:pt x="278" y="540"/>
                  </a:cubicBezTo>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4" name="Freeform 530"/>
            <p:cNvSpPr>
              <a:spLocks noEditPoints="1"/>
            </p:cNvSpPr>
            <p:nvPr/>
          </p:nvSpPr>
          <p:spPr bwMode="auto">
            <a:xfrm>
              <a:off x="-1437532" y="148432"/>
              <a:ext cx="1907922" cy="1906665"/>
            </a:xfrm>
            <a:custGeom>
              <a:avLst/>
              <a:gdLst>
                <a:gd name="T0" fmla="*/ 228 w 642"/>
                <a:gd name="T1" fmla="*/ 629 h 642"/>
                <a:gd name="T2" fmla="*/ 278 w 642"/>
                <a:gd name="T3" fmla="*/ 590 h 642"/>
                <a:gd name="T4" fmla="*/ 311 w 642"/>
                <a:gd name="T5" fmla="*/ 642 h 642"/>
                <a:gd name="T6" fmla="*/ 349 w 642"/>
                <a:gd name="T7" fmla="*/ 592 h 642"/>
                <a:gd name="T8" fmla="*/ 394 w 642"/>
                <a:gd name="T9" fmla="*/ 634 h 642"/>
                <a:gd name="T10" fmla="*/ 418 w 642"/>
                <a:gd name="T11" fmla="*/ 575 h 642"/>
                <a:gd name="T12" fmla="*/ 473 w 642"/>
                <a:gd name="T13" fmla="*/ 604 h 642"/>
                <a:gd name="T14" fmla="*/ 481 w 642"/>
                <a:gd name="T15" fmla="*/ 541 h 642"/>
                <a:gd name="T16" fmla="*/ 541 w 642"/>
                <a:gd name="T17" fmla="*/ 555 h 642"/>
                <a:gd name="T18" fmla="*/ 532 w 642"/>
                <a:gd name="T19" fmla="*/ 493 h 642"/>
                <a:gd name="T20" fmla="*/ 594 w 642"/>
                <a:gd name="T21" fmla="*/ 490 h 642"/>
                <a:gd name="T22" fmla="*/ 569 w 642"/>
                <a:gd name="T23" fmla="*/ 432 h 642"/>
                <a:gd name="T24" fmla="*/ 629 w 642"/>
                <a:gd name="T25" fmla="*/ 414 h 642"/>
                <a:gd name="T26" fmla="*/ 590 w 642"/>
                <a:gd name="T27" fmla="*/ 364 h 642"/>
                <a:gd name="T28" fmla="*/ 642 w 642"/>
                <a:gd name="T29" fmla="*/ 331 h 642"/>
                <a:gd name="T30" fmla="*/ 592 w 642"/>
                <a:gd name="T31" fmla="*/ 293 h 642"/>
                <a:gd name="T32" fmla="*/ 634 w 642"/>
                <a:gd name="T33" fmla="*/ 247 h 642"/>
                <a:gd name="T34" fmla="*/ 575 w 642"/>
                <a:gd name="T35" fmla="*/ 224 h 642"/>
                <a:gd name="T36" fmla="*/ 604 w 642"/>
                <a:gd name="T37" fmla="*/ 169 h 642"/>
                <a:gd name="T38" fmla="*/ 541 w 642"/>
                <a:gd name="T39" fmla="*/ 161 h 642"/>
                <a:gd name="T40" fmla="*/ 555 w 642"/>
                <a:gd name="T41" fmla="*/ 101 h 642"/>
                <a:gd name="T42" fmla="*/ 492 w 642"/>
                <a:gd name="T43" fmla="*/ 110 h 642"/>
                <a:gd name="T44" fmla="*/ 490 w 642"/>
                <a:gd name="T45" fmla="*/ 48 h 642"/>
                <a:gd name="T46" fmla="*/ 432 w 642"/>
                <a:gd name="T47" fmla="*/ 72 h 642"/>
                <a:gd name="T48" fmla="*/ 414 w 642"/>
                <a:gd name="T49" fmla="*/ 13 h 642"/>
                <a:gd name="T50" fmla="*/ 364 w 642"/>
                <a:gd name="T51" fmla="*/ 52 h 642"/>
                <a:gd name="T52" fmla="*/ 331 w 642"/>
                <a:gd name="T53" fmla="*/ 0 h 642"/>
                <a:gd name="T54" fmla="*/ 293 w 642"/>
                <a:gd name="T55" fmla="*/ 50 h 642"/>
                <a:gd name="T56" fmla="*/ 248 w 642"/>
                <a:gd name="T57" fmla="*/ 8 h 642"/>
                <a:gd name="T58" fmla="*/ 224 w 642"/>
                <a:gd name="T59" fmla="*/ 67 h 642"/>
                <a:gd name="T60" fmla="*/ 169 w 642"/>
                <a:gd name="T61" fmla="*/ 38 h 642"/>
                <a:gd name="T62" fmla="*/ 161 w 642"/>
                <a:gd name="T63" fmla="*/ 101 h 642"/>
                <a:gd name="T64" fmla="*/ 101 w 642"/>
                <a:gd name="T65" fmla="*/ 86 h 642"/>
                <a:gd name="T66" fmla="*/ 110 w 642"/>
                <a:gd name="T67" fmla="*/ 149 h 642"/>
                <a:gd name="T68" fmla="*/ 48 w 642"/>
                <a:gd name="T69" fmla="*/ 151 h 642"/>
                <a:gd name="T70" fmla="*/ 72 w 642"/>
                <a:gd name="T71" fmla="*/ 210 h 642"/>
                <a:gd name="T72" fmla="*/ 13 w 642"/>
                <a:gd name="T73" fmla="*/ 228 h 642"/>
                <a:gd name="T74" fmla="*/ 52 w 642"/>
                <a:gd name="T75" fmla="*/ 278 h 642"/>
                <a:gd name="T76" fmla="*/ 0 w 642"/>
                <a:gd name="T77" fmla="*/ 311 h 642"/>
                <a:gd name="T78" fmla="*/ 50 w 642"/>
                <a:gd name="T79" fmla="*/ 349 h 642"/>
                <a:gd name="T80" fmla="*/ 8 w 642"/>
                <a:gd name="T81" fmla="*/ 394 h 642"/>
                <a:gd name="T82" fmla="*/ 67 w 642"/>
                <a:gd name="T83" fmla="*/ 418 h 642"/>
                <a:gd name="T84" fmla="*/ 38 w 642"/>
                <a:gd name="T85" fmla="*/ 473 h 642"/>
                <a:gd name="T86" fmla="*/ 101 w 642"/>
                <a:gd name="T87" fmla="*/ 481 h 642"/>
                <a:gd name="T88" fmla="*/ 87 w 642"/>
                <a:gd name="T89" fmla="*/ 541 h 642"/>
                <a:gd name="T90" fmla="*/ 149 w 642"/>
                <a:gd name="T91" fmla="*/ 532 h 642"/>
                <a:gd name="T92" fmla="*/ 152 w 642"/>
                <a:gd name="T93" fmla="*/ 594 h 642"/>
                <a:gd name="T94" fmla="*/ 210 w 642"/>
                <a:gd name="T95" fmla="*/ 569 h 642"/>
                <a:gd name="T96" fmla="*/ 231 w 642"/>
                <a:gd name="T97" fmla="*/ 525 h 642"/>
                <a:gd name="T98" fmla="*/ 256 w 642"/>
                <a:gd name="T99" fmla="*/ 326 h 642"/>
                <a:gd name="T100" fmla="*/ 231 w 642"/>
                <a:gd name="T101" fmla="*/ 525 h 642"/>
                <a:gd name="T102" fmla="*/ 370 w 642"/>
                <a:gd name="T103" fmla="*/ 101 h 642"/>
                <a:gd name="T104" fmla="*/ 270 w 642"/>
                <a:gd name="T105" fmla="*/ 279 h 642"/>
                <a:gd name="T106" fmla="*/ 417 w 642"/>
                <a:gd name="T107" fmla="*/ 117 h 642"/>
                <a:gd name="T108" fmla="*/ 386 w 642"/>
                <a:gd name="T109" fmla="*/ 316 h 642"/>
                <a:gd name="T110" fmla="*/ 417 w 642"/>
                <a:gd name="T111" fmla="*/ 117 h 642"/>
                <a:gd name="T112" fmla="*/ 329 w 642"/>
                <a:gd name="T113" fmla="*/ 385 h 642"/>
                <a:gd name="T114" fmla="*/ 525 w 642"/>
                <a:gd name="T115" fmla="*/ 414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42" h="642">
                  <a:moveTo>
                    <a:pt x="205" y="620"/>
                  </a:moveTo>
                  <a:cubicBezTo>
                    <a:pt x="228" y="629"/>
                    <a:pt x="228" y="629"/>
                    <a:pt x="228" y="629"/>
                  </a:cubicBezTo>
                  <a:cubicBezTo>
                    <a:pt x="255" y="585"/>
                    <a:pt x="255" y="585"/>
                    <a:pt x="255" y="585"/>
                  </a:cubicBezTo>
                  <a:cubicBezTo>
                    <a:pt x="278" y="590"/>
                    <a:pt x="278" y="590"/>
                    <a:pt x="278" y="590"/>
                  </a:cubicBezTo>
                  <a:cubicBezTo>
                    <a:pt x="287" y="640"/>
                    <a:pt x="287" y="640"/>
                    <a:pt x="287" y="640"/>
                  </a:cubicBezTo>
                  <a:cubicBezTo>
                    <a:pt x="311" y="642"/>
                    <a:pt x="311" y="642"/>
                    <a:pt x="311" y="642"/>
                  </a:cubicBezTo>
                  <a:cubicBezTo>
                    <a:pt x="325" y="593"/>
                    <a:pt x="325" y="593"/>
                    <a:pt x="325" y="593"/>
                  </a:cubicBezTo>
                  <a:cubicBezTo>
                    <a:pt x="349" y="592"/>
                    <a:pt x="349" y="592"/>
                    <a:pt x="349" y="592"/>
                  </a:cubicBezTo>
                  <a:cubicBezTo>
                    <a:pt x="371" y="638"/>
                    <a:pt x="371" y="638"/>
                    <a:pt x="371" y="638"/>
                  </a:cubicBezTo>
                  <a:cubicBezTo>
                    <a:pt x="394" y="634"/>
                    <a:pt x="394" y="634"/>
                    <a:pt x="394" y="634"/>
                  </a:cubicBezTo>
                  <a:cubicBezTo>
                    <a:pt x="396" y="583"/>
                    <a:pt x="396" y="583"/>
                    <a:pt x="396" y="583"/>
                  </a:cubicBezTo>
                  <a:cubicBezTo>
                    <a:pt x="418" y="575"/>
                    <a:pt x="418" y="575"/>
                    <a:pt x="418" y="575"/>
                  </a:cubicBezTo>
                  <a:cubicBezTo>
                    <a:pt x="451" y="614"/>
                    <a:pt x="451" y="614"/>
                    <a:pt x="451" y="614"/>
                  </a:cubicBezTo>
                  <a:cubicBezTo>
                    <a:pt x="473" y="604"/>
                    <a:pt x="473" y="604"/>
                    <a:pt x="473" y="604"/>
                  </a:cubicBezTo>
                  <a:cubicBezTo>
                    <a:pt x="461" y="555"/>
                    <a:pt x="461" y="555"/>
                    <a:pt x="461" y="555"/>
                  </a:cubicBezTo>
                  <a:cubicBezTo>
                    <a:pt x="481" y="541"/>
                    <a:pt x="481" y="541"/>
                    <a:pt x="481" y="541"/>
                  </a:cubicBezTo>
                  <a:cubicBezTo>
                    <a:pt x="522" y="570"/>
                    <a:pt x="522" y="570"/>
                    <a:pt x="522" y="570"/>
                  </a:cubicBezTo>
                  <a:cubicBezTo>
                    <a:pt x="541" y="555"/>
                    <a:pt x="541" y="555"/>
                    <a:pt x="541" y="555"/>
                  </a:cubicBezTo>
                  <a:cubicBezTo>
                    <a:pt x="517" y="511"/>
                    <a:pt x="517" y="511"/>
                    <a:pt x="517" y="511"/>
                  </a:cubicBezTo>
                  <a:cubicBezTo>
                    <a:pt x="532" y="493"/>
                    <a:pt x="532" y="493"/>
                    <a:pt x="532" y="493"/>
                  </a:cubicBezTo>
                  <a:cubicBezTo>
                    <a:pt x="580" y="510"/>
                    <a:pt x="580" y="510"/>
                    <a:pt x="580" y="510"/>
                  </a:cubicBezTo>
                  <a:cubicBezTo>
                    <a:pt x="594" y="490"/>
                    <a:pt x="594" y="490"/>
                    <a:pt x="594" y="490"/>
                  </a:cubicBezTo>
                  <a:cubicBezTo>
                    <a:pt x="559" y="453"/>
                    <a:pt x="559" y="453"/>
                    <a:pt x="559" y="453"/>
                  </a:cubicBezTo>
                  <a:cubicBezTo>
                    <a:pt x="569" y="432"/>
                    <a:pt x="569" y="432"/>
                    <a:pt x="569" y="432"/>
                  </a:cubicBezTo>
                  <a:cubicBezTo>
                    <a:pt x="620" y="436"/>
                    <a:pt x="620" y="436"/>
                    <a:pt x="620" y="436"/>
                  </a:cubicBezTo>
                  <a:cubicBezTo>
                    <a:pt x="629" y="414"/>
                    <a:pt x="629" y="414"/>
                    <a:pt x="629" y="414"/>
                  </a:cubicBezTo>
                  <a:cubicBezTo>
                    <a:pt x="585" y="387"/>
                    <a:pt x="585" y="387"/>
                    <a:pt x="585" y="387"/>
                  </a:cubicBezTo>
                  <a:cubicBezTo>
                    <a:pt x="590" y="364"/>
                    <a:pt x="590" y="364"/>
                    <a:pt x="590" y="364"/>
                  </a:cubicBezTo>
                  <a:cubicBezTo>
                    <a:pt x="640" y="355"/>
                    <a:pt x="640" y="355"/>
                    <a:pt x="640" y="355"/>
                  </a:cubicBezTo>
                  <a:cubicBezTo>
                    <a:pt x="642" y="331"/>
                    <a:pt x="642" y="331"/>
                    <a:pt x="642" y="331"/>
                  </a:cubicBezTo>
                  <a:cubicBezTo>
                    <a:pt x="593" y="317"/>
                    <a:pt x="593" y="317"/>
                    <a:pt x="593" y="317"/>
                  </a:cubicBezTo>
                  <a:cubicBezTo>
                    <a:pt x="592" y="293"/>
                    <a:pt x="592" y="293"/>
                    <a:pt x="592" y="293"/>
                  </a:cubicBezTo>
                  <a:cubicBezTo>
                    <a:pt x="638" y="271"/>
                    <a:pt x="638" y="271"/>
                    <a:pt x="638" y="271"/>
                  </a:cubicBezTo>
                  <a:cubicBezTo>
                    <a:pt x="634" y="247"/>
                    <a:pt x="634" y="247"/>
                    <a:pt x="634" y="247"/>
                  </a:cubicBezTo>
                  <a:cubicBezTo>
                    <a:pt x="583" y="246"/>
                    <a:pt x="583" y="246"/>
                    <a:pt x="583" y="246"/>
                  </a:cubicBezTo>
                  <a:cubicBezTo>
                    <a:pt x="575" y="224"/>
                    <a:pt x="575" y="224"/>
                    <a:pt x="575" y="224"/>
                  </a:cubicBezTo>
                  <a:cubicBezTo>
                    <a:pt x="614" y="191"/>
                    <a:pt x="614" y="191"/>
                    <a:pt x="614" y="191"/>
                  </a:cubicBezTo>
                  <a:cubicBezTo>
                    <a:pt x="604" y="169"/>
                    <a:pt x="604" y="169"/>
                    <a:pt x="604" y="169"/>
                  </a:cubicBezTo>
                  <a:cubicBezTo>
                    <a:pt x="555" y="181"/>
                    <a:pt x="555" y="181"/>
                    <a:pt x="555" y="181"/>
                  </a:cubicBezTo>
                  <a:cubicBezTo>
                    <a:pt x="541" y="161"/>
                    <a:pt x="541" y="161"/>
                    <a:pt x="541" y="161"/>
                  </a:cubicBezTo>
                  <a:cubicBezTo>
                    <a:pt x="570" y="120"/>
                    <a:pt x="570" y="120"/>
                    <a:pt x="570" y="120"/>
                  </a:cubicBezTo>
                  <a:cubicBezTo>
                    <a:pt x="555" y="101"/>
                    <a:pt x="555" y="101"/>
                    <a:pt x="555" y="101"/>
                  </a:cubicBezTo>
                  <a:cubicBezTo>
                    <a:pt x="511" y="125"/>
                    <a:pt x="511" y="125"/>
                    <a:pt x="511" y="125"/>
                  </a:cubicBezTo>
                  <a:cubicBezTo>
                    <a:pt x="492" y="110"/>
                    <a:pt x="492" y="110"/>
                    <a:pt x="492" y="110"/>
                  </a:cubicBezTo>
                  <a:cubicBezTo>
                    <a:pt x="510" y="62"/>
                    <a:pt x="510" y="62"/>
                    <a:pt x="510" y="62"/>
                  </a:cubicBezTo>
                  <a:cubicBezTo>
                    <a:pt x="490" y="48"/>
                    <a:pt x="490" y="48"/>
                    <a:pt x="490" y="48"/>
                  </a:cubicBezTo>
                  <a:cubicBezTo>
                    <a:pt x="453" y="83"/>
                    <a:pt x="453" y="83"/>
                    <a:pt x="453" y="83"/>
                  </a:cubicBezTo>
                  <a:cubicBezTo>
                    <a:pt x="432" y="72"/>
                    <a:pt x="432" y="72"/>
                    <a:pt x="432" y="72"/>
                  </a:cubicBezTo>
                  <a:cubicBezTo>
                    <a:pt x="436" y="22"/>
                    <a:pt x="436" y="22"/>
                    <a:pt x="436" y="22"/>
                  </a:cubicBezTo>
                  <a:cubicBezTo>
                    <a:pt x="414" y="13"/>
                    <a:pt x="414" y="13"/>
                    <a:pt x="414" y="13"/>
                  </a:cubicBezTo>
                  <a:cubicBezTo>
                    <a:pt x="387" y="56"/>
                    <a:pt x="387" y="56"/>
                    <a:pt x="387" y="56"/>
                  </a:cubicBezTo>
                  <a:cubicBezTo>
                    <a:pt x="364" y="52"/>
                    <a:pt x="364" y="52"/>
                    <a:pt x="364" y="52"/>
                  </a:cubicBezTo>
                  <a:cubicBezTo>
                    <a:pt x="355" y="2"/>
                    <a:pt x="355" y="2"/>
                    <a:pt x="355" y="2"/>
                  </a:cubicBezTo>
                  <a:cubicBezTo>
                    <a:pt x="331" y="0"/>
                    <a:pt x="331" y="0"/>
                    <a:pt x="331" y="0"/>
                  </a:cubicBezTo>
                  <a:cubicBezTo>
                    <a:pt x="316" y="48"/>
                    <a:pt x="316" y="48"/>
                    <a:pt x="316" y="48"/>
                  </a:cubicBezTo>
                  <a:cubicBezTo>
                    <a:pt x="293" y="50"/>
                    <a:pt x="293" y="50"/>
                    <a:pt x="293" y="50"/>
                  </a:cubicBezTo>
                  <a:cubicBezTo>
                    <a:pt x="271" y="4"/>
                    <a:pt x="271" y="4"/>
                    <a:pt x="271" y="4"/>
                  </a:cubicBezTo>
                  <a:cubicBezTo>
                    <a:pt x="248" y="8"/>
                    <a:pt x="248" y="8"/>
                    <a:pt x="248" y="8"/>
                  </a:cubicBezTo>
                  <a:cubicBezTo>
                    <a:pt x="246" y="59"/>
                    <a:pt x="246" y="59"/>
                    <a:pt x="246" y="59"/>
                  </a:cubicBezTo>
                  <a:cubicBezTo>
                    <a:pt x="224" y="67"/>
                    <a:pt x="224" y="67"/>
                    <a:pt x="224" y="67"/>
                  </a:cubicBezTo>
                  <a:cubicBezTo>
                    <a:pt x="191" y="28"/>
                    <a:pt x="191" y="28"/>
                    <a:pt x="191" y="28"/>
                  </a:cubicBezTo>
                  <a:cubicBezTo>
                    <a:pt x="169" y="38"/>
                    <a:pt x="169" y="38"/>
                    <a:pt x="169" y="38"/>
                  </a:cubicBezTo>
                  <a:cubicBezTo>
                    <a:pt x="181" y="87"/>
                    <a:pt x="181" y="87"/>
                    <a:pt x="181" y="87"/>
                  </a:cubicBezTo>
                  <a:cubicBezTo>
                    <a:pt x="161" y="101"/>
                    <a:pt x="161" y="101"/>
                    <a:pt x="161" y="101"/>
                  </a:cubicBezTo>
                  <a:cubicBezTo>
                    <a:pt x="120" y="71"/>
                    <a:pt x="120" y="71"/>
                    <a:pt x="120" y="71"/>
                  </a:cubicBezTo>
                  <a:cubicBezTo>
                    <a:pt x="101" y="86"/>
                    <a:pt x="101" y="86"/>
                    <a:pt x="101" y="86"/>
                  </a:cubicBezTo>
                  <a:cubicBezTo>
                    <a:pt x="125" y="131"/>
                    <a:pt x="125" y="131"/>
                    <a:pt x="125" y="131"/>
                  </a:cubicBezTo>
                  <a:cubicBezTo>
                    <a:pt x="110" y="149"/>
                    <a:pt x="110" y="149"/>
                    <a:pt x="110" y="149"/>
                  </a:cubicBezTo>
                  <a:cubicBezTo>
                    <a:pt x="62" y="132"/>
                    <a:pt x="62" y="132"/>
                    <a:pt x="62" y="132"/>
                  </a:cubicBezTo>
                  <a:cubicBezTo>
                    <a:pt x="48" y="151"/>
                    <a:pt x="48" y="151"/>
                    <a:pt x="48" y="151"/>
                  </a:cubicBezTo>
                  <a:cubicBezTo>
                    <a:pt x="83" y="188"/>
                    <a:pt x="83" y="188"/>
                    <a:pt x="83" y="188"/>
                  </a:cubicBezTo>
                  <a:cubicBezTo>
                    <a:pt x="72" y="210"/>
                    <a:pt x="72" y="210"/>
                    <a:pt x="72" y="210"/>
                  </a:cubicBezTo>
                  <a:cubicBezTo>
                    <a:pt x="22" y="206"/>
                    <a:pt x="22" y="206"/>
                    <a:pt x="22" y="206"/>
                  </a:cubicBezTo>
                  <a:cubicBezTo>
                    <a:pt x="13" y="228"/>
                    <a:pt x="13" y="228"/>
                    <a:pt x="13" y="228"/>
                  </a:cubicBezTo>
                  <a:cubicBezTo>
                    <a:pt x="56" y="254"/>
                    <a:pt x="56" y="254"/>
                    <a:pt x="56" y="254"/>
                  </a:cubicBezTo>
                  <a:cubicBezTo>
                    <a:pt x="52" y="278"/>
                    <a:pt x="52" y="278"/>
                    <a:pt x="52" y="278"/>
                  </a:cubicBezTo>
                  <a:cubicBezTo>
                    <a:pt x="2" y="287"/>
                    <a:pt x="2" y="287"/>
                    <a:pt x="2" y="287"/>
                  </a:cubicBezTo>
                  <a:cubicBezTo>
                    <a:pt x="0" y="311"/>
                    <a:pt x="0" y="311"/>
                    <a:pt x="0" y="311"/>
                  </a:cubicBezTo>
                  <a:cubicBezTo>
                    <a:pt x="48" y="325"/>
                    <a:pt x="48" y="325"/>
                    <a:pt x="48" y="325"/>
                  </a:cubicBezTo>
                  <a:cubicBezTo>
                    <a:pt x="50" y="349"/>
                    <a:pt x="50" y="349"/>
                    <a:pt x="50" y="349"/>
                  </a:cubicBezTo>
                  <a:cubicBezTo>
                    <a:pt x="4" y="370"/>
                    <a:pt x="4" y="370"/>
                    <a:pt x="4" y="370"/>
                  </a:cubicBezTo>
                  <a:cubicBezTo>
                    <a:pt x="8" y="394"/>
                    <a:pt x="8" y="394"/>
                    <a:pt x="8" y="394"/>
                  </a:cubicBezTo>
                  <a:cubicBezTo>
                    <a:pt x="59" y="396"/>
                    <a:pt x="59" y="396"/>
                    <a:pt x="59" y="396"/>
                  </a:cubicBezTo>
                  <a:cubicBezTo>
                    <a:pt x="67" y="418"/>
                    <a:pt x="67" y="418"/>
                    <a:pt x="67" y="418"/>
                  </a:cubicBezTo>
                  <a:cubicBezTo>
                    <a:pt x="28" y="451"/>
                    <a:pt x="28" y="451"/>
                    <a:pt x="28" y="451"/>
                  </a:cubicBezTo>
                  <a:cubicBezTo>
                    <a:pt x="38" y="473"/>
                    <a:pt x="38" y="473"/>
                    <a:pt x="38" y="473"/>
                  </a:cubicBezTo>
                  <a:cubicBezTo>
                    <a:pt x="87" y="461"/>
                    <a:pt x="87" y="461"/>
                    <a:pt x="87" y="461"/>
                  </a:cubicBezTo>
                  <a:cubicBezTo>
                    <a:pt x="101" y="481"/>
                    <a:pt x="101" y="481"/>
                    <a:pt x="101" y="481"/>
                  </a:cubicBezTo>
                  <a:cubicBezTo>
                    <a:pt x="71" y="522"/>
                    <a:pt x="71" y="522"/>
                    <a:pt x="71" y="522"/>
                  </a:cubicBezTo>
                  <a:cubicBezTo>
                    <a:pt x="87" y="541"/>
                    <a:pt x="87" y="541"/>
                    <a:pt x="87" y="541"/>
                  </a:cubicBezTo>
                  <a:cubicBezTo>
                    <a:pt x="131" y="517"/>
                    <a:pt x="131" y="517"/>
                    <a:pt x="131" y="517"/>
                  </a:cubicBezTo>
                  <a:cubicBezTo>
                    <a:pt x="149" y="532"/>
                    <a:pt x="149" y="532"/>
                    <a:pt x="149" y="532"/>
                  </a:cubicBezTo>
                  <a:cubicBezTo>
                    <a:pt x="132" y="580"/>
                    <a:pt x="132" y="580"/>
                    <a:pt x="132" y="580"/>
                  </a:cubicBezTo>
                  <a:cubicBezTo>
                    <a:pt x="152" y="594"/>
                    <a:pt x="152" y="594"/>
                    <a:pt x="152" y="594"/>
                  </a:cubicBezTo>
                  <a:cubicBezTo>
                    <a:pt x="188" y="559"/>
                    <a:pt x="188" y="559"/>
                    <a:pt x="188" y="559"/>
                  </a:cubicBezTo>
                  <a:cubicBezTo>
                    <a:pt x="210" y="569"/>
                    <a:pt x="210" y="569"/>
                    <a:pt x="210" y="569"/>
                  </a:cubicBezTo>
                  <a:lnTo>
                    <a:pt x="205" y="620"/>
                  </a:lnTo>
                  <a:close/>
                  <a:moveTo>
                    <a:pt x="231" y="525"/>
                  </a:moveTo>
                  <a:cubicBezTo>
                    <a:pt x="134" y="483"/>
                    <a:pt x="80" y="378"/>
                    <a:pt x="101" y="275"/>
                  </a:cubicBezTo>
                  <a:cubicBezTo>
                    <a:pt x="256" y="326"/>
                    <a:pt x="256" y="326"/>
                    <a:pt x="256" y="326"/>
                  </a:cubicBezTo>
                  <a:cubicBezTo>
                    <a:pt x="258" y="344"/>
                    <a:pt x="267" y="361"/>
                    <a:pt x="281" y="372"/>
                  </a:cubicBezTo>
                  <a:lnTo>
                    <a:pt x="231" y="525"/>
                  </a:lnTo>
                  <a:close/>
                  <a:moveTo>
                    <a:pt x="116" y="228"/>
                  </a:moveTo>
                  <a:cubicBezTo>
                    <a:pt x="160" y="131"/>
                    <a:pt x="266" y="78"/>
                    <a:pt x="370" y="101"/>
                  </a:cubicBezTo>
                  <a:cubicBezTo>
                    <a:pt x="320" y="255"/>
                    <a:pt x="320" y="255"/>
                    <a:pt x="320" y="255"/>
                  </a:cubicBezTo>
                  <a:cubicBezTo>
                    <a:pt x="301" y="255"/>
                    <a:pt x="283" y="264"/>
                    <a:pt x="270" y="279"/>
                  </a:cubicBezTo>
                  <a:lnTo>
                    <a:pt x="116" y="228"/>
                  </a:lnTo>
                  <a:close/>
                  <a:moveTo>
                    <a:pt x="417" y="117"/>
                  </a:moveTo>
                  <a:cubicBezTo>
                    <a:pt x="510" y="162"/>
                    <a:pt x="562" y="265"/>
                    <a:pt x="540" y="367"/>
                  </a:cubicBezTo>
                  <a:cubicBezTo>
                    <a:pt x="386" y="316"/>
                    <a:pt x="386" y="316"/>
                    <a:pt x="386" y="316"/>
                  </a:cubicBezTo>
                  <a:cubicBezTo>
                    <a:pt x="385" y="300"/>
                    <a:pt x="378" y="284"/>
                    <a:pt x="366" y="273"/>
                  </a:cubicBezTo>
                  <a:lnTo>
                    <a:pt x="417" y="117"/>
                  </a:lnTo>
                  <a:close/>
                  <a:moveTo>
                    <a:pt x="278" y="540"/>
                  </a:moveTo>
                  <a:cubicBezTo>
                    <a:pt x="329" y="385"/>
                    <a:pt x="329" y="385"/>
                    <a:pt x="329" y="385"/>
                  </a:cubicBezTo>
                  <a:cubicBezTo>
                    <a:pt x="345" y="383"/>
                    <a:pt x="359" y="375"/>
                    <a:pt x="370" y="363"/>
                  </a:cubicBezTo>
                  <a:cubicBezTo>
                    <a:pt x="525" y="414"/>
                    <a:pt x="525" y="414"/>
                    <a:pt x="525" y="414"/>
                  </a:cubicBezTo>
                  <a:cubicBezTo>
                    <a:pt x="482" y="507"/>
                    <a:pt x="379" y="560"/>
                    <a:pt x="278" y="540"/>
                  </a:cubicBezTo>
                  <a:close/>
                </a:path>
              </a:pathLst>
            </a:custGeom>
            <a:noFill/>
            <a:ln w="9"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nvGrpSpPr>
          <p:cNvPr id="2861" name="组合 2860"/>
          <p:cNvGrpSpPr/>
          <p:nvPr/>
        </p:nvGrpSpPr>
        <p:grpSpPr>
          <a:xfrm>
            <a:off x="737548" y="1560724"/>
            <a:ext cx="1313033" cy="1313033"/>
            <a:chOff x="56608" y="1369654"/>
            <a:chExt cx="1313033" cy="1313033"/>
          </a:xfrm>
        </p:grpSpPr>
        <p:sp>
          <p:nvSpPr>
            <p:cNvPr id="2121" name="Freeform 688"/>
            <p:cNvSpPr>
              <a:spLocks noEditPoints="1"/>
            </p:cNvSpPr>
            <p:nvPr/>
          </p:nvSpPr>
          <p:spPr bwMode="auto">
            <a:xfrm>
              <a:off x="56608" y="1369654"/>
              <a:ext cx="1313033" cy="1313033"/>
            </a:xfrm>
            <a:custGeom>
              <a:avLst/>
              <a:gdLst>
                <a:gd name="T0" fmla="*/ 416 w 442"/>
                <a:gd name="T1" fmla="*/ 329 h 442"/>
                <a:gd name="T2" fmla="*/ 387 w 442"/>
                <a:gd name="T3" fmla="*/ 273 h 442"/>
                <a:gd name="T4" fmla="*/ 442 w 442"/>
                <a:gd name="T5" fmla="*/ 246 h 442"/>
                <a:gd name="T6" fmla="*/ 394 w 442"/>
                <a:gd name="T7" fmla="*/ 205 h 442"/>
                <a:gd name="T8" fmla="*/ 435 w 442"/>
                <a:gd name="T9" fmla="*/ 159 h 442"/>
                <a:gd name="T10" fmla="*/ 375 w 442"/>
                <a:gd name="T11" fmla="*/ 140 h 442"/>
                <a:gd name="T12" fmla="*/ 395 w 442"/>
                <a:gd name="T13" fmla="*/ 82 h 442"/>
                <a:gd name="T14" fmla="*/ 332 w 442"/>
                <a:gd name="T15" fmla="*/ 87 h 442"/>
                <a:gd name="T16" fmla="*/ 328 w 442"/>
                <a:gd name="T17" fmla="*/ 26 h 442"/>
                <a:gd name="T18" fmla="*/ 273 w 442"/>
                <a:gd name="T19" fmla="*/ 54 h 442"/>
                <a:gd name="T20" fmla="*/ 246 w 442"/>
                <a:gd name="T21" fmla="*/ 0 h 442"/>
                <a:gd name="T22" fmla="*/ 205 w 442"/>
                <a:gd name="T23" fmla="*/ 47 h 442"/>
                <a:gd name="T24" fmla="*/ 159 w 442"/>
                <a:gd name="T25" fmla="*/ 7 h 442"/>
                <a:gd name="T26" fmla="*/ 140 w 442"/>
                <a:gd name="T27" fmla="*/ 67 h 442"/>
                <a:gd name="T28" fmla="*/ 82 w 442"/>
                <a:gd name="T29" fmla="*/ 47 h 442"/>
                <a:gd name="T30" fmla="*/ 87 w 442"/>
                <a:gd name="T31" fmla="*/ 109 h 442"/>
                <a:gd name="T32" fmla="*/ 26 w 442"/>
                <a:gd name="T33" fmla="*/ 114 h 442"/>
                <a:gd name="T34" fmla="*/ 54 w 442"/>
                <a:gd name="T35" fmla="*/ 169 h 442"/>
                <a:gd name="T36" fmla="*/ 0 w 442"/>
                <a:gd name="T37" fmla="*/ 196 h 442"/>
                <a:gd name="T38" fmla="*/ 47 w 442"/>
                <a:gd name="T39" fmla="*/ 237 h 442"/>
                <a:gd name="T40" fmla="*/ 7 w 442"/>
                <a:gd name="T41" fmla="*/ 283 h 442"/>
                <a:gd name="T42" fmla="*/ 66 w 442"/>
                <a:gd name="T43" fmla="*/ 302 h 442"/>
                <a:gd name="T44" fmla="*/ 47 w 442"/>
                <a:gd name="T45" fmla="*/ 360 h 442"/>
                <a:gd name="T46" fmla="*/ 109 w 442"/>
                <a:gd name="T47" fmla="*/ 355 h 442"/>
                <a:gd name="T48" fmla="*/ 113 w 442"/>
                <a:gd name="T49" fmla="*/ 416 h 442"/>
                <a:gd name="T50" fmla="*/ 169 w 442"/>
                <a:gd name="T51" fmla="*/ 388 h 442"/>
                <a:gd name="T52" fmla="*/ 196 w 442"/>
                <a:gd name="T53" fmla="*/ 442 h 442"/>
                <a:gd name="T54" fmla="*/ 237 w 442"/>
                <a:gd name="T55" fmla="*/ 395 h 442"/>
                <a:gd name="T56" fmla="*/ 283 w 442"/>
                <a:gd name="T57" fmla="*/ 435 h 442"/>
                <a:gd name="T58" fmla="*/ 302 w 442"/>
                <a:gd name="T59" fmla="*/ 376 h 442"/>
                <a:gd name="T60" fmla="*/ 360 w 442"/>
                <a:gd name="T61" fmla="*/ 395 h 442"/>
                <a:gd name="T62" fmla="*/ 355 w 442"/>
                <a:gd name="T63" fmla="*/ 333 h 442"/>
                <a:gd name="T64" fmla="*/ 175 w 442"/>
                <a:gd name="T65" fmla="*/ 341 h 442"/>
                <a:gd name="T66" fmla="*/ 261 w 442"/>
                <a:gd name="T67" fmla="*/ 272 h 442"/>
                <a:gd name="T68" fmla="*/ 175 w 442"/>
                <a:gd name="T69" fmla="*/ 341 h 442"/>
                <a:gd name="T70" fmla="*/ 102 w 442"/>
                <a:gd name="T71" fmla="*/ 171 h 442"/>
                <a:gd name="T72" fmla="*/ 168 w 442"/>
                <a:gd name="T73" fmla="*/ 259 h 442"/>
                <a:gd name="T74" fmla="*/ 130 w 442"/>
                <a:gd name="T75" fmla="*/ 130 h 442"/>
                <a:gd name="T76" fmla="*/ 233 w 442"/>
                <a:gd name="T77" fmla="*/ 157 h 442"/>
                <a:gd name="T78" fmla="*/ 130 w 442"/>
                <a:gd name="T79" fmla="*/ 130 h 442"/>
                <a:gd name="T80" fmla="*/ 285 w 442"/>
                <a:gd name="T81" fmla="*/ 229 h 442"/>
                <a:gd name="T82" fmla="*/ 309 w 442"/>
                <a:gd name="T83" fmla="*/ 129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42" h="442">
                  <a:moveTo>
                    <a:pt x="404" y="349"/>
                  </a:moveTo>
                  <a:cubicBezTo>
                    <a:pt x="416" y="329"/>
                    <a:pt x="416" y="329"/>
                    <a:pt x="416" y="329"/>
                  </a:cubicBezTo>
                  <a:cubicBezTo>
                    <a:pt x="379" y="294"/>
                    <a:pt x="379" y="294"/>
                    <a:pt x="379" y="294"/>
                  </a:cubicBezTo>
                  <a:cubicBezTo>
                    <a:pt x="387" y="273"/>
                    <a:pt x="387" y="273"/>
                    <a:pt x="387" y="273"/>
                  </a:cubicBezTo>
                  <a:cubicBezTo>
                    <a:pt x="439" y="269"/>
                    <a:pt x="439" y="269"/>
                    <a:pt x="439" y="269"/>
                  </a:cubicBezTo>
                  <a:cubicBezTo>
                    <a:pt x="442" y="246"/>
                    <a:pt x="442" y="246"/>
                    <a:pt x="442" y="246"/>
                  </a:cubicBezTo>
                  <a:cubicBezTo>
                    <a:pt x="395" y="228"/>
                    <a:pt x="395" y="228"/>
                    <a:pt x="395" y="228"/>
                  </a:cubicBezTo>
                  <a:cubicBezTo>
                    <a:pt x="394" y="205"/>
                    <a:pt x="394" y="205"/>
                    <a:pt x="394" y="205"/>
                  </a:cubicBezTo>
                  <a:cubicBezTo>
                    <a:pt x="441" y="182"/>
                    <a:pt x="441" y="182"/>
                    <a:pt x="441" y="182"/>
                  </a:cubicBezTo>
                  <a:cubicBezTo>
                    <a:pt x="435" y="159"/>
                    <a:pt x="435" y="159"/>
                    <a:pt x="435" y="159"/>
                  </a:cubicBezTo>
                  <a:cubicBezTo>
                    <a:pt x="384" y="161"/>
                    <a:pt x="384" y="161"/>
                    <a:pt x="384" y="161"/>
                  </a:cubicBezTo>
                  <a:cubicBezTo>
                    <a:pt x="375" y="140"/>
                    <a:pt x="375" y="140"/>
                    <a:pt x="375" y="140"/>
                  </a:cubicBezTo>
                  <a:cubicBezTo>
                    <a:pt x="409" y="100"/>
                    <a:pt x="409" y="100"/>
                    <a:pt x="409" y="100"/>
                  </a:cubicBezTo>
                  <a:cubicBezTo>
                    <a:pt x="395" y="82"/>
                    <a:pt x="395" y="82"/>
                    <a:pt x="395" y="82"/>
                  </a:cubicBezTo>
                  <a:cubicBezTo>
                    <a:pt x="349" y="103"/>
                    <a:pt x="349" y="103"/>
                    <a:pt x="349" y="103"/>
                  </a:cubicBezTo>
                  <a:cubicBezTo>
                    <a:pt x="332" y="87"/>
                    <a:pt x="332" y="87"/>
                    <a:pt x="332" y="87"/>
                  </a:cubicBezTo>
                  <a:cubicBezTo>
                    <a:pt x="349" y="37"/>
                    <a:pt x="349" y="37"/>
                    <a:pt x="349" y="37"/>
                  </a:cubicBezTo>
                  <a:cubicBezTo>
                    <a:pt x="328" y="26"/>
                    <a:pt x="328" y="26"/>
                    <a:pt x="328" y="26"/>
                  </a:cubicBezTo>
                  <a:cubicBezTo>
                    <a:pt x="294" y="63"/>
                    <a:pt x="294" y="63"/>
                    <a:pt x="294" y="63"/>
                  </a:cubicBezTo>
                  <a:cubicBezTo>
                    <a:pt x="273" y="54"/>
                    <a:pt x="273" y="54"/>
                    <a:pt x="273" y="54"/>
                  </a:cubicBezTo>
                  <a:cubicBezTo>
                    <a:pt x="269" y="2"/>
                    <a:pt x="269" y="2"/>
                    <a:pt x="269" y="2"/>
                  </a:cubicBezTo>
                  <a:cubicBezTo>
                    <a:pt x="246" y="0"/>
                    <a:pt x="246" y="0"/>
                    <a:pt x="246" y="0"/>
                  </a:cubicBezTo>
                  <a:cubicBezTo>
                    <a:pt x="228" y="47"/>
                    <a:pt x="228" y="47"/>
                    <a:pt x="228" y="47"/>
                  </a:cubicBezTo>
                  <a:cubicBezTo>
                    <a:pt x="205" y="47"/>
                    <a:pt x="205" y="47"/>
                    <a:pt x="205" y="47"/>
                  </a:cubicBezTo>
                  <a:cubicBezTo>
                    <a:pt x="181" y="1"/>
                    <a:pt x="181" y="1"/>
                    <a:pt x="181" y="1"/>
                  </a:cubicBezTo>
                  <a:cubicBezTo>
                    <a:pt x="159" y="7"/>
                    <a:pt x="159" y="7"/>
                    <a:pt x="159" y="7"/>
                  </a:cubicBezTo>
                  <a:cubicBezTo>
                    <a:pt x="161" y="58"/>
                    <a:pt x="161" y="58"/>
                    <a:pt x="161" y="58"/>
                  </a:cubicBezTo>
                  <a:cubicBezTo>
                    <a:pt x="140" y="67"/>
                    <a:pt x="140" y="67"/>
                    <a:pt x="140" y="67"/>
                  </a:cubicBezTo>
                  <a:cubicBezTo>
                    <a:pt x="100" y="33"/>
                    <a:pt x="100" y="33"/>
                    <a:pt x="100" y="33"/>
                  </a:cubicBezTo>
                  <a:cubicBezTo>
                    <a:pt x="82" y="47"/>
                    <a:pt x="82" y="47"/>
                    <a:pt x="82" y="47"/>
                  </a:cubicBezTo>
                  <a:cubicBezTo>
                    <a:pt x="103" y="93"/>
                    <a:pt x="103" y="93"/>
                    <a:pt x="103" y="93"/>
                  </a:cubicBezTo>
                  <a:cubicBezTo>
                    <a:pt x="87" y="109"/>
                    <a:pt x="87" y="109"/>
                    <a:pt x="87" y="109"/>
                  </a:cubicBezTo>
                  <a:cubicBezTo>
                    <a:pt x="37" y="93"/>
                    <a:pt x="37" y="93"/>
                    <a:pt x="37" y="93"/>
                  </a:cubicBezTo>
                  <a:cubicBezTo>
                    <a:pt x="26" y="114"/>
                    <a:pt x="26" y="114"/>
                    <a:pt x="26" y="114"/>
                  </a:cubicBezTo>
                  <a:cubicBezTo>
                    <a:pt x="63" y="148"/>
                    <a:pt x="63" y="148"/>
                    <a:pt x="63" y="148"/>
                  </a:cubicBezTo>
                  <a:cubicBezTo>
                    <a:pt x="54" y="169"/>
                    <a:pt x="54" y="169"/>
                    <a:pt x="54" y="169"/>
                  </a:cubicBezTo>
                  <a:cubicBezTo>
                    <a:pt x="2" y="173"/>
                    <a:pt x="2" y="173"/>
                    <a:pt x="2" y="173"/>
                  </a:cubicBezTo>
                  <a:cubicBezTo>
                    <a:pt x="0" y="196"/>
                    <a:pt x="0" y="196"/>
                    <a:pt x="0" y="196"/>
                  </a:cubicBezTo>
                  <a:cubicBezTo>
                    <a:pt x="47" y="214"/>
                    <a:pt x="47" y="214"/>
                    <a:pt x="47" y="214"/>
                  </a:cubicBezTo>
                  <a:cubicBezTo>
                    <a:pt x="47" y="237"/>
                    <a:pt x="47" y="237"/>
                    <a:pt x="47" y="237"/>
                  </a:cubicBezTo>
                  <a:cubicBezTo>
                    <a:pt x="1" y="261"/>
                    <a:pt x="1" y="261"/>
                    <a:pt x="1" y="261"/>
                  </a:cubicBezTo>
                  <a:cubicBezTo>
                    <a:pt x="7" y="283"/>
                    <a:pt x="7" y="283"/>
                    <a:pt x="7" y="283"/>
                  </a:cubicBezTo>
                  <a:cubicBezTo>
                    <a:pt x="57" y="281"/>
                    <a:pt x="57" y="281"/>
                    <a:pt x="57" y="281"/>
                  </a:cubicBezTo>
                  <a:cubicBezTo>
                    <a:pt x="66" y="302"/>
                    <a:pt x="66" y="302"/>
                    <a:pt x="66" y="302"/>
                  </a:cubicBezTo>
                  <a:cubicBezTo>
                    <a:pt x="33" y="342"/>
                    <a:pt x="33" y="342"/>
                    <a:pt x="33" y="342"/>
                  </a:cubicBezTo>
                  <a:cubicBezTo>
                    <a:pt x="47" y="360"/>
                    <a:pt x="47" y="360"/>
                    <a:pt x="47" y="360"/>
                  </a:cubicBezTo>
                  <a:cubicBezTo>
                    <a:pt x="93" y="339"/>
                    <a:pt x="93" y="339"/>
                    <a:pt x="93" y="339"/>
                  </a:cubicBezTo>
                  <a:cubicBezTo>
                    <a:pt x="109" y="355"/>
                    <a:pt x="109" y="355"/>
                    <a:pt x="109" y="355"/>
                  </a:cubicBezTo>
                  <a:cubicBezTo>
                    <a:pt x="93" y="405"/>
                    <a:pt x="93" y="405"/>
                    <a:pt x="93" y="405"/>
                  </a:cubicBezTo>
                  <a:cubicBezTo>
                    <a:pt x="113" y="416"/>
                    <a:pt x="113" y="416"/>
                    <a:pt x="113" y="416"/>
                  </a:cubicBezTo>
                  <a:cubicBezTo>
                    <a:pt x="148" y="379"/>
                    <a:pt x="148" y="379"/>
                    <a:pt x="148" y="379"/>
                  </a:cubicBezTo>
                  <a:cubicBezTo>
                    <a:pt x="169" y="388"/>
                    <a:pt x="169" y="388"/>
                    <a:pt x="169" y="388"/>
                  </a:cubicBezTo>
                  <a:cubicBezTo>
                    <a:pt x="173" y="440"/>
                    <a:pt x="173" y="440"/>
                    <a:pt x="173" y="440"/>
                  </a:cubicBezTo>
                  <a:cubicBezTo>
                    <a:pt x="196" y="442"/>
                    <a:pt x="196" y="442"/>
                    <a:pt x="196" y="442"/>
                  </a:cubicBezTo>
                  <a:cubicBezTo>
                    <a:pt x="214" y="395"/>
                    <a:pt x="214" y="395"/>
                    <a:pt x="214" y="395"/>
                  </a:cubicBezTo>
                  <a:cubicBezTo>
                    <a:pt x="237" y="395"/>
                    <a:pt x="237" y="395"/>
                    <a:pt x="237" y="395"/>
                  </a:cubicBezTo>
                  <a:cubicBezTo>
                    <a:pt x="261" y="442"/>
                    <a:pt x="261" y="442"/>
                    <a:pt x="261" y="442"/>
                  </a:cubicBezTo>
                  <a:cubicBezTo>
                    <a:pt x="283" y="435"/>
                    <a:pt x="283" y="435"/>
                    <a:pt x="283" y="435"/>
                  </a:cubicBezTo>
                  <a:cubicBezTo>
                    <a:pt x="281" y="385"/>
                    <a:pt x="281" y="385"/>
                    <a:pt x="281" y="385"/>
                  </a:cubicBezTo>
                  <a:cubicBezTo>
                    <a:pt x="302" y="376"/>
                    <a:pt x="302" y="376"/>
                    <a:pt x="302" y="376"/>
                  </a:cubicBezTo>
                  <a:cubicBezTo>
                    <a:pt x="342" y="410"/>
                    <a:pt x="342" y="410"/>
                    <a:pt x="342" y="410"/>
                  </a:cubicBezTo>
                  <a:cubicBezTo>
                    <a:pt x="360" y="395"/>
                    <a:pt x="360" y="395"/>
                    <a:pt x="360" y="395"/>
                  </a:cubicBezTo>
                  <a:cubicBezTo>
                    <a:pt x="339" y="349"/>
                    <a:pt x="339" y="349"/>
                    <a:pt x="339" y="349"/>
                  </a:cubicBezTo>
                  <a:cubicBezTo>
                    <a:pt x="355" y="333"/>
                    <a:pt x="355" y="333"/>
                    <a:pt x="355" y="333"/>
                  </a:cubicBezTo>
                  <a:lnTo>
                    <a:pt x="404" y="349"/>
                  </a:lnTo>
                  <a:close/>
                  <a:moveTo>
                    <a:pt x="175" y="341"/>
                  </a:moveTo>
                  <a:cubicBezTo>
                    <a:pt x="210" y="285"/>
                    <a:pt x="210" y="285"/>
                    <a:pt x="210" y="285"/>
                  </a:cubicBezTo>
                  <a:cubicBezTo>
                    <a:pt x="228" y="288"/>
                    <a:pt x="246" y="283"/>
                    <a:pt x="261" y="272"/>
                  </a:cubicBezTo>
                  <a:cubicBezTo>
                    <a:pt x="315" y="307"/>
                    <a:pt x="315" y="307"/>
                    <a:pt x="315" y="307"/>
                  </a:cubicBezTo>
                  <a:cubicBezTo>
                    <a:pt x="280" y="346"/>
                    <a:pt x="224" y="359"/>
                    <a:pt x="175" y="341"/>
                  </a:cubicBezTo>
                  <a:moveTo>
                    <a:pt x="133" y="315"/>
                  </a:moveTo>
                  <a:cubicBezTo>
                    <a:pt x="94" y="278"/>
                    <a:pt x="81" y="221"/>
                    <a:pt x="102" y="171"/>
                  </a:cubicBezTo>
                  <a:cubicBezTo>
                    <a:pt x="157" y="206"/>
                    <a:pt x="157" y="206"/>
                    <a:pt x="157" y="206"/>
                  </a:cubicBezTo>
                  <a:cubicBezTo>
                    <a:pt x="152" y="225"/>
                    <a:pt x="156" y="244"/>
                    <a:pt x="168" y="259"/>
                  </a:cubicBezTo>
                  <a:lnTo>
                    <a:pt x="133" y="315"/>
                  </a:lnTo>
                  <a:close/>
                  <a:moveTo>
                    <a:pt x="130" y="130"/>
                  </a:moveTo>
                  <a:cubicBezTo>
                    <a:pt x="166" y="94"/>
                    <a:pt x="220" y="83"/>
                    <a:pt x="267" y="102"/>
                  </a:cubicBezTo>
                  <a:cubicBezTo>
                    <a:pt x="233" y="157"/>
                    <a:pt x="233" y="157"/>
                    <a:pt x="233" y="157"/>
                  </a:cubicBezTo>
                  <a:cubicBezTo>
                    <a:pt x="216" y="154"/>
                    <a:pt x="200" y="157"/>
                    <a:pt x="186" y="166"/>
                  </a:cubicBezTo>
                  <a:lnTo>
                    <a:pt x="130" y="130"/>
                  </a:lnTo>
                  <a:close/>
                  <a:moveTo>
                    <a:pt x="341" y="264"/>
                  </a:moveTo>
                  <a:cubicBezTo>
                    <a:pt x="285" y="229"/>
                    <a:pt x="285" y="229"/>
                    <a:pt x="285" y="229"/>
                  </a:cubicBezTo>
                  <a:cubicBezTo>
                    <a:pt x="287" y="213"/>
                    <a:pt x="283" y="197"/>
                    <a:pt x="274" y="184"/>
                  </a:cubicBezTo>
                  <a:cubicBezTo>
                    <a:pt x="309" y="129"/>
                    <a:pt x="309" y="129"/>
                    <a:pt x="309" y="129"/>
                  </a:cubicBezTo>
                  <a:cubicBezTo>
                    <a:pt x="345" y="164"/>
                    <a:pt x="357" y="217"/>
                    <a:pt x="341" y="264"/>
                  </a:cubicBezTo>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22" name="Freeform 689"/>
            <p:cNvSpPr>
              <a:spLocks noEditPoints="1"/>
            </p:cNvSpPr>
            <p:nvPr/>
          </p:nvSpPr>
          <p:spPr bwMode="auto">
            <a:xfrm>
              <a:off x="56608" y="1369654"/>
              <a:ext cx="1313033" cy="1313033"/>
            </a:xfrm>
            <a:custGeom>
              <a:avLst/>
              <a:gdLst>
                <a:gd name="T0" fmla="*/ 416 w 442"/>
                <a:gd name="T1" fmla="*/ 329 h 442"/>
                <a:gd name="T2" fmla="*/ 387 w 442"/>
                <a:gd name="T3" fmla="*/ 273 h 442"/>
                <a:gd name="T4" fmla="*/ 442 w 442"/>
                <a:gd name="T5" fmla="*/ 246 h 442"/>
                <a:gd name="T6" fmla="*/ 394 w 442"/>
                <a:gd name="T7" fmla="*/ 205 h 442"/>
                <a:gd name="T8" fmla="*/ 435 w 442"/>
                <a:gd name="T9" fmla="*/ 159 h 442"/>
                <a:gd name="T10" fmla="*/ 375 w 442"/>
                <a:gd name="T11" fmla="*/ 140 h 442"/>
                <a:gd name="T12" fmla="*/ 395 w 442"/>
                <a:gd name="T13" fmla="*/ 82 h 442"/>
                <a:gd name="T14" fmla="*/ 332 w 442"/>
                <a:gd name="T15" fmla="*/ 87 h 442"/>
                <a:gd name="T16" fmla="*/ 328 w 442"/>
                <a:gd name="T17" fmla="*/ 26 h 442"/>
                <a:gd name="T18" fmla="*/ 273 w 442"/>
                <a:gd name="T19" fmla="*/ 54 h 442"/>
                <a:gd name="T20" fmla="*/ 246 w 442"/>
                <a:gd name="T21" fmla="*/ 0 h 442"/>
                <a:gd name="T22" fmla="*/ 205 w 442"/>
                <a:gd name="T23" fmla="*/ 47 h 442"/>
                <a:gd name="T24" fmla="*/ 159 w 442"/>
                <a:gd name="T25" fmla="*/ 7 h 442"/>
                <a:gd name="T26" fmla="*/ 140 w 442"/>
                <a:gd name="T27" fmla="*/ 67 h 442"/>
                <a:gd name="T28" fmla="*/ 82 w 442"/>
                <a:gd name="T29" fmla="*/ 47 h 442"/>
                <a:gd name="T30" fmla="*/ 87 w 442"/>
                <a:gd name="T31" fmla="*/ 109 h 442"/>
                <a:gd name="T32" fmla="*/ 26 w 442"/>
                <a:gd name="T33" fmla="*/ 114 h 442"/>
                <a:gd name="T34" fmla="*/ 54 w 442"/>
                <a:gd name="T35" fmla="*/ 169 h 442"/>
                <a:gd name="T36" fmla="*/ 0 w 442"/>
                <a:gd name="T37" fmla="*/ 196 h 442"/>
                <a:gd name="T38" fmla="*/ 47 w 442"/>
                <a:gd name="T39" fmla="*/ 237 h 442"/>
                <a:gd name="T40" fmla="*/ 7 w 442"/>
                <a:gd name="T41" fmla="*/ 283 h 442"/>
                <a:gd name="T42" fmla="*/ 66 w 442"/>
                <a:gd name="T43" fmla="*/ 302 h 442"/>
                <a:gd name="T44" fmla="*/ 47 w 442"/>
                <a:gd name="T45" fmla="*/ 360 h 442"/>
                <a:gd name="T46" fmla="*/ 109 w 442"/>
                <a:gd name="T47" fmla="*/ 355 h 442"/>
                <a:gd name="T48" fmla="*/ 113 w 442"/>
                <a:gd name="T49" fmla="*/ 416 h 442"/>
                <a:gd name="T50" fmla="*/ 169 w 442"/>
                <a:gd name="T51" fmla="*/ 388 h 442"/>
                <a:gd name="T52" fmla="*/ 196 w 442"/>
                <a:gd name="T53" fmla="*/ 442 h 442"/>
                <a:gd name="T54" fmla="*/ 237 w 442"/>
                <a:gd name="T55" fmla="*/ 395 h 442"/>
                <a:gd name="T56" fmla="*/ 283 w 442"/>
                <a:gd name="T57" fmla="*/ 435 h 442"/>
                <a:gd name="T58" fmla="*/ 302 w 442"/>
                <a:gd name="T59" fmla="*/ 376 h 442"/>
                <a:gd name="T60" fmla="*/ 360 w 442"/>
                <a:gd name="T61" fmla="*/ 395 h 442"/>
                <a:gd name="T62" fmla="*/ 355 w 442"/>
                <a:gd name="T63" fmla="*/ 333 h 442"/>
                <a:gd name="T64" fmla="*/ 175 w 442"/>
                <a:gd name="T65" fmla="*/ 341 h 442"/>
                <a:gd name="T66" fmla="*/ 261 w 442"/>
                <a:gd name="T67" fmla="*/ 272 h 442"/>
                <a:gd name="T68" fmla="*/ 175 w 442"/>
                <a:gd name="T69" fmla="*/ 341 h 442"/>
                <a:gd name="T70" fmla="*/ 102 w 442"/>
                <a:gd name="T71" fmla="*/ 171 h 442"/>
                <a:gd name="T72" fmla="*/ 168 w 442"/>
                <a:gd name="T73" fmla="*/ 259 h 442"/>
                <a:gd name="T74" fmla="*/ 130 w 442"/>
                <a:gd name="T75" fmla="*/ 130 h 442"/>
                <a:gd name="T76" fmla="*/ 233 w 442"/>
                <a:gd name="T77" fmla="*/ 157 h 442"/>
                <a:gd name="T78" fmla="*/ 130 w 442"/>
                <a:gd name="T79" fmla="*/ 130 h 442"/>
                <a:gd name="T80" fmla="*/ 285 w 442"/>
                <a:gd name="T81" fmla="*/ 229 h 442"/>
                <a:gd name="T82" fmla="*/ 309 w 442"/>
                <a:gd name="T83" fmla="*/ 129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42" h="442">
                  <a:moveTo>
                    <a:pt x="404" y="349"/>
                  </a:moveTo>
                  <a:cubicBezTo>
                    <a:pt x="416" y="329"/>
                    <a:pt x="416" y="329"/>
                    <a:pt x="416" y="329"/>
                  </a:cubicBezTo>
                  <a:cubicBezTo>
                    <a:pt x="379" y="294"/>
                    <a:pt x="379" y="294"/>
                    <a:pt x="379" y="294"/>
                  </a:cubicBezTo>
                  <a:cubicBezTo>
                    <a:pt x="387" y="273"/>
                    <a:pt x="387" y="273"/>
                    <a:pt x="387" y="273"/>
                  </a:cubicBezTo>
                  <a:cubicBezTo>
                    <a:pt x="439" y="269"/>
                    <a:pt x="439" y="269"/>
                    <a:pt x="439" y="269"/>
                  </a:cubicBezTo>
                  <a:cubicBezTo>
                    <a:pt x="442" y="246"/>
                    <a:pt x="442" y="246"/>
                    <a:pt x="442" y="246"/>
                  </a:cubicBezTo>
                  <a:cubicBezTo>
                    <a:pt x="395" y="228"/>
                    <a:pt x="395" y="228"/>
                    <a:pt x="395" y="228"/>
                  </a:cubicBezTo>
                  <a:cubicBezTo>
                    <a:pt x="394" y="205"/>
                    <a:pt x="394" y="205"/>
                    <a:pt x="394" y="205"/>
                  </a:cubicBezTo>
                  <a:cubicBezTo>
                    <a:pt x="441" y="182"/>
                    <a:pt x="441" y="182"/>
                    <a:pt x="441" y="182"/>
                  </a:cubicBezTo>
                  <a:cubicBezTo>
                    <a:pt x="435" y="159"/>
                    <a:pt x="435" y="159"/>
                    <a:pt x="435" y="159"/>
                  </a:cubicBezTo>
                  <a:cubicBezTo>
                    <a:pt x="384" y="161"/>
                    <a:pt x="384" y="161"/>
                    <a:pt x="384" y="161"/>
                  </a:cubicBezTo>
                  <a:cubicBezTo>
                    <a:pt x="375" y="140"/>
                    <a:pt x="375" y="140"/>
                    <a:pt x="375" y="140"/>
                  </a:cubicBezTo>
                  <a:cubicBezTo>
                    <a:pt x="409" y="100"/>
                    <a:pt x="409" y="100"/>
                    <a:pt x="409" y="100"/>
                  </a:cubicBezTo>
                  <a:cubicBezTo>
                    <a:pt x="395" y="82"/>
                    <a:pt x="395" y="82"/>
                    <a:pt x="395" y="82"/>
                  </a:cubicBezTo>
                  <a:cubicBezTo>
                    <a:pt x="349" y="103"/>
                    <a:pt x="349" y="103"/>
                    <a:pt x="349" y="103"/>
                  </a:cubicBezTo>
                  <a:cubicBezTo>
                    <a:pt x="332" y="87"/>
                    <a:pt x="332" y="87"/>
                    <a:pt x="332" y="87"/>
                  </a:cubicBezTo>
                  <a:cubicBezTo>
                    <a:pt x="349" y="37"/>
                    <a:pt x="349" y="37"/>
                    <a:pt x="349" y="37"/>
                  </a:cubicBezTo>
                  <a:cubicBezTo>
                    <a:pt x="328" y="26"/>
                    <a:pt x="328" y="26"/>
                    <a:pt x="328" y="26"/>
                  </a:cubicBezTo>
                  <a:cubicBezTo>
                    <a:pt x="294" y="63"/>
                    <a:pt x="294" y="63"/>
                    <a:pt x="294" y="63"/>
                  </a:cubicBezTo>
                  <a:cubicBezTo>
                    <a:pt x="273" y="54"/>
                    <a:pt x="273" y="54"/>
                    <a:pt x="273" y="54"/>
                  </a:cubicBezTo>
                  <a:cubicBezTo>
                    <a:pt x="269" y="2"/>
                    <a:pt x="269" y="2"/>
                    <a:pt x="269" y="2"/>
                  </a:cubicBezTo>
                  <a:cubicBezTo>
                    <a:pt x="246" y="0"/>
                    <a:pt x="246" y="0"/>
                    <a:pt x="246" y="0"/>
                  </a:cubicBezTo>
                  <a:cubicBezTo>
                    <a:pt x="228" y="47"/>
                    <a:pt x="228" y="47"/>
                    <a:pt x="228" y="47"/>
                  </a:cubicBezTo>
                  <a:cubicBezTo>
                    <a:pt x="205" y="47"/>
                    <a:pt x="205" y="47"/>
                    <a:pt x="205" y="47"/>
                  </a:cubicBezTo>
                  <a:cubicBezTo>
                    <a:pt x="181" y="1"/>
                    <a:pt x="181" y="1"/>
                    <a:pt x="181" y="1"/>
                  </a:cubicBezTo>
                  <a:cubicBezTo>
                    <a:pt x="159" y="7"/>
                    <a:pt x="159" y="7"/>
                    <a:pt x="159" y="7"/>
                  </a:cubicBezTo>
                  <a:cubicBezTo>
                    <a:pt x="161" y="58"/>
                    <a:pt x="161" y="58"/>
                    <a:pt x="161" y="58"/>
                  </a:cubicBezTo>
                  <a:cubicBezTo>
                    <a:pt x="140" y="67"/>
                    <a:pt x="140" y="67"/>
                    <a:pt x="140" y="67"/>
                  </a:cubicBezTo>
                  <a:cubicBezTo>
                    <a:pt x="100" y="33"/>
                    <a:pt x="100" y="33"/>
                    <a:pt x="100" y="33"/>
                  </a:cubicBezTo>
                  <a:cubicBezTo>
                    <a:pt x="82" y="47"/>
                    <a:pt x="82" y="47"/>
                    <a:pt x="82" y="47"/>
                  </a:cubicBezTo>
                  <a:cubicBezTo>
                    <a:pt x="103" y="93"/>
                    <a:pt x="103" y="93"/>
                    <a:pt x="103" y="93"/>
                  </a:cubicBezTo>
                  <a:cubicBezTo>
                    <a:pt x="87" y="109"/>
                    <a:pt x="87" y="109"/>
                    <a:pt x="87" y="109"/>
                  </a:cubicBezTo>
                  <a:cubicBezTo>
                    <a:pt x="37" y="93"/>
                    <a:pt x="37" y="93"/>
                    <a:pt x="37" y="93"/>
                  </a:cubicBezTo>
                  <a:cubicBezTo>
                    <a:pt x="26" y="114"/>
                    <a:pt x="26" y="114"/>
                    <a:pt x="26" y="114"/>
                  </a:cubicBezTo>
                  <a:cubicBezTo>
                    <a:pt x="63" y="148"/>
                    <a:pt x="63" y="148"/>
                    <a:pt x="63" y="148"/>
                  </a:cubicBezTo>
                  <a:cubicBezTo>
                    <a:pt x="54" y="169"/>
                    <a:pt x="54" y="169"/>
                    <a:pt x="54" y="169"/>
                  </a:cubicBezTo>
                  <a:cubicBezTo>
                    <a:pt x="2" y="173"/>
                    <a:pt x="2" y="173"/>
                    <a:pt x="2" y="173"/>
                  </a:cubicBezTo>
                  <a:cubicBezTo>
                    <a:pt x="0" y="196"/>
                    <a:pt x="0" y="196"/>
                    <a:pt x="0" y="196"/>
                  </a:cubicBezTo>
                  <a:cubicBezTo>
                    <a:pt x="47" y="214"/>
                    <a:pt x="47" y="214"/>
                    <a:pt x="47" y="214"/>
                  </a:cubicBezTo>
                  <a:cubicBezTo>
                    <a:pt x="47" y="237"/>
                    <a:pt x="47" y="237"/>
                    <a:pt x="47" y="237"/>
                  </a:cubicBezTo>
                  <a:cubicBezTo>
                    <a:pt x="1" y="261"/>
                    <a:pt x="1" y="261"/>
                    <a:pt x="1" y="261"/>
                  </a:cubicBezTo>
                  <a:cubicBezTo>
                    <a:pt x="7" y="283"/>
                    <a:pt x="7" y="283"/>
                    <a:pt x="7" y="283"/>
                  </a:cubicBezTo>
                  <a:cubicBezTo>
                    <a:pt x="57" y="281"/>
                    <a:pt x="57" y="281"/>
                    <a:pt x="57" y="281"/>
                  </a:cubicBezTo>
                  <a:cubicBezTo>
                    <a:pt x="66" y="302"/>
                    <a:pt x="66" y="302"/>
                    <a:pt x="66" y="302"/>
                  </a:cubicBezTo>
                  <a:cubicBezTo>
                    <a:pt x="33" y="342"/>
                    <a:pt x="33" y="342"/>
                    <a:pt x="33" y="342"/>
                  </a:cubicBezTo>
                  <a:cubicBezTo>
                    <a:pt x="47" y="360"/>
                    <a:pt x="47" y="360"/>
                    <a:pt x="47" y="360"/>
                  </a:cubicBezTo>
                  <a:cubicBezTo>
                    <a:pt x="93" y="339"/>
                    <a:pt x="93" y="339"/>
                    <a:pt x="93" y="339"/>
                  </a:cubicBezTo>
                  <a:cubicBezTo>
                    <a:pt x="109" y="355"/>
                    <a:pt x="109" y="355"/>
                    <a:pt x="109" y="355"/>
                  </a:cubicBezTo>
                  <a:cubicBezTo>
                    <a:pt x="93" y="405"/>
                    <a:pt x="93" y="405"/>
                    <a:pt x="93" y="405"/>
                  </a:cubicBezTo>
                  <a:cubicBezTo>
                    <a:pt x="113" y="416"/>
                    <a:pt x="113" y="416"/>
                    <a:pt x="113" y="416"/>
                  </a:cubicBezTo>
                  <a:cubicBezTo>
                    <a:pt x="148" y="379"/>
                    <a:pt x="148" y="379"/>
                    <a:pt x="148" y="379"/>
                  </a:cubicBezTo>
                  <a:cubicBezTo>
                    <a:pt x="169" y="388"/>
                    <a:pt x="169" y="388"/>
                    <a:pt x="169" y="388"/>
                  </a:cubicBezTo>
                  <a:cubicBezTo>
                    <a:pt x="173" y="440"/>
                    <a:pt x="173" y="440"/>
                    <a:pt x="173" y="440"/>
                  </a:cubicBezTo>
                  <a:cubicBezTo>
                    <a:pt x="196" y="442"/>
                    <a:pt x="196" y="442"/>
                    <a:pt x="196" y="442"/>
                  </a:cubicBezTo>
                  <a:cubicBezTo>
                    <a:pt x="214" y="395"/>
                    <a:pt x="214" y="395"/>
                    <a:pt x="214" y="395"/>
                  </a:cubicBezTo>
                  <a:cubicBezTo>
                    <a:pt x="237" y="395"/>
                    <a:pt x="237" y="395"/>
                    <a:pt x="237" y="395"/>
                  </a:cubicBezTo>
                  <a:cubicBezTo>
                    <a:pt x="261" y="442"/>
                    <a:pt x="261" y="442"/>
                    <a:pt x="261" y="442"/>
                  </a:cubicBezTo>
                  <a:cubicBezTo>
                    <a:pt x="283" y="435"/>
                    <a:pt x="283" y="435"/>
                    <a:pt x="283" y="435"/>
                  </a:cubicBezTo>
                  <a:cubicBezTo>
                    <a:pt x="281" y="385"/>
                    <a:pt x="281" y="385"/>
                    <a:pt x="281" y="385"/>
                  </a:cubicBezTo>
                  <a:cubicBezTo>
                    <a:pt x="302" y="376"/>
                    <a:pt x="302" y="376"/>
                    <a:pt x="302" y="376"/>
                  </a:cubicBezTo>
                  <a:cubicBezTo>
                    <a:pt x="342" y="410"/>
                    <a:pt x="342" y="410"/>
                    <a:pt x="342" y="410"/>
                  </a:cubicBezTo>
                  <a:cubicBezTo>
                    <a:pt x="360" y="395"/>
                    <a:pt x="360" y="395"/>
                    <a:pt x="360" y="395"/>
                  </a:cubicBezTo>
                  <a:cubicBezTo>
                    <a:pt x="339" y="349"/>
                    <a:pt x="339" y="349"/>
                    <a:pt x="339" y="349"/>
                  </a:cubicBezTo>
                  <a:cubicBezTo>
                    <a:pt x="355" y="333"/>
                    <a:pt x="355" y="333"/>
                    <a:pt x="355" y="333"/>
                  </a:cubicBezTo>
                  <a:lnTo>
                    <a:pt x="404" y="349"/>
                  </a:lnTo>
                  <a:close/>
                  <a:moveTo>
                    <a:pt x="175" y="341"/>
                  </a:moveTo>
                  <a:cubicBezTo>
                    <a:pt x="210" y="285"/>
                    <a:pt x="210" y="285"/>
                    <a:pt x="210" y="285"/>
                  </a:cubicBezTo>
                  <a:cubicBezTo>
                    <a:pt x="228" y="288"/>
                    <a:pt x="246" y="283"/>
                    <a:pt x="261" y="272"/>
                  </a:cubicBezTo>
                  <a:cubicBezTo>
                    <a:pt x="315" y="307"/>
                    <a:pt x="315" y="307"/>
                    <a:pt x="315" y="307"/>
                  </a:cubicBezTo>
                  <a:cubicBezTo>
                    <a:pt x="280" y="346"/>
                    <a:pt x="224" y="359"/>
                    <a:pt x="175" y="341"/>
                  </a:cubicBezTo>
                  <a:close/>
                  <a:moveTo>
                    <a:pt x="133" y="315"/>
                  </a:moveTo>
                  <a:cubicBezTo>
                    <a:pt x="94" y="278"/>
                    <a:pt x="81" y="221"/>
                    <a:pt x="102" y="171"/>
                  </a:cubicBezTo>
                  <a:cubicBezTo>
                    <a:pt x="157" y="206"/>
                    <a:pt x="157" y="206"/>
                    <a:pt x="157" y="206"/>
                  </a:cubicBezTo>
                  <a:cubicBezTo>
                    <a:pt x="152" y="225"/>
                    <a:pt x="156" y="244"/>
                    <a:pt x="168" y="259"/>
                  </a:cubicBezTo>
                  <a:lnTo>
                    <a:pt x="133" y="315"/>
                  </a:lnTo>
                  <a:close/>
                  <a:moveTo>
                    <a:pt x="130" y="130"/>
                  </a:moveTo>
                  <a:cubicBezTo>
                    <a:pt x="166" y="94"/>
                    <a:pt x="220" y="83"/>
                    <a:pt x="267" y="102"/>
                  </a:cubicBezTo>
                  <a:cubicBezTo>
                    <a:pt x="233" y="157"/>
                    <a:pt x="233" y="157"/>
                    <a:pt x="233" y="157"/>
                  </a:cubicBezTo>
                  <a:cubicBezTo>
                    <a:pt x="216" y="154"/>
                    <a:pt x="200" y="157"/>
                    <a:pt x="186" y="166"/>
                  </a:cubicBezTo>
                  <a:lnTo>
                    <a:pt x="130" y="130"/>
                  </a:lnTo>
                  <a:close/>
                  <a:moveTo>
                    <a:pt x="341" y="264"/>
                  </a:moveTo>
                  <a:cubicBezTo>
                    <a:pt x="285" y="229"/>
                    <a:pt x="285" y="229"/>
                    <a:pt x="285" y="229"/>
                  </a:cubicBezTo>
                  <a:cubicBezTo>
                    <a:pt x="287" y="213"/>
                    <a:pt x="283" y="197"/>
                    <a:pt x="274" y="184"/>
                  </a:cubicBezTo>
                  <a:cubicBezTo>
                    <a:pt x="309" y="129"/>
                    <a:pt x="309" y="129"/>
                    <a:pt x="309" y="129"/>
                  </a:cubicBezTo>
                  <a:cubicBezTo>
                    <a:pt x="345" y="164"/>
                    <a:pt x="357" y="217"/>
                    <a:pt x="341" y="264"/>
                  </a:cubicBezTo>
                  <a:close/>
                </a:path>
              </a:pathLst>
            </a:custGeom>
            <a:noFill/>
            <a:ln w="9"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nvGrpSpPr>
          <p:cNvPr id="2860" name="组合 2859"/>
          <p:cNvGrpSpPr/>
          <p:nvPr/>
        </p:nvGrpSpPr>
        <p:grpSpPr>
          <a:xfrm>
            <a:off x="131340" y="2763079"/>
            <a:ext cx="2917851" cy="2941747"/>
            <a:chOff x="-549600" y="2572009"/>
            <a:chExt cx="2917851" cy="2941747"/>
          </a:xfrm>
        </p:grpSpPr>
        <p:sp>
          <p:nvSpPr>
            <p:cNvPr id="52" name="Freeform 883"/>
            <p:cNvSpPr>
              <a:spLocks noEditPoints="1"/>
            </p:cNvSpPr>
            <p:nvPr/>
          </p:nvSpPr>
          <p:spPr bwMode="auto">
            <a:xfrm>
              <a:off x="-549600" y="2572009"/>
              <a:ext cx="2917851" cy="2941747"/>
            </a:xfrm>
            <a:custGeom>
              <a:avLst/>
              <a:gdLst>
                <a:gd name="T0" fmla="*/ 419 w 982"/>
                <a:gd name="T1" fmla="*/ 931 h 990"/>
                <a:gd name="T2" fmla="*/ 478 w 982"/>
                <a:gd name="T3" fmla="*/ 990 h 990"/>
                <a:gd name="T4" fmla="*/ 544 w 982"/>
                <a:gd name="T5" fmla="*/ 987 h 990"/>
                <a:gd name="T6" fmla="*/ 595 w 982"/>
                <a:gd name="T7" fmla="*/ 922 h 990"/>
                <a:gd name="T8" fmla="*/ 644 w 982"/>
                <a:gd name="T9" fmla="*/ 908 h 990"/>
                <a:gd name="T10" fmla="*/ 725 w 982"/>
                <a:gd name="T11" fmla="*/ 930 h 990"/>
                <a:gd name="T12" fmla="*/ 781 w 982"/>
                <a:gd name="T13" fmla="*/ 894 h 990"/>
                <a:gd name="T14" fmla="*/ 793 w 982"/>
                <a:gd name="T15" fmla="*/ 812 h 990"/>
                <a:gd name="T16" fmla="*/ 829 w 982"/>
                <a:gd name="T17" fmla="*/ 775 h 990"/>
                <a:gd name="T18" fmla="*/ 910 w 982"/>
                <a:gd name="T19" fmla="*/ 753 h 990"/>
                <a:gd name="T20" fmla="*/ 940 w 982"/>
                <a:gd name="T21" fmla="*/ 694 h 990"/>
                <a:gd name="T22" fmla="*/ 910 w 982"/>
                <a:gd name="T23" fmla="*/ 617 h 990"/>
                <a:gd name="T24" fmla="*/ 923 w 982"/>
                <a:gd name="T25" fmla="*/ 567 h 990"/>
                <a:gd name="T26" fmla="*/ 982 w 982"/>
                <a:gd name="T27" fmla="*/ 507 h 990"/>
                <a:gd name="T28" fmla="*/ 979 w 982"/>
                <a:gd name="T29" fmla="*/ 441 h 990"/>
                <a:gd name="T30" fmla="*/ 915 w 982"/>
                <a:gd name="T31" fmla="*/ 389 h 990"/>
                <a:gd name="T32" fmla="*/ 901 w 982"/>
                <a:gd name="T33" fmla="*/ 340 h 990"/>
                <a:gd name="T34" fmla="*/ 923 w 982"/>
                <a:gd name="T35" fmla="*/ 258 h 990"/>
                <a:gd name="T36" fmla="*/ 888 w 982"/>
                <a:gd name="T37" fmla="*/ 202 h 990"/>
                <a:gd name="T38" fmla="*/ 806 w 982"/>
                <a:gd name="T39" fmla="*/ 190 h 990"/>
                <a:gd name="T40" fmla="*/ 770 w 982"/>
                <a:gd name="T41" fmla="*/ 154 h 990"/>
                <a:gd name="T42" fmla="*/ 748 w 982"/>
                <a:gd name="T43" fmla="*/ 72 h 990"/>
                <a:gd name="T44" fmla="*/ 690 w 982"/>
                <a:gd name="T45" fmla="*/ 42 h 990"/>
                <a:gd name="T46" fmla="*/ 613 w 982"/>
                <a:gd name="T47" fmla="*/ 72 h 990"/>
                <a:gd name="T48" fmla="*/ 564 w 982"/>
                <a:gd name="T49" fmla="*/ 60 h 990"/>
                <a:gd name="T50" fmla="*/ 504 w 982"/>
                <a:gd name="T51" fmla="*/ 0 h 990"/>
                <a:gd name="T52" fmla="*/ 439 w 982"/>
                <a:gd name="T53" fmla="*/ 3 h 990"/>
                <a:gd name="T54" fmla="*/ 387 w 982"/>
                <a:gd name="T55" fmla="*/ 68 h 990"/>
                <a:gd name="T56" fmla="*/ 338 w 982"/>
                <a:gd name="T57" fmla="*/ 82 h 990"/>
                <a:gd name="T58" fmla="*/ 257 w 982"/>
                <a:gd name="T59" fmla="*/ 61 h 990"/>
                <a:gd name="T60" fmla="*/ 202 w 982"/>
                <a:gd name="T61" fmla="*/ 97 h 990"/>
                <a:gd name="T62" fmla="*/ 189 w 982"/>
                <a:gd name="T63" fmla="*/ 179 h 990"/>
                <a:gd name="T64" fmla="*/ 154 w 982"/>
                <a:gd name="T65" fmla="*/ 216 h 990"/>
                <a:gd name="T66" fmla="*/ 73 w 982"/>
                <a:gd name="T67" fmla="*/ 238 h 990"/>
                <a:gd name="T68" fmla="*/ 42 w 982"/>
                <a:gd name="T69" fmla="*/ 297 h 990"/>
                <a:gd name="T70" fmla="*/ 72 w 982"/>
                <a:gd name="T71" fmla="*/ 374 h 990"/>
                <a:gd name="T72" fmla="*/ 59 w 982"/>
                <a:gd name="T73" fmla="*/ 424 h 990"/>
                <a:gd name="T74" fmla="*/ 0 w 982"/>
                <a:gd name="T75" fmla="*/ 484 h 990"/>
                <a:gd name="T76" fmla="*/ 3 w 982"/>
                <a:gd name="T77" fmla="*/ 550 h 990"/>
                <a:gd name="T78" fmla="*/ 67 w 982"/>
                <a:gd name="T79" fmla="*/ 602 h 990"/>
                <a:gd name="T80" fmla="*/ 81 w 982"/>
                <a:gd name="T81" fmla="*/ 651 h 990"/>
                <a:gd name="T82" fmla="*/ 59 w 982"/>
                <a:gd name="T83" fmla="*/ 733 h 990"/>
                <a:gd name="T84" fmla="*/ 95 w 982"/>
                <a:gd name="T85" fmla="*/ 789 h 990"/>
                <a:gd name="T86" fmla="*/ 176 w 982"/>
                <a:gd name="T87" fmla="*/ 801 h 990"/>
                <a:gd name="T88" fmla="*/ 212 w 982"/>
                <a:gd name="T89" fmla="*/ 837 h 990"/>
                <a:gd name="T90" fmla="*/ 234 w 982"/>
                <a:gd name="T91" fmla="*/ 918 h 990"/>
                <a:gd name="T92" fmla="*/ 293 w 982"/>
                <a:gd name="T93" fmla="*/ 949 h 990"/>
                <a:gd name="T94" fmla="*/ 369 w 982"/>
                <a:gd name="T95" fmla="*/ 918 h 990"/>
                <a:gd name="T96" fmla="*/ 427 w 982"/>
                <a:gd name="T97" fmla="*/ 508 h 990"/>
                <a:gd name="T98" fmla="*/ 111 w 982"/>
                <a:gd name="T99" fmla="*/ 445 h 990"/>
                <a:gd name="T100" fmla="*/ 482 w 982"/>
                <a:gd name="T101" fmla="*/ 430 h 990"/>
                <a:gd name="T102" fmla="*/ 594 w 982"/>
                <a:gd name="T103" fmla="*/ 122 h 990"/>
                <a:gd name="T104" fmla="*/ 530 w 982"/>
                <a:gd name="T105" fmla="*/ 442 h 990"/>
                <a:gd name="T106" fmla="*/ 507 w 982"/>
                <a:gd name="T107" fmla="*/ 558 h 990"/>
                <a:gd name="T108" fmla="*/ 444 w 982"/>
                <a:gd name="T109" fmla="*/ 877 h 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2" h="990">
                  <a:moveTo>
                    <a:pt x="374" y="976"/>
                  </a:moveTo>
                  <a:cubicBezTo>
                    <a:pt x="393" y="981"/>
                    <a:pt x="393" y="981"/>
                    <a:pt x="393" y="981"/>
                  </a:cubicBezTo>
                  <a:cubicBezTo>
                    <a:pt x="419" y="931"/>
                    <a:pt x="419" y="931"/>
                    <a:pt x="419" y="931"/>
                  </a:cubicBezTo>
                  <a:cubicBezTo>
                    <a:pt x="444" y="933"/>
                    <a:pt x="444" y="933"/>
                    <a:pt x="444" y="933"/>
                  </a:cubicBezTo>
                  <a:cubicBezTo>
                    <a:pt x="458" y="989"/>
                    <a:pt x="458" y="989"/>
                    <a:pt x="458" y="989"/>
                  </a:cubicBezTo>
                  <a:cubicBezTo>
                    <a:pt x="478" y="990"/>
                    <a:pt x="478" y="990"/>
                    <a:pt x="478" y="990"/>
                  </a:cubicBezTo>
                  <a:cubicBezTo>
                    <a:pt x="495" y="937"/>
                    <a:pt x="495" y="937"/>
                    <a:pt x="495" y="937"/>
                  </a:cubicBezTo>
                  <a:cubicBezTo>
                    <a:pt x="520" y="934"/>
                    <a:pt x="520" y="934"/>
                    <a:pt x="520" y="934"/>
                  </a:cubicBezTo>
                  <a:cubicBezTo>
                    <a:pt x="544" y="987"/>
                    <a:pt x="544" y="987"/>
                    <a:pt x="544" y="987"/>
                  </a:cubicBezTo>
                  <a:cubicBezTo>
                    <a:pt x="564" y="985"/>
                    <a:pt x="564" y="985"/>
                    <a:pt x="564" y="985"/>
                  </a:cubicBezTo>
                  <a:cubicBezTo>
                    <a:pt x="571" y="929"/>
                    <a:pt x="571" y="929"/>
                    <a:pt x="571" y="929"/>
                  </a:cubicBezTo>
                  <a:cubicBezTo>
                    <a:pt x="595" y="922"/>
                    <a:pt x="595" y="922"/>
                    <a:pt x="595" y="922"/>
                  </a:cubicBezTo>
                  <a:cubicBezTo>
                    <a:pt x="628" y="970"/>
                    <a:pt x="628" y="970"/>
                    <a:pt x="628" y="970"/>
                  </a:cubicBezTo>
                  <a:cubicBezTo>
                    <a:pt x="647" y="964"/>
                    <a:pt x="647" y="964"/>
                    <a:pt x="647" y="964"/>
                  </a:cubicBezTo>
                  <a:cubicBezTo>
                    <a:pt x="644" y="908"/>
                    <a:pt x="644" y="908"/>
                    <a:pt x="644" y="908"/>
                  </a:cubicBezTo>
                  <a:cubicBezTo>
                    <a:pt x="667" y="897"/>
                    <a:pt x="667" y="897"/>
                    <a:pt x="667" y="897"/>
                  </a:cubicBezTo>
                  <a:cubicBezTo>
                    <a:pt x="707" y="939"/>
                    <a:pt x="707" y="939"/>
                    <a:pt x="707" y="939"/>
                  </a:cubicBezTo>
                  <a:cubicBezTo>
                    <a:pt x="725" y="930"/>
                    <a:pt x="725" y="930"/>
                    <a:pt x="725" y="930"/>
                  </a:cubicBezTo>
                  <a:cubicBezTo>
                    <a:pt x="713" y="875"/>
                    <a:pt x="713" y="875"/>
                    <a:pt x="713" y="875"/>
                  </a:cubicBezTo>
                  <a:cubicBezTo>
                    <a:pt x="734" y="860"/>
                    <a:pt x="734" y="860"/>
                    <a:pt x="734" y="860"/>
                  </a:cubicBezTo>
                  <a:cubicBezTo>
                    <a:pt x="781" y="894"/>
                    <a:pt x="781" y="894"/>
                    <a:pt x="781" y="894"/>
                  </a:cubicBezTo>
                  <a:cubicBezTo>
                    <a:pt x="797" y="882"/>
                    <a:pt x="797" y="882"/>
                    <a:pt x="797" y="882"/>
                  </a:cubicBezTo>
                  <a:cubicBezTo>
                    <a:pt x="775" y="830"/>
                    <a:pt x="775" y="830"/>
                    <a:pt x="775" y="830"/>
                  </a:cubicBezTo>
                  <a:cubicBezTo>
                    <a:pt x="793" y="812"/>
                    <a:pt x="793" y="812"/>
                    <a:pt x="793" y="812"/>
                  </a:cubicBezTo>
                  <a:cubicBezTo>
                    <a:pt x="845" y="837"/>
                    <a:pt x="845" y="837"/>
                    <a:pt x="845" y="837"/>
                  </a:cubicBezTo>
                  <a:cubicBezTo>
                    <a:pt x="859" y="823"/>
                    <a:pt x="859" y="823"/>
                    <a:pt x="859" y="823"/>
                  </a:cubicBezTo>
                  <a:cubicBezTo>
                    <a:pt x="829" y="775"/>
                    <a:pt x="829" y="775"/>
                    <a:pt x="829" y="775"/>
                  </a:cubicBezTo>
                  <a:cubicBezTo>
                    <a:pt x="843" y="754"/>
                    <a:pt x="843" y="754"/>
                    <a:pt x="843" y="754"/>
                  </a:cubicBezTo>
                  <a:cubicBezTo>
                    <a:pt x="899" y="770"/>
                    <a:pt x="899" y="770"/>
                    <a:pt x="899" y="770"/>
                  </a:cubicBezTo>
                  <a:cubicBezTo>
                    <a:pt x="910" y="753"/>
                    <a:pt x="910" y="753"/>
                    <a:pt x="910" y="753"/>
                  </a:cubicBezTo>
                  <a:cubicBezTo>
                    <a:pt x="872" y="712"/>
                    <a:pt x="872" y="712"/>
                    <a:pt x="872" y="712"/>
                  </a:cubicBezTo>
                  <a:cubicBezTo>
                    <a:pt x="883" y="688"/>
                    <a:pt x="883" y="688"/>
                    <a:pt x="883" y="688"/>
                  </a:cubicBezTo>
                  <a:cubicBezTo>
                    <a:pt x="940" y="694"/>
                    <a:pt x="940" y="694"/>
                    <a:pt x="940" y="694"/>
                  </a:cubicBezTo>
                  <a:cubicBezTo>
                    <a:pt x="948" y="675"/>
                    <a:pt x="948" y="675"/>
                    <a:pt x="948" y="675"/>
                  </a:cubicBezTo>
                  <a:cubicBezTo>
                    <a:pt x="903" y="642"/>
                    <a:pt x="903" y="642"/>
                    <a:pt x="903" y="642"/>
                  </a:cubicBezTo>
                  <a:cubicBezTo>
                    <a:pt x="910" y="617"/>
                    <a:pt x="910" y="617"/>
                    <a:pt x="910" y="617"/>
                  </a:cubicBezTo>
                  <a:cubicBezTo>
                    <a:pt x="968" y="612"/>
                    <a:pt x="968" y="612"/>
                    <a:pt x="968" y="612"/>
                  </a:cubicBezTo>
                  <a:cubicBezTo>
                    <a:pt x="972" y="593"/>
                    <a:pt x="972" y="593"/>
                    <a:pt x="972" y="593"/>
                  </a:cubicBezTo>
                  <a:cubicBezTo>
                    <a:pt x="923" y="567"/>
                    <a:pt x="923" y="567"/>
                    <a:pt x="923" y="567"/>
                  </a:cubicBezTo>
                  <a:cubicBezTo>
                    <a:pt x="925" y="541"/>
                    <a:pt x="925" y="541"/>
                    <a:pt x="925" y="541"/>
                  </a:cubicBezTo>
                  <a:cubicBezTo>
                    <a:pt x="981" y="527"/>
                    <a:pt x="981" y="527"/>
                    <a:pt x="981" y="527"/>
                  </a:cubicBezTo>
                  <a:cubicBezTo>
                    <a:pt x="982" y="507"/>
                    <a:pt x="982" y="507"/>
                    <a:pt x="982" y="507"/>
                  </a:cubicBezTo>
                  <a:cubicBezTo>
                    <a:pt x="929" y="490"/>
                    <a:pt x="929" y="490"/>
                    <a:pt x="929" y="490"/>
                  </a:cubicBezTo>
                  <a:cubicBezTo>
                    <a:pt x="926" y="465"/>
                    <a:pt x="926" y="465"/>
                    <a:pt x="926" y="465"/>
                  </a:cubicBezTo>
                  <a:cubicBezTo>
                    <a:pt x="979" y="441"/>
                    <a:pt x="979" y="441"/>
                    <a:pt x="979" y="441"/>
                  </a:cubicBezTo>
                  <a:cubicBezTo>
                    <a:pt x="977" y="421"/>
                    <a:pt x="977" y="421"/>
                    <a:pt x="977" y="421"/>
                  </a:cubicBezTo>
                  <a:cubicBezTo>
                    <a:pt x="921" y="414"/>
                    <a:pt x="921" y="414"/>
                    <a:pt x="921" y="414"/>
                  </a:cubicBezTo>
                  <a:cubicBezTo>
                    <a:pt x="915" y="389"/>
                    <a:pt x="915" y="389"/>
                    <a:pt x="915" y="389"/>
                  </a:cubicBezTo>
                  <a:cubicBezTo>
                    <a:pt x="963" y="356"/>
                    <a:pt x="963" y="356"/>
                    <a:pt x="963" y="356"/>
                  </a:cubicBezTo>
                  <a:cubicBezTo>
                    <a:pt x="957" y="337"/>
                    <a:pt x="957" y="337"/>
                    <a:pt x="957" y="337"/>
                  </a:cubicBezTo>
                  <a:cubicBezTo>
                    <a:pt x="901" y="340"/>
                    <a:pt x="901" y="340"/>
                    <a:pt x="901" y="340"/>
                  </a:cubicBezTo>
                  <a:cubicBezTo>
                    <a:pt x="890" y="316"/>
                    <a:pt x="890" y="316"/>
                    <a:pt x="890" y="316"/>
                  </a:cubicBezTo>
                  <a:cubicBezTo>
                    <a:pt x="932" y="276"/>
                    <a:pt x="932" y="276"/>
                    <a:pt x="932" y="276"/>
                  </a:cubicBezTo>
                  <a:cubicBezTo>
                    <a:pt x="923" y="258"/>
                    <a:pt x="923" y="258"/>
                    <a:pt x="923" y="258"/>
                  </a:cubicBezTo>
                  <a:cubicBezTo>
                    <a:pt x="868" y="270"/>
                    <a:pt x="868" y="270"/>
                    <a:pt x="868" y="270"/>
                  </a:cubicBezTo>
                  <a:cubicBezTo>
                    <a:pt x="854" y="249"/>
                    <a:pt x="854" y="249"/>
                    <a:pt x="854" y="249"/>
                  </a:cubicBezTo>
                  <a:cubicBezTo>
                    <a:pt x="888" y="202"/>
                    <a:pt x="888" y="202"/>
                    <a:pt x="888" y="202"/>
                  </a:cubicBezTo>
                  <a:cubicBezTo>
                    <a:pt x="876" y="186"/>
                    <a:pt x="876" y="186"/>
                    <a:pt x="876" y="186"/>
                  </a:cubicBezTo>
                  <a:cubicBezTo>
                    <a:pt x="824" y="208"/>
                    <a:pt x="824" y="208"/>
                    <a:pt x="824" y="208"/>
                  </a:cubicBezTo>
                  <a:cubicBezTo>
                    <a:pt x="806" y="190"/>
                    <a:pt x="806" y="190"/>
                    <a:pt x="806" y="190"/>
                  </a:cubicBezTo>
                  <a:cubicBezTo>
                    <a:pt x="831" y="137"/>
                    <a:pt x="831" y="137"/>
                    <a:pt x="831" y="137"/>
                  </a:cubicBezTo>
                  <a:cubicBezTo>
                    <a:pt x="817" y="124"/>
                    <a:pt x="817" y="124"/>
                    <a:pt x="817" y="124"/>
                  </a:cubicBezTo>
                  <a:cubicBezTo>
                    <a:pt x="770" y="154"/>
                    <a:pt x="770" y="154"/>
                    <a:pt x="770" y="154"/>
                  </a:cubicBezTo>
                  <a:cubicBezTo>
                    <a:pt x="749" y="140"/>
                    <a:pt x="749" y="140"/>
                    <a:pt x="749" y="140"/>
                  </a:cubicBezTo>
                  <a:cubicBezTo>
                    <a:pt x="765" y="83"/>
                    <a:pt x="765" y="83"/>
                    <a:pt x="765" y="83"/>
                  </a:cubicBezTo>
                  <a:cubicBezTo>
                    <a:pt x="748" y="72"/>
                    <a:pt x="748" y="72"/>
                    <a:pt x="748" y="72"/>
                  </a:cubicBezTo>
                  <a:cubicBezTo>
                    <a:pt x="707" y="111"/>
                    <a:pt x="707" y="111"/>
                    <a:pt x="707" y="111"/>
                  </a:cubicBezTo>
                  <a:cubicBezTo>
                    <a:pt x="684" y="100"/>
                    <a:pt x="684" y="100"/>
                    <a:pt x="684" y="100"/>
                  </a:cubicBezTo>
                  <a:cubicBezTo>
                    <a:pt x="690" y="42"/>
                    <a:pt x="690" y="42"/>
                    <a:pt x="690" y="42"/>
                  </a:cubicBezTo>
                  <a:cubicBezTo>
                    <a:pt x="671" y="34"/>
                    <a:pt x="671" y="34"/>
                    <a:pt x="671" y="34"/>
                  </a:cubicBezTo>
                  <a:cubicBezTo>
                    <a:pt x="638" y="79"/>
                    <a:pt x="638" y="79"/>
                    <a:pt x="638" y="79"/>
                  </a:cubicBezTo>
                  <a:cubicBezTo>
                    <a:pt x="613" y="72"/>
                    <a:pt x="613" y="72"/>
                    <a:pt x="613" y="72"/>
                  </a:cubicBezTo>
                  <a:cubicBezTo>
                    <a:pt x="609" y="14"/>
                    <a:pt x="609" y="14"/>
                    <a:pt x="609" y="14"/>
                  </a:cubicBezTo>
                  <a:cubicBezTo>
                    <a:pt x="589" y="10"/>
                    <a:pt x="589" y="10"/>
                    <a:pt x="589" y="10"/>
                  </a:cubicBezTo>
                  <a:cubicBezTo>
                    <a:pt x="564" y="60"/>
                    <a:pt x="564" y="60"/>
                    <a:pt x="564" y="60"/>
                  </a:cubicBezTo>
                  <a:cubicBezTo>
                    <a:pt x="538" y="58"/>
                    <a:pt x="538" y="58"/>
                    <a:pt x="538" y="58"/>
                  </a:cubicBezTo>
                  <a:cubicBezTo>
                    <a:pt x="524" y="1"/>
                    <a:pt x="524" y="1"/>
                    <a:pt x="524" y="1"/>
                  </a:cubicBezTo>
                  <a:cubicBezTo>
                    <a:pt x="504" y="0"/>
                    <a:pt x="504" y="0"/>
                    <a:pt x="504" y="0"/>
                  </a:cubicBezTo>
                  <a:cubicBezTo>
                    <a:pt x="488" y="54"/>
                    <a:pt x="488" y="54"/>
                    <a:pt x="488" y="54"/>
                  </a:cubicBezTo>
                  <a:cubicBezTo>
                    <a:pt x="462" y="57"/>
                    <a:pt x="462" y="57"/>
                    <a:pt x="462" y="57"/>
                  </a:cubicBezTo>
                  <a:cubicBezTo>
                    <a:pt x="439" y="3"/>
                    <a:pt x="439" y="3"/>
                    <a:pt x="439" y="3"/>
                  </a:cubicBezTo>
                  <a:cubicBezTo>
                    <a:pt x="419" y="6"/>
                    <a:pt x="419" y="6"/>
                    <a:pt x="419" y="6"/>
                  </a:cubicBezTo>
                  <a:cubicBezTo>
                    <a:pt x="412" y="62"/>
                    <a:pt x="412" y="62"/>
                    <a:pt x="412" y="62"/>
                  </a:cubicBezTo>
                  <a:cubicBezTo>
                    <a:pt x="387" y="68"/>
                    <a:pt x="387" y="68"/>
                    <a:pt x="387" y="68"/>
                  </a:cubicBezTo>
                  <a:cubicBezTo>
                    <a:pt x="355" y="20"/>
                    <a:pt x="355" y="20"/>
                    <a:pt x="355" y="20"/>
                  </a:cubicBezTo>
                  <a:cubicBezTo>
                    <a:pt x="336" y="26"/>
                    <a:pt x="336" y="26"/>
                    <a:pt x="336" y="26"/>
                  </a:cubicBezTo>
                  <a:cubicBezTo>
                    <a:pt x="338" y="82"/>
                    <a:pt x="338" y="82"/>
                    <a:pt x="338" y="82"/>
                  </a:cubicBezTo>
                  <a:cubicBezTo>
                    <a:pt x="315" y="94"/>
                    <a:pt x="315" y="94"/>
                    <a:pt x="315" y="94"/>
                  </a:cubicBezTo>
                  <a:cubicBezTo>
                    <a:pt x="275" y="52"/>
                    <a:pt x="275" y="52"/>
                    <a:pt x="275" y="52"/>
                  </a:cubicBezTo>
                  <a:cubicBezTo>
                    <a:pt x="257" y="61"/>
                    <a:pt x="257" y="61"/>
                    <a:pt x="257" y="61"/>
                  </a:cubicBezTo>
                  <a:cubicBezTo>
                    <a:pt x="269" y="116"/>
                    <a:pt x="269" y="116"/>
                    <a:pt x="269" y="116"/>
                  </a:cubicBezTo>
                  <a:cubicBezTo>
                    <a:pt x="249" y="131"/>
                    <a:pt x="249" y="131"/>
                    <a:pt x="249" y="131"/>
                  </a:cubicBezTo>
                  <a:cubicBezTo>
                    <a:pt x="202" y="97"/>
                    <a:pt x="202" y="97"/>
                    <a:pt x="202" y="97"/>
                  </a:cubicBezTo>
                  <a:cubicBezTo>
                    <a:pt x="186" y="109"/>
                    <a:pt x="186" y="109"/>
                    <a:pt x="186" y="109"/>
                  </a:cubicBezTo>
                  <a:cubicBezTo>
                    <a:pt x="207" y="160"/>
                    <a:pt x="207" y="160"/>
                    <a:pt x="207" y="160"/>
                  </a:cubicBezTo>
                  <a:cubicBezTo>
                    <a:pt x="189" y="179"/>
                    <a:pt x="189" y="179"/>
                    <a:pt x="189" y="179"/>
                  </a:cubicBezTo>
                  <a:cubicBezTo>
                    <a:pt x="137" y="154"/>
                    <a:pt x="137" y="154"/>
                    <a:pt x="137" y="154"/>
                  </a:cubicBezTo>
                  <a:cubicBezTo>
                    <a:pt x="123" y="168"/>
                    <a:pt x="123" y="168"/>
                    <a:pt x="123" y="168"/>
                  </a:cubicBezTo>
                  <a:cubicBezTo>
                    <a:pt x="154" y="216"/>
                    <a:pt x="154" y="216"/>
                    <a:pt x="154" y="216"/>
                  </a:cubicBezTo>
                  <a:cubicBezTo>
                    <a:pt x="139" y="237"/>
                    <a:pt x="139" y="237"/>
                    <a:pt x="139" y="237"/>
                  </a:cubicBezTo>
                  <a:cubicBezTo>
                    <a:pt x="83" y="221"/>
                    <a:pt x="83" y="221"/>
                    <a:pt x="83" y="221"/>
                  </a:cubicBezTo>
                  <a:cubicBezTo>
                    <a:pt x="73" y="238"/>
                    <a:pt x="73" y="238"/>
                    <a:pt x="73" y="238"/>
                  </a:cubicBezTo>
                  <a:cubicBezTo>
                    <a:pt x="110" y="279"/>
                    <a:pt x="110" y="279"/>
                    <a:pt x="110" y="279"/>
                  </a:cubicBezTo>
                  <a:cubicBezTo>
                    <a:pt x="100" y="303"/>
                    <a:pt x="100" y="303"/>
                    <a:pt x="100" y="303"/>
                  </a:cubicBezTo>
                  <a:cubicBezTo>
                    <a:pt x="42" y="297"/>
                    <a:pt x="42" y="297"/>
                    <a:pt x="42" y="297"/>
                  </a:cubicBezTo>
                  <a:cubicBezTo>
                    <a:pt x="34" y="315"/>
                    <a:pt x="34" y="315"/>
                    <a:pt x="34" y="315"/>
                  </a:cubicBezTo>
                  <a:cubicBezTo>
                    <a:pt x="79" y="349"/>
                    <a:pt x="79" y="349"/>
                    <a:pt x="79" y="349"/>
                  </a:cubicBezTo>
                  <a:cubicBezTo>
                    <a:pt x="72" y="374"/>
                    <a:pt x="72" y="374"/>
                    <a:pt x="72" y="374"/>
                  </a:cubicBezTo>
                  <a:cubicBezTo>
                    <a:pt x="15" y="378"/>
                    <a:pt x="15" y="378"/>
                    <a:pt x="15" y="378"/>
                  </a:cubicBezTo>
                  <a:cubicBezTo>
                    <a:pt x="10" y="398"/>
                    <a:pt x="10" y="398"/>
                    <a:pt x="10" y="398"/>
                  </a:cubicBezTo>
                  <a:cubicBezTo>
                    <a:pt x="59" y="424"/>
                    <a:pt x="59" y="424"/>
                    <a:pt x="59" y="424"/>
                  </a:cubicBezTo>
                  <a:cubicBezTo>
                    <a:pt x="57" y="449"/>
                    <a:pt x="57" y="449"/>
                    <a:pt x="57" y="449"/>
                  </a:cubicBezTo>
                  <a:cubicBezTo>
                    <a:pt x="1" y="464"/>
                    <a:pt x="1" y="464"/>
                    <a:pt x="1" y="464"/>
                  </a:cubicBezTo>
                  <a:cubicBezTo>
                    <a:pt x="0" y="484"/>
                    <a:pt x="0" y="484"/>
                    <a:pt x="0" y="484"/>
                  </a:cubicBezTo>
                  <a:cubicBezTo>
                    <a:pt x="53" y="500"/>
                    <a:pt x="53" y="500"/>
                    <a:pt x="53" y="500"/>
                  </a:cubicBezTo>
                  <a:cubicBezTo>
                    <a:pt x="56" y="526"/>
                    <a:pt x="56" y="526"/>
                    <a:pt x="56" y="526"/>
                  </a:cubicBezTo>
                  <a:cubicBezTo>
                    <a:pt x="3" y="550"/>
                    <a:pt x="3" y="550"/>
                    <a:pt x="3" y="550"/>
                  </a:cubicBezTo>
                  <a:cubicBezTo>
                    <a:pt x="5" y="570"/>
                    <a:pt x="5" y="570"/>
                    <a:pt x="5" y="570"/>
                  </a:cubicBezTo>
                  <a:cubicBezTo>
                    <a:pt x="61" y="577"/>
                    <a:pt x="61" y="577"/>
                    <a:pt x="61" y="577"/>
                  </a:cubicBezTo>
                  <a:cubicBezTo>
                    <a:pt x="67" y="602"/>
                    <a:pt x="67" y="602"/>
                    <a:pt x="67" y="602"/>
                  </a:cubicBezTo>
                  <a:cubicBezTo>
                    <a:pt x="20" y="635"/>
                    <a:pt x="20" y="635"/>
                    <a:pt x="20" y="635"/>
                  </a:cubicBezTo>
                  <a:cubicBezTo>
                    <a:pt x="25" y="654"/>
                    <a:pt x="25" y="654"/>
                    <a:pt x="25" y="654"/>
                  </a:cubicBezTo>
                  <a:cubicBezTo>
                    <a:pt x="81" y="651"/>
                    <a:pt x="81" y="651"/>
                    <a:pt x="81" y="651"/>
                  </a:cubicBezTo>
                  <a:cubicBezTo>
                    <a:pt x="92" y="674"/>
                    <a:pt x="92" y="674"/>
                    <a:pt x="92" y="674"/>
                  </a:cubicBezTo>
                  <a:cubicBezTo>
                    <a:pt x="50" y="715"/>
                    <a:pt x="50" y="715"/>
                    <a:pt x="50" y="715"/>
                  </a:cubicBezTo>
                  <a:cubicBezTo>
                    <a:pt x="59" y="733"/>
                    <a:pt x="59" y="733"/>
                    <a:pt x="59" y="733"/>
                  </a:cubicBezTo>
                  <a:cubicBezTo>
                    <a:pt x="114" y="720"/>
                    <a:pt x="114" y="720"/>
                    <a:pt x="114" y="720"/>
                  </a:cubicBezTo>
                  <a:cubicBezTo>
                    <a:pt x="128" y="741"/>
                    <a:pt x="128" y="741"/>
                    <a:pt x="128" y="741"/>
                  </a:cubicBezTo>
                  <a:cubicBezTo>
                    <a:pt x="95" y="789"/>
                    <a:pt x="95" y="789"/>
                    <a:pt x="95" y="789"/>
                  </a:cubicBezTo>
                  <a:cubicBezTo>
                    <a:pt x="107" y="805"/>
                    <a:pt x="107" y="805"/>
                    <a:pt x="107" y="805"/>
                  </a:cubicBezTo>
                  <a:cubicBezTo>
                    <a:pt x="158" y="783"/>
                    <a:pt x="158" y="783"/>
                    <a:pt x="158" y="783"/>
                  </a:cubicBezTo>
                  <a:cubicBezTo>
                    <a:pt x="176" y="801"/>
                    <a:pt x="176" y="801"/>
                    <a:pt x="176" y="801"/>
                  </a:cubicBezTo>
                  <a:cubicBezTo>
                    <a:pt x="151" y="853"/>
                    <a:pt x="151" y="853"/>
                    <a:pt x="151" y="853"/>
                  </a:cubicBezTo>
                  <a:cubicBezTo>
                    <a:pt x="165" y="867"/>
                    <a:pt x="165" y="867"/>
                    <a:pt x="165" y="867"/>
                  </a:cubicBezTo>
                  <a:cubicBezTo>
                    <a:pt x="212" y="837"/>
                    <a:pt x="212" y="837"/>
                    <a:pt x="212" y="837"/>
                  </a:cubicBezTo>
                  <a:cubicBezTo>
                    <a:pt x="233" y="851"/>
                    <a:pt x="233" y="851"/>
                    <a:pt x="233" y="851"/>
                  </a:cubicBezTo>
                  <a:cubicBezTo>
                    <a:pt x="218" y="907"/>
                    <a:pt x="218" y="907"/>
                    <a:pt x="218" y="907"/>
                  </a:cubicBezTo>
                  <a:cubicBezTo>
                    <a:pt x="234" y="918"/>
                    <a:pt x="234" y="918"/>
                    <a:pt x="234" y="918"/>
                  </a:cubicBezTo>
                  <a:cubicBezTo>
                    <a:pt x="275" y="880"/>
                    <a:pt x="275" y="880"/>
                    <a:pt x="275" y="880"/>
                  </a:cubicBezTo>
                  <a:cubicBezTo>
                    <a:pt x="298" y="891"/>
                    <a:pt x="298" y="891"/>
                    <a:pt x="298" y="891"/>
                  </a:cubicBezTo>
                  <a:cubicBezTo>
                    <a:pt x="293" y="949"/>
                    <a:pt x="293" y="949"/>
                    <a:pt x="293" y="949"/>
                  </a:cubicBezTo>
                  <a:cubicBezTo>
                    <a:pt x="311" y="957"/>
                    <a:pt x="311" y="957"/>
                    <a:pt x="311" y="957"/>
                  </a:cubicBezTo>
                  <a:cubicBezTo>
                    <a:pt x="345" y="912"/>
                    <a:pt x="345" y="912"/>
                    <a:pt x="345" y="912"/>
                  </a:cubicBezTo>
                  <a:cubicBezTo>
                    <a:pt x="369" y="918"/>
                    <a:pt x="369" y="918"/>
                    <a:pt x="369" y="918"/>
                  </a:cubicBezTo>
                  <a:lnTo>
                    <a:pt x="374" y="976"/>
                  </a:lnTo>
                  <a:close/>
                  <a:moveTo>
                    <a:pt x="111" y="445"/>
                  </a:moveTo>
                  <a:cubicBezTo>
                    <a:pt x="427" y="508"/>
                    <a:pt x="427" y="508"/>
                    <a:pt x="427" y="508"/>
                  </a:cubicBezTo>
                  <a:cubicBezTo>
                    <a:pt x="431" y="526"/>
                    <a:pt x="442" y="541"/>
                    <a:pt x="458" y="551"/>
                  </a:cubicBezTo>
                  <a:cubicBezTo>
                    <a:pt x="395" y="868"/>
                    <a:pt x="395" y="868"/>
                    <a:pt x="395" y="868"/>
                  </a:cubicBezTo>
                  <a:cubicBezTo>
                    <a:pt x="208" y="820"/>
                    <a:pt x="86" y="638"/>
                    <a:pt x="111" y="445"/>
                  </a:cubicBezTo>
                  <a:moveTo>
                    <a:pt x="121" y="397"/>
                  </a:moveTo>
                  <a:cubicBezTo>
                    <a:pt x="170" y="208"/>
                    <a:pt x="353" y="85"/>
                    <a:pt x="545" y="112"/>
                  </a:cubicBezTo>
                  <a:cubicBezTo>
                    <a:pt x="482" y="430"/>
                    <a:pt x="482" y="430"/>
                    <a:pt x="482" y="430"/>
                  </a:cubicBezTo>
                  <a:cubicBezTo>
                    <a:pt x="463" y="433"/>
                    <a:pt x="447" y="443"/>
                    <a:pt x="436" y="459"/>
                  </a:cubicBezTo>
                  <a:lnTo>
                    <a:pt x="121" y="397"/>
                  </a:lnTo>
                  <a:close/>
                  <a:moveTo>
                    <a:pt x="594" y="122"/>
                  </a:moveTo>
                  <a:cubicBezTo>
                    <a:pt x="777" y="173"/>
                    <a:pt x="896" y="354"/>
                    <a:pt x="870" y="545"/>
                  </a:cubicBezTo>
                  <a:cubicBezTo>
                    <a:pt x="555" y="483"/>
                    <a:pt x="555" y="483"/>
                    <a:pt x="555" y="483"/>
                  </a:cubicBezTo>
                  <a:cubicBezTo>
                    <a:pt x="552" y="467"/>
                    <a:pt x="543" y="452"/>
                    <a:pt x="530" y="442"/>
                  </a:cubicBezTo>
                  <a:lnTo>
                    <a:pt x="594" y="122"/>
                  </a:lnTo>
                  <a:close/>
                  <a:moveTo>
                    <a:pt x="444" y="877"/>
                  </a:moveTo>
                  <a:cubicBezTo>
                    <a:pt x="507" y="558"/>
                    <a:pt x="507" y="558"/>
                    <a:pt x="507" y="558"/>
                  </a:cubicBezTo>
                  <a:cubicBezTo>
                    <a:pt x="522" y="554"/>
                    <a:pt x="536" y="544"/>
                    <a:pt x="545" y="531"/>
                  </a:cubicBezTo>
                  <a:cubicBezTo>
                    <a:pt x="861" y="594"/>
                    <a:pt x="861" y="594"/>
                    <a:pt x="861" y="594"/>
                  </a:cubicBezTo>
                  <a:cubicBezTo>
                    <a:pt x="811" y="779"/>
                    <a:pt x="632" y="900"/>
                    <a:pt x="444" y="877"/>
                  </a:cubicBezTo>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884"/>
            <p:cNvSpPr>
              <a:spLocks noEditPoints="1"/>
            </p:cNvSpPr>
            <p:nvPr/>
          </p:nvSpPr>
          <p:spPr bwMode="auto">
            <a:xfrm>
              <a:off x="-549600" y="2572009"/>
              <a:ext cx="2917851" cy="2941747"/>
            </a:xfrm>
            <a:custGeom>
              <a:avLst/>
              <a:gdLst>
                <a:gd name="T0" fmla="*/ 419 w 982"/>
                <a:gd name="T1" fmla="*/ 931 h 990"/>
                <a:gd name="T2" fmla="*/ 478 w 982"/>
                <a:gd name="T3" fmla="*/ 990 h 990"/>
                <a:gd name="T4" fmla="*/ 544 w 982"/>
                <a:gd name="T5" fmla="*/ 987 h 990"/>
                <a:gd name="T6" fmla="*/ 595 w 982"/>
                <a:gd name="T7" fmla="*/ 922 h 990"/>
                <a:gd name="T8" fmla="*/ 644 w 982"/>
                <a:gd name="T9" fmla="*/ 908 h 990"/>
                <a:gd name="T10" fmla="*/ 725 w 982"/>
                <a:gd name="T11" fmla="*/ 930 h 990"/>
                <a:gd name="T12" fmla="*/ 781 w 982"/>
                <a:gd name="T13" fmla="*/ 894 h 990"/>
                <a:gd name="T14" fmla="*/ 793 w 982"/>
                <a:gd name="T15" fmla="*/ 812 h 990"/>
                <a:gd name="T16" fmla="*/ 829 w 982"/>
                <a:gd name="T17" fmla="*/ 775 h 990"/>
                <a:gd name="T18" fmla="*/ 910 w 982"/>
                <a:gd name="T19" fmla="*/ 753 h 990"/>
                <a:gd name="T20" fmla="*/ 940 w 982"/>
                <a:gd name="T21" fmla="*/ 694 h 990"/>
                <a:gd name="T22" fmla="*/ 910 w 982"/>
                <a:gd name="T23" fmla="*/ 617 h 990"/>
                <a:gd name="T24" fmla="*/ 923 w 982"/>
                <a:gd name="T25" fmla="*/ 567 h 990"/>
                <a:gd name="T26" fmla="*/ 982 w 982"/>
                <a:gd name="T27" fmla="*/ 507 h 990"/>
                <a:gd name="T28" fmla="*/ 979 w 982"/>
                <a:gd name="T29" fmla="*/ 441 h 990"/>
                <a:gd name="T30" fmla="*/ 915 w 982"/>
                <a:gd name="T31" fmla="*/ 389 h 990"/>
                <a:gd name="T32" fmla="*/ 901 w 982"/>
                <a:gd name="T33" fmla="*/ 340 h 990"/>
                <a:gd name="T34" fmla="*/ 923 w 982"/>
                <a:gd name="T35" fmla="*/ 258 h 990"/>
                <a:gd name="T36" fmla="*/ 888 w 982"/>
                <a:gd name="T37" fmla="*/ 202 h 990"/>
                <a:gd name="T38" fmla="*/ 806 w 982"/>
                <a:gd name="T39" fmla="*/ 190 h 990"/>
                <a:gd name="T40" fmla="*/ 770 w 982"/>
                <a:gd name="T41" fmla="*/ 154 h 990"/>
                <a:gd name="T42" fmla="*/ 748 w 982"/>
                <a:gd name="T43" fmla="*/ 72 h 990"/>
                <a:gd name="T44" fmla="*/ 690 w 982"/>
                <a:gd name="T45" fmla="*/ 42 h 990"/>
                <a:gd name="T46" fmla="*/ 613 w 982"/>
                <a:gd name="T47" fmla="*/ 72 h 990"/>
                <a:gd name="T48" fmla="*/ 564 w 982"/>
                <a:gd name="T49" fmla="*/ 60 h 990"/>
                <a:gd name="T50" fmla="*/ 504 w 982"/>
                <a:gd name="T51" fmla="*/ 0 h 990"/>
                <a:gd name="T52" fmla="*/ 439 w 982"/>
                <a:gd name="T53" fmla="*/ 3 h 990"/>
                <a:gd name="T54" fmla="*/ 387 w 982"/>
                <a:gd name="T55" fmla="*/ 68 h 990"/>
                <a:gd name="T56" fmla="*/ 338 w 982"/>
                <a:gd name="T57" fmla="*/ 82 h 990"/>
                <a:gd name="T58" fmla="*/ 257 w 982"/>
                <a:gd name="T59" fmla="*/ 61 h 990"/>
                <a:gd name="T60" fmla="*/ 202 w 982"/>
                <a:gd name="T61" fmla="*/ 97 h 990"/>
                <a:gd name="T62" fmla="*/ 189 w 982"/>
                <a:gd name="T63" fmla="*/ 179 h 990"/>
                <a:gd name="T64" fmla="*/ 154 w 982"/>
                <a:gd name="T65" fmla="*/ 216 h 990"/>
                <a:gd name="T66" fmla="*/ 73 w 982"/>
                <a:gd name="T67" fmla="*/ 238 h 990"/>
                <a:gd name="T68" fmla="*/ 42 w 982"/>
                <a:gd name="T69" fmla="*/ 297 h 990"/>
                <a:gd name="T70" fmla="*/ 72 w 982"/>
                <a:gd name="T71" fmla="*/ 374 h 990"/>
                <a:gd name="T72" fmla="*/ 59 w 982"/>
                <a:gd name="T73" fmla="*/ 424 h 990"/>
                <a:gd name="T74" fmla="*/ 0 w 982"/>
                <a:gd name="T75" fmla="*/ 484 h 990"/>
                <a:gd name="T76" fmla="*/ 3 w 982"/>
                <a:gd name="T77" fmla="*/ 550 h 990"/>
                <a:gd name="T78" fmla="*/ 67 w 982"/>
                <a:gd name="T79" fmla="*/ 602 h 990"/>
                <a:gd name="T80" fmla="*/ 81 w 982"/>
                <a:gd name="T81" fmla="*/ 651 h 990"/>
                <a:gd name="T82" fmla="*/ 59 w 982"/>
                <a:gd name="T83" fmla="*/ 733 h 990"/>
                <a:gd name="T84" fmla="*/ 95 w 982"/>
                <a:gd name="T85" fmla="*/ 789 h 990"/>
                <a:gd name="T86" fmla="*/ 176 w 982"/>
                <a:gd name="T87" fmla="*/ 801 h 990"/>
                <a:gd name="T88" fmla="*/ 212 w 982"/>
                <a:gd name="T89" fmla="*/ 837 h 990"/>
                <a:gd name="T90" fmla="*/ 234 w 982"/>
                <a:gd name="T91" fmla="*/ 918 h 990"/>
                <a:gd name="T92" fmla="*/ 293 w 982"/>
                <a:gd name="T93" fmla="*/ 949 h 990"/>
                <a:gd name="T94" fmla="*/ 369 w 982"/>
                <a:gd name="T95" fmla="*/ 918 h 990"/>
                <a:gd name="T96" fmla="*/ 427 w 982"/>
                <a:gd name="T97" fmla="*/ 508 h 990"/>
                <a:gd name="T98" fmla="*/ 111 w 982"/>
                <a:gd name="T99" fmla="*/ 445 h 990"/>
                <a:gd name="T100" fmla="*/ 482 w 982"/>
                <a:gd name="T101" fmla="*/ 430 h 990"/>
                <a:gd name="T102" fmla="*/ 594 w 982"/>
                <a:gd name="T103" fmla="*/ 122 h 990"/>
                <a:gd name="T104" fmla="*/ 530 w 982"/>
                <a:gd name="T105" fmla="*/ 442 h 990"/>
                <a:gd name="T106" fmla="*/ 507 w 982"/>
                <a:gd name="T107" fmla="*/ 558 h 990"/>
                <a:gd name="T108" fmla="*/ 444 w 982"/>
                <a:gd name="T109" fmla="*/ 877 h 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2" h="990">
                  <a:moveTo>
                    <a:pt x="374" y="976"/>
                  </a:moveTo>
                  <a:cubicBezTo>
                    <a:pt x="393" y="981"/>
                    <a:pt x="393" y="981"/>
                    <a:pt x="393" y="981"/>
                  </a:cubicBezTo>
                  <a:cubicBezTo>
                    <a:pt x="419" y="931"/>
                    <a:pt x="419" y="931"/>
                    <a:pt x="419" y="931"/>
                  </a:cubicBezTo>
                  <a:cubicBezTo>
                    <a:pt x="444" y="933"/>
                    <a:pt x="444" y="933"/>
                    <a:pt x="444" y="933"/>
                  </a:cubicBezTo>
                  <a:cubicBezTo>
                    <a:pt x="458" y="989"/>
                    <a:pt x="458" y="989"/>
                    <a:pt x="458" y="989"/>
                  </a:cubicBezTo>
                  <a:cubicBezTo>
                    <a:pt x="478" y="990"/>
                    <a:pt x="478" y="990"/>
                    <a:pt x="478" y="990"/>
                  </a:cubicBezTo>
                  <a:cubicBezTo>
                    <a:pt x="495" y="937"/>
                    <a:pt x="495" y="937"/>
                    <a:pt x="495" y="937"/>
                  </a:cubicBezTo>
                  <a:cubicBezTo>
                    <a:pt x="520" y="934"/>
                    <a:pt x="520" y="934"/>
                    <a:pt x="520" y="934"/>
                  </a:cubicBezTo>
                  <a:cubicBezTo>
                    <a:pt x="544" y="987"/>
                    <a:pt x="544" y="987"/>
                    <a:pt x="544" y="987"/>
                  </a:cubicBezTo>
                  <a:cubicBezTo>
                    <a:pt x="564" y="985"/>
                    <a:pt x="564" y="985"/>
                    <a:pt x="564" y="985"/>
                  </a:cubicBezTo>
                  <a:cubicBezTo>
                    <a:pt x="571" y="929"/>
                    <a:pt x="571" y="929"/>
                    <a:pt x="571" y="929"/>
                  </a:cubicBezTo>
                  <a:cubicBezTo>
                    <a:pt x="595" y="922"/>
                    <a:pt x="595" y="922"/>
                    <a:pt x="595" y="922"/>
                  </a:cubicBezTo>
                  <a:cubicBezTo>
                    <a:pt x="628" y="970"/>
                    <a:pt x="628" y="970"/>
                    <a:pt x="628" y="970"/>
                  </a:cubicBezTo>
                  <a:cubicBezTo>
                    <a:pt x="647" y="964"/>
                    <a:pt x="647" y="964"/>
                    <a:pt x="647" y="964"/>
                  </a:cubicBezTo>
                  <a:cubicBezTo>
                    <a:pt x="644" y="908"/>
                    <a:pt x="644" y="908"/>
                    <a:pt x="644" y="908"/>
                  </a:cubicBezTo>
                  <a:cubicBezTo>
                    <a:pt x="667" y="897"/>
                    <a:pt x="667" y="897"/>
                    <a:pt x="667" y="897"/>
                  </a:cubicBezTo>
                  <a:cubicBezTo>
                    <a:pt x="707" y="939"/>
                    <a:pt x="707" y="939"/>
                    <a:pt x="707" y="939"/>
                  </a:cubicBezTo>
                  <a:cubicBezTo>
                    <a:pt x="725" y="930"/>
                    <a:pt x="725" y="930"/>
                    <a:pt x="725" y="930"/>
                  </a:cubicBezTo>
                  <a:cubicBezTo>
                    <a:pt x="713" y="875"/>
                    <a:pt x="713" y="875"/>
                    <a:pt x="713" y="875"/>
                  </a:cubicBezTo>
                  <a:cubicBezTo>
                    <a:pt x="734" y="860"/>
                    <a:pt x="734" y="860"/>
                    <a:pt x="734" y="860"/>
                  </a:cubicBezTo>
                  <a:cubicBezTo>
                    <a:pt x="781" y="894"/>
                    <a:pt x="781" y="894"/>
                    <a:pt x="781" y="894"/>
                  </a:cubicBezTo>
                  <a:cubicBezTo>
                    <a:pt x="797" y="882"/>
                    <a:pt x="797" y="882"/>
                    <a:pt x="797" y="882"/>
                  </a:cubicBezTo>
                  <a:cubicBezTo>
                    <a:pt x="775" y="830"/>
                    <a:pt x="775" y="830"/>
                    <a:pt x="775" y="830"/>
                  </a:cubicBezTo>
                  <a:cubicBezTo>
                    <a:pt x="793" y="812"/>
                    <a:pt x="793" y="812"/>
                    <a:pt x="793" y="812"/>
                  </a:cubicBezTo>
                  <a:cubicBezTo>
                    <a:pt x="845" y="837"/>
                    <a:pt x="845" y="837"/>
                    <a:pt x="845" y="837"/>
                  </a:cubicBezTo>
                  <a:cubicBezTo>
                    <a:pt x="859" y="823"/>
                    <a:pt x="859" y="823"/>
                    <a:pt x="859" y="823"/>
                  </a:cubicBezTo>
                  <a:cubicBezTo>
                    <a:pt x="829" y="775"/>
                    <a:pt x="829" y="775"/>
                    <a:pt x="829" y="775"/>
                  </a:cubicBezTo>
                  <a:cubicBezTo>
                    <a:pt x="843" y="754"/>
                    <a:pt x="843" y="754"/>
                    <a:pt x="843" y="754"/>
                  </a:cubicBezTo>
                  <a:cubicBezTo>
                    <a:pt x="899" y="770"/>
                    <a:pt x="899" y="770"/>
                    <a:pt x="899" y="770"/>
                  </a:cubicBezTo>
                  <a:cubicBezTo>
                    <a:pt x="910" y="753"/>
                    <a:pt x="910" y="753"/>
                    <a:pt x="910" y="753"/>
                  </a:cubicBezTo>
                  <a:cubicBezTo>
                    <a:pt x="872" y="712"/>
                    <a:pt x="872" y="712"/>
                    <a:pt x="872" y="712"/>
                  </a:cubicBezTo>
                  <a:cubicBezTo>
                    <a:pt x="883" y="688"/>
                    <a:pt x="883" y="688"/>
                    <a:pt x="883" y="688"/>
                  </a:cubicBezTo>
                  <a:cubicBezTo>
                    <a:pt x="940" y="694"/>
                    <a:pt x="940" y="694"/>
                    <a:pt x="940" y="694"/>
                  </a:cubicBezTo>
                  <a:cubicBezTo>
                    <a:pt x="948" y="675"/>
                    <a:pt x="948" y="675"/>
                    <a:pt x="948" y="675"/>
                  </a:cubicBezTo>
                  <a:cubicBezTo>
                    <a:pt x="903" y="642"/>
                    <a:pt x="903" y="642"/>
                    <a:pt x="903" y="642"/>
                  </a:cubicBezTo>
                  <a:cubicBezTo>
                    <a:pt x="910" y="617"/>
                    <a:pt x="910" y="617"/>
                    <a:pt x="910" y="617"/>
                  </a:cubicBezTo>
                  <a:cubicBezTo>
                    <a:pt x="968" y="612"/>
                    <a:pt x="968" y="612"/>
                    <a:pt x="968" y="612"/>
                  </a:cubicBezTo>
                  <a:cubicBezTo>
                    <a:pt x="972" y="593"/>
                    <a:pt x="972" y="593"/>
                    <a:pt x="972" y="593"/>
                  </a:cubicBezTo>
                  <a:cubicBezTo>
                    <a:pt x="923" y="567"/>
                    <a:pt x="923" y="567"/>
                    <a:pt x="923" y="567"/>
                  </a:cubicBezTo>
                  <a:cubicBezTo>
                    <a:pt x="925" y="541"/>
                    <a:pt x="925" y="541"/>
                    <a:pt x="925" y="541"/>
                  </a:cubicBezTo>
                  <a:cubicBezTo>
                    <a:pt x="981" y="527"/>
                    <a:pt x="981" y="527"/>
                    <a:pt x="981" y="527"/>
                  </a:cubicBezTo>
                  <a:cubicBezTo>
                    <a:pt x="982" y="507"/>
                    <a:pt x="982" y="507"/>
                    <a:pt x="982" y="507"/>
                  </a:cubicBezTo>
                  <a:cubicBezTo>
                    <a:pt x="929" y="490"/>
                    <a:pt x="929" y="490"/>
                    <a:pt x="929" y="490"/>
                  </a:cubicBezTo>
                  <a:cubicBezTo>
                    <a:pt x="926" y="465"/>
                    <a:pt x="926" y="465"/>
                    <a:pt x="926" y="465"/>
                  </a:cubicBezTo>
                  <a:cubicBezTo>
                    <a:pt x="979" y="441"/>
                    <a:pt x="979" y="441"/>
                    <a:pt x="979" y="441"/>
                  </a:cubicBezTo>
                  <a:cubicBezTo>
                    <a:pt x="977" y="421"/>
                    <a:pt x="977" y="421"/>
                    <a:pt x="977" y="421"/>
                  </a:cubicBezTo>
                  <a:cubicBezTo>
                    <a:pt x="921" y="414"/>
                    <a:pt x="921" y="414"/>
                    <a:pt x="921" y="414"/>
                  </a:cubicBezTo>
                  <a:cubicBezTo>
                    <a:pt x="915" y="389"/>
                    <a:pt x="915" y="389"/>
                    <a:pt x="915" y="389"/>
                  </a:cubicBezTo>
                  <a:cubicBezTo>
                    <a:pt x="963" y="356"/>
                    <a:pt x="963" y="356"/>
                    <a:pt x="963" y="356"/>
                  </a:cubicBezTo>
                  <a:cubicBezTo>
                    <a:pt x="957" y="337"/>
                    <a:pt x="957" y="337"/>
                    <a:pt x="957" y="337"/>
                  </a:cubicBezTo>
                  <a:cubicBezTo>
                    <a:pt x="901" y="340"/>
                    <a:pt x="901" y="340"/>
                    <a:pt x="901" y="340"/>
                  </a:cubicBezTo>
                  <a:cubicBezTo>
                    <a:pt x="890" y="316"/>
                    <a:pt x="890" y="316"/>
                    <a:pt x="890" y="316"/>
                  </a:cubicBezTo>
                  <a:cubicBezTo>
                    <a:pt x="932" y="276"/>
                    <a:pt x="932" y="276"/>
                    <a:pt x="932" y="276"/>
                  </a:cubicBezTo>
                  <a:cubicBezTo>
                    <a:pt x="923" y="258"/>
                    <a:pt x="923" y="258"/>
                    <a:pt x="923" y="258"/>
                  </a:cubicBezTo>
                  <a:cubicBezTo>
                    <a:pt x="868" y="270"/>
                    <a:pt x="868" y="270"/>
                    <a:pt x="868" y="270"/>
                  </a:cubicBezTo>
                  <a:cubicBezTo>
                    <a:pt x="854" y="249"/>
                    <a:pt x="854" y="249"/>
                    <a:pt x="854" y="249"/>
                  </a:cubicBezTo>
                  <a:cubicBezTo>
                    <a:pt x="888" y="202"/>
                    <a:pt x="888" y="202"/>
                    <a:pt x="888" y="202"/>
                  </a:cubicBezTo>
                  <a:cubicBezTo>
                    <a:pt x="876" y="186"/>
                    <a:pt x="876" y="186"/>
                    <a:pt x="876" y="186"/>
                  </a:cubicBezTo>
                  <a:cubicBezTo>
                    <a:pt x="824" y="208"/>
                    <a:pt x="824" y="208"/>
                    <a:pt x="824" y="208"/>
                  </a:cubicBezTo>
                  <a:cubicBezTo>
                    <a:pt x="806" y="190"/>
                    <a:pt x="806" y="190"/>
                    <a:pt x="806" y="190"/>
                  </a:cubicBezTo>
                  <a:cubicBezTo>
                    <a:pt x="831" y="137"/>
                    <a:pt x="831" y="137"/>
                    <a:pt x="831" y="137"/>
                  </a:cubicBezTo>
                  <a:cubicBezTo>
                    <a:pt x="817" y="124"/>
                    <a:pt x="817" y="124"/>
                    <a:pt x="817" y="124"/>
                  </a:cubicBezTo>
                  <a:cubicBezTo>
                    <a:pt x="770" y="154"/>
                    <a:pt x="770" y="154"/>
                    <a:pt x="770" y="154"/>
                  </a:cubicBezTo>
                  <a:cubicBezTo>
                    <a:pt x="749" y="140"/>
                    <a:pt x="749" y="140"/>
                    <a:pt x="749" y="140"/>
                  </a:cubicBezTo>
                  <a:cubicBezTo>
                    <a:pt x="765" y="83"/>
                    <a:pt x="765" y="83"/>
                    <a:pt x="765" y="83"/>
                  </a:cubicBezTo>
                  <a:cubicBezTo>
                    <a:pt x="748" y="72"/>
                    <a:pt x="748" y="72"/>
                    <a:pt x="748" y="72"/>
                  </a:cubicBezTo>
                  <a:cubicBezTo>
                    <a:pt x="707" y="111"/>
                    <a:pt x="707" y="111"/>
                    <a:pt x="707" y="111"/>
                  </a:cubicBezTo>
                  <a:cubicBezTo>
                    <a:pt x="684" y="100"/>
                    <a:pt x="684" y="100"/>
                    <a:pt x="684" y="100"/>
                  </a:cubicBezTo>
                  <a:cubicBezTo>
                    <a:pt x="690" y="42"/>
                    <a:pt x="690" y="42"/>
                    <a:pt x="690" y="42"/>
                  </a:cubicBezTo>
                  <a:cubicBezTo>
                    <a:pt x="671" y="34"/>
                    <a:pt x="671" y="34"/>
                    <a:pt x="671" y="34"/>
                  </a:cubicBezTo>
                  <a:cubicBezTo>
                    <a:pt x="638" y="79"/>
                    <a:pt x="638" y="79"/>
                    <a:pt x="638" y="79"/>
                  </a:cubicBezTo>
                  <a:cubicBezTo>
                    <a:pt x="613" y="72"/>
                    <a:pt x="613" y="72"/>
                    <a:pt x="613" y="72"/>
                  </a:cubicBezTo>
                  <a:cubicBezTo>
                    <a:pt x="609" y="14"/>
                    <a:pt x="609" y="14"/>
                    <a:pt x="609" y="14"/>
                  </a:cubicBezTo>
                  <a:cubicBezTo>
                    <a:pt x="589" y="10"/>
                    <a:pt x="589" y="10"/>
                    <a:pt x="589" y="10"/>
                  </a:cubicBezTo>
                  <a:cubicBezTo>
                    <a:pt x="564" y="60"/>
                    <a:pt x="564" y="60"/>
                    <a:pt x="564" y="60"/>
                  </a:cubicBezTo>
                  <a:cubicBezTo>
                    <a:pt x="538" y="58"/>
                    <a:pt x="538" y="58"/>
                    <a:pt x="538" y="58"/>
                  </a:cubicBezTo>
                  <a:cubicBezTo>
                    <a:pt x="524" y="1"/>
                    <a:pt x="524" y="1"/>
                    <a:pt x="524" y="1"/>
                  </a:cubicBezTo>
                  <a:cubicBezTo>
                    <a:pt x="504" y="0"/>
                    <a:pt x="504" y="0"/>
                    <a:pt x="504" y="0"/>
                  </a:cubicBezTo>
                  <a:cubicBezTo>
                    <a:pt x="488" y="54"/>
                    <a:pt x="488" y="54"/>
                    <a:pt x="488" y="54"/>
                  </a:cubicBezTo>
                  <a:cubicBezTo>
                    <a:pt x="462" y="57"/>
                    <a:pt x="462" y="57"/>
                    <a:pt x="462" y="57"/>
                  </a:cubicBezTo>
                  <a:cubicBezTo>
                    <a:pt x="439" y="3"/>
                    <a:pt x="439" y="3"/>
                    <a:pt x="439" y="3"/>
                  </a:cubicBezTo>
                  <a:cubicBezTo>
                    <a:pt x="419" y="6"/>
                    <a:pt x="419" y="6"/>
                    <a:pt x="419" y="6"/>
                  </a:cubicBezTo>
                  <a:cubicBezTo>
                    <a:pt x="412" y="62"/>
                    <a:pt x="412" y="62"/>
                    <a:pt x="412" y="62"/>
                  </a:cubicBezTo>
                  <a:cubicBezTo>
                    <a:pt x="387" y="68"/>
                    <a:pt x="387" y="68"/>
                    <a:pt x="387" y="68"/>
                  </a:cubicBezTo>
                  <a:cubicBezTo>
                    <a:pt x="355" y="20"/>
                    <a:pt x="355" y="20"/>
                    <a:pt x="355" y="20"/>
                  </a:cubicBezTo>
                  <a:cubicBezTo>
                    <a:pt x="336" y="26"/>
                    <a:pt x="336" y="26"/>
                    <a:pt x="336" y="26"/>
                  </a:cubicBezTo>
                  <a:cubicBezTo>
                    <a:pt x="338" y="82"/>
                    <a:pt x="338" y="82"/>
                    <a:pt x="338" y="82"/>
                  </a:cubicBezTo>
                  <a:cubicBezTo>
                    <a:pt x="315" y="94"/>
                    <a:pt x="315" y="94"/>
                    <a:pt x="315" y="94"/>
                  </a:cubicBezTo>
                  <a:cubicBezTo>
                    <a:pt x="275" y="52"/>
                    <a:pt x="275" y="52"/>
                    <a:pt x="275" y="52"/>
                  </a:cubicBezTo>
                  <a:cubicBezTo>
                    <a:pt x="257" y="61"/>
                    <a:pt x="257" y="61"/>
                    <a:pt x="257" y="61"/>
                  </a:cubicBezTo>
                  <a:cubicBezTo>
                    <a:pt x="269" y="116"/>
                    <a:pt x="269" y="116"/>
                    <a:pt x="269" y="116"/>
                  </a:cubicBezTo>
                  <a:cubicBezTo>
                    <a:pt x="249" y="131"/>
                    <a:pt x="249" y="131"/>
                    <a:pt x="249" y="131"/>
                  </a:cubicBezTo>
                  <a:cubicBezTo>
                    <a:pt x="202" y="97"/>
                    <a:pt x="202" y="97"/>
                    <a:pt x="202" y="97"/>
                  </a:cubicBezTo>
                  <a:cubicBezTo>
                    <a:pt x="186" y="109"/>
                    <a:pt x="186" y="109"/>
                    <a:pt x="186" y="109"/>
                  </a:cubicBezTo>
                  <a:cubicBezTo>
                    <a:pt x="207" y="160"/>
                    <a:pt x="207" y="160"/>
                    <a:pt x="207" y="160"/>
                  </a:cubicBezTo>
                  <a:cubicBezTo>
                    <a:pt x="189" y="179"/>
                    <a:pt x="189" y="179"/>
                    <a:pt x="189" y="179"/>
                  </a:cubicBezTo>
                  <a:cubicBezTo>
                    <a:pt x="137" y="154"/>
                    <a:pt x="137" y="154"/>
                    <a:pt x="137" y="154"/>
                  </a:cubicBezTo>
                  <a:cubicBezTo>
                    <a:pt x="123" y="168"/>
                    <a:pt x="123" y="168"/>
                    <a:pt x="123" y="168"/>
                  </a:cubicBezTo>
                  <a:cubicBezTo>
                    <a:pt x="154" y="216"/>
                    <a:pt x="154" y="216"/>
                    <a:pt x="154" y="216"/>
                  </a:cubicBezTo>
                  <a:cubicBezTo>
                    <a:pt x="139" y="237"/>
                    <a:pt x="139" y="237"/>
                    <a:pt x="139" y="237"/>
                  </a:cubicBezTo>
                  <a:cubicBezTo>
                    <a:pt x="83" y="221"/>
                    <a:pt x="83" y="221"/>
                    <a:pt x="83" y="221"/>
                  </a:cubicBezTo>
                  <a:cubicBezTo>
                    <a:pt x="73" y="238"/>
                    <a:pt x="73" y="238"/>
                    <a:pt x="73" y="238"/>
                  </a:cubicBezTo>
                  <a:cubicBezTo>
                    <a:pt x="110" y="279"/>
                    <a:pt x="110" y="279"/>
                    <a:pt x="110" y="279"/>
                  </a:cubicBezTo>
                  <a:cubicBezTo>
                    <a:pt x="100" y="303"/>
                    <a:pt x="100" y="303"/>
                    <a:pt x="100" y="303"/>
                  </a:cubicBezTo>
                  <a:cubicBezTo>
                    <a:pt x="42" y="297"/>
                    <a:pt x="42" y="297"/>
                    <a:pt x="42" y="297"/>
                  </a:cubicBezTo>
                  <a:cubicBezTo>
                    <a:pt x="34" y="315"/>
                    <a:pt x="34" y="315"/>
                    <a:pt x="34" y="315"/>
                  </a:cubicBezTo>
                  <a:cubicBezTo>
                    <a:pt x="79" y="349"/>
                    <a:pt x="79" y="349"/>
                    <a:pt x="79" y="349"/>
                  </a:cubicBezTo>
                  <a:cubicBezTo>
                    <a:pt x="72" y="374"/>
                    <a:pt x="72" y="374"/>
                    <a:pt x="72" y="374"/>
                  </a:cubicBezTo>
                  <a:cubicBezTo>
                    <a:pt x="15" y="378"/>
                    <a:pt x="15" y="378"/>
                    <a:pt x="15" y="378"/>
                  </a:cubicBezTo>
                  <a:cubicBezTo>
                    <a:pt x="10" y="398"/>
                    <a:pt x="10" y="398"/>
                    <a:pt x="10" y="398"/>
                  </a:cubicBezTo>
                  <a:cubicBezTo>
                    <a:pt x="59" y="424"/>
                    <a:pt x="59" y="424"/>
                    <a:pt x="59" y="424"/>
                  </a:cubicBezTo>
                  <a:cubicBezTo>
                    <a:pt x="57" y="449"/>
                    <a:pt x="57" y="449"/>
                    <a:pt x="57" y="449"/>
                  </a:cubicBezTo>
                  <a:cubicBezTo>
                    <a:pt x="1" y="464"/>
                    <a:pt x="1" y="464"/>
                    <a:pt x="1" y="464"/>
                  </a:cubicBezTo>
                  <a:cubicBezTo>
                    <a:pt x="0" y="484"/>
                    <a:pt x="0" y="484"/>
                    <a:pt x="0" y="484"/>
                  </a:cubicBezTo>
                  <a:cubicBezTo>
                    <a:pt x="53" y="500"/>
                    <a:pt x="53" y="500"/>
                    <a:pt x="53" y="500"/>
                  </a:cubicBezTo>
                  <a:cubicBezTo>
                    <a:pt x="56" y="526"/>
                    <a:pt x="56" y="526"/>
                    <a:pt x="56" y="526"/>
                  </a:cubicBezTo>
                  <a:cubicBezTo>
                    <a:pt x="3" y="550"/>
                    <a:pt x="3" y="550"/>
                    <a:pt x="3" y="550"/>
                  </a:cubicBezTo>
                  <a:cubicBezTo>
                    <a:pt x="5" y="570"/>
                    <a:pt x="5" y="570"/>
                    <a:pt x="5" y="570"/>
                  </a:cubicBezTo>
                  <a:cubicBezTo>
                    <a:pt x="61" y="577"/>
                    <a:pt x="61" y="577"/>
                    <a:pt x="61" y="577"/>
                  </a:cubicBezTo>
                  <a:cubicBezTo>
                    <a:pt x="67" y="602"/>
                    <a:pt x="67" y="602"/>
                    <a:pt x="67" y="602"/>
                  </a:cubicBezTo>
                  <a:cubicBezTo>
                    <a:pt x="20" y="635"/>
                    <a:pt x="20" y="635"/>
                    <a:pt x="20" y="635"/>
                  </a:cubicBezTo>
                  <a:cubicBezTo>
                    <a:pt x="25" y="654"/>
                    <a:pt x="25" y="654"/>
                    <a:pt x="25" y="654"/>
                  </a:cubicBezTo>
                  <a:cubicBezTo>
                    <a:pt x="81" y="651"/>
                    <a:pt x="81" y="651"/>
                    <a:pt x="81" y="651"/>
                  </a:cubicBezTo>
                  <a:cubicBezTo>
                    <a:pt x="92" y="674"/>
                    <a:pt x="92" y="674"/>
                    <a:pt x="92" y="674"/>
                  </a:cubicBezTo>
                  <a:cubicBezTo>
                    <a:pt x="50" y="715"/>
                    <a:pt x="50" y="715"/>
                    <a:pt x="50" y="715"/>
                  </a:cubicBezTo>
                  <a:cubicBezTo>
                    <a:pt x="59" y="733"/>
                    <a:pt x="59" y="733"/>
                    <a:pt x="59" y="733"/>
                  </a:cubicBezTo>
                  <a:cubicBezTo>
                    <a:pt x="114" y="720"/>
                    <a:pt x="114" y="720"/>
                    <a:pt x="114" y="720"/>
                  </a:cubicBezTo>
                  <a:cubicBezTo>
                    <a:pt x="128" y="741"/>
                    <a:pt x="128" y="741"/>
                    <a:pt x="128" y="741"/>
                  </a:cubicBezTo>
                  <a:cubicBezTo>
                    <a:pt x="95" y="789"/>
                    <a:pt x="95" y="789"/>
                    <a:pt x="95" y="789"/>
                  </a:cubicBezTo>
                  <a:cubicBezTo>
                    <a:pt x="107" y="805"/>
                    <a:pt x="107" y="805"/>
                    <a:pt x="107" y="805"/>
                  </a:cubicBezTo>
                  <a:cubicBezTo>
                    <a:pt x="158" y="783"/>
                    <a:pt x="158" y="783"/>
                    <a:pt x="158" y="783"/>
                  </a:cubicBezTo>
                  <a:cubicBezTo>
                    <a:pt x="176" y="801"/>
                    <a:pt x="176" y="801"/>
                    <a:pt x="176" y="801"/>
                  </a:cubicBezTo>
                  <a:cubicBezTo>
                    <a:pt x="151" y="853"/>
                    <a:pt x="151" y="853"/>
                    <a:pt x="151" y="853"/>
                  </a:cubicBezTo>
                  <a:cubicBezTo>
                    <a:pt x="165" y="867"/>
                    <a:pt x="165" y="867"/>
                    <a:pt x="165" y="867"/>
                  </a:cubicBezTo>
                  <a:cubicBezTo>
                    <a:pt x="212" y="837"/>
                    <a:pt x="212" y="837"/>
                    <a:pt x="212" y="837"/>
                  </a:cubicBezTo>
                  <a:cubicBezTo>
                    <a:pt x="233" y="851"/>
                    <a:pt x="233" y="851"/>
                    <a:pt x="233" y="851"/>
                  </a:cubicBezTo>
                  <a:cubicBezTo>
                    <a:pt x="218" y="907"/>
                    <a:pt x="218" y="907"/>
                    <a:pt x="218" y="907"/>
                  </a:cubicBezTo>
                  <a:cubicBezTo>
                    <a:pt x="234" y="918"/>
                    <a:pt x="234" y="918"/>
                    <a:pt x="234" y="918"/>
                  </a:cubicBezTo>
                  <a:cubicBezTo>
                    <a:pt x="275" y="880"/>
                    <a:pt x="275" y="880"/>
                    <a:pt x="275" y="880"/>
                  </a:cubicBezTo>
                  <a:cubicBezTo>
                    <a:pt x="298" y="891"/>
                    <a:pt x="298" y="891"/>
                    <a:pt x="298" y="891"/>
                  </a:cubicBezTo>
                  <a:cubicBezTo>
                    <a:pt x="293" y="949"/>
                    <a:pt x="293" y="949"/>
                    <a:pt x="293" y="949"/>
                  </a:cubicBezTo>
                  <a:cubicBezTo>
                    <a:pt x="311" y="957"/>
                    <a:pt x="311" y="957"/>
                    <a:pt x="311" y="957"/>
                  </a:cubicBezTo>
                  <a:cubicBezTo>
                    <a:pt x="345" y="912"/>
                    <a:pt x="345" y="912"/>
                    <a:pt x="345" y="912"/>
                  </a:cubicBezTo>
                  <a:cubicBezTo>
                    <a:pt x="369" y="918"/>
                    <a:pt x="369" y="918"/>
                    <a:pt x="369" y="918"/>
                  </a:cubicBezTo>
                  <a:lnTo>
                    <a:pt x="374" y="976"/>
                  </a:lnTo>
                  <a:close/>
                  <a:moveTo>
                    <a:pt x="111" y="445"/>
                  </a:moveTo>
                  <a:cubicBezTo>
                    <a:pt x="427" y="508"/>
                    <a:pt x="427" y="508"/>
                    <a:pt x="427" y="508"/>
                  </a:cubicBezTo>
                  <a:cubicBezTo>
                    <a:pt x="431" y="526"/>
                    <a:pt x="442" y="541"/>
                    <a:pt x="458" y="551"/>
                  </a:cubicBezTo>
                  <a:cubicBezTo>
                    <a:pt x="395" y="868"/>
                    <a:pt x="395" y="868"/>
                    <a:pt x="395" y="868"/>
                  </a:cubicBezTo>
                  <a:cubicBezTo>
                    <a:pt x="208" y="820"/>
                    <a:pt x="86" y="638"/>
                    <a:pt x="111" y="445"/>
                  </a:cubicBezTo>
                  <a:close/>
                  <a:moveTo>
                    <a:pt x="121" y="397"/>
                  </a:moveTo>
                  <a:cubicBezTo>
                    <a:pt x="170" y="208"/>
                    <a:pt x="353" y="85"/>
                    <a:pt x="545" y="112"/>
                  </a:cubicBezTo>
                  <a:cubicBezTo>
                    <a:pt x="482" y="430"/>
                    <a:pt x="482" y="430"/>
                    <a:pt x="482" y="430"/>
                  </a:cubicBezTo>
                  <a:cubicBezTo>
                    <a:pt x="463" y="433"/>
                    <a:pt x="447" y="443"/>
                    <a:pt x="436" y="459"/>
                  </a:cubicBezTo>
                  <a:lnTo>
                    <a:pt x="121" y="397"/>
                  </a:lnTo>
                  <a:close/>
                  <a:moveTo>
                    <a:pt x="594" y="122"/>
                  </a:moveTo>
                  <a:cubicBezTo>
                    <a:pt x="777" y="173"/>
                    <a:pt x="896" y="354"/>
                    <a:pt x="870" y="545"/>
                  </a:cubicBezTo>
                  <a:cubicBezTo>
                    <a:pt x="555" y="483"/>
                    <a:pt x="555" y="483"/>
                    <a:pt x="555" y="483"/>
                  </a:cubicBezTo>
                  <a:cubicBezTo>
                    <a:pt x="552" y="467"/>
                    <a:pt x="543" y="452"/>
                    <a:pt x="530" y="442"/>
                  </a:cubicBezTo>
                  <a:lnTo>
                    <a:pt x="594" y="122"/>
                  </a:lnTo>
                  <a:close/>
                  <a:moveTo>
                    <a:pt x="444" y="877"/>
                  </a:moveTo>
                  <a:cubicBezTo>
                    <a:pt x="507" y="558"/>
                    <a:pt x="507" y="558"/>
                    <a:pt x="507" y="558"/>
                  </a:cubicBezTo>
                  <a:cubicBezTo>
                    <a:pt x="522" y="554"/>
                    <a:pt x="536" y="544"/>
                    <a:pt x="545" y="531"/>
                  </a:cubicBezTo>
                  <a:cubicBezTo>
                    <a:pt x="861" y="594"/>
                    <a:pt x="861" y="594"/>
                    <a:pt x="861" y="594"/>
                  </a:cubicBezTo>
                  <a:cubicBezTo>
                    <a:pt x="811" y="779"/>
                    <a:pt x="632" y="900"/>
                    <a:pt x="444" y="877"/>
                  </a:cubicBezTo>
                  <a:close/>
                </a:path>
              </a:pathLst>
            </a:custGeom>
            <a:noFill/>
            <a:ln w="9"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sp>
        <p:nvSpPr>
          <p:cNvPr id="907" name="圆角矩形 906"/>
          <p:cNvSpPr/>
          <p:nvPr/>
        </p:nvSpPr>
        <p:spPr>
          <a:xfrm>
            <a:off x="4161759" y="2974607"/>
            <a:ext cx="3832317" cy="108000"/>
          </a:xfrm>
          <a:prstGeom prst="roundRect">
            <a:avLst>
              <a:gd name="adj" fmla="val 7843"/>
            </a:avLst>
          </a:prstGeom>
          <a:solidFill>
            <a:schemeClr val="accent1"/>
          </a:solidFill>
          <a:ln w="19050">
            <a:gradFill flip="none" rotWithShape="1">
              <a:gsLst>
                <a:gs pos="0">
                  <a:schemeClr val="bg1"/>
                </a:gs>
                <a:gs pos="100000">
                  <a:schemeClr val="bg1">
                    <a:lumMod val="85000"/>
                  </a:schemeClr>
                </a:gs>
              </a:gsLst>
              <a:lin ang="2700000" scaled="1"/>
              <a:tileRect/>
            </a:gradFill>
          </a:ln>
          <a:effectLst>
            <a:outerShdw blurRad="101600" dist="508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909" name="TextBox 908"/>
          <p:cNvSpPr txBox="1"/>
          <p:nvPr/>
        </p:nvSpPr>
        <p:spPr>
          <a:xfrm>
            <a:off x="4076761" y="1943063"/>
            <a:ext cx="4726294" cy="623248"/>
          </a:xfrm>
          <a:prstGeom prst="rect">
            <a:avLst/>
          </a:prstGeom>
          <a:noFill/>
        </p:spPr>
        <p:txBody>
          <a:bodyPr wrap="none" lIns="68580" tIns="34290" rIns="68580" bIns="34290" rtlCol="0">
            <a:spAutoFit/>
          </a:bodyPr>
          <a:lstStyle/>
          <a:p>
            <a:r>
              <a:rPr lang="zh-CN" altLang="en-US" sz="3600" b="1" dirty="0">
                <a:solidFill>
                  <a:srgbClr val="0070C0">
                    <a:alpha val="99000"/>
                  </a:srgbClr>
                </a:solidFill>
                <a:latin typeface="微软雅黑" panose="020B0503020204020204" pitchFamily="34" charset="-122"/>
                <a:ea typeface="微软雅黑" panose="020B0503020204020204" pitchFamily="34" charset="-122"/>
              </a:rPr>
              <a:t>机械齿轮工作报告</a:t>
            </a:r>
            <a:r>
              <a:rPr lang="en-US" altLang="zh-CN" sz="3600" b="1" dirty="0">
                <a:solidFill>
                  <a:srgbClr val="0070C0">
                    <a:alpha val="99000"/>
                  </a:srgbClr>
                </a:solidFill>
                <a:latin typeface="微软雅黑" panose="020B0503020204020204" pitchFamily="34" charset="-122"/>
                <a:ea typeface="微软雅黑" panose="020B0503020204020204" pitchFamily="34" charset="-122"/>
              </a:rPr>
              <a:t>PPT</a:t>
            </a:r>
            <a:endParaRPr lang="zh-CN" altLang="en-US" sz="3600" b="1" dirty="0">
              <a:solidFill>
                <a:srgbClr val="0070C0">
                  <a:alpha val="99000"/>
                </a:srgbClr>
              </a:solidFill>
              <a:latin typeface="微软雅黑" panose="020B0503020204020204" pitchFamily="34" charset="-122"/>
              <a:ea typeface="微软雅黑" panose="020B0503020204020204" pitchFamily="34" charset="-122"/>
            </a:endParaRPr>
          </a:p>
        </p:txBody>
      </p:sp>
      <p:sp>
        <p:nvSpPr>
          <p:cNvPr id="910" name="TextBox 909"/>
          <p:cNvSpPr txBox="1"/>
          <p:nvPr/>
        </p:nvSpPr>
        <p:spPr>
          <a:xfrm>
            <a:off x="4161759" y="2635754"/>
            <a:ext cx="2837956" cy="300082"/>
          </a:xfrm>
          <a:prstGeom prst="rect">
            <a:avLst/>
          </a:prstGeom>
          <a:noFill/>
        </p:spPr>
        <p:txBody>
          <a:bodyPr wrap="none" lIns="68580" tIns="34290" rIns="68580" bIns="34290" rtlCol="0">
            <a:spAutoFit/>
          </a:bodyPr>
          <a:lstStyle/>
          <a:p>
            <a:r>
              <a:rPr lang="zh-CN" altLang="en-US" sz="1500">
                <a:solidFill>
                  <a:srgbClr val="0070C0">
                    <a:alpha val="99000"/>
                  </a:srgbClr>
                </a:solidFill>
                <a:latin typeface="微软雅黑" panose="020B0503020204020204" pitchFamily="34" charset="-122"/>
                <a:ea typeface="微软雅黑" panose="020B0503020204020204" pitchFamily="34" charset="-122"/>
              </a:rPr>
              <a:t>汇报人：</a:t>
            </a:r>
            <a:r>
              <a:rPr lang="en-US" altLang="zh-CN" sz="1500">
                <a:solidFill>
                  <a:srgbClr val="0070C0">
                    <a:alpha val="99000"/>
                  </a:srgbClr>
                </a:solidFill>
                <a:latin typeface="微软雅黑" panose="020B0503020204020204" pitchFamily="34" charset="-122"/>
                <a:ea typeface="微软雅黑" panose="020B0503020204020204" pitchFamily="34" charset="-122"/>
              </a:rPr>
              <a:t>xiazaii       </a:t>
            </a:r>
            <a:r>
              <a:rPr lang="zh-CN" altLang="en-US" sz="1500">
                <a:solidFill>
                  <a:srgbClr val="0070C0">
                    <a:alpha val="99000"/>
                  </a:srgbClr>
                </a:solidFill>
                <a:latin typeface="微软雅黑" panose="020B0503020204020204" pitchFamily="34" charset="-122"/>
                <a:ea typeface="微软雅黑" panose="020B0503020204020204" pitchFamily="34" charset="-122"/>
              </a:rPr>
              <a:t>部门：</a:t>
            </a:r>
            <a:r>
              <a:rPr lang="en-US" altLang="zh-CN" sz="1500">
                <a:solidFill>
                  <a:srgbClr val="0070C0">
                    <a:alpha val="99000"/>
                  </a:srgbClr>
                </a:solidFill>
                <a:latin typeface="微软雅黑" panose="020B0503020204020204" pitchFamily="34" charset="-122"/>
                <a:ea typeface="微软雅黑" panose="020B0503020204020204" pitchFamily="34" charset="-122"/>
              </a:rPr>
              <a:t>xxxx</a:t>
            </a:r>
            <a:endParaRPr lang="zh-CN" altLang="en-US" sz="1500" dirty="0">
              <a:solidFill>
                <a:srgbClr val="0070C0">
                  <a:alpha val="99000"/>
                </a:srgbClr>
              </a:solidFill>
              <a:latin typeface="微软雅黑" panose="020B0503020204020204" pitchFamily="34" charset="-122"/>
              <a:ea typeface="微软雅黑" panose="020B0503020204020204" pitchFamily="34" charset="-122"/>
            </a:endParaRPr>
          </a:p>
        </p:txBody>
      </p:sp>
      <p:sp>
        <p:nvSpPr>
          <p:cNvPr id="911" name="TextBox 910"/>
          <p:cNvSpPr txBox="1"/>
          <p:nvPr/>
        </p:nvSpPr>
        <p:spPr>
          <a:xfrm>
            <a:off x="1474470" y="635"/>
            <a:ext cx="5187315" cy="2192020"/>
          </a:xfrm>
          <a:prstGeom prst="rect">
            <a:avLst/>
          </a:prstGeom>
          <a:noFill/>
        </p:spPr>
        <p:txBody>
          <a:bodyPr wrap="square" lIns="68580" tIns="34290" rIns="68580" bIns="34290" rtlCol="0">
            <a:spAutoFit/>
          </a:bodyPr>
          <a:lstStyle/>
          <a:p>
            <a:r>
              <a:rPr lang="en-US" altLang="zh-CN" sz="13800" b="1" dirty="0">
                <a:solidFill>
                  <a:srgbClr val="0070C0">
                    <a:alpha val="99000"/>
                  </a:srgbClr>
                </a:solidFill>
                <a:latin typeface="Akzidenz-Grotesk BQ Condensed" pitchFamily="2" charset="0"/>
                <a:ea typeface="微软雅黑" panose="020B0503020204020204" pitchFamily="34" charset="-122"/>
              </a:rPr>
              <a:t>202</a:t>
            </a:r>
            <a:r>
              <a:rPr lang="en-US" altLang="zh-CN" sz="11500" b="1" dirty="0">
                <a:solidFill>
                  <a:srgbClr val="0070C0">
                    <a:alpha val="99000"/>
                  </a:srgbClr>
                </a:solidFill>
                <a:latin typeface="Akzidenz-Grotesk BQ Condensed" pitchFamily="2" charset="0"/>
                <a:ea typeface="微软雅黑" panose="020B0503020204020204" pitchFamily="34" charset="-122"/>
              </a:rPr>
              <a:t>X</a:t>
            </a:r>
            <a:endParaRPr lang="zh-CN" altLang="en-US" sz="11500" b="1" dirty="0">
              <a:solidFill>
                <a:srgbClr val="0070C0">
                  <a:alpha val="99000"/>
                </a:srgbClr>
              </a:solidFill>
              <a:latin typeface="Akzidenz-Grotesk BQ Condensed" pitchFamily="2" charset="0"/>
              <a:ea typeface="微软雅黑" panose="020B0503020204020204" pitchFamily="34" charset="-122"/>
            </a:endParaRPr>
          </a:p>
        </p:txBody>
      </p:sp>
      <p:grpSp>
        <p:nvGrpSpPr>
          <p:cNvPr id="881" name="组合 880"/>
          <p:cNvGrpSpPr/>
          <p:nvPr/>
        </p:nvGrpSpPr>
        <p:grpSpPr>
          <a:xfrm>
            <a:off x="6751094" y="256175"/>
            <a:ext cx="337318" cy="356964"/>
            <a:chOff x="7127876" y="5013176"/>
            <a:chExt cx="495300" cy="509588"/>
          </a:xfrm>
        </p:grpSpPr>
        <p:sp>
          <p:nvSpPr>
            <p:cNvPr id="894" name="Oval 9"/>
            <p:cNvSpPr>
              <a:spLocks noChangeArrowheads="1"/>
            </p:cNvSpPr>
            <p:nvPr/>
          </p:nvSpPr>
          <p:spPr bwMode="auto">
            <a:xfrm>
              <a:off x="7127876" y="5013176"/>
              <a:ext cx="495300" cy="509588"/>
            </a:xfrm>
            <a:prstGeom prst="ellipse">
              <a:avLst/>
            </a:prstGeom>
            <a:solidFill>
              <a:srgbClr val="0070BC"/>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95" name="Freeform 14"/>
            <p:cNvSpPr>
              <a:spLocks noEditPoints="1"/>
            </p:cNvSpPr>
            <p:nvPr/>
          </p:nvSpPr>
          <p:spPr bwMode="auto">
            <a:xfrm>
              <a:off x="7215188" y="5073501"/>
              <a:ext cx="331787" cy="327025"/>
            </a:xfrm>
            <a:custGeom>
              <a:avLst/>
              <a:gdLst>
                <a:gd name="T0" fmla="*/ 285 w 427"/>
                <a:gd name="T1" fmla="*/ 157 h 408"/>
                <a:gd name="T2" fmla="*/ 279 w 427"/>
                <a:gd name="T3" fmla="*/ 169 h 408"/>
                <a:gd name="T4" fmla="*/ 278 w 427"/>
                <a:gd name="T5" fmla="*/ 177 h 408"/>
                <a:gd name="T6" fmla="*/ 278 w 427"/>
                <a:gd name="T7" fmla="*/ 192 h 408"/>
                <a:gd name="T8" fmla="*/ 284 w 427"/>
                <a:gd name="T9" fmla="*/ 207 h 408"/>
                <a:gd name="T10" fmla="*/ 288 w 427"/>
                <a:gd name="T11" fmla="*/ 214 h 408"/>
                <a:gd name="T12" fmla="*/ 300 w 427"/>
                <a:gd name="T13" fmla="*/ 224 h 408"/>
                <a:gd name="T14" fmla="*/ 308 w 427"/>
                <a:gd name="T15" fmla="*/ 228 h 408"/>
                <a:gd name="T16" fmla="*/ 325 w 427"/>
                <a:gd name="T17" fmla="*/ 136 h 408"/>
                <a:gd name="T18" fmla="*/ 305 w 427"/>
                <a:gd name="T19" fmla="*/ 140 h 408"/>
                <a:gd name="T20" fmla="*/ 294 w 427"/>
                <a:gd name="T21" fmla="*/ 147 h 408"/>
                <a:gd name="T22" fmla="*/ 289 w 427"/>
                <a:gd name="T23" fmla="*/ 152 h 408"/>
                <a:gd name="T24" fmla="*/ 261 w 427"/>
                <a:gd name="T25" fmla="*/ 47 h 408"/>
                <a:gd name="T26" fmla="*/ 213 w 427"/>
                <a:gd name="T27" fmla="*/ 95 h 408"/>
                <a:gd name="T28" fmla="*/ 258 w 427"/>
                <a:gd name="T29" fmla="*/ 192 h 408"/>
                <a:gd name="T30" fmla="*/ 258 w 427"/>
                <a:gd name="T31" fmla="*/ 173 h 408"/>
                <a:gd name="T32" fmla="*/ 244 w 427"/>
                <a:gd name="T33" fmla="*/ 104 h 408"/>
                <a:gd name="T34" fmla="*/ 169 w 427"/>
                <a:gd name="T35" fmla="*/ 183 h 408"/>
                <a:gd name="T36" fmla="*/ 213 w 427"/>
                <a:gd name="T37" fmla="*/ 269 h 408"/>
                <a:gd name="T38" fmla="*/ 192 w 427"/>
                <a:gd name="T39" fmla="*/ 272 h 408"/>
                <a:gd name="T40" fmla="*/ 181 w 427"/>
                <a:gd name="T41" fmla="*/ 260 h 408"/>
                <a:gd name="T42" fmla="*/ 174 w 427"/>
                <a:gd name="T43" fmla="*/ 254 h 408"/>
                <a:gd name="T44" fmla="*/ 145 w 427"/>
                <a:gd name="T45" fmla="*/ 242 h 408"/>
                <a:gd name="T46" fmla="*/ 133 w 427"/>
                <a:gd name="T47" fmla="*/ 241 h 408"/>
                <a:gd name="T48" fmla="*/ 0 w 427"/>
                <a:gd name="T49" fmla="*/ 408 h 408"/>
                <a:gd name="T50" fmla="*/ 56 w 427"/>
                <a:gd name="T51" fmla="*/ 309 h 408"/>
                <a:gd name="T52" fmla="*/ 146 w 427"/>
                <a:gd name="T53" fmla="*/ 309 h 408"/>
                <a:gd name="T54" fmla="*/ 204 w 427"/>
                <a:gd name="T55" fmla="*/ 408 h 408"/>
                <a:gd name="T56" fmla="*/ 192 w 427"/>
                <a:gd name="T57" fmla="*/ 272 h 408"/>
                <a:gd name="T58" fmla="*/ 294 w 427"/>
                <a:gd name="T59" fmla="*/ 241 h 408"/>
                <a:gd name="T60" fmla="*/ 281 w 427"/>
                <a:gd name="T61" fmla="*/ 242 h 408"/>
                <a:gd name="T62" fmla="*/ 245 w 427"/>
                <a:gd name="T63" fmla="*/ 260 h 408"/>
                <a:gd name="T64" fmla="*/ 240 w 427"/>
                <a:gd name="T65" fmla="*/ 266 h 408"/>
                <a:gd name="T66" fmla="*/ 264 w 427"/>
                <a:gd name="T67" fmla="*/ 408 h 408"/>
                <a:gd name="T68" fmla="*/ 279 w 427"/>
                <a:gd name="T69" fmla="*/ 408 h 408"/>
                <a:gd name="T70" fmla="*/ 384 w 427"/>
                <a:gd name="T71" fmla="*/ 309 h 408"/>
                <a:gd name="T72" fmla="*/ 427 w 427"/>
                <a:gd name="T73" fmla="*/ 313 h 408"/>
                <a:gd name="T74" fmla="*/ 102 w 427"/>
                <a:gd name="T75" fmla="*/ 231 h 408"/>
                <a:gd name="T76" fmla="*/ 126 w 427"/>
                <a:gd name="T77" fmla="*/ 224 h 408"/>
                <a:gd name="T78" fmla="*/ 133 w 427"/>
                <a:gd name="T79" fmla="*/ 220 h 408"/>
                <a:gd name="T80" fmla="*/ 146 w 427"/>
                <a:gd name="T81" fmla="*/ 200 h 408"/>
                <a:gd name="T82" fmla="*/ 149 w 427"/>
                <a:gd name="T83" fmla="*/ 191 h 408"/>
                <a:gd name="T84" fmla="*/ 149 w 427"/>
                <a:gd name="T85" fmla="*/ 175 h 408"/>
                <a:gd name="T86" fmla="*/ 145 w 427"/>
                <a:gd name="T87" fmla="*/ 164 h 408"/>
                <a:gd name="T88" fmla="*/ 142 w 427"/>
                <a:gd name="T89" fmla="*/ 157 h 408"/>
                <a:gd name="T90" fmla="*/ 133 w 427"/>
                <a:gd name="T91" fmla="*/ 147 h 408"/>
                <a:gd name="T92" fmla="*/ 126 w 427"/>
                <a:gd name="T93" fmla="*/ 143 h 408"/>
                <a:gd name="T94" fmla="*/ 102 w 427"/>
                <a:gd name="T95" fmla="*/ 136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27" h="408">
                  <a:moveTo>
                    <a:pt x="289" y="152"/>
                  </a:moveTo>
                  <a:cubicBezTo>
                    <a:pt x="288" y="154"/>
                    <a:pt x="286" y="155"/>
                    <a:pt x="285" y="157"/>
                  </a:cubicBezTo>
                  <a:cubicBezTo>
                    <a:pt x="285" y="157"/>
                    <a:pt x="285" y="157"/>
                    <a:pt x="285" y="157"/>
                  </a:cubicBezTo>
                  <a:cubicBezTo>
                    <a:pt x="284" y="159"/>
                    <a:pt x="283" y="161"/>
                    <a:pt x="282" y="162"/>
                  </a:cubicBezTo>
                  <a:cubicBezTo>
                    <a:pt x="282" y="163"/>
                    <a:pt x="282" y="163"/>
                    <a:pt x="282" y="164"/>
                  </a:cubicBezTo>
                  <a:cubicBezTo>
                    <a:pt x="281" y="165"/>
                    <a:pt x="280" y="167"/>
                    <a:pt x="279" y="169"/>
                  </a:cubicBezTo>
                  <a:cubicBezTo>
                    <a:pt x="279" y="169"/>
                    <a:pt x="279" y="169"/>
                    <a:pt x="279" y="170"/>
                  </a:cubicBezTo>
                  <a:cubicBezTo>
                    <a:pt x="279" y="171"/>
                    <a:pt x="278" y="173"/>
                    <a:pt x="278" y="175"/>
                  </a:cubicBezTo>
                  <a:cubicBezTo>
                    <a:pt x="278" y="176"/>
                    <a:pt x="278" y="176"/>
                    <a:pt x="278" y="177"/>
                  </a:cubicBezTo>
                  <a:cubicBezTo>
                    <a:pt x="277" y="179"/>
                    <a:pt x="277" y="181"/>
                    <a:pt x="277" y="183"/>
                  </a:cubicBezTo>
                  <a:cubicBezTo>
                    <a:pt x="277" y="186"/>
                    <a:pt x="278" y="189"/>
                    <a:pt x="278" y="191"/>
                  </a:cubicBezTo>
                  <a:cubicBezTo>
                    <a:pt x="278" y="192"/>
                    <a:pt x="278" y="192"/>
                    <a:pt x="278" y="192"/>
                  </a:cubicBezTo>
                  <a:cubicBezTo>
                    <a:pt x="279" y="195"/>
                    <a:pt x="279" y="197"/>
                    <a:pt x="280" y="199"/>
                  </a:cubicBezTo>
                  <a:cubicBezTo>
                    <a:pt x="280" y="200"/>
                    <a:pt x="280" y="200"/>
                    <a:pt x="280" y="200"/>
                  </a:cubicBezTo>
                  <a:cubicBezTo>
                    <a:pt x="281" y="203"/>
                    <a:pt x="282" y="205"/>
                    <a:pt x="284" y="207"/>
                  </a:cubicBezTo>
                  <a:cubicBezTo>
                    <a:pt x="284" y="207"/>
                    <a:pt x="284" y="208"/>
                    <a:pt x="284" y="208"/>
                  </a:cubicBezTo>
                  <a:cubicBezTo>
                    <a:pt x="285" y="210"/>
                    <a:pt x="287" y="212"/>
                    <a:pt x="288" y="214"/>
                  </a:cubicBezTo>
                  <a:cubicBezTo>
                    <a:pt x="288" y="214"/>
                    <a:pt x="288" y="214"/>
                    <a:pt x="288" y="214"/>
                  </a:cubicBezTo>
                  <a:cubicBezTo>
                    <a:pt x="290" y="216"/>
                    <a:pt x="292" y="218"/>
                    <a:pt x="294" y="219"/>
                  </a:cubicBezTo>
                  <a:cubicBezTo>
                    <a:pt x="294" y="219"/>
                    <a:pt x="294" y="220"/>
                    <a:pt x="294" y="220"/>
                  </a:cubicBezTo>
                  <a:cubicBezTo>
                    <a:pt x="296" y="221"/>
                    <a:pt x="298" y="223"/>
                    <a:pt x="300" y="224"/>
                  </a:cubicBezTo>
                  <a:cubicBezTo>
                    <a:pt x="300" y="224"/>
                    <a:pt x="301" y="224"/>
                    <a:pt x="301" y="224"/>
                  </a:cubicBezTo>
                  <a:cubicBezTo>
                    <a:pt x="303" y="226"/>
                    <a:pt x="305" y="227"/>
                    <a:pt x="308" y="228"/>
                  </a:cubicBezTo>
                  <a:cubicBezTo>
                    <a:pt x="308" y="228"/>
                    <a:pt x="308" y="228"/>
                    <a:pt x="308" y="228"/>
                  </a:cubicBezTo>
                  <a:cubicBezTo>
                    <a:pt x="313" y="230"/>
                    <a:pt x="319" y="231"/>
                    <a:pt x="325" y="231"/>
                  </a:cubicBezTo>
                  <a:cubicBezTo>
                    <a:pt x="351" y="231"/>
                    <a:pt x="372" y="210"/>
                    <a:pt x="372" y="183"/>
                  </a:cubicBezTo>
                  <a:cubicBezTo>
                    <a:pt x="372" y="157"/>
                    <a:pt x="351" y="136"/>
                    <a:pt x="325" y="136"/>
                  </a:cubicBezTo>
                  <a:cubicBezTo>
                    <a:pt x="318" y="136"/>
                    <a:pt x="312" y="137"/>
                    <a:pt x="306" y="140"/>
                  </a:cubicBezTo>
                  <a:cubicBezTo>
                    <a:pt x="306" y="140"/>
                    <a:pt x="306" y="140"/>
                    <a:pt x="306" y="140"/>
                  </a:cubicBezTo>
                  <a:cubicBezTo>
                    <a:pt x="306" y="140"/>
                    <a:pt x="306" y="140"/>
                    <a:pt x="305" y="140"/>
                  </a:cubicBezTo>
                  <a:cubicBezTo>
                    <a:pt x="304" y="141"/>
                    <a:pt x="302" y="142"/>
                    <a:pt x="301" y="143"/>
                  </a:cubicBezTo>
                  <a:cubicBezTo>
                    <a:pt x="300" y="143"/>
                    <a:pt x="300" y="143"/>
                    <a:pt x="299" y="143"/>
                  </a:cubicBezTo>
                  <a:cubicBezTo>
                    <a:pt x="298" y="144"/>
                    <a:pt x="296" y="146"/>
                    <a:pt x="294" y="147"/>
                  </a:cubicBezTo>
                  <a:cubicBezTo>
                    <a:pt x="294" y="147"/>
                    <a:pt x="294" y="147"/>
                    <a:pt x="294" y="147"/>
                  </a:cubicBezTo>
                  <a:cubicBezTo>
                    <a:pt x="293" y="148"/>
                    <a:pt x="291" y="150"/>
                    <a:pt x="290" y="151"/>
                  </a:cubicBezTo>
                  <a:cubicBezTo>
                    <a:pt x="290" y="151"/>
                    <a:pt x="289" y="152"/>
                    <a:pt x="289" y="152"/>
                  </a:cubicBezTo>
                  <a:close/>
                  <a:moveTo>
                    <a:pt x="213" y="95"/>
                  </a:moveTo>
                  <a:lnTo>
                    <a:pt x="213" y="95"/>
                  </a:lnTo>
                  <a:cubicBezTo>
                    <a:pt x="240" y="95"/>
                    <a:pt x="261" y="73"/>
                    <a:pt x="261" y="47"/>
                  </a:cubicBezTo>
                  <a:cubicBezTo>
                    <a:pt x="261" y="21"/>
                    <a:pt x="240" y="0"/>
                    <a:pt x="213" y="0"/>
                  </a:cubicBezTo>
                  <a:cubicBezTo>
                    <a:pt x="187" y="0"/>
                    <a:pt x="166" y="21"/>
                    <a:pt x="166" y="47"/>
                  </a:cubicBezTo>
                  <a:cubicBezTo>
                    <a:pt x="166" y="73"/>
                    <a:pt x="187" y="95"/>
                    <a:pt x="213" y="95"/>
                  </a:cubicBezTo>
                  <a:close/>
                  <a:moveTo>
                    <a:pt x="258" y="228"/>
                  </a:moveTo>
                  <a:lnTo>
                    <a:pt x="258" y="228"/>
                  </a:lnTo>
                  <a:lnTo>
                    <a:pt x="258" y="192"/>
                  </a:lnTo>
                  <a:cubicBezTo>
                    <a:pt x="258" y="189"/>
                    <a:pt x="257" y="186"/>
                    <a:pt x="257" y="183"/>
                  </a:cubicBezTo>
                  <a:cubicBezTo>
                    <a:pt x="257" y="180"/>
                    <a:pt x="258" y="178"/>
                    <a:pt x="258" y="175"/>
                  </a:cubicBezTo>
                  <a:lnTo>
                    <a:pt x="258" y="173"/>
                  </a:lnTo>
                  <a:lnTo>
                    <a:pt x="258" y="173"/>
                  </a:lnTo>
                  <a:cubicBezTo>
                    <a:pt x="262" y="151"/>
                    <a:pt x="275" y="134"/>
                    <a:pt x="293" y="124"/>
                  </a:cubicBezTo>
                  <a:cubicBezTo>
                    <a:pt x="280" y="112"/>
                    <a:pt x="263" y="104"/>
                    <a:pt x="244" y="104"/>
                  </a:cubicBezTo>
                  <a:lnTo>
                    <a:pt x="183" y="104"/>
                  </a:lnTo>
                  <a:cubicBezTo>
                    <a:pt x="164" y="104"/>
                    <a:pt x="147" y="112"/>
                    <a:pt x="134" y="124"/>
                  </a:cubicBezTo>
                  <a:cubicBezTo>
                    <a:pt x="155" y="135"/>
                    <a:pt x="169" y="158"/>
                    <a:pt x="169" y="183"/>
                  </a:cubicBezTo>
                  <a:cubicBezTo>
                    <a:pt x="169" y="189"/>
                    <a:pt x="169" y="194"/>
                    <a:pt x="168" y="199"/>
                  </a:cubicBezTo>
                  <a:lnTo>
                    <a:pt x="168" y="228"/>
                  </a:lnTo>
                  <a:cubicBezTo>
                    <a:pt x="187" y="236"/>
                    <a:pt x="203" y="251"/>
                    <a:pt x="213" y="269"/>
                  </a:cubicBezTo>
                  <a:cubicBezTo>
                    <a:pt x="223" y="251"/>
                    <a:pt x="239" y="237"/>
                    <a:pt x="258" y="228"/>
                  </a:cubicBezTo>
                  <a:close/>
                  <a:moveTo>
                    <a:pt x="192" y="272"/>
                  </a:moveTo>
                  <a:lnTo>
                    <a:pt x="192" y="272"/>
                  </a:lnTo>
                  <a:cubicBezTo>
                    <a:pt x="190" y="270"/>
                    <a:pt x="189" y="268"/>
                    <a:pt x="187" y="266"/>
                  </a:cubicBezTo>
                  <a:cubicBezTo>
                    <a:pt x="187" y="265"/>
                    <a:pt x="186" y="265"/>
                    <a:pt x="186" y="265"/>
                  </a:cubicBezTo>
                  <a:cubicBezTo>
                    <a:pt x="185" y="263"/>
                    <a:pt x="183" y="262"/>
                    <a:pt x="181" y="260"/>
                  </a:cubicBezTo>
                  <a:cubicBezTo>
                    <a:pt x="181" y="260"/>
                    <a:pt x="181" y="259"/>
                    <a:pt x="181" y="259"/>
                  </a:cubicBezTo>
                  <a:cubicBezTo>
                    <a:pt x="179" y="258"/>
                    <a:pt x="177" y="256"/>
                    <a:pt x="175" y="255"/>
                  </a:cubicBezTo>
                  <a:cubicBezTo>
                    <a:pt x="175" y="255"/>
                    <a:pt x="175" y="254"/>
                    <a:pt x="174" y="254"/>
                  </a:cubicBezTo>
                  <a:cubicBezTo>
                    <a:pt x="168" y="250"/>
                    <a:pt x="161" y="246"/>
                    <a:pt x="153" y="244"/>
                  </a:cubicBezTo>
                  <a:cubicBezTo>
                    <a:pt x="151" y="243"/>
                    <a:pt x="150" y="243"/>
                    <a:pt x="148" y="242"/>
                  </a:cubicBezTo>
                  <a:cubicBezTo>
                    <a:pt x="147" y="242"/>
                    <a:pt x="146" y="242"/>
                    <a:pt x="145" y="242"/>
                  </a:cubicBezTo>
                  <a:cubicBezTo>
                    <a:pt x="144" y="242"/>
                    <a:pt x="143" y="241"/>
                    <a:pt x="141" y="241"/>
                  </a:cubicBezTo>
                  <a:cubicBezTo>
                    <a:pt x="141" y="241"/>
                    <a:pt x="140" y="241"/>
                    <a:pt x="139" y="241"/>
                  </a:cubicBezTo>
                  <a:cubicBezTo>
                    <a:pt x="137" y="241"/>
                    <a:pt x="135" y="241"/>
                    <a:pt x="133" y="241"/>
                  </a:cubicBezTo>
                  <a:lnTo>
                    <a:pt x="71" y="241"/>
                  </a:lnTo>
                  <a:cubicBezTo>
                    <a:pt x="32" y="241"/>
                    <a:pt x="0" y="273"/>
                    <a:pt x="0" y="313"/>
                  </a:cubicBezTo>
                  <a:lnTo>
                    <a:pt x="0" y="408"/>
                  </a:lnTo>
                  <a:lnTo>
                    <a:pt x="42" y="408"/>
                  </a:lnTo>
                  <a:lnTo>
                    <a:pt x="42" y="309"/>
                  </a:lnTo>
                  <a:lnTo>
                    <a:pt x="56" y="309"/>
                  </a:lnTo>
                  <a:lnTo>
                    <a:pt x="56" y="408"/>
                  </a:lnTo>
                  <a:lnTo>
                    <a:pt x="146" y="408"/>
                  </a:lnTo>
                  <a:lnTo>
                    <a:pt x="146" y="309"/>
                  </a:lnTo>
                  <a:lnTo>
                    <a:pt x="161" y="309"/>
                  </a:lnTo>
                  <a:lnTo>
                    <a:pt x="161" y="408"/>
                  </a:lnTo>
                  <a:lnTo>
                    <a:pt x="204" y="408"/>
                  </a:lnTo>
                  <a:lnTo>
                    <a:pt x="204" y="313"/>
                  </a:lnTo>
                  <a:cubicBezTo>
                    <a:pt x="204" y="297"/>
                    <a:pt x="200" y="283"/>
                    <a:pt x="192" y="272"/>
                  </a:cubicBezTo>
                  <a:cubicBezTo>
                    <a:pt x="192" y="272"/>
                    <a:pt x="192" y="272"/>
                    <a:pt x="192" y="272"/>
                  </a:cubicBezTo>
                  <a:close/>
                  <a:moveTo>
                    <a:pt x="355" y="241"/>
                  </a:moveTo>
                  <a:lnTo>
                    <a:pt x="355" y="241"/>
                  </a:lnTo>
                  <a:lnTo>
                    <a:pt x="294" y="241"/>
                  </a:lnTo>
                  <a:cubicBezTo>
                    <a:pt x="292" y="241"/>
                    <a:pt x="290" y="241"/>
                    <a:pt x="288" y="241"/>
                  </a:cubicBezTo>
                  <a:cubicBezTo>
                    <a:pt x="287" y="241"/>
                    <a:pt x="286" y="241"/>
                    <a:pt x="285" y="241"/>
                  </a:cubicBezTo>
                  <a:cubicBezTo>
                    <a:pt x="284" y="241"/>
                    <a:pt x="283" y="242"/>
                    <a:pt x="281" y="242"/>
                  </a:cubicBezTo>
                  <a:cubicBezTo>
                    <a:pt x="280" y="242"/>
                    <a:pt x="280" y="242"/>
                    <a:pt x="279" y="242"/>
                  </a:cubicBezTo>
                  <a:cubicBezTo>
                    <a:pt x="277" y="243"/>
                    <a:pt x="276" y="243"/>
                    <a:pt x="274" y="244"/>
                  </a:cubicBezTo>
                  <a:cubicBezTo>
                    <a:pt x="263" y="247"/>
                    <a:pt x="254" y="252"/>
                    <a:pt x="245" y="260"/>
                  </a:cubicBezTo>
                  <a:cubicBezTo>
                    <a:pt x="245" y="260"/>
                    <a:pt x="245" y="260"/>
                    <a:pt x="245" y="260"/>
                  </a:cubicBezTo>
                  <a:cubicBezTo>
                    <a:pt x="243" y="262"/>
                    <a:pt x="242" y="263"/>
                    <a:pt x="240" y="265"/>
                  </a:cubicBezTo>
                  <a:cubicBezTo>
                    <a:pt x="240" y="265"/>
                    <a:pt x="240" y="266"/>
                    <a:pt x="240" y="266"/>
                  </a:cubicBezTo>
                  <a:cubicBezTo>
                    <a:pt x="229" y="278"/>
                    <a:pt x="222" y="295"/>
                    <a:pt x="222" y="313"/>
                  </a:cubicBezTo>
                  <a:lnTo>
                    <a:pt x="222" y="408"/>
                  </a:lnTo>
                  <a:lnTo>
                    <a:pt x="264" y="408"/>
                  </a:lnTo>
                  <a:lnTo>
                    <a:pt x="264" y="309"/>
                  </a:lnTo>
                  <a:lnTo>
                    <a:pt x="279" y="309"/>
                  </a:lnTo>
                  <a:lnTo>
                    <a:pt x="279" y="408"/>
                  </a:lnTo>
                  <a:lnTo>
                    <a:pt x="369" y="408"/>
                  </a:lnTo>
                  <a:lnTo>
                    <a:pt x="369" y="309"/>
                  </a:lnTo>
                  <a:lnTo>
                    <a:pt x="384" y="309"/>
                  </a:lnTo>
                  <a:lnTo>
                    <a:pt x="384" y="408"/>
                  </a:lnTo>
                  <a:lnTo>
                    <a:pt x="427" y="408"/>
                  </a:lnTo>
                  <a:lnTo>
                    <a:pt x="427" y="313"/>
                  </a:lnTo>
                  <a:cubicBezTo>
                    <a:pt x="427" y="273"/>
                    <a:pt x="395" y="241"/>
                    <a:pt x="355" y="241"/>
                  </a:cubicBezTo>
                  <a:close/>
                  <a:moveTo>
                    <a:pt x="102" y="231"/>
                  </a:moveTo>
                  <a:lnTo>
                    <a:pt x="102" y="231"/>
                  </a:lnTo>
                  <a:cubicBezTo>
                    <a:pt x="108" y="231"/>
                    <a:pt x="114" y="230"/>
                    <a:pt x="119" y="228"/>
                  </a:cubicBezTo>
                  <a:cubicBezTo>
                    <a:pt x="119" y="228"/>
                    <a:pt x="119" y="228"/>
                    <a:pt x="119" y="228"/>
                  </a:cubicBezTo>
                  <a:cubicBezTo>
                    <a:pt x="122" y="227"/>
                    <a:pt x="124" y="226"/>
                    <a:pt x="126" y="224"/>
                  </a:cubicBezTo>
                  <a:cubicBezTo>
                    <a:pt x="126" y="224"/>
                    <a:pt x="126" y="224"/>
                    <a:pt x="126" y="224"/>
                  </a:cubicBezTo>
                  <a:cubicBezTo>
                    <a:pt x="129" y="223"/>
                    <a:pt x="131" y="221"/>
                    <a:pt x="133" y="220"/>
                  </a:cubicBezTo>
                  <a:cubicBezTo>
                    <a:pt x="133" y="220"/>
                    <a:pt x="133" y="220"/>
                    <a:pt x="133" y="220"/>
                  </a:cubicBezTo>
                  <a:cubicBezTo>
                    <a:pt x="137" y="216"/>
                    <a:pt x="140" y="212"/>
                    <a:pt x="143" y="208"/>
                  </a:cubicBezTo>
                  <a:cubicBezTo>
                    <a:pt x="143" y="207"/>
                    <a:pt x="143" y="207"/>
                    <a:pt x="143" y="207"/>
                  </a:cubicBezTo>
                  <a:cubicBezTo>
                    <a:pt x="144" y="205"/>
                    <a:pt x="145" y="203"/>
                    <a:pt x="146" y="200"/>
                  </a:cubicBezTo>
                  <a:cubicBezTo>
                    <a:pt x="146" y="200"/>
                    <a:pt x="147" y="200"/>
                    <a:pt x="147" y="199"/>
                  </a:cubicBezTo>
                  <a:cubicBezTo>
                    <a:pt x="148" y="197"/>
                    <a:pt x="148" y="195"/>
                    <a:pt x="149" y="192"/>
                  </a:cubicBezTo>
                  <a:cubicBezTo>
                    <a:pt x="149" y="192"/>
                    <a:pt x="149" y="192"/>
                    <a:pt x="149" y="191"/>
                  </a:cubicBezTo>
                  <a:cubicBezTo>
                    <a:pt x="149" y="189"/>
                    <a:pt x="150" y="186"/>
                    <a:pt x="150" y="183"/>
                  </a:cubicBezTo>
                  <a:cubicBezTo>
                    <a:pt x="150" y="181"/>
                    <a:pt x="149" y="179"/>
                    <a:pt x="149" y="177"/>
                  </a:cubicBezTo>
                  <a:cubicBezTo>
                    <a:pt x="149" y="176"/>
                    <a:pt x="149" y="176"/>
                    <a:pt x="149" y="175"/>
                  </a:cubicBezTo>
                  <a:cubicBezTo>
                    <a:pt x="148" y="173"/>
                    <a:pt x="148" y="171"/>
                    <a:pt x="147" y="169"/>
                  </a:cubicBezTo>
                  <a:cubicBezTo>
                    <a:pt x="147" y="169"/>
                    <a:pt x="147" y="169"/>
                    <a:pt x="147" y="169"/>
                  </a:cubicBezTo>
                  <a:cubicBezTo>
                    <a:pt x="147" y="167"/>
                    <a:pt x="146" y="165"/>
                    <a:pt x="145" y="164"/>
                  </a:cubicBezTo>
                  <a:cubicBezTo>
                    <a:pt x="145" y="163"/>
                    <a:pt x="145" y="163"/>
                    <a:pt x="145" y="162"/>
                  </a:cubicBezTo>
                  <a:cubicBezTo>
                    <a:pt x="144" y="161"/>
                    <a:pt x="143" y="159"/>
                    <a:pt x="142" y="157"/>
                  </a:cubicBezTo>
                  <a:lnTo>
                    <a:pt x="142" y="157"/>
                  </a:lnTo>
                  <a:cubicBezTo>
                    <a:pt x="140" y="155"/>
                    <a:pt x="139" y="154"/>
                    <a:pt x="138" y="152"/>
                  </a:cubicBezTo>
                  <a:cubicBezTo>
                    <a:pt x="137" y="152"/>
                    <a:pt x="137" y="151"/>
                    <a:pt x="137" y="151"/>
                  </a:cubicBezTo>
                  <a:cubicBezTo>
                    <a:pt x="136" y="150"/>
                    <a:pt x="134" y="148"/>
                    <a:pt x="133" y="147"/>
                  </a:cubicBezTo>
                  <a:cubicBezTo>
                    <a:pt x="133" y="147"/>
                    <a:pt x="133" y="147"/>
                    <a:pt x="132" y="147"/>
                  </a:cubicBezTo>
                  <a:cubicBezTo>
                    <a:pt x="131" y="146"/>
                    <a:pt x="129" y="144"/>
                    <a:pt x="127" y="143"/>
                  </a:cubicBezTo>
                  <a:cubicBezTo>
                    <a:pt x="127" y="143"/>
                    <a:pt x="127" y="143"/>
                    <a:pt x="126" y="143"/>
                  </a:cubicBezTo>
                  <a:cubicBezTo>
                    <a:pt x="125" y="142"/>
                    <a:pt x="123" y="141"/>
                    <a:pt x="121" y="140"/>
                  </a:cubicBezTo>
                  <a:cubicBezTo>
                    <a:pt x="121" y="140"/>
                    <a:pt x="121" y="140"/>
                    <a:pt x="121" y="140"/>
                  </a:cubicBezTo>
                  <a:cubicBezTo>
                    <a:pt x="115" y="137"/>
                    <a:pt x="109" y="136"/>
                    <a:pt x="102" y="136"/>
                  </a:cubicBezTo>
                  <a:cubicBezTo>
                    <a:pt x="76" y="136"/>
                    <a:pt x="54" y="157"/>
                    <a:pt x="54" y="183"/>
                  </a:cubicBezTo>
                  <a:cubicBezTo>
                    <a:pt x="54" y="210"/>
                    <a:pt x="76" y="231"/>
                    <a:pt x="102" y="23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882" name="组合 881"/>
          <p:cNvGrpSpPr/>
          <p:nvPr/>
        </p:nvGrpSpPr>
        <p:grpSpPr>
          <a:xfrm>
            <a:off x="7186506" y="256175"/>
            <a:ext cx="337318" cy="356964"/>
            <a:chOff x="7743826" y="5013176"/>
            <a:chExt cx="495300" cy="509588"/>
          </a:xfrm>
        </p:grpSpPr>
        <p:sp>
          <p:nvSpPr>
            <p:cNvPr id="892" name="Oval 10"/>
            <p:cNvSpPr>
              <a:spLocks noChangeArrowheads="1"/>
            </p:cNvSpPr>
            <p:nvPr/>
          </p:nvSpPr>
          <p:spPr bwMode="auto">
            <a:xfrm>
              <a:off x="7743826" y="5013176"/>
              <a:ext cx="495300" cy="509588"/>
            </a:xfrm>
            <a:prstGeom prst="ellipse">
              <a:avLst/>
            </a:prstGeom>
            <a:solidFill>
              <a:srgbClr val="0070BC"/>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93" name="Freeform 15"/>
            <p:cNvSpPr>
              <a:spLocks noEditPoints="1"/>
            </p:cNvSpPr>
            <p:nvPr/>
          </p:nvSpPr>
          <p:spPr bwMode="auto">
            <a:xfrm>
              <a:off x="7834313" y="5141764"/>
              <a:ext cx="311150" cy="250825"/>
            </a:xfrm>
            <a:custGeom>
              <a:avLst/>
              <a:gdLst>
                <a:gd name="T0" fmla="*/ 147 w 400"/>
                <a:gd name="T1" fmla="*/ 158 h 313"/>
                <a:gd name="T2" fmla="*/ 204 w 400"/>
                <a:gd name="T3" fmla="*/ 129 h 313"/>
                <a:gd name="T4" fmla="*/ 311 w 400"/>
                <a:gd name="T5" fmla="*/ 111 h 313"/>
                <a:gd name="T6" fmla="*/ 341 w 400"/>
                <a:gd name="T7" fmla="*/ 67 h 313"/>
                <a:gd name="T8" fmla="*/ 297 w 400"/>
                <a:gd name="T9" fmla="*/ 97 h 313"/>
                <a:gd name="T10" fmla="*/ 204 w 400"/>
                <a:gd name="T11" fmla="*/ 102 h 313"/>
                <a:gd name="T12" fmla="*/ 400 w 400"/>
                <a:gd name="T13" fmla="*/ 42 h 313"/>
                <a:gd name="T14" fmla="*/ 243 w 400"/>
                <a:gd name="T15" fmla="*/ 16 h 313"/>
                <a:gd name="T16" fmla="*/ 228 w 400"/>
                <a:gd name="T17" fmla="*/ 0 h 313"/>
                <a:gd name="T18" fmla="*/ 80 w 400"/>
                <a:gd name="T19" fmla="*/ 16 h 313"/>
                <a:gd name="T20" fmla="*/ 91 w 400"/>
                <a:gd name="T21" fmla="*/ 42 h 313"/>
                <a:gd name="T22" fmla="*/ 113 w 400"/>
                <a:gd name="T23" fmla="*/ 71 h 313"/>
                <a:gd name="T24" fmla="*/ 368 w 400"/>
                <a:gd name="T25" fmla="*/ 42 h 313"/>
                <a:gd name="T26" fmla="*/ 185 w 400"/>
                <a:gd name="T27" fmla="*/ 205 h 313"/>
                <a:gd name="T28" fmla="*/ 368 w 400"/>
                <a:gd name="T29" fmla="*/ 214 h 313"/>
                <a:gd name="T30" fmla="*/ 188 w 400"/>
                <a:gd name="T31" fmla="*/ 223 h 313"/>
                <a:gd name="T32" fmla="*/ 189 w 400"/>
                <a:gd name="T33" fmla="*/ 249 h 313"/>
                <a:gd name="T34" fmla="*/ 228 w 400"/>
                <a:gd name="T35" fmla="*/ 311 h 313"/>
                <a:gd name="T36" fmla="*/ 243 w 400"/>
                <a:gd name="T37" fmla="*/ 249 h 313"/>
                <a:gd name="T38" fmla="*/ 315 w 400"/>
                <a:gd name="T39" fmla="*/ 309 h 313"/>
                <a:gd name="T40" fmla="*/ 308 w 400"/>
                <a:gd name="T41" fmla="*/ 249 h 313"/>
                <a:gd name="T42" fmla="*/ 400 w 400"/>
                <a:gd name="T43" fmla="*/ 223 h 313"/>
                <a:gd name="T44" fmla="*/ 390 w 400"/>
                <a:gd name="T45" fmla="*/ 42 h 313"/>
                <a:gd name="T46" fmla="*/ 84 w 400"/>
                <a:gd name="T47" fmla="*/ 162 h 313"/>
                <a:gd name="T48" fmla="*/ 123 w 400"/>
                <a:gd name="T49" fmla="*/ 123 h 313"/>
                <a:gd name="T50" fmla="*/ 45 w 400"/>
                <a:gd name="T51" fmla="*/ 123 h 313"/>
                <a:gd name="T52" fmla="*/ 109 w 400"/>
                <a:gd name="T53" fmla="*/ 170 h 313"/>
                <a:gd name="T54" fmla="*/ 94 w 400"/>
                <a:gd name="T55" fmla="*/ 170 h 313"/>
                <a:gd name="T56" fmla="*/ 98 w 400"/>
                <a:gd name="T57" fmla="*/ 177 h 313"/>
                <a:gd name="T58" fmla="*/ 102 w 400"/>
                <a:gd name="T59" fmla="*/ 266 h 313"/>
                <a:gd name="T60" fmla="*/ 67 w 400"/>
                <a:gd name="T61" fmla="*/ 266 h 313"/>
                <a:gd name="T62" fmla="*/ 71 w 400"/>
                <a:gd name="T63" fmla="*/ 177 h 313"/>
                <a:gd name="T64" fmla="*/ 76 w 400"/>
                <a:gd name="T65" fmla="*/ 170 h 313"/>
                <a:gd name="T66" fmla="*/ 0 w 400"/>
                <a:gd name="T67" fmla="*/ 228 h 313"/>
                <a:gd name="T68" fmla="*/ 34 w 400"/>
                <a:gd name="T69" fmla="*/ 313 h 313"/>
                <a:gd name="T70" fmla="*/ 46 w 400"/>
                <a:gd name="T71" fmla="*/ 226 h 313"/>
                <a:gd name="T72" fmla="*/ 120 w 400"/>
                <a:gd name="T73" fmla="*/ 313 h 313"/>
                <a:gd name="T74" fmla="*/ 132 w 400"/>
                <a:gd name="T75" fmla="*/ 226 h 313"/>
                <a:gd name="T76" fmla="*/ 167 w 400"/>
                <a:gd name="T77" fmla="*/ 313 h 313"/>
                <a:gd name="T78" fmla="*/ 109 w 400"/>
                <a:gd name="T79" fmla="*/ 17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00" h="313">
                  <a:moveTo>
                    <a:pt x="204" y="102"/>
                  </a:moveTo>
                  <a:lnTo>
                    <a:pt x="147" y="158"/>
                  </a:lnTo>
                  <a:cubicBezTo>
                    <a:pt x="153" y="162"/>
                    <a:pt x="158" y="166"/>
                    <a:pt x="163" y="170"/>
                  </a:cubicBezTo>
                  <a:lnTo>
                    <a:pt x="204" y="129"/>
                  </a:lnTo>
                  <a:lnTo>
                    <a:pt x="248" y="174"/>
                  </a:lnTo>
                  <a:lnTo>
                    <a:pt x="311" y="111"/>
                  </a:lnTo>
                  <a:lnTo>
                    <a:pt x="321" y="135"/>
                  </a:lnTo>
                  <a:lnTo>
                    <a:pt x="341" y="67"/>
                  </a:lnTo>
                  <a:lnTo>
                    <a:pt x="272" y="87"/>
                  </a:lnTo>
                  <a:lnTo>
                    <a:pt x="297" y="97"/>
                  </a:lnTo>
                  <a:lnTo>
                    <a:pt x="248" y="146"/>
                  </a:lnTo>
                  <a:lnTo>
                    <a:pt x="204" y="102"/>
                  </a:lnTo>
                  <a:close/>
                  <a:moveTo>
                    <a:pt x="400" y="42"/>
                  </a:moveTo>
                  <a:lnTo>
                    <a:pt x="400" y="42"/>
                  </a:lnTo>
                  <a:lnTo>
                    <a:pt x="400" y="16"/>
                  </a:lnTo>
                  <a:lnTo>
                    <a:pt x="243" y="16"/>
                  </a:lnTo>
                  <a:lnTo>
                    <a:pt x="243" y="0"/>
                  </a:lnTo>
                  <a:lnTo>
                    <a:pt x="228" y="0"/>
                  </a:lnTo>
                  <a:lnTo>
                    <a:pt x="228" y="16"/>
                  </a:lnTo>
                  <a:lnTo>
                    <a:pt x="80" y="16"/>
                  </a:lnTo>
                  <a:lnTo>
                    <a:pt x="80" y="42"/>
                  </a:lnTo>
                  <a:lnTo>
                    <a:pt x="91" y="42"/>
                  </a:lnTo>
                  <a:lnTo>
                    <a:pt x="91" y="64"/>
                  </a:lnTo>
                  <a:cubicBezTo>
                    <a:pt x="99" y="65"/>
                    <a:pt x="106" y="67"/>
                    <a:pt x="113" y="71"/>
                  </a:cubicBezTo>
                  <a:lnTo>
                    <a:pt x="113" y="42"/>
                  </a:lnTo>
                  <a:lnTo>
                    <a:pt x="368" y="42"/>
                  </a:lnTo>
                  <a:lnTo>
                    <a:pt x="368" y="205"/>
                  </a:lnTo>
                  <a:lnTo>
                    <a:pt x="185" y="205"/>
                  </a:lnTo>
                  <a:cubicBezTo>
                    <a:pt x="186" y="208"/>
                    <a:pt x="187" y="211"/>
                    <a:pt x="187" y="214"/>
                  </a:cubicBezTo>
                  <a:lnTo>
                    <a:pt x="368" y="214"/>
                  </a:lnTo>
                  <a:lnTo>
                    <a:pt x="368" y="223"/>
                  </a:lnTo>
                  <a:lnTo>
                    <a:pt x="188" y="223"/>
                  </a:lnTo>
                  <a:cubicBezTo>
                    <a:pt x="188" y="225"/>
                    <a:pt x="189" y="226"/>
                    <a:pt x="189" y="228"/>
                  </a:cubicBezTo>
                  <a:lnTo>
                    <a:pt x="189" y="249"/>
                  </a:lnTo>
                  <a:lnTo>
                    <a:pt x="228" y="249"/>
                  </a:lnTo>
                  <a:lnTo>
                    <a:pt x="228" y="311"/>
                  </a:lnTo>
                  <a:lnTo>
                    <a:pt x="243" y="311"/>
                  </a:lnTo>
                  <a:lnTo>
                    <a:pt x="243" y="249"/>
                  </a:lnTo>
                  <a:lnTo>
                    <a:pt x="292" y="249"/>
                  </a:lnTo>
                  <a:lnTo>
                    <a:pt x="315" y="309"/>
                  </a:lnTo>
                  <a:lnTo>
                    <a:pt x="330" y="305"/>
                  </a:lnTo>
                  <a:lnTo>
                    <a:pt x="308" y="249"/>
                  </a:lnTo>
                  <a:lnTo>
                    <a:pt x="400" y="249"/>
                  </a:lnTo>
                  <a:lnTo>
                    <a:pt x="400" y="223"/>
                  </a:lnTo>
                  <a:lnTo>
                    <a:pt x="390" y="223"/>
                  </a:lnTo>
                  <a:lnTo>
                    <a:pt x="390" y="42"/>
                  </a:lnTo>
                  <a:lnTo>
                    <a:pt x="400" y="42"/>
                  </a:lnTo>
                  <a:close/>
                  <a:moveTo>
                    <a:pt x="84" y="162"/>
                  </a:moveTo>
                  <a:lnTo>
                    <a:pt x="84" y="162"/>
                  </a:lnTo>
                  <a:cubicBezTo>
                    <a:pt x="105" y="162"/>
                    <a:pt x="123" y="144"/>
                    <a:pt x="123" y="123"/>
                  </a:cubicBezTo>
                  <a:cubicBezTo>
                    <a:pt x="123" y="101"/>
                    <a:pt x="105" y="84"/>
                    <a:pt x="84" y="84"/>
                  </a:cubicBezTo>
                  <a:cubicBezTo>
                    <a:pt x="62" y="84"/>
                    <a:pt x="45" y="101"/>
                    <a:pt x="45" y="123"/>
                  </a:cubicBezTo>
                  <a:cubicBezTo>
                    <a:pt x="45" y="144"/>
                    <a:pt x="62" y="162"/>
                    <a:pt x="84" y="162"/>
                  </a:cubicBezTo>
                  <a:close/>
                  <a:moveTo>
                    <a:pt x="109" y="170"/>
                  </a:moveTo>
                  <a:lnTo>
                    <a:pt x="109" y="170"/>
                  </a:lnTo>
                  <a:lnTo>
                    <a:pt x="94" y="170"/>
                  </a:lnTo>
                  <a:lnTo>
                    <a:pt x="97" y="171"/>
                  </a:lnTo>
                  <a:cubicBezTo>
                    <a:pt x="98" y="172"/>
                    <a:pt x="99" y="175"/>
                    <a:pt x="98" y="177"/>
                  </a:cubicBezTo>
                  <a:lnTo>
                    <a:pt x="93" y="190"/>
                  </a:lnTo>
                  <a:lnTo>
                    <a:pt x="102" y="266"/>
                  </a:lnTo>
                  <a:lnTo>
                    <a:pt x="85" y="282"/>
                  </a:lnTo>
                  <a:lnTo>
                    <a:pt x="67" y="266"/>
                  </a:lnTo>
                  <a:lnTo>
                    <a:pt x="77" y="190"/>
                  </a:lnTo>
                  <a:lnTo>
                    <a:pt x="71" y="177"/>
                  </a:lnTo>
                  <a:cubicBezTo>
                    <a:pt x="71" y="175"/>
                    <a:pt x="71" y="172"/>
                    <a:pt x="73" y="171"/>
                  </a:cubicBezTo>
                  <a:lnTo>
                    <a:pt x="76" y="170"/>
                  </a:lnTo>
                  <a:lnTo>
                    <a:pt x="59" y="170"/>
                  </a:lnTo>
                  <a:cubicBezTo>
                    <a:pt x="26" y="170"/>
                    <a:pt x="0" y="196"/>
                    <a:pt x="0" y="228"/>
                  </a:cubicBezTo>
                  <a:lnTo>
                    <a:pt x="0" y="313"/>
                  </a:lnTo>
                  <a:lnTo>
                    <a:pt x="34" y="313"/>
                  </a:lnTo>
                  <a:lnTo>
                    <a:pt x="34" y="226"/>
                  </a:lnTo>
                  <a:lnTo>
                    <a:pt x="46" y="226"/>
                  </a:lnTo>
                  <a:lnTo>
                    <a:pt x="46" y="313"/>
                  </a:lnTo>
                  <a:lnTo>
                    <a:pt x="120" y="313"/>
                  </a:lnTo>
                  <a:lnTo>
                    <a:pt x="120" y="226"/>
                  </a:lnTo>
                  <a:lnTo>
                    <a:pt x="132" y="226"/>
                  </a:lnTo>
                  <a:lnTo>
                    <a:pt x="132" y="313"/>
                  </a:lnTo>
                  <a:lnTo>
                    <a:pt x="167" y="313"/>
                  </a:lnTo>
                  <a:lnTo>
                    <a:pt x="167" y="228"/>
                  </a:lnTo>
                  <a:cubicBezTo>
                    <a:pt x="167" y="196"/>
                    <a:pt x="141" y="170"/>
                    <a:pt x="109" y="17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883" name="组合 882"/>
          <p:cNvGrpSpPr/>
          <p:nvPr/>
        </p:nvGrpSpPr>
        <p:grpSpPr>
          <a:xfrm>
            <a:off x="7621918" y="256175"/>
            <a:ext cx="337318" cy="356964"/>
            <a:chOff x="8326438" y="5013176"/>
            <a:chExt cx="495300" cy="509588"/>
          </a:xfrm>
        </p:grpSpPr>
        <p:sp>
          <p:nvSpPr>
            <p:cNvPr id="890" name="Oval 11"/>
            <p:cNvSpPr>
              <a:spLocks noChangeArrowheads="1"/>
            </p:cNvSpPr>
            <p:nvPr/>
          </p:nvSpPr>
          <p:spPr bwMode="auto">
            <a:xfrm>
              <a:off x="8326438" y="5013176"/>
              <a:ext cx="495300" cy="509588"/>
            </a:xfrm>
            <a:prstGeom prst="ellipse">
              <a:avLst/>
            </a:prstGeom>
            <a:solidFill>
              <a:srgbClr val="0070BC"/>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91" name="Freeform 16"/>
            <p:cNvSpPr>
              <a:spLocks noEditPoints="1"/>
            </p:cNvSpPr>
            <p:nvPr/>
          </p:nvSpPr>
          <p:spPr bwMode="auto">
            <a:xfrm>
              <a:off x="8443913" y="5125889"/>
              <a:ext cx="279400" cy="284163"/>
            </a:xfrm>
            <a:custGeom>
              <a:avLst/>
              <a:gdLst>
                <a:gd name="T0" fmla="*/ 324 w 358"/>
                <a:gd name="T1" fmla="*/ 306 h 355"/>
                <a:gd name="T2" fmla="*/ 287 w 358"/>
                <a:gd name="T3" fmla="*/ 306 h 355"/>
                <a:gd name="T4" fmla="*/ 235 w 358"/>
                <a:gd name="T5" fmla="*/ 207 h 355"/>
                <a:gd name="T6" fmla="*/ 229 w 358"/>
                <a:gd name="T7" fmla="*/ 226 h 355"/>
                <a:gd name="T8" fmla="*/ 201 w 358"/>
                <a:gd name="T9" fmla="*/ 248 h 355"/>
                <a:gd name="T10" fmla="*/ 294 w 358"/>
                <a:gd name="T11" fmla="*/ 351 h 355"/>
                <a:gd name="T12" fmla="*/ 353 w 358"/>
                <a:gd name="T13" fmla="*/ 311 h 355"/>
                <a:gd name="T14" fmla="*/ 310 w 358"/>
                <a:gd name="T15" fmla="*/ 265 h 355"/>
                <a:gd name="T16" fmla="*/ 244 w 358"/>
                <a:gd name="T17" fmla="*/ 211 h 355"/>
                <a:gd name="T18" fmla="*/ 129 w 358"/>
                <a:gd name="T19" fmla="*/ 126 h 355"/>
                <a:gd name="T20" fmla="*/ 149 w 358"/>
                <a:gd name="T21" fmla="*/ 121 h 355"/>
                <a:gd name="T22" fmla="*/ 154 w 358"/>
                <a:gd name="T23" fmla="*/ 102 h 355"/>
                <a:gd name="T24" fmla="*/ 159 w 358"/>
                <a:gd name="T25" fmla="*/ 83 h 355"/>
                <a:gd name="T26" fmla="*/ 69 w 358"/>
                <a:gd name="T27" fmla="*/ 8 h 355"/>
                <a:gd name="T28" fmla="*/ 57 w 358"/>
                <a:gd name="T29" fmla="*/ 101 h 355"/>
                <a:gd name="T30" fmla="*/ 0 w 358"/>
                <a:gd name="T31" fmla="*/ 77 h 355"/>
                <a:gd name="T32" fmla="*/ 106 w 358"/>
                <a:gd name="T33" fmla="*/ 153 h 355"/>
                <a:gd name="T34" fmla="*/ 120 w 358"/>
                <a:gd name="T35" fmla="*/ 136 h 355"/>
                <a:gd name="T36" fmla="*/ 345 w 358"/>
                <a:gd name="T37" fmla="*/ 35 h 355"/>
                <a:gd name="T38" fmla="*/ 297 w 358"/>
                <a:gd name="T39" fmla="*/ 1 h 355"/>
                <a:gd name="T40" fmla="*/ 168 w 358"/>
                <a:gd name="T41" fmla="*/ 116 h 355"/>
                <a:gd name="T42" fmla="*/ 150 w 358"/>
                <a:gd name="T43" fmla="*/ 142 h 355"/>
                <a:gd name="T44" fmla="*/ 134 w 358"/>
                <a:gd name="T45" fmla="*/ 150 h 355"/>
                <a:gd name="T46" fmla="*/ 136 w 358"/>
                <a:gd name="T47" fmla="*/ 199 h 355"/>
                <a:gd name="T48" fmla="*/ 32 w 358"/>
                <a:gd name="T49" fmla="*/ 289 h 355"/>
                <a:gd name="T50" fmla="*/ 20 w 358"/>
                <a:gd name="T51" fmla="*/ 355 h 355"/>
                <a:gd name="T52" fmla="*/ 74 w 358"/>
                <a:gd name="T53" fmla="*/ 301 h 355"/>
                <a:gd name="T54" fmla="*/ 159 w 358"/>
                <a:gd name="T55" fmla="*/ 222 h 355"/>
                <a:gd name="T56" fmla="*/ 206 w 358"/>
                <a:gd name="T57" fmla="*/ 222 h 355"/>
                <a:gd name="T58" fmla="*/ 220 w 358"/>
                <a:gd name="T59" fmla="*/ 192 h 355"/>
                <a:gd name="T60" fmla="*/ 240 w 358"/>
                <a:gd name="T61" fmla="*/ 188 h 355"/>
                <a:gd name="T62" fmla="*/ 345 w 358"/>
                <a:gd name="T63" fmla="*/ 3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58" h="355">
                  <a:moveTo>
                    <a:pt x="305" y="288"/>
                  </a:moveTo>
                  <a:cubicBezTo>
                    <a:pt x="316" y="288"/>
                    <a:pt x="324" y="296"/>
                    <a:pt x="324" y="306"/>
                  </a:cubicBezTo>
                  <a:cubicBezTo>
                    <a:pt x="324" y="316"/>
                    <a:pt x="316" y="325"/>
                    <a:pt x="305" y="325"/>
                  </a:cubicBezTo>
                  <a:cubicBezTo>
                    <a:pt x="295" y="325"/>
                    <a:pt x="287" y="316"/>
                    <a:pt x="287" y="306"/>
                  </a:cubicBezTo>
                  <a:cubicBezTo>
                    <a:pt x="287" y="296"/>
                    <a:pt x="295" y="288"/>
                    <a:pt x="305" y="288"/>
                  </a:cubicBezTo>
                  <a:close/>
                  <a:moveTo>
                    <a:pt x="235" y="207"/>
                  </a:moveTo>
                  <a:lnTo>
                    <a:pt x="239" y="216"/>
                  </a:lnTo>
                  <a:lnTo>
                    <a:pt x="229" y="226"/>
                  </a:lnTo>
                  <a:lnTo>
                    <a:pt x="220" y="235"/>
                  </a:lnTo>
                  <a:cubicBezTo>
                    <a:pt x="215" y="241"/>
                    <a:pt x="208" y="245"/>
                    <a:pt x="201" y="248"/>
                  </a:cubicBezTo>
                  <a:lnTo>
                    <a:pt x="264" y="311"/>
                  </a:lnTo>
                  <a:lnTo>
                    <a:pt x="294" y="351"/>
                  </a:lnTo>
                  <a:lnTo>
                    <a:pt x="309" y="355"/>
                  </a:lnTo>
                  <a:lnTo>
                    <a:pt x="353" y="311"/>
                  </a:lnTo>
                  <a:lnTo>
                    <a:pt x="349" y="295"/>
                  </a:lnTo>
                  <a:lnTo>
                    <a:pt x="310" y="265"/>
                  </a:lnTo>
                  <a:lnTo>
                    <a:pt x="250" y="205"/>
                  </a:lnTo>
                  <a:lnTo>
                    <a:pt x="244" y="211"/>
                  </a:lnTo>
                  <a:lnTo>
                    <a:pt x="235" y="207"/>
                  </a:lnTo>
                  <a:close/>
                  <a:moveTo>
                    <a:pt x="129" y="126"/>
                  </a:moveTo>
                  <a:lnTo>
                    <a:pt x="140" y="116"/>
                  </a:lnTo>
                  <a:lnTo>
                    <a:pt x="149" y="121"/>
                  </a:lnTo>
                  <a:lnTo>
                    <a:pt x="144" y="112"/>
                  </a:lnTo>
                  <a:lnTo>
                    <a:pt x="154" y="102"/>
                  </a:lnTo>
                  <a:lnTo>
                    <a:pt x="155" y="101"/>
                  </a:lnTo>
                  <a:cubicBezTo>
                    <a:pt x="158" y="95"/>
                    <a:pt x="159" y="89"/>
                    <a:pt x="159" y="83"/>
                  </a:cubicBezTo>
                  <a:cubicBezTo>
                    <a:pt x="159" y="41"/>
                    <a:pt x="119" y="0"/>
                    <a:pt x="76" y="1"/>
                  </a:cubicBezTo>
                  <a:cubicBezTo>
                    <a:pt x="76" y="1"/>
                    <a:pt x="72" y="6"/>
                    <a:pt x="69" y="8"/>
                  </a:cubicBezTo>
                  <a:cubicBezTo>
                    <a:pt x="103" y="42"/>
                    <a:pt x="100" y="37"/>
                    <a:pt x="100" y="57"/>
                  </a:cubicBezTo>
                  <a:cubicBezTo>
                    <a:pt x="100" y="74"/>
                    <a:pt x="73" y="101"/>
                    <a:pt x="57" y="101"/>
                  </a:cubicBezTo>
                  <a:cubicBezTo>
                    <a:pt x="35" y="101"/>
                    <a:pt x="42" y="104"/>
                    <a:pt x="8" y="70"/>
                  </a:cubicBezTo>
                  <a:cubicBezTo>
                    <a:pt x="5" y="72"/>
                    <a:pt x="0" y="77"/>
                    <a:pt x="0" y="77"/>
                  </a:cubicBezTo>
                  <a:cubicBezTo>
                    <a:pt x="1" y="119"/>
                    <a:pt x="40" y="160"/>
                    <a:pt x="83" y="160"/>
                  </a:cubicBezTo>
                  <a:cubicBezTo>
                    <a:pt x="90" y="160"/>
                    <a:pt x="98" y="157"/>
                    <a:pt x="106" y="153"/>
                  </a:cubicBezTo>
                  <a:lnTo>
                    <a:pt x="108" y="155"/>
                  </a:lnTo>
                  <a:cubicBezTo>
                    <a:pt x="111" y="148"/>
                    <a:pt x="115" y="141"/>
                    <a:pt x="120" y="136"/>
                  </a:cubicBezTo>
                  <a:lnTo>
                    <a:pt x="129" y="126"/>
                  </a:lnTo>
                  <a:close/>
                  <a:moveTo>
                    <a:pt x="345" y="35"/>
                  </a:moveTo>
                  <a:lnTo>
                    <a:pt x="321" y="10"/>
                  </a:lnTo>
                  <a:cubicBezTo>
                    <a:pt x="314" y="4"/>
                    <a:pt x="306" y="1"/>
                    <a:pt x="297" y="1"/>
                  </a:cubicBezTo>
                  <a:cubicBezTo>
                    <a:pt x="289" y="1"/>
                    <a:pt x="280" y="4"/>
                    <a:pt x="273" y="10"/>
                  </a:cubicBezTo>
                  <a:lnTo>
                    <a:pt x="168" y="116"/>
                  </a:lnTo>
                  <a:cubicBezTo>
                    <a:pt x="171" y="122"/>
                    <a:pt x="169" y="131"/>
                    <a:pt x="164" y="136"/>
                  </a:cubicBezTo>
                  <a:cubicBezTo>
                    <a:pt x="161" y="140"/>
                    <a:pt x="155" y="142"/>
                    <a:pt x="150" y="142"/>
                  </a:cubicBezTo>
                  <a:cubicBezTo>
                    <a:pt x="148" y="142"/>
                    <a:pt x="145" y="141"/>
                    <a:pt x="143" y="140"/>
                  </a:cubicBezTo>
                  <a:lnTo>
                    <a:pt x="134" y="150"/>
                  </a:lnTo>
                  <a:cubicBezTo>
                    <a:pt x="121" y="163"/>
                    <a:pt x="121" y="184"/>
                    <a:pt x="134" y="197"/>
                  </a:cubicBezTo>
                  <a:lnTo>
                    <a:pt x="136" y="199"/>
                  </a:lnTo>
                  <a:lnTo>
                    <a:pt x="54" y="281"/>
                  </a:lnTo>
                  <a:lnTo>
                    <a:pt x="32" y="289"/>
                  </a:lnTo>
                  <a:lnTo>
                    <a:pt x="0" y="335"/>
                  </a:lnTo>
                  <a:lnTo>
                    <a:pt x="20" y="355"/>
                  </a:lnTo>
                  <a:lnTo>
                    <a:pt x="66" y="323"/>
                  </a:lnTo>
                  <a:lnTo>
                    <a:pt x="74" y="301"/>
                  </a:lnTo>
                  <a:lnTo>
                    <a:pt x="156" y="219"/>
                  </a:lnTo>
                  <a:lnTo>
                    <a:pt x="159" y="222"/>
                  </a:lnTo>
                  <a:cubicBezTo>
                    <a:pt x="165" y="228"/>
                    <a:pt x="174" y="231"/>
                    <a:pt x="182" y="231"/>
                  </a:cubicBezTo>
                  <a:cubicBezTo>
                    <a:pt x="191" y="231"/>
                    <a:pt x="200" y="228"/>
                    <a:pt x="206" y="222"/>
                  </a:cubicBezTo>
                  <a:lnTo>
                    <a:pt x="215" y="212"/>
                  </a:lnTo>
                  <a:cubicBezTo>
                    <a:pt x="212" y="206"/>
                    <a:pt x="215" y="197"/>
                    <a:pt x="220" y="192"/>
                  </a:cubicBezTo>
                  <a:cubicBezTo>
                    <a:pt x="223" y="188"/>
                    <a:pt x="229" y="186"/>
                    <a:pt x="234" y="186"/>
                  </a:cubicBezTo>
                  <a:cubicBezTo>
                    <a:pt x="236" y="186"/>
                    <a:pt x="238" y="187"/>
                    <a:pt x="240" y="188"/>
                  </a:cubicBezTo>
                  <a:lnTo>
                    <a:pt x="345" y="82"/>
                  </a:lnTo>
                  <a:cubicBezTo>
                    <a:pt x="358" y="69"/>
                    <a:pt x="358" y="48"/>
                    <a:pt x="345" y="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884" name="组合 883"/>
          <p:cNvGrpSpPr/>
          <p:nvPr/>
        </p:nvGrpSpPr>
        <p:grpSpPr>
          <a:xfrm>
            <a:off x="8057330" y="256175"/>
            <a:ext cx="336237" cy="356964"/>
            <a:chOff x="8940801" y="5013176"/>
            <a:chExt cx="493712" cy="509588"/>
          </a:xfrm>
        </p:grpSpPr>
        <p:sp>
          <p:nvSpPr>
            <p:cNvPr id="888" name="Oval 12"/>
            <p:cNvSpPr>
              <a:spLocks noChangeArrowheads="1"/>
            </p:cNvSpPr>
            <p:nvPr/>
          </p:nvSpPr>
          <p:spPr bwMode="auto">
            <a:xfrm>
              <a:off x="8940801" y="5013176"/>
              <a:ext cx="493712" cy="509588"/>
            </a:xfrm>
            <a:prstGeom prst="ellipse">
              <a:avLst/>
            </a:prstGeom>
            <a:solidFill>
              <a:srgbClr val="0070BC"/>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89" name="Freeform 17"/>
            <p:cNvSpPr>
              <a:spLocks noEditPoints="1"/>
            </p:cNvSpPr>
            <p:nvPr/>
          </p:nvSpPr>
          <p:spPr bwMode="auto">
            <a:xfrm>
              <a:off x="9043988" y="5105251"/>
              <a:ext cx="300037" cy="330200"/>
            </a:xfrm>
            <a:custGeom>
              <a:avLst/>
              <a:gdLst>
                <a:gd name="T0" fmla="*/ 117 w 387"/>
                <a:gd name="T1" fmla="*/ 63 h 412"/>
                <a:gd name="T2" fmla="*/ 253 w 387"/>
                <a:gd name="T3" fmla="*/ 46 h 412"/>
                <a:gd name="T4" fmla="*/ 204 w 387"/>
                <a:gd name="T5" fmla="*/ 28 h 412"/>
                <a:gd name="T6" fmla="*/ 148 w 387"/>
                <a:gd name="T7" fmla="*/ 28 h 412"/>
                <a:gd name="T8" fmla="*/ 99 w 387"/>
                <a:gd name="T9" fmla="*/ 46 h 412"/>
                <a:gd name="T10" fmla="*/ 318 w 387"/>
                <a:gd name="T11" fmla="*/ 357 h 412"/>
                <a:gd name="T12" fmla="*/ 324 w 387"/>
                <a:gd name="T13" fmla="*/ 345 h 412"/>
                <a:gd name="T14" fmla="*/ 301 w 387"/>
                <a:gd name="T15" fmla="*/ 268 h 412"/>
                <a:gd name="T16" fmla="*/ 287 w 387"/>
                <a:gd name="T17" fmla="*/ 268 h 412"/>
                <a:gd name="T18" fmla="*/ 287 w 387"/>
                <a:gd name="T19" fmla="*/ 327 h 412"/>
                <a:gd name="T20" fmla="*/ 288 w 387"/>
                <a:gd name="T21" fmla="*/ 328 h 412"/>
                <a:gd name="T22" fmla="*/ 288 w 387"/>
                <a:gd name="T23" fmla="*/ 330 h 412"/>
                <a:gd name="T24" fmla="*/ 289 w 387"/>
                <a:gd name="T25" fmla="*/ 331 h 412"/>
                <a:gd name="T26" fmla="*/ 368 w 387"/>
                <a:gd name="T27" fmla="*/ 272 h 412"/>
                <a:gd name="T28" fmla="*/ 294 w 387"/>
                <a:gd name="T29" fmla="*/ 233 h 412"/>
                <a:gd name="T30" fmla="*/ 277 w 387"/>
                <a:gd name="T31" fmla="*/ 411 h 412"/>
                <a:gd name="T32" fmla="*/ 382 w 387"/>
                <a:gd name="T33" fmla="*/ 339 h 412"/>
                <a:gd name="T34" fmla="*/ 369 w 387"/>
                <a:gd name="T35" fmla="*/ 337 h 412"/>
                <a:gd name="T36" fmla="*/ 294 w 387"/>
                <a:gd name="T37" fmla="*/ 398 h 412"/>
                <a:gd name="T38" fmla="*/ 220 w 387"/>
                <a:gd name="T39" fmla="*/ 308 h 412"/>
                <a:gd name="T40" fmla="*/ 308 w 387"/>
                <a:gd name="T41" fmla="*/ 248 h 412"/>
                <a:gd name="T42" fmla="*/ 369 w 387"/>
                <a:gd name="T43" fmla="*/ 337 h 412"/>
                <a:gd name="T44" fmla="*/ 130 w 387"/>
                <a:gd name="T45" fmla="*/ 336 h 412"/>
                <a:gd name="T46" fmla="*/ 221 w 387"/>
                <a:gd name="T47" fmla="*/ 245 h 412"/>
                <a:gd name="T48" fmla="*/ 240 w 387"/>
                <a:gd name="T49" fmla="*/ 231 h 412"/>
                <a:gd name="T50" fmla="*/ 334 w 387"/>
                <a:gd name="T51" fmla="*/ 140 h 412"/>
                <a:gd name="T52" fmla="*/ 338 w 387"/>
                <a:gd name="T53" fmla="*/ 226 h 412"/>
                <a:gd name="T54" fmla="*/ 352 w 387"/>
                <a:gd name="T55" fmla="*/ 231 h 412"/>
                <a:gd name="T56" fmla="*/ 352 w 387"/>
                <a:gd name="T57" fmla="*/ 95 h 412"/>
                <a:gd name="T58" fmla="*/ 19 w 387"/>
                <a:gd name="T59" fmla="*/ 77 h 412"/>
                <a:gd name="T60" fmla="*/ 0 w 387"/>
                <a:gd name="T61" fmla="*/ 144 h 412"/>
                <a:gd name="T62" fmla="*/ 0 w 387"/>
                <a:gd name="T63" fmla="*/ 245 h 412"/>
                <a:gd name="T64" fmla="*/ 0 w 387"/>
                <a:gd name="T65" fmla="*/ 343 h 412"/>
                <a:gd name="T66" fmla="*/ 195 w 387"/>
                <a:gd name="T67" fmla="*/ 361 h 412"/>
                <a:gd name="T68" fmla="*/ 15 w 387"/>
                <a:gd name="T69" fmla="*/ 144 h 412"/>
                <a:gd name="T70" fmla="*/ 19 w 387"/>
                <a:gd name="T71" fmla="*/ 140 h 412"/>
                <a:gd name="T72" fmla="*/ 115 w 387"/>
                <a:gd name="T73" fmla="*/ 231 h 412"/>
                <a:gd name="T74" fmla="*/ 15 w 387"/>
                <a:gd name="T75" fmla="*/ 144 h 412"/>
                <a:gd name="T76" fmla="*/ 115 w 387"/>
                <a:gd name="T77" fmla="*/ 245 h 412"/>
                <a:gd name="T78" fmla="*/ 19 w 387"/>
                <a:gd name="T79" fmla="*/ 336 h 412"/>
                <a:gd name="T80" fmla="*/ 15 w 387"/>
                <a:gd name="T81" fmla="*/ 245 h 412"/>
                <a:gd name="T82" fmla="*/ 130 w 387"/>
                <a:gd name="T83" fmla="*/ 231 h 412"/>
                <a:gd name="T84" fmla="*/ 130 w 387"/>
                <a:gd name="T85" fmla="*/ 140 h 412"/>
                <a:gd name="T86" fmla="*/ 226 w 387"/>
                <a:gd name="T87" fmla="*/ 231 h 412"/>
                <a:gd name="T88" fmla="*/ 233 w 387"/>
                <a:gd name="T89" fmla="*/ 95 h 412"/>
                <a:gd name="T90" fmla="*/ 246 w 387"/>
                <a:gd name="T91" fmla="*/ 107 h 412"/>
                <a:gd name="T92" fmla="*/ 221 w 387"/>
                <a:gd name="T93" fmla="*/ 107 h 412"/>
                <a:gd name="T94" fmla="*/ 123 w 387"/>
                <a:gd name="T95" fmla="*/ 95 h 412"/>
                <a:gd name="T96" fmla="*/ 135 w 387"/>
                <a:gd name="T97" fmla="*/ 107 h 412"/>
                <a:gd name="T98" fmla="*/ 110 w 387"/>
                <a:gd name="T99" fmla="*/ 107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87" h="412">
                  <a:moveTo>
                    <a:pt x="99" y="46"/>
                  </a:moveTo>
                  <a:cubicBezTo>
                    <a:pt x="99" y="55"/>
                    <a:pt x="107" y="63"/>
                    <a:pt x="117" y="63"/>
                  </a:cubicBezTo>
                  <a:lnTo>
                    <a:pt x="236" y="63"/>
                  </a:lnTo>
                  <a:cubicBezTo>
                    <a:pt x="246" y="63"/>
                    <a:pt x="253" y="55"/>
                    <a:pt x="253" y="46"/>
                  </a:cubicBezTo>
                  <a:cubicBezTo>
                    <a:pt x="253" y="36"/>
                    <a:pt x="246" y="28"/>
                    <a:pt x="236" y="28"/>
                  </a:cubicBezTo>
                  <a:lnTo>
                    <a:pt x="204" y="28"/>
                  </a:lnTo>
                  <a:cubicBezTo>
                    <a:pt x="204" y="13"/>
                    <a:pt x="192" y="0"/>
                    <a:pt x="176" y="0"/>
                  </a:cubicBezTo>
                  <a:cubicBezTo>
                    <a:pt x="161" y="0"/>
                    <a:pt x="148" y="13"/>
                    <a:pt x="148" y="28"/>
                  </a:cubicBezTo>
                  <a:lnTo>
                    <a:pt x="117" y="28"/>
                  </a:lnTo>
                  <a:cubicBezTo>
                    <a:pt x="107" y="28"/>
                    <a:pt x="99" y="36"/>
                    <a:pt x="99" y="46"/>
                  </a:cubicBezTo>
                  <a:close/>
                  <a:moveTo>
                    <a:pt x="313" y="355"/>
                  </a:moveTo>
                  <a:cubicBezTo>
                    <a:pt x="315" y="356"/>
                    <a:pt x="317" y="357"/>
                    <a:pt x="318" y="357"/>
                  </a:cubicBezTo>
                  <a:cubicBezTo>
                    <a:pt x="320" y="357"/>
                    <a:pt x="322" y="356"/>
                    <a:pt x="324" y="355"/>
                  </a:cubicBezTo>
                  <a:cubicBezTo>
                    <a:pt x="326" y="352"/>
                    <a:pt x="326" y="348"/>
                    <a:pt x="324" y="345"/>
                  </a:cubicBezTo>
                  <a:lnTo>
                    <a:pt x="301" y="323"/>
                  </a:lnTo>
                  <a:lnTo>
                    <a:pt x="301" y="268"/>
                  </a:lnTo>
                  <a:cubicBezTo>
                    <a:pt x="301" y="264"/>
                    <a:pt x="298" y="260"/>
                    <a:pt x="294" y="260"/>
                  </a:cubicBezTo>
                  <a:cubicBezTo>
                    <a:pt x="290" y="260"/>
                    <a:pt x="287" y="264"/>
                    <a:pt x="287" y="268"/>
                  </a:cubicBezTo>
                  <a:lnTo>
                    <a:pt x="287" y="326"/>
                  </a:lnTo>
                  <a:cubicBezTo>
                    <a:pt x="287" y="326"/>
                    <a:pt x="287" y="327"/>
                    <a:pt x="287" y="327"/>
                  </a:cubicBezTo>
                  <a:cubicBezTo>
                    <a:pt x="287" y="327"/>
                    <a:pt x="287" y="327"/>
                    <a:pt x="287" y="328"/>
                  </a:cubicBezTo>
                  <a:cubicBezTo>
                    <a:pt x="287" y="328"/>
                    <a:pt x="287" y="328"/>
                    <a:pt x="288" y="328"/>
                  </a:cubicBezTo>
                  <a:cubicBezTo>
                    <a:pt x="288" y="329"/>
                    <a:pt x="288" y="329"/>
                    <a:pt x="288" y="329"/>
                  </a:cubicBezTo>
                  <a:cubicBezTo>
                    <a:pt x="288" y="329"/>
                    <a:pt x="288" y="329"/>
                    <a:pt x="288" y="330"/>
                  </a:cubicBezTo>
                  <a:cubicBezTo>
                    <a:pt x="288" y="330"/>
                    <a:pt x="289" y="330"/>
                    <a:pt x="289" y="331"/>
                  </a:cubicBezTo>
                  <a:cubicBezTo>
                    <a:pt x="289" y="331"/>
                    <a:pt x="289" y="331"/>
                    <a:pt x="289" y="331"/>
                  </a:cubicBezTo>
                  <a:lnTo>
                    <a:pt x="313" y="355"/>
                  </a:lnTo>
                  <a:close/>
                  <a:moveTo>
                    <a:pt x="368" y="272"/>
                  </a:moveTo>
                  <a:cubicBezTo>
                    <a:pt x="355" y="252"/>
                    <a:pt x="335" y="239"/>
                    <a:pt x="311" y="234"/>
                  </a:cubicBezTo>
                  <a:cubicBezTo>
                    <a:pt x="305" y="233"/>
                    <a:pt x="300" y="233"/>
                    <a:pt x="294" y="233"/>
                  </a:cubicBezTo>
                  <a:cubicBezTo>
                    <a:pt x="251" y="233"/>
                    <a:pt x="214" y="264"/>
                    <a:pt x="206" y="306"/>
                  </a:cubicBezTo>
                  <a:cubicBezTo>
                    <a:pt x="197" y="354"/>
                    <a:pt x="229" y="401"/>
                    <a:pt x="277" y="411"/>
                  </a:cubicBezTo>
                  <a:cubicBezTo>
                    <a:pt x="283" y="412"/>
                    <a:pt x="289" y="412"/>
                    <a:pt x="294" y="412"/>
                  </a:cubicBezTo>
                  <a:cubicBezTo>
                    <a:pt x="337" y="412"/>
                    <a:pt x="374" y="382"/>
                    <a:pt x="382" y="339"/>
                  </a:cubicBezTo>
                  <a:cubicBezTo>
                    <a:pt x="387" y="316"/>
                    <a:pt x="382" y="292"/>
                    <a:pt x="368" y="272"/>
                  </a:cubicBezTo>
                  <a:close/>
                  <a:moveTo>
                    <a:pt x="369" y="337"/>
                  </a:moveTo>
                  <a:lnTo>
                    <a:pt x="369" y="337"/>
                  </a:lnTo>
                  <a:cubicBezTo>
                    <a:pt x="362" y="372"/>
                    <a:pt x="330" y="398"/>
                    <a:pt x="294" y="398"/>
                  </a:cubicBezTo>
                  <a:cubicBezTo>
                    <a:pt x="289" y="398"/>
                    <a:pt x="285" y="398"/>
                    <a:pt x="280" y="397"/>
                  </a:cubicBezTo>
                  <a:cubicBezTo>
                    <a:pt x="239" y="389"/>
                    <a:pt x="212" y="349"/>
                    <a:pt x="220" y="308"/>
                  </a:cubicBezTo>
                  <a:cubicBezTo>
                    <a:pt x="227" y="273"/>
                    <a:pt x="258" y="247"/>
                    <a:pt x="294" y="247"/>
                  </a:cubicBezTo>
                  <a:cubicBezTo>
                    <a:pt x="299" y="247"/>
                    <a:pt x="304" y="247"/>
                    <a:pt x="308" y="248"/>
                  </a:cubicBezTo>
                  <a:cubicBezTo>
                    <a:pt x="328" y="252"/>
                    <a:pt x="345" y="263"/>
                    <a:pt x="357" y="280"/>
                  </a:cubicBezTo>
                  <a:cubicBezTo>
                    <a:pt x="368" y="297"/>
                    <a:pt x="372" y="317"/>
                    <a:pt x="369" y="337"/>
                  </a:cubicBezTo>
                  <a:close/>
                  <a:moveTo>
                    <a:pt x="189" y="336"/>
                  </a:moveTo>
                  <a:lnTo>
                    <a:pt x="130" y="336"/>
                  </a:lnTo>
                  <a:lnTo>
                    <a:pt x="130" y="245"/>
                  </a:lnTo>
                  <a:lnTo>
                    <a:pt x="221" y="245"/>
                  </a:lnTo>
                  <a:cubicBezTo>
                    <a:pt x="227" y="240"/>
                    <a:pt x="234" y="235"/>
                    <a:pt x="241" y="231"/>
                  </a:cubicBezTo>
                  <a:lnTo>
                    <a:pt x="240" y="231"/>
                  </a:lnTo>
                  <a:lnTo>
                    <a:pt x="240" y="140"/>
                  </a:lnTo>
                  <a:lnTo>
                    <a:pt x="334" y="140"/>
                  </a:lnTo>
                  <a:cubicBezTo>
                    <a:pt x="336" y="140"/>
                    <a:pt x="338" y="142"/>
                    <a:pt x="338" y="144"/>
                  </a:cubicBezTo>
                  <a:lnTo>
                    <a:pt x="338" y="226"/>
                  </a:lnTo>
                  <a:cubicBezTo>
                    <a:pt x="343" y="228"/>
                    <a:pt x="348" y="231"/>
                    <a:pt x="352" y="234"/>
                  </a:cubicBezTo>
                  <a:lnTo>
                    <a:pt x="352" y="231"/>
                  </a:lnTo>
                  <a:lnTo>
                    <a:pt x="352" y="144"/>
                  </a:lnTo>
                  <a:lnTo>
                    <a:pt x="352" y="95"/>
                  </a:lnTo>
                  <a:cubicBezTo>
                    <a:pt x="352" y="85"/>
                    <a:pt x="344" y="77"/>
                    <a:pt x="334" y="77"/>
                  </a:cubicBezTo>
                  <a:lnTo>
                    <a:pt x="19" y="77"/>
                  </a:lnTo>
                  <a:cubicBezTo>
                    <a:pt x="8" y="77"/>
                    <a:pt x="0" y="85"/>
                    <a:pt x="0" y="95"/>
                  </a:cubicBezTo>
                  <a:lnTo>
                    <a:pt x="0" y="144"/>
                  </a:lnTo>
                  <a:lnTo>
                    <a:pt x="0" y="231"/>
                  </a:lnTo>
                  <a:lnTo>
                    <a:pt x="0" y="245"/>
                  </a:lnTo>
                  <a:lnTo>
                    <a:pt x="0" y="332"/>
                  </a:lnTo>
                  <a:lnTo>
                    <a:pt x="0" y="343"/>
                  </a:lnTo>
                  <a:cubicBezTo>
                    <a:pt x="0" y="353"/>
                    <a:pt x="8" y="361"/>
                    <a:pt x="19" y="361"/>
                  </a:cubicBezTo>
                  <a:lnTo>
                    <a:pt x="195" y="361"/>
                  </a:lnTo>
                  <a:cubicBezTo>
                    <a:pt x="192" y="353"/>
                    <a:pt x="190" y="345"/>
                    <a:pt x="189" y="336"/>
                  </a:cubicBezTo>
                  <a:close/>
                  <a:moveTo>
                    <a:pt x="15" y="144"/>
                  </a:moveTo>
                  <a:lnTo>
                    <a:pt x="15" y="144"/>
                  </a:lnTo>
                  <a:cubicBezTo>
                    <a:pt x="15" y="142"/>
                    <a:pt x="16" y="140"/>
                    <a:pt x="19" y="140"/>
                  </a:cubicBezTo>
                  <a:lnTo>
                    <a:pt x="115" y="140"/>
                  </a:lnTo>
                  <a:lnTo>
                    <a:pt x="115" y="231"/>
                  </a:lnTo>
                  <a:lnTo>
                    <a:pt x="15" y="231"/>
                  </a:lnTo>
                  <a:lnTo>
                    <a:pt x="15" y="144"/>
                  </a:lnTo>
                  <a:close/>
                  <a:moveTo>
                    <a:pt x="115" y="245"/>
                  </a:moveTo>
                  <a:lnTo>
                    <a:pt x="115" y="245"/>
                  </a:lnTo>
                  <a:lnTo>
                    <a:pt x="115" y="336"/>
                  </a:lnTo>
                  <a:lnTo>
                    <a:pt x="19" y="336"/>
                  </a:lnTo>
                  <a:cubicBezTo>
                    <a:pt x="16" y="336"/>
                    <a:pt x="15" y="334"/>
                    <a:pt x="15" y="332"/>
                  </a:cubicBezTo>
                  <a:lnTo>
                    <a:pt x="15" y="245"/>
                  </a:lnTo>
                  <a:lnTo>
                    <a:pt x="115" y="245"/>
                  </a:lnTo>
                  <a:close/>
                  <a:moveTo>
                    <a:pt x="130" y="231"/>
                  </a:moveTo>
                  <a:lnTo>
                    <a:pt x="130" y="231"/>
                  </a:lnTo>
                  <a:lnTo>
                    <a:pt x="130" y="140"/>
                  </a:lnTo>
                  <a:lnTo>
                    <a:pt x="226" y="140"/>
                  </a:lnTo>
                  <a:lnTo>
                    <a:pt x="226" y="231"/>
                  </a:lnTo>
                  <a:lnTo>
                    <a:pt x="130" y="231"/>
                  </a:lnTo>
                  <a:close/>
                  <a:moveTo>
                    <a:pt x="233" y="95"/>
                  </a:moveTo>
                  <a:lnTo>
                    <a:pt x="233" y="95"/>
                  </a:lnTo>
                  <a:cubicBezTo>
                    <a:pt x="240" y="95"/>
                    <a:pt x="246" y="101"/>
                    <a:pt x="246" y="107"/>
                  </a:cubicBezTo>
                  <a:cubicBezTo>
                    <a:pt x="246" y="114"/>
                    <a:pt x="240" y="120"/>
                    <a:pt x="233" y="120"/>
                  </a:cubicBezTo>
                  <a:cubicBezTo>
                    <a:pt x="226" y="120"/>
                    <a:pt x="221" y="114"/>
                    <a:pt x="221" y="107"/>
                  </a:cubicBezTo>
                  <a:cubicBezTo>
                    <a:pt x="221" y="101"/>
                    <a:pt x="226" y="95"/>
                    <a:pt x="233" y="95"/>
                  </a:cubicBezTo>
                  <a:close/>
                  <a:moveTo>
                    <a:pt x="123" y="95"/>
                  </a:moveTo>
                  <a:lnTo>
                    <a:pt x="123" y="95"/>
                  </a:lnTo>
                  <a:cubicBezTo>
                    <a:pt x="129" y="95"/>
                    <a:pt x="135" y="101"/>
                    <a:pt x="135" y="107"/>
                  </a:cubicBezTo>
                  <a:cubicBezTo>
                    <a:pt x="135" y="114"/>
                    <a:pt x="129" y="120"/>
                    <a:pt x="123" y="120"/>
                  </a:cubicBezTo>
                  <a:cubicBezTo>
                    <a:pt x="116" y="120"/>
                    <a:pt x="110" y="114"/>
                    <a:pt x="110" y="107"/>
                  </a:cubicBezTo>
                  <a:cubicBezTo>
                    <a:pt x="110" y="101"/>
                    <a:pt x="116" y="95"/>
                    <a:pt x="123" y="9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885" name="组合 884"/>
          <p:cNvGrpSpPr/>
          <p:nvPr/>
        </p:nvGrpSpPr>
        <p:grpSpPr>
          <a:xfrm>
            <a:off x="8491661" y="256175"/>
            <a:ext cx="337318" cy="356964"/>
            <a:chOff x="9559926" y="5013176"/>
            <a:chExt cx="495300" cy="509588"/>
          </a:xfrm>
        </p:grpSpPr>
        <p:sp>
          <p:nvSpPr>
            <p:cNvPr id="886" name="Oval 13"/>
            <p:cNvSpPr>
              <a:spLocks noChangeArrowheads="1"/>
            </p:cNvSpPr>
            <p:nvPr/>
          </p:nvSpPr>
          <p:spPr bwMode="auto">
            <a:xfrm>
              <a:off x="9559926" y="5013176"/>
              <a:ext cx="495300" cy="509588"/>
            </a:xfrm>
            <a:prstGeom prst="ellipse">
              <a:avLst/>
            </a:prstGeom>
            <a:solidFill>
              <a:srgbClr val="0070BC"/>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87" name="Freeform 18"/>
            <p:cNvSpPr>
              <a:spLocks noEditPoints="1"/>
            </p:cNvSpPr>
            <p:nvPr/>
          </p:nvSpPr>
          <p:spPr bwMode="auto">
            <a:xfrm>
              <a:off x="9685338" y="5114776"/>
              <a:ext cx="300037" cy="290513"/>
            </a:xfrm>
            <a:custGeom>
              <a:avLst/>
              <a:gdLst>
                <a:gd name="T0" fmla="*/ 13 w 387"/>
                <a:gd name="T1" fmla="*/ 287 h 362"/>
                <a:gd name="T2" fmla="*/ 276 w 387"/>
                <a:gd name="T3" fmla="*/ 215 h 362"/>
                <a:gd name="T4" fmla="*/ 253 w 387"/>
                <a:gd name="T5" fmla="*/ 297 h 362"/>
                <a:gd name="T6" fmla="*/ 245 w 387"/>
                <a:gd name="T7" fmla="*/ 226 h 362"/>
                <a:gd name="T8" fmla="*/ 245 w 387"/>
                <a:gd name="T9" fmla="*/ 163 h 362"/>
                <a:gd name="T10" fmla="*/ 238 w 387"/>
                <a:gd name="T11" fmla="*/ 166 h 362"/>
                <a:gd name="T12" fmla="*/ 244 w 387"/>
                <a:gd name="T13" fmla="*/ 175 h 362"/>
                <a:gd name="T14" fmla="*/ 250 w 387"/>
                <a:gd name="T15" fmla="*/ 173 h 362"/>
                <a:gd name="T16" fmla="*/ 214 w 387"/>
                <a:gd name="T17" fmla="*/ 181 h 362"/>
                <a:gd name="T18" fmla="*/ 217 w 387"/>
                <a:gd name="T19" fmla="*/ 193 h 362"/>
                <a:gd name="T20" fmla="*/ 221 w 387"/>
                <a:gd name="T21" fmla="*/ 189 h 362"/>
                <a:gd name="T22" fmla="*/ 195 w 387"/>
                <a:gd name="T23" fmla="*/ 205 h 362"/>
                <a:gd name="T24" fmla="*/ 192 w 387"/>
                <a:gd name="T25" fmla="*/ 211 h 362"/>
                <a:gd name="T26" fmla="*/ 201 w 387"/>
                <a:gd name="T27" fmla="*/ 216 h 362"/>
                <a:gd name="T28" fmla="*/ 204 w 387"/>
                <a:gd name="T29" fmla="*/ 210 h 362"/>
                <a:gd name="T30" fmla="*/ 183 w 387"/>
                <a:gd name="T31" fmla="*/ 240 h 362"/>
                <a:gd name="T32" fmla="*/ 193 w 387"/>
                <a:gd name="T33" fmla="*/ 247 h 362"/>
                <a:gd name="T34" fmla="*/ 194 w 387"/>
                <a:gd name="T35" fmla="*/ 241 h 362"/>
                <a:gd name="T36" fmla="*/ 185 w 387"/>
                <a:gd name="T37" fmla="*/ 270 h 362"/>
                <a:gd name="T38" fmla="*/ 187 w 387"/>
                <a:gd name="T39" fmla="*/ 277 h 362"/>
                <a:gd name="T40" fmla="*/ 196 w 387"/>
                <a:gd name="T41" fmla="*/ 273 h 362"/>
                <a:gd name="T42" fmla="*/ 195 w 387"/>
                <a:gd name="T43" fmla="*/ 267 h 362"/>
                <a:gd name="T44" fmla="*/ 200 w 387"/>
                <a:gd name="T45" fmla="*/ 304 h 362"/>
                <a:gd name="T46" fmla="*/ 212 w 387"/>
                <a:gd name="T47" fmla="*/ 302 h 362"/>
                <a:gd name="T48" fmla="*/ 208 w 387"/>
                <a:gd name="T49" fmla="*/ 297 h 362"/>
                <a:gd name="T50" fmla="*/ 221 w 387"/>
                <a:gd name="T51" fmla="*/ 325 h 362"/>
                <a:gd name="T52" fmla="*/ 227 w 387"/>
                <a:gd name="T53" fmla="*/ 329 h 362"/>
                <a:gd name="T54" fmla="*/ 232 w 387"/>
                <a:gd name="T55" fmla="*/ 320 h 362"/>
                <a:gd name="T56" fmla="*/ 227 w 387"/>
                <a:gd name="T57" fmla="*/ 316 h 362"/>
                <a:gd name="T58" fmla="*/ 254 w 387"/>
                <a:gd name="T59" fmla="*/ 340 h 362"/>
                <a:gd name="T60" fmla="*/ 261 w 387"/>
                <a:gd name="T61" fmla="*/ 342 h 362"/>
                <a:gd name="T62" fmla="*/ 257 w 387"/>
                <a:gd name="T63" fmla="*/ 330 h 362"/>
                <a:gd name="T64" fmla="*/ 284 w 387"/>
                <a:gd name="T65" fmla="*/ 342 h 362"/>
                <a:gd name="T66" fmla="*/ 291 w 387"/>
                <a:gd name="T67" fmla="*/ 341 h 362"/>
                <a:gd name="T68" fmla="*/ 290 w 387"/>
                <a:gd name="T69" fmla="*/ 331 h 362"/>
                <a:gd name="T70" fmla="*/ 284 w 387"/>
                <a:gd name="T71" fmla="*/ 332 h 362"/>
                <a:gd name="T72" fmla="*/ 319 w 387"/>
                <a:gd name="T73" fmla="*/ 332 h 362"/>
                <a:gd name="T74" fmla="*/ 325 w 387"/>
                <a:gd name="T75" fmla="*/ 328 h 362"/>
                <a:gd name="T76" fmla="*/ 315 w 387"/>
                <a:gd name="T77" fmla="*/ 321 h 362"/>
                <a:gd name="T78" fmla="*/ 343 w 387"/>
                <a:gd name="T79" fmla="*/ 313 h 362"/>
                <a:gd name="T80" fmla="*/ 347 w 387"/>
                <a:gd name="T81" fmla="*/ 308 h 362"/>
                <a:gd name="T82" fmla="*/ 340 w 387"/>
                <a:gd name="T83" fmla="*/ 300 h 362"/>
                <a:gd name="T84" fmla="*/ 336 w 387"/>
                <a:gd name="T85" fmla="*/ 305 h 362"/>
                <a:gd name="T86" fmla="*/ 362 w 387"/>
                <a:gd name="T87" fmla="*/ 282 h 362"/>
                <a:gd name="T88" fmla="*/ 364 w 387"/>
                <a:gd name="T89" fmla="*/ 275 h 362"/>
                <a:gd name="T90" fmla="*/ 352 w 387"/>
                <a:gd name="T91" fmla="*/ 276 h 362"/>
                <a:gd name="T92" fmla="*/ 367 w 387"/>
                <a:gd name="T93" fmla="*/ 252 h 362"/>
                <a:gd name="T94" fmla="*/ 367 w 387"/>
                <a:gd name="T95" fmla="*/ 245 h 362"/>
                <a:gd name="T96" fmla="*/ 356 w 387"/>
                <a:gd name="T97" fmla="*/ 244 h 362"/>
                <a:gd name="T98" fmla="*/ 356 w 387"/>
                <a:gd name="T99" fmla="*/ 250 h 362"/>
                <a:gd name="T100" fmla="*/ 360 w 387"/>
                <a:gd name="T101" fmla="*/ 215 h 362"/>
                <a:gd name="T102" fmla="*/ 357 w 387"/>
                <a:gd name="T103" fmla="*/ 208 h 362"/>
                <a:gd name="T104" fmla="*/ 350 w 387"/>
                <a:gd name="T105" fmla="*/ 218 h 362"/>
                <a:gd name="T106" fmla="*/ 344 w 387"/>
                <a:gd name="T107" fmla="*/ 190 h 362"/>
                <a:gd name="T108" fmla="*/ 340 w 387"/>
                <a:gd name="T109" fmla="*/ 185 h 362"/>
                <a:gd name="T110" fmla="*/ 331 w 387"/>
                <a:gd name="T111" fmla="*/ 191 h 362"/>
                <a:gd name="T112" fmla="*/ 335 w 387"/>
                <a:gd name="T113" fmla="*/ 196 h 362"/>
                <a:gd name="T114" fmla="*/ 315 w 387"/>
                <a:gd name="T115" fmla="*/ 168 h 362"/>
                <a:gd name="T116" fmla="*/ 309 w 387"/>
                <a:gd name="T117" fmla="*/ 165 h 362"/>
                <a:gd name="T118" fmla="*/ 308 w 387"/>
                <a:gd name="T119" fmla="*/ 176 h 362"/>
                <a:gd name="T120" fmla="*/ 275 w 387"/>
                <a:gd name="T121" fmla="*/ 138 h 362"/>
                <a:gd name="T122" fmla="*/ 215 w 387"/>
                <a:gd name="T123" fmla="*/ 5 h 362"/>
                <a:gd name="T124" fmla="*/ 18 w 387"/>
                <a:gd name="T125" fmla="*/ 9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7" h="362">
                  <a:moveTo>
                    <a:pt x="30" y="269"/>
                  </a:moveTo>
                  <a:cubicBezTo>
                    <a:pt x="50" y="267"/>
                    <a:pt x="69" y="266"/>
                    <a:pt x="88" y="265"/>
                  </a:cubicBezTo>
                  <a:cubicBezTo>
                    <a:pt x="76" y="265"/>
                    <a:pt x="65" y="264"/>
                    <a:pt x="53" y="262"/>
                  </a:cubicBezTo>
                  <a:cubicBezTo>
                    <a:pt x="43" y="261"/>
                    <a:pt x="35" y="254"/>
                    <a:pt x="35" y="244"/>
                  </a:cubicBezTo>
                  <a:cubicBezTo>
                    <a:pt x="35" y="230"/>
                    <a:pt x="35" y="215"/>
                    <a:pt x="35" y="201"/>
                  </a:cubicBezTo>
                  <a:cubicBezTo>
                    <a:pt x="35" y="191"/>
                    <a:pt x="43" y="184"/>
                    <a:pt x="53" y="183"/>
                  </a:cubicBezTo>
                  <a:cubicBezTo>
                    <a:pt x="89" y="180"/>
                    <a:pt x="124" y="178"/>
                    <a:pt x="160" y="179"/>
                  </a:cubicBezTo>
                  <a:cubicBezTo>
                    <a:pt x="147" y="200"/>
                    <a:pt x="140" y="224"/>
                    <a:pt x="140" y="250"/>
                  </a:cubicBezTo>
                  <a:cubicBezTo>
                    <a:pt x="140" y="288"/>
                    <a:pt x="155" y="322"/>
                    <a:pt x="179" y="346"/>
                  </a:cubicBezTo>
                  <a:cubicBezTo>
                    <a:pt x="181" y="347"/>
                    <a:pt x="182" y="349"/>
                    <a:pt x="184" y="350"/>
                  </a:cubicBezTo>
                  <a:cubicBezTo>
                    <a:pt x="133" y="355"/>
                    <a:pt x="82" y="354"/>
                    <a:pt x="30" y="348"/>
                  </a:cubicBezTo>
                  <a:cubicBezTo>
                    <a:pt x="21" y="347"/>
                    <a:pt x="13" y="340"/>
                    <a:pt x="13" y="330"/>
                  </a:cubicBezTo>
                  <a:cubicBezTo>
                    <a:pt x="13" y="316"/>
                    <a:pt x="13" y="301"/>
                    <a:pt x="13" y="287"/>
                  </a:cubicBezTo>
                  <a:cubicBezTo>
                    <a:pt x="13" y="277"/>
                    <a:pt x="21" y="270"/>
                    <a:pt x="30" y="269"/>
                  </a:cubicBezTo>
                  <a:close/>
                  <a:moveTo>
                    <a:pt x="266" y="159"/>
                  </a:moveTo>
                  <a:lnTo>
                    <a:pt x="266" y="159"/>
                  </a:lnTo>
                  <a:cubicBezTo>
                    <a:pt x="273" y="158"/>
                    <a:pt x="281" y="157"/>
                    <a:pt x="288" y="159"/>
                  </a:cubicBezTo>
                  <a:cubicBezTo>
                    <a:pt x="287" y="163"/>
                    <a:pt x="287" y="167"/>
                    <a:pt x="287" y="171"/>
                  </a:cubicBezTo>
                  <a:cubicBezTo>
                    <a:pt x="280" y="170"/>
                    <a:pt x="273" y="170"/>
                    <a:pt x="267" y="171"/>
                  </a:cubicBezTo>
                  <a:cubicBezTo>
                    <a:pt x="267" y="167"/>
                    <a:pt x="266" y="163"/>
                    <a:pt x="266" y="159"/>
                  </a:cubicBezTo>
                  <a:close/>
                  <a:moveTo>
                    <a:pt x="307" y="231"/>
                  </a:moveTo>
                  <a:lnTo>
                    <a:pt x="307" y="231"/>
                  </a:lnTo>
                  <a:lnTo>
                    <a:pt x="281" y="231"/>
                  </a:lnTo>
                  <a:lnTo>
                    <a:pt x="281" y="226"/>
                  </a:lnTo>
                  <a:cubicBezTo>
                    <a:pt x="281" y="222"/>
                    <a:pt x="280" y="219"/>
                    <a:pt x="280" y="217"/>
                  </a:cubicBezTo>
                  <a:cubicBezTo>
                    <a:pt x="279" y="216"/>
                    <a:pt x="278" y="215"/>
                    <a:pt x="276" y="215"/>
                  </a:cubicBezTo>
                  <a:cubicBezTo>
                    <a:pt x="274" y="215"/>
                    <a:pt x="273" y="216"/>
                    <a:pt x="272" y="217"/>
                  </a:cubicBezTo>
                  <a:cubicBezTo>
                    <a:pt x="272" y="218"/>
                    <a:pt x="271" y="220"/>
                    <a:pt x="271" y="223"/>
                  </a:cubicBezTo>
                  <a:cubicBezTo>
                    <a:pt x="271" y="227"/>
                    <a:pt x="272" y="230"/>
                    <a:pt x="274" y="231"/>
                  </a:cubicBezTo>
                  <a:cubicBezTo>
                    <a:pt x="275" y="233"/>
                    <a:pt x="280" y="236"/>
                    <a:pt x="288" y="241"/>
                  </a:cubicBezTo>
                  <a:cubicBezTo>
                    <a:pt x="294" y="245"/>
                    <a:pt x="299" y="248"/>
                    <a:pt x="301" y="250"/>
                  </a:cubicBezTo>
                  <a:cubicBezTo>
                    <a:pt x="304" y="252"/>
                    <a:pt x="306" y="255"/>
                    <a:pt x="307" y="259"/>
                  </a:cubicBezTo>
                  <a:cubicBezTo>
                    <a:pt x="309" y="263"/>
                    <a:pt x="310" y="268"/>
                    <a:pt x="310" y="274"/>
                  </a:cubicBezTo>
                  <a:cubicBezTo>
                    <a:pt x="310" y="283"/>
                    <a:pt x="308" y="290"/>
                    <a:pt x="303" y="295"/>
                  </a:cubicBezTo>
                  <a:cubicBezTo>
                    <a:pt x="299" y="301"/>
                    <a:pt x="292" y="304"/>
                    <a:pt x="283" y="305"/>
                  </a:cubicBezTo>
                  <a:lnTo>
                    <a:pt x="283" y="315"/>
                  </a:lnTo>
                  <a:lnTo>
                    <a:pt x="271" y="315"/>
                  </a:lnTo>
                  <a:lnTo>
                    <a:pt x="271" y="305"/>
                  </a:lnTo>
                  <a:cubicBezTo>
                    <a:pt x="264" y="304"/>
                    <a:pt x="258" y="302"/>
                    <a:pt x="253" y="297"/>
                  </a:cubicBezTo>
                  <a:cubicBezTo>
                    <a:pt x="248" y="292"/>
                    <a:pt x="245" y="284"/>
                    <a:pt x="245" y="272"/>
                  </a:cubicBezTo>
                  <a:lnTo>
                    <a:pt x="245" y="267"/>
                  </a:lnTo>
                  <a:lnTo>
                    <a:pt x="271" y="267"/>
                  </a:lnTo>
                  <a:lnTo>
                    <a:pt x="271" y="274"/>
                  </a:lnTo>
                  <a:cubicBezTo>
                    <a:pt x="271" y="281"/>
                    <a:pt x="271" y="285"/>
                    <a:pt x="272" y="287"/>
                  </a:cubicBezTo>
                  <a:cubicBezTo>
                    <a:pt x="272" y="288"/>
                    <a:pt x="274" y="289"/>
                    <a:pt x="276" y="289"/>
                  </a:cubicBezTo>
                  <a:cubicBezTo>
                    <a:pt x="277" y="289"/>
                    <a:pt x="279" y="289"/>
                    <a:pt x="280" y="288"/>
                  </a:cubicBezTo>
                  <a:cubicBezTo>
                    <a:pt x="280" y="286"/>
                    <a:pt x="281" y="285"/>
                    <a:pt x="281" y="282"/>
                  </a:cubicBezTo>
                  <a:cubicBezTo>
                    <a:pt x="281" y="276"/>
                    <a:pt x="280" y="272"/>
                    <a:pt x="280" y="270"/>
                  </a:cubicBezTo>
                  <a:cubicBezTo>
                    <a:pt x="279" y="267"/>
                    <a:pt x="276" y="264"/>
                    <a:pt x="271" y="262"/>
                  </a:cubicBezTo>
                  <a:cubicBezTo>
                    <a:pt x="263" y="257"/>
                    <a:pt x="258" y="253"/>
                    <a:pt x="255" y="251"/>
                  </a:cubicBezTo>
                  <a:cubicBezTo>
                    <a:pt x="252" y="248"/>
                    <a:pt x="250" y="245"/>
                    <a:pt x="248" y="241"/>
                  </a:cubicBezTo>
                  <a:cubicBezTo>
                    <a:pt x="246" y="236"/>
                    <a:pt x="245" y="232"/>
                    <a:pt x="245" y="226"/>
                  </a:cubicBezTo>
                  <a:cubicBezTo>
                    <a:pt x="245" y="218"/>
                    <a:pt x="247" y="212"/>
                    <a:pt x="251" y="208"/>
                  </a:cubicBezTo>
                  <a:cubicBezTo>
                    <a:pt x="256" y="203"/>
                    <a:pt x="262" y="201"/>
                    <a:pt x="271" y="200"/>
                  </a:cubicBezTo>
                  <a:lnTo>
                    <a:pt x="271" y="191"/>
                  </a:lnTo>
                  <a:lnTo>
                    <a:pt x="283" y="191"/>
                  </a:lnTo>
                  <a:lnTo>
                    <a:pt x="283" y="200"/>
                  </a:lnTo>
                  <a:cubicBezTo>
                    <a:pt x="291" y="201"/>
                    <a:pt x="297" y="203"/>
                    <a:pt x="301" y="208"/>
                  </a:cubicBezTo>
                  <a:cubicBezTo>
                    <a:pt x="305" y="212"/>
                    <a:pt x="307" y="218"/>
                    <a:pt x="307" y="226"/>
                  </a:cubicBezTo>
                  <a:cubicBezTo>
                    <a:pt x="307" y="227"/>
                    <a:pt x="307" y="229"/>
                    <a:pt x="307" y="231"/>
                  </a:cubicBezTo>
                  <a:close/>
                  <a:moveTo>
                    <a:pt x="247" y="163"/>
                  </a:moveTo>
                  <a:lnTo>
                    <a:pt x="247" y="163"/>
                  </a:lnTo>
                  <a:lnTo>
                    <a:pt x="246" y="163"/>
                  </a:lnTo>
                  <a:lnTo>
                    <a:pt x="246" y="163"/>
                  </a:lnTo>
                  <a:lnTo>
                    <a:pt x="245" y="163"/>
                  </a:lnTo>
                  <a:lnTo>
                    <a:pt x="245" y="163"/>
                  </a:lnTo>
                  <a:lnTo>
                    <a:pt x="244" y="164"/>
                  </a:lnTo>
                  <a:lnTo>
                    <a:pt x="244" y="164"/>
                  </a:lnTo>
                  <a:lnTo>
                    <a:pt x="243" y="164"/>
                  </a:lnTo>
                  <a:lnTo>
                    <a:pt x="243" y="164"/>
                  </a:lnTo>
                  <a:lnTo>
                    <a:pt x="242" y="164"/>
                  </a:lnTo>
                  <a:lnTo>
                    <a:pt x="242" y="164"/>
                  </a:lnTo>
                  <a:lnTo>
                    <a:pt x="241" y="165"/>
                  </a:lnTo>
                  <a:lnTo>
                    <a:pt x="241" y="165"/>
                  </a:lnTo>
                  <a:lnTo>
                    <a:pt x="240" y="165"/>
                  </a:lnTo>
                  <a:lnTo>
                    <a:pt x="239" y="165"/>
                  </a:lnTo>
                  <a:lnTo>
                    <a:pt x="239" y="166"/>
                  </a:lnTo>
                  <a:lnTo>
                    <a:pt x="238" y="166"/>
                  </a:lnTo>
                  <a:lnTo>
                    <a:pt x="238" y="166"/>
                  </a:lnTo>
                  <a:lnTo>
                    <a:pt x="237" y="166"/>
                  </a:lnTo>
                  <a:lnTo>
                    <a:pt x="237" y="166"/>
                  </a:lnTo>
                  <a:lnTo>
                    <a:pt x="236" y="167"/>
                  </a:lnTo>
                  <a:lnTo>
                    <a:pt x="236" y="167"/>
                  </a:lnTo>
                  <a:lnTo>
                    <a:pt x="241" y="176"/>
                  </a:lnTo>
                  <a:lnTo>
                    <a:pt x="241" y="176"/>
                  </a:lnTo>
                  <a:lnTo>
                    <a:pt x="241" y="176"/>
                  </a:lnTo>
                  <a:lnTo>
                    <a:pt x="242" y="176"/>
                  </a:lnTo>
                  <a:lnTo>
                    <a:pt x="242" y="176"/>
                  </a:lnTo>
                  <a:lnTo>
                    <a:pt x="243" y="175"/>
                  </a:lnTo>
                  <a:lnTo>
                    <a:pt x="243" y="175"/>
                  </a:lnTo>
                  <a:lnTo>
                    <a:pt x="244" y="175"/>
                  </a:lnTo>
                  <a:lnTo>
                    <a:pt x="244" y="175"/>
                  </a:lnTo>
                  <a:lnTo>
                    <a:pt x="244" y="175"/>
                  </a:lnTo>
                  <a:lnTo>
                    <a:pt x="245" y="175"/>
                  </a:lnTo>
                  <a:lnTo>
                    <a:pt x="245" y="174"/>
                  </a:lnTo>
                  <a:lnTo>
                    <a:pt x="246" y="174"/>
                  </a:lnTo>
                  <a:lnTo>
                    <a:pt x="246" y="174"/>
                  </a:lnTo>
                  <a:lnTo>
                    <a:pt x="247" y="174"/>
                  </a:lnTo>
                  <a:lnTo>
                    <a:pt x="247" y="174"/>
                  </a:lnTo>
                  <a:lnTo>
                    <a:pt x="248" y="173"/>
                  </a:lnTo>
                  <a:lnTo>
                    <a:pt x="248" y="173"/>
                  </a:lnTo>
                  <a:lnTo>
                    <a:pt x="249" y="173"/>
                  </a:lnTo>
                  <a:lnTo>
                    <a:pt x="249" y="173"/>
                  </a:lnTo>
                  <a:lnTo>
                    <a:pt x="250" y="173"/>
                  </a:lnTo>
                  <a:lnTo>
                    <a:pt x="250" y="173"/>
                  </a:lnTo>
                  <a:lnTo>
                    <a:pt x="247" y="163"/>
                  </a:lnTo>
                  <a:close/>
                  <a:moveTo>
                    <a:pt x="217" y="178"/>
                  </a:moveTo>
                  <a:lnTo>
                    <a:pt x="217" y="178"/>
                  </a:lnTo>
                  <a:lnTo>
                    <a:pt x="217" y="179"/>
                  </a:lnTo>
                  <a:lnTo>
                    <a:pt x="217" y="179"/>
                  </a:lnTo>
                  <a:lnTo>
                    <a:pt x="216" y="179"/>
                  </a:lnTo>
                  <a:lnTo>
                    <a:pt x="216" y="180"/>
                  </a:lnTo>
                  <a:lnTo>
                    <a:pt x="215" y="180"/>
                  </a:lnTo>
                  <a:lnTo>
                    <a:pt x="215" y="180"/>
                  </a:lnTo>
                  <a:lnTo>
                    <a:pt x="215" y="181"/>
                  </a:lnTo>
                  <a:lnTo>
                    <a:pt x="214" y="181"/>
                  </a:lnTo>
                  <a:lnTo>
                    <a:pt x="214" y="181"/>
                  </a:lnTo>
                  <a:lnTo>
                    <a:pt x="213" y="182"/>
                  </a:lnTo>
                  <a:lnTo>
                    <a:pt x="213" y="182"/>
                  </a:lnTo>
                  <a:lnTo>
                    <a:pt x="212" y="183"/>
                  </a:lnTo>
                  <a:lnTo>
                    <a:pt x="212" y="183"/>
                  </a:lnTo>
                  <a:lnTo>
                    <a:pt x="212" y="183"/>
                  </a:lnTo>
                  <a:lnTo>
                    <a:pt x="211" y="184"/>
                  </a:lnTo>
                  <a:lnTo>
                    <a:pt x="211" y="184"/>
                  </a:lnTo>
                  <a:lnTo>
                    <a:pt x="210" y="184"/>
                  </a:lnTo>
                  <a:lnTo>
                    <a:pt x="210" y="185"/>
                  </a:lnTo>
                  <a:lnTo>
                    <a:pt x="210" y="185"/>
                  </a:lnTo>
                  <a:lnTo>
                    <a:pt x="209" y="186"/>
                  </a:lnTo>
                  <a:lnTo>
                    <a:pt x="209" y="186"/>
                  </a:lnTo>
                  <a:lnTo>
                    <a:pt x="217" y="193"/>
                  </a:lnTo>
                  <a:lnTo>
                    <a:pt x="217" y="193"/>
                  </a:lnTo>
                  <a:lnTo>
                    <a:pt x="217" y="193"/>
                  </a:lnTo>
                  <a:lnTo>
                    <a:pt x="218" y="192"/>
                  </a:lnTo>
                  <a:lnTo>
                    <a:pt x="218" y="192"/>
                  </a:lnTo>
                  <a:lnTo>
                    <a:pt x="218" y="192"/>
                  </a:lnTo>
                  <a:lnTo>
                    <a:pt x="219" y="191"/>
                  </a:lnTo>
                  <a:lnTo>
                    <a:pt x="219" y="191"/>
                  </a:lnTo>
                  <a:lnTo>
                    <a:pt x="219" y="191"/>
                  </a:lnTo>
                  <a:lnTo>
                    <a:pt x="220" y="190"/>
                  </a:lnTo>
                  <a:lnTo>
                    <a:pt x="220" y="190"/>
                  </a:lnTo>
                  <a:lnTo>
                    <a:pt x="220" y="190"/>
                  </a:lnTo>
                  <a:lnTo>
                    <a:pt x="221" y="189"/>
                  </a:lnTo>
                  <a:lnTo>
                    <a:pt x="221" y="189"/>
                  </a:lnTo>
                  <a:lnTo>
                    <a:pt x="221" y="189"/>
                  </a:lnTo>
                  <a:lnTo>
                    <a:pt x="222" y="188"/>
                  </a:lnTo>
                  <a:lnTo>
                    <a:pt x="222" y="188"/>
                  </a:lnTo>
                  <a:lnTo>
                    <a:pt x="223" y="188"/>
                  </a:lnTo>
                  <a:lnTo>
                    <a:pt x="223" y="188"/>
                  </a:lnTo>
                  <a:lnTo>
                    <a:pt x="223" y="187"/>
                  </a:lnTo>
                  <a:lnTo>
                    <a:pt x="224" y="187"/>
                  </a:lnTo>
                  <a:lnTo>
                    <a:pt x="224" y="187"/>
                  </a:lnTo>
                  <a:lnTo>
                    <a:pt x="217" y="178"/>
                  </a:lnTo>
                  <a:close/>
                  <a:moveTo>
                    <a:pt x="195" y="204"/>
                  </a:moveTo>
                  <a:lnTo>
                    <a:pt x="195" y="204"/>
                  </a:lnTo>
                  <a:lnTo>
                    <a:pt x="195" y="204"/>
                  </a:lnTo>
                  <a:lnTo>
                    <a:pt x="195" y="205"/>
                  </a:lnTo>
                  <a:lnTo>
                    <a:pt x="195" y="205"/>
                  </a:lnTo>
                  <a:lnTo>
                    <a:pt x="194" y="206"/>
                  </a:lnTo>
                  <a:lnTo>
                    <a:pt x="194" y="206"/>
                  </a:lnTo>
                  <a:lnTo>
                    <a:pt x="194" y="206"/>
                  </a:lnTo>
                  <a:lnTo>
                    <a:pt x="194" y="207"/>
                  </a:lnTo>
                  <a:lnTo>
                    <a:pt x="193" y="207"/>
                  </a:lnTo>
                  <a:lnTo>
                    <a:pt x="193" y="208"/>
                  </a:lnTo>
                  <a:lnTo>
                    <a:pt x="193" y="208"/>
                  </a:lnTo>
                  <a:lnTo>
                    <a:pt x="193" y="209"/>
                  </a:lnTo>
                  <a:lnTo>
                    <a:pt x="192" y="209"/>
                  </a:lnTo>
                  <a:lnTo>
                    <a:pt x="192" y="210"/>
                  </a:lnTo>
                  <a:lnTo>
                    <a:pt x="192" y="210"/>
                  </a:lnTo>
                  <a:lnTo>
                    <a:pt x="192" y="211"/>
                  </a:lnTo>
                  <a:lnTo>
                    <a:pt x="191" y="211"/>
                  </a:lnTo>
                  <a:lnTo>
                    <a:pt x="191" y="212"/>
                  </a:lnTo>
                  <a:lnTo>
                    <a:pt x="191" y="213"/>
                  </a:lnTo>
                  <a:lnTo>
                    <a:pt x="191" y="213"/>
                  </a:lnTo>
                  <a:lnTo>
                    <a:pt x="190" y="214"/>
                  </a:lnTo>
                  <a:lnTo>
                    <a:pt x="190" y="214"/>
                  </a:lnTo>
                  <a:lnTo>
                    <a:pt x="200" y="218"/>
                  </a:lnTo>
                  <a:lnTo>
                    <a:pt x="200" y="218"/>
                  </a:lnTo>
                  <a:lnTo>
                    <a:pt x="200" y="217"/>
                  </a:lnTo>
                  <a:lnTo>
                    <a:pt x="200" y="217"/>
                  </a:lnTo>
                  <a:lnTo>
                    <a:pt x="201" y="216"/>
                  </a:lnTo>
                  <a:lnTo>
                    <a:pt x="201" y="216"/>
                  </a:lnTo>
                  <a:lnTo>
                    <a:pt x="201" y="216"/>
                  </a:lnTo>
                  <a:lnTo>
                    <a:pt x="201" y="215"/>
                  </a:lnTo>
                  <a:lnTo>
                    <a:pt x="202" y="215"/>
                  </a:lnTo>
                  <a:lnTo>
                    <a:pt x="202" y="214"/>
                  </a:lnTo>
                  <a:lnTo>
                    <a:pt x="202" y="214"/>
                  </a:lnTo>
                  <a:lnTo>
                    <a:pt x="202" y="213"/>
                  </a:lnTo>
                  <a:lnTo>
                    <a:pt x="202" y="213"/>
                  </a:lnTo>
                  <a:lnTo>
                    <a:pt x="203" y="212"/>
                  </a:lnTo>
                  <a:lnTo>
                    <a:pt x="203" y="212"/>
                  </a:lnTo>
                  <a:lnTo>
                    <a:pt x="203" y="212"/>
                  </a:lnTo>
                  <a:lnTo>
                    <a:pt x="203" y="211"/>
                  </a:lnTo>
                  <a:lnTo>
                    <a:pt x="204" y="211"/>
                  </a:lnTo>
                  <a:lnTo>
                    <a:pt x="204" y="210"/>
                  </a:lnTo>
                  <a:lnTo>
                    <a:pt x="204" y="210"/>
                  </a:lnTo>
                  <a:lnTo>
                    <a:pt x="204" y="209"/>
                  </a:lnTo>
                  <a:lnTo>
                    <a:pt x="204" y="209"/>
                  </a:lnTo>
                  <a:lnTo>
                    <a:pt x="195" y="204"/>
                  </a:lnTo>
                  <a:close/>
                  <a:moveTo>
                    <a:pt x="184" y="235"/>
                  </a:moveTo>
                  <a:lnTo>
                    <a:pt x="184" y="235"/>
                  </a:lnTo>
                  <a:lnTo>
                    <a:pt x="184" y="236"/>
                  </a:lnTo>
                  <a:lnTo>
                    <a:pt x="184" y="236"/>
                  </a:lnTo>
                  <a:lnTo>
                    <a:pt x="184" y="237"/>
                  </a:lnTo>
                  <a:lnTo>
                    <a:pt x="184" y="238"/>
                  </a:lnTo>
                  <a:lnTo>
                    <a:pt x="183" y="238"/>
                  </a:lnTo>
                  <a:lnTo>
                    <a:pt x="183" y="239"/>
                  </a:lnTo>
                  <a:lnTo>
                    <a:pt x="183" y="239"/>
                  </a:lnTo>
                  <a:lnTo>
                    <a:pt x="183" y="240"/>
                  </a:lnTo>
                  <a:lnTo>
                    <a:pt x="183" y="240"/>
                  </a:lnTo>
                  <a:lnTo>
                    <a:pt x="183" y="241"/>
                  </a:lnTo>
                  <a:lnTo>
                    <a:pt x="183" y="242"/>
                  </a:lnTo>
                  <a:lnTo>
                    <a:pt x="183" y="242"/>
                  </a:lnTo>
                  <a:lnTo>
                    <a:pt x="183" y="243"/>
                  </a:lnTo>
                  <a:lnTo>
                    <a:pt x="183" y="243"/>
                  </a:lnTo>
                  <a:lnTo>
                    <a:pt x="183" y="244"/>
                  </a:lnTo>
                  <a:lnTo>
                    <a:pt x="183" y="245"/>
                  </a:lnTo>
                  <a:lnTo>
                    <a:pt x="183" y="245"/>
                  </a:lnTo>
                  <a:lnTo>
                    <a:pt x="183" y="246"/>
                  </a:lnTo>
                  <a:lnTo>
                    <a:pt x="183" y="246"/>
                  </a:lnTo>
                  <a:lnTo>
                    <a:pt x="183" y="247"/>
                  </a:lnTo>
                  <a:lnTo>
                    <a:pt x="193" y="247"/>
                  </a:lnTo>
                  <a:lnTo>
                    <a:pt x="193" y="247"/>
                  </a:lnTo>
                  <a:lnTo>
                    <a:pt x="193" y="246"/>
                  </a:lnTo>
                  <a:lnTo>
                    <a:pt x="193" y="246"/>
                  </a:lnTo>
                  <a:lnTo>
                    <a:pt x="193" y="245"/>
                  </a:lnTo>
                  <a:lnTo>
                    <a:pt x="193" y="245"/>
                  </a:lnTo>
                  <a:lnTo>
                    <a:pt x="194" y="244"/>
                  </a:lnTo>
                  <a:lnTo>
                    <a:pt x="194" y="244"/>
                  </a:lnTo>
                  <a:lnTo>
                    <a:pt x="194" y="243"/>
                  </a:lnTo>
                  <a:lnTo>
                    <a:pt x="194" y="243"/>
                  </a:lnTo>
                  <a:lnTo>
                    <a:pt x="194" y="242"/>
                  </a:lnTo>
                  <a:lnTo>
                    <a:pt x="194" y="242"/>
                  </a:lnTo>
                  <a:lnTo>
                    <a:pt x="194" y="241"/>
                  </a:lnTo>
                  <a:lnTo>
                    <a:pt x="194" y="241"/>
                  </a:lnTo>
                  <a:lnTo>
                    <a:pt x="194" y="240"/>
                  </a:lnTo>
                  <a:lnTo>
                    <a:pt x="194" y="240"/>
                  </a:lnTo>
                  <a:lnTo>
                    <a:pt x="194" y="239"/>
                  </a:lnTo>
                  <a:lnTo>
                    <a:pt x="194" y="239"/>
                  </a:lnTo>
                  <a:lnTo>
                    <a:pt x="194" y="238"/>
                  </a:lnTo>
                  <a:lnTo>
                    <a:pt x="194" y="238"/>
                  </a:lnTo>
                  <a:lnTo>
                    <a:pt x="194" y="237"/>
                  </a:lnTo>
                  <a:lnTo>
                    <a:pt x="184" y="235"/>
                  </a:lnTo>
                  <a:close/>
                  <a:moveTo>
                    <a:pt x="185" y="269"/>
                  </a:moveTo>
                  <a:lnTo>
                    <a:pt x="185" y="269"/>
                  </a:lnTo>
                  <a:lnTo>
                    <a:pt x="185" y="269"/>
                  </a:lnTo>
                  <a:lnTo>
                    <a:pt x="185" y="270"/>
                  </a:lnTo>
                  <a:lnTo>
                    <a:pt x="185" y="270"/>
                  </a:lnTo>
                  <a:lnTo>
                    <a:pt x="185" y="271"/>
                  </a:lnTo>
                  <a:lnTo>
                    <a:pt x="185" y="271"/>
                  </a:lnTo>
                  <a:lnTo>
                    <a:pt x="185" y="272"/>
                  </a:lnTo>
                  <a:lnTo>
                    <a:pt x="185" y="272"/>
                  </a:lnTo>
                  <a:lnTo>
                    <a:pt x="185" y="273"/>
                  </a:lnTo>
                  <a:lnTo>
                    <a:pt x="186" y="273"/>
                  </a:lnTo>
                  <a:lnTo>
                    <a:pt x="186" y="274"/>
                  </a:lnTo>
                  <a:lnTo>
                    <a:pt x="186" y="275"/>
                  </a:lnTo>
                  <a:lnTo>
                    <a:pt x="186" y="275"/>
                  </a:lnTo>
                  <a:lnTo>
                    <a:pt x="186" y="276"/>
                  </a:lnTo>
                  <a:lnTo>
                    <a:pt x="186" y="276"/>
                  </a:lnTo>
                  <a:lnTo>
                    <a:pt x="186" y="277"/>
                  </a:lnTo>
                  <a:lnTo>
                    <a:pt x="187" y="277"/>
                  </a:lnTo>
                  <a:lnTo>
                    <a:pt x="187" y="278"/>
                  </a:lnTo>
                  <a:lnTo>
                    <a:pt x="187" y="278"/>
                  </a:lnTo>
                  <a:lnTo>
                    <a:pt x="187" y="279"/>
                  </a:lnTo>
                  <a:lnTo>
                    <a:pt x="187" y="279"/>
                  </a:lnTo>
                  <a:lnTo>
                    <a:pt x="187" y="280"/>
                  </a:lnTo>
                  <a:lnTo>
                    <a:pt x="197" y="276"/>
                  </a:lnTo>
                  <a:lnTo>
                    <a:pt x="197" y="276"/>
                  </a:lnTo>
                  <a:lnTo>
                    <a:pt x="197" y="276"/>
                  </a:lnTo>
                  <a:lnTo>
                    <a:pt x="197" y="275"/>
                  </a:lnTo>
                  <a:lnTo>
                    <a:pt x="197" y="275"/>
                  </a:lnTo>
                  <a:lnTo>
                    <a:pt x="197" y="274"/>
                  </a:lnTo>
                  <a:lnTo>
                    <a:pt x="197" y="274"/>
                  </a:lnTo>
                  <a:lnTo>
                    <a:pt x="196" y="273"/>
                  </a:lnTo>
                  <a:lnTo>
                    <a:pt x="196" y="273"/>
                  </a:lnTo>
                  <a:lnTo>
                    <a:pt x="196" y="272"/>
                  </a:lnTo>
                  <a:lnTo>
                    <a:pt x="196" y="272"/>
                  </a:lnTo>
                  <a:lnTo>
                    <a:pt x="196" y="271"/>
                  </a:lnTo>
                  <a:lnTo>
                    <a:pt x="196" y="271"/>
                  </a:lnTo>
                  <a:lnTo>
                    <a:pt x="196" y="270"/>
                  </a:lnTo>
                  <a:lnTo>
                    <a:pt x="196" y="270"/>
                  </a:lnTo>
                  <a:lnTo>
                    <a:pt x="195" y="269"/>
                  </a:lnTo>
                  <a:lnTo>
                    <a:pt x="195" y="269"/>
                  </a:lnTo>
                  <a:lnTo>
                    <a:pt x="195" y="268"/>
                  </a:lnTo>
                  <a:lnTo>
                    <a:pt x="195" y="268"/>
                  </a:lnTo>
                  <a:lnTo>
                    <a:pt x="195" y="267"/>
                  </a:lnTo>
                  <a:lnTo>
                    <a:pt x="195" y="267"/>
                  </a:lnTo>
                  <a:lnTo>
                    <a:pt x="195" y="267"/>
                  </a:lnTo>
                  <a:lnTo>
                    <a:pt x="185" y="269"/>
                  </a:lnTo>
                  <a:close/>
                  <a:moveTo>
                    <a:pt x="197" y="300"/>
                  </a:moveTo>
                  <a:lnTo>
                    <a:pt x="197" y="300"/>
                  </a:lnTo>
                  <a:lnTo>
                    <a:pt x="197" y="300"/>
                  </a:lnTo>
                  <a:lnTo>
                    <a:pt x="197" y="301"/>
                  </a:lnTo>
                  <a:lnTo>
                    <a:pt x="198" y="301"/>
                  </a:lnTo>
                  <a:lnTo>
                    <a:pt x="198" y="302"/>
                  </a:lnTo>
                  <a:lnTo>
                    <a:pt x="198" y="302"/>
                  </a:lnTo>
                  <a:lnTo>
                    <a:pt x="199" y="302"/>
                  </a:lnTo>
                  <a:lnTo>
                    <a:pt x="199" y="303"/>
                  </a:lnTo>
                  <a:lnTo>
                    <a:pt x="199" y="303"/>
                  </a:lnTo>
                  <a:lnTo>
                    <a:pt x="200" y="304"/>
                  </a:lnTo>
                  <a:lnTo>
                    <a:pt x="200" y="304"/>
                  </a:lnTo>
                  <a:lnTo>
                    <a:pt x="200" y="305"/>
                  </a:lnTo>
                  <a:lnTo>
                    <a:pt x="201" y="305"/>
                  </a:lnTo>
                  <a:lnTo>
                    <a:pt x="201" y="306"/>
                  </a:lnTo>
                  <a:lnTo>
                    <a:pt x="201" y="306"/>
                  </a:lnTo>
                  <a:lnTo>
                    <a:pt x="202" y="306"/>
                  </a:lnTo>
                  <a:lnTo>
                    <a:pt x="202" y="307"/>
                  </a:lnTo>
                  <a:lnTo>
                    <a:pt x="202" y="307"/>
                  </a:lnTo>
                  <a:lnTo>
                    <a:pt x="203" y="308"/>
                  </a:lnTo>
                  <a:lnTo>
                    <a:pt x="203" y="308"/>
                  </a:lnTo>
                  <a:lnTo>
                    <a:pt x="203" y="309"/>
                  </a:lnTo>
                  <a:lnTo>
                    <a:pt x="204" y="309"/>
                  </a:lnTo>
                  <a:lnTo>
                    <a:pt x="212" y="302"/>
                  </a:lnTo>
                  <a:lnTo>
                    <a:pt x="212" y="302"/>
                  </a:lnTo>
                  <a:lnTo>
                    <a:pt x="211" y="302"/>
                  </a:lnTo>
                  <a:lnTo>
                    <a:pt x="211" y="301"/>
                  </a:lnTo>
                  <a:lnTo>
                    <a:pt x="211" y="301"/>
                  </a:lnTo>
                  <a:lnTo>
                    <a:pt x="210" y="300"/>
                  </a:lnTo>
                  <a:lnTo>
                    <a:pt x="210" y="300"/>
                  </a:lnTo>
                  <a:lnTo>
                    <a:pt x="210" y="300"/>
                  </a:lnTo>
                  <a:lnTo>
                    <a:pt x="209" y="299"/>
                  </a:lnTo>
                  <a:lnTo>
                    <a:pt x="209" y="299"/>
                  </a:lnTo>
                  <a:lnTo>
                    <a:pt x="209" y="298"/>
                  </a:lnTo>
                  <a:lnTo>
                    <a:pt x="209" y="298"/>
                  </a:lnTo>
                  <a:lnTo>
                    <a:pt x="208" y="298"/>
                  </a:lnTo>
                  <a:lnTo>
                    <a:pt x="208" y="297"/>
                  </a:lnTo>
                  <a:lnTo>
                    <a:pt x="208" y="297"/>
                  </a:lnTo>
                  <a:lnTo>
                    <a:pt x="207" y="296"/>
                  </a:lnTo>
                  <a:lnTo>
                    <a:pt x="207" y="296"/>
                  </a:lnTo>
                  <a:lnTo>
                    <a:pt x="207" y="296"/>
                  </a:lnTo>
                  <a:lnTo>
                    <a:pt x="207" y="295"/>
                  </a:lnTo>
                  <a:lnTo>
                    <a:pt x="206" y="295"/>
                  </a:lnTo>
                  <a:lnTo>
                    <a:pt x="206" y="294"/>
                  </a:lnTo>
                  <a:lnTo>
                    <a:pt x="206" y="294"/>
                  </a:lnTo>
                  <a:lnTo>
                    <a:pt x="197" y="300"/>
                  </a:lnTo>
                  <a:close/>
                  <a:moveTo>
                    <a:pt x="220" y="324"/>
                  </a:moveTo>
                  <a:lnTo>
                    <a:pt x="220" y="324"/>
                  </a:lnTo>
                  <a:lnTo>
                    <a:pt x="220" y="325"/>
                  </a:lnTo>
                  <a:lnTo>
                    <a:pt x="221" y="325"/>
                  </a:lnTo>
                  <a:lnTo>
                    <a:pt x="221" y="325"/>
                  </a:lnTo>
                  <a:lnTo>
                    <a:pt x="221" y="326"/>
                  </a:lnTo>
                  <a:lnTo>
                    <a:pt x="222" y="326"/>
                  </a:lnTo>
                  <a:lnTo>
                    <a:pt x="222" y="326"/>
                  </a:lnTo>
                  <a:lnTo>
                    <a:pt x="223" y="327"/>
                  </a:lnTo>
                  <a:lnTo>
                    <a:pt x="223" y="327"/>
                  </a:lnTo>
                  <a:lnTo>
                    <a:pt x="224" y="327"/>
                  </a:lnTo>
                  <a:lnTo>
                    <a:pt x="224" y="328"/>
                  </a:lnTo>
                  <a:lnTo>
                    <a:pt x="225" y="328"/>
                  </a:lnTo>
                  <a:lnTo>
                    <a:pt x="225" y="328"/>
                  </a:lnTo>
                  <a:lnTo>
                    <a:pt x="226" y="328"/>
                  </a:lnTo>
                  <a:lnTo>
                    <a:pt x="226" y="329"/>
                  </a:lnTo>
                  <a:lnTo>
                    <a:pt x="227" y="329"/>
                  </a:lnTo>
                  <a:lnTo>
                    <a:pt x="227" y="329"/>
                  </a:lnTo>
                  <a:lnTo>
                    <a:pt x="228" y="330"/>
                  </a:lnTo>
                  <a:lnTo>
                    <a:pt x="228" y="330"/>
                  </a:lnTo>
                  <a:lnTo>
                    <a:pt x="228" y="330"/>
                  </a:lnTo>
                  <a:lnTo>
                    <a:pt x="229" y="330"/>
                  </a:lnTo>
                  <a:lnTo>
                    <a:pt x="229" y="331"/>
                  </a:lnTo>
                  <a:lnTo>
                    <a:pt x="235" y="321"/>
                  </a:lnTo>
                  <a:lnTo>
                    <a:pt x="234" y="321"/>
                  </a:lnTo>
                  <a:lnTo>
                    <a:pt x="234" y="321"/>
                  </a:lnTo>
                  <a:lnTo>
                    <a:pt x="233" y="321"/>
                  </a:lnTo>
                  <a:lnTo>
                    <a:pt x="233" y="320"/>
                  </a:lnTo>
                  <a:lnTo>
                    <a:pt x="233" y="320"/>
                  </a:lnTo>
                  <a:lnTo>
                    <a:pt x="232" y="320"/>
                  </a:lnTo>
                  <a:lnTo>
                    <a:pt x="232" y="320"/>
                  </a:lnTo>
                  <a:lnTo>
                    <a:pt x="231" y="319"/>
                  </a:lnTo>
                  <a:lnTo>
                    <a:pt x="231" y="319"/>
                  </a:lnTo>
                  <a:lnTo>
                    <a:pt x="230" y="319"/>
                  </a:lnTo>
                  <a:lnTo>
                    <a:pt x="230" y="319"/>
                  </a:lnTo>
                  <a:lnTo>
                    <a:pt x="230" y="318"/>
                  </a:lnTo>
                  <a:lnTo>
                    <a:pt x="229" y="318"/>
                  </a:lnTo>
                  <a:lnTo>
                    <a:pt x="229" y="318"/>
                  </a:lnTo>
                  <a:lnTo>
                    <a:pt x="228" y="318"/>
                  </a:lnTo>
                  <a:lnTo>
                    <a:pt x="228" y="317"/>
                  </a:lnTo>
                  <a:lnTo>
                    <a:pt x="228" y="317"/>
                  </a:lnTo>
                  <a:lnTo>
                    <a:pt x="227" y="317"/>
                  </a:lnTo>
                  <a:lnTo>
                    <a:pt x="227" y="316"/>
                  </a:lnTo>
                  <a:lnTo>
                    <a:pt x="226" y="316"/>
                  </a:lnTo>
                  <a:lnTo>
                    <a:pt x="226" y="316"/>
                  </a:lnTo>
                  <a:lnTo>
                    <a:pt x="220" y="324"/>
                  </a:lnTo>
                  <a:close/>
                  <a:moveTo>
                    <a:pt x="250" y="339"/>
                  </a:moveTo>
                  <a:lnTo>
                    <a:pt x="250" y="339"/>
                  </a:lnTo>
                  <a:lnTo>
                    <a:pt x="250" y="339"/>
                  </a:lnTo>
                  <a:lnTo>
                    <a:pt x="251" y="339"/>
                  </a:lnTo>
                  <a:lnTo>
                    <a:pt x="251" y="340"/>
                  </a:lnTo>
                  <a:lnTo>
                    <a:pt x="252" y="340"/>
                  </a:lnTo>
                  <a:lnTo>
                    <a:pt x="252" y="340"/>
                  </a:lnTo>
                  <a:lnTo>
                    <a:pt x="253" y="340"/>
                  </a:lnTo>
                  <a:lnTo>
                    <a:pt x="253" y="340"/>
                  </a:lnTo>
                  <a:lnTo>
                    <a:pt x="254" y="340"/>
                  </a:lnTo>
                  <a:lnTo>
                    <a:pt x="255" y="340"/>
                  </a:lnTo>
                  <a:lnTo>
                    <a:pt x="255" y="341"/>
                  </a:lnTo>
                  <a:lnTo>
                    <a:pt x="256" y="341"/>
                  </a:lnTo>
                  <a:lnTo>
                    <a:pt x="256" y="341"/>
                  </a:lnTo>
                  <a:lnTo>
                    <a:pt x="257" y="341"/>
                  </a:lnTo>
                  <a:lnTo>
                    <a:pt x="257" y="341"/>
                  </a:lnTo>
                  <a:lnTo>
                    <a:pt x="258" y="341"/>
                  </a:lnTo>
                  <a:lnTo>
                    <a:pt x="259" y="341"/>
                  </a:lnTo>
                  <a:lnTo>
                    <a:pt x="259" y="341"/>
                  </a:lnTo>
                  <a:lnTo>
                    <a:pt x="260" y="341"/>
                  </a:lnTo>
                  <a:lnTo>
                    <a:pt x="260" y="341"/>
                  </a:lnTo>
                  <a:lnTo>
                    <a:pt x="261" y="342"/>
                  </a:lnTo>
                  <a:lnTo>
                    <a:pt x="261" y="342"/>
                  </a:lnTo>
                  <a:lnTo>
                    <a:pt x="263" y="331"/>
                  </a:lnTo>
                  <a:lnTo>
                    <a:pt x="262" y="331"/>
                  </a:lnTo>
                  <a:lnTo>
                    <a:pt x="262" y="331"/>
                  </a:lnTo>
                  <a:lnTo>
                    <a:pt x="261" y="331"/>
                  </a:lnTo>
                  <a:lnTo>
                    <a:pt x="261" y="331"/>
                  </a:lnTo>
                  <a:lnTo>
                    <a:pt x="260" y="331"/>
                  </a:lnTo>
                  <a:lnTo>
                    <a:pt x="260" y="331"/>
                  </a:lnTo>
                  <a:lnTo>
                    <a:pt x="259" y="331"/>
                  </a:lnTo>
                  <a:lnTo>
                    <a:pt x="259" y="330"/>
                  </a:lnTo>
                  <a:lnTo>
                    <a:pt x="258" y="330"/>
                  </a:lnTo>
                  <a:lnTo>
                    <a:pt x="258" y="330"/>
                  </a:lnTo>
                  <a:lnTo>
                    <a:pt x="257" y="330"/>
                  </a:lnTo>
                  <a:lnTo>
                    <a:pt x="257" y="330"/>
                  </a:lnTo>
                  <a:lnTo>
                    <a:pt x="256" y="330"/>
                  </a:lnTo>
                  <a:lnTo>
                    <a:pt x="256" y="330"/>
                  </a:lnTo>
                  <a:lnTo>
                    <a:pt x="255" y="330"/>
                  </a:lnTo>
                  <a:lnTo>
                    <a:pt x="255" y="330"/>
                  </a:lnTo>
                  <a:lnTo>
                    <a:pt x="254" y="329"/>
                  </a:lnTo>
                  <a:lnTo>
                    <a:pt x="254" y="329"/>
                  </a:lnTo>
                  <a:lnTo>
                    <a:pt x="253" y="329"/>
                  </a:lnTo>
                  <a:lnTo>
                    <a:pt x="253" y="329"/>
                  </a:lnTo>
                  <a:lnTo>
                    <a:pt x="253" y="329"/>
                  </a:lnTo>
                  <a:lnTo>
                    <a:pt x="250" y="339"/>
                  </a:lnTo>
                  <a:close/>
                  <a:moveTo>
                    <a:pt x="283" y="342"/>
                  </a:moveTo>
                  <a:lnTo>
                    <a:pt x="283" y="342"/>
                  </a:lnTo>
                  <a:lnTo>
                    <a:pt x="284" y="342"/>
                  </a:lnTo>
                  <a:lnTo>
                    <a:pt x="284" y="342"/>
                  </a:lnTo>
                  <a:lnTo>
                    <a:pt x="285" y="342"/>
                  </a:lnTo>
                  <a:lnTo>
                    <a:pt x="285" y="342"/>
                  </a:lnTo>
                  <a:lnTo>
                    <a:pt x="286" y="342"/>
                  </a:lnTo>
                  <a:lnTo>
                    <a:pt x="287" y="342"/>
                  </a:lnTo>
                  <a:lnTo>
                    <a:pt x="287" y="342"/>
                  </a:lnTo>
                  <a:lnTo>
                    <a:pt x="288" y="342"/>
                  </a:lnTo>
                  <a:lnTo>
                    <a:pt x="288" y="342"/>
                  </a:lnTo>
                  <a:lnTo>
                    <a:pt x="289" y="342"/>
                  </a:lnTo>
                  <a:lnTo>
                    <a:pt x="289" y="341"/>
                  </a:lnTo>
                  <a:lnTo>
                    <a:pt x="290" y="341"/>
                  </a:lnTo>
                  <a:lnTo>
                    <a:pt x="291" y="341"/>
                  </a:lnTo>
                  <a:lnTo>
                    <a:pt x="291" y="341"/>
                  </a:lnTo>
                  <a:lnTo>
                    <a:pt x="292" y="341"/>
                  </a:lnTo>
                  <a:lnTo>
                    <a:pt x="292" y="341"/>
                  </a:lnTo>
                  <a:lnTo>
                    <a:pt x="293" y="341"/>
                  </a:lnTo>
                  <a:lnTo>
                    <a:pt x="293" y="341"/>
                  </a:lnTo>
                  <a:lnTo>
                    <a:pt x="294" y="341"/>
                  </a:lnTo>
                  <a:lnTo>
                    <a:pt x="295" y="341"/>
                  </a:lnTo>
                  <a:lnTo>
                    <a:pt x="295" y="341"/>
                  </a:lnTo>
                  <a:lnTo>
                    <a:pt x="292" y="330"/>
                  </a:lnTo>
                  <a:lnTo>
                    <a:pt x="292" y="330"/>
                  </a:lnTo>
                  <a:lnTo>
                    <a:pt x="292" y="330"/>
                  </a:lnTo>
                  <a:lnTo>
                    <a:pt x="291" y="330"/>
                  </a:lnTo>
                  <a:lnTo>
                    <a:pt x="291" y="330"/>
                  </a:lnTo>
                  <a:lnTo>
                    <a:pt x="290" y="331"/>
                  </a:lnTo>
                  <a:lnTo>
                    <a:pt x="290" y="331"/>
                  </a:lnTo>
                  <a:lnTo>
                    <a:pt x="289" y="331"/>
                  </a:lnTo>
                  <a:lnTo>
                    <a:pt x="289" y="331"/>
                  </a:lnTo>
                  <a:lnTo>
                    <a:pt x="288" y="331"/>
                  </a:lnTo>
                  <a:lnTo>
                    <a:pt x="288" y="331"/>
                  </a:lnTo>
                  <a:lnTo>
                    <a:pt x="287" y="331"/>
                  </a:lnTo>
                  <a:lnTo>
                    <a:pt x="287" y="331"/>
                  </a:lnTo>
                  <a:lnTo>
                    <a:pt x="286" y="331"/>
                  </a:lnTo>
                  <a:lnTo>
                    <a:pt x="286" y="331"/>
                  </a:lnTo>
                  <a:lnTo>
                    <a:pt x="285" y="331"/>
                  </a:lnTo>
                  <a:lnTo>
                    <a:pt x="285" y="331"/>
                  </a:lnTo>
                  <a:lnTo>
                    <a:pt x="284" y="332"/>
                  </a:lnTo>
                  <a:lnTo>
                    <a:pt x="284" y="332"/>
                  </a:lnTo>
                  <a:lnTo>
                    <a:pt x="283" y="332"/>
                  </a:lnTo>
                  <a:lnTo>
                    <a:pt x="283" y="332"/>
                  </a:lnTo>
                  <a:lnTo>
                    <a:pt x="282" y="332"/>
                  </a:lnTo>
                  <a:lnTo>
                    <a:pt x="283" y="342"/>
                  </a:lnTo>
                  <a:close/>
                  <a:moveTo>
                    <a:pt x="316" y="333"/>
                  </a:moveTo>
                  <a:lnTo>
                    <a:pt x="316" y="333"/>
                  </a:lnTo>
                  <a:lnTo>
                    <a:pt x="316" y="333"/>
                  </a:lnTo>
                  <a:lnTo>
                    <a:pt x="316" y="333"/>
                  </a:lnTo>
                  <a:lnTo>
                    <a:pt x="317" y="333"/>
                  </a:lnTo>
                  <a:lnTo>
                    <a:pt x="317" y="332"/>
                  </a:lnTo>
                  <a:lnTo>
                    <a:pt x="318" y="332"/>
                  </a:lnTo>
                  <a:lnTo>
                    <a:pt x="318" y="332"/>
                  </a:lnTo>
                  <a:lnTo>
                    <a:pt x="319" y="332"/>
                  </a:lnTo>
                  <a:lnTo>
                    <a:pt x="319" y="331"/>
                  </a:lnTo>
                  <a:lnTo>
                    <a:pt x="320" y="331"/>
                  </a:lnTo>
                  <a:lnTo>
                    <a:pt x="320" y="331"/>
                  </a:lnTo>
                  <a:lnTo>
                    <a:pt x="321" y="330"/>
                  </a:lnTo>
                  <a:lnTo>
                    <a:pt x="321" y="330"/>
                  </a:lnTo>
                  <a:lnTo>
                    <a:pt x="322" y="330"/>
                  </a:lnTo>
                  <a:lnTo>
                    <a:pt x="322" y="330"/>
                  </a:lnTo>
                  <a:lnTo>
                    <a:pt x="323" y="329"/>
                  </a:lnTo>
                  <a:lnTo>
                    <a:pt x="323" y="329"/>
                  </a:lnTo>
                  <a:lnTo>
                    <a:pt x="324" y="329"/>
                  </a:lnTo>
                  <a:lnTo>
                    <a:pt x="324" y="328"/>
                  </a:lnTo>
                  <a:lnTo>
                    <a:pt x="325" y="328"/>
                  </a:lnTo>
                  <a:lnTo>
                    <a:pt x="325" y="328"/>
                  </a:lnTo>
                  <a:lnTo>
                    <a:pt x="325" y="328"/>
                  </a:lnTo>
                  <a:lnTo>
                    <a:pt x="320" y="319"/>
                  </a:lnTo>
                  <a:lnTo>
                    <a:pt x="319" y="319"/>
                  </a:lnTo>
                  <a:lnTo>
                    <a:pt x="319" y="319"/>
                  </a:lnTo>
                  <a:lnTo>
                    <a:pt x="318" y="319"/>
                  </a:lnTo>
                  <a:lnTo>
                    <a:pt x="318" y="320"/>
                  </a:lnTo>
                  <a:lnTo>
                    <a:pt x="318" y="320"/>
                  </a:lnTo>
                  <a:lnTo>
                    <a:pt x="317" y="320"/>
                  </a:lnTo>
                  <a:lnTo>
                    <a:pt x="317" y="320"/>
                  </a:lnTo>
                  <a:lnTo>
                    <a:pt x="316" y="321"/>
                  </a:lnTo>
                  <a:lnTo>
                    <a:pt x="316" y="321"/>
                  </a:lnTo>
                  <a:lnTo>
                    <a:pt x="315" y="321"/>
                  </a:lnTo>
                  <a:lnTo>
                    <a:pt x="315" y="321"/>
                  </a:lnTo>
                  <a:lnTo>
                    <a:pt x="315" y="322"/>
                  </a:lnTo>
                  <a:lnTo>
                    <a:pt x="314" y="322"/>
                  </a:lnTo>
                  <a:lnTo>
                    <a:pt x="314" y="322"/>
                  </a:lnTo>
                  <a:lnTo>
                    <a:pt x="313" y="322"/>
                  </a:lnTo>
                  <a:lnTo>
                    <a:pt x="313" y="323"/>
                  </a:lnTo>
                  <a:lnTo>
                    <a:pt x="312" y="323"/>
                  </a:lnTo>
                  <a:lnTo>
                    <a:pt x="312" y="323"/>
                  </a:lnTo>
                  <a:lnTo>
                    <a:pt x="312" y="323"/>
                  </a:lnTo>
                  <a:lnTo>
                    <a:pt x="311" y="324"/>
                  </a:lnTo>
                  <a:lnTo>
                    <a:pt x="311" y="324"/>
                  </a:lnTo>
                  <a:lnTo>
                    <a:pt x="316" y="333"/>
                  </a:lnTo>
                  <a:close/>
                  <a:moveTo>
                    <a:pt x="343" y="313"/>
                  </a:moveTo>
                  <a:lnTo>
                    <a:pt x="343" y="313"/>
                  </a:lnTo>
                  <a:lnTo>
                    <a:pt x="343" y="313"/>
                  </a:lnTo>
                  <a:lnTo>
                    <a:pt x="343" y="312"/>
                  </a:lnTo>
                  <a:lnTo>
                    <a:pt x="343" y="312"/>
                  </a:lnTo>
                  <a:lnTo>
                    <a:pt x="344" y="312"/>
                  </a:lnTo>
                  <a:lnTo>
                    <a:pt x="344" y="311"/>
                  </a:lnTo>
                  <a:lnTo>
                    <a:pt x="345" y="311"/>
                  </a:lnTo>
                  <a:lnTo>
                    <a:pt x="345" y="310"/>
                  </a:lnTo>
                  <a:lnTo>
                    <a:pt x="345" y="310"/>
                  </a:lnTo>
                  <a:lnTo>
                    <a:pt x="346" y="310"/>
                  </a:lnTo>
                  <a:lnTo>
                    <a:pt x="346" y="309"/>
                  </a:lnTo>
                  <a:lnTo>
                    <a:pt x="346" y="309"/>
                  </a:lnTo>
                  <a:lnTo>
                    <a:pt x="347" y="308"/>
                  </a:lnTo>
                  <a:lnTo>
                    <a:pt x="347" y="308"/>
                  </a:lnTo>
                  <a:lnTo>
                    <a:pt x="347" y="307"/>
                  </a:lnTo>
                  <a:lnTo>
                    <a:pt x="348" y="307"/>
                  </a:lnTo>
                  <a:lnTo>
                    <a:pt x="348" y="306"/>
                  </a:lnTo>
                  <a:lnTo>
                    <a:pt x="348" y="306"/>
                  </a:lnTo>
                  <a:lnTo>
                    <a:pt x="349" y="306"/>
                  </a:lnTo>
                  <a:lnTo>
                    <a:pt x="349" y="305"/>
                  </a:lnTo>
                  <a:lnTo>
                    <a:pt x="349" y="305"/>
                  </a:lnTo>
                  <a:lnTo>
                    <a:pt x="350" y="304"/>
                  </a:lnTo>
                  <a:lnTo>
                    <a:pt x="341" y="298"/>
                  </a:lnTo>
                  <a:lnTo>
                    <a:pt x="341" y="298"/>
                  </a:lnTo>
                  <a:lnTo>
                    <a:pt x="341" y="299"/>
                  </a:lnTo>
                  <a:lnTo>
                    <a:pt x="340" y="299"/>
                  </a:lnTo>
                  <a:lnTo>
                    <a:pt x="340" y="300"/>
                  </a:lnTo>
                  <a:lnTo>
                    <a:pt x="340" y="300"/>
                  </a:lnTo>
                  <a:lnTo>
                    <a:pt x="339" y="300"/>
                  </a:lnTo>
                  <a:lnTo>
                    <a:pt x="339" y="301"/>
                  </a:lnTo>
                  <a:lnTo>
                    <a:pt x="339" y="301"/>
                  </a:lnTo>
                  <a:lnTo>
                    <a:pt x="338" y="302"/>
                  </a:lnTo>
                  <a:lnTo>
                    <a:pt x="338" y="302"/>
                  </a:lnTo>
                  <a:lnTo>
                    <a:pt x="338" y="302"/>
                  </a:lnTo>
                  <a:lnTo>
                    <a:pt x="337" y="303"/>
                  </a:lnTo>
                  <a:lnTo>
                    <a:pt x="337" y="303"/>
                  </a:lnTo>
                  <a:lnTo>
                    <a:pt x="337" y="303"/>
                  </a:lnTo>
                  <a:lnTo>
                    <a:pt x="337" y="304"/>
                  </a:lnTo>
                  <a:lnTo>
                    <a:pt x="336" y="304"/>
                  </a:lnTo>
                  <a:lnTo>
                    <a:pt x="336" y="305"/>
                  </a:lnTo>
                  <a:lnTo>
                    <a:pt x="336" y="305"/>
                  </a:lnTo>
                  <a:lnTo>
                    <a:pt x="335" y="305"/>
                  </a:lnTo>
                  <a:lnTo>
                    <a:pt x="335" y="306"/>
                  </a:lnTo>
                  <a:lnTo>
                    <a:pt x="335" y="306"/>
                  </a:lnTo>
                  <a:lnTo>
                    <a:pt x="343" y="313"/>
                  </a:lnTo>
                  <a:close/>
                  <a:moveTo>
                    <a:pt x="360" y="285"/>
                  </a:moveTo>
                  <a:lnTo>
                    <a:pt x="360" y="285"/>
                  </a:lnTo>
                  <a:lnTo>
                    <a:pt x="361" y="284"/>
                  </a:lnTo>
                  <a:lnTo>
                    <a:pt x="361" y="284"/>
                  </a:lnTo>
                  <a:lnTo>
                    <a:pt x="361" y="283"/>
                  </a:lnTo>
                  <a:lnTo>
                    <a:pt x="361" y="283"/>
                  </a:lnTo>
                  <a:lnTo>
                    <a:pt x="361" y="282"/>
                  </a:lnTo>
                  <a:lnTo>
                    <a:pt x="362" y="282"/>
                  </a:lnTo>
                  <a:lnTo>
                    <a:pt x="362" y="281"/>
                  </a:lnTo>
                  <a:lnTo>
                    <a:pt x="362" y="281"/>
                  </a:lnTo>
                  <a:lnTo>
                    <a:pt x="362" y="280"/>
                  </a:lnTo>
                  <a:lnTo>
                    <a:pt x="362" y="279"/>
                  </a:lnTo>
                  <a:lnTo>
                    <a:pt x="363" y="279"/>
                  </a:lnTo>
                  <a:lnTo>
                    <a:pt x="363" y="278"/>
                  </a:lnTo>
                  <a:lnTo>
                    <a:pt x="363" y="278"/>
                  </a:lnTo>
                  <a:lnTo>
                    <a:pt x="363" y="277"/>
                  </a:lnTo>
                  <a:lnTo>
                    <a:pt x="363" y="277"/>
                  </a:lnTo>
                  <a:lnTo>
                    <a:pt x="363" y="276"/>
                  </a:lnTo>
                  <a:lnTo>
                    <a:pt x="364" y="276"/>
                  </a:lnTo>
                  <a:lnTo>
                    <a:pt x="364" y="275"/>
                  </a:lnTo>
                  <a:lnTo>
                    <a:pt x="364" y="275"/>
                  </a:lnTo>
                  <a:lnTo>
                    <a:pt x="364" y="274"/>
                  </a:lnTo>
                  <a:lnTo>
                    <a:pt x="364" y="274"/>
                  </a:lnTo>
                  <a:lnTo>
                    <a:pt x="354" y="271"/>
                  </a:lnTo>
                  <a:lnTo>
                    <a:pt x="354" y="271"/>
                  </a:lnTo>
                  <a:lnTo>
                    <a:pt x="354" y="272"/>
                  </a:lnTo>
                  <a:lnTo>
                    <a:pt x="353" y="272"/>
                  </a:lnTo>
                  <a:lnTo>
                    <a:pt x="353" y="273"/>
                  </a:lnTo>
                  <a:lnTo>
                    <a:pt x="353" y="273"/>
                  </a:lnTo>
                  <a:lnTo>
                    <a:pt x="353" y="274"/>
                  </a:lnTo>
                  <a:lnTo>
                    <a:pt x="353" y="274"/>
                  </a:lnTo>
                  <a:lnTo>
                    <a:pt x="353" y="275"/>
                  </a:lnTo>
                  <a:lnTo>
                    <a:pt x="353" y="275"/>
                  </a:lnTo>
                  <a:lnTo>
                    <a:pt x="352" y="276"/>
                  </a:lnTo>
                  <a:lnTo>
                    <a:pt x="352" y="276"/>
                  </a:lnTo>
                  <a:lnTo>
                    <a:pt x="352" y="277"/>
                  </a:lnTo>
                  <a:lnTo>
                    <a:pt x="352" y="277"/>
                  </a:lnTo>
                  <a:lnTo>
                    <a:pt x="352" y="278"/>
                  </a:lnTo>
                  <a:lnTo>
                    <a:pt x="352" y="278"/>
                  </a:lnTo>
                  <a:lnTo>
                    <a:pt x="351" y="278"/>
                  </a:lnTo>
                  <a:lnTo>
                    <a:pt x="351" y="279"/>
                  </a:lnTo>
                  <a:lnTo>
                    <a:pt x="351" y="279"/>
                  </a:lnTo>
                  <a:lnTo>
                    <a:pt x="351" y="280"/>
                  </a:lnTo>
                  <a:lnTo>
                    <a:pt x="351" y="280"/>
                  </a:lnTo>
                  <a:lnTo>
                    <a:pt x="351" y="281"/>
                  </a:lnTo>
                  <a:lnTo>
                    <a:pt x="360" y="285"/>
                  </a:lnTo>
                  <a:close/>
                  <a:moveTo>
                    <a:pt x="367" y="252"/>
                  </a:moveTo>
                  <a:lnTo>
                    <a:pt x="367" y="252"/>
                  </a:lnTo>
                  <a:lnTo>
                    <a:pt x="367" y="252"/>
                  </a:lnTo>
                  <a:lnTo>
                    <a:pt x="367" y="251"/>
                  </a:lnTo>
                  <a:lnTo>
                    <a:pt x="367" y="250"/>
                  </a:lnTo>
                  <a:lnTo>
                    <a:pt x="367" y="250"/>
                  </a:lnTo>
                  <a:lnTo>
                    <a:pt x="367" y="249"/>
                  </a:lnTo>
                  <a:lnTo>
                    <a:pt x="367" y="249"/>
                  </a:lnTo>
                  <a:lnTo>
                    <a:pt x="367" y="248"/>
                  </a:lnTo>
                  <a:lnTo>
                    <a:pt x="367" y="247"/>
                  </a:lnTo>
                  <a:lnTo>
                    <a:pt x="367" y="247"/>
                  </a:lnTo>
                  <a:lnTo>
                    <a:pt x="367" y="246"/>
                  </a:lnTo>
                  <a:lnTo>
                    <a:pt x="367" y="246"/>
                  </a:lnTo>
                  <a:lnTo>
                    <a:pt x="367" y="245"/>
                  </a:lnTo>
                  <a:lnTo>
                    <a:pt x="367" y="245"/>
                  </a:lnTo>
                  <a:lnTo>
                    <a:pt x="367" y="244"/>
                  </a:lnTo>
                  <a:lnTo>
                    <a:pt x="367" y="243"/>
                  </a:lnTo>
                  <a:lnTo>
                    <a:pt x="367" y="243"/>
                  </a:lnTo>
                  <a:lnTo>
                    <a:pt x="367" y="242"/>
                  </a:lnTo>
                  <a:lnTo>
                    <a:pt x="367" y="242"/>
                  </a:lnTo>
                  <a:lnTo>
                    <a:pt x="367" y="241"/>
                  </a:lnTo>
                  <a:lnTo>
                    <a:pt x="366" y="241"/>
                  </a:lnTo>
                  <a:lnTo>
                    <a:pt x="356" y="242"/>
                  </a:lnTo>
                  <a:lnTo>
                    <a:pt x="356" y="242"/>
                  </a:lnTo>
                  <a:lnTo>
                    <a:pt x="356" y="243"/>
                  </a:lnTo>
                  <a:lnTo>
                    <a:pt x="356" y="243"/>
                  </a:lnTo>
                  <a:lnTo>
                    <a:pt x="356" y="244"/>
                  </a:lnTo>
                  <a:lnTo>
                    <a:pt x="356" y="244"/>
                  </a:lnTo>
                  <a:lnTo>
                    <a:pt x="356" y="245"/>
                  </a:lnTo>
                  <a:lnTo>
                    <a:pt x="356" y="245"/>
                  </a:lnTo>
                  <a:lnTo>
                    <a:pt x="356" y="246"/>
                  </a:lnTo>
                  <a:lnTo>
                    <a:pt x="356" y="246"/>
                  </a:lnTo>
                  <a:lnTo>
                    <a:pt x="356" y="247"/>
                  </a:lnTo>
                  <a:lnTo>
                    <a:pt x="356" y="247"/>
                  </a:lnTo>
                  <a:lnTo>
                    <a:pt x="356" y="248"/>
                  </a:lnTo>
                  <a:lnTo>
                    <a:pt x="356" y="248"/>
                  </a:lnTo>
                  <a:lnTo>
                    <a:pt x="356" y="249"/>
                  </a:lnTo>
                  <a:lnTo>
                    <a:pt x="356" y="249"/>
                  </a:lnTo>
                  <a:lnTo>
                    <a:pt x="356" y="250"/>
                  </a:lnTo>
                  <a:lnTo>
                    <a:pt x="356" y="250"/>
                  </a:lnTo>
                  <a:lnTo>
                    <a:pt x="356" y="251"/>
                  </a:lnTo>
                  <a:lnTo>
                    <a:pt x="356" y="252"/>
                  </a:lnTo>
                  <a:lnTo>
                    <a:pt x="356" y="252"/>
                  </a:lnTo>
                  <a:lnTo>
                    <a:pt x="367" y="252"/>
                  </a:lnTo>
                  <a:close/>
                  <a:moveTo>
                    <a:pt x="361" y="219"/>
                  </a:moveTo>
                  <a:lnTo>
                    <a:pt x="361" y="219"/>
                  </a:lnTo>
                  <a:lnTo>
                    <a:pt x="361" y="218"/>
                  </a:lnTo>
                  <a:lnTo>
                    <a:pt x="361" y="218"/>
                  </a:lnTo>
                  <a:lnTo>
                    <a:pt x="361" y="217"/>
                  </a:lnTo>
                  <a:lnTo>
                    <a:pt x="361" y="217"/>
                  </a:lnTo>
                  <a:lnTo>
                    <a:pt x="360" y="216"/>
                  </a:lnTo>
                  <a:lnTo>
                    <a:pt x="360" y="216"/>
                  </a:lnTo>
                  <a:lnTo>
                    <a:pt x="360" y="215"/>
                  </a:lnTo>
                  <a:lnTo>
                    <a:pt x="360" y="215"/>
                  </a:lnTo>
                  <a:lnTo>
                    <a:pt x="360" y="214"/>
                  </a:lnTo>
                  <a:lnTo>
                    <a:pt x="359" y="214"/>
                  </a:lnTo>
                  <a:lnTo>
                    <a:pt x="359" y="213"/>
                  </a:lnTo>
                  <a:lnTo>
                    <a:pt x="359" y="213"/>
                  </a:lnTo>
                  <a:lnTo>
                    <a:pt x="359" y="212"/>
                  </a:lnTo>
                  <a:lnTo>
                    <a:pt x="358" y="211"/>
                  </a:lnTo>
                  <a:lnTo>
                    <a:pt x="358" y="211"/>
                  </a:lnTo>
                  <a:lnTo>
                    <a:pt x="358" y="210"/>
                  </a:lnTo>
                  <a:lnTo>
                    <a:pt x="358" y="210"/>
                  </a:lnTo>
                  <a:lnTo>
                    <a:pt x="357" y="209"/>
                  </a:lnTo>
                  <a:lnTo>
                    <a:pt x="357" y="209"/>
                  </a:lnTo>
                  <a:lnTo>
                    <a:pt x="357" y="208"/>
                  </a:lnTo>
                  <a:lnTo>
                    <a:pt x="357" y="208"/>
                  </a:lnTo>
                  <a:lnTo>
                    <a:pt x="347" y="213"/>
                  </a:lnTo>
                  <a:lnTo>
                    <a:pt x="347" y="213"/>
                  </a:lnTo>
                  <a:lnTo>
                    <a:pt x="348" y="214"/>
                  </a:lnTo>
                  <a:lnTo>
                    <a:pt x="348" y="214"/>
                  </a:lnTo>
                  <a:lnTo>
                    <a:pt x="348" y="215"/>
                  </a:lnTo>
                  <a:lnTo>
                    <a:pt x="348" y="215"/>
                  </a:lnTo>
                  <a:lnTo>
                    <a:pt x="349" y="216"/>
                  </a:lnTo>
                  <a:lnTo>
                    <a:pt x="349" y="216"/>
                  </a:lnTo>
                  <a:lnTo>
                    <a:pt x="349" y="216"/>
                  </a:lnTo>
                  <a:lnTo>
                    <a:pt x="349" y="217"/>
                  </a:lnTo>
                  <a:lnTo>
                    <a:pt x="349" y="217"/>
                  </a:lnTo>
                  <a:lnTo>
                    <a:pt x="350" y="218"/>
                  </a:lnTo>
                  <a:lnTo>
                    <a:pt x="350" y="218"/>
                  </a:lnTo>
                  <a:lnTo>
                    <a:pt x="350" y="219"/>
                  </a:lnTo>
                  <a:lnTo>
                    <a:pt x="350" y="219"/>
                  </a:lnTo>
                  <a:lnTo>
                    <a:pt x="350" y="220"/>
                  </a:lnTo>
                  <a:lnTo>
                    <a:pt x="351" y="220"/>
                  </a:lnTo>
                  <a:lnTo>
                    <a:pt x="351" y="221"/>
                  </a:lnTo>
                  <a:lnTo>
                    <a:pt x="351" y="221"/>
                  </a:lnTo>
                  <a:lnTo>
                    <a:pt x="351" y="221"/>
                  </a:lnTo>
                  <a:lnTo>
                    <a:pt x="351" y="222"/>
                  </a:lnTo>
                  <a:lnTo>
                    <a:pt x="351" y="222"/>
                  </a:lnTo>
                  <a:lnTo>
                    <a:pt x="361" y="219"/>
                  </a:lnTo>
                  <a:close/>
                  <a:moveTo>
                    <a:pt x="344" y="190"/>
                  </a:moveTo>
                  <a:lnTo>
                    <a:pt x="344" y="190"/>
                  </a:lnTo>
                  <a:lnTo>
                    <a:pt x="344" y="190"/>
                  </a:lnTo>
                  <a:lnTo>
                    <a:pt x="344" y="189"/>
                  </a:lnTo>
                  <a:lnTo>
                    <a:pt x="343" y="189"/>
                  </a:lnTo>
                  <a:lnTo>
                    <a:pt x="343" y="188"/>
                  </a:lnTo>
                  <a:lnTo>
                    <a:pt x="343" y="188"/>
                  </a:lnTo>
                  <a:lnTo>
                    <a:pt x="342" y="188"/>
                  </a:lnTo>
                  <a:lnTo>
                    <a:pt x="342" y="187"/>
                  </a:lnTo>
                  <a:lnTo>
                    <a:pt x="342" y="187"/>
                  </a:lnTo>
                  <a:lnTo>
                    <a:pt x="341" y="186"/>
                  </a:lnTo>
                  <a:lnTo>
                    <a:pt x="341" y="186"/>
                  </a:lnTo>
                  <a:lnTo>
                    <a:pt x="340" y="186"/>
                  </a:lnTo>
                  <a:lnTo>
                    <a:pt x="340" y="185"/>
                  </a:lnTo>
                  <a:lnTo>
                    <a:pt x="340" y="185"/>
                  </a:lnTo>
                  <a:lnTo>
                    <a:pt x="339" y="184"/>
                  </a:lnTo>
                  <a:lnTo>
                    <a:pt x="339" y="184"/>
                  </a:lnTo>
                  <a:lnTo>
                    <a:pt x="338" y="184"/>
                  </a:lnTo>
                  <a:lnTo>
                    <a:pt x="338" y="183"/>
                  </a:lnTo>
                  <a:lnTo>
                    <a:pt x="338" y="183"/>
                  </a:lnTo>
                  <a:lnTo>
                    <a:pt x="337" y="183"/>
                  </a:lnTo>
                  <a:lnTo>
                    <a:pt x="337" y="182"/>
                  </a:lnTo>
                  <a:lnTo>
                    <a:pt x="336" y="182"/>
                  </a:lnTo>
                  <a:lnTo>
                    <a:pt x="329" y="190"/>
                  </a:lnTo>
                  <a:lnTo>
                    <a:pt x="330" y="190"/>
                  </a:lnTo>
                  <a:lnTo>
                    <a:pt x="330" y="190"/>
                  </a:lnTo>
                  <a:lnTo>
                    <a:pt x="330" y="191"/>
                  </a:lnTo>
                  <a:lnTo>
                    <a:pt x="331" y="191"/>
                  </a:lnTo>
                  <a:lnTo>
                    <a:pt x="331" y="191"/>
                  </a:lnTo>
                  <a:lnTo>
                    <a:pt x="331" y="192"/>
                  </a:lnTo>
                  <a:lnTo>
                    <a:pt x="332" y="192"/>
                  </a:lnTo>
                  <a:lnTo>
                    <a:pt x="332" y="192"/>
                  </a:lnTo>
                  <a:lnTo>
                    <a:pt x="333" y="193"/>
                  </a:lnTo>
                  <a:lnTo>
                    <a:pt x="333" y="193"/>
                  </a:lnTo>
                  <a:lnTo>
                    <a:pt x="333" y="193"/>
                  </a:lnTo>
                  <a:lnTo>
                    <a:pt x="334" y="194"/>
                  </a:lnTo>
                  <a:lnTo>
                    <a:pt x="334" y="194"/>
                  </a:lnTo>
                  <a:lnTo>
                    <a:pt x="334" y="195"/>
                  </a:lnTo>
                  <a:lnTo>
                    <a:pt x="335" y="195"/>
                  </a:lnTo>
                  <a:lnTo>
                    <a:pt x="335" y="195"/>
                  </a:lnTo>
                  <a:lnTo>
                    <a:pt x="335" y="196"/>
                  </a:lnTo>
                  <a:lnTo>
                    <a:pt x="336" y="196"/>
                  </a:lnTo>
                  <a:lnTo>
                    <a:pt x="336" y="196"/>
                  </a:lnTo>
                  <a:lnTo>
                    <a:pt x="336" y="197"/>
                  </a:lnTo>
                  <a:lnTo>
                    <a:pt x="336" y="197"/>
                  </a:lnTo>
                  <a:lnTo>
                    <a:pt x="344" y="190"/>
                  </a:lnTo>
                  <a:close/>
                  <a:moveTo>
                    <a:pt x="318" y="169"/>
                  </a:moveTo>
                  <a:lnTo>
                    <a:pt x="318" y="169"/>
                  </a:lnTo>
                  <a:lnTo>
                    <a:pt x="318" y="169"/>
                  </a:lnTo>
                  <a:lnTo>
                    <a:pt x="317" y="169"/>
                  </a:lnTo>
                  <a:lnTo>
                    <a:pt x="317" y="168"/>
                  </a:lnTo>
                  <a:lnTo>
                    <a:pt x="316" y="168"/>
                  </a:lnTo>
                  <a:lnTo>
                    <a:pt x="316" y="168"/>
                  </a:lnTo>
                  <a:lnTo>
                    <a:pt x="315" y="168"/>
                  </a:lnTo>
                  <a:lnTo>
                    <a:pt x="315" y="167"/>
                  </a:lnTo>
                  <a:lnTo>
                    <a:pt x="314" y="167"/>
                  </a:lnTo>
                  <a:lnTo>
                    <a:pt x="314" y="167"/>
                  </a:lnTo>
                  <a:lnTo>
                    <a:pt x="313" y="167"/>
                  </a:lnTo>
                  <a:lnTo>
                    <a:pt x="313" y="166"/>
                  </a:lnTo>
                  <a:lnTo>
                    <a:pt x="312" y="166"/>
                  </a:lnTo>
                  <a:lnTo>
                    <a:pt x="312" y="166"/>
                  </a:lnTo>
                  <a:lnTo>
                    <a:pt x="311" y="166"/>
                  </a:lnTo>
                  <a:lnTo>
                    <a:pt x="311" y="166"/>
                  </a:lnTo>
                  <a:lnTo>
                    <a:pt x="310" y="165"/>
                  </a:lnTo>
                  <a:lnTo>
                    <a:pt x="310" y="165"/>
                  </a:lnTo>
                  <a:lnTo>
                    <a:pt x="309" y="165"/>
                  </a:lnTo>
                  <a:lnTo>
                    <a:pt x="309" y="165"/>
                  </a:lnTo>
                  <a:lnTo>
                    <a:pt x="308" y="164"/>
                  </a:lnTo>
                  <a:lnTo>
                    <a:pt x="308" y="164"/>
                  </a:lnTo>
                  <a:lnTo>
                    <a:pt x="304" y="174"/>
                  </a:lnTo>
                  <a:lnTo>
                    <a:pt x="304" y="174"/>
                  </a:lnTo>
                  <a:lnTo>
                    <a:pt x="305" y="175"/>
                  </a:lnTo>
                  <a:lnTo>
                    <a:pt x="305" y="175"/>
                  </a:lnTo>
                  <a:lnTo>
                    <a:pt x="306" y="175"/>
                  </a:lnTo>
                  <a:lnTo>
                    <a:pt x="306" y="175"/>
                  </a:lnTo>
                  <a:lnTo>
                    <a:pt x="307" y="175"/>
                  </a:lnTo>
                  <a:lnTo>
                    <a:pt x="307" y="175"/>
                  </a:lnTo>
                  <a:lnTo>
                    <a:pt x="308" y="176"/>
                  </a:lnTo>
                  <a:lnTo>
                    <a:pt x="308" y="176"/>
                  </a:lnTo>
                  <a:lnTo>
                    <a:pt x="308" y="176"/>
                  </a:lnTo>
                  <a:lnTo>
                    <a:pt x="309" y="176"/>
                  </a:lnTo>
                  <a:lnTo>
                    <a:pt x="309" y="176"/>
                  </a:lnTo>
                  <a:lnTo>
                    <a:pt x="310" y="177"/>
                  </a:lnTo>
                  <a:lnTo>
                    <a:pt x="310" y="177"/>
                  </a:lnTo>
                  <a:lnTo>
                    <a:pt x="311" y="177"/>
                  </a:lnTo>
                  <a:lnTo>
                    <a:pt x="311" y="177"/>
                  </a:lnTo>
                  <a:lnTo>
                    <a:pt x="312" y="178"/>
                  </a:lnTo>
                  <a:lnTo>
                    <a:pt x="312" y="178"/>
                  </a:lnTo>
                  <a:lnTo>
                    <a:pt x="312" y="178"/>
                  </a:lnTo>
                  <a:lnTo>
                    <a:pt x="313" y="178"/>
                  </a:lnTo>
                  <a:lnTo>
                    <a:pt x="313" y="178"/>
                  </a:lnTo>
                  <a:lnTo>
                    <a:pt x="318" y="169"/>
                  </a:lnTo>
                  <a:close/>
                  <a:moveTo>
                    <a:pt x="275" y="138"/>
                  </a:moveTo>
                  <a:lnTo>
                    <a:pt x="275" y="138"/>
                  </a:lnTo>
                  <a:cubicBezTo>
                    <a:pt x="213" y="138"/>
                    <a:pt x="163" y="189"/>
                    <a:pt x="163" y="250"/>
                  </a:cubicBezTo>
                  <a:cubicBezTo>
                    <a:pt x="163" y="312"/>
                    <a:pt x="213" y="362"/>
                    <a:pt x="275" y="362"/>
                  </a:cubicBezTo>
                  <a:cubicBezTo>
                    <a:pt x="337" y="362"/>
                    <a:pt x="387" y="312"/>
                    <a:pt x="387" y="250"/>
                  </a:cubicBezTo>
                  <a:cubicBezTo>
                    <a:pt x="387" y="189"/>
                    <a:pt x="337" y="138"/>
                    <a:pt x="275" y="138"/>
                  </a:cubicBezTo>
                  <a:close/>
                  <a:moveTo>
                    <a:pt x="18" y="92"/>
                  </a:moveTo>
                  <a:lnTo>
                    <a:pt x="18" y="92"/>
                  </a:lnTo>
                  <a:cubicBezTo>
                    <a:pt x="39" y="90"/>
                    <a:pt x="61" y="89"/>
                    <a:pt x="83" y="88"/>
                  </a:cubicBezTo>
                  <a:cubicBezTo>
                    <a:pt x="68" y="87"/>
                    <a:pt x="53" y="86"/>
                    <a:pt x="39" y="84"/>
                  </a:cubicBezTo>
                  <a:cubicBezTo>
                    <a:pt x="29" y="83"/>
                    <a:pt x="21" y="76"/>
                    <a:pt x="21" y="66"/>
                  </a:cubicBezTo>
                  <a:cubicBezTo>
                    <a:pt x="21" y="52"/>
                    <a:pt x="21" y="38"/>
                    <a:pt x="21" y="23"/>
                  </a:cubicBezTo>
                  <a:cubicBezTo>
                    <a:pt x="21" y="13"/>
                    <a:pt x="29" y="6"/>
                    <a:pt x="39" y="5"/>
                  </a:cubicBezTo>
                  <a:cubicBezTo>
                    <a:pt x="98" y="0"/>
                    <a:pt x="156" y="0"/>
                    <a:pt x="215" y="5"/>
                  </a:cubicBezTo>
                  <a:cubicBezTo>
                    <a:pt x="225" y="6"/>
                    <a:pt x="233" y="13"/>
                    <a:pt x="233" y="23"/>
                  </a:cubicBezTo>
                  <a:cubicBezTo>
                    <a:pt x="233" y="38"/>
                    <a:pt x="233" y="52"/>
                    <a:pt x="233" y="66"/>
                  </a:cubicBezTo>
                  <a:cubicBezTo>
                    <a:pt x="233" y="76"/>
                    <a:pt x="225" y="83"/>
                    <a:pt x="215" y="84"/>
                  </a:cubicBezTo>
                  <a:cubicBezTo>
                    <a:pt x="194" y="87"/>
                    <a:pt x="173" y="88"/>
                    <a:pt x="151" y="89"/>
                  </a:cubicBezTo>
                  <a:cubicBezTo>
                    <a:pt x="166" y="90"/>
                    <a:pt x="180" y="91"/>
                    <a:pt x="194" y="92"/>
                  </a:cubicBezTo>
                  <a:cubicBezTo>
                    <a:pt x="204" y="93"/>
                    <a:pt x="212" y="100"/>
                    <a:pt x="212" y="110"/>
                  </a:cubicBezTo>
                  <a:lnTo>
                    <a:pt x="212" y="131"/>
                  </a:lnTo>
                  <a:cubicBezTo>
                    <a:pt x="200" y="137"/>
                    <a:pt x="189" y="145"/>
                    <a:pt x="179" y="155"/>
                  </a:cubicBezTo>
                  <a:cubicBezTo>
                    <a:pt x="174" y="161"/>
                    <a:pt x="168" y="167"/>
                    <a:pt x="164" y="174"/>
                  </a:cubicBezTo>
                  <a:cubicBezTo>
                    <a:pt x="115" y="177"/>
                    <a:pt x="66" y="176"/>
                    <a:pt x="18" y="171"/>
                  </a:cubicBezTo>
                  <a:cubicBezTo>
                    <a:pt x="8" y="170"/>
                    <a:pt x="0" y="163"/>
                    <a:pt x="0" y="153"/>
                  </a:cubicBezTo>
                  <a:cubicBezTo>
                    <a:pt x="0" y="139"/>
                    <a:pt x="0" y="124"/>
                    <a:pt x="0" y="110"/>
                  </a:cubicBezTo>
                  <a:cubicBezTo>
                    <a:pt x="0" y="100"/>
                    <a:pt x="8" y="93"/>
                    <a:pt x="18" y="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859"/>
                                        </p:tgtEl>
                                        <p:attrNameLst>
                                          <p:attrName>style.visibility</p:attrName>
                                        </p:attrNameLst>
                                      </p:cBhvr>
                                      <p:to>
                                        <p:strVal val="visible"/>
                                      </p:to>
                                    </p:set>
                                    <p:animEffect transition="in" filter="fade">
                                      <p:cBhvr>
                                        <p:cTn id="7" dur="500"/>
                                        <p:tgtEl>
                                          <p:spTgt spid="2859"/>
                                        </p:tgtEl>
                                      </p:cBhvr>
                                    </p:animEffect>
                                  </p:childTnLst>
                                </p:cTn>
                              </p:par>
                              <p:par>
                                <p:cTn id="8" presetID="10" presetClass="entr" presetSubtype="0" fill="hold" nodeType="withEffect">
                                  <p:stCondLst>
                                    <p:cond delay="0"/>
                                  </p:stCondLst>
                                  <p:childTnLst>
                                    <p:set>
                                      <p:cBhvr>
                                        <p:cTn id="9" dur="1" fill="hold">
                                          <p:stCondLst>
                                            <p:cond delay="0"/>
                                          </p:stCondLst>
                                        </p:cTn>
                                        <p:tgtEl>
                                          <p:spTgt spid="2860"/>
                                        </p:tgtEl>
                                        <p:attrNameLst>
                                          <p:attrName>style.visibility</p:attrName>
                                        </p:attrNameLst>
                                      </p:cBhvr>
                                      <p:to>
                                        <p:strVal val="visible"/>
                                      </p:to>
                                    </p:set>
                                    <p:animEffect transition="in" filter="fade">
                                      <p:cBhvr>
                                        <p:cTn id="10" dur="500"/>
                                        <p:tgtEl>
                                          <p:spTgt spid="2860"/>
                                        </p:tgtEl>
                                      </p:cBhvr>
                                    </p:animEffect>
                                  </p:childTnLst>
                                </p:cTn>
                              </p:par>
                              <p:par>
                                <p:cTn id="11" presetID="10" presetClass="entr" presetSubtype="0" fill="hold" nodeType="withEffect">
                                  <p:stCondLst>
                                    <p:cond delay="0"/>
                                  </p:stCondLst>
                                  <p:childTnLst>
                                    <p:set>
                                      <p:cBhvr>
                                        <p:cTn id="12" dur="1" fill="hold">
                                          <p:stCondLst>
                                            <p:cond delay="0"/>
                                          </p:stCondLst>
                                        </p:cTn>
                                        <p:tgtEl>
                                          <p:spTgt spid="2861"/>
                                        </p:tgtEl>
                                        <p:attrNameLst>
                                          <p:attrName>style.visibility</p:attrName>
                                        </p:attrNameLst>
                                      </p:cBhvr>
                                      <p:to>
                                        <p:strVal val="visible"/>
                                      </p:to>
                                    </p:set>
                                    <p:animEffect transition="in" filter="fade">
                                      <p:cBhvr>
                                        <p:cTn id="13" dur="500"/>
                                        <p:tgtEl>
                                          <p:spTgt spid="2861"/>
                                        </p:tgtEl>
                                      </p:cBhvr>
                                    </p:animEffect>
                                  </p:childTnLst>
                                </p:cTn>
                              </p:par>
                              <p:par>
                                <p:cTn id="14" presetID="10" presetClass="entr" presetSubtype="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par>
                                <p:cTn id="17" presetID="8" presetClass="emph" presetSubtype="0" fill="hold" nodeType="withEffect">
                                  <p:stCondLst>
                                    <p:cond delay="250"/>
                                  </p:stCondLst>
                                  <p:childTnLst>
                                    <p:animRot by="21600000">
                                      <p:cBhvr>
                                        <p:cTn id="18" dur="2000" fill="hold"/>
                                        <p:tgtEl>
                                          <p:spTgt spid="2859"/>
                                        </p:tgtEl>
                                        <p:attrNameLst>
                                          <p:attrName>r</p:attrName>
                                        </p:attrNameLst>
                                      </p:cBhvr>
                                    </p:animRot>
                                  </p:childTnLst>
                                </p:cTn>
                              </p:par>
                              <p:par>
                                <p:cTn id="19" presetID="8" presetClass="emph" presetSubtype="0" fill="hold" nodeType="withEffect">
                                  <p:stCondLst>
                                    <p:cond delay="250"/>
                                  </p:stCondLst>
                                  <p:childTnLst>
                                    <p:animRot by="21600000">
                                      <p:cBhvr>
                                        <p:cTn id="20" dur="2000" fill="hold"/>
                                        <p:tgtEl>
                                          <p:spTgt spid="2860"/>
                                        </p:tgtEl>
                                        <p:attrNameLst>
                                          <p:attrName>r</p:attrName>
                                        </p:attrNameLst>
                                      </p:cBhvr>
                                    </p:animRot>
                                  </p:childTnLst>
                                </p:cTn>
                              </p:par>
                              <p:par>
                                <p:cTn id="21" presetID="8" presetClass="emph" presetSubtype="0" fill="hold" nodeType="withEffect">
                                  <p:stCondLst>
                                    <p:cond delay="250"/>
                                  </p:stCondLst>
                                  <p:childTnLst>
                                    <p:animRot by="-21600000">
                                      <p:cBhvr>
                                        <p:cTn id="22" dur="2000" fill="hold"/>
                                        <p:tgtEl>
                                          <p:spTgt spid="2861"/>
                                        </p:tgtEl>
                                        <p:attrNameLst>
                                          <p:attrName>r</p:attrName>
                                        </p:attrNameLst>
                                      </p:cBhvr>
                                    </p:animRot>
                                  </p:childTnLst>
                                </p:cTn>
                              </p:par>
                              <p:par>
                                <p:cTn id="23" presetID="23" presetClass="entr" presetSubtype="32" fill="hold" grpId="0" nodeType="withEffect">
                                  <p:stCondLst>
                                    <p:cond delay="250"/>
                                  </p:stCondLst>
                                  <p:iterate type="lt">
                                    <p:tmPct val="0"/>
                                  </p:iterate>
                                  <p:childTnLst>
                                    <p:set>
                                      <p:cBhvr>
                                        <p:cTn id="24" dur="1" fill="hold">
                                          <p:stCondLst>
                                            <p:cond delay="0"/>
                                          </p:stCondLst>
                                        </p:cTn>
                                        <p:tgtEl>
                                          <p:spTgt spid="911"/>
                                        </p:tgtEl>
                                        <p:attrNameLst>
                                          <p:attrName>style.visibility</p:attrName>
                                        </p:attrNameLst>
                                      </p:cBhvr>
                                      <p:to>
                                        <p:strVal val="visible"/>
                                      </p:to>
                                    </p:set>
                                    <p:anim calcmode="lin" valueType="num">
                                      <p:cBhvr>
                                        <p:cTn id="25" dur="500" fill="hold"/>
                                        <p:tgtEl>
                                          <p:spTgt spid="911"/>
                                        </p:tgtEl>
                                        <p:attrNameLst>
                                          <p:attrName>ppt_w</p:attrName>
                                        </p:attrNameLst>
                                      </p:cBhvr>
                                      <p:tavLst>
                                        <p:tav tm="0">
                                          <p:val>
                                            <p:strVal val="4*#ppt_w"/>
                                          </p:val>
                                        </p:tav>
                                        <p:tav tm="100000">
                                          <p:val>
                                            <p:strVal val="#ppt_w"/>
                                          </p:val>
                                        </p:tav>
                                      </p:tavLst>
                                    </p:anim>
                                    <p:anim calcmode="lin" valueType="num">
                                      <p:cBhvr>
                                        <p:cTn id="26" dur="500" fill="hold"/>
                                        <p:tgtEl>
                                          <p:spTgt spid="911"/>
                                        </p:tgtEl>
                                        <p:attrNameLst>
                                          <p:attrName>ppt_h</p:attrName>
                                        </p:attrNameLst>
                                      </p:cBhvr>
                                      <p:tavLst>
                                        <p:tav tm="0">
                                          <p:val>
                                            <p:strVal val="4*#ppt_h"/>
                                          </p:val>
                                        </p:tav>
                                        <p:tav tm="100000">
                                          <p:val>
                                            <p:strVal val="#ppt_h"/>
                                          </p:val>
                                        </p:tav>
                                      </p:tavLst>
                                    </p:anim>
                                  </p:childTnLst>
                                </p:cTn>
                              </p:par>
                              <p:par>
                                <p:cTn id="27" presetID="41" presetClass="entr" presetSubtype="0" fill="hold" grpId="0" nodeType="withEffect">
                                  <p:stCondLst>
                                    <p:cond delay="750"/>
                                  </p:stCondLst>
                                  <p:iterate type="lt">
                                    <p:tmPct val="10000"/>
                                  </p:iterate>
                                  <p:childTnLst>
                                    <p:set>
                                      <p:cBhvr>
                                        <p:cTn id="28" dur="1" fill="hold">
                                          <p:stCondLst>
                                            <p:cond delay="0"/>
                                          </p:stCondLst>
                                        </p:cTn>
                                        <p:tgtEl>
                                          <p:spTgt spid="909"/>
                                        </p:tgtEl>
                                        <p:attrNameLst>
                                          <p:attrName>style.visibility</p:attrName>
                                        </p:attrNameLst>
                                      </p:cBhvr>
                                      <p:to>
                                        <p:strVal val="visible"/>
                                      </p:to>
                                    </p:set>
                                    <p:anim calcmode="lin" valueType="num">
                                      <p:cBhvr>
                                        <p:cTn id="29" dur="500" fill="hold"/>
                                        <p:tgtEl>
                                          <p:spTgt spid="909"/>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909"/>
                                        </p:tgtEl>
                                        <p:attrNameLst>
                                          <p:attrName>ppt_y</p:attrName>
                                        </p:attrNameLst>
                                      </p:cBhvr>
                                      <p:tavLst>
                                        <p:tav tm="0">
                                          <p:val>
                                            <p:strVal val="#ppt_y"/>
                                          </p:val>
                                        </p:tav>
                                        <p:tav tm="100000">
                                          <p:val>
                                            <p:strVal val="#ppt_y"/>
                                          </p:val>
                                        </p:tav>
                                      </p:tavLst>
                                    </p:anim>
                                    <p:anim calcmode="lin" valueType="num">
                                      <p:cBhvr>
                                        <p:cTn id="31" dur="500" fill="hold"/>
                                        <p:tgtEl>
                                          <p:spTgt spid="909"/>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909"/>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909"/>
                                        </p:tgtEl>
                                      </p:cBhvr>
                                    </p:animEffect>
                                  </p:childTnLst>
                                </p:cTn>
                              </p:par>
                              <p:par>
                                <p:cTn id="34" presetID="14" presetClass="entr" presetSubtype="10" fill="hold" grpId="0" nodeType="withEffect">
                                  <p:stCondLst>
                                    <p:cond delay="1250"/>
                                  </p:stCondLst>
                                  <p:childTnLst>
                                    <p:set>
                                      <p:cBhvr>
                                        <p:cTn id="35" dur="1" fill="hold">
                                          <p:stCondLst>
                                            <p:cond delay="0"/>
                                          </p:stCondLst>
                                        </p:cTn>
                                        <p:tgtEl>
                                          <p:spTgt spid="910"/>
                                        </p:tgtEl>
                                        <p:attrNameLst>
                                          <p:attrName>style.visibility</p:attrName>
                                        </p:attrNameLst>
                                      </p:cBhvr>
                                      <p:to>
                                        <p:strVal val="visible"/>
                                      </p:to>
                                    </p:set>
                                    <p:animEffect transition="in" filter="randombar(horizontal)">
                                      <p:cBhvr>
                                        <p:cTn id="36" dur="500"/>
                                        <p:tgtEl>
                                          <p:spTgt spid="910"/>
                                        </p:tgtEl>
                                      </p:cBhvr>
                                    </p:animEffect>
                                  </p:childTnLst>
                                </p:cTn>
                              </p:par>
                              <p:par>
                                <p:cTn id="37" presetID="10" presetClass="entr" presetSubtype="0" fill="hold" grpId="0" nodeType="withEffect">
                                  <p:stCondLst>
                                    <p:cond delay="1500"/>
                                  </p:stCondLst>
                                  <p:childTnLst>
                                    <p:set>
                                      <p:cBhvr>
                                        <p:cTn id="38" dur="1" fill="hold">
                                          <p:stCondLst>
                                            <p:cond delay="0"/>
                                          </p:stCondLst>
                                        </p:cTn>
                                        <p:tgtEl>
                                          <p:spTgt spid="907"/>
                                        </p:tgtEl>
                                        <p:attrNameLst>
                                          <p:attrName>style.visibility</p:attrName>
                                        </p:attrNameLst>
                                      </p:cBhvr>
                                      <p:to>
                                        <p:strVal val="visible"/>
                                      </p:to>
                                    </p:set>
                                    <p:animEffect transition="in" filter="fade">
                                      <p:cBhvr>
                                        <p:cTn id="39" dur="500"/>
                                        <p:tgtEl>
                                          <p:spTgt spid="9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7" grpId="0" animBg="1"/>
      <p:bldP spid="909" grpId="0"/>
      <p:bldP spid="910" grpId="0"/>
      <p:bldP spid="911"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 name="圆角矩形 72"/>
          <p:cNvSpPr/>
          <p:nvPr/>
        </p:nvSpPr>
        <p:spPr>
          <a:xfrm>
            <a:off x="2876173" y="2953662"/>
            <a:ext cx="3832317" cy="72000"/>
          </a:xfrm>
          <a:prstGeom prst="roundRect">
            <a:avLst>
              <a:gd name="adj" fmla="val 7843"/>
            </a:avLst>
          </a:prstGeom>
          <a:solidFill>
            <a:schemeClr val="accent1"/>
          </a:solidFill>
          <a:ln w="12700">
            <a:gradFill flip="none" rotWithShape="1">
              <a:gsLst>
                <a:gs pos="0">
                  <a:schemeClr val="bg1"/>
                </a:gs>
                <a:gs pos="100000">
                  <a:schemeClr val="bg1">
                    <a:lumMod val="85000"/>
                  </a:schemeClr>
                </a:gs>
              </a:gsLst>
              <a:lin ang="2700000" scaled="1"/>
              <a:tileRect/>
            </a:gradFill>
          </a:ln>
          <a:effectLst>
            <a:outerShdw blurRad="139700" dist="50800" dir="2700000" sx="97000" sy="97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29" name="椭圆 28"/>
          <p:cNvSpPr/>
          <p:nvPr/>
        </p:nvSpPr>
        <p:spPr>
          <a:xfrm>
            <a:off x="3802635" y="508093"/>
            <a:ext cx="1699825" cy="1699826"/>
          </a:xfrm>
          <a:prstGeom prst="ellipse">
            <a:avLst/>
          </a:prstGeom>
          <a:gradFill>
            <a:gsLst>
              <a:gs pos="100000">
                <a:schemeClr val="bg1">
                  <a:lumMod val="95000"/>
                </a:schemeClr>
              </a:gs>
              <a:gs pos="0">
                <a:schemeClr val="bg1">
                  <a:lumMod val="75000"/>
                </a:schemeClr>
              </a:gs>
            </a:gsLst>
            <a:lin ang="2700000" scaled="1"/>
          </a:gradFill>
          <a:ln w="44450">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68000">
                    <a:srgbClr val="0070C0"/>
                  </a:gs>
                  <a:gs pos="0">
                    <a:srgbClr val="0070C0"/>
                  </a:gs>
                </a:gsLst>
                <a:lin ang="5400000" scaled="0"/>
              </a:gradFill>
            </a:endParaRPr>
          </a:p>
        </p:txBody>
      </p:sp>
      <p:sp>
        <p:nvSpPr>
          <p:cNvPr id="32" name="TextBox 31"/>
          <p:cNvSpPr txBox="1"/>
          <p:nvPr/>
        </p:nvSpPr>
        <p:spPr>
          <a:xfrm>
            <a:off x="4019686" y="621144"/>
            <a:ext cx="1357798" cy="1446550"/>
          </a:xfrm>
          <a:prstGeom prst="rect">
            <a:avLst/>
          </a:prstGeom>
          <a:noFill/>
        </p:spPr>
        <p:txBody>
          <a:bodyPr wrap="square" rtlCol="0">
            <a:spAutoFit/>
          </a:bodyPr>
          <a:lstStyle>
            <a:defPPr>
              <a:defRPr lang="zh-CN"/>
            </a:defPPr>
            <a:lvl1pPr>
              <a:defRPr sz="12000">
                <a:solidFill>
                  <a:schemeClr val="accent2"/>
                </a:solidFill>
                <a:latin typeface="Impact" panose="020B0806030902050204" pitchFamily="34" charset="0"/>
              </a:defRPr>
            </a:lvl1pPr>
          </a:lstStyle>
          <a:p>
            <a:r>
              <a:rPr lang="en-US" altLang="zh-CN" sz="8800" dirty="0">
                <a:solidFill>
                  <a:srgbClr val="0070C0"/>
                </a:solidFill>
              </a:rPr>
              <a:t>01</a:t>
            </a:r>
            <a:endParaRPr lang="zh-CN" altLang="en-US" sz="8800" dirty="0">
              <a:solidFill>
                <a:srgbClr val="0070C0"/>
              </a:solidFill>
            </a:endParaRPr>
          </a:p>
        </p:txBody>
      </p:sp>
      <p:sp>
        <p:nvSpPr>
          <p:cNvPr id="33" name="TextBox 32"/>
          <p:cNvSpPr txBox="1"/>
          <p:nvPr/>
        </p:nvSpPr>
        <p:spPr>
          <a:xfrm>
            <a:off x="3577300" y="2408570"/>
            <a:ext cx="2339102" cy="523220"/>
          </a:xfrm>
          <a:prstGeom prst="rect">
            <a:avLst/>
          </a:prstGeom>
          <a:noFill/>
        </p:spPr>
        <p:txBody>
          <a:bodyPr wrap="none" rtlCol="0">
            <a:spAutoFit/>
          </a:bodyPr>
          <a:lstStyle/>
          <a:p>
            <a:r>
              <a:rPr lang="zh-CN" altLang="en-US" sz="2800" b="1" dirty="0">
                <a:solidFill>
                  <a:schemeClr val="tx1">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年度工作概述</a:t>
            </a:r>
          </a:p>
        </p:txBody>
      </p:sp>
      <p:grpSp>
        <p:nvGrpSpPr>
          <p:cNvPr id="36" name="组合 35"/>
          <p:cNvGrpSpPr/>
          <p:nvPr/>
        </p:nvGrpSpPr>
        <p:grpSpPr>
          <a:xfrm>
            <a:off x="3641787" y="3128069"/>
            <a:ext cx="974819" cy="307777"/>
            <a:chOff x="1694389" y="3210530"/>
            <a:chExt cx="974819" cy="307777"/>
          </a:xfrm>
        </p:grpSpPr>
        <p:sp>
          <p:nvSpPr>
            <p:cNvPr id="41" name="矩形 40"/>
            <p:cNvSpPr/>
            <p:nvPr/>
          </p:nvSpPr>
          <p:spPr>
            <a:xfrm flipH="1">
              <a:off x="1694389" y="3363838"/>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6" name="TextBox 45"/>
            <p:cNvSpPr txBox="1"/>
            <p:nvPr/>
          </p:nvSpPr>
          <p:spPr>
            <a:xfrm>
              <a:off x="1766397" y="3210530"/>
              <a:ext cx="902811" cy="307777"/>
            </a:xfrm>
            <a:prstGeom prst="rect">
              <a:avLst/>
            </a:prstGeom>
            <a:noFill/>
          </p:spPr>
          <p:txBody>
            <a:bodyPr wrap="none" rtlCol="0">
              <a:spAutoFit/>
            </a:bodyPr>
            <a:lstStyle/>
            <a:p>
              <a:r>
                <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公司描述</a:t>
              </a:r>
            </a:p>
          </p:txBody>
        </p:sp>
      </p:grpSp>
      <p:grpSp>
        <p:nvGrpSpPr>
          <p:cNvPr id="47" name="组合 46"/>
          <p:cNvGrpSpPr/>
          <p:nvPr/>
        </p:nvGrpSpPr>
        <p:grpSpPr>
          <a:xfrm>
            <a:off x="5043232" y="3128069"/>
            <a:ext cx="974819" cy="307777"/>
            <a:chOff x="1694389" y="3537387"/>
            <a:chExt cx="974819" cy="307777"/>
          </a:xfrm>
        </p:grpSpPr>
        <p:sp>
          <p:nvSpPr>
            <p:cNvPr id="61" name="矩形 60"/>
            <p:cNvSpPr/>
            <p:nvPr/>
          </p:nvSpPr>
          <p:spPr>
            <a:xfrm flipH="1">
              <a:off x="1694389" y="3690695"/>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2" name="TextBox 61"/>
            <p:cNvSpPr txBox="1"/>
            <p:nvPr/>
          </p:nvSpPr>
          <p:spPr>
            <a:xfrm>
              <a:off x="1766397" y="3537387"/>
              <a:ext cx="902811" cy="307777"/>
            </a:xfrm>
            <a:prstGeom prst="rect">
              <a:avLst/>
            </a:prstGeom>
            <a:noFill/>
          </p:spPr>
          <p:txBody>
            <a:bodyPr wrap="none" rtlCol="0">
              <a:spAutoFit/>
            </a:bodyPr>
            <a:lstStyle/>
            <a:p>
              <a:r>
                <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服务宗旨</a:t>
              </a:r>
            </a:p>
          </p:txBody>
        </p:sp>
      </p:grpSp>
      <p:grpSp>
        <p:nvGrpSpPr>
          <p:cNvPr id="63" name="组合 62"/>
          <p:cNvGrpSpPr/>
          <p:nvPr/>
        </p:nvGrpSpPr>
        <p:grpSpPr>
          <a:xfrm>
            <a:off x="3641787" y="3488109"/>
            <a:ext cx="974819" cy="307777"/>
            <a:chOff x="1694389" y="3875941"/>
            <a:chExt cx="974819" cy="307777"/>
          </a:xfrm>
        </p:grpSpPr>
        <p:sp>
          <p:nvSpPr>
            <p:cNvPr id="66" name="矩形 65"/>
            <p:cNvSpPr/>
            <p:nvPr/>
          </p:nvSpPr>
          <p:spPr>
            <a:xfrm flipH="1">
              <a:off x="1694389" y="4029249"/>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8" name="TextBox 67"/>
            <p:cNvSpPr txBox="1"/>
            <p:nvPr/>
          </p:nvSpPr>
          <p:spPr>
            <a:xfrm>
              <a:off x="1766397" y="3875941"/>
              <a:ext cx="902811" cy="307777"/>
            </a:xfrm>
            <a:prstGeom prst="rect">
              <a:avLst/>
            </a:prstGeom>
            <a:noFill/>
          </p:spPr>
          <p:txBody>
            <a:bodyPr wrap="none" rtlCol="0">
              <a:spAutoFit/>
            </a:bodyPr>
            <a:lstStyle/>
            <a:p>
              <a:r>
                <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竞争战略</a:t>
              </a:r>
            </a:p>
          </p:txBody>
        </p:sp>
      </p:grpSp>
      <p:grpSp>
        <p:nvGrpSpPr>
          <p:cNvPr id="69" name="组合 68"/>
          <p:cNvGrpSpPr/>
          <p:nvPr/>
        </p:nvGrpSpPr>
        <p:grpSpPr>
          <a:xfrm>
            <a:off x="5043232" y="3488109"/>
            <a:ext cx="974819" cy="307777"/>
            <a:chOff x="1694389" y="4211992"/>
            <a:chExt cx="974819" cy="307777"/>
          </a:xfrm>
        </p:grpSpPr>
        <p:sp>
          <p:nvSpPr>
            <p:cNvPr id="71" name="矩形 70"/>
            <p:cNvSpPr/>
            <p:nvPr/>
          </p:nvSpPr>
          <p:spPr>
            <a:xfrm flipH="1">
              <a:off x="1694389" y="4365300"/>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2" name="TextBox 71"/>
            <p:cNvSpPr txBox="1"/>
            <p:nvPr/>
          </p:nvSpPr>
          <p:spPr>
            <a:xfrm>
              <a:off x="1766397" y="4211992"/>
              <a:ext cx="902811" cy="307777"/>
            </a:xfrm>
            <a:prstGeom prst="rect">
              <a:avLst/>
            </a:prstGeom>
            <a:noFill/>
          </p:spPr>
          <p:txBody>
            <a:bodyPr wrap="none" rtlCol="0">
              <a:spAutoFit/>
            </a:bodyPr>
            <a:lstStyle/>
            <a:p>
              <a:r>
                <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工作总结</a:t>
              </a:r>
            </a:p>
          </p:txBody>
        </p:sp>
      </p:grpSp>
      <p:sp>
        <p:nvSpPr>
          <p:cNvPr id="74" name="椭圆 73"/>
          <p:cNvSpPr>
            <a:spLocks noChangeAspect="1"/>
          </p:cNvSpPr>
          <p:nvPr/>
        </p:nvSpPr>
        <p:spPr>
          <a:xfrm>
            <a:off x="605489" y="4849584"/>
            <a:ext cx="541997" cy="541997"/>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6" name="椭圆 75"/>
          <p:cNvSpPr>
            <a:spLocks noChangeAspect="1"/>
          </p:cNvSpPr>
          <p:nvPr/>
        </p:nvSpPr>
        <p:spPr>
          <a:xfrm>
            <a:off x="3108160" y="4386255"/>
            <a:ext cx="541997" cy="541997"/>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7" name="椭圆 76"/>
          <p:cNvSpPr>
            <a:spLocks noChangeAspect="1"/>
          </p:cNvSpPr>
          <p:nvPr/>
        </p:nvSpPr>
        <p:spPr>
          <a:xfrm>
            <a:off x="4850804" y="4702595"/>
            <a:ext cx="632419" cy="632419"/>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8" name="椭圆 77"/>
          <p:cNvSpPr>
            <a:spLocks noChangeAspect="1"/>
          </p:cNvSpPr>
          <p:nvPr/>
        </p:nvSpPr>
        <p:spPr>
          <a:xfrm>
            <a:off x="3335534" y="4702596"/>
            <a:ext cx="1083993" cy="1083993"/>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9" name="椭圆 78"/>
          <p:cNvSpPr>
            <a:spLocks noChangeAspect="1"/>
          </p:cNvSpPr>
          <p:nvPr/>
        </p:nvSpPr>
        <p:spPr>
          <a:xfrm>
            <a:off x="1358744" y="4349310"/>
            <a:ext cx="1098532" cy="1098532"/>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0" name="椭圆 79"/>
          <p:cNvSpPr>
            <a:spLocks noChangeAspect="1"/>
          </p:cNvSpPr>
          <p:nvPr/>
        </p:nvSpPr>
        <p:spPr>
          <a:xfrm>
            <a:off x="7394889" y="4011910"/>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1" name="椭圆 80"/>
          <p:cNvSpPr>
            <a:spLocks noChangeAspect="1"/>
          </p:cNvSpPr>
          <p:nvPr/>
        </p:nvSpPr>
        <p:spPr>
          <a:xfrm>
            <a:off x="6609416" y="4218749"/>
            <a:ext cx="948494" cy="948494"/>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2" name="椭圆 81"/>
          <p:cNvSpPr>
            <a:spLocks noChangeAspect="1"/>
          </p:cNvSpPr>
          <p:nvPr/>
        </p:nvSpPr>
        <p:spPr>
          <a:xfrm>
            <a:off x="5968304" y="4860257"/>
            <a:ext cx="418580" cy="418580"/>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4" name="椭圆 83"/>
          <p:cNvSpPr>
            <a:spLocks noChangeAspect="1"/>
          </p:cNvSpPr>
          <p:nvPr/>
        </p:nvSpPr>
        <p:spPr>
          <a:xfrm>
            <a:off x="7740352" y="4022563"/>
            <a:ext cx="948494" cy="948494"/>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5" name="椭圆 84"/>
          <p:cNvSpPr>
            <a:spLocks noChangeAspect="1"/>
          </p:cNvSpPr>
          <p:nvPr/>
        </p:nvSpPr>
        <p:spPr>
          <a:xfrm>
            <a:off x="2627784" y="4212582"/>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6" name="椭圆 85"/>
          <p:cNvSpPr>
            <a:spLocks noChangeAspect="1"/>
          </p:cNvSpPr>
          <p:nvPr/>
        </p:nvSpPr>
        <p:spPr>
          <a:xfrm>
            <a:off x="5614240" y="4520525"/>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strVal val="4/3*#ppt_w"/>
                                          </p:val>
                                        </p:tav>
                                        <p:tav tm="100000">
                                          <p:val>
                                            <p:strVal val="#ppt_w"/>
                                          </p:val>
                                        </p:tav>
                                      </p:tavLst>
                                    </p:anim>
                                    <p:anim calcmode="lin" valueType="num">
                                      <p:cBhvr>
                                        <p:cTn id="8" dur="500" fill="hold"/>
                                        <p:tgtEl>
                                          <p:spTgt spid="29"/>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3"/>
                                        </p:tgtEl>
                                        <p:attrNameLst>
                                          <p:attrName>style.visibility</p:attrName>
                                        </p:attrNameLst>
                                      </p:cBhvr>
                                      <p:to>
                                        <p:strVal val="visible"/>
                                      </p:to>
                                    </p:set>
                                    <p:animEffect transition="in" filter="wipe(left)">
                                      <p:cBhvr>
                                        <p:cTn id="17" dur="500"/>
                                        <p:tgtEl>
                                          <p:spTgt spid="73"/>
                                        </p:tgtEl>
                                      </p:cBhvr>
                                    </p:animEffect>
                                  </p:childTnLst>
                                </p:cTn>
                              </p:par>
                            </p:childTnLst>
                          </p:cTn>
                        </p:par>
                        <p:par>
                          <p:cTn id="18" fill="hold">
                            <p:stCondLst>
                              <p:cond delay="500"/>
                            </p:stCondLst>
                            <p:childTnLst>
                              <p:par>
                                <p:cTn id="19" presetID="12" presetClass="entr" presetSubtype="1"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additive="base">
                                        <p:cTn id="21" dur="500"/>
                                        <p:tgtEl>
                                          <p:spTgt spid="33"/>
                                        </p:tgtEl>
                                        <p:attrNameLst>
                                          <p:attrName>ppt_y</p:attrName>
                                        </p:attrNameLst>
                                      </p:cBhvr>
                                      <p:tavLst>
                                        <p:tav tm="0">
                                          <p:val>
                                            <p:strVal val="#ppt_y-#ppt_h*1.125000"/>
                                          </p:val>
                                        </p:tav>
                                        <p:tav tm="100000">
                                          <p:val>
                                            <p:strVal val="#ppt_y"/>
                                          </p:val>
                                        </p:tav>
                                      </p:tavLst>
                                    </p:anim>
                                    <p:animEffect transition="in" filter="wipe(down)">
                                      <p:cBhvr>
                                        <p:cTn id="22" dur="500"/>
                                        <p:tgtEl>
                                          <p:spTgt spid="33"/>
                                        </p:tgtEl>
                                      </p:cBhvr>
                                    </p:animEffect>
                                  </p:childTnLst>
                                </p:cTn>
                              </p:par>
                              <p:par>
                                <p:cTn id="23" presetID="42" presetClass="entr" presetSubtype="0" fill="hold" nodeType="withEffect">
                                  <p:stCondLst>
                                    <p:cond delay="20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anim calcmode="lin" valueType="num">
                                      <p:cBhvr>
                                        <p:cTn id="26" dur="500" fill="hold"/>
                                        <p:tgtEl>
                                          <p:spTgt spid="36"/>
                                        </p:tgtEl>
                                        <p:attrNameLst>
                                          <p:attrName>ppt_x</p:attrName>
                                        </p:attrNameLst>
                                      </p:cBhvr>
                                      <p:tavLst>
                                        <p:tav tm="0">
                                          <p:val>
                                            <p:strVal val="#ppt_x"/>
                                          </p:val>
                                        </p:tav>
                                        <p:tav tm="100000">
                                          <p:val>
                                            <p:strVal val="#ppt_x"/>
                                          </p:val>
                                        </p:tav>
                                      </p:tavLst>
                                    </p:anim>
                                    <p:anim calcmode="lin" valueType="num">
                                      <p:cBhvr>
                                        <p:cTn id="27" dur="500" fill="hold"/>
                                        <p:tgtEl>
                                          <p:spTgt spid="36"/>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400"/>
                                  </p:stCondLst>
                                  <p:childTnLst>
                                    <p:set>
                                      <p:cBhvr>
                                        <p:cTn id="29" dur="1" fill="hold">
                                          <p:stCondLst>
                                            <p:cond delay="0"/>
                                          </p:stCondLst>
                                        </p:cTn>
                                        <p:tgtEl>
                                          <p:spTgt spid="47"/>
                                        </p:tgtEl>
                                        <p:attrNameLst>
                                          <p:attrName>style.visibility</p:attrName>
                                        </p:attrNameLst>
                                      </p:cBhvr>
                                      <p:to>
                                        <p:strVal val="visible"/>
                                      </p:to>
                                    </p:set>
                                    <p:animEffect transition="in" filter="fade">
                                      <p:cBhvr>
                                        <p:cTn id="30" dur="500"/>
                                        <p:tgtEl>
                                          <p:spTgt spid="47"/>
                                        </p:tgtEl>
                                      </p:cBhvr>
                                    </p:animEffect>
                                    <p:anim calcmode="lin" valueType="num">
                                      <p:cBhvr>
                                        <p:cTn id="31" dur="500" fill="hold"/>
                                        <p:tgtEl>
                                          <p:spTgt spid="47"/>
                                        </p:tgtEl>
                                        <p:attrNameLst>
                                          <p:attrName>ppt_x</p:attrName>
                                        </p:attrNameLst>
                                      </p:cBhvr>
                                      <p:tavLst>
                                        <p:tav tm="0">
                                          <p:val>
                                            <p:strVal val="#ppt_x"/>
                                          </p:val>
                                        </p:tav>
                                        <p:tav tm="100000">
                                          <p:val>
                                            <p:strVal val="#ppt_x"/>
                                          </p:val>
                                        </p:tav>
                                      </p:tavLst>
                                    </p:anim>
                                    <p:anim calcmode="lin" valueType="num">
                                      <p:cBhvr>
                                        <p:cTn id="32" dur="500" fill="hold"/>
                                        <p:tgtEl>
                                          <p:spTgt spid="47"/>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600"/>
                                  </p:stCondLst>
                                  <p:childTnLst>
                                    <p:set>
                                      <p:cBhvr>
                                        <p:cTn id="34" dur="1" fill="hold">
                                          <p:stCondLst>
                                            <p:cond delay="0"/>
                                          </p:stCondLst>
                                        </p:cTn>
                                        <p:tgtEl>
                                          <p:spTgt spid="63"/>
                                        </p:tgtEl>
                                        <p:attrNameLst>
                                          <p:attrName>style.visibility</p:attrName>
                                        </p:attrNameLst>
                                      </p:cBhvr>
                                      <p:to>
                                        <p:strVal val="visible"/>
                                      </p:to>
                                    </p:set>
                                    <p:animEffect transition="in" filter="fade">
                                      <p:cBhvr>
                                        <p:cTn id="35" dur="500"/>
                                        <p:tgtEl>
                                          <p:spTgt spid="63"/>
                                        </p:tgtEl>
                                      </p:cBhvr>
                                    </p:animEffect>
                                    <p:anim calcmode="lin" valueType="num">
                                      <p:cBhvr>
                                        <p:cTn id="36" dur="500" fill="hold"/>
                                        <p:tgtEl>
                                          <p:spTgt spid="63"/>
                                        </p:tgtEl>
                                        <p:attrNameLst>
                                          <p:attrName>ppt_x</p:attrName>
                                        </p:attrNameLst>
                                      </p:cBhvr>
                                      <p:tavLst>
                                        <p:tav tm="0">
                                          <p:val>
                                            <p:strVal val="#ppt_x"/>
                                          </p:val>
                                        </p:tav>
                                        <p:tav tm="100000">
                                          <p:val>
                                            <p:strVal val="#ppt_x"/>
                                          </p:val>
                                        </p:tav>
                                      </p:tavLst>
                                    </p:anim>
                                    <p:anim calcmode="lin" valueType="num">
                                      <p:cBhvr>
                                        <p:cTn id="37" dur="500" fill="hold"/>
                                        <p:tgtEl>
                                          <p:spTgt spid="63"/>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800"/>
                                  </p:stCondLst>
                                  <p:childTnLst>
                                    <p:set>
                                      <p:cBhvr>
                                        <p:cTn id="39" dur="1" fill="hold">
                                          <p:stCondLst>
                                            <p:cond delay="0"/>
                                          </p:stCondLst>
                                        </p:cTn>
                                        <p:tgtEl>
                                          <p:spTgt spid="69"/>
                                        </p:tgtEl>
                                        <p:attrNameLst>
                                          <p:attrName>style.visibility</p:attrName>
                                        </p:attrNameLst>
                                      </p:cBhvr>
                                      <p:to>
                                        <p:strVal val="visible"/>
                                      </p:to>
                                    </p:set>
                                    <p:animEffect transition="in" filter="fade">
                                      <p:cBhvr>
                                        <p:cTn id="40" dur="500"/>
                                        <p:tgtEl>
                                          <p:spTgt spid="69"/>
                                        </p:tgtEl>
                                      </p:cBhvr>
                                    </p:animEffect>
                                    <p:anim calcmode="lin" valueType="num">
                                      <p:cBhvr>
                                        <p:cTn id="41" dur="500" fill="hold"/>
                                        <p:tgtEl>
                                          <p:spTgt spid="69"/>
                                        </p:tgtEl>
                                        <p:attrNameLst>
                                          <p:attrName>ppt_x</p:attrName>
                                        </p:attrNameLst>
                                      </p:cBhvr>
                                      <p:tavLst>
                                        <p:tav tm="0">
                                          <p:val>
                                            <p:strVal val="#ppt_x"/>
                                          </p:val>
                                        </p:tav>
                                        <p:tav tm="100000">
                                          <p:val>
                                            <p:strVal val="#ppt_x"/>
                                          </p:val>
                                        </p:tav>
                                      </p:tavLst>
                                    </p:anim>
                                    <p:anim calcmode="lin" valueType="num">
                                      <p:cBhvr>
                                        <p:cTn id="42" dur="500" fill="hold"/>
                                        <p:tgtEl>
                                          <p:spTgt spid="69"/>
                                        </p:tgtEl>
                                        <p:attrNameLst>
                                          <p:attrName>ppt_y</p:attrName>
                                        </p:attrNameLst>
                                      </p:cBhvr>
                                      <p:tavLst>
                                        <p:tav tm="0">
                                          <p:val>
                                            <p:strVal val="#ppt_y+.1"/>
                                          </p:val>
                                        </p:tav>
                                        <p:tav tm="100000">
                                          <p:val>
                                            <p:strVal val="#ppt_y"/>
                                          </p:val>
                                        </p:tav>
                                      </p:tavLst>
                                    </p:anim>
                                  </p:childTnLst>
                                </p:cTn>
                              </p:par>
                              <p:par>
                                <p:cTn id="43" presetID="15" presetClass="entr" presetSubtype="0" fill="hold" grpId="0" nodeType="withEffect">
                                  <p:stCondLst>
                                    <p:cond delay="0"/>
                                  </p:stCondLst>
                                  <p:childTnLst>
                                    <p:set>
                                      <p:cBhvr>
                                        <p:cTn id="44" dur="1" fill="hold">
                                          <p:stCondLst>
                                            <p:cond delay="0"/>
                                          </p:stCondLst>
                                        </p:cTn>
                                        <p:tgtEl>
                                          <p:spTgt spid="74"/>
                                        </p:tgtEl>
                                        <p:attrNameLst>
                                          <p:attrName>style.visibility</p:attrName>
                                        </p:attrNameLst>
                                      </p:cBhvr>
                                      <p:to>
                                        <p:strVal val="visible"/>
                                      </p:to>
                                    </p:set>
                                    <p:anim calcmode="lin" valueType="num">
                                      <p:cBhvr>
                                        <p:cTn id="45" dur="1000" fill="hold"/>
                                        <p:tgtEl>
                                          <p:spTgt spid="74"/>
                                        </p:tgtEl>
                                        <p:attrNameLst>
                                          <p:attrName>ppt_w</p:attrName>
                                        </p:attrNameLst>
                                      </p:cBhvr>
                                      <p:tavLst>
                                        <p:tav tm="0">
                                          <p:val>
                                            <p:fltVal val="0"/>
                                          </p:val>
                                        </p:tav>
                                        <p:tav tm="100000">
                                          <p:val>
                                            <p:strVal val="#ppt_w"/>
                                          </p:val>
                                        </p:tav>
                                      </p:tavLst>
                                    </p:anim>
                                    <p:anim calcmode="lin" valueType="num">
                                      <p:cBhvr>
                                        <p:cTn id="46" dur="1000" fill="hold"/>
                                        <p:tgtEl>
                                          <p:spTgt spid="74"/>
                                        </p:tgtEl>
                                        <p:attrNameLst>
                                          <p:attrName>ppt_h</p:attrName>
                                        </p:attrNameLst>
                                      </p:cBhvr>
                                      <p:tavLst>
                                        <p:tav tm="0">
                                          <p:val>
                                            <p:fltVal val="0"/>
                                          </p:val>
                                        </p:tav>
                                        <p:tav tm="100000">
                                          <p:val>
                                            <p:strVal val="#ppt_h"/>
                                          </p:val>
                                        </p:tav>
                                      </p:tavLst>
                                    </p:anim>
                                    <p:anim calcmode="lin" valueType="num">
                                      <p:cBhvr>
                                        <p:cTn id="47" dur="1000" fill="hold"/>
                                        <p:tgtEl>
                                          <p:spTgt spid="74"/>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74"/>
                                        </p:tgtEl>
                                        <p:attrNameLst>
                                          <p:attrName>ppt_y</p:attrName>
                                        </p:attrNameLst>
                                      </p:cBhvr>
                                      <p:tavLst>
                                        <p:tav tm="0" fmla="#ppt_y+(sin(-2*pi*(1-$))*-#ppt_x+cos(-2*pi*(1-$))*(1-#ppt_y))*(1-$)">
                                          <p:val>
                                            <p:fltVal val="0"/>
                                          </p:val>
                                        </p:tav>
                                        <p:tav tm="100000">
                                          <p:val>
                                            <p:fltVal val="1"/>
                                          </p:val>
                                        </p:tav>
                                      </p:tavLst>
                                    </p:anim>
                                  </p:childTnLst>
                                </p:cTn>
                              </p:par>
                              <p:par>
                                <p:cTn id="49" presetID="15" presetClass="entr" presetSubtype="0" fill="hold" grpId="0" nodeType="withEffect">
                                  <p:stCondLst>
                                    <p:cond delay="500"/>
                                  </p:stCondLst>
                                  <p:childTnLst>
                                    <p:set>
                                      <p:cBhvr>
                                        <p:cTn id="50" dur="1" fill="hold">
                                          <p:stCondLst>
                                            <p:cond delay="0"/>
                                          </p:stCondLst>
                                        </p:cTn>
                                        <p:tgtEl>
                                          <p:spTgt spid="76"/>
                                        </p:tgtEl>
                                        <p:attrNameLst>
                                          <p:attrName>style.visibility</p:attrName>
                                        </p:attrNameLst>
                                      </p:cBhvr>
                                      <p:to>
                                        <p:strVal val="visible"/>
                                      </p:to>
                                    </p:set>
                                    <p:anim calcmode="lin" valueType="num">
                                      <p:cBhvr>
                                        <p:cTn id="51" dur="1000" fill="hold"/>
                                        <p:tgtEl>
                                          <p:spTgt spid="76"/>
                                        </p:tgtEl>
                                        <p:attrNameLst>
                                          <p:attrName>ppt_w</p:attrName>
                                        </p:attrNameLst>
                                      </p:cBhvr>
                                      <p:tavLst>
                                        <p:tav tm="0">
                                          <p:val>
                                            <p:fltVal val="0"/>
                                          </p:val>
                                        </p:tav>
                                        <p:tav tm="100000">
                                          <p:val>
                                            <p:strVal val="#ppt_w"/>
                                          </p:val>
                                        </p:tav>
                                      </p:tavLst>
                                    </p:anim>
                                    <p:anim calcmode="lin" valueType="num">
                                      <p:cBhvr>
                                        <p:cTn id="52" dur="1000" fill="hold"/>
                                        <p:tgtEl>
                                          <p:spTgt spid="76"/>
                                        </p:tgtEl>
                                        <p:attrNameLst>
                                          <p:attrName>ppt_h</p:attrName>
                                        </p:attrNameLst>
                                      </p:cBhvr>
                                      <p:tavLst>
                                        <p:tav tm="0">
                                          <p:val>
                                            <p:fltVal val="0"/>
                                          </p:val>
                                        </p:tav>
                                        <p:tav tm="100000">
                                          <p:val>
                                            <p:strVal val="#ppt_h"/>
                                          </p:val>
                                        </p:tav>
                                      </p:tavLst>
                                    </p:anim>
                                    <p:anim calcmode="lin" valueType="num">
                                      <p:cBhvr>
                                        <p:cTn id="53" dur="1000" fill="hold"/>
                                        <p:tgtEl>
                                          <p:spTgt spid="76"/>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76"/>
                                        </p:tgtEl>
                                        <p:attrNameLst>
                                          <p:attrName>ppt_y</p:attrName>
                                        </p:attrNameLst>
                                      </p:cBhvr>
                                      <p:tavLst>
                                        <p:tav tm="0" fmla="#ppt_y+(sin(-2*pi*(1-$))*-#ppt_x+cos(-2*pi*(1-$))*(1-#ppt_y))*(1-$)">
                                          <p:val>
                                            <p:fltVal val="0"/>
                                          </p:val>
                                        </p:tav>
                                        <p:tav tm="100000">
                                          <p:val>
                                            <p:fltVal val="1"/>
                                          </p:val>
                                        </p:tav>
                                      </p:tavLst>
                                    </p:anim>
                                  </p:childTnLst>
                                </p:cTn>
                              </p:par>
                              <p:par>
                                <p:cTn id="55" presetID="15" presetClass="entr" presetSubtype="0" fill="hold" grpId="0" nodeType="withEffect">
                                  <p:stCondLst>
                                    <p:cond delay="750"/>
                                  </p:stCondLst>
                                  <p:childTnLst>
                                    <p:set>
                                      <p:cBhvr>
                                        <p:cTn id="56" dur="1" fill="hold">
                                          <p:stCondLst>
                                            <p:cond delay="0"/>
                                          </p:stCondLst>
                                        </p:cTn>
                                        <p:tgtEl>
                                          <p:spTgt spid="77"/>
                                        </p:tgtEl>
                                        <p:attrNameLst>
                                          <p:attrName>style.visibility</p:attrName>
                                        </p:attrNameLst>
                                      </p:cBhvr>
                                      <p:to>
                                        <p:strVal val="visible"/>
                                      </p:to>
                                    </p:set>
                                    <p:anim calcmode="lin" valueType="num">
                                      <p:cBhvr>
                                        <p:cTn id="57" dur="1000" fill="hold"/>
                                        <p:tgtEl>
                                          <p:spTgt spid="77"/>
                                        </p:tgtEl>
                                        <p:attrNameLst>
                                          <p:attrName>ppt_w</p:attrName>
                                        </p:attrNameLst>
                                      </p:cBhvr>
                                      <p:tavLst>
                                        <p:tav tm="0">
                                          <p:val>
                                            <p:fltVal val="0"/>
                                          </p:val>
                                        </p:tav>
                                        <p:tav tm="100000">
                                          <p:val>
                                            <p:strVal val="#ppt_w"/>
                                          </p:val>
                                        </p:tav>
                                      </p:tavLst>
                                    </p:anim>
                                    <p:anim calcmode="lin" valueType="num">
                                      <p:cBhvr>
                                        <p:cTn id="58" dur="1000" fill="hold"/>
                                        <p:tgtEl>
                                          <p:spTgt spid="77"/>
                                        </p:tgtEl>
                                        <p:attrNameLst>
                                          <p:attrName>ppt_h</p:attrName>
                                        </p:attrNameLst>
                                      </p:cBhvr>
                                      <p:tavLst>
                                        <p:tav tm="0">
                                          <p:val>
                                            <p:fltVal val="0"/>
                                          </p:val>
                                        </p:tav>
                                        <p:tav tm="100000">
                                          <p:val>
                                            <p:strVal val="#ppt_h"/>
                                          </p:val>
                                        </p:tav>
                                      </p:tavLst>
                                    </p:anim>
                                    <p:anim calcmode="lin" valueType="num">
                                      <p:cBhvr>
                                        <p:cTn id="59" dur="1000" fill="hold"/>
                                        <p:tgtEl>
                                          <p:spTgt spid="77"/>
                                        </p:tgtEl>
                                        <p:attrNameLst>
                                          <p:attrName>ppt_x</p:attrName>
                                        </p:attrNameLst>
                                      </p:cBhvr>
                                      <p:tavLst>
                                        <p:tav tm="0" fmla="#ppt_x+(cos(-2*pi*(1-$))*-#ppt_x-sin(-2*pi*(1-$))*(1-#ppt_y))*(1-$)">
                                          <p:val>
                                            <p:fltVal val="0"/>
                                          </p:val>
                                        </p:tav>
                                        <p:tav tm="100000">
                                          <p:val>
                                            <p:fltVal val="1"/>
                                          </p:val>
                                        </p:tav>
                                      </p:tavLst>
                                    </p:anim>
                                    <p:anim calcmode="lin" valueType="num">
                                      <p:cBhvr>
                                        <p:cTn id="60" dur="1000" fill="hold"/>
                                        <p:tgtEl>
                                          <p:spTgt spid="77"/>
                                        </p:tgtEl>
                                        <p:attrNameLst>
                                          <p:attrName>ppt_y</p:attrName>
                                        </p:attrNameLst>
                                      </p:cBhvr>
                                      <p:tavLst>
                                        <p:tav tm="0" fmla="#ppt_y+(sin(-2*pi*(1-$))*-#ppt_x+cos(-2*pi*(1-$))*(1-#ppt_y))*(1-$)">
                                          <p:val>
                                            <p:fltVal val="0"/>
                                          </p:val>
                                        </p:tav>
                                        <p:tav tm="100000">
                                          <p:val>
                                            <p:fltVal val="1"/>
                                          </p:val>
                                        </p:tav>
                                      </p:tavLst>
                                    </p:anim>
                                  </p:childTnLst>
                                </p:cTn>
                              </p:par>
                              <p:par>
                                <p:cTn id="61" presetID="15" presetClass="entr" presetSubtype="0" fill="hold" grpId="0" nodeType="withEffect">
                                  <p:stCondLst>
                                    <p:cond delay="1000"/>
                                  </p:stCondLst>
                                  <p:childTnLst>
                                    <p:set>
                                      <p:cBhvr>
                                        <p:cTn id="62" dur="1" fill="hold">
                                          <p:stCondLst>
                                            <p:cond delay="0"/>
                                          </p:stCondLst>
                                        </p:cTn>
                                        <p:tgtEl>
                                          <p:spTgt spid="79"/>
                                        </p:tgtEl>
                                        <p:attrNameLst>
                                          <p:attrName>style.visibility</p:attrName>
                                        </p:attrNameLst>
                                      </p:cBhvr>
                                      <p:to>
                                        <p:strVal val="visible"/>
                                      </p:to>
                                    </p:set>
                                    <p:anim calcmode="lin" valueType="num">
                                      <p:cBhvr>
                                        <p:cTn id="63" dur="1000" fill="hold"/>
                                        <p:tgtEl>
                                          <p:spTgt spid="79"/>
                                        </p:tgtEl>
                                        <p:attrNameLst>
                                          <p:attrName>ppt_w</p:attrName>
                                        </p:attrNameLst>
                                      </p:cBhvr>
                                      <p:tavLst>
                                        <p:tav tm="0">
                                          <p:val>
                                            <p:fltVal val="0"/>
                                          </p:val>
                                        </p:tav>
                                        <p:tav tm="100000">
                                          <p:val>
                                            <p:strVal val="#ppt_w"/>
                                          </p:val>
                                        </p:tav>
                                      </p:tavLst>
                                    </p:anim>
                                    <p:anim calcmode="lin" valueType="num">
                                      <p:cBhvr>
                                        <p:cTn id="64" dur="1000" fill="hold"/>
                                        <p:tgtEl>
                                          <p:spTgt spid="79"/>
                                        </p:tgtEl>
                                        <p:attrNameLst>
                                          <p:attrName>ppt_h</p:attrName>
                                        </p:attrNameLst>
                                      </p:cBhvr>
                                      <p:tavLst>
                                        <p:tav tm="0">
                                          <p:val>
                                            <p:fltVal val="0"/>
                                          </p:val>
                                        </p:tav>
                                        <p:tav tm="100000">
                                          <p:val>
                                            <p:strVal val="#ppt_h"/>
                                          </p:val>
                                        </p:tav>
                                      </p:tavLst>
                                    </p:anim>
                                    <p:anim calcmode="lin" valueType="num">
                                      <p:cBhvr>
                                        <p:cTn id="65" dur="1000" fill="hold"/>
                                        <p:tgtEl>
                                          <p:spTgt spid="79"/>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79"/>
                                        </p:tgtEl>
                                        <p:attrNameLst>
                                          <p:attrName>ppt_y</p:attrName>
                                        </p:attrNameLst>
                                      </p:cBhvr>
                                      <p:tavLst>
                                        <p:tav tm="0" fmla="#ppt_y+(sin(-2*pi*(1-$))*-#ppt_x+cos(-2*pi*(1-$))*(1-#ppt_y))*(1-$)">
                                          <p:val>
                                            <p:fltVal val="0"/>
                                          </p:val>
                                        </p:tav>
                                        <p:tav tm="100000">
                                          <p:val>
                                            <p:fltVal val="1"/>
                                          </p:val>
                                        </p:tav>
                                      </p:tavLst>
                                    </p:anim>
                                  </p:childTnLst>
                                </p:cTn>
                              </p:par>
                              <p:par>
                                <p:cTn id="67" presetID="15" presetClass="entr" presetSubtype="0" fill="hold" grpId="0" nodeType="withEffect">
                                  <p:stCondLst>
                                    <p:cond delay="1250"/>
                                  </p:stCondLst>
                                  <p:childTnLst>
                                    <p:set>
                                      <p:cBhvr>
                                        <p:cTn id="68" dur="1" fill="hold">
                                          <p:stCondLst>
                                            <p:cond delay="0"/>
                                          </p:stCondLst>
                                        </p:cTn>
                                        <p:tgtEl>
                                          <p:spTgt spid="78"/>
                                        </p:tgtEl>
                                        <p:attrNameLst>
                                          <p:attrName>style.visibility</p:attrName>
                                        </p:attrNameLst>
                                      </p:cBhvr>
                                      <p:to>
                                        <p:strVal val="visible"/>
                                      </p:to>
                                    </p:set>
                                    <p:anim calcmode="lin" valueType="num">
                                      <p:cBhvr>
                                        <p:cTn id="69" dur="1000" fill="hold"/>
                                        <p:tgtEl>
                                          <p:spTgt spid="78"/>
                                        </p:tgtEl>
                                        <p:attrNameLst>
                                          <p:attrName>ppt_w</p:attrName>
                                        </p:attrNameLst>
                                      </p:cBhvr>
                                      <p:tavLst>
                                        <p:tav tm="0">
                                          <p:val>
                                            <p:fltVal val="0"/>
                                          </p:val>
                                        </p:tav>
                                        <p:tav tm="100000">
                                          <p:val>
                                            <p:strVal val="#ppt_w"/>
                                          </p:val>
                                        </p:tav>
                                      </p:tavLst>
                                    </p:anim>
                                    <p:anim calcmode="lin" valueType="num">
                                      <p:cBhvr>
                                        <p:cTn id="70" dur="1000" fill="hold"/>
                                        <p:tgtEl>
                                          <p:spTgt spid="78"/>
                                        </p:tgtEl>
                                        <p:attrNameLst>
                                          <p:attrName>ppt_h</p:attrName>
                                        </p:attrNameLst>
                                      </p:cBhvr>
                                      <p:tavLst>
                                        <p:tav tm="0">
                                          <p:val>
                                            <p:fltVal val="0"/>
                                          </p:val>
                                        </p:tav>
                                        <p:tav tm="100000">
                                          <p:val>
                                            <p:strVal val="#ppt_h"/>
                                          </p:val>
                                        </p:tav>
                                      </p:tavLst>
                                    </p:anim>
                                    <p:anim calcmode="lin" valueType="num">
                                      <p:cBhvr>
                                        <p:cTn id="71" dur="1000" fill="hold"/>
                                        <p:tgtEl>
                                          <p:spTgt spid="78"/>
                                        </p:tgtEl>
                                        <p:attrNameLst>
                                          <p:attrName>ppt_x</p:attrName>
                                        </p:attrNameLst>
                                      </p:cBhvr>
                                      <p:tavLst>
                                        <p:tav tm="0" fmla="#ppt_x+(cos(-2*pi*(1-$))*-#ppt_x-sin(-2*pi*(1-$))*(1-#ppt_y))*(1-$)">
                                          <p:val>
                                            <p:fltVal val="0"/>
                                          </p:val>
                                        </p:tav>
                                        <p:tav tm="100000">
                                          <p:val>
                                            <p:fltVal val="1"/>
                                          </p:val>
                                        </p:tav>
                                      </p:tavLst>
                                    </p:anim>
                                    <p:anim calcmode="lin" valueType="num">
                                      <p:cBhvr>
                                        <p:cTn id="72" dur="1000" fill="hold"/>
                                        <p:tgtEl>
                                          <p:spTgt spid="78"/>
                                        </p:tgtEl>
                                        <p:attrNameLst>
                                          <p:attrName>ppt_y</p:attrName>
                                        </p:attrNameLst>
                                      </p:cBhvr>
                                      <p:tavLst>
                                        <p:tav tm="0" fmla="#ppt_y+(sin(-2*pi*(1-$))*-#ppt_x+cos(-2*pi*(1-$))*(1-#ppt_y))*(1-$)">
                                          <p:val>
                                            <p:fltVal val="0"/>
                                          </p:val>
                                        </p:tav>
                                        <p:tav tm="100000">
                                          <p:val>
                                            <p:fltVal val="1"/>
                                          </p:val>
                                        </p:tav>
                                      </p:tavLst>
                                    </p:anim>
                                  </p:childTnLst>
                                </p:cTn>
                              </p:par>
                              <p:par>
                                <p:cTn id="73" presetID="15" presetClass="entr" presetSubtype="0" fill="hold" grpId="0" nodeType="withEffect">
                                  <p:stCondLst>
                                    <p:cond delay="0"/>
                                  </p:stCondLst>
                                  <p:childTnLst>
                                    <p:set>
                                      <p:cBhvr>
                                        <p:cTn id="74" dur="1" fill="hold">
                                          <p:stCondLst>
                                            <p:cond delay="0"/>
                                          </p:stCondLst>
                                        </p:cTn>
                                        <p:tgtEl>
                                          <p:spTgt spid="80"/>
                                        </p:tgtEl>
                                        <p:attrNameLst>
                                          <p:attrName>style.visibility</p:attrName>
                                        </p:attrNameLst>
                                      </p:cBhvr>
                                      <p:to>
                                        <p:strVal val="visible"/>
                                      </p:to>
                                    </p:set>
                                    <p:anim calcmode="lin" valueType="num">
                                      <p:cBhvr>
                                        <p:cTn id="75" dur="1000" fill="hold"/>
                                        <p:tgtEl>
                                          <p:spTgt spid="80"/>
                                        </p:tgtEl>
                                        <p:attrNameLst>
                                          <p:attrName>ppt_w</p:attrName>
                                        </p:attrNameLst>
                                      </p:cBhvr>
                                      <p:tavLst>
                                        <p:tav tm="0">
                                          <p:val>
                                            <p:fltVal val="0"/>
                                          </p:val>
                                        </p:tav>
                                        <p:tav tm="100000">
                                          <p:val>
                                            <p:strVal val="#ppt_w"/>
                                          </p:val>
                                        </p:tav>
                                      </p:tavLst>
                                    </p:anim>
                                    <p:anim calcmode="lin" valueType="num">
                                      <p:cBhvr>
                                        <p:cTn id="76" dur="1000" fill="hold"/>
                                        <p:tgtEl>
                                          <p:spTgt spid="80"/>
                                        </p:tgtEl>
                                        <p:attrNameLst>
                                          <p:attrName>ppt_h</p:attrName>
                                        </p:attrNameLst>
                                      </p:cBhvr>
                                      <p:tavLst>
                                        <p:tav tm="0">
                                          <p:val>
                                            <p:fltVal val="0"/>
                                          </p:val>
                                        </p:tav>
                                        <p:tav tm="100000">
                                          <p:val>
                                            <p:strVal val="#ppt_h"/>
                                          </p:val>
                                        </p:tav>
                                      </p:tavLst>
                                    </p:anim>
                                    <p:anim calcmode="lin" valueType="num">
                                      <p:cBhvr>
                                        <p:cTn id="77" dur="1000" fill="hold"/>
                                        <p:tgtEl>
                                          <p:spTgt spid="80"/>
                                        </p:tgtEl>
                                        <p:attrNameLst>
                                          <p:attrName>ppt_x</p:attrName>
                                        </p:attrNameLst>
                                      </p:cBhvr>
                                      <p:tavLst>
                                        <p:tav tm="0" fmla="#ppt_x+(cos(-2*pi*(1-$))*-#ppt_x-sin(-2*pi*(1-$))*(1-#ppt_y))*(1-$)">
                                          <p:val>
                                            <p:fltVal val="0"/>
                                          </p:val>
                                        </p:tav>
                                        <p:tav tm="100000">
                                          <p:val>
                                            <p:fltVal val="1"/>
                                          </p:val>
                                        </p:tav>
                                      </p:tavLst>
                                    </p:anim>
                                    <p:anim calcmode="lin" valueType="num">
                                      <p:cBhvr>
                                        <p:cTn id="78" dur="1000" fill="hold"/>
                                        <p:tgtEl>
                                          <p:spTgt spid="80"/>
                                        </p:tgtEl>
                                        <p:attrNameLst>
                                          <p:attrName>ppt_y</p:attrName>
                                        </p:attrNameLst>
                                      </p:cBhvr>
                                      <p:tavLst>
                                        <p:tav tm="0" fmla="#ppt_y+(sin(-2*pi*(1-$))*-#ppt_x+cos(-2*pi*(1-$))*(1-#ppt_y))*(1-$)">
                                          <p:val>
                                            <p:fltVal val="0"/>
                                          </p:val>
                                        </p:tav>
                                        <p:tav tm="100000">
                                          <p:val>
                                            <p:fltVal val="1"/>
                                          </p:val>
                                        </p:tav>
                                      </p:tavLst>
                                    </p:anim>
                                  </p:childTnLst>
                                </p:cTn>
                              </p:par>
                              <p:par>
                                <p:cTn id="79" presetID="15" presetClass="entr" presetSubtype="0" fill="hold" grpId="0" nodeType="withEffect">
                                  <p:stCondLst>
                                    <p:cond delay="250"/>
                                  </p:stCondLst>
                                  <p:childTnLst>
                                    <p:set>
                                      <p:cBhvr>
                                        <p:cTn id="80" dur="1" fill="hold">
                                          <p:stCondLst>
                                            <p:cond delay="0"/>
                                          </p:stCondLst>
                                        </p:cTn>
                                        <p:tgtEl>
                                          <p:spTgt spid="81"/>
                                        </p:tgtEl>
                                        <p:attrNameLst>
                                          <p:attrName>style.visibility</p:attrName>
                                        </p:attrNameLst>
                                      </p:cBhvr>
                                      <p:to>
                                        <p:strVal val="visible"/>
                                      </p:to>
                                    </p:set>
                                    <p:anim calcmode="lin" valueType="num">
                                      <p:cBhvr>
                                        <p:cTn id="81" dur="1000" fill="hold"/>
                                        <p:tgtEl>
                                          <p:spTgt spid="81"/>
                                        </p:tgtEl>
                                        <p:attrNameLst>
                                          <p:attrName>ppt_w</p:attrName>
                                        </p:attrNameLst>
                                      </p:cBhvr>
                                      <p:tavLst>
                                        <p:tav tm="0">
                                          <p:val>
                                            <p:fltVal val="0"/>
                                          </p:val>
                                        </p:tav>
                                        <p:tav tm="100000">
                                          <p:val>
                                            <p:strVal val="#ppt_w"/>
                                          </p:val>
                                        </p:tav>
                                      </p:tavLst>
                                    </p:anim>
                                    <p:anim calcmode="lin" valueType="num">
                                      <p:cBhvr>
                                        <p:cTn id="82" dur="1000" fill="hold"/>
                                        <p:tgtEl>
                                          <p:spTgt spid="81"/>
                                        </p:tgtEl>
                                        <p:attrNameLst>
                                          <p:attrName>ppt_h</p:attrName>
                                        </p:attrNameLst>
                                      </p:cBhvr>
                                      <p:tavLst>
                                        <p:tav tm="0">
                                          <p:val>
                                            <p:fltVal val="0"/>
                                          </p:val>
                                        </p:tav>
                                        <p:tav tm="100000">
                                          <p:val>
                                            <p:strVal val="#ppt_h"/>
                                          </p:val>
                                        </p:tav>
                                      </p:tavLst>
                                    </p:anim>
                                    <p:anim calcmode="lin" valueType="num">
                                      <p:cBhvr>
                                        <p:cTn id="83" dur="1000" fill="hold"/>
                                        <p:tgtEl>
                                          <p:spTgt spid="81"/>
                                        </p:tgtEl>
                                        <p:attrNameLst>
                                          <p:attrName>ppt_x</p:attrName>
                                        </p:attrNameLst>
                                      </p:cBhvr>
                                      <p:tavLst>
                                        <p:tav tm="0" fmla="#ppt_x+(cos(-2*pi*(1-$))*-#ppt_x-sin(-2*pi*(1-$))*(1-#ppt_y))*(1-$)">
                                          <p:val>
                                            <p:fltVal val="0"/>
                                          </p:val>
                                        </p:tav>
                                        <p:tav tm="100000">
                                          <p:val>
                                            <p:fltVal val="1"/>
                                          </p:val>
                                        </p:tav>
                                      </p:tavLst>
                                    </p:anim>
                                    <p:anim calcmode="lin" valueType="num">
                                      <p:cBhvr>
                                        <p:cTn id="84" dur="1000" fill="hold"/>
                                        <p:tgtEl>
                                          <p:spTgt spid="81"/>
                                        </p:tgtEl>
                                        <p:attrNameLst>
                                          <p:attrName>ppt_y</p:attrName>
                                        </p:attrNameLst>
                                      </p:cBhvr>
                                      <p:tavLst>
                                        <p:tav tm="0" fmla="#ppt_y+(sin(-2*pi*(1-$))*-#ppt_x+cos(-2*pi*(1-$))*(1-#ppt_y))*(1-$)">
                                          <p:val>
                                            <p:fltVal val="0"/>
                                          </p:val>
                                        </p:tav>
                                        <p:tav tm="100000">
                                          <p:val>
                                            <p:fltVal val="1"/>
                                          </p:val>
                                        </p:tav>
                                      </p:tavLst>
                                    </p:anim>
                                  </p:childTnLst>
                                </p:cTn>
                              </p:par>
                              <p:par>
                                <p:cTn id="85" presetID="15" presetClass="entr" presetSubtype="0" fill="hold" grpId="0" nodeType="withEffect">
                                  <p:stCondLst>
                                    <p:cond delay="500"/>
                                  </p:stCondLst>
                                  <p:childTnLst>
                                    <p:set>
                                      <p:cBhvr>
                                        <p:cTn id="86" dur="1" fill="hold">
                                          <p:stCondLst>
                                            <p:cond delay="0"/>
                                          </p:stCondLst>
                                        </p:cTn>
                                        <p:tgtEl>
                                          <p:spTgt spid="82"/>
                                        </p:tgtEl>
                                        <p:attrNameLst>
                                          <p:attrName>style.visibility</p:attrName>
                                        </p:attrNameLst>
                                      </p:cBhvr>
                                      <p:to>
                                        <p:strVal val="visible"/>
                                      </p:to>
                                    </p:set>
                                    <p:anim calcmode="lin" valueType="num">
                                      <p:cBhvr>
                                        <p:cTn id="87" dur="1000" fill="hold"/>
                                        <p:tgtEl>
                                          <p:spTgt spid="82"/>
                                        </p:tgtEl>
                                        <p:attrNameLst>
                                          <p:attrName>ppt_w</p:attrName>
                                        </p:attrNameLst>
                                      </p:cBhvr>
                                      <p:tavLst>
                                        <p:tav tm="0">
                                          <p:val>
                                            <p:fltVal val="0"/>
                                          </p:val>
                                        </p:tav>
                                        <p:tav tm="100000">
                                          <p:val>
                                            <p:strVal val="#ppt_w"/>
                                          </p:val>
                                        </p:tav>
                                      </p:tavLst>
                                    </p:anim>
                                    <p:anim calcmode="lin" valueType="num">
                                      <p:cBhvr>
                                        <p:cTn id="88" dur="1000" fill="hold"/>
                                        <p:tgtEl>
                                          <p:spTgt spid="82"/>
                                        </p:tgtEl>
                                        <p:attrNameLst>
                                          <p:attrName>ppt_h</p:attrName>
                                        </p:attrNameLst>
                                      </p:cBhvr>
                                      <p:tavLst>
                                        <p:tav tm="0">
                                          <p:val>
                                            <p:fltVal val="0"/>
                                          </p:val>
                                        </p:tav>
                                        <p:tav tm="100000">
                                          <p:val>
                                            <p:strVal val="#ppt_h"/>
                                          </p:val>
                                        </p:tav>
                                      </p:tavLst>
                                    </p:anim>
                                    <p:anim calcmode="lin" valueType="num">
                                      <p:cBhvr>
                                        <p:cTn id="89" dur="1000" fill="hold"/>
                                        <p:tgtEl>
                                          <p:spTgt spid="82"/>
                                        </p:tgtEl>
                                        <p:attrNameLst>
                                          <p:attrName>ppt_x</p:attrName>
                                        </p:attrNameLst>
                                      </p:cBhvr>
                                      <p:tavLst>
                                        <p:tav tm="0" fmla="#ppt_x+(cos(-2*pi*(1-$))*-#ppt_x-sin(-2*pi*(1-$))*(1-#ppt_y))*(1-$)">
                                          <p:val>
                                            <p:fltVal val="0"/>
                                          </p:val>
                                        </p:tav>
                                        <p:tav tm="100000">
                                          <p:val>
                                            <p:fltVal val="1"/>
                                          </p:val>
                                        </p:tav>
                                      </p:tavLst>
                                    </p:anim>
                                    <p:anim calcmode="lin" valueType="num">
                                      <p:cBhvr>
                                        <p:cTn id="90" dur="1000" fill="hold"/>
                                        <p:tgtEl>
                                          <p:spTgt spid="82"/>
                                        </p:tgtEl>
                                        <p:attrNameLst>
                                          <p:attrName>ppt_y</p:attrName>
                                        </p:attrNameLst>
                                      </p:cBhvr>
                                      <p:tavLst>
                                        <p:tav tm="0" fmla="#ppt_y+(sin(-2*pi*(1-$))*-#ppt_x+cos(-2*pi*(1-$))*(1-#ppt_y))*(1-$)">
                                          <p:val>
                                            <p:fltVal val="0"/>
                                          </p:val>
                                        </p:tav>
                                        <p:tav tm="100000">
                                          <p:val>
                                            <p:fltVal val="1"/>
                                          </p:val>
                                        </p:tav>
                                      </p:tavLst>
                                    </p:anim>
                                  </p:childTnLst>
                                </p:cTn>
                              </p:par>
                              <p:par>
                                <p:cTn id="91" presetID="15" presetClass="entr" presetSubtype="0" fill="hold" grpId="0" nodeType="withEffect">
                                  <p:stCondLst>
                                    <p:cond delay="1000"/>
                                  </p:stCondLst>
                                  <p:childTnLst>
                                    <p:set>
                                      <p:cBhvr>
                                        <p:cTn id="92" dur="1" fill="hold">
                                          <p:stCondLst>
                                            <p:cond delay="0"/>
                                          </p:stCondLst>
                                        </p:cTn>
                                        <p:tgtEl>
                                          <p:spTgt spid="84"/>
                                        </p:tgtEl>
                                        <p:attrNameLst>
                                          <p:attrName>style.visibility</p:attrName>
                                        </p:attrNameLst>
                                      </p:cBhvr>
                                      <p:to>
                                        <p:strVal val="visible"/>
                                      </p:to>
                                    </p:set>
                                    <p:anim calcmode="lin" valueType="num">
                                      <p:cBhvr>
                                        <p:cTn id="93" dur="1000" fill="hold"/>
                                        <p:tgtEl>
                                          <p:spTgt spid="84"/>
                                        </p:tgtEl>
                                        <p:attrNameLst>
                                          <p:attrName>ppt_w</p:attrName>
                                        </p:attrNameLst>
                                      </p:cBhvr>
                                      <p:tavLst>
                                        <p:tav tm="0">
                                          <p:val>
                                            <p:fltVal val="0"/>
                                          </p:val>
                                        </p:tav>
                                        <p:tav tm="100000">
                                          <p:val>
                                            <p:strVal val="#ppt_w"/>
                                          </p:val>
                                        </p:tav>
                                      </p:tavLst>
                                    </p:anim>
                                    <p:anim calcmode="lin" valueType="num">
                                      <p:cBhvr>
                                        <p:cTn id="94" dur="1000" fill="hold"/>
                                        <p:tgtEl>
                                          <p:spTgt spid="84"/>
                                        </p:tgtEl>
                                        <p:attrNameLst>
                                          <p:attrName>ppt_h</p:attrName>
                                        </p:attrNameLst>
                                      </p:cBhvr>
                                      <p:tavLst>
                                        <p:tav tm="0">
                                          <p:val>
                                            <p:fltVal val="0"/>
                                          </p:val>
                                        </p:tav>
                                        <p:tav tm="100000">
                                          <p:val>
                                            <p:strVal val="#ppt_h"/>
                                          </p:val>
                                        </p:tav>
                                      </p:tavLst>
                                    </p:anim>
                                    <p:anim calcmode="lin" valueType="num">
                                      <p:cBhvr>
                                        <p:cTn id="95" dur="1000" fill="hold"/>
                                        <p:tgtEl>
                                          <p:spTgt spid="84"/>
                                        </p:tgtEl>
                                        <p:attrNameLst>
                                          <p:attrName>ppt_x</p:attrName>
                                        </p:attrNameLst>
                                      </p:cBhvr>
                                      <p:tavLst>
                                        <p:tav tm="0" fmla="#ppt_x+(cos(-2*pi*(1-$))*-#ppt_x-sin(-2*pi*(1-$))*(1-#ppt_y))*(1-$)">
                                          <p:val>
                                            <p:fltVal val="0"/>
                                          </p:val>
                                        </p:tav>
                                        <p:tav tm="100000">
                                          <p:val>
                                            <p:fltVal val="1"/>
                                          </p:val>
                                        </p:tav>
                                      </p:tavLst>
                                    </p:anim>
                                    <p:anim calcmode="lin" valueType="num">
                                      <p:cBhvr>
                                        <p:cTn id="96" dur="1000" fill="hold"/>
                                        <p:tgtEl>
                                          <p:spTgt spid="84"/>
                                        </p:tgtEl>
                                        <p:attrNameLst>
                                          <p:attrName>ppt_y</p:attrName>
                                        </p:attrNameLst>
                                      </p:cBhvr>
                                      <p:tavLst>
                                        <p:tav tm="0" fmla="#ppt_y+(sin(-2*pi*(1-$))*-#ppt_x+cos(-2*pi*(1-$))*(1-#ppt_y))*(1-$)">
                                          <p:val>
                                            <p:fltVal val="0"/>
                                          </p:val>
                                        </p:tav>
                                        <p:tav tm="100000">
                                          <p:val>
                                            <p:fltVal val="1"/>
                                          </p:val>
                                        </p:tav>
                                      </p:tavLst>
                                    </p:anim>
                                  </p:childTnLst>
                                </p:cTn>
                              </p:par>
                              <p:par>
                                <p:cTn id="97" presetID="15" presetClass="entr" presetSubtype="0" fill="hold" grpId="0" nodeType="withEffect">
                                  <p:stCondLst>
                                    <p:cond delay="0"/>
                                  </p:stCondLst>
                                  <p:childTnLst>
                                    <p:set>
                                      <p:cBhvr>
                                        <p:cTn id="98" dur="1" fill="hold">
                                          <p:stCondLst>
                                            <p:cond delay="0"/>
                                          </p:stCondLst>
                                        </p:cTn>
                                        <p:tgtEl>
                                          <p:spTgt spid="85"/>
                                        </p:tgtEl>
                                        <p:attrNameLst>
                                          <p:attrName>style.visibility</p:attrName>
                                        </p:attrNameLst>
                                      </p:cBhvr>
                                      <p:to>
                                        <p:strVal val="visible"/>
                                      </p:to>
                                    </p:set>
                                    <p:anim calcmode="lin" valueType="num">
                                      <p:cBhvr>
                                        <p:cTn id="99" dur="1000" fill="hold"/>
                                        <p:tgtEl>
                                          <p:spTgt spid="85"/>
                                        </p:tgtEl>
                                        <p:attrNameLst>
                                          <p:attrName>ppt_w</p:attrName>
                                        </p:attrNameLst>
                                      </p:cBhvr>
                                      <p:tavLst>
                                        <p:tav tm="0">
                                          <p:val>
                                            <p:fltVal val="0"/>
                                          </p:val>
                                        </p:tav>
                                        <p:tav tm="100000">
                                          <p:val>
                                            <p:strVal val="#ppt_w"/>
                                          </p:val>
                                        </p:tav>
                                      </p:tavLst>
                                    </p:anim>
                                    <p:anim calcmode="lin" valueType="num">
                                      <p:cBhvr>
                                        <p:cTn id="100" dur="1000" fill="hold"/>
                                        <p:tgtEl>
                                          <p:spTgt spid="85"/>
                                        </p:tgtEl>
                                        <p:attrNameLst>
                                          <p:attrName>ppt_h</p:attrName>
                                        </p:attrNameLst>
                                      </p:cBhvr>
                                      <p:tavLst>
                                        <p:tav tm="0">
                                          <p:val>
                                            <p:fltVal val="0"/>
                                          </p:val>
                                        </p:tav>
                                        <p:tav tm="100000">
                                          <p:val>
                                            <p:strVal val="#ppt_h"/>
                                          </p:val>
                                        </p:tav>
                                      </p:tavLst>
                                    </p:anim>
                                    <p:anim calcmode="lin" valueType="num">
                                      <p:cBhvr>
                                        <p:cTn id="101" dur="1000" fill="hold"/>
                                        <p:tgtEl>
                                          <p:spTgt spid="85"/>
                                        </p:tgtEl>
                                        <p:attrNameLst>
                                          <p:attrName>ppt_x</p:attrName>
                                        </p:attrNameLst>
                                      </p:cBhvr>
                                      <p:tavLst>
                                        <p:tav tm="0" fmla="#ppt_x+(cos(-2*pi*(1-$))*-#ppt_x-sin(-2*pi*(1-$))*(1-#ppt_y))*(1-$)">
                                          <p:val>
                                            <p:fltVal val="0"/>
                                          </p:val>
                                        </p:tav>
                                        <p:tav tm="100000">
                                          <p:val>
                                            <p:fltVal val="1"/>
                                          </p:val>
                                        </p:tav>
                                      </p:tavLst>
                                    </p:anim>
                                    <p:anim calcmode="lin" valueType="num">
                                      <p:cBhvr>
                                        <p:cTn id="102" dur="1000" fill="hold"/>
                                        <p:tgtEl>
                                          <p:spTgt spid="85"/>
                                        </p:tgtEl>
                                        <p:attrNameLst>
                                          <p:attrName>ppt_y</p:attrName>
                                        </p:attrNameLst>
                                      </p:cBhvr>
                                      <p:tavLst>
                                        <p:tav tm="0" fmla="#ppt_y+(sin(-2*pi*(1-$))*-#ppt_x+cos(-2*pi*(1-$))*(1-#ppt_y))*(1-$)">
                                          <p:val>
                                            <p:fltVal val="0"/>
                                          </p:val>
                                        </p:tav>
                                        <p:tav tm="100000">
                                          <p:val>
                                            <p:fltVal val="1"/>
                                          </p:val>
                                        </p:tav>
                                      </p:tavLst>
                                    </p:anim>
                                  </p:childTnLst>
                                </p:cTn>
                              </p:par>
                              <p:par>
                                <p:cTn id="103" presetID="15" presetClass="entr" presetSubtype="0" fill="hold" grpId="0" nodeType="withEffect">
                                  <p:stCondLst>
                                    <p:cond delay="0"/>
                                  </p:stCondLst>
                                  <p:childTnLst>
                                    <p:set>
                                      <p:cBhvr>
                                        <p:cTn id="104" dur="1" fill="hold">
                                          <p:stCondLst>
                                            <p:cond delay="0"/>
                                          </p:stCondLst>
                                        </p:cTn>
                                        <p:tgtEl>
                                          <p:spTgt spid="86"/>
                                        </p:tgtEl>
                                        <p:attrNameLst>
                                          <p:attrName>style.visibility</p:attrName>
                                        </p:attrNameLst>
                                      </p:cBhvr>
                                      <p:to>
                                        <p:strVal val="visible"/>
                                      </p:to>
                                    </p:set>
                                    <p:anim calcmode="lin" valueType="num">
                                      <p:cBhvr>
                                        <p:cTn id="105" dur="1000" fill="hold"/>
                                        <p:tgtEl>
                                          <p:spTgt spid="86"/>
                                        </p:tgtEl>
                                        <p:attrNameLst>
                                          <p:attrName>ppt_w</p:attrName>
                                        </p:attrNameLst>
                                      </p:cBhvr>
                                      <p:tavLst>
                                        <p:tav tm="0">
                                          <p:val>
                                            <p:fltVal val="0"/>
                                          </p:val>
                                        </p:tav>
                                        <p:tav tm="100000">
                                          <p:val>
                                            <p:strVal val="#ppt_w"/>
                                          </p:val>
                                        </p:tav>
                                      </p:tavLst>
                                    </p:anim>
                                    <p:anim calcmode="lin" valueType="num">
                                      <p:cBhvr>
                                        <p:cTn id="106" dur="1000" fill="hold"/>
                                        <p:tgtEl>
                                          <p:spTgt spid="86"/>
                                        </p:tgtEl>
                                        <p:attrNameLst>
                                          <p:attrName>ppt_h</p:attrName>
                                        </p:attrNameLst>
                                      </p:cBhvr>
                                      <p:tavLst>
                                        <p:tav tm="0">
                                          <p:val>
                                            <p:fltVal val="0"/>
                                          </p:val>
                                        </p:tav>
                                        <p:tav tm="100000">
                                          <p:val>
                                            <p:strVal val="#ppt_h"/>
                                          </p:val>
                                        </p:tav>
                                      </p:tavLst>
                                    </p:anim>
                                    <p:anim calcmode="lin" valueType="num">
                                      <p:cBhvr>
                                        <p:cTn id="107" dur="1000" fill="hold"/>
                                        <p:tgtEl>
                                          <p:spTgt spid="86"/>
                                        </p:tgtEl>
                                        <p:attrNameLst>
                                          <p:attrName>ppt_x</p:attrName>
                                        </p:attrNameLst>
                                      </p:cBhvr>
                                      <p:tavLst>
                                        <p:tav tm="0" fmla="#ppt_x+(cos(-2*pi*(1-$))*-#ppt_x-sin(-2*pi*(1-$))*(1-#ppt_y))*(1-$)">
                                          <p:val>
                                            <p:fltVal val="0"/>
                                          </p:val>
                                        </p:tav>
                                        <p:tav tm="100000">
                                          <p:val>
                                            <p:fltVal val="1"/>
                                          </p:val>
                                        </p:tav>
                                      </p:tavLst>
                                    </p:anim>
                                    <p:anim calcmode="lin" valueType="num">
                                      <p:cBhvr>
                                        <p:cTn id="108" dur="1000" fill="hold"/>
                                        <p:tgtEl>
                                          <p:spTgt spid="86"/>
                                        </p:tgtEl>
                                        <p:attrNameLst>
                                          <p:attrName>ppt_y</p:attrName>
                                        </p:attrNameLst>
                                      </p:cBhvr>
                                      <p:tavLst>
                                        <p:tav tm="0" fmla="#ppt_y+(sin(-2*pi*(1-$))*-#ppt_x+cos(-2*pi*(1-$))*(1-#ppt_y))*(1-$)">
                                          <p:val>
                                            <p:fltVal val="0"/>
                                          </p:val>
                                        </p:tav>
                                        <p:tav tm="100000">
                                          <p:val>
                                            <p:fltVal val="1"/>
                                          </p:val>
                                        </p:tav>
                                      </p:tavLst>
                                    </p:anim>
                                  </p:childTnLst>
                                </p:cTn>
                              </p:par>
                              <p:par>
                                <p:cTn id="109" presetID="27" presetClass="emph" presetSubtype="0" fill="remove" grpId="1" nodeType="withEffect">
                                  <p:stCondLst>
                                    <p:cond delay="2750"/>
                                  </p:stCondLst>
                                  <p:childTnLst>
                                    <p:animClr clrSpc="rgb" dir="cw">
                                      <p:cBhvr override="childStyle">
                                        <p:cTn id="110" dur="375" autoRev="1" fill="remove"/>
                                        <p:tgtEl>
                                          <p:spTgt spid="77"/>
                                        </p:tgtEl>
                                        <p:attrNameLst>
                                          <p:attrName>style.color</p:attrName>
                                        </p:attrNameLst>
                                      </p:cBhvr>
                                      <p:to>
                                        <a:schemeClr val="bg1"/>
                                      </p:to>
                                    </p:animClr>
                                    <p:animClr clrSpc="rgb" dir="cw">
                                      <p:cBhvr>
                                        <p:cTn id="111" dur="375" autoRev="1" fill="remove"/>
                                        <p:tgtEl>
                                          <p:spTgt spid="77"/>
                                        </p:tgtEl>
                                        <p:attrNameLst>
                                          <p:attrName>fillcolor</p:attrName>
                                        </p:attrNameLst>
                                      </p:cBhvr>
                                      <p:to>
                                        <a:schemeClr val="bg1"/>
                                      </p:to>
                                    </p:animClr>
                                    <p:set>
                                      <p:cBhvr>
                                        <p:cTn id="112" dur="375" autoRev="1" fill="remove"/>
                                        <p:tgtEl>
                                          <p:spTgt spid="77"/>
                                        </p:tgtEl>
                                        <p:attrNameLst>
                                          <p:attrName>fill.type</p:attrName>
                                        </p:attrNameLst>
                                      </p:cBhvr>
                                      <p:to>
                                        <p:strVal val="solid"/>
                                      </p:to>
                                    </p:set>
                                    <p:set>
                                      <p:cBhvr>
                                        <p:cTn id="113" dur="375" autoRev="1" fill="remove"/>
                                        <p:tgtEl>
                                          <p:spTgt spid="77"/>
                                        </p:tgtEl>
                                        <p:attrNameLst>
                                          <p:attrName>fill.on</p:attrName>
                                        </p:attrNameLst>
                                      </p:cBhvr>
                                      <p:to>
                                        <p:strVal val="true"/>
                                      </p:to>
                                    </p:set>
                                  </p:childTnLst>
                                </p:cTn>
                              </p:par>
                              <p:par>
                                <p:cTn id="114" presetID="27" presetClass="emph" presetSubtype="0" fill="remove" grpId="1" nodeType="withEffect">
                                  <p:stCondLst>
                                    <p:cond delay="2500"/>
                                  </p:stCondLst>
                                  <p:childTnLst>
                                    <p:animClr clrSpc="rgb" dir="cw">
                                      <p:cBhvr override="childStyle">
                                        <p:cTn id="115" dur="375" autoRev="1" fill="remove"/>
                                        <p:tgtEl>
                                          <p:spTgt spid="79"/>
                                        </p:tgtEl>
                                        <p:attrNameLst>
                                          <p:attrName>style.color</p:attrName>
                                        </p:attrNameLst>
                                      </p:cBhvr>
                                      <p:to>
                                        <a:schemeClr val="bg1"/>
                                      </p:to>
                                    </p:animClr>
                                    <p:animClr clrSpc="rgb" dir="cw">
                                      <p:cBhvr>
                                        <p:cTn id="116" dur="375" autoRev="1" fill="remove"/>
                                        <p:tgtEl>
                                          <p:spTgt spid="79"/>
                                        </p:tgtEl>
                                        <p:attrNameLst>
                                          <p:attrName>fillcolor</p:attrName>
                                        </p:attrNameLst>
                                      </p:cBhvr>
                                      <p:to>
                                        <a:schemeClr val="bg1"/>
                                      </p:to>
                                    </p:animClr>
                                    <p:set>
                                      <p:cBhvr>
                                        <p:cTn id="117" dur="375" autoRev="1" fill="remove"/>
                                        <p:tgtEl>
                                          <p:spTgt spid="79"/>
                                        </p:tgtEl>
                                        <p:attrNameLst>
                                          <p:attrName>fill.type</p:attrName>
                                        </p:attrNameLst>
                                      </p:cBhvr>
                                      <p:to>
                                        <p:strVal val="solid"/>
                                      </p:to>
                                    </p:set>
                                    <p:set>
                                      <p:cBhvr>
                                        <p:cTn id="118" dur="375" autoRev="1" fill="remove"/>
                                        <p:tgtEl>
                                          <p:spTgt spid="79"/>
                                        </p:tgtEl>
                                        <p:attrNameLst>
                                          <p:attrName>fill.on</p:attrName>
                                        </p:attrNameLst>
                                      </p:cBhvr>
                                      <p:to>
                                        <p:strVal val="true"/>
                                      </p:to>
                                    </p:set>
                                  </p:childTnLst>
                                </p:cTn>
                              </p:par>
                              <p:par>
                                <p:cTn id="119" presetID="27" presetClass="emph" presetSubtype="0" fill="remove" grpId="1" nodeType="withEffect">
                                  <p:stCondLst>
                                    <p:cond delay="2250"/>
                                  </p:stCondLst>
                                  <p:childTnLst>
                                    <p:animClr clrSpc="rgb" dir="cw">
                                      <p:cBhvr override="childStyle">
                                        <p:cTn id="120" dur="375" autoRev="1" fill="remove"/>
                                        <p:tgtEl>
                                          <p:spTgt spid="78"/>
                                        </p:tgtEl>
                                        <p:attrNameLst>
                                          <p:attrName>style.color</p:attrName>
                                        </p:attrNameLst>
                                      </p:cBhvr>
                                      <p:to>
                                        <a:schemeClr val="bg1"/>
                                      </p:to>
                                    </p:animClr>
                                    <p:animClr clrSpc="rgb" dir="cw">
                                      <p:cBhvr>
                                        <p:cTn id="121" dur="375" autoRev="1" fill="remove"/>
                                        <p:tgtEl>
                                          <p:spTgt spid="78"/>
                                        </p:tgtEl>
                                        <p:attrNameLst>
                                          <p:attrName>fillcolor</p:attrName>
                                        </p:attrNameLst>
                                      </p:cBhvr>
                                      <p:to>
                                        <a:schemeClr val="bg1"/>
                                      </p:to>
                                    </p:animClr>
                                    <p:set>
                                      <p:cBhvr>
                                        <p:cTn id="122" dur="375" autoRev="1" fill="remove"/>
                                        <p:tgtEl>
                                          <p:spTgt spid="78"/>
                                        </p:tgtEl>
                                        <p:attrNameLst>
                                          <p:attrName>fill.type</p:attrName>
                                        </p:attrNameLst>
                                      </p:cBhvr>
                                      <p:to>
                                        <p:strVal val="solid"/>
                                      </p:to>
                                    </p:set>
                                    <p:set>
                                      <p:cBhvr>
                                        <p:cTn id="123" dur="375" autoRev="1" fill="remove"/>
                                        <p:tgtEl>
                                          <p:spTgt spid="78"/>
                                        </p:tgtEl>
                                        <p:attrNameLst>
                                          <p:attrName>fill.on</p:attrName>
                                        </p:attrNameLst>
                                      </p:cBhvr>
                                      <p:to>
                                        <p:strVal val="true"/>
                                      </p:to>
                                    </p:set>
                                  </p:childTnLst>
                                </p:cTn>
                              </p:par>
                              <p:par>
                                <p:cTn id="124" presetID="27" presetClass="emph" presetSubtype="0" fill="remove" grpId="1" nodeType="withEffect">
                                  <p:stCondLst>
                                    <p:cond delay="2750"/>
                                  </p:stCondLst>
                                  <p:childTnLst>
                                    <p:animClr clrSpc="rgb" dir="cw">
                                      <p:cBhvr override="childStyle">
                                        <p:cTn id="125" dur="375" autoRev="1" fill="remove"/>
                                        <p:tgtEl>
                                          <p:spTgt spid="81"/>
                                        </p:tgtEl>
                                        <p:attrNameLst>
                                          <p:attrName>style.color</p:attrName>
                                        </p:attrNameLst>
                                      </p:cBhvr>
                                      <p:to>
                                        <a:schemeClr val="bg1"/>
                                      </p:to>
                                    </p:animClr>
                                    <p:animClr clrSpc="rgb" dir="cw">
                                      <p:cBhvr>
                                        <p:cTn id="126" dur="375" autoRev="1" fill="remove"/>
                                        <p:tgtEl>
                                          <p:spTgt spid="81"/>
                                        </p:tgtEl>
                                        <p:attrNameLst>
                                          <p:attrName>fillcolor</p:attrName>
                                        </p:attrNameLst>
                                      </p:cBhvr>
                                      <p:to>
                                        <a:schemeClr val="bg1"/>
                                      </p:to>
                                    </p:animClr>
                                    <p:set>
                                      <p:cBhvr>
                                        <p:cTn id="127" dur="375" autoRev="1" fill="remove"/>
                                        <p:tgtEl>
                                          <p:spTgt spid="81"/>
                                        </p:tgtEl>
                                        <p:attrNameLst>
                                          <p:attrName>fill.type</p:attrName>
                                        </p:attrNameLst>
                                      </p:cBhvr>
                                      <p:to>
                                        <p:strVal val="solid"/>
                                      </p:to>
                                    </p:set>
                                    <p:set>
                                      <p:cBhvr>
                                        <p:cTn id="128" dur="375" autoRev="1" fill="remove"/>
                                        <p:tgtEl>
                                          <p:spTgt spid="81"/>
                                        </p:tgtEl>
                                        <p:attrNameLst>
                                          <p:attrName>fill.on</p:attrName>
                                        </p:attrNameLst>
                                      </p:cBhvr>
                                      <p:to>
                                        <p:strVal val="true"/>
                                      </p:to>
                                    </p:set>
                                  </p:childTnLst>
                                </p:cTn>
                              </p:par>
                              <p:par>
                                <p:cTn id="129" presetID="27" presetClass="emph" presetSubtype="0" fill="remove" grpId="1" nodeType="withEffect">
                                  <p:stCondLst>
                                    <p:cond delay="2500"/>
                                  </p:stCondLst>
                                  <p:childTnLst>
                                    <p:animClr clrSpc="rgb" dir="cw">
                                      <p:cBhvr override="childStyle">
                                        <p:cTn id="130" dur="375" autoRev="1" fill="remove"/>
                                        <p:tgtEl>
                                          <p:spTgt spid="84"/>
                                        </p:tgtEl>
                                        <p:attrNameLst>
                                          <p:attrName>style.color</p:attrName>
                                        </p:attrNameLst>
                                      </p:cBhvr>
                                      <p:to>
                                        <a:schemeClr val="bg1"/>
                                      </p:to>
                                    </p:animClr>
                                    <p:animClr clrSpc="rgb" dir="cw">
                                      <p:cBhvr>
                                        <p:cTn id="131" dur="375" autoRev="1" fill="remove"/>
                                        <p:tgtEl>
                                          <p:spTgt spid="84"/>
                                        </p:tgtEl>
                                        <p:attrNameLst>
                                          <p:attrName>fillcolor</p:attrName>
                                        </p:attrNameLst>
                                      </p:cBhvr>
                                      <p:to>
                                        <a:schemeClr val="bg1"/>
                                      </p:to>
                                    </p:animClr>
                                    <p:set>
                                      <p:cBhvr>
                                        <p:cTn id="132" dur="375" autoRev="1" fill="remove"/>
                                        <p:tgtEl>
                                          <p:spTgt spid="84"/>
                                        </p:tgtEl>
                                        <p:attrNameLst>
                                          <p:attrName>fill.type</p:attrName>
                                        </p:attrNameLst>
                                      </p:cBhvr>
                                      <p:to>
                                        <p:strVal val="solid"/>
                                      </p:to>
                                    </p:set>
                                    <p:set>
                                      <p:cBhvr>
                                        <p:cTn id="133" dur="375" autoRev="1" fill="remove"/>
                                        <p:tgtEl>
                                          <p:spTgt spid="8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29" grpId="0" animBg="1"/>
      <p:bldP spid="32" grpId="0"/>
      <p:bldP spid="33" grpId="0"/>
      <p:bldP spid="74" grpId="0" animBg="1"/>
      <p:bldP spid="76" grpId="0" animBg="1"/>
      <p:bldP spid="77" grpId="0" animBg="1"/>
      <p:bldP spid="77" grpId="1" animBg="1"/>
      <p:bldP spid="78" grpId="0" animBg="1"/>
      <p:bldP spid="78" grpId="1" animBg="1"/>
      <p:bldP spid="79" grpId="0" animBg="1"/>
      <p:bldP spid="79" grpId="1" animBg="1"/>
      <p:bldP spid="80" grpId="0" animBg="1"/>
      <p:bldP spid="81" grpId="0" animBg="1"/>
      <p:bldP spid="81" grpId="1" animBg="1"/>
      <p:bldP spid="82" grpId="0" animBg="1"/>
      <p:bldP spid="84" grpId="0" animBg="1"/>
      <p:bldP spid="84" grpId="1" animBg="1"/>
      <p:bldP spid="85" grpId="0" animBg="1"/>
      <p:bldP spid="8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矩形 2"/>
          <p:cNvSpPr/>
          <p:nvPr/>
        </p:nvSpPr>
        <p:spPr>
          <a:xfrm>
            <a:off x="2445461" y="1166642"/>
            <a:ext cx="5851014" cy="918683"/>
          </a:xfrm>
          <a:prstGeom prst="rect">
            <a:avLst/>
          </a:prstGeom>
          <a:solidFill>
            <a:schemeClr val="bg1">
              <a:lumMod val="95000"/>
            </a:schemeClr>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zh-CN" altLang="en-US" sz="1350"/>
          </a:p>
        </p:txBody>
      </p:sp>
      <p:sp>
        <p:nvSpPr>
          <p:cNvPr id="4" name="矩形 3"/>
          <p:cNvSpPr/>
          <p:nvPr/>
        </p:nvSpPr>
        <p:spPr>
          <a:xfrm>
            <a:off x="3069429" y="1006392"/>
            <a:ext cx="3515183" cy="347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zh-CN" altLang="en-US" sz="1350">
                <a:latin typeface="微软雅黑" panose="020B0503020204020204" pitchFamily="34" charset="-122"/>
                <a:ea typeface="微软雅黑" panose="020B0503020204020204" pitchFamily="34" charset="-122"/>
              </a:rPr>
              <a:t>点击添加标题</a:t>
            </a:r>
          </a:p>
        </p:txBody>
      </p:sp>
      <p:sp>
        <p:nvSpPr>
          <p:cNvPr id="5" name="六边形 4"/>
          <p:cNvSpPr/>
          <p:nvPr/>
        </p:nvSpPr>
        <p:spPr>
          <a:xfrm>
            <a:off x="580931" y="2356151"/>
            <a:ext cx="1190447" cy="1025817"/>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zh-CN" altLang="en-US" sz="2400" dirty="0">
                <a:latin typeface="微软雅黑" panose="020B0503020204020204" pitchFamily="34" charset="-122"/>
                <a:ea typeface="微软雅黑" panose="020B0503020204020204" pitchFamily="34" charset="-122"/>
              </a:rPr>
              <a:t>工作进度</a:t>
            </a:r>
          </a:p>
        </p:txBody>
      </p:sp>
      <p:cxnSp>
        <p:nvCxnSpPr>
          <p:cNvPr id="6" name="直接箭头连接符 5"/>
          <p:cNvCxnSpPr>
            <a:stCxn id="5" idx="5"/>
            <a:endCxn id="3" idx="1"/>
          </p:cNvCxnSpPr>
          <p:nvPr/>
        </p:nvCxnSpPr>
        <p:spPr>
          <a:xfrm flipV="1">
            <a:off x="1514923" y="1625984"/>
            <a:ext cx="930537" cy="730167"/>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a:stCxn id="5" idx="0"/>
            <a:endCxn id="11" idx="1"/>
          </p:cNvCxnSpPr>
          <p:nvPr/>
        </p:nvCxnSpPr>
        <p:spPr>
          <a:xfrm flipV="1">
            <a:off x="1771378" y="2867475"/>
            <a:ext cx="674083" cy="1585"/>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a:stCxn id="5" idx="1"/>
            <a:endCxn id="14" idx="1"/>
          </p:cNvCxnSpPr>
          <p:nvPr/>
        </p:nvCxnSpPr>
        <p:spPr>
          <a:xfrm>
            <a:off x="1514923" y="3381968"/>
            <a:ext cx="930537" cy="726998"/>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607499" y="1384324"/>
            <a:ext cx="5473064" cy="548984"/>
          </a:xfrm>
          <a:prstGeom prst="rect">
            <a:avLst/>
          </a:prstGeom>
          <a:noFill/>
        </p:spPr>
        <p:txBody>
          <a:bodyPr wrap="square" lIns="68568" tIns="34284" rIns="68568" bIns="34284" rtlCol="0">
            <a:spAutoFit/>
          </a:bodyPr>
          <a:lstStyle/>
          <a:p>
            <a:pPr>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a:t>
            </a:r>
          </a:p>
        </p:txBody>
      </p:sp>
      <p:sp>
        <p:nvSpPr>
          <p:cNvPr id="11" name="矩形 10"/>
          <p:cNvSpPr/>
          <p:nvPr/>
        </p:nvSpPr>
        <p:spPr>
          <a:xfrm>
            <a:off x="2445461" y="2408133"/>
            <a:ext cx="5851014" cy="918683"/>
          </a:xfrm>
          <a:prstGeom prst="rect">
            <a:avLst/>
          </a:prstGeom>
          <a:solidFill>
            <a:schemeClr val="bg1">
              <a:lumMod val="95000"/>
            </a:schemeClr>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zh-CN" altLang="en-US" sz="1350"/>
          </a:p>
        </p:txBody>
      </p:sp>
      <p:sp>
        <p:nvSpPr>
          <p:cNvPr id="12" name="矩形 11"/>
          <p:cNvSpPr/>
          <p:nvPr/>
        </p:nvSpPr>
        <p:spPr>
          <a:xfrm>
            <a:off x="3069429" y="2247883"/>
            <a:ext cx="3515183" cy="347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zh-CN" altLang="en-US" sz="1350">
                <a:latin typeface="微软雅黑" panose="020B0503020204020204" pitchFamily="34" charset="-122"/>
                <a:ea typeface="微软雅黑" panose="020B0503020204020204" pitchFamily="34" charset="-122"/>
              </a:rPr>
              <a:t>点击添加标题</a:t>
            </a:r>
          </a:p>
        </p:txBody>
      </p:sp>
      <p:sp>
        <p:nvSpPr>
          <p:cNvPr id="13" name="TextBox 12"/>
          <p:cNvSpPr txBox="1"/>
          <p:nvPr/>
        </p:nvSpPr>
        <p:spPr>
          <a:xfrm>
            <a:off x="2607499" y="2625815"/>
            <a:ext cx="5473064" cy="548984"/>
          </a:xfrm>
          <a:prstGeom prst="rect">
            <a:avLst/>
          </a:prstGeom>
          <a:noFill/>
        </p:spPr>
        <p:txBody>
          <a:bodyPr wrap="square" lIns="68568" tIns="34284" rIns="68568" bIns="34284" rtlCol="0">
            <a:spAutoFit/>
          </a:bodyPr>
          <a:lstStyle/>
          <a:p>
            <a:pPr>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a:t>
            </a:r>
          </a:p>
        </p:txBody>
      </p:sp>
      <p:sp>
        <p:nvSpPr>
          <p:cNvPr id="14" name="矩形 13"/>
          <p:cNvSpPr/>
          <p:nvPr/>
        </p:nvSpPr>
        <p:spPr>
          <a:xfrm>
            <a:off x="2445461" y="3649625"/>
            <a:ext cx="5851014" cy="918683"/>
          </a:xfrm>
          <a:prstGeom prst="rect">
            <a:avLst/>
          </a:prstGeom>
          <a:solidFill>
            <a:schemeClr val="bg1">
              <a:lumMod val="95000"/>
            </a:schemeClr>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zh-CN" altLang="en-US" sz="1350"/>
          </a:p>
        </p:txBody>
      </p:sp>
      <p:sp>
        <p:nvSpPr>
          <p:cNvPr id="15" name="矩形 14"/>
          <p:cNvSpPr/>
          <p:nvPr/>
        </p:nvSpPr>
        <p:spPr>
          <a:xfrm>
            <a:off x="3069429" y="3489374"/>
            <a:ext cx="3515183" cy="347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zh-CN" altLang="en-US" sz="1350">
                <a:latin typeface="微软雅黑" panose="020B0503020204020204" pitchFamily="34" charset="-122"/>
                <a:ea typeface="微软雅黑" panose="020B0503020204020204" pitchFamily="34" charset="-122"/>
              </a:rPr>
              <a:t>点击添加标题</a:t>
            </a:r>
          </a:p>
        </p:txBody>
      </p:sp>
      <p:sp>
        <p:nvSpPr>
          <p:cNvPr id="16" name="TextBox 15"/>
          <p:cNvSpPr txBox="1"/>
          <p:nvPr/>
        </p:nvSpPr>
        <p:spPr>
          <a:xfrm>
            <a:off x="2607499" y="3867307"/>
            <a:ext cx="5473064" cy="548984"/>
          </a:xfrm>
          <a:prstGeom prst="rect">
            <a:avLst/>
          </a:prstGeom>
          <a:noFill/>
        </p:spPr>
        <p:txBody>
          <a:bodyPr wrap="square" lIns="68568" tIns="34284" rIns="68568" bIns="34284" rtlCol="0">
            <a:spAutoFit/>
          </a:bodyPr>
          <a:lstStyle/>
          <a:p>
            <a:pPr>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a:t>
            </a:r>
          </a:p>
        </p:txBody>
      </p:sp>
      <p:sp>
        <p:nvSpPr>
          <p:cNvPr id="17" name="文本框 2"/>
          <p:cNvSpPr txBox="1"/>
          <p:nvPr/>
        </p:nvSpPr>
        <p:spPr>
          <a:xfrm>
            <a:off x="1279349"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p:transition spd="slow" advClick="0" advTm="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7"/>
                                            </p:tgtEl>
                                            <p:attrNameLst>
                                              <p:attrName>ppt_y</p:attrName>
                                            </p:attrNameLst>
                                          </p:cBhvr>
                                          <p:tavLst>
                                            <p:tav tm="0">
                                              <p:val>
                                                <p:strVal val="#ppt_y"/>
                                              </p:val>
                                            </p:tav>
                                            <p:tav tm="100000">
                                              <p:val>
                                                <p:strVal val="#ppt_y"/>
                                              </p:val>
                                            </p:tav>
                                          </p:tavLst>
                                        </p:anim>
                                        <p:anim calcmode="lin" valueType="num">
                                          <p:cBhvr>
                                            <p:cTn id="9"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7"/>
                                            </p:tgtEl>
                                          </p:cBhvr>
                                        </p:animEffect>
                                      </p:childTnLst>
                                    </p:cTn>
                                  </p:par>
                                </p:childTnLst>
                              </p:cTn>
                            </p:par>
                            <p:par>
                              <p:cTn id="12" fill="hold">
                                <p:stCondLst>
                                  <p:cond delay="850"/>
                                </p:stCondLst>
                                <p:childTnLst>
                                  <p:par>
                                    <p:cTn id="13" presetID="14" presetClass="entr" presetSubtype="1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par>
                              <p:cTn id="16" fill="hold">
                                <p:stCondLst>
                                  <p:cond delay="1350"/>
                                </p:stCondLst>
                                <p:childTnLst>
                                  <p:par>
                                    <p:cTn id="17" presetID="22" presetClass="entr" presetSubtype="8"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par>
                                    <p:cTn id="20" presetID="22" presetClass="entr" presetSubtype="8"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par>
                                    <p:cTn id="23" presetID="22" presetClass="entr" presetSubtype="8"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par>
                              <p:cTn id="26" fill="hold">
                                <p:stCondLst>
                                  <p:cond delay="1850"/>
                                </p:stCondLst>
                                <p:childTnLst>
                                  <p:par>
                                    <p:cTn id="27" presetID="16" presetClass="entr" presetSubtype="37"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arn(outVertical)">
                                          <p:cBhvr>
                                            <p:cTn id="29" dur="500"/>
                                            <p:tgtEl>
                                              <p:spTgt spid="4"/>
                                            </p:tgtEl>
                                          </p:cBhvr>
                                        </p:animEffect>
                                      </p:childTnLst>
                                    </p:cTn>
                                  </p:par>
                                </p:childTnLst>
                              </p:cTn>
                            </p:par>
                            <p:par>
                              <p:cTn id="30" fill="hold">
                                <p:stCondLst>
                                  <p:cond delay="2350"/>
                                </p:stCondLst>
                                <p:childTnLst>
                                  <p:par>
                                    <p:cTn id="31" presetID="2" presetClass="entr" presetSubtype="1" fill="hold" grpId="0" nodeType="afterEffect" p14:presetBounceEnd="50000">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14:bounceEnd="50000">
                                          <p:cBhvr additive="base">
                                            <p:cTn id="33" dur="500" fill="hold"/>
                                            <p:tgtEl>
                                              <p:spTgt spid="3"/>
                                            </p:tgtEl>
                                            <p:attrNameLst>
                                              <p:attrName>ppt_x</p:attrName>
                                            </p:attrNameLst>
                                          </p:cBhvr>
                                          <p:tavLst>
                                            <p:tav tm="0">
                                              <p:val>
                                                <p:strVal val="#ppt_x"/>
                                              </p:val>
                                            </p:tav>
                                            <p:tav tm="100000">
                                              <p:val>
                                                <p:strVal val="#ppt_x"/>
                                              </p:val>
                                            </p:tav>
                                          </p:tavLst>
                                        </p:anim>
                                        <p:anim calcmode="lin" valueType="num" p14:bounceEnd="50000">
                                          <p:cBhvr additive="base">
                                            <p:cTn id="34" dur="500" fill="hold"/>
                                            <p:tgtEl>
                                              <p:spTgt spid="3"/>
                                            </p:tgtEl>
                                            <p:attrNameLst>
                                              <p:attrName>ppt_y</p:attrName>
                                            </p:attrNameLst>
                                          </p:cBhvr>
                                          <p:tavLst>
                                            <p:tav tm="0">
                                              <p:val>
                                                <p:strVal val="0-#ppt_h/2"/>
                                              </p:val>
                                            </p:tav>
                                            <p:tav tm="100000">
                                              <p:val>
                                                <p:strVal val="#ppt_y"/>
                                              </p:val>
                                            </p:tav>
                                          </p:tavLst>
                                        </p:anim>
                                      </p:childTnLst>
                                    </p:cTn>
                                  </p:par>
                                </p:childTnLst>
                              </p:cTn>
                            </p:par>
                            <p:par>
                              <p:cTn id="35" fill="hold">
                                <p:stCondLst>
                                  <p:cond delay="285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10"/>
                                            </p:tgtEl>
                                            <p:attrNameLst>
                                              <p:attrName>style.visibility</p:attrName>
                                            </p:attrNameLst>
                                          </p:cBhvr>
                                          <p:to>
                                            <p:strVal val="visible"/>
                                          </p:to>
                                        </p:set>
                                        <p:animEffect transition="in" filter="wipe(left)">
                                          <p:cBhvr>
                                            <p:cTn id="38" dur="100"/>
                                            <p:tgtEl>
                                              <p:spTgt spid="10"/>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10"/>
                                            </p:tgtEl>
                                          </p:cBhvr>
                                          <p:to x="80000" y="100000"/>
                                        </p:animScale>
                                        <p:anim by="(#ppt_w*0.10)" calcmode="lin" valueType="num">
                                          <p:cBhvr>
                                            <p:cTn id="41" dur="50" autoRev="1" fill="hold">
                                              <p:stCondLst>
                                                <p:cond delay="0"/>
                                              </p:stCondLst>
                                            </p:cTn>
                                            <p:tgtEl>
                                              <p:spTgt spid="10"/>
                                            </p:tgtEl>
                                            <p:attrNameLst>
                                              <p:attrName>ppt_x</p:attrName>
                                            </p:attrNameLst>
                                          </p:cBhvr>
                                        </p:anim>
                                        <p:anim by="(-#ppt_w*0.10)" calcmode="lin" valueType="num">
                                          <p:cBhvr>
                                            <p:cTn id="42" dur="50" autoRev="1" fill="hold">
                                              <p:stCondLst>
                                                <p:cond delay="0"/>
                                              </p:stCondLst>
                                            </p:cTn>
                                            <p:tgtEl>
                                              <p:spTgt spid="10"/>
                                            </p:tgtEl>
                                            <p:attrNameLst>
                                              <p:attrName>ppt_y</p:attrName>
                                            </p:attrNameLst>
                                          </p:cBhvr>
                                        </p:anim>
                                        <p:animRot by="-480000">
                                          <p:cBhvr>
                                            <p:cTn id="43" dur="50" autoRev="1" fill="hold">
                                              <p:stCondLst>
                                                <p:cond delay="0"/>
                                              </p:stCondLst>
                                            </p:cTn>
                                            <p:tgtEl>
                                              <p:spTgt spid="10"/>
                                            </p:tgtEl>
                                            <p:attrNameLst>
                                              <p:attrName>r</p:attrName>
                                            </p:attrNameLst>
                                          </p:cBhvr>
                                        </p:animRot>
                                      </p:childTnLst>
                                    </p:cTn>
                                  </p:par>
                                </p:childTnLst>
                              </p:cTn>
                            </p:par>
                            <p:par>
                              <p:cTn id="44" fill="hold">
                                <p:stCondLst>
                                  <p:cond delay="4990"/>
                                </p:stCondLst>
                                <p:childTnLst>
                                  <p:par>
                                    <p:cTn id="45" presetID="16" presetClass="entr" presetSubtype="37"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arn(outVertical)">
                                          <p:cBhvr>
                                            <p:cTn id="47" dur="500"/>
                                            <p:tgtEl>
                                              <p:spTgt spid="12"/>
                                            </p:tgtEl>
                                          </p:cBhvr>
                                        </p:animEffect>
                                      </p:childTnLst>
                                    </p:cTn>
                                  </p:par>
                                </p:childTnLst>
                              </p:cTn>
                            </p:par>
                            <p:par>
                              <p:cTn id="48" fill="hold">
                                <p:stCondLst>
                                  <p:cond delay="5490"/>
                                </p:stCondLst>
                                <p:childTnLst>
                                  <p:par>
                                    <p:cTn id="49" presetID="2" presetClass="entr" presetSubtype="1" fill="hold" grpId="0" nodeType="afterEffect" p14:presetBounceEnd="50000">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14:bounceEnd="50000">
                                          <p:cBhvr additive="base">
                                            <p:cTn id="51" dur="500" fill="hold"/>
                                            <p:tgtEl>
                                              <p:spTgt spid="11"/>
                                            </p:tgtEl>
                                            <p:attrNameLst>
                                              <p:attrName>ppt_x</p:attrName>
                                            </p:attrNameLst>
                                          </p:cBhvr>
                                          <p:tavLst>
                                            <p:tav tm="0">
                                              <p:val>
                                                <p:strVal val="#ppt_x"/>
                                              </p:val>
                                            </p:tav>
                                            <p:tav tm="100000">
                                              <p:val>
                                                <p:strVal val="#ppt_x"/>
                                              </p:val>
                                            </p:tav>
                                          </p:tavLst>
                                        </p:anim>
                                        <p:anim calcmode="lin" valueType="num" p14:bounceEnd="50000">
                                          <p:cBhvr additive="base">
                                            <p:cTn id="52" dur="500" fill="hold"/>
                                            <p:tgtEl>
                                              <p:spTgt spid="11"/>
                                            </p:tgtEl>
                                            <p:attrNameLst>
                                              <p:attrName>ppt_y</p:attrName>
                                            </p:attrNameLst>
                                          </p:cBhvr>
                                          <p:tavLst>
                                            <p:tav tm="0">
                                              <p:val>
                                                <p:strVal val="0-#ppt_h/2"/>
                                              </p:val>
                                            </p:tav>
                                            <p:tav tm="100000">
                                              <p:val>
                                                <p:strVal val="#ppt_y"/>
                                              </p:val>
                                            </p:tav>
                                          </p:tavLst>
                                        </p:anim>
                                      </p:childTnLst>
                                    </p:cTn>
                                  </p:par>
                                </p:childTnLst>
                              </p:cTn>
                            </p:par>
                            <p:par>
                              <p:cTn id="53" fill="hold">
                                <p:stCondLst>
                                  <p:cond delay="5990"/>
                                </p:stCondLst>
                                <p:childTnLst>
                                  <p:par>
                                    <p:cTn id="54" presetID="22" presetClass="entr" presetSubtype="8" fill="hold" grpId="0" nodeType="afterEffect">
                                      <p:stCondLst>
                                        <p:cond delay="0"/>
                                      </p:stCondLst>
                                      <p:iterate type="lt">
                                        <p:tmPct val="30000"/>
                                      </p:iterate>
                                      <p:childTnLst>
                                        <p:set>
                                          <p:cBhvr>
                                            <p:cTn id="55" dur="1" fill="hold">
                                              <p:stCondLst>
                                                <p:cond delay="0"/>
                                              </p:stCondLst>
                                            </p:cTn>
                                            <p:tgtEl>
                                              <p:spTgt spid="13"/>
                                            </p:tgtEl>
                                            <p:attrNameLst>
                                              <p:attrName>style.visibility</p:attrName>
                                            </p:attrNameLst>
                                          </p:cBhvr>
                                          <p:to>
                                            <p:strVal val="visible"/>
                                          </p:to>
                                        </p:set>
                                        <p:animEffect transition="in" filter="wipe(left)">
                                          <p:cBhvr>
                                            <p:cTn id="56" dur="100"/>
                                            <p:tgtEl>
                                              <p:spTgt spid="13"/>
                                            </p:tgtEl>
                                          </p:cBhvr>
                                        </p:animEffect>
                                      </p:childTnLst>
                                    </p:cTn>
                                  </p:par>
                                  <p:par>
                                    <p:cTn id="57" presetID="36" presetClass="emph" presetSubtype="0" fill="hold" grpId="1" nodeType="withEffect">
                                      <p:stCondLst>
                                        <p:cond delay="0"/>
                                      </p:stCondLst>
                                      <p:iterate type="lt">
                                        <p:tmPct val="30000"/>
                                      </p:iterate>
                                      <p:childTnLst>
                                        <p:animScale>
                                          <p:cBhvr>
                                            <p:cTn id="58" dur="50" autoRev="1" fill="hold">
                                              <p:stCondLst>
                                                <p:cond delay="0"/>
                                              </p:stCondLst>
                                            </p:cTn>
                                            <p:tgtEl>
                                              <p:spTgt spid="13"/>
                                            </p:tgtEl>
                                          </p:cBhvr>
                                          <p:to x="80000" y="100000"/>
                                        </p:animScale>
                                        <p:anim by="(#ppt_w*0.10)" calcmode="lin" valueType="num">
                                          <p:cBhvr>
                                            <p:cTn id="59" dur="50" autoRev="1" fill="hold">
                                              <p:stCondLst>
                                                <p:cond delay="0"/>
                                              </p:stCondLst>
                                            </p:cTn>
                                            <p:tgtEl>
                                              <p:spTgt spid="13"/>
                                            </p:tgtEl>
                                            <p:attrNameLst>
                                              <p:attrName>ppt_x</p:attrName>
                                            </p:attrNameLst>
                                          </p:cBhvr>
                                        </p:anim>
                                        <p:anim by="(-#ppt_w*0.10)" calcmode="lin" valueType="num">
                                          <p:cBhvr>
                                            <p:cTn id="60" dur="50" autoRev="1" fill="hold">
                                              <p:stCondLst>
                                                <p:cond delay="0"/>
                                              </p:stCondLst>
                                            </p:cTn>
                                            <p:tgtEl>
                                              <p:spTgt spid="13"/>
                                            </p:tgtEl>
                                            <p:attrNameLst>
                                              <p:attrName>ppt_y</p:attrName>
                                            </p:attrNameLst>
                                          </p:cBhvr>
                                        </p:anim>
                                        <p:animRot by="-480000">
                                          <p:cBhvr>
                                            <p:cTn id="61" dur="50" autoRev="1" fill="hold">
                                              <p:stCondLst>
                                                <p:cond delay="0"/>
                                              </p:stCondLst>
                                            </p:cTn>
                                            <p:tgtEl>
                                              <p:spTgt spid="13"/>
                                            </p:tgtEl>
                                            <p:attrNameLst>
                                              <p:attrName>r</p:attrName>
                                            </p:attrNameLst>
                                          </p:cBhvr>
                                        </p:animRot>
                                      </p:childTnLst>
                                    </p:cTn>
                                  </p:par>
                                </p:childTnLst>
                              </p:cTn>
                            </p:par>
                            <p:par>
                              <p:cTn id="62" fill="hold">
                                <p:stCondLst>
                                  <p:cond delay="8130"/>
                                </p:stCondLst>
                                <p:childTnLst>
                                  <p:par>
                                    <p:cTn id="63" presetID="16" presetClass="entr" presetSubtype="37" fill="hold" grpId="0" nodeType="after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barn(outVertical)">
                                          <p:cBhvr>
                                            <p:cTn id="65" dur="500"/>
                                            <p:tgtEl>
                                              <p:spTgt spid="15"/>
                                            </p:tgtEl>
                                          </p:cBhvr>
                                        </p:animEffect>
                                      </p:childTnLst>
                                    </p:cTn>
                                  </p:par>
                                </p:childTnLst>
                              </p:cTn>
                            </p:par>
                            <p:par>
                              <p:cTn id="66" fill="hold">
                                <p:stCondLst>
                                  <p:cond delay="8630"/>
                                </p:stCondLst>
                                <p:childTnLst>
                                  <p:par>
                                    <p:cTn id="67" presetID="2" presetClass="entr" presetSubtype="1" fill="hold" grpId="0" nodeType="afterEffect" p14:presetBounceEnd="50000">
                                      <p:stCondLst>
                                        <p:cond delay="0"/>
                                      </p:stCondLst>
                                      <p:childTnLst>
                                        <p:set>
                                          <p:cBhvr>
                                            <p:cTn id="68" dur="1" fill="hold">
                                              <p:stCondLst>
                                                <p:cond delay="0"/>
                                              </p:stCondLst>
                                            </p:cTn>
                                            <p:tgtEl>
                                              <p:spTgt spid="14"/>
                                            </p:tgtEl>
                                            <p:attrNameLst>
                                              <p:attrName>style.visibility</p:attrName>
                                            </p:attrNameLst>
                                          </p:cBhvr>
                                          <p:to>
                                            <p:strVal val="visible"/>
                                          </p:to>
                                        </p:set>
                                        <p:anim calcmode="lin" valueType="num" p14:bounceEnd="50000">
                                          <p:cBhvr additive="base">
                                            <p:cTn id="69" dur="500" fill="hold"/>
                                            <p:tgtEl>
                                              <p:spTgt spid="14"/>
                                            </p:tgtEl>
                                            <p:attrNameLst>
                                              <p:attrName>ppt_x</p:attrName>
                                            </p:attrNameLst>
                                          </p:cBhvr>
                                          <p:tavLst>
                                            <p:tav tm="0">
                                              <p:val>
                                                <p:strVal val="#ppt_x"/>
                                              </p:val>
                                            </p:tav>
                                            <p:tav tm="100000">
                                              <p:val>
                                                <p:strVal val="#ppt_x"/>
                                              </p:val>
                                            </p:tav>
                                          </p:tavLst>
                                        </p:anim>
                                        <p:anim calcmode="lin" valueType="num" p14:bounceEnd="50000">
                                          <p:cBhvr additive="base">
                                            <p:cTn id="70" dur="500" fill="hold"/>
                                            <p:tgtEl>
                                              <p:spTgt spid="14"/>
                                            </p:tgtEl>
                                            <p:attrNameLst>
                                              <p:attrName>ppt_y</p:attrName>
                                            </p:attrNameLst>
                                          </p:cBhvr>
                                          <p:tavLst>
                                            <p:tav tm="0">
                                              <p:val>
                                                <p:strVal val="0-#ppt_h/2"/>
                                              </p:val>
                                            </p:tav>
                                            <p:tav tm="100000">
                                              <p:val>
                                                <p:strVal val="#ppt_y"/>
                                              </p:val>
                                            </p:tav>
                                          </p:tavLst>
                                        </p:anim>
                                      </p:childTnLst>
                                    </p:cTn>
                                  </p:par>
                                </p:childTnLst>
                              </p:cTn>
                            </p:par>
                            <p:par>
                              <p:cTn id="71" fill="hold">
                                <p:stCondLst>
                                  <p:cond delay="9130"/>
                                </p:stCondLst>
                                <p:childTnLst>
                                  <p:par>
                                    <p:cTn id="72" presetID="22" presetClass="entr" presetSubtype="8" fill="hold" grpId="0" nodeType="afterEffect">
                                      <p:stCondLst>
                                        <p:cond delay="0"/>
                                      </p:stCondLst>
                                      <p:iterate type="lt">
                                        <p:tmPct val="30000"/>
                                      </p:iterate>
                                      <p:childTnLst>
                                        <p:set>
                                          <p:cBhvr>
                                            <p:cTn id="73" dur="1" fill="hold">
                                              <p:stCondLst>
                                                <p:cond delay="0"/>
                                              </p:stCondLst>
                                            </p:cTn>
                                            <p:tgtEl>
                                              <p:spTgt spid="16"/>
                                            </p:tgtEl>
                                            <p:attrNameLst>
                                              <p:attrName>style.visibility</p:attrName>
                                            </p:attrNameLst>
                                          </p:cBhvr>
                                          <p:to>
                                            <p:strVal val="visible"/>
                                          </p:to>
                                        </p:set>
                                        <p:animEffect transition="in" filter="wipe(left)">
                                          <p:cBhvr>
                                            <p:cTn id="74" dur="100"/>
                                            <p:tgtEl>
                                              <p:spTgt spid="16"/>
                                            </p:tgtEl>
                                          </p:cBhvr>
                                        </p:animEffect>
                                      </p:childTnLst>
                                    </p:cTn>
                                  </p:par>
                                  <p:par>
                                    <p:cTn id="75" presetID="36" presetClass="emph" presetSubtype="0" fill="hold" grpId="1" nodeType="withEffect">
                                      <p:stCondLst>
                                        <p:cond delay="0"/>
                                      </p:stCondLst>
                                      <p:iterate type="lt">
                                        <p:tmPct val="30000"/>
                                      </p:iterate>
                                      <p:childTnLst>
                                        <p:animScale>
                                          <p:cBhvr>
                                            <p:cTn id="76" dur="50" autoRev="1" fill="hold">
                                              <p:stCondLst>
                                                <p:cond delay="0"/>
                                              </p:stCondLst>
                                            </p:cTn>
                                            <p:tgtEl>
                                              <p:spTgt spid="16"/>
                                            </p:tgtEl>
                                          </p:cBhvr>
                                          <p:to x="80000" y="100000"/>
                                        </p:animScale>
                                        <p:anim by="(#ppt_w*0.10)" calcmode="lin" valueType="num">
                                          <p:cBhvr>
                                            <p:cTn id="77" dur="50" autoRev="1" fill="hold">
                                              <p:stCondLst>
                                                <p:cond delay="0"/>
                                              </p:stCondLst>
                                            </p:cTn>
                                            <p:tgtEl>
                                              <p:spTgt spid="16"/>
                                            </p:tgtEl>
                                            <p:attrNameLst>
                                              <p:attrName>ppt_x</p:attrName>
                                            </p:attrNameLst>
                                          </p:cBhvr>
                                        </p:anim>
                                        <p:anim by="(-#ppt_w*0.10)" calcmode="lin" valueType="num">
                                          <p:cBhvr>
                                            <p:cTn id="78" dur="50" autoRev="1" fill="hold">
                                              <p:stCondLst>
                                                <p:cond delay="0"/>
                                              </p:stCondLst>
                                            </p:cTn>
                                            <p:tgtEl>
                                              <p:spTgt spid="16"/>
                                            </p:tgtEl>
                                            <p:attrNameLst>
                                              <p:attrName>ppt_y</p:attrName>
                                            </p:attrNameLst>
                                          </p:cBhvr>
                                        </p:anim>
                                        <p:animRot by="-480000">
                                          <p:cBhvr>
                                            <p:cTn id="79" dur="50" autoRev="1" fill="hold">
                                              <p:stCondLst>
                                                <p:cond delay="0"/>
                                              </p:stCondLst>
                                            </p:cTn>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0" grpId="0"/>
          <p:bldP spid="10" grpId="1"/>
          <p:bldP spid="11" grpId="0" animBg="1"/>
          <p:bldP spid="12" grpId="0" animBg="1"/>
          <p:bldP spid="13" grpId="0"/>
          <p:bldP spid="13" grpId="1"/>
          <p:bldP spid="14" grpId="0" animBg="1"/>
          <p:bldP spid="15" grpId="0" animBg="1"/>
          <p:bldP spid="16" grpId="0"/>
          <p:bldP spid="16" grpId="1"/>
          <p:bldP spid="1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7"/>
                                            </p:tgtEl>
                                            <p:attrNameLst>
                                              <p:attrName>ppt_y</p:attrName>
                                            </p:attrNameLst>
                                          </p:cBhvr>
                                          <p:tavLst>
                                            <p:tav tm="0">
                                              <p:val>
                                                <p:strVal val="#ppt_y"/>
                                              </p:val>
                                            </p:tav>
                                            <p:tav tm="100000">
                                              <p:val>
                                                <p:strVal val="#ppt_y"/>
                                              </p:val>
                                            </p:tav>
                                          </p:tavLst>
                                        </p:anim>
                                        <p:anim calcmode="lin" valueType="num">
                                          <p:cBhvr>
                                            <p:cTn id="9"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7"/>
                                            </p:tgtEl>
                                          </p:cBhvr>
                                        </p:animEffect>
                                      </p:childTnLst>
                                    </p:cTn>
                                  </p:par>
                                </p:childTnLst>
                              </p:cTn>
                            </p:par>
                            <p:par>
                              <p:cTn id="12" fill="hold">
                                <p:stCondLst>
                                  <p:cond delay="850"/>
                                </p:stCondLst>
                                <p:childTnLst>
                                  <p:par>
                                    <p:cTn id="13" presetID="14" presetClass="entr" presetSubtype="1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par>
                              <p:cTn id="16" fill="hold">
                                <p:stCondLst>
                                  <p:cond delay="1350"/>
                                </p:stCondLst>
                                <p:childTnLst>
                                  <p:par>
                                    <p:cTn id="17" presetID="22" presetClass="entr" presetSubtype="8"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par>
                                    <p:cTn id="20" presetID="22" presetClass="entr" presetSubtype="8"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par>
                                    <p:cTn id="23" presetID="22" presetClass="entr" presetSubtype="8"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par>
                              <p:cTn id="26" fill="hold">
                                <p:stCondLst>
                                  <p:cond delay="1850"/>
                                </p:stCondLst>
                                <p:childTnLst>
                                  <p:par>
                                    <p:cTn id="27" presetID="16" presetClass="entr" presetSubtype="37"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arn(outVertical)">
                                          <p:cBhvr>
                                            <p:cTn id="29" dur="500"/>
                                            <p:tgtEl>
                                              <p:spTgt spid="4"/>
                                            </p:tgtEl>
                                          </p:cBhvr>
                                        </p:animEffect>
                                      </p:childTnLst>
                                    </p:cTn>
                                  </p:par>
                                </p:childTnLst>
                              </p:cTn>
                            </p:par>
                            <p:par>
                              <p:cTn id="30" fill="hold">
                                <p:stCondLst>
                                  <p:cond delay="2350"/>
                                </p:stCondLst>
                                <p:childTnLst>
                                  <p:par>
                                    <p:cTn id="31" presetID="2" presetClass="entr" presetSubtype="1"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0-#ppt_h/2"/>
                                              </p:val>
                                            </p:tav>
                                            <p:tav tm="100000">
                                              <p:val>
                                                <p:strVal val="#ppt_y"/>
                                              </p:val>
                                            </p:tav>
                                          </p:tavLst>
                                        </p:anim>
                                      </p:childTnLst>
                                    </p:cTn>
                                  </p:par>
                                </p:childTnLst>
                              </p:cTn>
                            </p:par>
                            <p:par>
                              <p:cTn id="35" fill="hold">
                                <p:stCondLst>
                                  <p:cond delay="285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10"/>
                                            </p:tgtEl>
                                            <p:attrNameLst>
                                              <p:attrName>style.visibility</p:attrName>
                                            </p:attrNameLst>
                                          </p:cBhvr>
                                          <p:to>
                                            <p:strVal val="visible"/>
                                          </p:to>
                                        </p:set>
                                        <p:animEffect transition="in" filter="wipe(left)">
                                          <p:cBhvr>
                                            <p:cTn id="38" dur="100"/>
                                            <p:tgtEl>
                                              <p:spTgt spid="10"/>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10"/>
                                            </p:tgtEl>
                                          </p:cBhvr>
                                          <p:to x="80000" y="100000"/>
                                        </p:animScale>
                                        <p:anim by="(#ppt_w*0.10)" calcmode="lin" valueType="num">
                                          <p:cBhvr>
                                            <p:cTn id="41" dur="50" autoRev="1" fill="hold">
                                              <p:stCondLst>
                                                <p:cond delay="0"/>
                                              </p:stCondLst>
                                            </p:cTn>
                                            <p:tgtEl>
                                              <p:spTgt spid="10"/>
                                            </p:tgtEl>
                                            <p:attrNameLst>
                                              <p:attrName>ppt_x</p:attrName>
                                            </p:attrNameLst>
                                          </p:cBhvr>
                                        </p:anim>
                                        <p:anim by="(-#ppt_w*0.10)" calcmode="lin" valueType="num">
                                          <p:cBhvr>
                                            <p:cTn id="42" dur="50" autoRev="1" fill="hold">
                                              <p:stCondLst>
                                                <p:cond delay="0"/>
                                              </p:stCondLst>
                                            </p:cTn>
                                            <p:tgtEl>
                                              <p:spTgt spid="10"/>
                                            </p:tgtEl>
                                            <p:attrNameLst>
                                              <p:attrName>ppt_y</p:attrName>
                                            </p:attrNameLst>
                                          </p:cBhvr>
                                        </p:anim>
                                        <p:animRot by="-480000">
                                          <p:cBhvr>
                                            <p:cTn id="43" dur="50" autoRev="1" fill="hold">
                                              <p:stCondLst>
                                                <p:cond delay="0"/>
                                              </p:stCondLst>
                                            </p:cTn>
                                            <p:tgtEl>
                                              <p:spTgt spid="10"/>
                                            </p:tgtEl>
                                            <p:attrNameLst>
                                              <p:attrName>r</p:attrName>
                                            </p:attrNameLst>
                                          </p:cBhvr>
                                        </p:animRot>
                                      </p:childTnLst>
                                    </p:cTn>
                                  </p:par>
                                </p:childTnLst>
                              </p:cTn>
                            </p:par>
                            <p:par>
                              <p:cTn id="44" fill="hold">
                                <p:stCondLst>
                                  <p:cond delay="4990"/>
                                </p:stCondLst>
                                <p:childTnLst>
                                  <p:par>
                                    <p:cTn id="45" presetID="16" presetClass="entr" presetSubtype="37"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arn(outVertical)">
                                          <p:cBhvr>
                                            <p:cTn id="47" dur="500"/>
                                            <p:tgtEl>
                                              <p:spTgt spid="12"/>
                                            </p:tgtEl>
                                          </p:cBhvr>
                                        </p:animEffect>
                                      </p:childTnLst>
                                    </p:cTn>
                                  </p:par>
                                </p:childTnLst>
                              </p:cTn>
                            </p:par>
                            <p:par>
                              <p:cTn id="48" fill="hold">
                                <p:stCondLst>
                                  <p:cond delay="5490"/>
                                </p:stCondLst>
                                <p:childTnLst>
                                  <p:par>
                                    <p:cTn id="49" presetID="2" presetClass="entr" presetSubtype="1"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500" fill="hold"/>
                                            <p:tgtEl>
                                              <p:spTgt spid="11"/>
                                            </p:tgtEl>
                                            <p:attrNameLst>
                                              <p:attrName>ppt_x</p:attrName>
                                            </p:attrNameLst>
                                          </p:cBhvr>
                                          <p:tavLst>
                                            <p:tav tm="0">
                                              <p:val>
                                                <p:strVal val="#ppt_x"/>
                                              </p:val>
                                            </p:tav>
                                            <p:tav tm="100000">
                                              <p:val>
                                                <p:strVal val="#ppt_x"/>
                                              </p:val>
                                            </p:tav>
                                          </p:tavLst>
                                        </p:anim>
                                        <p:anim calcmode="lin" valueType="num">
                                          <p:cBhvr additive="base">
                                            <p:cTn id="52" dur="500" fill="hold"/>
                                            <p:tgtEl>
                                              <p:spTgt spid="11"/>
                                            </p:tgtEl>
                                            <p:attrNameLst>
                                              <p:attrName>ppt_y</p:attrName>
                                            </p:attrNameLst>
                                          </p:cBhvr>
                                          <p:tavLst>
                                            <p:tav tm="0">
                                              <p:val>
                                                <p:strVal val="0-#ppt_h/2"/>
                                              </p:val>
                                            </p:tav>
                                            <p:tav tm="100000">
                                              <p:val>
                                                <p:strVal val="#ppt_y"/>
                                              </p:val>
                                            </p:tav>
                                          </p:tavLst>
                                        </p:anim>
                                      </p:childTnLst>
                                    </p:cTn>
                                  </p:par>
                                </p:childTnLst>
                              </p:cTn>
                            </p:par>
                            <p:par>
                              <p:cTn id="53" fill="hold">
                                <p:stCondLst>
                                  <p:cond delay="5990"/>
                                </p:stCondLst>
                                <p:childTnLst>
                                  <p:par>
                                    <p:cTn id="54" presetID="22" presetClass="entr" presetSubtype="8" fill="hold" grpId="0" nodeType="afterEffect">
                                      <p:stCondLst>
                                        <p:cond delay="0"/>
                                      </p:stCondLst>
                                      <p:iterate type="lt">
                                        <p:tmPct val="30000"/>
                                      </p:iterate>
                                      <p:childTnLst>
                                        <p:set>
                                          <p:cBhvr>
                                            <p:cTn id="55" dur="1" fill="hold">
                                              <p:stCondLst>
                                                <p:cond delay="0"/>
                                              </p:stCondLst>
                                            </p:cTn>
                                            <p:tgtEl>
                                              <p:spTgt spid="13"/>
                                            </p:tgtEl>
                                            <p:attrNameLst>
                                              <p:attrName>style.visibility</p:attrName>
                                            </p:attrNameLst>
                                          </p:cBhvr>
                                          <p:to>
                                            <p:strVal val="visible"/>
                                          </p:to>
                                        </p:set>
                                        <p:animEffect transition="in" filter="wipe(left)">
                                          <p:cBhvr>
                                            <p:cTn id="56" dur="100"/>
                                            <p:tgtEl>
                                              <p:spTgt spid="13"/>
                                            </p:tgtEl>
                                          </p:cBhvr>
                                        </p:animEffect>
                                      </p:childTnLst>
                                    </p:cTn>
                                  </p:par>
                                  <p:par>
                                    <p:cTn id="57" presetID="36" presetClass="emph" presetSubtype="0" fill="hold" grpId="1" nodeType="withEffect">
                                      <p:stCondLst>
                                        <p:cond delay="0"/>
                                      </p:stCondLst>
                                      <p:iterate type="lt">
                                        <p:tmPct val="30000"/>
                                      </p:iterate>
                                      <p:childTnLst>
                                        <p:animScale>
                                          <p:cBhvr>
                                            <p:cTn id="58" dur="50" autoRev="1" fill="hold">
                                              <p:stCondLst>
                                                <p:cond delay="0"/>
                                              </p:stCondLst>
                                            </p:cTn>
                                            <p:tgtEl>
                                              <p:spTgt spid="13"/>
                                            </p:tgtEl>
                                          </p:cBhvr>
                                          <p:to x="80000" y="100000"/>
                                        </p:animScale>
                                        <p:anim by="(#ppt_w*0.10)" calcmode="lin" valueType="num">
                                          <p:cBhvr>
                                            <p:cTn id="59" dur="50" autoRev="1" fill="hold">
                                              <p:stCondLst>
                                                <p:cond delay="0"/>
                                              </p:stCondLst>
                                            </p:cTn>
                                            <p:tgtEl>
                                              <p:spTgt spid="13"/>
                                            </p:tgtEl>
                                            <p:attrNameLst>
                                              <p:attrName>ppt_x</p:attrName>
                                            </p:attrNameLst>
                                          </p:cBhvr>
                                        </p:anim>
                                        <p:anim by="(-#ppt_w*0.10)" calcmode="lin" valueType="num">
                                          <p:cBhvr>
                                            <p:cTn id="60" dur="50" autoRev="1" fill="hold">
                                              <p:stCondLst>
                                                <p:cond delay="0"/>
                                              </p:stCondLst>
                                            </p:cTn>
                                            <p:tgtEl>
                                              <p:spTgt spid="13"/>
                                            </p:tgtEl>
                                            <p:attrNameLst>
                                              <p:attrName>ppt_y</p:attrName>
                                            </p:attrNameLst>
                                          </p:cBhvr>
                                        </p:anim>
                                        <p:animRot by="-480000">
                                          <p:cBhvr>
                                            <p:cTn id="61" dur="50" autoRev="1" fill="hold">
                                              <p:stCondLst>
                                                <p:cond delay="0"/>
                                              </p:stCondLst>
                                            </p:cTn>
                                            <p:tgtEl>
                                              <p:spTgt spid="13"/>
                                            </p:tgtEl>
                                            <p:attrNameLst>
                                              <p:attrName>r</p:attrName>
                                            </p:attrNameLst>
                                          </p:cBhvr>
                                        </p:animRot>
                                      </p:childTnLst>
                                    </p:cTn>
                                  </p:par>
                                </p:childTnLst>
                              </p:cTn>
                            </p:par>
                            <p:par>
                              <p:cTn id="62" fill="hold">
                                <p:stCondLst>
                                  <p:cond delay="8130"/>
                                </p:stCondLst>
                                <p:childTnLst>
                                  <p:par>
                                    <p:cTn id="63" presetID="16" presetClass="entr" presetSubtype="37" fill="hold" grpId="0" nodeType="after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barn(outVertical)">
                                          <p:cBhvr>
                                            <p:cTn id="65" dur="500"/>
                                            <p:tgtEl>
                                              <p:spTgt spid="15"/>
                                            </p:tgtEl>
                                          </p:cBhvr>
                                        </p:animEffect>
                                      </p:childTnLst>
                                    </p:cTn>
                                  </p:par>
                                </p:childTnLst>
                              </p:cTn>
                            </p:par>
                            <p:par>
                              <p:cTn id="66" fill="hold">
                                <p:stCondLst>
                                  <p:cond delay="8630"/>
                                </p:stCondLst>
                                <p:childTnLst>
                                  <p:par>
                                    <p:cTn id="67" presetID="2" presetClass="entr" presetSubtype="1" fill="hold" grpId="0" nodeType="afterEffect">
                                      <p:stCondLst>
                                        <p:cond delay="0"/>
                                      </p:stCondLst>
                                      <p:childTnLst>
                                        <p:set>
                                          <p:cBhvr>
                                            <p:cTn id="68" dur="1" fill="hold">
                                              <p:stCondLst>
                                                <p:cond delay="0"/>
                                              </p:stCondLst>
                                            </p:cTn>
                                            <p:tgtEl>
                                              <p:spTgt spid="14"/>
                                            </p:tgtEl>
                                            <p:attrNameLst>
                                              <p:attrName>style.visibility</p:attrName>
                                            </p:attrNameLst>
                                          </p:cBhvr>
                                          <p:to>
                                            <p:strVal val="visible"/>
                                          </p:to>
                                        </p:set>
                                        <p:anim calcmode="lin" valueType="num">
                                          <p:cBhvr additive="base">
                                            <p:cTn id="69" dur="500" fill="hold"/>
                                            <p:tgtEl>
                                              <p:spTgt spid="14"/>
                                            </p:tgtEl>
                                            <p:attrNameLst>
                                              <p:attrName>ppt_x</p:attrName>
                                            </p:attrNameLst>
                                          </p:cBhvr>
                                          <p:tavLst>
                                            <p:tav tm="0">
                                              <p:val>
                                                <p:strVal val="#ppt_x"/>
                                              </p:val>
                                            </p:tav>
                                            <p:tav tm="100000">
                                              <p:val>
                                                <p:strVal val="#ppt_x"/>
                                              </p:val>
                                            </p:tav>
                                          </p:tavLst>
                                        </p:anim>
                                        <p:anim calcmode="lin" valueType="num">
                                          <p:cBhvr additive="base">
                                            <p:cTn id="70" dur="500" fill="hold"/>
                                            <p:tgtEl>
                                              <p:spTgt spid="14"/>
                                            </p:tgtEl>
                                            <p:attrNameLst>
                                              <p:attrName>ppt_y</p:attrName>
                                            </p:attrNameLst>
                                          </p:cBhvr>
                                          <p:tavLst>
                                            <p:tav tm="0">
                                              <p:val>
                                                <p:strVal val="0-#ppt_h/2"/>
                                              </p:val>
                                            </p:tav>
                                            <p:tav tm="100000">
                                              <p:val>
                                                <p:strVal val="#ppt_y"/>
                                              </p:val>
                                            </p:tav>
                                          </p:tavLst>
                                        </p:anim>
                                      </p:childTnLst>
                                    </p:cTn>
                                  </p:par>
                                </p:childTnLst>
                              </p:cTn>
                            </p:par>
                            <p:par>
                              <p:cTn id="71" fill="hold">
                                <p:stCondLst>
                                  <p:cond delay="9130"/>
                                </p:stCondLst>
                                <p:childTnLst>
                                  <p:par>
                                    <p:cTn id="72" presetID="22" presetClass="entr" presetSubtype="8" fill="hold" grpId="0" nodeType="afterEffect">
                                      <p:stCondLst>
                                        <p:cond delay="0"/>
                                      </p:stCondLst>
                                      <p:iterate type="lt">
                                        <p:tmPct val="30000"/>
                                      </p:iterate>
                                      <p:childTnLst>
                                        <p:set>
                                          <p:cBhvr>
                                            <p:cTn id="73" dur="1" fill="hold">
                                              <p:stCondLst>
                                                <p:cond delay="0"/>
                                              </p:stCondLst>
                                            </p:cTn>
                                            <p:tgtEl>
                                              <p:spTgt spid="16"/>
                                            </p:tgtEl>
                                            <p:attrNameLst>
                                              <p:attrName>style.visibility</p:attrName>
                                            </p:attrNameLst>
                                          </p:cBhvr>
                                          <p:to>
                                            <p:strVal val="visible"/>
                                          </p:to>
                                        </p:set>
                                        <p:animEffect transition="in" filter="wipe(left)">
                                          <p:cBhvr>
                                            <p:cTn id="74" dur="100"/>
                                            <p:tgtEl>
                                              <p:spTgt spid="16"/>
                                            </p:tgtEl>
                                          </p:cBhvr>
                                        </p:animEffect>
                                      </p:childTnLst>
                                    </p:cTn>
                                  </p:par>
                                  <p:par>
                                    <p:cTn id="75" presetID="36" presetClass="emph" presetSubtype="0" fill="hold" grpId="1" nodeType="withEffect">
                                      <p:stCondLst>
                                        <p:cond delay="0"/>
                                      </p:stCondLst>
                                      <p:iterate type="lt">
                                        <p:tmPct val="30000"/>
                                      </p:iterate>
                                      <p:childTnLst>
                                        <p:animScale>
                                          <p:cBhvr>
                                            <p:cTn id="76" dur="50" autoRev="1" fill="hold">
                                              <p:stCondLst>
                                                <p:cond delay="0"/>
                                              </p:stCondLst>
                                            </p:cTn>
                                            <p:tgtEl>
                                              <p:spTgt spid="16"/>
                                            </p:tgtEl>
                                          </p:cBhvr>
                                          <p:to x="80000" y="100000"/>
                                        </p:animScale>
                                        <p:anim by="(#ppt_w*0.10)" calcmode="lin" valueType="num">
                                          <p:cBhvr>
                                            <p:cTn id="77" dur="50" autoRev="1" fill="hold">
                                              <p:stCondLst>
                                                <p:cond delay="0"/>
                                              </p:stCondLst>
                                            </p:cTn>
                                            <p:tgtEl>
                                              <p:spTgt spid="16"/>
                                            </p:tgtEl>
                                            <p:attrNameLst>
                                              <p:attrName>ppt_x</p:attrName>
                                            </p:attrNameLst>
                                          </p:cBhvr>
                                        </p:anim>
                                        <p:anim by="(-#ppt_w*0.10)" calcmode="lin" valueType="num">
                                          <p:cBhvr>
                                            <p:cTn id="78" dur="50" autoRev="1" fill="hold">
                                              <p:stCondLst>
                                                <p:cond delay="0"/>
                                              </p:stCondLst>
                                            </p:cTn>
                                            <p:tgtEl>
                                              <p:spTgt spid="16"/>
                                            </p:tgtEl>
                                            <p:attrNameLst>
                                              <p:attrName>ppt_y</p:attrName>
                                            </p:attrNameLst>
                                          </p:cBhvr>
                                        </p:anim>
                                        <p:animRot by="-480000">
                                          <p:cBhvr>
                                            <p:cTn id="79" dur="50" autoRev="1" fill="hold">
                                              <p:stCondLst>
                                                <p:cond delay="0"/>
                                              </p:stCondLst>
                                            </p:cTn>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0" grpId="0"/>
          <p:bldP spid="10" grpId="1"/>
          <p:bldP spid="11" grpId="0" animBg="1"/>
          <p:bldP spid="12" grpId="0" animBg="1"/>
          <p:bldP spid="13" grpId="0"/>
          <p:bldP spid="13" grpId="1"/>
          <p:bldP spid="14" grpId="0" animBg="1"/>
          <p:bldP spid="15" grpId="0" animBg="1"/>
          <p:bldP spid="16" grpId="0"/>
          <p:bldP spid="16" grpId="1"/>
          <p:bldP spid="17"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 name="Rectangle 5"/>
          <p:cNvSpPr>
            <a:spLocks noChangeArrowheads="1"/>
          </p:cNvSpPr>
          <p:nvPr/>
        </p:nvSpPr>
        <p:spPr bwMode="auto">
          <a:xfrm>
            <a:off x="1301200" y="2699416"/>
            <a:ext cx="1443962" cy="2463273"/>
          </a:xfrm>
          <a:prstGeom prst="rect">
            <a:avLst/>
          </a:prstGeom>
          <a:solidFill>
            <a:schemeClr val="accent1"/>
          </a:solidFill>
          <a:ln>
            <a:noFill/>
          </a:ln>
        </p:spPr>
        <p:txBody>
          <a:bodyPr/>
          <a:lstStyle/>
          <a:p>
            <a:endParaRPr lang="zh-CN" altLang="en-US" sz="2100">
              <a:latin typeface="微软雅黑" panose="020B0503020204020204" pitchFamily="34" charset="-122"/>
              <a:ea typeface="微软雅黑" panose="020B0503020204020204" pitchFamily="34" charset="-122"/>
            </a:endParaRPr>
          </a:p>
        </p:txBody>
      </p:sp>
      <p:sp>
        <p:nvSpPr>
          <p:cNvPr id="66" name="Rectangle 6"/>
          <p:cNvSpPr>
            <a:spLocks noChangeArrowheads="1"/>
          </p:cNvSpPr>
          <p:nvPr/>
        </p:nvSpPr>
        <p:spPr bwMode="auto">
          <a:xfrm>
            <a:off x="2907080" y="3217444"/>
            <a:ext cx="1459488" cy="1945244"/>
          </a:xfrm>
          <a:prstGeom prst="rect">
            <a:avLst/>
          </a:prstGeom>
          <a:solidFill>
            <a:schemeClr val="accent1"/>
          </a:solidFill>
          <a:ln>
            <a:noFill/>
          </a:ln>
        </p:spPr>
        <p:txBody>
          <a:bodyPr/>
          <a:lstStyle/>
          <a:p>
            <a:endParaRPr lang="zh-CN" altLang="en-US" sz="2100">
              <a:latin typeface="微软雅黑" panose="020B0503020204020204" pitchFamily="34" charset="-122"/>
              <a:ea typeface="微软雅黑" panose="020B0503020204020204" pitchFamily="34" charset="-122"/>
            </a:endParaRPr>
          </a:p>
        </p:txBody>
      </p:sp>
      <p:sp>
        <p:nvSpPr>
          <p:cNvPr id="67" name="Rectangle 7"/>
          <p:cNvSpPr>
            <a:spLocks noChangeArrowheads="1"/>
          </p:cNvSpPr>
          <p:nvPr/>
        </p:nvSpPr>
        <p:spPr bwMode="auto">
          <a:xfrm>
            <a:off x="4528487" y="3747563"/>
            <a:ext cx="1459488" cy="1415126"/>
          </a:xfrm>
          <a:prstGeom prst="rect">
            <a:avLst/>
          </a:prstGeom>
          <a:solidFill>
            <a:schemeClr val="bg1">
              <a:lumMod val="65000"/>
            </a:schemeClr>
          </a:solidFill>
          <a:ln>
            <a:noFill/>
          </a:ln>
        </p:spPr>
        <p:txBody>
          <a:bodyPr/>
          <a:lstStyle/>
          <a:p>
            <a:endParaRPr lang="zh-CN" altLang="en-US" sz="2100">
              <a:latin typeface="微软雅黑" panose="020B0503020204020204" pitchFamily="34" charset="-122"/>
              <a:ea typeface="微软雅黑" panose="020B0503020204020204" pitchFamily="34" charset="-122"/>
            </a:endParaRPr>
          </a:p>
        </p:txBody>
      </p:sp>
      <p:sp>
        <p:nvSpPr>
          <p:cNvPr id="68" name="Rectangle 8"/>
          <p:cNvSpPr>
            <a:spLocks noChangeArrowheads="1"/>
          </p:cNvSpPr>
          <p:nvPr/>
        </p:nvSpPr>
        <p:spPr bwMode="auto">
          <a:xfrm>
            <a:off x="6149892" y="2008600"/>
            <a:ext cx="1459488" cy="3154089"/>
          </a:xfrm>
          <a:prstGeom prst="rect">
            <a:avLst/>
          </a:prstGeom>
          <a:solidFill>
            <a:schemeClr val="accent1"/>
          </a:solidFill>
          <a:ln>
            <a:noFill/>
          </a:ln>
        </p:spPr>
        <p:txBody>
          <a:bodyPr/>
          <a:lstStyle/>
          <a:p>
            <a:endParaRPr lang="zh-CN" altLang="en-US" sz="2100">
              <a:latin typeface="微软雅黑" panose="020B0503020204020204" pitchFamily="34" charset="-122"/>
              <a:ea typeface="微软雅黑" panose="020B0503020204020204" pitchFamily="34" charset="-122"/>
            </a:endParaRPr>
          </a:p>
        </p:txBody>
      </p:sp>
      <p:sp>
        <p:nvSpPr>
          <p:cNvPr id="69" name="TextBox 682"/>
          <p:cNvSpPr txBox="1"/>
          <p:nvPr/>
        </p:nvSpPr>
        <p:spPr>
          <a:xfrm>
            <a:off x="1597205" y="2843535"/>
            <a:ext cx="978153" cy="553678"/>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altLang="zh-CN" sz="30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52%</a:t>
            </a:r>
            <a:endParaRPr lang="zh-CN" altLang="en-US" sz="3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70" name="TextBox 682"/>
          <p:cNvSpPr txBox="1"/>
          <p:nvPr/>
        </p:nvSpPr>
        <p:spPr>
          <a:xfrm>
            <a:off x="3211436" y="3350625"/>
            <a:ext cx="978153" cy="553678"/>
          </a:xfrm>
          <a:prstGeom prst="rect">
            <a:avLst/>
          </a:prstGeom>
          <a:noFill/>
        </p:spPr>
        <p:txBody>
          <a:bodyPr wrap="none">
            <a:spAutoFit/>
          </a:bodyPr>
          <a:lstStyle>
            <a:defPPr>
              <a:defRPr lang="zh-CN"/>
            </a:defPPr>
            <a:lvl1pPr fontAlgn="base">
              <a:spcBef>
                <a:spcPct val="0"/>
              </a:spcBef>
              <a:spcAft>
                <a:spcPct val="0"/>
              </a:spcAft>
              <a:defRPr sz="4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Arial" panose="020B0604020202020204" pitchFamily="34" charset="0"/>
              </a:defRPr>
            </a:lvl1pPr>
            <a:lvl2pPr fontAlgn="base">
              <a:spcBef>
                <a:spcPct val="0"/>
              </a:spcBef>
              <a:spcAft>
                <a:spcPct val="0"/>
              </a:spcAft>
              <a:defRPr>
                <a:latin typeface="Calibri" panose="020F0502020204030204" pitchFamily="34" charset="0"/>
                <a:ea typeface="宋体" panose="02010600030101010101" pitchFamily="2" charset="-122"/>
              </a:defRPr>
            </a:lvl2pPr>
            <a:lvl3pPr fontAlgn="base">
              <a:spcBef>
                <a:spcPct val="0"/>
              </a:spcBef>
              <a:spcAft>
                <a:spcPct val="0"/>
              </a:spcAft>
              <a:defRPr>
                <a:latin typeface="Calibri" panose="020F0502020204030204" pitchFamily="34" charset="0"/>
                <a:ea typeface="宋体" panose="02010600030101010101" pitchFamily="2" charset="-122"/>
              </a:defRPr>
            </a:lvl3pPr>
            <a:lvl4pPr fontAlgn="base">
              <a:spcBef>
                <a:spcPct val="0"/>
              </a:spcBef>
              <a:spcAft>
                <a:spcPct val="0"/>
              </a:spcAft>
              <a:defRPr>
                <a:latin typeface="Calibri" panose="020F0502020204030204" pitchFamily="34" charset="0"/>
                <a:ea typeface="宋体" panose="02010600030101010101" pitchFamily="2" charset="-122"/>
              </a:defRPr>
            </a:lvl4pPr>
            <a:lvl5pPr fontAlgn="base">
              <a:spcBef>
                <a:spcPct val="0"/>
              </a:spcBef>
              <a:spcAft>
                <a:spcPct val="0"/>
              </a:spcAft>
              <a:defRPr>
                <a:latin typeface="Calibri" panose="020F0502020204030204" pitchFamily="34" charset="0"/>
                <a:ea typeface="宋体" panose="02010600030101010101" pitchFamily="2" charset="-122"/>
              </a:defRPr>
            </a:lvl5pPr>
            <a:lvl6pPr>
              <a:defRPr>
                <a:latin typeface="Calibri" panose="020F0502020204030204" pitchFamily="34" charset="0"/>
                <a:ea typeface="宋体" panose="02010600030101010101" pitchFamily="2" charset="-122"/>
              </a:defRPr>
            </a:lvl6pPr>
            <a:lvl7pPr>
              <a:defRPr>
                <a:latin typeface="Calibri" panose="020F0502020204030204" pitchFamily="34" charset="0"/>
                <a:ea typeface="宋体" panose="02010600030101010101" pitchFamily="2" charset="-122"/>
              </a:defRPr>
            </a:lvl7pPr>
            <a:lvl8pPr>
              <a:defRPr>
                <a:latin typeface="Calibri" panose="020F0502020204030204" pitchFamily="34" charset="0"/>
                <a:ea typeface="宋体" panose="02010600030101010101" pitchFamily="2" charset="-122"/>
              </a:defRPr>
            </a:lvl8pPr>
            <a:lvl9pPr>
              <a:defRPr>
                <a:latin typeface="Calibri" panose="020F0502020204030204" pitchFamily="34" charset="0"/>
                <a:ea typeface="宋体" panose="02010600030101010101" pitchFamily="2" charset="-122"/>
              </a:defRPr>
            </a:lvl9pPr>
          </a:lstStyle>
          <a:p>
            <a:r>
              <a:rPr lang="en-US" altLang="zh-CN" sz="3000" dirty="0">
                <a:solidFill>
                  <a:schemeClr val="bg1"/>
                </a:solidFill>
              </a:rPr>
              <a:t>45%</a:t>
            </a:r>
            <a:endParaRPr lang="zh-CN" altLang="en-US" sz="3000" dirty="0">
              <a:solidFill>
                <a:schemeClr val="bg1"/>
              </a:solidFill>
            </a:endParaRPr>
          </a:p>
        </p:txBody>
      </p:sp>
      <p:sp>
        <p:nvSpPr>
          <p:cNvPr id="71" name="TextBox 682"/>
          <p:cNvSpPr txBox="1"/>
          <p:nvPr/>
        </p:nvSpPr>
        <p:spPr>
          <a:xfrm>
            <a:off x="4815223" y="3786864"/>
            <a:ext cx="978153" cy="553678"/>
          </a:xfrm>
          <a:prstGeom prst="rect">
            <a:avLst/>
          </a:prstGeom>
          <a:noFill/>
        </p:spPr>
        <p:txBody>
          <a:bodyPr wrap="none">
            <a:spAutoFit/>
          </a:bodyPr>
          <a:lstStyle>
            <a:defPPr>
              <a:defRPr lang="zh-CN"/>
            </a:defPPr>
            <a:lvl1pPr fontAlgn="base">
              <a:spcBef>
                <a:spcPct val="0"/>
              </a:spcBef>
              <a:spcAft>
                <a:spcPct val="0"/>
              </a:spcAft>
              <a:defRPr sz="4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Arial" panose="020B0604020202020204" pitchFamily="34" charset="0"/>
              </a:defRPr>
            </a:lvl1pPr>
            <a:lvl2pPr fontAlgn="base">
              <a:spcBef>
                <a:spcPct val="0"/>
              </a:spcBef>
              <a:spcAft>
                <a:spcPct val="0"/>
              </a:spcAft>
              <a:defRPr>
                <a:latin typeface="Calibri" panose="020F0502020204030204" pitchFamily="34" charset="0"/>
                <a:ea typeface="宋体" panose="02010600030101010101" pitchFamily="2" charset="-122"/>
              </a:defRPr>
            </a:lvl2pPr>
            <a:lvl3pPr fontAlgn="base">
              <a:spcBef>
                <a:spcPct val="0"/>
              </a:spcBef>
              <a:spcAft>
                <a:spcPct val="0"/>
              </a:spcAft>
              <a:defRPr>
                <a:latin typeface="Calibri" panose="020F0502020204030204" pitchFamily="34" charset="0"/>
                <a:ea typeface="宋体" panose="02010600030101010101" pitchFamily="2" charset="-122"/>
              </a:defRPr>
            </a:lvl3pPr>
            <a:lvl4pPr fontAlgn="base">
              <a:spcBef>
                <a:spcPct val="0"/>
              </a:spcBef>
              <a:spcAft>
                <a:spcPct val="0"/>
              </a:spcAft>
              <a:defRPr>
                <a:latin typeface="Calibri" panose="020F0502020204030204" pitchFamily="34" charset="0"/>
                <a:ea typeface="宋体" panose="02010600030101010101" pitchFamily="2" charset="-122"/>
              </a:defRPr>
            </a:lvl4pPr>
            <a:lvl5pPr fontAlgn="base">
              <a:spcBef>
                <a:spcPct val="0"/>
              </a:spcBef>
              <a:spcAft>
                <a:spcPct val="0"/>
              </a:spcAft>
              <a:defRPr>
                <a:latin typeface="Calibri" panose="020F0502020204030204" pitchFamily="34" charset="0"/>
                <a:ea typeface="宋体" panose="02010600030101010101" pitchFamily="2" charset="-122"/>
              </a:defRPr>
            </a:lvl5pPr>
            <a:lvl6pPr>
              <a:defRPr>
                <a:latin typeface="Calibri" panose="020F0502020204030204" pitchFamily="34" charset="0"/>
                <a:ea typeface="宋体" panose="02010600030101010101" pitchFamily="2" charset="-122"/>
              </a:defRPr>
            </a:lvl6pPr>
            <a:lvl7pPr>
              <a:defRPr>
                <a:latin typeface="Calibri" panose="020F0502020204030204" pitchFamily="34" charset="0"/>
                <a:ea typeface="宋体" panose="02010600030101010101" pitchFamily="2" charset="-122"/>
              </a:defRPr>
            </a:lvl7pPr>
            <a:lvl8pPr>
              <a:defRPr>
                <a:latin typeface="Calibri" panose="020F0502020204030204" pitchFamily="34" charset="0"/>
                <a:ea typeface="宋体" panose="02010600030101010101" pitchFamily="2" charset="-122"/>
              </a:defRPr>
            </a:lvl8pPr>
            <a:lvl9pPr>
              <a:defRPr>
                <a:latin typeface="Calibri" panose="020F0502020204030204" pitchFamily="34" charset="0"/>
                <a:ea typeface="宋体" panose="02010600030101010101" pitchFamily="2" charset="-122"/>
              </a:defRPr>
            </a:lvl9pPr>
          </a:lstStyle>
          <a:p>
            <a:r>
              <a:rPr lang="en-US" altLang="zh-CN" sz="3000" dirty="0">
                <a:solidFill>
                  <a:schemeClr val="bg1"/>
                </a:solidFill>
              </a:rPr>
              <a:t>39%</a:t>
            </a:r>
            <a:endParaRPr lang="zh-CN" altLang="en-US" sz="3000" dirty="0">
              <a:solidFill>
                <a:schemeClr val="bg1"/>
              </a:solidFill>
            </a:endParaRPr>
          </a:p>
        </p:txBody>
      </p:sp>
      <p:sp>
        <p:nvSpPr>
          <p:cNvPr id="72" name="TextBox 682"/>
          <p:cNvSpPr txBox="1"/>
          <p:nvPr/>
        </p:nvSpPr>
        <p:spPr>
          <a:xfrm>
            <a:off x="6419930" y="2132070"/>
            <a:ext cx="978153" cy="553678"/>
          </a:xfrm>
          <a:prstGeom prst="rect">
            <a:avLst/>
          </a:prstGeom>
          <a:noFill/>
        </p:spPr>
        <p:txBody>
          <a:bodyPr wrap="none">
            <a:spAutoFit/>
          </a:bodyPr>
          <a:lstStyle>
            <a:defPPr>
              <a:defRPr lang="zh-CN"/>
            </a:defPPr>
            <a:lvl1pPr fontAlgn="base">
              <a:spcBef>
                <a:spcPct val="0"/>
              </a:spcBef>
              <a:spcAft>
                <a:spcPct val="0"/>
              </a:spcAft>
              <a:defRPr sz="4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Arial" panose="020B0604020202020204" pitchFamily="34" charset="0"/>
              </a:defRPr>
            </a:lvl1pPr>
            <a:lvl2pPr fontAlgn="base">
              <a:spcBef>
                <a:spcPct val="0"/>
              </a:spcBef>
              <a:spcAft>
                <a:spcPct val="0"/>
              </a:spcAft>
              <a:defRPr>
                <a:latin typeface="Calibri" panose="020F0502020204030204" pitchFamily="34" charset="0"/>
                <a:ea typeface="宋体" panose="02010600030101010101" pitchFamily="2" charset="-122"/>
              </a:defRPr>
            </a:lvl2pPr>
            <a:lvl3pPr fontAlgn="base">
              <a:spcBef>
                <a:spcPct val="0"/>
              </a:spcBef>
              <a:spcAft>
                <a:spcPct val="0"/>
              </a:spcAft>
              <a:defRPr>
                <a:latin typeface="Calibri" panose="020F0502020204030204" pitchFamily="34" charset="0"/>
                <a:ea typeface="宋体" panose="02010600030101010101" pitchFamily="2" charset="-122"/>
              </a:defRPr>
            </a:lvl3pPr>
            <a:lvl4pPr fontAlgn="base">
              <a:spcBef>
                <a:spcPct val="0"/>
              </a:spcBef>
              <a:spcAft>
                <a:spcPct val="0"/>
              </a:spcAft>
              <a:defRPr>
                <a:latin typeface="Calibri" panose="020F0502020204030204" pitchFamily="34" charset="0"/>
                <a:ea typeface="宋体" panose="02010600030101010101" pitchFamily="2" charset="-122"/>
              </a:defRPr>
            </a:lvl4pPr>
            <a:lvl5pPr fontAlgn="base">
              <a:spcBef>
                <a:spcPct val="0"/>
              </a:spcBef>
              <a:spcAft>
                <a:spcPct val="0"/>
              </a:spcAft>
              <a:defRPr>
                <a:latin typeface="Calibri" panose="020F0502020204030204" pitchFamily="34" charset="0"/>
                <a:ea typeface="宋体" panose="02010600030101010101" pitchFamily="2" charset="-122"/>
              </a:defRPr>
            </a:lvl5pPr>
            <a:lvl6pPr>
              <a:defRPr>
                <a:latin typeface="Calibri" panose="020F0502020204030204" pitchFamily="34" charset="0"/>
                <a:ea typeface="宋体" panose="02010600030101010101" pitchFamily="2" charset="-122"/>
              </a:defRPr>
            </a:lvl6pPr>
            <a:lvl7pPr>
              <a:defRPr>
                <a:latin typeface="Calibri" panose="020F0502020204030204" pitchFamily="34" charset="0"/>
                <a:ea typeface="宋体" panose="02010600030101010101" pitchFamily="2" charset="-122"/>
              </a:defRPr>
            </a:lvl7pPr>
            <a:lvl8pPr>
              <a:defRPr>
                <a:latin typeface="Calibri" panose="020F0502020204030204" pitchFamily="34" charset="0"/>
                <a:ea typeface="宋体" panose="02010600030101010101" pitchFamily="2" charset="-122"/>
              </a:defRPr>
            </a:lvl8pPr>
            <a:lvl9pPr>
              <a:defRPr>
                <a:latin typeface="Calibri" panose="020F0502020204030204" pitchFamily="34" charset="0"/>
                <a:ea typeface="宋体" panose="02010600030101010101" pitchFamily="2" charset="-122"/>
              </a:defRPr>
            </a:lvl9pPr>
          </a:lstStyle>
          <a:p>
            <a:r>
              <a:rPr lang="en-US" altLang="zh-CN" sz="3000" dirty="0">
                <a:solidFill>
                  <a:schemeClr val="bg1"/>
                </a:solidFill>
              </a:rPr>
              <a:t>70%</a:t>
            </a:r>
            <a:endParaRPr lang="zh-CN" altLang="en-US" sz="3000" dirty="0">
              <a:solidFill>
                <a:schemeClr val="bg1"/>
              </a:solidFill>
            </a:endParaRPr>
          </a:p>
        </p:txBody>
      </p:sp>
      <p:sp>
        <p:nvSpPr>
          <p:cNvPr id="74" name="Copyright Notice"/>
          <p:cNvSpPr/>
          <p:nvPr/>
        </p:nvSpPr>
        <p:spPr bwMode="auto">
          <a:xfrm>
            <a:off x="1497696" y="2285159"/>
            <a:ext cx="1054489" cy="29821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53972" tIns="24287" rIns="53972" bIns="24287" rtlCol="0" anchor="t">
            <a:spAutoFit/>
          </a:bodyPr>
          <a:lstStyle/>
          <a:p>
            <a:pPr>
              <a:lnSpc>
                <a:spcPct val="90000"/>
              </a:lnSpc>
            </a:pPr>
            <a:r>
              <a:rPr lang="zh-CN" altLang="en-US" sz="1800" cap="small" dirty="0">
                <a:solidFill>
                  <a:schemeClr val="tx1">
                    <a:lumMod val="85000"/>
                    <a:lumOff val="15000"/>
                  </a:schemeClr>
                </a:solidFill>
                <a:latin typeface="微软雅黑" panose="020B0503020204020204" pitchFamily="34" charset="-122"/>
                <a:ea typeface="微软雅黑" panose="020B0503020204020204" pitchFamily="34" charset="-122"/>
              </a:rPr>
              <a:t>第一季度</a:t>
            </a:r>
            <a:endParaRPr lang="en-US" sz="1800" cap="small"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5" name="Copyright Notice"/>
          <p:cNvSpPr/>
          <p:nvPr/>
        </p:nvSpPr>
        <p:spPr bwMode="auto">
          <a:xfrm>
            <a:off x="3159284" y="2798315"/>
            <a:ext cx="1054489" cy="29821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53972" tIns="24287" rIns="53972" bIns="24287" rtlCol="0" anchor="t">
            <a:spAutoFit/>
          </a:bodyPr>
          <a:lstStyle/>
          <a:p>
            <a:pPr>
              <a:lnSpc>
                <a:spcPct val="90000"/>
              </a:lnSpc>
            </a:pPr>
            <a:r>
              <a:rPr lang="zh-CN" altLang="en-US" sz="1800" cap="small" dirty="0">
                <a:solidFill>
                  <a:schemeClr val="tx1">
                    <a:lumMod val="85000"/>
                    <a:lumOff val="15000"/>
                  </a:schemeClr>
                </a:solidFill>
                <a:latin typeface="微软雅黑" panose="020B0503020204020204" pitchFamily="34" charset="-122"/>
                <a:ea typeface="微软雅黑" panose="020B0503020204020204" pitchFamily="34" charset="-122"/>
              </a:rPr>
              <a:t>第二季度</a:t>
            </a:r>
            <a:endParaRPr lang="en-US" sz="1800" cap="small"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6" name="Copyright Notice"/>
          <p:cNvSpPr/>
          <p:nvPr/>
        </p:nvSpPr>
        <p:spPr bwMode="auto">
          <a:xfrm>
            <a:off x="4763070" y="3350625"/>
            <a:ext cx="1054489" cy="235894"/>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53972" tIns="24287" rIns="53972" bIns="24287" rtlCol="0" anchor="t">
            <a:spAutoFit/>
          </a:bodyPr>
          <a:lstStyle/>
          <a:p>
            <a:pPr>
              <a:lnSpc>
                <a:spcPct val="90000"/>
              </a:lnSpc>
            </a:pPr>
            <a:r>
              <a:rPr lang="zh-CN" altLang="en-US" sz="1350" cap="small" dirty="0">
                <a:solidFill>
                  <a:schemeClr val="tx1">
                    <a:lumMod val="85000"/>
                    <a:lumOff val="15000"/>
                  </a:schemeClr>
                </a:solidFill>
                <a:latin typeface="微软雅黑" panose="020B0503020204020204" pitchFamily="34" charset="-122"/>
                <a:ea typeface="微软雅黑" panose="020B0503020204020204" pitchFamily="34" charset="-122"/>
              </a:rPr>
              <a:t>第三季度</a:t>
            </a:r>
            <a:endParaRPr lang="en-US" sz="1800" cap="small"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7" name="Copyright Notice"/>
          <p:cNvSpPr/>
          <p:nvPr/>
        </p:nvSpPr>
        <p:spPr bwMode="auto">
          <a:xfrm>
            <a:off x="6375767" y="1595659"/>
            <a:ext cx="1054489" cy="29821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53972" tIns="24287" rIns="53972" bIns="24287" rtlCol="0" anchor="t">
            <a:spAutoFit/>
          </a:bodyPr>
          <a:lstStyle/>
          <a:p>
            <a:pPr>
              <a:lnSpc>
                <a:spcPct val="90000"/>
              </a:lnSpc>
            </a:pPr>
            <a:r>
              <a:rPr lang="zh-CN" altLang="en-US" sz="1800" cap="small" dirty="0">
                <a:solidFill>
                  <a:schemeClr val="tx1">
                    <a:lumMod val="85000"/>
                    <a:lumOff val="15000"/>
                  </a:schemeClr>
                </a:solidFill>
                <a:latin typeface="微软雅黑" panose="020B0503020204020204" pitchFamily="34" charset="-122"/>
                <a:ea typeface="微软雅黑" panose="020B0503020204020204" pitchFamily="34" charset="-122"/>
              </a:rPr>
              <a:t>第四季度</a:t>
            </a:r>
            <a:endParaRPr lang="en-US" sz="1800" cap="small"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6" name="矩形 15"/>
          <p:cNvSpPr/>
          <p:nvPr/>
        </p:nvSpPr>
        <p:spPr>
          <a:xfrm>
            <a:off x="1225371" y="871009"/>
            <a:ext cx="3163567" cy="1291892"/>
          </a:xfrm>
          <a:prstGeom prst="rect">
            <a:avLst/>
          </a:prstGeom>
        </p:spPr>
        <p:txBody>
          <a:bodyPr wrap="square">
            <a:spAutoFit/>
          </a:bodyPr>
          <a:lstStyle/>
          <a:p>
            <a:pPr>
              <a:lnSpc>
                <a:spcPct val="200000"/>
              </a:lnSpc>
            </a:pPr>
            <a:r>
              <a:rPr lang="zh-CN" altLang="en-US" sz="1500" b="1" dirty="0">
                <a:solidFill>
                  <a:schemeClr val="accent1"/>
                </a:solidFill>
                <a:latin typeface="微软雅黑" panose="020B0503020204020204" pitchFamily="34" charset="-122"/>
                <a:ea typeface="微软雅黑" panose="020B0503020204020204" pitchFamily="34" charset="-122"/>
              </a:rPr>
              <a:t>点击添加小标题</a:t>
            </a:r>
            <a:endParaRPr lang="en-US" altLang="zh-CN" sz="1500" b="1" dirty="0">
              <a:solidFill>
                <a:schemeClr val="accent1"/>
              </a:solidFill>
              <a:latin typeface="微软雅黑" panose="020B0503020204020204" pitchFamily="34" charset="-122"/>
              <a:ea typeface="微软雅黑" panose="020B0503020204020204" pitchFamily="34" charset="-122"/>
            </a:endParaRPr>
          </a:p>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17" name="文本框 2"/>
          <p:cNvSpPr txBox="1"/>
          <p:nvPr/>
        </p:nvSpPr>
        <p:spPr>
          <a:xfrm>
            <a:off x="1296902"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7"/>
                                        </p:tgtEl>
                                        <p:attrNameLst>
                                          <p:attrName>ppt_y</p:attrName>
                                        </p:attrNameLst>
                                      </p:cBhvr>
                                      <p:tavLst>
                                        <p:tav tm="0">
                                          <p:val>
                                            <p:strVal val="#ppt_y"/>
                                          </p:val>
                                        </p:tav>
                                        <p:tav tm="100000">
                                          <p:val>
                                            <p:strVal val="#ppt_y"/>
                                          </p:val>
                                        </p:tav>
                                      </p:tavLst>
                                    </p:anim>
                                    <p:anim calcmode="lin" valueType="num">
                                      <p:cBhvr>
                                        <p:cTn id="9"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7"/>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500"/>
                                        <p:tgtEl>
                                          <p:spTgt spid="16"/>
                                        </p:tgtEl>
                                      </p:cBhvr>
                                    </p:animEffect>
                                  </p:childTnLst>
                                </p:cTn>
                              </p:par>
                            </p:childTnLst>
                          </p:cTn>
                        </p:par>
                        <p:par>
                          <p:cTn id="16" fill="hold">
                            <p:stCondLst>
                              <p:cond delay="1350"/>
                            </p:stCondLst>
                            <p:childTnLst>
                              <p:par>
                                <p:cTn id="17" presetID="22" presetClass="entr" presetSubtype="4" fill="hold" grpId="0" nodeType="afterEffect">
                                  <p:stCondLst>
                                    <p:cond delay="0"/>
                                  </p:stCondLst>
                                  <p:childTnLst>
                                    <p:set>
                                      <p:cBhvr>
                                        <p:cTn id="18" dur="1" fill="hold">
                                          <p:stCondLst>
                                            <p:cond delay="0"/>
                                          </p:stCondLst>
                                        </p:cTn>
                                        <p:tgtEl>
                                          <p:spTgt spid="65"/>
                                        </p:tgtEl>
                                        <p:attrNameLst>
                                          <p:attrName>style.visibility</p:attrName>
                                        </p:attrNameLst>
                                      </p:cBhvr>
                                      <p:to>
                                        <p:strVal val="visible"/>
                                      </p:to>
                                    </p:set>
                                    <p:animEffect transition="in" filter="wipe(down)">
                                      <p:cBhvr>
                                        <p:cTn id="19" dur="500"/>
                                        <p:tgtEl>
                                          <p:spTgt spid="65"/>
                                        </p:tgtEl>
                                      </p:cBhvr>
                                    </p:animEffect>
                                  </p:childTnLst>
                                </p:cTn>
                              </p:par>
                            </p:childTnLst>
                          </p:cTn>
                        </p:par>
                        <p:par>
                          <p:cTn id="20" fill="hold">
                            <p:stCondLst>
                              <p:cond delay="1850"/>
                            </p:stCondLst>
                            <p:childTnLst>
                              <p:par>
                                <p:cTn id="21" presetID="14" presetClass="entr" presetSubtype="10" fill="hold" grpId="0" nodeType="afterEffect">
                                  <p:stCondLst>
                                    <p:cond delay="0"/>
                                  </p:stCondLst>
                                  <p:childTnLst>
                                    <p:set>
                                      <p:cBhvr>
                                        <p:cTn id="22" dur="1" fill="hold">
                                          <p:stCondLst>
                                            <p:cond delay="0"/>
                                          </p:stCondLst>
                                        </p:cTn>
                                        <p:tgtEl>
                                          <p:spTgt spid="69"/>
                                        </p:tgtEl>
                                        <p:attrNameLst>
                                          <p:attrName>style.visibility</p:attrName>
                                        </p:attrNameLst>
                                      </p:cBhvr>
                                      <p:to>
                                        <p:strVal val="visible"/>
                                      </p:to>
                                    </p:set>
                                    <p:animEffect transition="in" filter="randombar(horizontal)">
                                      <p:cBhvr>
                                        <p:cTn id="23" dur="500"/>
                                        <p:tgtEl>
                                          <p:spTgt spid="69"/>
                                        </p:tgtEl>
                                      </p:cBhvr>
                                    </p:animEffect>
                                  </p:childTnLst>
                                </p:cTn>
                              </p:par>
                            </p:childTnLst>
                          </p:cTn>
                        </p:par>
                        <p:par>
                          <p:cTn id="24" fill="hold">
                            <p:stCondLst>
                              <p:cond delay="2350"/>
                            </p:stCondLst>
                            <p:childTnLst>
                              <p:par>
                                <p:cTn id="25" presetID="22" presetClass="entr" presetSubtype="4" fill="hold" grpId="0" nodeType="afterEffect">
                                  <p:stCondLst>
                                    <p:cond delay="0"/>
                                  </p:stCondLst>
                                  <p:childTnLst>
                                    <p:set>
                                      <p:cBhvr>
                                        <p:cTn id="26" dur="1" fill="hold">
                                          <p:stCondLst>
                                            <p:cond delay="0"/>
                                          </p:stCondLst>
                                        </p:cTn>
                                        <p:tgtEl>
                                          <p:spTgt spid="74"/>
                                        </p:tgtEl>
                                        <p:attrNameLst>
                                          <p:attrName>style.visibility</p:attrName>
                                        </p:attrNameLst>
                                      </p:cBhvr>
                                      <p:to>
                                        <p:strVal val="visible"/>
                                      </p:to>
                                    </p:set>
                                    <p:animEffect transition="in" filter="wipe(down)">
                                      <p:cBhvr>
                                        <p:cTn id="27" dur="500"/>
                                        <p:tgtEl>
                                          <p:spTgt spid="74"/>
                                        </p:tgtEl>
                                      </p:cBhvr>
                                    </p:animEffect>
                                  </p:childTnLst>
                                </p:cTn>
                              </p:par>
                            </p:childTnLst>
                          </p:cTn>
                        </p:par>
                        <p:par>
                          <p:cTn id="28" fill="hold">
                            <p:stCondLst>
                              <p:cond delay="2850"/>
                            </p:stCondLst>
                            <p:childTnLst>
                              <p:par>
                                <p:cTn id="29" presetID="22" presetClass="entr" presetSubtype="4" fill="hold" grpId="0" nodeType="afterEffect">
                                  <p:stCondLst>
                                    <p:cond delay="0"/>
                                  </p:stCondLst>
                                  <p:childTnLst>
                                    <p:set>
                                      <p:cBhvr>
                                        <p:cTn id="30" dur="1" fill="hold">
                                          <p:stCondLst>
                                            <p:cond delay="0"/>
                                          </p:stCondLst>
                                        </p:cTn>
                                        <p:tgtEl>
                                          <p:spTgt spid="66"/>
                                        </p:tgtEl>
                                        <p:attrNameLst>
                                          <p:attrName>style.visibility</p:attrName>
                                        </p:attrNameLst>
                                      </p:cBhvr>
                                      <p:to>
                                        <p:strVal val="visible"/>
                                      </p:to>
                                    </p:set>
                                    <p:animEffect transition="in" filter="wipe(down)">
                                      <p:cBhvr>
                                        <p:cTn id="31" dur="500"/>
                                        <p:tgtEl>
                                          <p:spTgt spid="66"/>
                                        </p:tgtEl>
                                      </p:cBhvr>
                                    </p:animEffect>
                                  </p:childTnLst>
                                </p:cTn>
                              </p:par>
                            </p:childTnLst>
                          </p:cTn>
                        </p:par>
                        <p:par>
                          <p:cTn id="32" fill="hold">
                            <p:stCondLst>
                              <p:cond delay="3350"/>
                            </p:stCondLst>
                            <p:childTnLst>
                              <p:par>
                                <p:cTn id="33" presetID="14" presetClass="entr" presetSubtype="10" fill="hold" grpId="0" nodeType="afterEffect">
                                  <p:stCondLst>
                                    <p:cond delay="0"/>
                                  </p:stCondLst>
                                  <p:childTnLst>
                                    <p:set>
                                      <p:cBhvr>
                                        <p:cTn id="34" dur="1" fill="hold">
                                          <p:stCondLst>
                                            <p:cond delay="0"/>
                                          </p:stCondLst>
                                        </p:cTn>
                                        <p:tgtEl>
                                          <p:spTgt spid="70"/>
                                        </p:tgtEl>
                                        <p:attrNameLst>
                                          <p:attrName>style.visibility</p:attrName>
                                        </p:attrNameLst>
                                      </p:cBhvr>
                                      <p:to>
                                        <p:strVal val="visible"/>
                                      </p:to>
                                    </p:set>
                                    <p:animEffect transition="in" filter="randombar(horizontal)">
                                      <p:cBhvr>
                                        <p:cTn id="35" dur="500"/>
                                        <p:tgtEl>
                                          <p:spTgt spid="70"/>
                                        </p:tgtEl>
                                      </p:cBhvr>
                                    </p:animEffect>
                                  </p:childTnLst>
                                </p:cTn>
                              </p:par>
                            </p:childTnLst>
                          </p:cTn>
                        </p:par>
                        <p:par>
                          <p:cTn id="36" fill="hold">
                            <p:stCondLst>
                              <p:cond delay="3850"/>
                            </p:stCondLst>
                            <p:childTnLst>
                              <p:par>
                                <p:cTn id="37" presetID="22" presetClass="entr" presetSubtype="8" fill="hold" grpId="0" nodeType="afterEffect">
                                  <p:stCondLst>
                                    <p:cond delay="0"/>
                                  </p:stCondLst>
                                  <p:childTnLst>
                                    <p:set>
                                      <p:cBhvr>
                                        <p:cTn id="38" dur="1" fill="hold">
                                          <p:stCondLst>
                                            <p:cond delay="0"/>
                                          </p:stCondLst>
                                        </p:cTn>
                                        <p:tgtEl>
                                          <p:spTgt spid="75"/>
                                        </p:tgtEl>
                                        <p:attrNameLst>
                                          <p:attrName>style.visibility</p:attrName>
                                        </p:attrNameLst>
                                      </p:cBhvr>
                                      <p:to>
                                        <p:strVal val="visible"/>
                                      </p:to>
                                    </p:set>
                                    <p:animEffect transition="in" filter="wipe(left)">
                                      <p:cBhvr>
                                        <p:cTn id="39" dur="500"/>
                                        <p:tgtEl>
                                          <p:spTgt spid="75"/>
                                        </p:tgtEl>
                                      </p:cBhvr>
                                    </p:animEffect>
                                  </p:childTnLst>
                                </p:cTn>
                              </p:par>
                            </p:childTnLst>
                          </p:cTn>
                        </p:par>
                        <p:par>
                          <p:cTn id="40" fill="hold">
                            <p:stCondLst>
                              <p:cond delay="4350"/>
                            </p:stCondLst>
                            <p:childTnLst>
                              <p:par>
                                <p:cTn id="41" presetID="22" presetClass="entr" presetSubtype="4" fill="hold" grpId="0" nodeType="afterEffect">
                                  <p:stCondLst>
                                    <p:cond delay="0"/>
                                  </p:stCondLst>
                                  <p:childTnLst>
                                    <p:set>
                                      <p:cBhvr>
                                        <p:cTn id="42" dur="1" fill="hold">
                                          <p:stCondLst>
                                            <p:cond delay="0"/>
                                          </p:stCondLst>
                                        </p:cTn>
                                        <p:tgtEl>
                                          <p:spTgt spid="67"/>
                                        </p:tgtEl>
                                        <p:attrNameLst>
                                          <p:attrName>style.visibility</p:attrName>
                                        </p:attrNameLst>
                                      </p:cBhvr>
                                      <p:to>
                                        <p:strVal val="visible"/>
                                      </p:to>
                                    </p:set>
                                    <p:animEffect transition="in" filter="wipe(down)">
                                      <p:cBhvr>
                                        <p:cTn id="43" dur="500"/>
                                        <p:tgtEl>
                                          <p:spTgt spid="67"/>
                                        </p:tgtEl>
                                      </p:cBhvr>
                                    </p:animEffect>
                                  </p:childTnLst>
                                </p:cTn>
                              </p:par>
                            </p:childTnLst>
                          </p:cTn>
                        </p:par>
                        <p:par>
                          <p:cTn id="44" fill="hold">
                            <p:stCondLst>
                              <p:cond delay="4850"/>
                            </p:stCondLst>
                            <p:childTnLst>
                              <p:par>
                                <p:cTn id="45" presetID="14" presetClass="entr" presetSubtype="10" fill="hold" grpId="0" nodeType="afterEffect">
                                  <p:stCondLst>
                                    <p:cond delay="0"/>
                                  </p:stCondLst>
                                  <p:childTnLst>
                                    <p:set>
                                      <p:cBhvr>
                                        <p:cTn id="46" dur="1" fill="hold">
                                          <p:stCondLst>
                                            <p:cond delay="0"/>
                                          </p:stCondLst>
                                        </p:cTn>
                                        <p:tgtEl>
                                          <p:spTgt spid="71"/>
                                        </p:tgtEl>
                                        <p:attrNameLst>
                                          <p:attrName>style.visibility</p:attrName>
                                        </p:attrNameLst>
                                      </p:cBhvr>
                                      <p:to>
                                        <p:strVal val="visible"/>
                                      </p:to>
                                    </p:set>
                                    <p:animEffect transition="in" filter="randombar(horizontal)">
                                      <p:cBhvr>
                                        <p:cTn id="47" dur="500"/>
                                        <p:tgtEl>
                                          <p:spTgt spid="71"/>
                                        </p:tgtEl>
                                      </p:cBhvr>
                                    </p:animEffect>
                                  </p:childTnLst>
                                </p:cTn>
                              </p:par>
                            </p:childTnLst>
                          </p:cTn>
                        </p:par>
                        <p:par>
                          <p:cTn id="48" fill="hold">
                            <p:stCondLst>
                              <p:cond delay="5350"/>
                            </p:stCondLst>
                            <p:childTnLst>
                              <p:par>
                                <p:cTn id="49" presetID="22" presetClass="entr" presetSubtype="8" fill="hold" grpId="0" nodeType="afterEffect">
                                  <p:stCondLst>
                                    <p:cond delay="0"/>
                                  </p:stCondLst>
                                  <p:childTnLst>
                                    <p:set>
                                      <p:cBhvr>
                                        <p:cTn id="50" dur="1" fill="hold">
                                          <p:stCondLst>
                                            <p:cond delay="0"/>
                                          </p:stCondLst>
                                        </p:cTn>
                                        <p:tgtEl>
                                          <p:spTgt spid="76"/>
                                        </p:tgtEl>
                                        <p:attrNameLst>
                                          <p:attrName>style.visibility</p:attrName>
                                        </p:attrNameLst>
                                      </p:cBhvr>
                                      <p:to>
                                        <p:strVal val="visible"/>
                                      </p:to>
                                    </p:set>
                                    <p:animEffect transition="in" filter="wipe(left)">
                                      <p:cBhvr>
                                        <p:cTn id="51" dur="500"/>
                                        <p:tgtEl>
                                          <p:spTgt spid="76"/>
                                        </p:tgtEl>
                                      </p:cBhvr>
                                    </p:animEffect>
                                  </p:childTnLst>
                                </p:cTn>
                              </p:par>
                            </p:childTnLst>
                          </p:cTn>
                        </p:par>
                        <p:par>
                          <p:cTn id="52" fill="hold">
                            <p:stCondLst>
                              <p:cond delay="5850"/>
                            </p:stCondLst>
                            <p:childTnLst>
                              <p:par>
                                <p:cTn id="53" presetID="22" presetClass="entr" presetSubtype="4" fill="hold" grpId="0" nodeType="afterEffect">
                                  <p:stCondLst>
                                    <p:cond delay="0"/>
                                  </p:stCondLst>
                                  <p:childTnLst>
                                    <p:set>
                                      <p:cBhvr>
                                        <p:cTn id="54" dur="1" fill="hold">
                                          <p:stCondLst>
                                            <p:cond delay="0"/>
                                          </p:stCondLst>
                                        </p:cTn>
                                        <p:tgtEl>
                                          <p:spTgt spid="68"/>
                                        </p:tgtEl>
                                        <p:attrNameLst>
                                          <p:attrName>style.visibility</p:attrName>
                                        </p:attrNameLst>
                                      </p:cBhvr>
                                      <p:to>
                                        <p:strVal val="visible"/>
                                      </p:to>
                                    </p:set>
                                    <p:animEffect transition="in" filter="wipe(down)">
                                      <p:cBhvr>
                                        <p:cTn id="55" dur="500"/>
                                        <p:tgtEl>
                                          <p:spTgt spid="68"/>
                                        </p:tgtEl>
                                      </p:cBhvr>
                                    </p:animEffect>
                                  </p:childTnLst>
                                </p:cTn>
                              </p:par>
                            </p:childTnLst>
                          </p:cTn>
                        </p:par>
                        <p:par>
                          <p:cTn id="56" fill="hold">
                            <p:stCondLst>
                              <p:cond delay="6350"/>
                            </p:stCondLst>
                            <p:childTnLst>
                              <p:par>
                                <p:cTn id="57" presetID="14" presetClass="entr" presetSubtype="10" fill="hold" grpId="0" nodeType="afterEffect">
                                  <p:stCondLst>
                                    <p:cond delay="0"/>
                                  </p:stCondLst>
                                  <p:childTnLst>
                                    <p:set>
                                      <p:cBhvr>
                                        <p:cTn id="58" dur="1" fill="hold">
                                          <p:stCondLst>
                                            <p:cond delay="0"/>
                                          </p:stCondLst>
                                        </p:cTn>
                                        <p:tgtEl>
                                          <p:spTgt spid="72"/>
                                        </p:tgtEl>
                                        <p:attrNameLst>
                                          <p:attrName>style.visibility</p:attrName>
                                        </p:attrNameLst>
                                      </p:cBhvr>
                                      <p:to>
                                        <p:strVal val="visible"/>
                                      </p:to>
                                    </p:set>
                                    <p:animEffect transition="in" filter="randombar(horizontal)">
                                      <p:cBhvr>
                                        <p:cTn id="59" dur="500"/>
                                        <p:tgtEl>
                                          <p:spTgt spid="72"/>
                                        </p:tgtEl>
                                      </p:cBhvr>
                                    </p:animEffect>
                                  </p:childTnLst>
                                </p:cTn>
                              </p:par>
                            </p:childTnLst>
                          </p:cTn>
                        </p:par>
                        <p:par>
                          <p:cTn id="60" fill="hold">
                            <p:stCondLst>
                              <p:cond delay="6850"/>
                            </p:stCondLst>
                            <p:childTnLst>
                              <p:par>
                                <p:cTn id="61" presetID="22" presetClass="entr" presetSubtype="8" fill="hold" grpId="0" nodeType="afterEffect">
                                  <p:stCondLst>
                                    <p:cond delay="0"/>
                                  </p:stCondLst>
                                  <p:childTnLst>
                                    <p:set>
                                      <p:cBhvr>
                                        <p:cTn id="62" dur="1" fill="hold">
                                          <p:stCondLst>
                                            <p:cond delay="0"/>
                                          </p:stCondLst>
                                        </p:cTn>
                                        <p:tgtEl>
                                          <p:spTgt spid="77"/>
                                        </p:tgtEl>
                                        <p:attrNameLst>
                                          <p:attrName>style.visibility</p:attrName>
                                        </p:attrNameLst>
                                      </p:cBhvr>
                                      <p:to>
                                        <p:strVal val="visible"/>
                                      </p:to>
                                    </p:set>
                                    <p:animEffect transition="in" filter="wipe(left)">
                                      <p:cBhvr>
                                        <p:cTn id="63"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6" grpId="0" animBg="1"/>
      <p:bldP spid="67" grpId="0" animBg="1"/>
      <p:bldP spid="68" grpId="0" animBg="1"/>
      <p:bldP spid="69" grpId="0"/>
      <p:bldP spid="70" grpId="0"/>
      <p:bldP spid="71" grpId="0"/>
      <p:bldP spid="72" grpId="0"/>
      <p:bldP spid="74" grpId="0"/>
      <p:bldP spid="75" grpId="0"/>
      <p:bldP spid="76" grpId="0"/>
      <p:bldP spid="77" grpId="0"/>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2" name="组合 11"/>
          <p:cNvGrpSpPr/>
          <p:nvPr/>
        </p:nvGrpSpPr>
        <p:grpSpPr>
          <a:xfrm>
            <a:off x="1031650" y="1624089"/>
            <a:ext cx="3238673" cy="107956"/>
            <a:chOff x="1507396" y="1628800"/>
            <a:chExt cx="4320480" cy="144016"/>
          </a:xfrm>
        </p:grpSpPr>
        <p:cxnSp>
          <p:nvCxnSpPr>
            <p:cNvPr id="13" name="直接连接符 12"/>
            <p:cNvCxnSpPr/>
            <p:nvPr/>
          </p:nvCxnSpPr>
          <p:spPr>
            <a:xfrm>
              <a:off x="1507396" y="1700808"/>
              <a:ext cx="432048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1507396"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1987449"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V="1">
              <a:off x="2467502"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V="1">
              <a:off x="2947555"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3427608"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V="1">
              <a:off x="3907661"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4387714"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4867767"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V="1">
              <a:off x="5347820"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5827876"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grpSp>
        <p:nvGrpSpPr>
          <p:cNvPr id="33" name="组合 32"/>
          <p:cNvGrpSpPr/>
          <p:nvPr/>
        </p:nvGrpSpPr>
        <p:grpSpPr>
          <a:xfrm>
            <a:off x="4686627" y="1624089"/>
            <a:ext cx="3238673" cy="107956"/>
            <a:chOff x="1507396" y="1628800"/>
            <a:chExt cx="4320480" cy="144016"/>
          </a:xfrm>
        </p:grpSpPr>
        <p:cxnSp>
          <p:nvCxnSpPr>
            <p:cNvPr id="34" name="直接连接符 33"/>
            <p:cNvCxnSpPr/>
            <p:nvPr/>
          </p:nvCxnSpPr>
          <p:spPr>
            <a:xfrm>
              <a:off x="1507396" y="1700808"/>
              <a:ext cx="432048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507396"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987449"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V="1">
              <a:off x="2467502"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2947555"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3427608"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3907661"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V="1">
              <a:off x="4387714"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4867767"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5347820"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V="1">
              <a:off x="5827876"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sp>
        <p:nvSpPr>
          <p:cNvPr id="45" name="TextBox 44"/>
          <p:cNvSpPr txBox="1"/>
          <p:nvPr/>
        </p:nvSpPr>
        <p:spPr>
          <a:xfrm>
            <a:off x="4128106" y="1400343"/>
            <a:ext cx="364202" cy="276871"/>
          </a:xfrm>
          <a:prstGeom prst="rect">
            <a:avLst/>
          </a:prstGeom>
          <a:noFill/>
        </p:spPr>
        <p:txBody>
          <a:bodyPr wrap="none" rtlCol="0">
            <a:spAutoFit/>
          </a:bodyPr>
          <a:lstStyle/>
          <a:p>
            <a:r>
              <a:rPr lang="en-US" altLang="zh-CN" sz="1200">
                <a:solidFill>
                  <a:schemeClr val="tx1">
                    <a:lumMod val="85000"/>
                    <a:lumOff val="15000"/>
                  </a:schemeClr>
                </a:solidFill>
                <a:latin typeface="微软雅黑" panose="020B0503020204020204" pitchFamily="34" charset="-122"/>
                <a:ea typeface="微软雅黑" panose="020B0503020204020204" pitchFamily="34" charset="-122"/>
              </a:rPr>
              <a:t>10</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6" name="TextBox 45"/>
          <p:cNvSpPr txBox="1"/>
          <p:nvPr/>
        </p:nvSpPr>
        <p:spPr>
          <a:xfrm>
            <a:off x="3773964" y="1400343"/>
            <a:ext cx="364202" cy="276871"/>
          </a:xfrm>
          <a:prstGeom prst="rect">
            <a:avLst/>
          </a:prstGeom>
          <a:noFill/>
        </p:spPr>
        <p:txBody>
          <a:bodyPr wrap="none" rtlCol="0">
            <a:spAutoFit/>
          </a:bodyPr>
          <a:lstStyle/>
          <a:p>
            <a:r>
              <a:rPr lang="en-US" altLang="zh-CN" sz="1200">
                <a:solidFill>
                  <a:schemeClr val="tx1">
                    <a:lumMod val="85000"/>
                    <a:lumOff val="15000"/>
                  </a:schemeClr>
                </a:solidFill>
                <a:latin typeface="微软雅黑" panose="020B0503020204020204" pitchFamily="34" charset="-122"/>
                <a:ea typeface="微软雅黑" panose="020B0503020204020204" pitchFamily="34" charset="-122"/>
              </a:rPr>
              <a:t>20</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7" name="TextBox 46"/>
          <p:cNvSpPr txBox="1"/>
          <p:nvPr/>
        </p:nvSpPr>
        <p:spPr>
          <a:xfrm>
            <a:off x="3414111" y="1400343"/>
            <a:ext cx="364202" cy="276871"/>
          </a:xfrm>
          <a:prstGeom prst="rect">
            <a:avLst/>
          </a:prstGeom>
          <a:noFill/>
        </p:spPr>
        <p:txBody>
          <a:bodyPr wrap="none" rtlCol="0">
            <a:spAutoFit/>
          </a:bodyPr>
          <a:lstStyle/>
          <a:p>
            <a:r>
              <a:rPr lang="en-US" altLang="zh-CN" sz="1200">
                <a:solidFill>
                  <a:schemeClr val="tx1">
                    <a:lumMod val="85000"/>
                    <a:lumOff val="15000"/>
                  </a:schemeClr>
                </a:solidFill>
                <a:latin typeface="微软雅黑" panose="020B0503020204020204" pitchFamily="34" charset="-122"/>
                <a:ea typeface="微软雅黑" panose="020B0503020204020204" pitchFamily="34" charset="-122"/>
              </a:rPr>
              <a:t>30</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8" name="TextBox 47"/>
          <p:cNvSpPr txBox="1"/>
          <p:nvPr/>
        </p:nvSpPr>
        <p:spPr>
          <a:xfrm>
            <a:off x="3054259" y="1400343"/>
            <a:ext cx="364202" cy="276871"/>
          </a:xfrm>
          <a:prstGeom prst="rect">
            <a:avLst/>
          </a:prstGeom>
          <a:noFill/>
        </p:spPr>
        <p:txBody>
          <a:bodyPr wrap="none" rtlCol="0">
            <a:spAutoFit/>
          </a:bodyPr>
          <a:lstStyle/>
          <a:p>
            <a:r>
              <a:rPr lang="en-US" altLang="zh-CN" sz="1200">
                <a:solidFill>
                  <a:schemeClr val="tx1">
                    <a:lumMod val="85000"/>
                    <a:lumOff val="15000"/>
                  </a:schemeClr>
                </a:solidFill>
                <a:latin typeface="微软雅黑" panose="020B0503020204020204" pitchFamily="34" charset="-122"/>
                <a:ea typeface="微软雅黑" panose="020B0503020204020204" pitchFamily="34" charset="-122"/>
              </a:rPr>
              <a:t>40</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9" name="TextBox 48"/>
          <p:cNvSpPr txBox="1"/>
          <p:nvPr/>
        </p:nvSpPr>
        <p:spPr>
          <a:xfrm>
            <a:off x="2694407" y="1400343"/>
            <a:ext cx="364202" cy="276871"/>
          </a:xfrm>
          <a:prstGeom prst="rect">
            <a:avLst/>
          </a:prstGeom>
          <a:noFill/>
        </p:spPr>
        <p:txBody>
          <a:bodyPr wrap="none" rtlCol="0">
            <a:spAutoFit/>
          </a:bodyPr>
          <a:lstStyle/>
          <a:p>
            <a:r>
              <a:rPr lang="en-US" altLang="zh-CN" sz="1200">
                <a:solidFill>
                  <a:schemeClr val="tx1">
                    <a:lumMod val="85000"/>
                    <a:lumOff val="15000"/>
                  </a:schemeClr>
                </a:solidFill>
                <a:latin typeface="微软雅黑" panose="020B0503020204020204" pitchFamily="34" charset="-122"/>
                <a:ea typeface="微软雅黑" panose="020B0503020204020204" pitchFamily="34" charset="-122"/>
              </a:rPr>
              <a:t>50</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0" name="TextBox 49"/>
          <p:cNvSpPr txBox="1"/>
          <p:nvPr/>
        </p:nvSpPr>
        <p:spPr>
          <a:xfrm>
            <a:off x="2334554" y="1400343"/>
            <a:ext cx="364202" cy="276871"/>
          </a:xfrm>
          <a:prstGeom prst="rect">
            <a:avLst/>
          </a:prstGeom>
          <a:noFill/>
        </p:spPr>
        <p:txBody>
          <a:bodyPr wrap="none" rtlCol="0">
            <a:spAutoFit/>
          </a:bodyPr>
          <a:lstStyle/>
          <a:p>
            <a:r>
              <a:rPr lang="en-US" altLang="zh-CN" sz="1200">
                <a:solidFill>
                  <a:schemeClr val="tx1">
                    <a:lumMod val="85000"/>
                    <a:lumOff val="15000"/>
                  </a:schemeClr>
                </a:solidFill>
                <a:latin typeface="微软雅黑" panose="020B0503020204020204" pitchFamily="34" charset="-122"/>
                <a:ea typeface="微软雅黑" panose="020B0503020204020204" pitchFamily="34" charset="-122"/>
              </a:rPr>
              <a:t>60</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1" name="TextBox 50"/>
          <p:cNvSpPr txBox="1"/>
          <p:nvPr/>
        </p:nvSpPr>
        <p:spPr>
          <a:xfrm>
            <a:off x="1974702" y="1400343"/>
            <a:ext cx="364202" cy="276871"/>
          </a:xfrm>
          <a:prstGeom prst="rect">
            <a:avLst/>
          </a:prstGeom>
          <a:noFill/>
        </p:spPr>
        <p:txBody>
          <a:bodyPr wrap="none" rtlCol="0">
            <a:spAutoFit/>
          </a:bodyPr>
          <a:lstStyle/>
          <a:p>
            <a:r>
              <a:rPr lang="en-US" altLang="zh-CN" sz="1200">
                <a:solidFill>
                  <a:schemeClr val="tx1">
                    <a:lumMod val="85000"/>
                    <a:lumOff val="15000"/>
                  </a:schemeClr>
                </a:solidFill>
                <a:latin typeface="微软雅黑" panose="020B0503020204020204" pitchFamily="34" charset="-122"/>
                <a:ea typeface="微软雅黑" panose="020B0503020204020204" pitchFamily="34" charset="-122"/>
              </a:rPr>
              <a:t>70</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2" name="TextBox 51"/>
          <p:cNvSpPr txBox="1"/>
          <p:nvPr/>
        </p:nvSpPr>
        <p:spPr>
          <a:xfrm>
            <a:off x="1614850" y="1400343"/>
            <a:ext cx="364202" cy="276871"/>
          </a:xfrm>
          <a:prstGeom prst="rect">
            <a:avLst/>
          </a:prstGeom>
          <a:noFill/>
        </p:spPr>
        <p:txBody>
          <a:bodyPr wrap="none" rtlCol="0">
            <a:spAutoFit/>
          </a:bodyPr>
          <a:lstStyle/>
          <a:p>
            <a:r>
              <a:rPr lang="en-US" altLang="zh-CN" sz="1200">
                <a:solidFill>
                  <a:schemeClr val="tx1">
                    <a:lumMod val="85000"/>
                    <a:lumOff val="15000"/>
                  </a:schemeClr>
                </a:solidFill>
                <a:latin typeface="微软雅黑" panose="020B0503020204020204" pitchFamily="34" charset="-122"/>
                <a:ea typeface="微软雅黑" panose="020B0503020204020204" pitchFamily="34" charset="-122"/>
              </a:rPr>
              <a:t>80</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3" name="TextBox 52"/>
          <p:cNvSpPr txBox="1"/>
          <p:nvPr/>
        </p:nvSpPr>
        <p:spPr>
          <a:xfrm>
            <a:off x="1254997" y="1400343"/>
            <a:ext cx="364202" cy="276871"/>
          </a:xfrm>
          <a:prstGeom prst="rect">
            <a:avLst/>
          </a:prstGeom>
          <a:noFill/>
        </p:spPr>
        <p:txBody>
          <a:bodyPr wrap="none" rtlCol="0">
            <a:spAutoFit/>
          </a:bodyPr>
          <a:lstStyle/>
          <a:p>
            <a:r>
              <a:rPr lang="en-US" altLang="zh-CN" sz="1200">
                <a:solidFill>
                  <a:schemeClr val="tx1">
                    <a:lumMod val="85000"/>
                    <a:lumOff val="15000"/>
                  </a:schemeClr>
                </a:solidFill>
                <a:latin typeface="微软雅黑" panose="020B0503020204020204" pitchFamily="34" charset="-122"/>
                <a:ea typeface="微软雅黑" panose="020B0503020204020204" pitchFamily="34" charset="-122"/>
              </a:rPr>
              <a:t>90</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4" name="TextBox 53"/>
          <p:cNvSpPr txBox="1"/>
          <p:nvPr/>
        </p:nvSpPr>
        <p:spPr>
          <a:xfrm>
            <a:off x="861499" y="1400343"/>
            <a:ext cx="453970" cy="276871"/>
          </a:xfrm>
          <a:prstGeom prst="rect">
            <a:avLst/>
          </a:prstGeom>
          <a:noFill/>
        </p:spPr>
        <p:txBody>
          <a:bodyPr wrap="none" rtlCol="0">
            <a:spAutoFit/>
          </a:bodyPr>
          <a:lstStyle/>
          <a:p>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100</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5" name="TextBox 54"/>
          <p:cNvSpPr txBox="1"/>
          <p:nvPr/>
        </p:nvSpPr>
        <p:spPr>
          <a:xfrm>
            <a:off x="4551718" y="1400343"/>
            <a:ext cx="364202" cy="276871"/>
          </a:xfrm>
          <a:prstGeom prst="rect">
            <a:avLst/>
          </a:prstGeom>
          <a:noFill/>
        </p:spPr>
        <p:txBody>
          <a:bodyPr wrap="none" rtlCol="0">
            <a:spAutoFit/>
          </a:bodyPr>
          <a:lstStyle/>
          <a:p>
            <a:r>
              <a:rPr lang="en-US" altLang="zh-CN" sz="1200">
                <a:solidFill>
                  <a:schemeClr val="tx1">
                    <a:lumMod val="85000"/>
                    <a:lumOff val="15000"/>
                  </a:schemeClr>
                </a:solidFill>
                <a:latin typeface="微软雅黑" panose="020B0503020204020204" pitchFamily="34" charset="-122"/>
                <a:ea typeface="微软雅黑" panose="020B0503020204020204" pitchFamily="34" charset="-122"/>
              </a:rPr>
              <a:t>10</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6" name="TextBox 55"/>
          <p:cNvSpPr txBox="1"/>
          <p:nvPr/>
        </p:nvSpPr>
        <p:spPr>
          <a:xfrm>
            <a:off x="4909975" y="1400343"/>
            <a:ext cx="364202" cy="276871"/>
          </a:xfrm>
          <a:prstGeom prst="rect">
            <a:avLst/>
          </a:prstGeom>
          <a:noFill/>
        </p:spPr>
        <p:txBody>
          <a:bodyPr wrap="none" rtlCol="0">
            <a:spAutoFit/>
          </a:bodyPr>
          <a:lstStyle/>
          <a:p>
            <a:r>
              <a:rPr lang="en-US" altLang="zh-CN" sz="1200">
                <a:solidFill>
                  <a:schemeClr val="tx1">
                    <a:lumMod val="85000"/>
                    <a:lumOff val="15000"/>
                  </a:schemeClr>
                </a:solidFill>
                <a:latin typeface="微软雅黑" panose="020B0503020204020204" pitchFamily="34" charset="-122"/>
                <a:ea typeface="微软雅黑" panose="020B0503020204020204" pitchFamily="34" charset="-122"/>
              </a:rPr>
              <a:t>20</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7" name="TextBox 56"/>
          <p:cNvSpPr txBox="1"/>
          <p:nvPr/>
        </p:nvSpPr>
        <p:spPr>
          <a:xfrm>
            <a:off x="5269827" y="1400343"/>
            <a:ext cx="364202" cy="276871"/>
          </a:xfrm>
          <a:prstGeom prst="rect">
            <a:avLst/>
          </a:prstGeom>
          <a:noFill/>
        </p:spPr>
        <p:txBody>
          <a:bodyPr wrap="none" rtlCol="0">
            <a:spAutoFit/>
          </a:bodyPr>
          <a:lstStyle/>
          <a:p>
            <a:r>
              <a:rPr lang="en-US" altLang="zh-CN" sz="1200">
                <a:solidFill>
                  <a:schemeClr val="tx1">
                    <a:lumMod val="85000"/>
                    <a:lumOff val="15000"/>
                  </a:schemeClr>
                </a:solidFill>
                <a:latin typeface="微软雅黑" panose="020B0503020204020204" pitchFamily="34" charset="-122"/>
                <a:ea typeface="微软雅黑" panose="020B0503020204020204" pitchFamily="34" charset="-122"/>
              </a:rPr>
              <a:t>30</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8" name="TextBox 57"/>
          <p:cNvSpPr txBox="1"/>
          <p:nvPr/>
        </p:nvSpPr>
        <p:spPr>
          <a:xfrm>
            <a:off x="5629680" y="1400343"/>
            <a:ext cx="364202" cy="276871"/>
          </a:xfrm>
          <a:prstGeom prst="rect">
            <a:avLst/>
          </a:prstGeom>
          <a:noFill/>
        </p:spPr>
        <p:txBody>
          <a:bodyPr wrap="none" rtlCol="0">
            <a:spAutoFit/>
          </a:bodyPr>
          <a:lstStyle/>
          <a:p>
            <a:r>
              <a:rPr lang="en-US" altLang="zh-CN" sz="1200">
                <a:solidFill>
                  <a:schemeClr val="tx1">
                    <a:lumMod val="85000"/>
                    <a:lumOff val="15000"/>
                  </a:schemeClr>
                </a:solidFill>
                <a:latin typeface="微软雅黑" panose="020B0503020204020204" pitchFamily="34" charset="-122"/>
                <a:ea typeface="微软雅黑" panose="020B0503020204020204" pitchFamily="34" charset="-122"/>
              </a:rPr>
              <a:t>40</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9" name="TextBox 58"/>
          <p:cNvSpPr txBox="1"/>
          <p:nvPr/>
        </p:nvSpPr>
        <p:spPr>
          <a:xfrm>
            <a:off x="5989532" y="1400343"/>
            <a:ext cx="364202" cy="276871"/>
          </a:xfrm>
          <a:prstGeom prst="rect">
            <a:avLst/>
          </a:prstGeom>
          <a:noFill/>
        </p:spPr>
        <p:txBody>
          <a:bodyPr wrap="none" rtlCol="0">
            <a:spAutoFit/>
          </a:bodyPr>
          <a:lstStyle/>
          <a:p>
            <a:r>
              <a:rPr lang="en-US" altLang="zh-CN" sz="1200">
                <a:solidFill>
                  <a:schemeClr val="tx1">
                    <a:lumMod val="85000"/>
                    <a:lumOff val="15000"/>
                  </a:schemeClr>
                </a:solidFill>
                <a:latin typeface="微软雅黑" panose="020B0503020204020204" pitchFamily="34" charset="-122"/>
                <a:ea typeface="微软雅黑" panose="020B0503020204020204" pitchFamily="34" charset="-122"/>
              </a:rPr>
              <a:t>50</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0" name="TextBox 59"/>
          <p:cNvSpPr txBox="1"/>
          <p:nvPr/>
        </p:nvSpPr>
        <p:spPr>
          <a:xfrm>
            <a:off x="6349384" y="1400343"/>
            <a:ext cx="364202" cy="276871"/>
          </a:xfrm>
          <a:prstGeom prst="rect">
            <a:avLst/>
          </a:prstGeom>
          <a:noFill/>
        </p:spPr>
        <p:txBody>
          <a:bodyPr wrap="none" rtlCol="0">
            <a:spAutoFit/>
          </a:bodyPr>
          <a:lstStyle/>
          <a:p>
            <a:r>
              <a:rPr lang="en-US" altLang="zh-CN" sz="1200">
                <a:solidFill>
                  <a:schemeClr val="tx1">
                    <a:lumMod val="85000"/>
                    <a:lumOff val="15000"/>
                  </a:schemeClr>
                </a:solidFill>
                <a:latin typeface="微软雅黑" panose="020B0503020204020204" pitchFamily="34" charset="-122"/>
                <a:ea typeface="微软雅黑" panose="020B0503020204020204" pitchFamily="34" charset="-122"/>
              </a:rPr>
              <a:t>60</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1" name="TextBox 60"/>
          <p:cNvSpPr txBox="1"/>
          <p:nvPr/>
        </p:nvSpPr>
        <p:spPr>
          <a:xfrm>
            <a:off x="6709237" y="1400343"/>
            <a:ext cx="364202" cy="276871"/>
          </a:xfrm>
          <a:prstGeom prst="rect">
            <a:avLst/>
          </a:prstGeom>
          <a:noFill/>
        </p:spPr>
        <p:txBody>
          <a:bodyPr wrap="none" rtlCol="0">
            <a:spAutoFit/>
          </a:bodyPr>
          <a:lstStyle/>
          <a:p>
            <a:r>
              <a:rPr lang="en-US" altLang="zh-CN" sz="1200">
                <a:solidFill>
                  <a:schemeClr val="tx1">
                    <a:lumMod val="85000"/>
                    <a:lumOff val="15000"/>
                  </a:schemeClr>
                </a:solidFill>
                <a:latin typeface="微软雅黑" panose="020B0503020204020204" pitchFamily="34" charset="-122"/>
                <a:ea typeface="微软雅黑" panose="020B0503020204020204" pitchFamily="34" charset="-122"/>
              </a:rPr>
              <a:t>70</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2" name="TextBox 61"/>
          <p:cNvSpPr txBox="1"/>
          <p:nvPr/>
        </p:nvSpPr>
        <p:spPr>
          <a:xfrm>
            <a:off x="7069089" y="1400343"/>
            <a:ext cx="364202" cy="276871"/>
          </a:xfrm>
          <a:prstGeom prst="rect">
            <a:avLst/>
          </a:prstGeom>
          <a:noFill/>
        </p:spPr>
        <p:txBody>
          <a:bodyPr wrap="none" rtlCol="0">
            <a:spAutoFit/>
          </a:bodyPr>
          <a:lstStyle/>
          <a:p>
            <a:r>
              <a:rPr lang="en-US" altLang="zh-CN" sz="1200">
                <a:solidFill>
                  <a:schemeClr val="tx1">
                    <a:lumMod val="85000"/>
                    <a:lumOff val="15000"/>
                  </a:schemeClr>
                </a:solidFill>
                <a:latin typeface="微软雅黑" panose="020B0503020204020204" pitchFamily="34" charset="-122"/>
                <a:ea typeface="微软雅黑" panose="020B0503020204020204" pitchFamily="34" charset="-122"/>
              </a:rPr>
              <a:t>80</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3" name="TextBox 62"/>
          <p:cNvSpPr txBox="1"/>
          <p:nvPr/>
        </p:nvSpPr>
        <p:spPr>
          <a:xfrm>
            <a:off x="7428941" y="1400343"/>
            <a:ext cx="364202" cy="276871"/>
          </a:xfrm>
          <a:prstGeom prst="rect">
            <a:avLst/>
          </a:prstGeom>
          <a:noFill/>
        </p:spPr>
        <p:txBody>
          <a:bodyPr wrap="none" rtlCol="0">
            <a:spAutoFit/>
          </a:bodyPr>
          <a:lstStyle/>
          <a:p>
            <a:r>
              <a:rPr lang="en-US" altLang="zh-CN" sz="1200">
                <a:solidFill>
                  <a:schemeClr val="tx1">
                    <a:lumMod val="85000"/>
                    <a:lumOff val="15000"/>
                  </a:schemeClr>
                </a:solidFill>
                <a:latin typeface="微软雅黑" panose="020B0503020204020204" pitchFamily="34" charset="-122"/>
                <a:ea typeface="微软雅黑" panose="020B0503020204020204" pitchFamily="34" charset="-122"/>
              </a:rPr>
              <a:t>90</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4" name="TextBox 63"/>
          <p:cNvSpPr txBox="1"/>
          <p:nvPr/>
        </p:nvSpPr>
        <p:spPr>
          <a:xfrm>
            <a:off x="7755150" y="1400343"/>
            <a:ext cx="453970" cy="276871"/>
          </a:xfrm>
          <a:prstGeom prst="rect">
            <a:avLst/>
          </a:prstGeom>
          <a:noFill/>
        </p:spPr>
        <p:txBody>
          <a:bodyPr wrap="none" rtlCol="0">
            <a:spAutoFit/>
          </a:bodyPr>
          <a:lstStyle/>
          <a:p>
            <a:r>
              <a:rPr lang="en-US" altLang="zh-CN" sz="1200">
                <a:solidFill>
                  <a:schemeClr val="tx1">
                    <a:lumMod val="85000"/>
                    <a:lumOff val="15000"/>
                  </a:schemeClr>
                </a:solidFill>
                <a:latin typeface="微软雅黑" panose="020B0503020204020204" pitchFamily="34" charset="-122"/>
                <a:ea typeface="微软雅黑" panose="020B0503020204020204" pitchFamily="34" charset="-122"/>
              </a:rPr>
              <a:t>100</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5" name="五边形 64"/>
          <p:cNvSpPr/>
          <p:nvPr/>
        </p:nvSpPr>
        <p:spPr>
          <a:xfrm flipH="1">
            <a:off x="1887858" y="2030460"/>
            <a:ext cx="2382464" cy="242874"/>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panose="020B0503020204020204" pitchFamily="34" charset="-122"/>
              <a:ea typeface="微软雅黑" panose="020B0503020204020204" pitchFamily="34" charset="-122"/>
            </a:endParaRPr>
          </a:p>
        </p:txBody>
      </p:sp>
      <p:sp>
        <p:nvSpPr>
          <p:cNvPr id="66" name="五边形 65"/>
          <p:cNvSpPr/>
          <p:nvPr/>
        </p:nvSpPr>
        <p:spPr>
          <a:xfrm flipH="1">
            <a:off x="2805110" y="2444291"/>
            <a:ext cx="1465212" cy="242874"/>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panose="020B0503020204020204" pitchFamily="34" charset="-122"/>
              <a:ea typeface="微软雅黑" panose="020B0503020204020204" pitchFamily="34" charset="-122"/>
            </a:endParaRPr>
          </a:p>
        </p:txBody>
      </p:sp>
      <p:sp>
        <p:nvSpPr>
          <p:cNvPr id="67" name="五边形 66"/>
          <p:cNvSpPr/>
          <p:nvPr/>
        </p:nvSpPr>
        <p:spPr>
          <a:xfrm flipH="1">
            <a:off x="2247711" y="2858121"/>
            <a:ext cx="2022612" cy="242874"/>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panose="020B0503020204020204" pitchFamily="34" charset="-122"/>
              <a:ea typeface="微软雅黑" panose="020B0503020204020204" pitchFamily="34" charset="-122"/>
            </a:endParaRPr>
          </a:p>
        </p:txBody>
      </p:sp>
      <p:sp>
        <p:nvSpPr>
          <p:cNvPr id="68" name="五边形 67"/>
          <p:cNvSpPr/>
          <p:nvPr/>
        </p:nvSpPr>
        <p:spPr>
          <a:xfrm flipH="1">
            <a:off x="1054927" y="3271951"/>
            <a:ext cx="3215396" cy="242874"/>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panose="020B0503020204020204" pitchFamily="34" charset="-122"/>
              <a:ea typeface="微软雅黑" panose="020B0503020204020204" pitchFamily="34" charset="-122"/>
            </a:endParaRPr>
          </a:p>
        </p:txBody>
      </p:sp>
      <p:sp>
        <p:nvSpPr>
          <p:cNvPr id="69" name="五边形 68"/>
          <p:cNvSpPr/>
          <p:nvPr/>
        </p:nvSpPr>
        <p:spPr>
          <a:xfrm flipH="1">
            <a:off x="1614850" y="3685781"/>
            <a:ext cx="2655473" cy="242874"/>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panose="020B0503020204020204" pitchFamily="34" charset="-122"/>
              <a:ea typeface="微软雅黑" panose="020B0503020204020204" pitchFamily="34" charset="-122"/>
            </a:endParaRPr>
          </a:p>
        </p:txBody>
      </p:sp>
      <p:sp>
        <p:nvSpPr>
          <p:cNvPr id="70" name="五边形 69"/>
          <p:cNvSpPr/>
          <p:nvPr/>
        </p:nvSpPr>
        <p:spPr>
          <a:xfrm flipH="1">
            <a:off x="2471059" y="4099611"/>
            <a:ext cx="1799264" cy="242874"/>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panose="020B0503020204020204" pitchFamily="34" charset="-122"/>
              <a:ea typeface="微软雅黑" panose="020B0503020204020204" pitchFamily="34" charset="-122"/>
            </a:endParaRPr>
          </a:p>
        </p:txBody>
      </p:sp>
      <p:sp>
        <p:nvSpPr>
          <p:cNvPr id="71" name="五边形 70"/>
          <p:cNvSpPr/>
          <p:nvPr/>
        </p:nvSpPr>
        <p:spPr>
          <a:xfrm flipH="1">
            <a:off x="3190764" y="4513796"/>
            <a:ext cx="1079559" cy="242874"/>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panose="020B0503020204020204" pitchFamily="34" charset="-122"/>
              <a:ea typeface="微软雅黑" panose="020B0503020204020204" pitchFamily="34" charset="-122"/>
            </a:endParaRPr>
          </a:p>
        </p:txBody>
      </p:sp>
      <p:sp>
        <p:nvSpPr>
          <p:cNvPr id="72" name="TextBox 71"/>
          <p:cNvSpPr txBox="1"/>
          <p:nvPr/>
        </p:nvSpPr>
        <p:spPr>
          <a:xfrm>
            <a:off x="1148721" y="2028079"/>
            <a:ext cx="800219" cy="276871"/>
          </a:xfrm>
          <a:prstGeom prst="rect">
            <a:avLst/>
          </a:prstGeom>
          <a:noFill/>
        </p:spPr>
        <p:txBody>
          <a:bodyPr wrap="none" rtlCol="0">
            <a:spAutoFit/>
          </a:bodyPr>
          <a:lstStyle/>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输入文字</a:t>
            </a:r>
          </a:p>
        </p:txBody>
      </p:sp>
      <p:sp>
        <p:nvSpPr>
          <p:cNvPr id="73" name="TextBox 72"/>
          <p:cNvSpPr txBox="1"/>
          <p:nvPr/>
        </p:nvSpPr>
        <p:spPr>
          <a:xfrm>
            <a:off x="2048058" y="2442378"/>
            <a:ext cx="800219" cy="276871"/>
          </a:xfrm>
          <a:prstGeom prst="rect">
            <a:avLst/>
          </a:prstGeom>
          <a:noFill/>
        </p:spPr>
        <p:txBody>
          <a:bodyPr wrap="none" rtlCol="0">
            <a:spAutoFit/>
          </a:bodyPr>
          <a:lstStyle/>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输入文字</a:t>
            </a:r>
          </a:p>
        </p:txBody>
      </p:sp>
      <p:sp>
        <p:nvSpPr>
          <p:cNvPr id="74" name="TextBox 73"/>
          <p:cNvSpPr txBox="1"/>
          <p:nvPr/>
        </p:nvSpPr>
        <p:spPr>
          <a:xfrm>
            <a:off x="1511598" y="2855916"/>
            <a:ext cx="800219" cy="276871"/>
          </a:xfrm>
          <a:prstGeom prst="rect">
            <a:avLst/>
          </a:prstGeom>
          <a:noFill/>
        </p:spPr>
        <p:txBody>
          <a:bodyPr wrap="none" rtlCol="0">
            <a:spAutoFit/>
          </a:bodyPr>
          <a:lstStyle/>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输入文字</a:t>
            </a:r>
          </a:p>
        </p:txBody>
      </p:sp>
      <p:sp>
        <p:nvSpPr>
          <p:cNvPr id="75" name="TextBox 74"/>
          <p:cNvSpPr txBox="1"/>
          <p:nvPr/>
        </p:nvSpPr>
        <p:spPr>
          <a:xfrm>
            <a:off x="361725" y="3263489"/>
            <a:ext cx="800219" cy="276871"/>
          </a:xfrm>
          <a:prstGeom prst="rect">
            <a:avLst/>
          </a:prstGeom>
          <a:noFill/>
        </p:spPr>
        <p:txBody>
          <a:bodyPr wrap="none" rtlCol="0">
            <a:spAutoFit/>
          </a:bodyPr>
          <a:lstStyle/>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输入文字</a:t>
            </a:r>
          </a:p>
        </p:txBody>
      </p:sp>
      <p:sp>
        <p:nvSpPr>
          <p:cNvPr id="76" name="TextBox 75"/>
          <p:cNvSpPr txBox="1"/>
          <p:nvPr/>
        </p:nvSpPr>
        <p:spPr>
          <a:xfrm>
            <a:off x="925202" y="3683400"/>
            <a:ext cx="800219" cy="276871"/>
          </a:xfrm>
          <a:prstGeom prst="rect">
            <a:avLst/>
          </a:prstGeom>
          <a:noFill/>
        </p:spPr>
        <p:txBody>
          <a:bodyPr wrap="none" rtlCol="0">
            <a:spAutoFit/>
          </a:bodyPr>
          <a:lstStyle/>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输入文字</a:t>
            </a:r>
          </a:p>
        </p:txBody>
      </p:sp>
      <p:sp>
        <p:nvSpPr>
          <p:cNvPr id="77" name="TextBox 76"/>
          <p:cNvSpPr txBox="1"/>
          <p:nvPr/>
        </p:nvSpPr>
        <p:spPr>
          <a:xfrm>
            <a:off x="1712369" y="4097698"/>
            <a:ext cx="800219" cy="276871"/>
          </a:xfrm>
          <a:prstGeom prst="rect">
            <a:avLst/>
          </a:prstGeom>
          <a:noFill/>
        </p:spPr>
        <p:txBody>
          <a:bodyPr wrap="none" rtlCol="0">
            <a:spAutoFit/>
          </a:bodyPr>
          <a:lstStyle/>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输入文字</a:t>
            </a:r>
          </a:p>
        </p:txBody>
      </p:sp>
      <p:sp>
        <p:nvSpPr>
          <p:cNvPr id="78" name="TextBox 77"/>
          <p:cNvSpPr txBox="1"/>
          <p:nvPr/>
        </p:nvSpPr>
        <p:spPr>
          <a:xfrm>
            <a:off x="2426030" y="4511237"/>
            <a:ext cx="800219" cy="276871"/>
          </a:xfrm>
          <a:prstGeom prst="rect">
            <a:avLst/>
          </a:prstGeom>
          <a:noFill/>
        </p:spPr>
        <p:txBody>
          <a:bodyPr wrap="none" rtlCol="0">
            <a:spAutoFit/>
          </a:bodyPr>
          <a:lstStyle/>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输入文字</a:t>
            </a:r>
          </a:p>
        </p:txBody>
      </p:sp>
      <p:sp>
        <p:nvSpPr>
          <p:cNvPr id="79" name="五边形 78"/>
          <p:cNvSpPr/>
          <p:nvPr/>
        </p:nvSpPr>
        <p:spPr>
          <a:xfrm>
            <a:off x="4686627" y="2030460"/>
            <a:ext cx="1216062" cy="24287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panose="020B0503020204020204" pitchFamily="34" charset="-122"/>
              <a:ea typeface="微软雅黑" panose="020B0503020204020204" pitchFamily="34" charset="-122"/>
            </a:endParaRPr>
          </a:p>
        </p:txBody>
      </p:sp>
      <p:sp>
        <p:nvSpPr>
          <p:cNvPr id="80" name="五边形 79"/>
          <p:cNvSpPr/>
          <p:nvPr/>
        </p:nvSpPr>
        <p:spPr>
          <a:xfrm>
            <a:off x="4686627" y="2444291"/>
            <a:ext cx="2295619" cy="24287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panose="020B0503020204020204" pitchFamily="34" charset="-122"/>
              <a:ea typeface="微软雅黑" panose="020B0503020204020204" pitchFamily="34" charset="-122"/>
            </a:endParaRPr>
          </a:p>
        </p:txBody>
      </p:sp>
      <p:sp>
        <p:nvSpPr>
          <p:cNvPr id="81" name="五边形 80"/>
          <p:cNvSpPr/>
          <p:nvPr/>
        </p:nvSpPr>
        <p:spPr>
          <a:xfrm>
            <a:off x="4686627" y="2858121"/>
            <a:ext cx="1439409" cy="24287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panose="020B0503020204020204" pitchFamily="34" charset="-122"/>
              <a:ea typeface="微软雅黑" panose="020B0503020204020204" pitchFamily="34" charset="-122"/>
            </a:endParaRPr>
          </a:p>
        </p:txBody>
      </p:sp>
      <p:sp>
        <p:nvSpPr>
          <p:cNvPr id="82" name="五边形 81"/>
          <p:cNvSpPr/>
          <p:nvPr/>
        </p:nvSpPr>
        <p:spPr>
          <a:xfrm>
            <a:off x="4686627" y="3271951"/>
            <a:ext cx="3068523" cy="24287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panose="020B0503020204020204" pitchFamily="34" charset="-122"/>
              <a:ea typeface="微软雅黑" panose="020B0503020204020204" pitchFamily="34" charset="-122"/>
            </a:endParaRPr>
          </a:p>
        </p:txBody>
      </p:sp>
      <p:sp>
        <p:nvSpPr>
          <p:cNvPr id="83" name="五边形 82"/>
          <p:cNvSpPr/>
          <p:nvPr/>
        </p:nvSpPr>
        <p:spPr>
          <a:xfrm>
            <a:off x="4686628" y="3685781"/>
            <a:ext cx="2518966" cy="24287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panose="020B0503020204020204" pitchFamily="34" charset="-122"/>
              <a:ea typeface="微软雅黑" panose="020B0503020204020204" pitchFamily="34" charset="-122"/>
            </a:endParaRPr>
          </a:p>
        </p:txBody>
      </p:sp>
      <p:sp>
        <p:nvSpPr>
          <p:cNvPr id="84" name="五边形 83"/>
          <p:cNvSpPr/>
          <p:nvPr/>
        </p:nvSpPr>
        <p:spPr>
          <a:xfrm>
            <a:off x="4686628" y="4099611"/>
            <a:ext cx="2742314" cy="24287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panose="020B0503020204020204" pitchFamily="34" charset="-122"/>
              <a:ea typeface="微软雅黑" panose="020B0503020204020204" pitchFamily="34" charset="-122"/>
            </a:endParaRPr>
          </a:p>
        </p:txBody>
      </p:sp>
      <p:sp>
        <p:nvSpPr>
          <p:cNvPr id="85" name="五边形 84"/>
          <p:cNvSpPr/>
          <p:nvPr/>
        </p:nvSpPr>
        <p:spPr>
          <a:xfrm>
            <a:off x="4686627" y="4513796"/>
            <a:ext cx="2159114" cy="24287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panose="020B0503020204020204" pitchFamily="34" charset="-122"/>
              <a:ea typeface="微软雅黑" panose="020B0503020204020204" pitchFamily="34" charset="-122"/>
            </a:endParaRPr>
          </a:p>
        </p:txBody>
      </p:sp>
      <p:sp>
        <p:nvSpPr>
          <p:cNvPr id="86" name="TextBox 85"/>
          <p:cNvSpPr txBox="1"/>
          <p:nvPr/>
        </p:nvSpPr>
        <p:spPr>
          <a:xfrm>
            <a:off x="5949031" y="2028079"/>
            <a:ext cx="800219" cy="276871"/>
          </a:xfrm>
          <a:prstGeom prst="rect">
            <a:avLst/>
          </a:prstGeom>
          <a:noFill/>
        </p:spPr>
        <p:txBody>
          <a:bodyPr wrap="none" rtlCol="0">
            <a:spAutoFit/>
          </a:bodyPr>
          <a:lstStyle/>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输入文字</a:t>
            </a:r>
          </a:p>
        </p:txBody>
      </p:sp>
      <p:sp>
        <p:nvSpPr>
          <p:cNvPr id="87" name="TextBox 86"/>
          <p:cNvSpPr txBox="1"/>
          <p:nvPr/>
        </p:nvSpPr>
        <p:spPr>
          <a:xfrm>
            <a:off x="7039667" y="2450840"/>
            <a:ext cx="453970" cy="253787"/>
          </a:xfrm>
          <a:prstGeom prst="rect">
            <a:avLst/>
          </a:prstGeom>
          <a:noFill/>
        </p:spPr>
        <p:txBody>
          <a:bodyPr wrap="none" rtlCol="0">
            <a:spAutoFit/>
          </a:bodyPr>
          <a:lstStyle/>
          <a:p>
            <a:r>
              <a:rPr lang="zh-CN" altLang="en-US" sz="1050">
                <a:solidFill>
                  <a:schemeClr val="tx1">
                    <a:lumMod val="85000"/>
                    <a:lumOff val="15000"/>
                  </a:schemeClr>
                </a:solidFill>
                <a:latin typeface="微软雅黑" panose="020B0503020204020204" pitchFamily="34" charset="-122"/>
                <a:ea typeface="微软雅黑" panose="020B0503020204020204" pitchFamily="34" charset="-122"/>
              </a:rPr>
              <a:t>文字</a:t>
            </a:r>
          </a:p>
        </p:txBody>
      </p:sp>
      <p:sp>
        <p:nvSpPr>
          <p:cNvPr id="88" name="TextBox 87"/>
          <p:cNvSpPr txBox="1"/>
          <p:nvPr/>
        </p:nvSpPr>
        <p:spPr>
          <a:xfrm>
            <a:off x="6159096" y="2855916"/>
            <a:ext cx="800219" cy="276871"/>
          </a:xfrm>
          <a:prstGeom prst="rect">
            <a:avLst/>
          </a:prstGeom>
          <a:noFill/>
        </p:spPr>
        <p:txBody>
          <a:bodyPr wrap="none" rtlCol="0">
            <a:spAutoFit/>
          </a:bodyPr>
          <a:lstStyle/>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输入文字</a:t>
            </a:r>
          </a:p>
        </p:txBody>
      </p:sp>
      <p:sp>
        <p:nvSpPr>
          <p:cNvPr id="89" name="TextBox 88"/>
          <p:cNvSpPr txBox="1"/>
          <p:nvPr/>
        </p:nvSpPr>
        <p:spPr>
          <a:xfrm>
            <a:off x="7738226" y="3263489"/>
            <a:ext cx="800219" cy="276871"/>
          </a:xfrm>
          <a:prstGeom prst="rect">
            <a:avLst/>
          </a:prstGeom>
          <a:noFill/>
        </p:spPr>
        <p:txBody>
          <a:bodyPr wrap="none" rtlCol="0">
            <a:spAutoFit/>
          </a:bodyPr>
          <a:lstStyle/>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输入文字</a:t>
            </a:r>
          </a:p>
        </p:txBody>
      </p:sp>
      <p:sp>
        <p:nvSpPr>
          <p:cNvPr id="90" name="TextBox 89"/>
          <p:cNvSpPr txBox="1"/>
          <p:nvPr/>
        </p:nvSpPr>
        <p:spPr>
          <a:xfrm>
            <a:off x="7243767" y="3683400"/>
            <a:ext cx="800219" cy="276871"/>
          </a:xfrm>
          <a:prstGeom prst="rect">
            <a:avLst/>
          </a:prstGeom>
          <a:noFill/>
        </p:spPr>
        <p:txBody>
          <a:bodyPr wrap="none" rtlCol="0">
            <a:spAutoFit/>
          </a:bodyPr>
          <a:lstStyle/>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输入文字</a:t>
            </a:r>
          </a:p>
        </p:txBody>
      </p:sp>
      <p:sp>
        <p:nvSpPr>
          <p:cNvPr id="91" name="TextBox 90"/>
          <p:cNvSpPr txBox="1"/>
          <p:nvPr/>
        </p:nvSpPr>
        <p:spPr>
          <a:xfrm>
            <a:off x="7442542" y="4097698"/>
            <a:ext cx="800219" cy="276871"/>
          </a:xfrm>
          <a:prstGeom prst="rect">
            <a:avLst/>
          </a:prstGeom>
          <a:noFill/>
        </p:spPr>
        <p:txBody>
          <a:bodyPr wrap="none" rtlCol="0">
            <a:spAutoFit/>
          </a:bodyPr>
          <a:lstStyle/>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输入文字</a:t>
            </a:r>
          </a:p>
        </p:txBody>
      </p:sp>
      <p:sp>
        <p:nvSpPr>
          <p:cNvPr id="92" name="TextBox 91"/>
          <p:cNvSpPr txBox="1"/>
          <p:nvPr/>
        </p:nvSpPr>
        <p:spPr>
          <a:xfrm>
            <a:off x="6917582" y="4511237"/>
            <a:ext cx="800219" cy="276871"/>
          </a:xfrm>
          <a:prstGeom prst="rect">
            <a:avLst/>
          </a:prstGeom>
          <a:noFill/>
        </p:spPr>
        <p:txBody>
          <a:bodyPr wrap="none" rtlCol="0">
            <a:spAutoFit/>
          </a:bodyPr>
          <a:lstStyle/>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输入文字</a:t>
            </a:r>
          </a:p>
        </p:txBody>
      </p:sp>
      <p:sp>
        <p:nvSpPr>
          <p:cNvPr id="93" name="TextBox 92"/>
          <p:cNvSpPr txBox="1"/>
          <p:nvPr/>
        </p:nvSpPr>
        <p:spPr>
          <a:xfrm>
            <a:off x="4341369" y="2001934"/>
            <a:ext cx="319318" cy="323037"/>
          </a:xfrm>
          <a:prstGeom prst="rect">
            <a:avLst/>
          </a:prstGeom>
          <a:noFill/>
        </p:spPr>
        <p:txBody>
          <a:bodyPr wrap="none" rtlCol="0">
            <a:spAutoFit/>
          </a:bodyPr>
          <a:lstStyle/>
          <a:p>
            <a:r>
              <a:rPr lang="en-US" altLang="zh-CN" sz="1500">
                <a:solidFill>
                  <a:schemeClr val="tx1">
                    <a:lumMod val="85000"/>
                    <a:lumOff val="15000"/>
                  </a:schemeClr>
                </a:solidFill>
                <a:latin typeface="微软雅黑" panose="020B0503020204020204" pitchFamily="34" charset="-122"/>
                <a:ea typeface="微软雅黑" panose="020B0503020204020204" pitchFamily="34" charset="-122"/>
              </a:rPr>
              <a:t>A</a:t>
            </a:r>
            <a:endParaRPr lang="zh-CN" altLang="en-US" sz="15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94" name="TextBox 93"/>
          <p:cNvSpPr txBox="1"/>
          <p:nvPr/>
        </p:nvSpPr>
        <p:spPr>
          <a:xfrm>
            <a:off x="4341369" y="2415765"/>
            <a:ext cx="304892" cy="323037"/>
          </a:xfrm>
          <a:prstGeom prst="rect">
            <a:avLst/>
          </a:prstGeom>
          <a:noFill/>
        </p:spPr>
        <p:txBody>
          <a:bodyPr wrap="none" rtlCol="0">
            <a:spAutoFit/>
          </a:bodyPr>
          <a:lstStyle/>
          <a:p>
            <a:r>
              <a:rPr lang="en-US" altLang="zh-CN" sz="1500">
                <a:solidFill>
                  <a:schemeClr val="tx1">
                    <a:lumMod val="85000"/>
                    <a:lumOff val="15000"/>
                  </a:schemeClr>
                </a:solidFill>
                <a:latin typeface="微软雅黑" panose="020B0503020204020204" pitchFamily="34" charset="-122"/>
                <a:ea typeface="微软雅黑" panose="020B0503020204020204" pitchFamily="34" charset="-122"/>
              </a:rPr>
              <a:t>B</a:t>
            </a:r>
            <a:endParaRPr lang="zh-CN" altLang="en-US" sz="15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95" name="TextBox 94"/>
          <p:cNvSpPr txBox="1"/>
          <p:nvPr/>
        </p:nvSpPr>
        <p:spPr>
          <a:xfrm>
            <a:off x="4341369" y="2829595"/>
            <a:ext cx="312906" cy="323037"/>
          </a:xfrm>
          <a:prstGeom prst="rect">
            <a:avLst/>
          </a:prstGeom>
          <a:noFill/>
        </p:spPr>
        <p:txBody>
          <a:bodyPr wrap="none" rtlCol="0">
            <a:spAutoFit/>
          </a:bodyPr>
          <a:lstStyle/>
          <a:p>
            <a:r>
              <a:rPr lang="en-US" altLang="zh-CN" sz="1500">
                <a:solidFill>
                  <a:schemeClr val="tx1">
                    <a:lumMod val="85000"/>
                    <a:lumOff val="15000"/>
                  </a:schemeClr>
                </a:solidFill>
                <a:latin typeface="微软雅黑" panose="020B0503020204020204" pitchFamily="34" charset="-122"/>
                <a:ea typeface="微软雅黑" panose="020B0503020204020204" pitchFamily="34" charset="-122"/>
              </a:rPr>
              <a:t>C</a:t>
            </a:r>
            <a:endParaRPr lang="zh-CN" altLang="en-US" sz="15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96" name="TextBox 95"/>
          <p:cNvSpPr txBox="1"/>
          <p:nvPr/>
        </p:nvSpPr>
        <p:spPr>
          <a:xfrm>
            <a:off x="4341369" y="3243425"/>
            <a:ext cx="330540" cy="323037"/>
          </a:xfrm>
          <a:prstGeom prst="rect">
            <a:avLst/>
          </a:prstGeom>
          <a:noFill/>
        </p:spPr>
        <p:txBody>
          <a:bodyPr wrap="none" rtlCol="0">
            <a:spAutoFit/>
          </a:bodyPr>
          <a:lstStyle/>
          <a:p>
            <a:r>
              <a:rPr lang="en-US" altLang="zh-CN" sz="1500">
                <a:solidFill>
                  <a:schemeClr val="tx1">
                    <a:lumMod val="85000"/>
                    <a:lumOff val="15000"/>
                  </a:schemeClr>
                </a:solidFill>
                <a:latin typeface="微软雅黑" panose="020B0503020204020204" pitchFamily="34" charset="-122"/>
                <a:ea typeface="微软雅黑" panose="020B0503020204020204" pitchFamily="34" charset="-122"/>
              </a:rPr>
              <a:t>D</a:t>
            </a:r>
            <a:endParaRPr lang="zh-CN" altLang="en-US" sz="15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97" name="TextBox 96"/>
          <p:cNvSpPr txBox="1"/>
          <p:nvPr/>
        </p:nvSpPr>
        <p:spPr>
          <a:xfrm>
            <a:off x="4341369" y="3657255"/>
            <a:ext cx="290464" cy="323037"/>
          </a:xfrm>
          <a:prstGeom prst="rect">
            <a:avLst/>
          </a:prstGeom>
          <a:noFill/>
        </p:spPr>
        <p:txBody>
          <a:bodyPr wrap="none" rtlCol="0">
            <a:spAutoFit/>
          </a:bodyPr>
          <a:lstStyle/>
          <a:p>
            <a:r>
              <a:rPr lang="en-US" altLang="zh-CN" sz="1500">
                <a:solidFill>
                  <a:schemeClr val="tx1">
                    <a:lumMod val="85000"/>
                    <a:lumOff val="15000"/>
                  </a:schemeClr>
                </a:solidFill>
                <a:latin typeface="微软雅黑" panose="020B0503020204020204" pitchFamily="34" charset="-122"/>
                <a:ea typeface="微软雅黑" panose="020B0503020204020204" pitchFamily="34" charset="-122"/>
              </a:rPr>
              <a:t>E</a:t>
            </a:r>
            <a:endParaRPr lang="zh-CN" altLang="en-US" sz="15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98" name="TextBox 97"/>
          <p:cNvSpPr txBox="1"/>
          <p:nvPr/>
        </p:nvSpPr>
        <p:spPr>
          <a:xfrm>
            <a:off x="4341369" y="4071086"/>
            <a:ext cx="287258" cy="323037"/>
          </a:xfrm>
          <a:prstGeom prst="rect">
            <a:avLst/>
          </a:prstGeom>
          <a:noFill/>
        </p:spPr>
        <p:txBody>
          <a:bodyPr wrap="none" rtlCol="0">
            <a:spAutoFit/>
          </a:bodyPr>
          <a:lstStyle/>
          <a:p>
            <a:r>
              <a:rPr lang="en-US" altLang="zh-CN" sz="1500">
                <a:solidFill>
                  <a:schemeClr val="tx1">
                    <a:lumMod val="85000"/>
                    <a:lumOff val="15000"/>
                  </a:schemeClr>
                </a:solidFill>
                <a:latin typeface="微软雅黑" panose="020B0503020204020204" pitchFamily="34" charset="-122"/>
                <a:ea typeface="微软雅黑" panose="020B0503020204020204" pitchFamily="34" charset="-122"/>
              </a:rPr>
              <a:t>F</a:t>
            </a:r>
            <a:endParaRPr lang="zh-CN" altLang="en-US" sz="15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99" name="TextBox 98"/>
          <p:cNvSpPr txBox="1"/>
          <p:nvPr/>
        </p:nvSpPr>
        <p:spPr>
          <a:xfrm>
            <a:off x="4341369" y="4484917"/>
            <a:ext cx="327334" cy="323037"/>
          </a:xfrm>
          <a:prstGeom prst="rect">
            <a:avLst/>
          </a:prstGeom>
          <a:noFill/>
        </p:spPr>
        <p:txBody>
          <a:bodyPr wrap="none" rtlCol="0">
            <a:spAutoFit/>
          </a:bodyPr>
          <a:lstStyle/>
          <a:p>
            <a:r>
              <a:rPr lang="en-US" altLang="zh-CN" sz="1500">
                <a:solidFill>
                  <a:schemeClr val="tx1">
                    <a:lumMod val="85000"/>
                    <a:lumOff val="15000"/>
                  </a:schemeClr>
                </a:solidFill>
                <a:latin typeface="微软雅黑" panose="020B0503020204020204" pitchFamily="34" charset="-122"/>
                <a:ea typeface="微软雅黑" panose="020B0503020204020204" pitchFamily="34" charset="-122"/>
              </a:rPr>
              <a:t>G</a:t>
            </a:r>
            <a:endParaRPr lang="zh-CN" altLang="en-US" sz="15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0" name="矩形 99"/>
          <p:cNvSpPr/>
          <p:nvPr/>
        </p:nvSpPr>
        <p:spPr>
          <a:xfrm>
            <a:off x="3114597" y="790480"/>
            <a:ext cx="2880301" cy="347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zh-CN" altLang="en-US" sz="1350" dirty="0">
                <a:latin typeface="微软雅黑" panose="020B0503020204020204" pitchFamily="34" charset="-122"/>
                <a:ea typeface="微软雅黑" panose="020B0503020204020204" pitchFamily="34" charset="-122"/>
              </a:rPr>
              <a:t>点击添加小标题</a:t>
            </a:r>
          </a:p>
        </p:txBody>
      </p:sp>
      <p:sp>
        <p:nvSpPr>
          <p:cNvPr id="101" name="文本框 2"/>
          <p:cNvSpPr txBox="1"/>
          <p:nvPr/>
        </p:nvSpPr>
        <p:spPr>
          <a:xfrm>
            <a:off x="1261175"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01"/>
                                        </p:tgtEl>
                                        <p:attrNameLst>
                                          <p:attrName>style.visibility</p:attrName>
                                        </p:attrNameLst>
                                      </p:cBhvr>
                                      <p:to>
                                        <p:strVal val="visible"/>
                                      </p:to>
                                    </p:set>
                                    <p:anim calcmode="lin" valueType="num">
                                      <p:cBhvr>
                                        <p:cTn id="7" dur="500" fill="hold"/>
                                        <p:tgtEl>
                                          <p:spTgt spid="10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1"/>
                                        </p:tgtEl>
                                        <p:attrNameLst>
                                          <p:attrName>ppt_y</p:attrName>
                                        </p:attrNameLst>
                                      </p:cBhvr>
                                      <p:tavLst>
                                        <p:tav tm="0">
                                          <p:val>
                                            <p:strVal val="#ppt_y"/>
                                          </p:val>
                                        </p:tav>
                                        <p:tav tm="100000">
                                          <p:val>
                                            <p:strVal val="#ppt_y"/>
                                          </p:val>
                                        </p:tav>
                                      </p:tavLst>
                                    </p:anim>
                                    <p:anim calcmode="lin" valueType="num">
                                      <p:cBhvr>
                                        <p:cTn id="9" dur="500" fill="hold"/>
                                        <p:tgtEl>
                                          <p:spTgt spid="10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1"/>
                                        </p:tgtEl>
                                      </p:cBhvr>
                                    </p:animEffect>
                                  </p:childTnLst>
                                </p:cTn>
                              </p:par>
                            </p:childTnLst>
                          </p:cTn>
                        </p:par>
                        <p:par>
                          <p:cTn id="12" fill="hold">
                            <p:stCondLst>
                              <p:cond delay="850"/>
                            </p:stCondLst>
                            <p:childTnLst>
                              <p:par>
                                <p:cTn id="13" presetID="16" presetClass="entr" presetSubtype="37" fill="hold" grpId="0" nodeType="afterEffect">
                                  <p:stCondLst>
                                    <p:cond delay="0"/>
                                  </p:stCondLst>
                                  <p:childTnLst>
                                    <p:set>
                                      <p:cBhvr>
                                        <p:cTn id="14" dur="1" fill="hold">
                                          <p:stCondLst>
                                            <p:cond delay="0"/>
                                          </p:stCondLst>
                                        </p:cTn>
                                        <p:tgtEl>
                                          <p:spTgt spid="100"/>
                                        </p:tgtEl>
                                        <p:attrNameLst>
                                          <p:attrName>style.visibility</p:attrName>
                                        </p:attrNameLst>
                                      </p:cBhvr>
                                      <p:to>
                                        <p:strVal val="visible"/>
                                      </p:to>
                                    </p:set>
                                    <p:animEffect transition="in" filter="barn(outVertical)">
                                      <p:cBhvr>
                                        <p:cTn id="15" dur="500"/>
                                        <p:tgtEl>
                                          <p:spTgt spid="100"/>
                                        </p:tgtEl>
                                      </p:cBhvr>
                                    </p:animEffect>
                                  </p:childTnLst>
                                </p:cTn>
                              </p:par>
                            </p:childTnLst>
                          </p:cTn>
                        </p:par>
                        <p:par>
                          <p:cTn id="16" fill="hold">
                            <p:stCondLst>
                              <p:cond delay="1350"/>
                            </p:stCondLst>
                            <p:childTnLst>
                              <p:par>
                                <p:cTn id="17" presetID="42" presetClass="entr" presetSubtype="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fade">
                                      <p:cBhvr>
                                        <p:cTn id="24" dur="1000"/>
                                        <p:tgtEl>
                                          <p:spTgt spid="33"/>
                                        </p:tgtEl>
                                      </p:cBhvr>
                                    </p:animEffect>
                                    <p:anim calcmode="lin" valueType="num">
                                      <p:cBhvr>
                                        <p:cTn id="25" dur="1000" fill="hold"/>
                                        <p:tgtEl>
                                          <p:spTgt spid="33"/>
                                        </p:tgtEl>
                                        <p:attrNameLst>
                                          <p:attrName>ppt_x</p:attrName>
                                        </p:attrNameLst>
                                      </p:cBhvr>
                                      <p:tavLst>
                                        <p:tav tm="0">
                                          <p:val>
                                            <p:strVal val="#ppt_x"/>
                                          </p:val>
                                        </p:tav>
                                        <p:tav tm="100000">
                                          <p:val>
                                            <p:strVal val="#ppt_x"/>
                                          </p:val>
                                        </p:tav>
                                      </p:tavLst>
                                    </p:anim>
                                    <p:anim calcmode="lin" valueType="num">
                                      <p:cBhvr>
                                        <p:cTn id="26" dur="1000" fill="hold"/>
                                        <p:tgtEl>
                                          <p:spTgt spid="33"/>
                                        </p:tgtEl>
                                        <p:attrNameLst>
                                          <p:attrName>ppt_y</p:attrName>
                                        </p:attrNameLst>
                                      </p:cBhvr>
                                      <p:tavLst>
                                        <p:tav tm="0">
                                          <p:val>
                                            <p:strVal val="#ppt_y+.1"/>
                                          </p:val>
                                        </p:tav>
                                        <p:tav tm="100000">
                                          <p:val>
                                            <p:strVal val="#ppt_y"/>
                                          </p:val>
                                        </p:tav>
                                      </p:tavLst>
                                    </p:anim>
                                  </p:childTnLst>
                                </p:cTn>
                              </p:par>
                            </p:childTnLst>
                          </p:cTn>
                        </p:par>
                        <p:par>
                          <p:cTn id="27" fill="hold">
                            <p:stCondLst>
                              <p:cond delay="2350"/>
                            </p:stCondLst>
                            <p:childTnLst>
                              <p:par>
                                <p:cTn id="28" presetID="47" presetClass="entr" presetSubtype="0" fill="hold" grpId="0" nodeType="afterEffect">
                                  <p:stCondLst>
                                    <p:cond delay="0"/>
                                  </p:stCondLst>
                                  <p:childTnLst>
                                    <p:set>
                                      <p:cBhvr>
                                        <p:cTn id="29" dur="1" fill="hold">
                                          <p:stCondLst>
                                            <p:cond delay="0"/>
                                          </p:stCondLst>
                                        </p:cTn>
                                        <p:tgtEl>
                                          <p:spTgt spid="45"/>
                                        </p:tgtEl>
                                        <p:attrNameLst>
                                          <p:attrName>style.visibility</p:attrName>
                                        </p:attrNameLst>
                                      </p:cBhvr>
                                      <p:to>
                                        <p:strVal val="visible"/>
                                      </p:to>
                                    </p:set>
                                    <p:animEffect transition="in" filter="fade">
                                      <p:cBhvr>
                                        <p:cTn id="30" dur="1000"/>
                                        <p:tgtEl>
                                          <p:spTgt spid="45"/>
                                        </p:tgtEl>
                                      </p:cBhvr>
                                    </p:animEffect>
                                    <p:anim calcmode="lin" valueType="num">
                                      <p:cBhvr>
                                        <p:cTn id="31" dur="1000" fill="hold"/>
                                        <p:tgtEl>
                                          <p:spTgt spid="45"/>
                                        </p:tgtEl>
                                        <p:attrNameLst>
                                          <p:attrName>ppt_x</p:attrName>
                                        </p:attrNameLst>
                                      </p:cBhvr>
                                      <p:tavLst>
                                        <p:tav tm="0">
                                          <p:val>
                                            <p:strVal val="#ppt_x"/>
                                          </p:val>
                                        </p:tav>
                                        <p:tav tm="100000">
                                          <p:val>
                                            <p:strVal val="#ppt_x"/>
                                          </p:val>
                                        </p:tav>
                                      </p:tavLst>
                                    </p:anim>
                                    <p:anim calcmode="lin" valueType="num">
                                      <p:cBhvr>
                                        <p:cTn id="32" dur="1000" fill="hold"/>
                                        <p:tgtEl>
                                          <p:spTgt spid="45"/>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100"/>
                                  </p:stCondLst>
                                  <p:childTnLst>
                                    <p:set>
                                      <p:cBhvr>
                                        <p:cTn id="34" dur="1" fill="hold">
                                          <p:stCondLst>
                                            <p:cond delay="0"/>
                                          </p:stCondLst>
                                        </p:cTn>
                                        <p:tgtEl>
                                          <p:spTgt spid="46"/>
                                        </p:tgtEl>
                                        <p:attrNameLst>
                                          <p:attrName>style.visibility</p:attrName>
                                        </p:attrNameLst>
                                      </p:cBhvr>
                                      <p:to>
                                        <p:strVal val="visible"/>
                                      </p:to>
                                    </p:set>
                                    <p:animEffect transition="in" filter="fade">
                                      <p:cBhvr>
                                        <p:cTn id="35" dur="1000"/>
                                        <p:tgtEl>
                                          <p:spTgt spid="46"/>
                                        </p:tgtEl>
                                      </p:cBhvr>
                                    </p:animEffect>
                                    <p:anim calcmode="lin" valueType="num">
                                      <p:cBhvr>
                                        <p:cTn id="36" dur="1000" fill="hold"/>
                                        <p:tgtEl>
                                          <p:spTgt spid="46"/>
                                        </p:tgtEl>
                                        <p:attrNameLst>
                                          <p:attrName>ppt_x</p:attrName>
                                        </p:attrNameLst>
                                      </p:cBhvr>
                                      <p:tavLst>
                                        <p:tav tm="0">
                                          <p:val>
                                            <p:strVal val="#ppt_x"/>
                                          </p:val>
                                        </p:tav>
                                        <p:tav tm="100000">
                                          <p:val>
                                            <p:strVal val="#ppt_x"/>
                                          </p:val>
                                        </p:tav>
                                      </p:tavLst>
                                    </p:anim>
                                    <p:anim calcmode="lin" valueType="num">
                                      <p:cBhvr>
                                        <p:cTn id="37" dur="1000" fill="hold"/>
                                        <p:tgtEl>
                                          <p:spTgt spid="46"/>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200"/>
                                  </p:stCondLst>
                                  <p:childTnLst>
                                    <p:set>
                                      <p:cBhvr>
                                        <p:cTn id="39" dur="1" fill="hold">
                                          <p:stCondLst>
                                            <p:cond delay="0"/>
                                          </p:stCondLst>
                                        </p:cTn>
                                        <p:tgtEl>
                                          <p:spTgt spid="47"/>
                                        </p:tgtEl>
                                        <p:attrNameLst>
                                          <p:attrName>style.visibility</p:attrName>
                                        </p:attrNameLst>
                                      </p:cBhvr>
                                      <p:to>
                                        <p:strVal val="visible"/>
                                      </p:to>
                                    </p:set>
                                    <p:animEffect transition="in" filter="fade">
                                      <p:cBhvr>
                                        <p:cTn id="40" dur="1000"/>
                                        <p:tgtEl>
                                          <p:spTgt spid="47"/>
                                        </p:tgtEl>
                                      </p:cBhvr>
                                    </p:animEffect>
                                    <p:anim calcmode="lin" valueType="num">
                                      <p:cBhvr>
                                        <p:cTn id="41" dur="1000" fill="hold"/>
                                        <p:tgtEl>
                                          <p:spTgt spid="47"/>
                                        </p:tgtEl>
                                        <p:attrNameLst>
                                          <p:attrName>ppt_x</p:attrName>
                                        </p:attrNameLst>
                                      </p:cBhvr>
                                      <p:tavLst>
                                        <p:tav tm="0">
                                          <p:val>
                                            <p:strVal val="#ppt_x"/>
                                          </p:val>
                                        </p:tav>
                                        <p:tav tm="100000">
                                          <p:val>
                                            <p:strVal val="#ppt_x"/>
                                          </p:val>
                                        </p:tav>
                                      </p:tavLst>
                                    </p:anim>
                                    <p:anim calcmode="lin" valueType="num">
                                      <p:cBhvr>
                                        <p:cTn id="42" dur="1000" fill="hold"/>
                                        <p:tgtEl>
                                          <p:spTgt spid="47"/>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300"/>
                                  </p:stCondLst>
                                  <p:childTnLst>
                                    <p:set>
                                      <p:cBhvr>
                                        <p:cTn id="44" dur="1" fill="hold">
                                          <p:stCondLst>
                                            <p:cond delay="0"/>
                                          </p:stCondLst>
                                        </p:cTn>
                                        <p:tgtEl>
                                          <p:spTgt spid="48"/>
                                        </p:tgtEl>
                                        <p:attrNameLst>
                                          <p:attrName>style.visibility</p:attrName>
                                        </p:attrNameLst>
                                      </p:cBhvr>
                                      <p:to>
                                        <p:strVal val="visible"/>
                                      </p:to>
                                    </p:set>
                                    <p:animEffect transition="in" filter="fade">
                                      <p:cBhvr>
                                        <p:cTn id="45" dur="1000"/>
                                        <p:tgtEl>
                                          <p:spTgt spid="48"/>
                                        </p:tgtEl>
                                      </p:cBhvr>
                                    </p:animEffect>
                                    <p:anim calcmode="lin" valueType="num">
                                      <p:cBhvr>
                                        <p:cTn id="46" dur="1000" fill="hold"/>
                                        <p:tgtEl>
                                          <p:spTgt spid="48"/>
                                        </p:tgtEl>
                                        <p:attrNameLst>
                                          <p:attrName>ppt_x</p:attrName>
                                        </p:attrNameLst>
                                      </p:cBhvr>
                                      <p:tavLst>
                                        <p:tav tm="0">
                                          <p:val>
                                            <p:strVal val="#ppt_x"/>
                                          </p:val>
                                        </p:tav>
                                        <p:tav tm="100000">
                                          <p:val>
                                            <p:strVal val="#ppt_x"/>
                                          </p:val>
                                        </p:tav>
                                      </p:tavLst>
                                    </p:anim>
                                    <p:anim calcmode="lin" valueType="num">
                                      <p:cBhvr>
                                        <p:cTn id="47" dur="1000" fill="hold"/>
                                        <p:tgtEl>
                                          <p:spTgt spid="48"/>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400"/>
                                  </p:stCondLst>
                                  <p:childTnLst>
                                    <p:set>
                                      <p:cBhvr>
                                        <p:cTn id="49" dur="1" fill="hold">
                                          <p:stCondLst>
                                            <p:cond delay="0"/>
                                          </p:stCondLst>
                                        </p:cTn>
                                        <p:tgtEl>
                                          <p:spTgt spid="49"/>
                                        </p:tgtEl>
                                        <p:attrNameLst>
                                          <p:attrName>style.visibility</p:attrName>
                                        </p:attrNameLst>
                                      </p:cBhvr>
                                      <p:to>
                                        <p:strVal val="visible"/>
                                      </p:to>
                                    </p:set>
                                    <p:animEffect transition="in" filter="fade">
                                      <p:cBhvr>
                                        <p:cTn id="50" dur="1000"/>
                                        <p:tgtEl>
                                          <p:spTgt spid="49"/>
                                        </p:tgtEl>
                                      </p:cBhvr>
                                    </p:animEffect>
                                    <p:anim calcmode="lin" valueType="num">
                                      <p:cBhvr>
                                        <p:cTn id="51" dur="1000" fill="hold"/>
                                        <p:tgtEl>
                                          <p:spTgt spid="49"/>
                                        </p:tgtEl>
                                        <p:attrNameLst>
                                          <p:attrName>ppt_x</p:attrName>
                                        </p:attrNameLst>
                                      </p:cBhvr>
                                      <p:tavLst>
                                        <p:tav tm="0">
                                          <p:val>
                                            <p:strVal val="#ppt_x"/>
                                          </p:val>
                                        </p:tav>
                                        <p:tav tm="100000">
                                          <p:val>
                                            <p:strVal val="#ppt_x"/>
                                          </p:val>
                                        </p:tav>
                                      </p:tavLst>
                                    </p:anim>
                                    <p:anim calcmode="lin" valueType="num">
                                      <p:cBhvr>
                                        <p:cTn id="52" dur="1000" fill="hold"/>
                                        <p:tgtEl>
                                          <p:spTgt spid="49"/>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500"/>
                                  </p:stCondLst>
                                  <p:childTnLst>
                                    <p:set>
                                      <p:cBhvr>
                                        <p:cTn id="54" dur="1" fill="hold">
                                          <p:stCondLst>
                                            <p:cond delay="0"/>
                                          </p:stCondLst>
                                        </p:cTn>
                                        <p:tgtEl>
                                          <p:spTgt spid="50"/>
                                        </p:tgtEl>
                                        <p:attrNameLst>
                                          <p:attrName>style.visibility</p:attrName>
                                        </p:attrNameLst>
                                      </p:cBhvr>
                                      <p:to>
                                        <p:strVal val="visible"/>
                                      </p:to>
                                    </p:set>
                                    <p:animEffect transition="in" filter="fade">
                                      <p:cBhvr>
                                        <p:cTn id="55" dur="1000"/>
                                        <p:tgtEl>
                                          <p:spTgt spid="50"/>
                                        </p:tgtEl>
                                      </p:cBhvr>
                                    </p:animEffect>
                                    <p:anim calcmode="lin" valueType="num">
                                      <p:cBhvr>
                                        <p:cTn id="56" dur="1000" fill="hold"/>
                                        <p:tgtEl>
                                          <p:spTgt spid="50"/>
                                        </p:tgtEl>
                                        <p:attrNameLst>
                                          <p:attrName>ppt_x</p:attrName>
                                        </p:attrNameLst>
                                      </p:cBhvr>
                                      <p:tavLst>
                                        <p:tav tm="0">
                                          <p:val>
                                            <p:strVal val="#ppt_x"/>
                                          </p:val>
                                        </p:tav>
                                        <p:tav tm="100000">
                                          <p:val>
                                            <p:strVal val="#ppt_x"/>
                                          </p:val>
                                        </p:tav>
                                      </p:tavLst>
                                    </p:anim>
                                    <p:anim calcmode="lin" valueType="num">
                                      <p:cBhvr>
                                        <p:cTn id="57" dur="1000" fill="hold"/>
                                        <p:tgtEl>
                                          <p:spTgt spid="50"/>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600"/>
                                  </p:stCondLst>
                                  <p:childTnLst>
                                    <p:set>
                                      <p:cBhvr>
                                        <p:cTn id="59" dur="1" fill="hold">
                                          <p:stCondLst>
                                            <p:cond delay="0"/>
                                          </p:stCondLst>
                                        </p:cTn>
                                        <p:tgtEl>
                                          <p:spTgt spid="51"/>
                                        </p:tgtEl>
                                        <p:attrNameLst>
                                          <p:attrName>style.visibility</p:attrName>
                                        </p:attrNameLst>
                                      </p:cBhvr>
                                      <p:to>
                                        <p:strVal val="visible"/>
                                      </p:to>
                                    </p:set>
                                    <p:animEffect transition="in" filter="fade">
                                      <p:cBhvr>
                                        <p:cTn id="60" dur="1000"/>
                                        <p:tgtEl>
                                          <p:spTgt spid="51"/>
                                        </p:tgtEl>
                                      </p:cBhvr>
                                    </p:animEffect>
                                    <p:anim calcmode="lin" valueType="num">
                                      <p:cBhvr>
                                        <p:cTn id="61" dur="1000" fill="hold"/>
                                        <p:tgtEl>
                                          <p:spTgt spid="51"/>
                                        </p:tgtEl>
                                        <p:attrNameLst>
                                          <p:attrName>ppt_x</p:attrName>
                                        </p:attrNameLst>
                                      </p:cBhvr>
                                      <p:tavLst>
                                        <p:tav tm="0">
                                          <p:val>
                                            <p:strVal val="#ppt_x"/>
                                          </p:val>
                                        </p:tav>
                                        <p:tav tm="100000">
                                          <p:val>
                                            <p:strVal val="#ppt_x"/>
                                          </p:val>
                                        </p:tav>
                                      </p:tavLst>
                                    </p:anim>
                                    <p:anim calcmode="lin" valueType="num">
                                      <p:cBhvr>
                                        <p:cTn id="62" dur="1000" fill="hold"/>
                                        <p:tgtEl>
                                          <p:spTgt spid="51"/>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700"/>
                                  </p:stCondLst>
                                  <p:childTnLst>
                                    <p:set>
                                      <p:cBhvr>
                                        <p:cTn id="64" dur="1" fill="hold">
                                          <p:stCondLst>
                                            <p:cond delay="0"/>
                                          </p:stCondLst>
                                        </p:cTn>
                                        <p:tgtEl>
                                          <p:spTgt spid="52"/>
                                        </p:tgtEl>
                                        <p:attrNameLst>
                                          <p:attrName>style.visibility</p:attrName>
                                        </p:attrNameLst>
                                      </p:cBhvr>
                                      <p:to>
                                        <p:strVal val="visible"/>
                                      </p:to>
                                    </p:set>
                                    <p:animEffect transition="in" filter="fade">
                                      <p:cBhvr>
                                        <p:cTn id="65" dur="1000"/>
                                        <p:tgtEl>
                                          <p:spTgt spid="52"/>
                                        </p:tgtEl>
                                      </p:cBhvr>
                                    </p:animEffect>
                                    <p:anim calcmode="lin" valueType="num">
                                      <p:cBhvr>
                                        <p:cTn id="66" dur="1000" fill="hold"/>
                                        <p:tgtEl>
                                          <p:spTgt spid="52"/>
                                        </p:tgtEl>
                                        <p:attrNameLst>
                                          <p:attrName>ppt_x</p:attrName>
                                        </p:attrNameLst>
                                      </p:cBhvr>
                                      <p:tavLst>
                                        <p:tav tm="0">
                                          <p:val>
                                            <p:strVal val="#ppt_x"/>
                                          </p:val>
                                        </p:tav>
                                        <p:tav tm="100000">
                                          <p:val>
                                            <p:strVal val="#ppt_x"/>
                                          </p:val>
                                        </p:tav>
                                      </p:tavLst>
                                    </p:anim>
                                    <p:anim calcmode="lin" valueType="num">
                                      <p:cBhvr>
                                        <p:cTn id="67" dur="1000" fill="hold"/>
                                        <p:tgtEl>
                                          <p:spTgt spid="52"/>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800"/>
                                  </p:stCondLst>
                                  <p:childTnLst>
                                    <p:set>
                                      <p:cBhvr>
                                        <p:cTn id="69" dur="1" fill="hold">
                                          <p:stCondLst>
                                            <p:cond delay="0"/>
                                          </p:stCondLst>
                                        </p:cTn>
                                        <p:tgtEl>
                                          <p:spTgt spid="53"/>
                                        </p:tgtEl>
                                        <p:attrNameLst>
                                          <p:attrName>style.visibility</p:attrName>
                                        </p:attrNameLst>
                                      </p:cBhvr>
                                      <p:to>
                                        <p:strVal val="visible"/>
                                      </p:to>
                                    </p:set>
                                    <p:animEffect transition="in" filter="fade">
                                      <p:cBhvr>
                                        <p:cTn id="70" dur="1000"/>
                                        <p:tgtEl>
                                          <p:spTgt spid="53"/>
                                        </p:tgtEl>
                                      </p:cBhvr>
                                    </p:animEffect>
                                    <p:anim calcmode="lin" valueType="num">
                                      <p:cBhvr>
                                        <p:cTn id="71" dur="1000" fill="hold"/>
                                        <p:tgtEl>
                                          <p:spTgt spid="53"/>
                                        </p:tgtEl>
                                        <p:attrNameLst>
                                          <p:attrName>ppt_x</p:attrName>
                                        </p:attrNameLst>
                                      </p:cBhvr>
                                      <p:tavLst>
                                        <p:tav tm="0">
                                          <p:val>
                                            <p:strVal val="#ppt_x"/>
                                          </p:val>
                                        </p:tav>
                                        <p:tav tm="100000">
                                          <p:val>
                                            <p:strVal val="#ppt_x"/>
                                          </p:val>
                                        </p:tav>
                                      </p:tavLst>
                                    </p:anim>
                                    <p:anim calcmode="lin" valueType="num">
                                      <p:cBhvr>
                                        <p:cTn id="72" dur="1000" fill="hold"/>
                                        <p:tgtEl>
                                          <p:spTgt spid="53"/>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900"/>
                                  </p:stCondLst>
                                  <p:childTnLst>
                                    <p:set>
                                      <p:cBhvr>
                                        <p:cTn id="74" dur="1" fill="hold">
                                          <p:stCondLst>
                                            <p:cond delay="0"/>
                                          </p:stCondLst>
                                        </p:cTn>
                                        <p:tgtEl>
                                          <p:spTgt spid="54"/>
                                        </p:tgtEl>
                                        <p:attrNameLst>
                                          <p:attrName>style.visibility</p:attrName>
                                        </p:attrNameLst>
                                      </p:cBhvr>
                                      <p:to>
                                        <p:strVal val="visible"/>
                                      </p:to>
                                    </p:set>
                                    <p:animEffect transition="in" filter="fade">
                                      <p:cBhvr>
                                        <p:cTn id="75" dur="1000"/>
                                        <p:tgtEl>
                                          <p:spTgt spid="54"/>
                                        </p:tgtEl>
                                      </p:cBhvr>
                                    </p:animEffect>
                                    <p:anim calcmode="lin" valueType="num">
                                      <p:cBhvr>
                                        <p:cTn id="76" dur="1000" fill="hold"/>
                                        <p:tgtEl>
                                          <p:spTgt spid="54"/>
                                        </p:tgtEl>
                                        <p:attrNameLst>
                                          <p:attrName>ppt_x</p:attrName>
                                        </p:attrNameLst>
                                      </p:cBhvr>
                                      <p:tavLst>
                                        <p:tav tm="0">
                                          <p:val>
                                            <p:strVal val="#ppt_x"/>
                                          </p:val>
                                        </p:tav>
                                        <p:tav tm="100000">
                                          <p:val>
                                            <p:strVal val="#ppt_x"/>
                                          </p:val>
                                        </p:tav>
                                      </p:tavLst>
                                    </p:anim>
                                    <p:anim calcmode="lin" valueType="num">
                                      <p:cBhvr>
                                        <p:cTn id="77" dur="1000" fill="hold"/>
                                        <p:tgtEl>
                                          <p:spTgt spid="54"/>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55"/>
                                        </p:tgtEl>
                                        <p:attrNameLst>
                                          <p:attrName>style.visibility</p:attrName>
                                        </p:attrNameLst>
                                      </p:cBhvr>
                                      <p:to>
                                        <p:strVal val="visible"/>
                                      </p:to>
                                    </p:set>
                                    <p:animEffect transition="in" filter="fade">
                                      <p:cBhvr>
                                        <p:cTn id="80" dur="1000"/>
                                        <p:tgtEl>
                                          <p:spTgt spid="55"/>
                                        </p:tgtEl>
                                      </p:cBhvr>
                                    </p:animEffect>
                                    <p:anim calcmode="lin" valueType="num">
                                      <p:cBhvr>
                                        <p:cTn id="81" dur="1000" fill="hold"/>
                                        <p:tgtEl>
                                          <p:spTgt spid="55"/>
                                        </p:tgtEl>
                                        <p:attrNameLst>
                                          <p:attrName>ppt_x</p:attrName>
                                        </p:attrNameLst>
                                      </p:cBhvr>
                                      <p:tavLst>
                                        <p:tav tm="0">
                                          <p:val>
                                            <p:strVal val="#ppt_x"/>
                                          </p:val>
                                        </p:tav>
                                        <p:tav tm="100000">
                                          <p:val>
                                            <p:strVal val="#ppt_x"/>
                                          </p:val>
                                        </p:tav>
                                      </p:tavLst>
                                    </p:anim>
                                    <p:anim calcmode="lin" valueType="num">
                                      <p:cBhvr>
                                        <p:cTn id="82" dur="1000" fill="hold"/>
                                        <p:tgtEl>
                                          <p:spTgt spid="55"/>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100"/>
                                  </p:stCondLst>
                                  <p:childTnLst>
                                    <p:set>
                                      <p:cBhvr>
                                        <p:cTn id="84" dur="1" fill="hold">
                                          <p:stCondLst>
                                            <p:cond delay="0"/>
                                          </p:stCondLst>
                                        </p:cTn>
                                        <p:tgtEl>
                                          <p:spTgt spid="56"/>
                                        </p:tgtEl>
                                        <p:attrNameLst>
                                          <p:attrName>style.visibility</p:attrName>
                                        </p:attrNameLst>
                                      </p:cBhvr>
                                      <p:to>
                                        <p:strVal val="visible"/>
                                      </p:to>
                                    </p:set>
                                    <p:animEffect transition="in" filter="fade">
                                      <p:cBhvr>
                                        <p:cTn id="85" dur="1000"/>
                                        <p:tgtEl>
                                          <p:spTgt spid="56"/>
                                        </p:tgtEl>
                                      </p:cBhvr>
                                    </p:animEffect>
                                    <p:anim calcmode="lin" valueType="num">
                                      <p:cBhvr>
                                        <p:cTn id="86" dur="1000" fill="hold"/>
                                        <p:tgtEl>
                                          <p:spTgt spid="56"/>
                                        </p:tgtEl>
                                        <p:attrNameLst>
                                          <p:attrName>ppt_x</p:attrName>
                                        </p:attrNameLst>
                                      </p:cBhvr>
                                      <p:tavLst>
                                        <p:tav tm="0">
                                          <p:val>
                                            <p:strVal val="#ppt_x"/>
                                          </p:val>
                                        </p:tav>
                                        <p:tav tm="100000">
                                          <p:val>
                                            <p:strVal val="#ppt_x"/>
                                          </p:val>
                                        </p:tav>
                                      </p:tavLst>
                                    </p:anim>
                                    <p:anim calcmode="lin" valueType="num">
                                      <p:cBhvr>
                                        <p:cTn id="87" dur="1000" fill="hold"/>
                                        <p:tgtEl>
                                          <p:spTgt spid="56"/>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200"/>
                                  </p:stCondLst>
                                  <p:childTnLst>
                                    <p:set>
                                      <p:cBhvr>
                                        <p:cTn id="89" dur="1" fill="hold">
                                          <p:stCondLst>
                                            <p:cond delay="0"/>
                                          </p:stCondLst>
                                        </p:cTn>
                                        <p:tgtEl>
                                          <p:spTgt spid="57"/>
                                        </p:tgtEl>
                                        <p:attrNameLst>
                                          <p:attrName>style.visibility</p:attrName>
                                        </p:attrNameLst>
                                      </p:cBhvr>
                                      <p:to>
                                        <p:strVal val="visible"/>
                                      </p:to>
                                    </p:set>
                                    <p:animEffect transition="in" filter="fade">
                                      <p:cBhvr>
                                        <p:cTn id="90" dur="1000"/>
                                        <p:tgtEl>
                                          <p:spTgt spid="57"/>
                                        </p:tgtEl>
                                      </p:cBhvr>
                                    </p:animEffect>
                                    <p:anim calcmode="lin" valueType="num">
                                      <p:cBhvr>
                                        <p:cTn id="91" dur="1000" fill="hold"/>
                                        <p:tgtEl>
                                          <p:spTgt spid="57"/>
                                        </p:tgtEl>
                                        <p:attrNameLst>
                                          <p:attrName>ppt_x</p:attrName>
                                        </p:attrNameLst>
                                      </p:cBhvr>
                                      <p:tavLst>
                                        <p:tav tm="0">
                                          <p:val>
                                            <p:strVal val="#ppt_x"/>
                                          </p:val>
                                        </p:tav>
                                        <p:tav tm="100000">
                                          <p:val>
                                            <p:strVal val="#ppt_x"/>
                                          </p:val>
                                        </p:tav>
                                      </p:tavLst>
                                    </p:anim>
                                    <p:anim calcmode="lin" valueType="num">
                                      <p:cBhvr>
                                        <p:cTn id="92" dur="1000" fill="hold"/>
                                        <p:tgtEl>
                                          <p:spTgt spid="57"/>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300"/>
                                  </p:stCondLst>
                                  <p:childTnLst>
                                    <p:set>
                                      <p:cBhvr>
                                        <p:cTn id="94" dur="1" fill="hold">
                                          <p:stCondLst>
                                            <p:cond delay="0"/>
                                          </p:stCondLst>
                                        </p:cTn>
                                        <p:tgtEl>
                                          <p:spTgt spid="58"/>
                                        </p:tgtEl>
                                        <p:attrNameLst>
                                          <p:attrName>style.visibility</p:attrName>
                                        </p:attrNameLst>
                                      </p:cBhvr>
                                      <p:to>
                                        <p:strVal val="visible"/>
                                      </p:to>
                                    </p:set>
                                    <p:animEffect transition="in" filter="fade">
                                      <p:cBhvr>
                                        <p:cTn id="95" dur="1000"/>
                                        <p:tgtEl>
                                          <p:spTgt spid="58"/>
                                        </p:tgtEl>
                                      </p:cBhvr>
                                    </p:animEffect>
                                    <p:anim calcmode="lin" valueType="num">
                                      <p:cBhvr>
                                        <p:cTn id="96" dur="1000" fill="hold"/>
                                        <p:tgtEl>
                                          <p:spTgt spid="58"/>
                                        </p:tgtEl>
                                        <p:attrNameLst>
                                          <p:attrName>ppt_x</p:attrName>
                                        </p:attrNameLst>
                                      </p:cBhvr>
                                      <p:tavLst>
                                        <p:tav tm="0">
                                          <p:val>
                                            <p:strVal val="#ppt_x"/>
                                          </p:val>
                                        </p:tav>
                                        <p:tav tm="100000">
                                          <p:val>
                                            <p:strVal val="#ppt_x"/>
                                          </p:val>
                                        </p:tav>
                                      </p:tavLst>
                                    </p:anim>
                                    <p:anim calcmode="lin" valueType="num">
                                      <p:cBhvr>
                                        <p:cTn id="97" dur="1000" fill="hold"/>
                                        <p:tgtEl>
                                          <p:spTgt spid="58"/>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400"/>
                                  </p:stCondLst>
                                  <p:childTnLst>
                                    <p:set>
                                      <p:cBhvr>
                                        <p:cTn id="99" dur="1" fill="hold">
                                          <p:stCondLst>
                                            <p:cond delay="0"/>
                                          </p:stCondLst>
                                        </p:cTn>
                                        <p:tgtEl>
                                          <p:spTgt spid="59"/>
                                        </p:tgtEl>
                                        <p:attrNameLst>
                                          <p:attrName>style.visibility</p:attrName>
                                        </p:attrNameLst>
                                      </p:cBhvr>
                                      <p:to>
                                        <p:strVal val="visible"/>
                                      </p:to>
                                    </p:set>
                                    <p:animEffect transition="in" filter="fade">
                                      <p:cBhvr>
                                        <p:cTn id="100" dur="1000"/>
                                        <p:tgtEl>
                                          <p:spTgt spid="59"/>
                                        </p:tgtEl>
                                      </p:cBhvr>
                                    </p:animEffect>
                                    <p:anim calcmode="lin" valueType="num">
                                      <p:cBhvr>
                                        <p:cTn id="101" dur="1000" fill="hold"/>
                                        <p:tgtEl>
                                          <p:spTgt spid="59"/>
                                        </p:tgtEl>
                                        <p:attrNameLst>
                                          <p:attrName>ppt_x</p:attrName>
                                        </p:attrNameLst>
                                      </p:cBhvr>
                                      <p:tavLst>
                                        <p:tav tm="0">
                                          <p:val>
                                            <p:strVal val="#ppt_x"/>
                                          </p:val>
                                        </p:tav>
                                        <p:tav tm="100000">
                                          <p:val>
                                            <p:strVal val="#ppt_x"/>
                                          </p:val>
                                        </p:tav>
                                      </p:tavLst>
                                    </p:anim>
                                    <p:anim calcmode="lin" valueType="num">
                                      <p:cBhvr>
                                        <p:cTn id="102" dur="1000" fill="hold"/>
                                        <p:tgtEl>
                                          <p:spTgt spid="59"/>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500"/>
                                  </p:stCondLst>
                                  <p:childTnLst>
                                    <p:set>
                                      <p:cBhvr>
                                        <p:cTn id="104" dur="1" fill="hold">
                                          <p:stCondLst>
                                            <p:cond delay="0"/>
                                          </p:stCondLst>
                                        </p:cTn>
                                        <p:tgtEl>
                                          <p:spTgt spid="60"/>
                                        </p:tgtEl>
                                        <p:attrNameLst>
                                          <p:attrName>style.visibility</p:attrName>
                                        </p:attrNameLst>
                                      </p:cBhvr>
                                      <p:to>
                                        <p:strVal val="visible"/>
                                      </p:to>
                                    </p:set>
                                    <p:animEffect transition="in" filter="fade">
                                      <p:cBhvr>
                                        <p:cTn id="105" dur="1000"/>
                                        <p:tgtEl>
                                          <p:spTgt spid="60"/>
                                        </p:tgtEl>
                                      </p:cBhvr>
                                    </p:animEffect>
                                    <p:anim calcmode="lin" valueType="num">
                                      <p:cBhvr>
                                        <p:cTn id="106" dur="1000" fill="hold"/>
                                        <p:tgtEl>
                                          <p:spTgt spid="60"/>
                                        </p:tgtEl>
                                        <p:attrNameLst>
                                          <p:attrName>ppt_x</p:attrName>
                                        </p:attrNameLst>
                                      </p:cBhvr>
                                      <p:tavLst>
                                        <p:tav tm="0">
                                          <p:val>
                                            <p:strVal val="#ppt_x"/>
                                          </p:val>
                                        </p:tav>
                                        <p:tav tm="100000">
                                          <p:val>
                                            <p:strVal val="#ppt_x"/>
                                          </p:val>
                                        </p:tav>
                                      </p:tavLst>
                                    </p:anim>
                                    <p:anim calcmode="lin" valueType="num">
                                      <p:cBhvr>
                                        <p:cTn id="107" dur="1000" fill="hold"/>
                                        <p:tgtEl>
                                          <p:spTgt spid="60"/>
                                        </p:tgtEl>
                                        <p:attrNameLst>
                                          <p:attrName>ppt_y</p:attrName>
                                        </p:attrNameLst>
                                      </p:cBhvr>
                                      <p:tavLst>
                                        <p:tav tm="0">
                                          <p:val>
                                            <p:strVal val="#ppt_y-.1"/>
                                          </p:val>
                                        </p:tav>
                                        <p:tav tm="100000">
                                          <p:val>
                                            <p:strVal val="#ppt_y"/>
                                          </p:val>
                                        </p:tav>
                                      </p:tavLst>
                                    </p:anim>
                                  </p:childTnLst>
                                </p:cTn>
                              </p:par>
                              <p:par>
                                <p:cTn id="108" presetID="47" presetClass="entr" presetSubtype="0" fill="hold" grpId="0" nodeType="withEffect">
                                  <p:stCondLst>
                                    <p:cond delay="600"/>
                                  </p:stCondLst>
                                  <p:childTnLst>
                                    <p:set>
                                      <p:cBhvr>
                                        <p:cTn id="109" dur="1" fill="hold">
                                          <p:stCondLst>
                                            <p:cond delay="0"/>
                                          </p:stCondLst>
                                        </p:cTn>
                                        <p:tgtEl>
                                          <p:spTgt spid="61"/>
                                        </p:tgtEl>
                                        <p:attrNameLst>
                                          <p:attrName>style.visibility</p:attrName>
                                        </p:attrNameLst>
                                      </p:cBhvr>
                                      <p:to>
                                        <p:strVal val="visible"/>
                                      </p:to>
                                    </p:set>
                                    <p:animEffect transition="in" filter="fade">
                                      <p:cBhvr>
                                        <p:cTn id="110" dur="1000"/>
                                        <p:tgtEl>
                                          <p:spTgt spid="61"/>
                                        </p:tgtEl>
                                      </p:cBhvr>
                                    </p:animEffect>
                                    <p:anim calcmode="lin" valueType="num">
                                      <p:cBhvr>
                                        <p:cTn id="111" dur="1000" fill="hold"/>
                                        <p:tgtEl>
                                          <p:spTgt spid="61"/>
                                        </p:tgtEl>
                                        <p:attrNameLst>
                                          <p:attrName>ppt_x</p:attrName>
                                        </p:attrNameLst>
                                      </p:cBhvr>
                                      <p:tavLst>
                                        <p:tav tm="0">
                                          <p:val>
                                            <p:strVal val="#ppt_x"/>
                                          </p:val>
                                        </p:tav>
                                        <p:tav tm="100000">
                                          <p:val>
                                            <p:strVal val="#ppt_x"/>
                                          </p:val>
                                        </p:tav>
                                      </p:tavLst>
                                    </p:anim>
                                    <p:anim calcmode="lin" valueType="num">
                                      <p:cBhvr>
                                        <p:cTn id="112" dur="1000" fill="hold"/>
                                        <p:tgtEl>
                                          <p:spTgt spid="61"/>
                                        </p:tgtEl>
                                        <p:attrNameLst>
                                          <p:attrName>ppt_y</p:attrName>
                                        </p:attrNameLst>
                                      </p:cBhvr>
                                      <p:tavLst>
                                        <p:tav tm="0">
                                          <p:val>
                                            <p:strVal val="#ppt_y-.1"/>
                                          </p:val>
                                        </p:tav>
                                        <p:tav tm="100000">
                                          <p:val>
                                            <p:strVal val="#ppt_y"/>
                                          </p:val>
                                        </p:tav>
                                      </p:tavLst>
                                    </p:anim>
                                  </p:childTnLst>
                                </p:cTn>
                              </p:par>
                              <p:par>
                                <p:cTn id="113" presetID="47" presetClass="entr" presetSubtype="0" fill="hold" grpId="0" nodeType="withEffect">
                                  <p:stCondLst>
                                    <p:cond delay="700"/>
                                  </p:stCondLst>
                                  <p:childTnLst>
                                    <p:set>
                                      <p:cBhvr>
                                        <p:cTn id="114" dur="1" fill="hold">
                                          <p:stCondLst>
                                            <p:cond delay="0"/>
                                          </p:stCondLst>
                                        </p:cTn>
                                        <p:tgtEl>
                                          <p:spTgt spid="62"/>
                                        </p:tgtEl>
                                        <p:attrNameLst>
                                          <p:attrName>style.visibility</p:attrName>
                                        </p:attrNameLst>
                                      </p:cBhvr>
                                      <p:to>
                                        <p:strVal val="visible"/>
                                      </p:to>
                                    </p:set>
                                    <p:animEffect transition="in" filter="fade">
                                      <p:cBhvr>
                                        <p:cTn id="115" dur="1000"/>
                                        <p:tgtEl>
                                          <p:spTgt spid="62"/>
                                        </p:tgtEl>
                                      </p:cBhvr>
                                    </p:animEffect>
                                    <p:anim calcmode="lin" valueType="num">
                                      <p:cBhvr>
                                        <p:cTn id="116" dur="1000" fill="hold"/>
                                        <p:tgtEl>
                                          <p:spTgt spid="62"/>
                                        </p:tgtEl>
                                        <p:attrNameLst>
                                          <p:attrName>ppt_x</p:attrName>
                                        </p:attrNameLst>
                                      </p:cBhvr>
                                      <p:tavLst>
                                        <p:tav tm="0">
                                          <p:val>
                                            <p:strVal val="#ppt_x"/>
                                          </p:val>
                                        </p:tav>
                                        <p:tav tm="100000">
                                          <p:val>
                                            <p:strVal val="#ppt_x"/>
                                          </p:val>
                                        </p:tav>
                                      </p:tavLst>
                                    </p:anim>
                                    <p:anim calcmode="lin" valueType="num">
                                      <p:cBhvr>
                                        <p:cTn id="117" dur="1000" fill="hold"/>
                                        <p:tgtEl>
                                          <p:spTgt spid="62"/>
                                        </p:tgtEl>
                                        <p:attrNameLst>
                                          <p:attrName>ppt_y</p:attrName>
                                        </p:attrNameLst>
                                      </p:cBhvr>
                                      <p:tavLst>
                                        <p:tav tm="0">
                                          <p:val>
                                            <p:strVal val="#ppt_y-.1"/>
                                          </p:val>
                                        </p:tav>
                                        <p:tav tm="100000">
                                          <p:val>
                                            <p:strVal val="#ppt_y"/>
                                          </p:val>
                                        </p:tav>
                                      </p:tavLst>
                                    </p:anim>
                                  </p:childTnLst>
                                </p:cTn>
                              </p:par>
                              <p:par>
                                <p:cTn id="118" presetID="47" presetClass="entr" presetSubtype="0" fill="hold" grpId="0" nodeType="withEffect">
                                  <p:stCondLst>
                                    <p:cond delay="800"/>
                                  </p:stCondLst>
                                  <p:childTnLst>
                                    <p:set>
                                      <p:cBhvr>
                                        <p:cTn id="119" dur="1" fill="hold">
                                          <p:stCondLst>
                                            <p:cond delay="0"/>
                                          </p:stCondLst>
                                        </p:cTn>
                                        <p:tgtEl>
                                          <p:spTgt spid="63"/>
                                        </p:tgtEl>
                                        <p:attrNameLst>
                                          <p:attrName>style.visibility</p:attrName>
                                        </p:attrNameLst>
                                      </p:cBhvr>
                                      <p:to>
                                        <p:strVal val="visible"/>
                                      </p:to>
                                    </p:set>
                                    <p:animEffect transition="in" filter="fade">
                                      <p:cBhvr>
                                        <p:cTn id="120" dur="1000"/>
                                        <p:tgtEl>
                                          <p:spTgt spid="63"/>
                                        </p:tgtEl>
                                      </p:cBhvr>
                                    </p:animEffect>
                                    <p:anim calcmode="lin" valueType="num">
                                      <p:cBhvr>
                                        <p:cTn id="121" dur="1000" fill="hold"/>
                                        <p:tgtEl>
                                          <p:spTgt spid="63"/>
                                        </p:tgtEl>
                                        <p:attrNameLst>
                                          <p:attrName>ppt_x</p:attrName>
                                        </p:attrNameLst>
                                      </p:cBhvr>
                                      <p:tavLst>
                                        <p:tav tm="0">
                                          <p:val>
                                            <p:strVal val="#ppt_x"/>
                                          </p:val>
                                        </p:tav>
                                        <p:tav tm="100000">
                                          <p:val>
                                            <p:strVal val="#ppt_x"/>
                                          </p:val>
                                        </p:tav>
                                      </p:tavLst>
                                    </p:anim>
                                    <p:anim calcmode="lin" valueType="num">
                                      <p:cBhvr>
                                        <p:cTn id="122" dur="1000" fill="hold"/>
                                        <p:tgtEl>
                                          <p:spTgt spid="63"/>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900"/>
                                  </p:stCondLst>
                                  <p:childTnLst>
                                    <p:set>
                                      <p:cBhvr>
                                        <p:cTn id="124" dur="1" fill="hold">
                                          <p:stCondLst>
                                            <p:cond delay="0"/>
                                          </p:stCondLst>
                                        </p:cTn>
                                        <p:tgtEl>
                                          <p:spTgt spid="64"/>
                                        </p:tgtEl>
                                        <p:attrNameLst>
                                          <p:attrName>style.visibility</p:attrName>
                                        </p:attrNameLst>
                                      </p:cBhvr>
                                      <p:to>
                                        <p:strVal val="visible"/>
                                      </p:to>
                                    </p:set>
                                    <p:animEffect transition="in" filter="fade">
                                      <p:cBhvr>
                                        <p:cTn id="125" dur="1000"/>
                                        <p:tgtEl>
                                          <p:spTgt spid="64"/>
                                        </p:tgtEl>
                                      </p:cBhvr>
                                    </p:animEffect>
                                    <p:anim calcmode="lin" valueType="num">
                                      <p:cBhvr>
                                        <p:cTn id="126" dur="1000" fill="hold"/>
                                        <p:tgtEl>
                                          <p:spTgt spid="64"/>
                                        </p:tgtEl>
                                        <p:attrNameLst>
                                          <p:attrName>ppt_x</p:attrName>
                                        </p:attrNameLst>
                                      </p:cBhvr>
                                      <p:tavLst>
                                        <p:tav tm="0">
                                          <p:val>
                                            <p:strVal val="#ppt_x"/>
                                          </p:val>
                                        </p:tav>
                                        <p:tav tm="100000">
                                          <p:val>
                                            <p:strVal val="#ppt_x"/>
                                          </p:val>
                                        </p:tav>
                                      </p:tavLst>
                                    </p:anim>
                                    <p:anim calcmode="lin" valueType="num">
                                      <p:cBhvr>
                                        <p:cTn id="127" dur="1000" fill="hold"/>
                                        <p:tgtEl>
                                          <p:spTgt spid="64"/>
                                        </p:tgtEl>
                                        <p:attrNameLst>
                                          <p:attrName>ppt_y</p:attrName>
                                        </p:attrNameLst>
                                      </p:cBhvr>
                                      <p:tavLst>
                                        <p:tav tm="0">
                                          <p:val>
                                            <p:strVal val="#ppt_y-.1"/>
                                          </p:val>
                                        </p:tav>
                                        <p:tav tm="100000">
                                          <p:val>
                                            <p:strVal val="#ppt_y"/>
                                          </p:val>
                                        </p:tav>
                                      </p:tavLst>
                                    </p:anim>
                                  </p:childTnLst>
                                </p:cTn>
                              </p:par>
                            </p:childTnLst>
                          </p:cTn>
                        </p:par>
                        <p:par>
                          <p:cTn id="128" fill="hold">
                            <p:stCondLst>
                              <p:cond delay="3350"/>
                            </p:stCondLst>
                            <p:childTnLst>
                              <p:par>
                                <p:cTn id="129" presetID="2" presetClass="entr" presetSubtype="4" decel="100000" fill="hold" grpId="0" nodeType="afterEffect">
                                  <p:stCondLst>
                                    <p:cond delay="0"/>
                                  </p:stCondLst>
                                  <p:childTnLst>
                                    <p:set>
                                      <p:cBhvr>
                                        <p:cTn id="130" dur="1" fill="hold">
                                          <p:stCondLst>
                                            <p:cond delay="0"/>
                                          </p:stCondLst>
                                        </p:cTn>
                                        <p:tgtEl>
                                          <p:spTgt spid="93"/>
                                        </p:tgtEl>
                                        <p:attrNameLst>
                                          <p:attrName>style.visibility</p:attrName>
                                        </p:attrNameLst>
                                      </p:cBhvr>
                                      <p:to>
                                        <p:strVal val="visible"/>
                                      </p:to>
                                    </p:set>
                                    <p:anim calcmode="lin" valueType="num">
                                      <p:cBhvr additive="base">
                                        <p:cTn id="131" dur="500" fill="hold"/>
                                        <p:tgtEl>
                                          <p:spTgt spid="93"/>
                                        </p:tgtEl>
                                        <p:attrNameLst>
                                          <p:attrName>ppt_x</p:attrName>
                                        </p:attrNameLst>
                                      </p:cBhvr>
                                      <p:tavLst>
                                        <p:tav tm="0">
                                          <p:val>
                                            <p:strVal val="#ppt_x"/>
                                          </p:val>
                                        </p:tav>
                                        <p:tav tm="100000">
                                          <p:val>
                                            <p:strVal val="#ppt_x"/>
                                          </p:val>
                                        </p:tav>
                                      </p:tavLst>
                                    </p:anim>
                                    <p:anim calcmode="lin" valueType="num">
                                      <p:cBhvr additive="base">
                                        <p:cTn id="132" dur="500" fill="hold"/>
                                        <p:tgtEl>
                                          <p:spTgt spid="93"/>
                                        </p:tgtEl>
                                        <p:attrNameLst>
                                          <p:attrName>ppt_y</p:attrName>
                                        </p:attrNameLst>
                                      </p:cBhvr>
                                      <p:tavLst>
                                        <p:tav tm="0">
                                          <p:val>
                                            <p:strVal val="1+#ppt_h/2"/>
                                          </p:val>
                                        </p:tav>
                                        <p:tav tm="100000">
                                          <p:val>
                                            <p:strVal val="#ppt_y"/>
                                          </p:val>
                                        </p:tav>
                                      </p:tavLst>
                                    </p:anim>
                                  </p:childTnLst>
                                </p:cTn>
                              </p:par>
                              <p:par>
                                <p:cTn id="133" presetID="2" presetClass="entr" presetSubtype="4" decel="100000" fill="hold" grpId="0" nodeType="withEffect">
                                  <p:stCondLst>
                                    <p:cond delay="0"/>
                                  </p:stCondLst>
                                  <p:childTnLst>
                                    <p:set>
                                      <p:cBhvr>
                                        <p:cTn id="134" dur="1" fill="hold">
                                          <p:stCondLst>
                                            <p:cond delay="0"/>
                                          </p:stCondLst>
                                        </p:cTn>
                                        <p:tgtEl>
                                          <p:spTgt spid="94"/>
                                        </p:tgtEl>
                                        <p:attrNameLst>
                                          <p:attrName>style.visibility</p:attrName>
                                        </p:attrNameLst>
                                      </p:cBhvr>
                                      <p:to>
                                        <p:strVal val="visible"/>
                                      </p:to>
                                    </p:set>
                                    <p:anim calcmode="lin" valueType="num">
                                      <p:cBhvr additive="base">
                                        <p:cTn id="135" dur="500" fill="hold"/>
                                        <p:tgtEl>
                                          <p:spTgt spid="94"/>
                                        </p:tgtEl>
                                        <p:attrNameLst>
                                          <p:attrName>ppt_x</p:attrName>
                                        </p:attrNameLst>
                                      </p:cBhvr>
                                      <p:tavLst>
                                        <p:tav tm="0">
                                          <p:val>
                                            <p:strVal val="#ppt_x"/>
                                          </p:val>
                                        </p:tav>
                                        <p:tav tm="100000">
                                          <p:val>
                                            <p:strVal val="#ppt_x"/>
                                          </p:val>
                                        </p:tav>
                                      </p:tavLst>
                                    </p:anim>
                                    <p:anim calcmode="lin" valueType="num">
                                      <p:cBhvr additive="base">
                                        <p:cTn id="136" dur="500" fill="hold"/>
                                        <p:tgtEl>
                                          <p:spTgt spid="94"/>
                                        </p:tgtEl>
                                        <p:attrNameLst>
                                          <p:attrName>ppt_y</p:attrName>
                                        </p:attrNameLst>
                                      </p:cBhvr>
                                      <p:tavLst>
                                        <p:tav tm="0">
                                          <p:val>
                                            <p:strVal val="1+#ppt_h/2"/>
                                          </p:val>
                                        </p:tav>
                                        <p:tav tm="100000">
                                          <p:val>
                                            <p:strVal val="#ppt_y"/>
                                          </p:val>
                                        </p:tav>
                                      </p:tavLst>
                                    </p:anim>
                                  </p:childTnLst>
                                </p:cTn>
                              </p:par>
                              <p:par>
                                <p:cTn id="137" presetID="2" presetClass="entr" presetSubtype="4" decel="100000" fill="hold" grpId="0" nodeType="withEffect">
                                  <p:stCondLst>
                                    <p:cond delay="0"/>
                                  </p:stCondLst>
                                  <p:childTnLst>
                                    <p:set>
                                      <p:cBhvr>
                                        <p:cTn id="138" dur="1" fill="hold">
                                          <p:stCondLst>
                                            <p:cond delay="0"/>
                                          </p:stCondLst>
                                        </p:cTn>
                                        <p:tgtEl>
                                          <p:spTgt spid="95"/>
                                        </p:tgtEl>
                                        <p:attrNameLst>
                                          <p:attrName>style.visibility</p:attrName>
                                        </p:attrNameLst>
                                      </p:cBhvr>
                                      <p:to>
                                        <p:strVal val="visible"/>
                                      </p:to>
                                    </p:set>
                                    <p:anim calcmode="lin" valueType="num">
                                      <p:cBhvr additive="base">
                                        <p:cTn id="139" dur="500" fill="hold"/>
                                        <p:tgtEl>
                                          <p:spTgt spid="95"/>
                                        </p:tgtEl>
                                        <p:attrNameLst>
                                          <p:attrName>ppt_x</p:attrName>
                                        </p:attrNameLst>
                                      </p:cBhvr>
                                      <p:tavLst>
                                        <p:tav tm="0">
                                          <p:val>
                                            <p:strVal val="#ppt_x"/>
                                          </p:val>
                                        </p:tav>
                                        <p:tav tm="100000">
                                          <p:val>
                                            <p:strVal val="#ppt_x"/>
                                          </p:val>
                                        </p:tav>
                                      </p:tavLst>
                                    </p:anim>
                                    <p:anim calcmode="lin" valueType="num">
                                      <p:cBhvr additive="base">
                                        <p:cTn id="140" dur="500" fill="hold"/>
                                        <p:tgtEl>
                                          <p:spTgt spid="95"/>
                                        </p:tgtEl>
                                        <p:attrNameLst>
                                          <p:attrName>ppt_y</p:attrName>
                                        </p:attrNameLst>
                                      </p:cBhvr>
                                      <p:tavLst>
                                        <p:tav tm="0">
                                          <p:val>
                                            <p:strVal val="1+#ppt_h/2"/>
                                          </p:val>
                                        </p:tav>
                                        <p:tav tm="100000">
                                          <p:val>
                                            <p:strVal val="#ppt_y"/>
                                          </p:val>
                                        </p:tav>
                                      </p:tavLst>
                                    </p:anim>
                                  </p:childTnLst>
                                </p:cTn>
                              </p:par>
                              <p:par>
                                <p:cTn id="141" presetID="2" presetClass="entr" presetSubtype="4" decel="100000" fill="hold" grpId="0" nodeType="withEffect">
                                  <p:stCondLst>
                                    <p:cond delay="0"/>
                                  </p:stCondLst>
                                  <p:childTnLst>
                                    <p:set>
                                      <p:cBhvr>
                                        <p:cTn id="142" dur="1" fill="hold">
                                          <p:stCondLst>
                                            <p:cond delay="0"/>
                                          </p:stCondLst>
                                        </p:cTn>
                                        <p:tgtEl>
                                          <p:spTgt spid="96"/>
                                        </p:tgtEl>
                                        <p:attrNameLst>
                                          <p:attrName>style.visibility</p:attrName>
                                        </p:attrNameLst>
                                      </p:cBhvr>
                                      <p:to>
                                        <p:strVal val="visible"/>
                                      </p:to>
                                    </p:set>
                                    <p:anim calcmode="lin" valueType="num">
                                      <p:cBhvr additive="base">
                                        <p:cTn id="143" dur="500" fill="hold"/>
                                        <p:tgtEl>
                                          <p:spTgt spid="96"/>
                                        </p:tgtEl>
                                        <p:attrNameLst>
                                          <p:attrName>ppt_x</p:attrName>
                                        </p:attrNameLst>
                                      </p:cBhvr>
                                      <p:tavLst>
                                        <p:tav tm="0">
                                          <p:val>
                                            <p:strVal val="#ppt_x"/>
                                          </p:val>
                                        </p:tav>
                                        <p:tav tm="100000">
                                          <p:val>
                                            <p:strVal val="#ppt_x"/>
                                          </p:val>
                                        </p:tav>
                                      </p:tavLst>
                                    </p:anim>
                                    <p:anim calcmode="lin" valueType="num">
                                      <p:cBhvr additive="base">
                                        <p:cTn id="144" dur="500" fill="hold"/>
                                        <p:tgtEl>
                                          <p:spTgt spid="96"/>
                                        </p:tgtEl>
                                        <p:attrNameLst>
                                          <p:attrName>ppt_y</p:attrName>
                                        </p:attrNameLst>
                                      </p:cBhvr>
                                      <p:tavLst>
                                        <p:tav tm="0">
                                          <p:val>
                                            <p:strVal val="1+#ppt_h/2"/>
                                          </p:val>
                                        </p:tav>
                                        <p:tav tm="100000">
                                          <p:val>
                                            <p:strVal val="#ppt_y"/>
                                          </p:val>
                                        </p:tav>
                                      </p:tavLst>
                                    </p:anim>
                                  </p:childTnLst>
                                </p:cTn>
                              </p:par>
                              <p:par>
                                <p:cTn id="145" presetID="2" presetClass="entr" presetSubtype="4" decel="100000" fill="hold" grpId="0" nodeType="withEffect">
                                  <p:stCondLst>
                                    <p:cond delay="0"/>
                                  </p:stCondLst>
                                  <p:childTnLst>
                                    <p:set>
                                      <p:cBhvr>
                                        <p:cTn id="146" dur="1" fill="hold">
                                          <p:stCondLst>
                                            <p:cond delay="0"/>
                                          </p:stCondLst>
                                        </p:cTn>
                                        <p:tgtEl>
                                          <p:spTgt spid="97"/>
                                        </p:tgtEl>
                                        <p:attrNameLst>
                                          <p:attrName>style.visibility</p:attrName>
                                        </p:attrNameLst>
                                      </p:cBhvr>
                                      <p:to>
                                        <p:strVal val="visible"/>
                                      </p:to>
                                    </p:set>
                                    <p:anim calcmode="lin" valueType="num">
                                      <p:cBhvr additive="base">
                                        <p:cTn id="147" dur="500" fill="hold"/>
                                        <p:tgtEl>
                                          <p:spTgt spid="97"/>
                                        </p:tgtEl>
                                        <p:attrNameLst>
                                          <p:attrName>ppt_x</p:attrName>
                                        </p:attrNameLst>
                                      </p:cBhvr>
                                      <p:tavLst>
                                        <p:tav tm="0">
                                          <p:val>
                                            <p:strVal val="#ppt_x"/>
                                          </p:val>
                                        </p:tav>
                                        <p:tav tm="100000">
                                          <p:val>
                                            <p:strVal val="#ppt_x"/>
                                          </p:val>
                                        </p:tav>
                                      </p:tavLst>
                                    </p:anim>
                                    <p:anim calcmode="lin" valueType="num">
                                      <p:cBhvr additive="base">
                                        <p:cTn id="148" dur="500" fill="hold"/>
                                        <p:tgtEl>
                                          <p:spTgt spid="97"/>
                                        </p:tgtEl>
                                        <p:attrNameLst>
                                          <p:attrName>ppt_y</p:attrName>
                                        </p:attrNameLst>
                                      </p:cBhvr>
                                      <p:tavLst>
                                        <p:tav tm="0">
                                          <p:val>
                                            <p:strVal val="1+#ppt_h/2"/>
                                          </p:val>
                                        </p:tav>
                                        <p:tav tm="100000">
                                          <p:val>
                                            <p:strVal val="#ppt_y"/>
                                          </p:val>
                                        </p:tav>
                                      </p:tavLst>
                                    </p:anim>
                                  </p:childTnLst>
                                </p:cTn>
                              </p:par>
                              <p:par>
                                <p:cTn id="149" presetID="2" presetClass="entr" presetSubtype="4" decel="100000" fill="hold" grpId="0" nodeType="withEffect">
                                  <p:stCondLst>
                                    <p:cond delay="0"/>
                                  </p:stCondLst>
                                  <p:childTnLst>
                                    <p:set>
                                      <p:cBhvr>
                                        <p:cTn id="150" dur="1" fill="hold">
                                          <p:stCondLst>
                                            <p:cond delay="0"/>
                                          </p:stCondLst>
                                        </p:cTn>
                                        <p:tgtEl>
                                          <p:spTgt spid="98"/>
                                        </p:tgtEl>
                                        <p:attrNameLst>
                                          <p:attrName>style.visibility</p:attrName>
                                        </p:attrNameLst>
                                      </p:cBhvr>
                                      <p:to>
                                        <p:strVal val="visible"/>
                                      </p:to>
                                    </p:set>
                                    <p:anim calcmode="lin" valueType="num">
                                      <p:cBhvr additive="base">
                                        <p:cTn id="151" dur="500" fill="hold"/>
                                        <p:tgtEl>
                                          <p:spTgt spid="98"/>
                                        </p:tgtEl>
                                        <p:attrNameLst>
                                          <p:attrName>ppt_x</p:attrName>
                                        </p:attrNameLst>
                                      </p:cBhvr>
                                      <p:tavLst>
                                        <p:tav tm="0">
                                          <p:val>
                                            <p:strVal val="#ppt_x"/>
                                          </p:val>
                                        </p:tav>
                                        <p:tav tm="100000">
                                          <p:val>
                                            <p:strVal val="#ppt_x"/>
                                          </p:val>
                                        </p:tav>
                                      </p:tavLst>
                                    </p:anim>
                                    <p:anim calcmode="lin" valueType="num">
                                      <p:cBhvr additive="base">
                                        <p:cTn id="152" dur="500" fill="hold"/>
                                        <p:tgtEl>
                                          <p:spTgt spid="98"/>
                                        </p:tgtEl>
                                        <p:attrNameLst>
                                          <p:attrName>ppt_y</p:attrName>
                                        </p:attrNameLst>
                                      </p:cBhvr>
                                      <p:tavLst>
                                        <p:tav tm="0">
                                          <p:val>
                                            <p:strVal val="1+#ppt_h/2"/>
                                          </p:val>
                                        </p:tav>
                                        <p:tav tm="100000">
                                          <p:val>
                                            <p:strVal val="#ppt_y"/>
                                          </p:val>
                                        </p:tav>
                                      </p:tavLst>
                                    </p:anim>
                                  </p:childTnLst>
                                </p:cTn>
                              </p:par>
                              <p:par>
                                <p:cTn id="153" presetID="2" presetClass="entr" presetSubtype="4" decel="100000" fill="hold" grpId="0" nodeType="withEffect">
                                  <p:stCondLst>
                                    <p:cond delay="0"/>
                                  </p:stCondLst>
                                  <p:childTnLst>
                                    <p:set>
                                      <p:cBhvr>
                                        <p:cTn id="154" dur="1" fill="hold">
                                          <p:stCondLst>
                                            <p:cond delay="0"/>
                                          </p:stCondLst>
                                        </p:cTn>
                                        <p:tgtEl>
                                          <p:spTgt spid="99"/>
                                        </p:tgtEl>
                                        <p:attrNameLst>
                                          <p:attrName>style.visibility</p:attrName>
                                        </p:attrNameLst>
                                      </p:cBhvr>
                                      <p:to>
                                        <p:strVal val="visible"/>
                                      </p:to>
                                    </p:set>
                                    <p:anim calcmode="lin" valueType="num">
                                      <p:cBhvr additive="base">
                                        <p:cTn id="155" dur="500" fill="hold"/>
                                        <p:tgtEl>
                                          <p:spTgt spid="99"/>
                                        </p:tgtEl>
                                        <p:attrNameLst>
                                          <p:attrName>ppt_x</p:attrName>
                                        </p:attrNameLst>
                                      </p:cBhvr>
                                      <p:tavLst>
                                        <p:tav tm="0">
                                          <p:val>
                                            <p:strVal val="#ppt_x"/>
                                          </p:val>
                                        </p:tav>
                                        <p:tav tm="100000">
                                          <p:val>
                                            <p:strVal val="#ppt_x"/>
                                          </p:val>
                                        </p:tav>
                                      </p:tavLst>
                                    </p:anim>
                                    <p:anim calcmode="lin" valueType="num">
                                      <p:cBhvr additive="base">
                                        <p:cTn id="156" dur="500" fill="hold"/>
                                        <p:tgtEl>
                                          <p:spTgt spid="99"/>
                                        </p:tgtEl>
                                        <p:attrNameLst>
                                          <p:attrName>ppt_y</p:attrName>
                                        </p:attrNameLst>
                                      </p:cBhvr>
                                      <p:tavLst>
                                        <p:tav tm="0">
                                          <p:val>
                                            <p:strVal val="1+#ppt_h/2"/>
                                          </p:val>
                                        </p:tav>
                                        <p:tav tm="100000">
                                          <p:val>
                                            <p:strVal val="#ppt_y"/>
                                          </p:val>
                                        </p:tav>
                                      </p:tavLst>
                                    </p:anim>
                                  </p:childTnLst>
                                </p:cTn>
                              </p:par>
                            </p:childTnLst>
                          </p:cTn>
                        </p:par>
                        <p:par>
                          <p:cTn id="157" fill="hold">
                            <p:stCondLst>
                              <p:cond delay="3850"/>
                            </p:stCondLst>
                            <p:childTnLst>
                              <p:par>
                                <p:cTn id="158" presetID="22" presetClass="entr" presetSubtype="8" fill="hold" grpId="0" nodeType="afterEffect">
                                  <p:stCondLst>
                                    <p:cond delay="0"/>
                                  </p:stCondLst>
                                  <p:childTnLst>
                                    <p:set>
                                      <p:cBhvr>
                                        <p:cTn id="159" dur="1" fill="hold">
                                          <p:stCondLst>
                                            <p:cond delay="0"/>
                                          </p:stCondLst>
                                        </p:cTn>
                                        <p:tgtEl>
                                          <p:spTgt spid="79"/>
                                        </p:tgtEl>
                                        <p:attrNameLst>
                                          <p:attrName>style.visibility</p:attrName>
                                        </p:attrNameLst>
                                      </p:cBhvr>
                                      <p:to>
                                        <p:strVal val="visible"/>
                                      </p:to>
                                    </p:set>
                                    <p:animEffect transition="in" filter="wipe(left)">
                                      <p:cBhvr>
                                        <p:cTn id="160" dur="500"/>
                                        <p:tgtEl>
                                          <p:spTgt spid="79"/>
                                        </p:tgtEl>
                                      </p:cBhvr>
                                    </p:animEffect>
                                  </p:childTnLst>
                                </p:cTn>
                              </p:par>
                              <p:par>
                                <p:cTn id="161" presetID="22" presetClass="entr" presetSubtype="8" fill="hold" grpId="0" nodeType="withEffect">
                                  <p:stCondLst>
                                    <p:cond delay="100"/>
                                  </p:stCondLst>
                                  <p:childTnLst>
                                    <p:set>
                                      <p:cBhvr>
                                        <p:cTn id="162" dur="1" fill="hold">
                                          <p:stCondLst>
                                            <p:cond delay="0"/>
                                          </p:stCondLst>
                                        </p:cTn>
                                        <p:tgtEl>
                                          <p:spTgt spid="80"/>
                                        </p:tgtEl>
                                        <p:attrNameLst>
                                          <p:attrName>style.visibility</p:attrName>
                                        </p:attrNameLst>
                                      </p:cBhvr>
                                      <p:to>
                                        <p:strVal val="visible"/>
                                      </p:to>
                                    </p:set>
                                    <p:animEffect transition="in" filter="wipe(left)">
                                      <p:cBhvr>
                                        <p:cTn id="163" dur="500"/>
                                        <p:tgtEl>
                                          <p:spTgt spid="80"/>
                                        </p:tgtEl>
                                      </p:cBhvr>
                                    </p:animEffect>
                                  </p:childTnLst>
                                </p:cTn>
                              </p:par>
                              <p:par>
                                <p:cTn id="164" presetID="22" presetClass="entr" presetSubtype="8" fill="hold" grpId="0" nodeType="withEffect">
                                  <p:stCondLst>
                                    <p:cond delay="200"/>
                                  </p:stCondLst>
                                  <p:childTnLst>
                                    <p:set>
                                      <p:cBhvr>
                                        <p:cTn id="165" dur="1" fill="hold">
                                          <p:stCondLst>
                                            <p:cond delay="0"/>
                                          </p:stCondLst>
                                        </p:cTn>
                                        <p:tgtEl>
                                          <p:spTgt spid="81"/>
                                        </p:tgtEl>
                                        <p:attrNameLst>
                                          <p:attrName>style.visibility</p:attrName>
                                        </p:attrNameLst>
                                      </p:cBhvr>
                                      <p:to>
                                        <p:strVal val="visible"/>
                                      </p:to>
                                    </p:set>
                                    <p:animEffect transition="in" filter="wipe(left)">
                                      <p:cBhvr>
                                        <p:cTn id="166" dur="500"/>
                                        <p:tgtEl>
                                          <p:spTgt spid="81"/>
                                        </p:tgtEl>
                                      </p:cBhvr>
                                    </p:animEffect>
                                  </p:childTnLst>
                                </p:cTn>
                              </p:par>
                              <p:par>
                                <p:cTn id="167" presetID="22" presetClass="entr" presetSubtype="8" fill="hold" grpId="0" nodeType="withEffect">
                                  <p:stCondLst>
                                    <p:cond delay="300"/>
                                  </p:stCondLst>
                                  <p:childTnLst>
                                    <p:set>
                                      <p:cBhvr>
                                        <p:cTn id="168" dur="1" fill="hold">
                                          <p:stCondLst>
                                            <p:cond delay="0"/>
                                          </p:stCondLst>
                                        </p:cTn>
                                        <p:tgtEl>
                                          <p:spTgt spid="82"/>
                                        </p:tgtEl>
                                        <p:attrNameLst>
                                          <p:attrName>style.visibility</p:attrName>
                                        </p:attrNameLst>
                                      </p:cBhvr>
                                      <p:to>
                                        <p:strVal val="visible"/>
                                      </p:to>
                                    </p:set>
                                    <p:animEffect transition="in" filter="wipe(left)">
                                      <p:cBhvr>
                                        <p:cTn id="169" dur="500"/>
                                        <p:tgtEl>
                                          <p:spTgt spid="82"/>
                                        </p:tgtEl>
                                      </p:cBhvr>
                                    </p:animEffect>
                                  </p:childTnLst>
                                </p:cTn>
                              </p:par>
                              <p:par>
                                <p:cTn id="170" presetID="22" presetClass="entr" presetSubtype="8" fill="hold" grpId="0" nodeType="withEffect">
                                  <p:stCondLst>
                                    <p:cond delay="400"/>
                                  </p:stCondLst>
                                  <p:childTnLst>
                                    <p:set>
                                      <p:cBhvr>
                                        <p:cTn id="171" dur="1" fill="hold">
                                          <p:stCondLst>
                                            <p:cond delay="0"/>
                                          </p:stCondLst>
                                        </p:cTn>
                                        <p:tgtEl>
                                          <p:spTgt spid="83"/>
                                        </p:tgtEl>
                                        <p:attrNameLst>
                                          <p:attrName>style.visibility</p:attrName>
                                        </p:attrNameLst>
                                      </p:cBhvr>
                                      <p:to>
                                        <p:strVal val="visible"/>
                                      </p:to>
                                    </p:set>
                                    <p:animEffect transition="in" filter="wipe(left)">
                                      <p:cBhvr>
                                        <p:cTn id="172" dur="500"/>
                                        <p:tgtEl>
                                          <p:spTgt spid="83"/>
                                        </p:tgtEl>
                                      </p:cBhvr>
                                    </p:animEffect>
                                  </p:childTnLst>
                                </p:cTn>
                              </p:par>
                              <p:par>
                                <p:cTn id="173" presetID="22" presetClass="entr" presetSubtype="8" fill="hold" grpId="0" nodeType="withEffect">
                                  <p:stCondLst>
                                    <p:cond delay="500"/>
                                  </p:stCondLst>
                                  <p:childTnLst>
                                    <p:set>
                                      <p:cBhvr>
                                        <p:cTn id="174" dur="1" fill="hold">
                                          <p:stCondLst>
                                            <p:cond delay="0"/>
                                          </p:stCondLst>
                                        </p:cTn>
                                        <p:tgtEl>
                                          <p:spTgt spid="84"/>
                                        </p:tgtEl>
                                        <p:attrNameLst>
                                          <p:attrName>style.visibility</p:attrName>
                                        </p:attrNameLst>
                                      </p:cBhvr>
                                      <p:to>
                                        <p:strVal val="visible"/>
                                      </p:to>
                                    </p:set>
                                    <p:animEffect transition="in" filter="wipe(left)">
                                      <p:cBhvr>
                                        <p:cTn id="175" dur="500"/>
                                        <p:tgtEl>
                                          <p:spTgt spid="84"/>
                                        </p:tgtEl>
                                      </p:cBhvr>
                                    </p:animEffect>
                                  </p:childTnLst>
                                </p:cTn>
                              </p:par>
                              <p:par>
                                <p:cTn id="176" presetID="22" presetClass="entr" presetSubtype="8" fill="hold" grpId="0" nodeType="withEffect">
                                  <p:stCondLst>
                                    <p:cond delay="600"/>
                                  </p:stCondLst>
                                  <p:childTnLst>
                                    <p:set>
                                      <p:cBhvr>
                                        <p:cTn id="177" dur="1" fill="hold">
                                          <p:stCondLst>
                                            <p:cond delay="0"/>
                                          </p:stCondLst>
                                        </p:cTn>
                                        <p:tgtEl>
                                          <p:spTgt spid="85"/>
                                        </p:tgtEl>
                                        <p:attrNameLst>
                                          <p:attrName>style.visibility</p:attrName>
                                        </p:attrNameLst>
                                      </p:cBhvr>
                                      <p:to>
                                        <p:strVal val="visible"/>
                                      </p:to>
                                    </p:set>
                                    <p:animEffect transition="in" filter="wipe(left)">
                                      <p:cBhvr>
                                        <p:cTn id="178" dur="500"/>
                                        <p:tgtEl>
                                          <p:spTgt spid="85"/>
                                        </p:tgtEl>
                                      </p:cBhvr>
                                    </p:animEffect>
                                  </p:childTnLst>
                                </p:cTn>
                              </p:par>
                              <p:par>
                                <p:cTn id="179" presetID="22" presetClass="entr" presetSubtype="2" fill="hold" grpId="0" nodeType="withEffect">
                                  <p:stCondLst>
                                    <p:cond delay="0"/>
                                  </p:stCondLst>
                                  <p:childTnLst>
                                    <p:set>
                                      <p:cBhvr>
                                        <p:cTn id="180" dur="1" fill="hold">
                                          <p:stCondLst>
                                            <p:cond delay="0"/>
                                          </p:stCondLst>
                                        </p:cTn>
                                        <p:tgtEl>
                                          <p:spTgt spid="65"/>
                                        </p:tgtEl>
                                        <p:attrNameLst>
                                          <p:attrName>style.visibility</p:attrName>
                                        </p:attrNameLst>
                                      </p:cBhvr>
                                      <p:to>
                                        <p:strVal val="visible"/>
                                      </p:to>
                                    </p:set>
                                    <p:animEffect transition="in" filter="wipe(right)">
                                      <p:cBhvr>
                                        <p:cTn id="181" dur="500"/>
                                        <p:tgtEl>
                                          <p:spTgt spid="65"/>
                                        </p:tgtEl>
                                      </p:cBhvr>
                                    </p:animEffect>
                                  </p:childTnLst>
                                </p:cTn>
                              </p:par>
                              <p:par>
                                <p:cTn id="182" presetID="22" presetClass="entr" presetSubtype="2" fill="hold" grpId="0" nodeType="withEffect">
                                  <p:stCondLst>
                                    <p:cond delay="100"/>
                                  </p:stCondLst>
                                  <p:childTnLst>
                                    <p:set>
                                      <p:cBhvr>
                                        <p:cTn id="183" dur="1" fill="hold">
                                          <p:stCondLst>
                                            <p:cond delay="0"/>
                                          </p:stCondLst>
                                        </p:cTn>
                                        <p:tgtEl>
                                          <p:spTgt spid="66"/>
                                        </p:tgtEl>
                                        <p:attrNameLst>
                                          <p:attrName>style.visibility</p:attrName>
                                        </p:attrNameLst>
                                      </p:cBhvr>
                                      <p:to>
                                        <p:strVal val="visible"/>
                                      </p:to>
                                    </p:set>
                                    <p:animEffect transition="in" filter="wipe(right)">
                                      <p:cBhvr>
                                        <p:cTn id="184" dur="500"/>
                                        <p:tgtEl>
                                          <p:spTgt spid="66"/>
                                        </p:tgtEl>
                                      </p:cBhvr>
                                    </p:animEffect>
                                  </p:childTnLst>
                                </p:cTn>
                              </p:par>
                              <p:par>
                                <p:cTn id="185" presetID="22" presetClass="entr" presetSubtype="2" fill="hold" grpId="0" nodeType="withEffect">
                                  <p:stCondLst>
                                    <p:cond delay="200"/>
                                  </p:stCondLst>
                                  <p:childTnLst>
                                    <p:set>
                                      <p:cBhvr>
                                        <p:cTn id="186" dur="1" fill="hold">
                                          <p:stCondLst>
                                            <p:cond delay="0"/>
                                          </p:stCondLst>
                                        </p:cTn>
                                        <p:tgtEl>
                                          <p:spTgt spid="67"/>
                                        </p:tgtEl>
                                        <p:attrNameLst>
                                          <p:attrName>style.visibility</p:attrName>
                                        </p:attrNameLst>
                                      </p:cBhvr>
                                      <p:to>
                                        <p:strVal val="visible"/>
                                      </p:to>
                                    </p:set>
                                    <p:animEffect transition="in" filter="wipe(right)">
                                      <p:cBhvr>
                                        <p:cTn id="187" dur="500"/>
                                        <p:tgtEl>
                                          <p:spTgt spid="67"/>
                                        </p:tgtEl>
                                      </p:cBhvr>
                                    </p:animEffect>
                                  </p:childTnLst>
                                </p:cTn>
                              </p:par>
                              <p:par>
                                <p:cTn id="188" presetID="22" presetClass="entr" presetSubtype="2" fill="hold" grpId="0" nodeType="withEffect">
                                  <p:stCondLst>
                                    <p:cond delay="300"/>
                                  </p:stCondLst>
                                  <p:childTnLst>
                                    <p:set>
                                      <p:cBhvr>
                                        <p:cTn id="189" dur="1" fill="hold">
                                          <p:stCondLst>
                                            <p:cond delay="0"/>
                                          </p:stCondLst>
                                        </p:cTn>
                                        <p:tgtEl>
                                          <p:spTgt spid="68"/>
                                        </p:tgtEl>
                                        <p:attrNameLst>
                                          <p:attrName>style.visibility</p:attrName>
                                        </p:attrNameLst>
                                      </p:cBhvr>
                                      <p:to>
                                        <p:strVal val="visible"/>
                                      </p:to>
                                    </p:set>
                                    <p:animEffect transition="in" filter="wipe(right)">
                                      <p:cBhvr>
                                        <p:cTn id="190" dur="500"/>
                                        <p:tgtEl>
                                          <p:spTgt spid="68"/>
                                        </p:tgtEl>
                                      </p:cBhvr>
                                    </p:animEffect>
                                  </p:childTnLst>
                                </p:cTn>
                              </p:par>
                              <p:par>
                                <p:cTn id="191" presetID="22" presetClass="entr" presetSubtype="2" fill="hold" grpId="0" nodeType="withEffect">
                                  <p:stCondLst>
                                    <p:cond delay="400"/>
                                  </p:stCondLst>
                                  <p:childTnLst>
                                    <p:set>
                                      <p:cBhvr>
                                        <p:cTn id="192" dur="1" fill="hold">
                                          <p:stCondLst>
                                            <p:cond delay="0"/>
                                          </p:stCondLst>
                                        </p:cTn>
                                        <p:tgtEl>
                                          <p:spTgt spid="69"/>
                                        </p:tgtEl>
                                        <p:attrNameLst>
                                          <p:attrName>style.visibility</p:attrName>
                                        </p:attrNameLst>
                                      </p:cBhvr>
                                      <p:to>
                                        <p:strVal val="visible"/>
                                      </p:to>
                                    </p:set>
                                    <p:animEffect transition="in" filter="wipe(right)">
                                      <p:cBhvr>
                                        <p:cTn id="193" dur="500"/>
                                        <p:tgtEl>
                                          <p:spTgt spid="69"/>
                                        </p:tgtEl>
                                      </p:cBhvr>
                                    </p:animEffect>
                                  </p:childTnLst>
                                </p:cTn>
                              </p:par>
                              <p:par>
                                <p:cTn id="194" presetID="22" presetClass="entr" presetSubtype="2" fill="hold" grpId="0" nodeType="withEffect">
                                  <p:stCondLst>
                                    <p:cond delay="500"/>
                                  </p:stCondLst>
                                  <p:childTnLst>
                                    <p:set>
                                      <p:cBhvr>
                                        <p:cTn id="195" dur="1" fill="hold">
                                          <p:stCondLst>
                                            <p:cond delay="0"/>
                                          </p:stCondLst>
                                        </p:cTn>
                                        <p:tgtEl>
                                          <p:spTgt spid="70"/>
                                        </p:tgtEl>
                                        <p:attrNameLst>
                                          <p:attrName>style.visibility</p:attrName>
                                        </p:attrNameLst>
                                      </p:cBhvr>
                                      <p:to>
                                        <p:strVal val="visible"/>
                                      </p:to>
                                    </p:set>
                                    <p:animEffect transition="in" filter="wipe(right)">
                                      <p:cBhvr>
                                        <p:cTn id="196" dur="500"/>
                                        <p:tgtEl>
                                          <p:spTgt spid="70"/>
                                        </p:tgtEl>
                                      </p:cBhvr>
                                    </p:animEffect>
                                  </p:childTnLst>
                                </p:cTn>
                              </p:par>
                              <p:par>
                                <p:cTn id="197" presetID="22" presetClass="entr" presetSubtype="2" fill="hold" grpId="0" nodeType="withEffect">
                                  <p:stCondLst>
                                    <p:cond delay="600"/>
                                  </p:stCondLst>
                                  <p:childTnLst>
                                    <p:set>
                                      <p:cBhvr>
                                        <p:cTn id="198" dur="1" fill="hold">
                                          <p:stCondLst>
                                            <p:cond delay="0"/>
                                          </p:stCondLst>
                                        </p:cTn>
                                        <p:tgtEl>
                                          <p:spTgt spid="71"/>
                                        </p:tgtEl>
                                        <p:attrNameLst>
                                          <p:attrName>style.visibility</p:attrName>
                                        </p:attrNameLst>
                                      </p:cBhvr>
                                      <p:to>
                                        <p:strVal val="visible"/>
                                      </p:to>
                                    </p:set>
                                    <p:animEffect transition="in" filter="wipe(right)">
                                      <p:cBhvr>
                                        <p:cTn id="199" dur="500"/>
                                        <p:tgtEl>
                                          <p:spTgt spid="71"/>
                                        </p:tgtEl>
                                      </p:cBhvr>
                                    </p:animEffect>
                                  </p:childTnLst>
                                </p:cTn>
                              </p:par>
                            </p:childTnLst>
                          </p:cTn>
                        </p:par>
                        <p:par>
                          <p:cTn id="200" fill="hold">
                            <p:stCondLst>
                              <p:cond delay="4350"/>
                            </p:stCondLst>
                            <p:childTnLst>
                              <p:par>
                                <p:cTn id="201" presetID="22" presetClass="entr" presetSubtype="8" fill="hold" grpId="0" nodeType="afterEffect">
                                  <p:stCondLst>
                                    <p:cond delay="0"/>
                                  </p:stCondLst>
                                  <p:childTnLst>
                                    <p:set>
                                      <p:cBhvr>
                                        <p:cTn id="202" dur="1" fill="hold">
                                          <p:stCondLst>
                                            <p:cond delay="0"/>
                                          </p:stCondLst>
                                        </p:cTn>
                                        <p:tgtEl>
                                          <p:spTgt spid="86"/>
                                        </p:tgtEl>
                                        <p:attrNameLst>
                                          <p:attrName>style.visibility</p:attrName>
                                        </p:attrNameLst>
                                      </p:cBhvr>
                                      <p:to>
                                        <p:strVal val="visible"/>
                                      </p:to>
                                    </p:set>
                                    <p:animEffect transition="in" filter="wipe(left)">
                                      <p:cBhvr>
                                        <p:cTn id="203" dur="500"/>
                                        <p:tgtEl>
                                          <p:spTgt spid="86"/>
                                        </p:tgtEl>
                                      </p:cBhvr>
                                    </p:animEffect>
                                  </p:childTnLst>
                                </p:cTn>
                              </p:par>
                              <p:par>
                                <p:cTn id="204" presetID="22" presetClass="entr" presetSubtype="8" fill="hold" grpId="0" nodeType="withEffect">
                                  <p:stCondLst>
                                    <p:cond delay="0"/>
                                  </p:stCondLst>
                                  <p:childTnLst>
                                    <p:set>
                                      <p:cBhvr>
                                        <p:cTn id="205" dur="1" fill="hold">
                                          <p:stCondLst>
                                            <p:cond delay="0"/>
                                          </p:stCondLst>
                                        </p:cTn>
                                        <p:tgtEl>
                                          <p:spTgt spid="87"/>
                                        </p:tgtEl>
                                        <p:attrNameLst>
                                          <p:attrName>style.visibility</p:attrName>
                                        </p:attrNameLst>
                                      </p:cBhvr>
                                      <p:to>
                                        <p:strVal val="visible"/>
                                      </p:to>
                                    </p:set>
                                    <p:animEffect transition="in" filter="wipe(left)">
                                      <p:cBhvr>
                                        <p:cTn id="206" dur="500"/>
                                        <p:tgtEl>
                                          <p:spTgt spid="87"/>
                                        </p:tgtEl>
                                      </p:cBhvr>
                                    </p:animEffect>
                                  </p:childTnLst>
                                </p:cTn>
                              </p:par>
                              <p:par>
                                <p:cTn id="207" presetID="22" presetClass="entr" presetSubtype="8" fill="hold" grpId="0" nodeType="withEffect">
                                  <p:stCondLst>
                                    <p:cond delay="0"/>
                                  </p:stCondLst>
                                  <p:childTnLst>
                                    <p:set>
                                      <p:cBhvr>
                                        <p:cTn id="208" dur="1" fill="hold">
                                          <p:stCondLst>
                                            <p:cond delay="0"/>
                                          </p:stCondLst>
                                        </p:cTn>
                                        <p:tgtEl>
                                          <p:spTgt spid="88"/>
                                        </p:tgtEl>
                                        <p:attrNameLst>
                                          <p:attrName>style.visibility</p:attrName>
                                        </p:attrNameLst>
                                      </p:cBhvr>
                                      <p:to>
                                        <p:strVal val="visible"/>
                                      </p:to>
                                    </p:set>
                                    <p:animEffect transition="in" filter="wipe(left)">
                                      <p:cBhvr>
                                        <p:cTn id="209" dur="500"/>
                                        <p:tgtEl>
                                          <p:spTgt spid="88"/>
                                        </p:tgtEl>
                                      </p:cBhvr>
                                    </p:animEffect>
                                  </p:childTnLst>
                                </p:cTn>
                              </p:par>
                              <p:par>
                                <p:cTn id="210" presetID="22" presetClass="entr" presetSubtype="8" fill="hold" grpId="0" nodeType="withEffect">
                                  <p:stCondLst>
                                    <p:cond delay="0"/>
                                  </p:stCondLst>
                                  <p:childTnLst>
                                    <p:set>
                                      <p:cBhvr>
                                        <p:cTn id="211" dur="1" fill="hold">
                                          <p:stCondLst>
                                            <p:cond delay="0"/>
                                          </p:stCondLst>
                                        </p:cTn>
                                        <p:tgtEl>
                                          <p:spTgt spid="89"/>
                                        </p:tgtEl>
                                        <p:attrNameLst>
                                          <p:attrName>style.visibility</p:attrName>
                                        </p:attrNameLst>
                                      </p:cBhvr>
                                      <p:to>
                                        <p:strVal val="visible"/>
                                      </p:to>
                                    </p:set>
                                    <p:animEffect transition="in" filter="wipe(left)">
                                      <p:cBhvr>
                                        <p:cTn id="212" dur="500"/>
                                        <p:tgtEl>
                                          <p:spTgt spid="89"/>
                                        </p:tgtEl>
                                      </p:cBhvr>
                                    </p:animEffect>
                                  </p:childTnLst>
                                </p:cTn>
                              </p:par>
                              <p:par>
                                <p:cTn id="213" presetID="22" presetClass="entr" presetSubtype="8" fill="hold" grpId="0" nodeType="withEffect">
                                  <p:stCondLst>
                                    <p:cond delay="0"/>
                                  </p:stCondLst>
                                  <p:childTnLst>
                                    <p:set>
                                      <p:cBhvr>
                                        <p:cTn id="214" dur="1" fill="hold">
                                          <p:stCondLst>
                                            <p:cond delay="0"/>
                                          </p:stCondLst>
                                        </p:cTn>
                                        <p:tgtEl>
                                          <p:spTgt spid="90"/>
                                        </p:tgtEl>
                                        <p:attrNameLst>
                                          <p:attrName>style.visibility</p:attrName>
                                        </p:attrNameLst>
                                      </p:cBhvr>
                                      <p:to>
                                        <p:strVal val="visible"/>
                                      </p:to>
                                    </p:set>
                                    <p:animEffect transition="in" filter="wipe(left)">
                                      <p:cBhvr>
                                        <p:cTn id="215" dur="500"/>
                                        <p:tgtEl>
                                          <p:spTgt spid="90"/>
                                        </p:tgtEl>
                                      </p:cBhvr>
                                    </p:animEffect>
                                  </p:childTnLst>
                                </p:cTn>
                              </p:par>
                              <p:par>
                                <p:cTn id="216" presetID="22" presetClass="entr" presetSubtype="8" fill="hold" grpId="0" nodeType="withEffect">
                                  <p:stCondLst>
                                    <p:cond delay="0"/>
                                  </p:stCondLst>
                                  <p:childTnLst>
                                    <p:set>
                                      <p:cBhvr>
                                        <p:cTn id="217" dur="1" fill="hold">
                                          <p:stCondLst>
                                            <p:cond delay="0"/>
                                          </p:stCondLst>
                                        </p:cTn>
                                        <p:tgtEl>
                                          <p:spTgt spid="91"/>
                                        </p:tgtEl>
                                        <p:attrNameLst>
                                          <p:attrName>style.visibility</p:attrName>
                                        </p:attrNameLst>
                                      </p:cBhvr>
                                      <p:to>
                                        <p:strVal val="visible"/>
                                      </p:to>
                                    </p:set>
                                    <p:animEffect transition="in" filter="wipe(left)">
                                      <p:cBhvr>
                                        <p:cTn id="218" dur="500"/>
                                        <p:tgtEl>
                                          <p:spTgt spid="91"/>
                                        </p:tgtEl>
                                      </p:cBhvr>
                                    </p:animEffect>
                                  </p:childTnLst>
                                </p:cTn>
                              </p:par>
                              <p:par>
                                <p:cTn id="219" presetID="22" presetClass="entr" presetSubtype="8" fill="hold" grpId="0" nodeType="withEffect">
                                  <p:stCondLst>
                                    <p:cond delay="0"/>
                                  </p:stCondLst>
                                  <p:childTnLst>
                                    <p:set>
                                      <p:cBhvr>
                                        <p:cTn id="220" dur="1" fill="hold">
                                          <p:stCondLst>
                                            <p:cond delay="0"/>
                                          </p:stCondLst>
                                        </p:cTn>
                                        <p:tgtEl>
                                          <p:spTgt spid="92"/>
                                        </p:tgtEl>
                                        <p:attrNameLst>
                                          <p:attrName>style.visibility</p:attrName>
                                        </p:attrNameLst>
                                      </p:cBhvr>
                                      <p:to>
                                        <p:strVal val="visible"/>
                                      </p:to>
                                    </p:set>
                                    <p:animEffect transition="in" filter="wipe(left)">
                                      <p:cBhvr>
                                        <p:cTn id="221" dur="500"/>
                                        <p:tgtEl>
                                          <p:spTgt spid="92"/>
                                        </p:tgtEl>
                                      </p:cBhvr>
                                    </p:animEffect>
                                  </p:childTnLst>
                                </p:cTn>
                              </p:par>
                              <p:par>
                                <p:cTn id="222" presetID="22" presetClass="entr" presetSubtype="2" fill="hold" grpId="0" nodeType="withEffect">
                                  <p:stCondLst>
                                    <p:cond delay="0"/>
                                  </p:stCondLst>
                                  <p:childTnLst>
                                    <p:set>
                                      <p:cBhvr>
                                        <p:cTn id="223" dur="1" fill="hold">
                                          <p:stCondLst>
                                            <p:cond delay="0"/>
                                          </p:stCondLst>
                                        </p:cTn>
                                        <p:tgtEl>
                                          <p:spTgt spid="72"/>
                                        </p:tgtEl>
                                        <p:attrNameLst>
                                          <p:attrName>style.visibility</p:attrName>
                                        </p:attrNameLst>
                                      </p:cBhvr>
                                      <p:to>
                                        <p:strVal val="visible"/>
                                      </p:to>
                                    </p:set>
                                    <p:animEffect transition="in" filter="wipe(right)">
                                      <p:cBhvr>
                                        <p:cTn id="224" dur="500"/>
                                        <p:tgtEl>
                                          <p:spTgt spid="72"/>
                                        </p:tgtEl>
                                      </p:cBhvr>
                                    </p:animEffect>
                                  </p:childTnLst>
                                </p:cTn>
                              </p:par>
                              <p:par>
                                <p:cTn id="225" presetID="22" presetClass="entr" presetSubtype="2" fill="hold" grpId="0" nodeType="withEffect">
                                  <p:stCondLst>
                                    <p:cond delay="0"/>
                                  </p:stCondLst>
                                  <p:childTnLst>
                                    <p:set>
                                      <p:cBhvr>
                                        <p:cTn id="226" dur="1" fill="hold">
                                          <p:stCondLst>
                                            <p:cond delay="0"/>
                                          </p:stCondLst>
                                        </p:cTn>
                                        <p:tgtEl>
                                          <p:spTgt spid="73"/>
                                        </p:tgtEl>
                                        <p:attrNameLst>
                                          <p:attrName>style.visibility</p:attrName>
                                        </p:attrNameLst>
                                      </p:cBhvr>
                                      <p:to>
                                        <p:strVal val="visible"/>
                                      </p:to>
                                    </p:set>
                                    <p:animEffect transition="in" filter="wipe(right)">
                                      <p:cBhvr>
                                        <p:cTn id="227" dur="500"/>
                                        <p:tgtEl>
                                          <p:spTgt spid="73"/>
                                        </p:tgtEl>
                                      </p:cBhvr>
                                    </p:animEffect>
                                  </p:childTnLst>
                                </p:cTn>
                              </p:par>
                              <p:par>
                                <p:cTn id="228" presetID="22" presetClass="entr" presetSubtype="2" fill="hold" grpId="0" nodeType="withEffect">
                                  <p:stCondLst>
                                    <p:cond delay="0"/>
                                  </p:stCondLst>
                                  <p:childTnLst>
                                    <p:set>
                                      <p:cBhvr>
                                        <p:cTn id="229" dur="1" fill="hold">
                                          <p:stCondLst>
                                            <p:cond delay="0"/>
                                          </p:stCondLst>
                                        </p:cTn>
                                        <p:tgtEl>
                                          <p:spTgt spid="74"/>
                                        </p:tgtEl>
                                        <p:attrNameLst>
                                          <p:attrName>style.visibility</p:attrName>
                                        </p:attrNameLst>
                                      </p:cBhvr>
                                      <p:to>
                                        <p:strVal val="visible"/>
                                      </p:to>
                                    </p:set>
                                    <p:animEffect transition="in" filter="wipe(right)">
                                      <p:cBhvr>
                                        <p:cTn id="230" dur="500"/>
                                        <p:tgtEl>
                                          <p:spTgt spid="74"/>
                                        </p:tgtEl>
                                      </p:cBhvr>
                                    </p:animEffect>
                                  </p:childTnLst>
                                </p:cTn>
                              </p:par>
                              <p:par>
                                <p:cTn id="231" presetID="22" presetClass="entr" presetSubtype="2" fill="hold" grpId="0" nodeType="withEffect">
                                  <p:stCondLst>
                                    <p:cond delay="0"/>
                                  </p:stCondLst>
                                  <p:childTnLst>
                                    <p:set>
                                      <p:cBhvr>
                                        <p:cTn id="232" dur="1" fill="hold">
                                          <p:stCondLst>
                                            <p:cond delay="0"/>
                                          </p:stCondLst>
                                        </p:cTn>
                                        <p:tgtEl>
                                          <p:spTgt spid="75"/>
                                        </p:tgtEl>
                                        <p:attrNameLst>
                                          <p:attrName>style.visibility</p:attrName>
                                        </p:attrNameLst>
                                      </p:cBhvr>
                                      <p:to>
                                        <p:strVal val="visible"/>
                                      </p:to>
                                    </p:set>
                                    <p:animEffect transition="in" filter="wipe(right)">
                                      <p:cBhvr>
                                        <p:cTn id="233" dur="500"/>
                                        <p:tgtEl>
                                          <p:spTgt spid="75"/>
                                        </p:tgtEl>
                                      </p:cBhvr>
                                    </p:animEffect>
                                  </p:childTnLst>
                                </p:cTn>
                              </p:par>
                              <p:par>
                                <p:cTn id="234" presetID="22" presetClass="entr" presetSubtype="2" fill="hold" grpId="0" nodeType="withEffect">
                                  <p:stCondLst>
                                    <p:cond delay="0"/>
                                  </p:stCondLst>
                                  <p:childTnLst>
                                    <p:set>
                                      <p:cBhvr>
                                        <p:cTn id="235" dur="1" fill="hold">
                                          <p:stCondLst>
                                            <p:cond delay="0"/>
                                          </p:stCondLst>
                                        </p:cTn>
                                        <p:tgtEl>
                                          <p:spTgt spid="76"/>
                                        </p:tgtEl>
                                        <p:attrNameLst>
                                          <p:attrName>style.visibility</p:attrName>
                                        </p:attrNameLst>
                                      </p:cBhvr>
                                      <p:to>
                                        <p:strVal val="visible"/>
                                      </p:to>
                                    </p:set>
                                    <p:animEffect transition="in" filter="wipe(right)">
                                      <p:cBhvr>
                                        <p:cTn id="236" dur="500"/>
                                        <p:tgtEl>
                                          <p:spTgt spid="76"/>
                                        </p:tgtEl>
                                      </p:cBhvr>
                                    </p:animEffect>
                                  </p:childTnLst>
                                </p:cTn>
                              </p:par>
                              <p:par>
                                <p:cTn id="237" presetID="22" presetClass="entr" presetSubtype="2" fill="hold" grpId="0" nodeType="withEffect">
                                  <p:stCondLst>
                                    <p:cond delay="0"/>
                                  </p:stCondLst>
                                  <p:childTnLst>
                                    <p:set>
                                      <p:cBhvr>
                                        <p:cTn id="238" dur="1" fill="hold">
                                          <p:stCondLst>
                                            <p:cond delay="0"/>
                                          </p:stCondLst>
                                        </p:cTn>
                                        <p:tgtEl>
                                          <p:spTgt spid="77"/>
                                        </p:tgtEl>
                                        <p:attrNameLst>
                                          <p:attrName>style.visibility</p:attrName>
                                        </p:attrNameLst>
                                      </p:cBhvr>
                                      <p:to>
                                        <p:strVal val="visible"/>
                                      </p:to>
                                    </p:set>
                                    <p:animEffect transition="in" filter="wipe(right)">
                                      <p:cBhvr>
                                        <p:cTn id="239" dur="500"/>
                                        <p:tgtEl>
                                          <p:spTgt spid="77"/>
                                        </p:tgtEl>
                                      </p:cBhvr>
                                    </p:animEffect>
                                  </p:childTnLst>
                                </p:cTn>
                              </p:par>
                              <p:par>
                                <p:cTn id="240" presetID="22" presetClass="entr" presetSubtype="2" fill="hold" grpId="0" nodeType="withEffect">
                                  <p:stCondLst>
                                    <p:cond delay="0"/>
                                  </p:stCondLst>
                                  <p:childTnLst>
                                    <p:set>
                                      <p:cBhvr>
                                        <p:cTn id="241" dur="1" fill="hold">
                                          <p:stCondLst>
                                            <p:cond delay="0"/>
                                          </p:stCondLst>
                                        </p:cTn>
                                        <p:tgtEl>
                                          <p:spTgt spid="78"/>
                                        </p:tgtEl>
                                        <p:attrNameLst>
                                          <p:attrName>style.visibility</p:attrName>
                                        </p:attrNameLst>
                                      </p:cBhvr>
                                      <p:to>
                                        <p:strVal val="visible"/>
                                      </p:to>
                                    </p:set>
                                    <p:animEffect transition="in" filter="wipe(right)">
                                      <p:cBhvr>
                                        <p:cTn id="242"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p:bldP spid="49" grpId="0"/>
      <p:bldP spid="50" grpId="0"/>
      <p:bldP spid="51" grpId="0"/>
      <p:bldP spid="52" grpId="0"/>
      <p:bldP spid="53" grpId="0"/>
      <p:bldP spid="54" grpId="0"/>
      <p:bldP spid="55" grpId="0"/>
      <p:bldP spid="56" grpId="0"/>
      <p:bldP spid="57" grpId="0"/>
      <p:bldP spid="58" grpId="0"/>
      <p:bldP spid="59" grpId="0"/>
      <p:bldP spid="60" grpId="0"/>
      <p:bldP spid="61" grpId="0"/>
      <p:bldP spid="62" grpId="0"/>
      <p:bldP spid="63" grpId="0"/>
      <p:bldP spid="64" grpId="0"/>
      <p:bldP spid="65" grpId="0" animBg="1"/>
      <p:bldP spid="66" grpId="0" animBg="1"/>
      <p:bldP spid="67" grpId="0" animBg="1"/>
      <p:bldP spid="68" grpId="0" animBg="1"/>
      <p:bldP spid="69" grpId="0" animBg="1"/>
      <p:bldP spid="70" grpId="0" animBg="1"/>
      <p:bldP spid="71" grpId="0" animBg="1"/>
      <p:bldP spid="72" grpId="0"/>
      <p:bldP spid="73" grpId="0"/>
      <p:bldP spid="74" grpId="0"/>
      <p:bldP spid="75" grpId="0"/>
      <p:bldP spid="76" grpId="0"/>
      <p:bldP spid="77" grpId="0"/>
      <p:bldP spid="78" grpId="0"/>
      <p:bldP spid="79" grpId="0" animBg="1"/>
      <p:bldP spid="80" grpId="0" animBg="1"/>
      <p:bldP spid="81" grpId="0" animBg="1"/>
      <p:bldP spid="82" grpId="0" animBg="1"/>
      <p:bldP spid="83" grpId="0" animBg="1"/>
      <p:bldP spid="84" grpId="0" animBg="1"/>
      <p:bldP spid="85" grpId="0" animBg="1"/>
      <p:bldP spid="86" grpId="0"/>
      <p:bldP spid="87" grpId="0"/>
      <p:bldP spid="88" grpId="0"/>
      <p:bldP spid="89" grpId="0"/>
      <p:bldP spid="90" grpId="0"/>
      <p:bldP spid="91" grpId="0"/>
      <p:bldP spid="92" grpId="0"/>
      <p:bldP spid="93" grpId="0"/>
      <p:bldP spid="94" grpId="0"/>
      <p:bldP spid="95" grpId="0"/>
      <p:bldP spid="96" grpId="0"/>
      <p:bldP spid="97" grpId="0"/>
      <p:bldP spid="98" grpId="0"/>
      <p:bldP spid="99" grpId="0"/>
      <p:bldP spid="100" grpId="0" animBg="1"/>
      <p:bldP spid="101"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椭圆 12"/>
          <p:cNvSpPr/>
          <p:nvPr/>
        </p:nvSpPr>
        <p:spPr bwMode="auto">
          <a:xfrm rot="351052">
            <a:off x="975191" y="4108636"/>
            <a:ext cx="216582" cy="2213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sp>
        <p:nvSpPr>
          <p:cNvPr id="14" name="椭圆 13"/>
          <p:cNvSpPr/>
          <p:nvPr/>
        </p:nvSpPr>
        <p:spPr bwMode="auto">
          <a:xfrm rot="285728">
            <a:off x="1573552" y="3564412"/>
            <a:ext cx="216582" cy="2213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sp>
        <p:nvSpPr>
          <p:cNvPr id="15" name="椭圆 14"/>
          <p:cNvSpPr/>
          <p:nvPr/>
        </p:nvSpPr>
        <p:spPr bwMode="auto">
          <a:xfrm rot="20925770">
            <a:off x="2365445" y="3053664"/>
            <a:ext cx="215391" cy="2213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sp>
        <p:nvSpPr>
          <p:cNvPr id="25" name="椭圆 24"/>
          <p:cNvSpPr/>
          <p:nvPr/>
        </p:nvSpPr>
        <p:spPr bwMode="auto">
          <a:xfrm rot="21146216">
            <a:off x="2966310" y="3636041"/>
            <a:ext cx="216582" cy="2213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sp>
        <p:nvSpPr>
          <p:cNvPr id="26" name="椭圆 25"/>
          <p:cNvSpPr/>
          <p:nvPr/>
        </p:nvSpPr>
        <p:spPr bwMode="auto">
          <a:xfrm rot="372077">
            <a:off x="4402022" y="3265396"/>
            <a:ext cx="215391" cy="2213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sp>
        <p:nvSpPr>
          <p:cNvPr id="27" name="椭圆 26"/>
          <p:cNvSpPr/>
          <p:nvPr/>
        </p:nvSpPr>
        <p:spPr bwMode="auto">
          <a:xfrm rot="444650">
            <a:off x="5091874" y="2833012"/>
            <a:ext cx="215391" cy="22015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sp>
        <p:nvSpPr>
          <p:cNvPr id="28" name="椭圆 27"/>
          <p:cNvSpPr/>
          <p:nvPr/>
        </p:nvSpPr>
        <p:spPr bwMode="auto">
          <a:xfrm rot="411978">
            <a:off x="5618992" y="2298715"/>
            <a:ext cx="216582" cy="22015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sp>
        <p:nvSpPr>
          <p:cNvPr id="29" name="椭圆 28"/>
          <p:cNvSpPr/>
          <p:nvPr/>
        </p:nvSpPr>
        <p:spPr bwMode="auto">
          <a:xfrm rot="705091">
            <a:off x="6733054" y="1610140"/>
            <a:ext cx="216582" cy="22015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sp>
        <p:nvSpPr>
          <p:cNvPr id="30" name="椭圆 29"/>
          <p:cNvSpPr/>
          <p:nvPr/>
        </p:nvSpPr>
        <p:spPr bwMode="auto">
          <a:xfrm rot="1654378">
            <a:off x="7580831" y="1164709"/>
            <a:ext cx="215391" cy="2213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sp>
        <p:nvSpPr>
          <p:cNvPr id="31" name="文本框 30"/>
          <p:cNvSpPr txBox="1">
            <a:spLocks noChangeArrowheads="1"/>
          </p:cNvSpPr>
          <p:nvPr/>
        </p:nvSpPr>
        <p:spPr bwMode="auto">
          <a:xfrm>
            <a:off x="822009" y="4596629"/>
            <a:ext cx="631904" cy="299954"/>
          </a:xfrm>
          <a:prstGeom prst="rect">
            <a:avLst/>
          </a:prstGeom>
          <a:noFill/>
          <a:ln w="9525">
            <a:noFill/>
            <a:miter lim="800000"/>
          </a:ln>
        </p:spPr>
        <p:txBody>
          <a:bodyPr wrap="none">
            <a:spAutoFit/>
          </a:bodyPr>
          <a:lstStyle/>
          <a:p>
            <a:r>
              <a:rPr lang="en-US" altLang="zh-CN" sz="135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3</a:t>
            </a:r>
            <a:r>
              <a:rPr lang="zh-CN" altLang="en-US" sz="135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2" name="文本框 31"/>
          <p:cNvSpPr txBox="1">
            <a:spLocks noChangeArrowheads="1"/>
          </p:cNvSpPr>
          <p:nvPr/>
        </p:nvSpPr>
        <p:spPr bwMode="auto">
          <a:xfrm>
            <a:off x="1435032" y="4596629"/>
            <a:ext cx="631904" cy="299954"/>
          </a:xfrm>
          <a:prstGeom prst="rect">
            <a:avLst/>
          </a:prstGeom>
          <a:noFill/>
          <a:ln w="9525">
            <a:noFill/>
            <a:miter lim="800000"/>
          </a:ln>
        </p:spPr>
        <p:txBody>
          <a:bodyPr wrap="none">
            <a:spAutoFit/>
          </a:bodyPr>
          <a:lstStyle/>
          <a:p>
            <a:r>
              <a:rPr lang="en-US" altLang="zh-CN" sz="135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4</a:t>
            </a:r>
            <a:r>
              <a:rPr lang="zh-CN" altLang="en-US" sz="135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3" name="文本框 32"/>
          <p:cNvSpPr txBox="1">
            <a:spLocks noChangeArrowheads="1"/>
          </p:cNvSpPr>
          <p:nvPr/>
        </p:nvSpPr>
        <p:spPr bwMode="auto">
          <a:xfrm>
            <a:off x="2207175" y="4596629"/>
            <a:ext cx="631904" cy="299954"/>
          </a:xfrm>
          <a:prstGeom prst="rect">
            <a:avLst/>
          </a:prstGeom>
          <a:noFill/>
          <a:ln w="9525">
            <a:noFill/>
            <a:miter lim="800000"/>
          </a:ln>
        </p:spPr>
        <p:txBody>
          <a:bodyPr wrap="none">
            <a:spAutoFit/>
          </a:bodyPr>
          <a:lstStyle/>
          <a:p>
            <a:r>
              <a:rPr lang="en-US" altLang="zh-CN" sz="135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5</a:t>
            </a:r>
            <a:r>
              <a:rPr lang="zh-CN" altLang="en-US" sz="135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4" name="文本框 33"/>
          <p:cNvSpPr txBox="1">
            <a:spLocks noChangeArrowheads="1"/>
          </p:cNvSpPr>
          <p:nvPr/>
        </p:nvSpPr>
        <p:spPr bwMode="auto">
          <a:xfrm>
            <a:off x="2784327" y="4596629"/>
            <a:ext cx="631904" cy="299954"/>
          </a:xfrm>
          <a:prstGeom prst="rect">
            <a:avLst/>
          </a:prstGeom>
          <a:noFill/>
          <a:ln w="9525">
            <a:noFill/>
            <a:miter lim="800000"/>
          </a:ln>
        </p:spPr>
        <p:txBody>
          <a:bodyPr wrap="none">
            <a:spAutoFit/>
          </a:bodyPr>
          <a:lstStyle/>
          <a:p>
            <a:r>
              <a:rPr lang="en-US" altLang="zh-CN" sz="135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6</a:t>
            </a:r>
            <a:r>
              <a:rPr lang="zh-CN" altLang="en-US" sz="135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5" name="文本框 34"/>
          <p:cNvSpPr txBox="1">
            <a:spLocks noChangeArrowheads="1"/>
          </p:cNvSpPr>
          <p:nvPr/>
        </p:nvSpPr>
        <p:spPr bwMode="auto">
          <a:xfrm>
            <a:off x="4282544" y="4596629"/>
            <a:ext cx="631904" cy="299954"/>
          </a:xfrm>
          <a:prstGeom prst="rect">
            <a:avLst/>
          </a:prstGeom>
          <a:noFill/>
          <a:ln w="9525">
            <a:noFill/>
            <a:miter lim="800000"/>
          </a:ln>
        </p:spPr>
        <p:txBody>
          <a:bodyPr wrap="none">
            <a:spAutoFit/>
          </a:bodyPr>
          <a:lstStyle/>
          <a:p>
            <a:r>
              <a:rPr lang="en-US" altLang="zh-CN" sz="135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8</a:t>
            </a:r>
            <a:r>
              <a:rPr lang="zh-CN" altLang="en-US" sz="135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6" name="文本框 35"/>
          <p:cNvSpPr txBox="1">
            <a:spLocks noChangeArrowheads="1"/>
          </p:cNvSpPr>
          <p:nvPr/>
        </p:nvSpPr>
        <p:spPr bwMode="auto">
          <a:xfrm>
            <a:off x="5001989" y="4596629"/>
            <a:ext cx="631904" cy="299954"/>
          </a:xfrm>
          <a:prstGeom prst="rect">
            <a:avLst/>
          </a:prstGeom>
          <a:noFill/>
          <a:ln w="9525">
            <a:noFill/>
            <a:miter lim="800000"/>
          </a:ln>
        </p:spPr>
        <p:txBody>
          <a:bodyPr wrap="none">
            <a:spAutoFit/>
          </a:bodyPr>
          <a:lstStyle/>
          <a:p>
            <a:r>
              <a:rPr lang="en-US" altLang="zh-CN" sz="135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9</a:t>
            </a:r>
            <a:r>
              <a:rPr lang="zh-CN" altLang="en-US" sz="135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7" name="文本框 36"/>
          <p:cNvSpPr txBox="1">
            <a:spLocks noChangeArrowheads="1"/>
          </p:cNvSpPr>
          <p:nvPr/>
        </p:nvSpPr>
        <p:spPr bwMode="auto">
          <a:xfrm>
            <a:off x="5599541" y="4596629"/>
            <a:ext cx="732893" cy="299954"/>
          </a:xfrm>
          <a:prstGeom prst="rect">
            <a:avLst/>
          </a:prstGeom>
          <a:noFill/>
          <a:ln w="9525">
            <a:noFill/>
            <a:miter lim="800000"/>
          </a:ln>
        </p:spPr>
        <p:txBody>
          <a:bodyPr wrap="none">
            <a:spAutoFit/>
          </a:bodyPr>
          <a:lstStyle/>
          <a:p>
            <a:r>
              <a:rPr lang="en-US" altLang="zh-CN" sz="135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10</a:t>
            </a:r>
            <a:r>
              <a:rPr lang="zh-CN" altLang="en-US" sz="135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8" name="文本框 37"/>
          <p:cNvSpPr txBox="1">
            <a:spLocks noChangeArrowheads="1"/>
          </p:cNvSpPr>
          <p:nvPr/>
        </p:nvSpPr>
        <p:spPr bwMode="auto">
          <a:xfrm>
            <a:off x="6623626" y="4596629"/>
            <a:ext cx="732893" cy="299954"/>
          </a:xfrm>
          <a:prstGeom prst="rect">
            <a:avLst/>
          </a:prstGeom>
          <a:noFill/>
          <a:ln w="9525">
            <a:noFill/>
            <a:miter lim="800000"/>
          </a:ln>
        </p:spPr>
        <p:txBody>
          <a:bodyPr wrap="none">
            <a:spAutoFit/>
          </a:bodyPr>
          <a:lstStyle/>
          <a:p>
            <a:r>
              <a:rPr lang="en-US" altLang="zh-CN" sz="135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11</a:t>
            </a:r>
            <a:r>
              <a:rPr lang="zh-CN" altLang="en-US" sz="135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9" name="文本框 38"/>
          <p:cNvSpPr txBox="1">
            <a:spLocks noChangeArrowheads="1"/>
          </p:cNvSpPr>
          <p:nvPr/>
        </p:nvSpPr>
        <p:spPr bwMode="auto">
          <a:xfrm>
            <a:off x="7471081" y="4596629"/>
            <a:ext cx="732893" cy="299954"/>
          </a:xfrm>
          <a:prstGeom prst="rect">
            <a:avLst/>
          </a:prstGeom>
          <a:noFill/>
          <a:ln w="9525">
            <a:noFill/>
            <a:miter lim="800000"/>
          </a:ln>
        </p:spPr>
        <p:txBody>
          <a:bodyPr wrap="none">
            <a:spAutoFit/>
          </a:bodyPr>
          <a:lstStyle/>
          <a:p>
            <a:r>
              <a:rPr lang="en-US" altLang="zh-CN" sz="135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12</a:t>
            </a:r>
            <a:r>
              <a:rPr lang="zh-CN" altLang="en-US" sz="135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40" name="文本框 39"/>
          <p:cNvSpPr txBox="1">
            <a:spLocks noChangeArrowheads="1"/>
          </p:cNvSpPr>
          <p:nvPr/>
        </p:nvSpPr>
        <p:spPr bwMode="auto">
          <a:xfrm>
            <a:off x="1309947" y="4059629"/>
            <a:ext cx="1223412" cy="299954"/>
          </a:xfrm>
          <a:prstGeom prst="rect">
            <a:avLst/>
          </a:prstGeom>
          <a:noFill/>
          <a:ln w="9525">
            <a:noFill/>
            <a:miter lim="800000"/>
          </a:ln>
        </p:spPr>
        <p:txBody>
          <a:bodyPr wrap="none">
            <a:spAutoFit/>
          </a:bodyPr>
          <a:lstStyle/>
          <a:p>
            <a:r>
              <a:rPr lang="zh-CN" altLang="en-US" sz="1350" dirty="0">
                <a:solidFill>
                  <a:schemeClr val="tx1">
                    <a:lumMod val="75000"/>
                    <a:lumOff val="25000"/>
                  </a:schemeClr>
                </a:solidFill>
                <a:latin typeface="Calibri" panose="020F0502020204030204" pitchFamily="34" charset="0"/>
                <a:ea typeface="微软雅黑" panose="020B0503020204020204" pitchFamily="34" charset="-122"/>
              </a:rPr>
              <a:t>添加文字内容</a:t>
            </a:r>
          </a:p>
        </p:txBody>
      </p:sp>
      <p:sp>
        <p:nvSpPr>
          <p:cNvPr id="41" name="文本框 40"/>
          <p:cNvSpPr txBox="1">
            <a:spLocks noChangeArrowheads="1"/>
          </p:cNvSpPr>
          <p:nvPr/>
        </p:nvSpPr>
        <p:spPr bwMode="auto">
          <a:xfrm>
            <a:off x="361725" y="3508962"/>
            <a:ext cx="1223412" cy="299954"/>
          </a:xfrm>
          <a:prstGeom prst="rect">
            <a:avLst/>
          </a:prstGeom>
          <a:noFill/>
          <a:ln w="9525">
            <a:noFill/>
            <a:miter lim="800000"/>
          </a:ln>
        </p:spPr>
        <p:txBody>
          <a:bodyPr wrap="none">
            <a:spAutoFit/>
          </a:bodyPr>
          <a:lstStyle/>
          <a:p>
            <a:r>
              <a:rPr lang="zh-CN" altLang="en-US" sz="1350" dirty="0">
                <a:solidFill>
                  <a:schemeClr val="tx1">
                    <a:lumMod val="75000"/>
                    <a:lumOff val="25000"/>
                  </a:schemeClr>
                </a:solidFill>
                <a:latin typeface="Calibri" panose="020F0502020204030204" pitchFamily="34" charset="0"/>
                <a:ea typeface="微软雅黑" panose="020B0503020204020204" pitchFamily="34" charset="-122"/>
              </a:rPr>
              <a:t>添加文字内容</a:t>
            </a:r>
          </a:p>
        </p:txBody>
      </p:sp>
      <p:sp>
        <p:nvSpPr>
          <p:cNvPr id="42" name="文本框 41"/>
          <p:cNvSpPr txBox="1">
            <a:spLocks noChangeArrowheads="1"/>
          </p:cNvSpPr>
          <p:nvPr/>
        </p:nvSpPr>
        <p:spPr bwMode="auto">
          <a:xfrm>
            <a:off x="2009036" y="2731374"/>
            <a:ext cx="1223412" cy="299954"/>
          </a:xfrm>
          <a:prstGeom prst="rect">
            <a:avLst/>
          </a:prstGeom>
          <a:noFill/>
          <a:ln w="9525">
            <a:noFill/>
            <a:miter lim="800000"/>
          </a:ln>
        </p:spPr>
        <p:txBody>
          <a:bodyPr wrap="none">
            <a:spAutoFit/>
          </a:bodyPr>
          <a:lstStyle/>
          <a:p>
            <a:r>
              <a:rPr lang="zh-CN" altLang="en-US" sz="1350" dirty="0">
                <a:solidFill>
                  <a:schemeClr val="tx1">
                    <a:lumMod val="75000"/>
                    <a:lumOff val="25000"/>
                  </a:schemeClr>
                </a:solidFill>
                <a:latin typeface="Calibri" panose="020F0502020204030204" pitchFamily="34" charset="0"/>
                <a:ea typeface="微软雅黑" panose="020B0503020204020204" pitchFamily="34" charset="-122"/>
              </a:rPr>
              <a:t>添加文字内容</a:t>
            </a:r>
          </a:p>
        </p:txBody>
      </p:sp>
      <p:sp>
        <p:nvSpPr>
          <p:cNvPr id="43" name="文本框 42"/>
          <p:cNvSpPr txBox="1">
            <a:spLocks noChangeArrowheads="1"/>
          </p:cNvSpPr>
          <p:nvPr/>
        </p:nvSpPr>
        <p:spPr bwMode="auto">
          <a:xfrm>
            <a:off x="2905086" y="3326599"/>
            <a:ext cx="1223412" cy="299954"/>
          </a:xfrm>
          <a:prstGeom prst="rect">
            <a:avLst/>
          </a:prstGeom>
          <a:noFill/>
          <a:ln w="9525">
            <a:noFill/>
            <a:miter lim="800000"/>
          </a:ln>
        </p:spPr>
        <p:txBody>
          <a:bodyPr wrap="none">
            <a:spAutoFit/>
          </a:bodyPr>
          <a:lstStyle/>
          <a:p>
            <a:r>
              <a:rPr lang="zh-CN" altLang="en-US" sz="1350" dirty="0">
                <a:solidFill>
                  <a:schemeClr val="tx1">
                    <a:lumMod val="75000"/>
                    <a:lumOff val="25000"/>
                  </a:schemeClr>
                </a:solidFill>
                <a:latin typeface="Calibri" panose="020F0502020204030204" pitchFamily="34" charset="0"/>
                <a:ea typeface="微软雅黑" panose="020B0503020204020204" pitchFamily="34" charset="-122"/>
              </a:rPr>
              <a:t>添加文字内容</a:t>
            </a:r>
          </a:p>
        </p:txBody>
      </p:sp>
      <p:sp>
        <p:nvSpPr>
          <p:cNvPr id="44" name="文本框 43"/>
          <p:cNvSpPr txBox="1">
            <a:spLocks noChangeArrowheads="1"/>
          </p:cNvSpPr>
          <p:nvPr/>
        </p:nvSpPr>
        <p:spPr bwMode="auto">
          <a:xfrm>
            <a:off x="4660601" y="3261665"/>
            <a:ext cx="1223412" cy="299954"/>
          </a:xfrm>
          <a:prstGeom prst="rect">
            <a:avLst/>
          </a:prstGeom>
          <a:noFill/>
          <a:ln w="9525">
            <a:noFill/>
            <a:miter lim="800000"/>
          </a:ln>
        </p:spPr>
        <p:txBody>
          <a:bodyPr wrap="none">
            <a:spAutoFit/>
          </a:bodyPr>
          <a:lstStyle/>
          <a:p>
            <a:r>
              <a:rPr lang="zh-CN" altLang="en-US" sz="1350" dirty="0">
                <a:solidFill>
                  <a:schemeClr val="tx1">
                    <a:lumMod val="75000"/>
                    <a:lumOff val="25000"/>
                  </a:schemeClr>
                </a:solidFill>
                <a:latin typeface="Calibri" panose="020F0502020204030204" pitchFamily="34" charset="0"/>
                <a:ea typeface="微软雅黑" panose="020B0503020204020204" pitchFamily="34" charset="-122"/>
              </a:rPr>
              <a:t>添加文字内容</a:t>
            </a:r>
          </a:p>
        </p:txBody>
      </p:sp>
      <p:sp>
        <p:nvSpPr>
          <p:cNvPr id="45" name="文本框 44"/>
          <p:cNvSpPr txBox="1">
            <a:spLocks noChangeArrowheads="1"/>
          </p:cNvSpPr>
          <p:nvPr/>
        </p:nvSpPr>
        <p:spPr bwMode="auto">
          <a:xfrm>
            <a:off x="5352766" y="2842679"/>
            <a:ext cx="1223412" cy="299954"/>
          </a:xfrm>
          <a:prstGeom prst="rect">
            <a:avLst/>
          </a:prstGeom>
          <a:noFill/>
          <a:ln w="9525">
            <a:noFill/>
            <a:miter lim="800000"/>
          </a:ln>
        </p:spPr>
        <p:txBody>
          <a:bodyPr wrap="none">
            <a:spAutoFit/>
          </a:bodyPr>
          <a:lstStyle/>
          <a:p>
            <a:r>
              <a:rPr lang="zh-CN" altLang="en-US" sz="1350" dirty="0">
                <a:solidFill>
                  <a:schemeClr val="tx1">
                    <a:lumMod val="75000"/>
                    <a:lumOff val="25000"/>
                  </a:schemeClr>
                </a:solidFill>
                <a:latin typeface="Calibri" panose="020F0502020204030204" pitchFamily="34" charset="0"/>
                <a:ea typeface="微软雅黑" panose="020B0503020204020204" pitchFamily="34" charset="-122"/>
              </a:rPr>
              <a:t>添加文字内容</a:t>
            </a:r>
          </a:p>
        </p:txBody>
      </p:sp>
      <p:sp>
        <p:nvSpPr>
          <p:cNvPr id="46" name="文本框 45"/>
          <p:cNvSpPr txBox="1">
            <a:spLocks noChangeArrowheads="1"/>
          </p:cNvSpPr>
          <p:nvPr/>
        </p:nvSpPr>
        <p:spPr bwMode="auto">
          <a:xfrm>
            <a:off x="5931891" y="2285716"/>
            <a:ext cx="1223412" cy="299954"/>
          </a:xfrm>
          <a:prstGeom prst="rect">
            <a:avLst/>
          </a:prstGeom>
          <a:noFill/>
          <a:ln w="9525">
            <a:noFill/>
            <a:miter lim="800000"/>
          </a:ln>
        </p:spPr>
        <p:txBody>
          <a:bodyPr wrap="none">
            <a:spAutoFit/>
          </a:bodyPr>
          <a:lstStyle/>
          <a:p>
            <a:r>
              <a:rPr lang="zh-CN" altLang="en-US" sz="1350" dirty="0">
                <a:solidFill>
                  <a:schemeClr val="tx1">
                    <a:lumMod val="75000"/>
                    <a:lumOff val="25000"/>
                  </a:schemeClr>
                </a:solidFill>
                <a:latin typeface="Calibri" panose="020F0502020204030204" pitchFamily="34" charset="0"/>
                <a:ea typeface="微软雅黑" panose="020B0503020204020204" pitchFamily="34" charset="-122"/>
              </a:rPr>
              <a:t>添加文字内容</a:t>
            </a:r>
          </a:p>
        </p:txBody>
      </p:sp>
      <p:sp>
        <p:nvSpPr>
          <p:cNvPr id="47" name="文本框 46"/>
          <p:cNvSpPr txBox="1">
            <a:spLocks noChangeArrowheads="1"/>
          </p:cNvSpPr>
          <p:nvPr/>
        </p:nvSpPr>
        <p:spPr bwMode="auto">
          <a:xfrm>
            <a:off x="7048651" y="1602737"/>
            <a:ext cx="1223412" cy="299954"/>
          </a:xfrm>
          <a:prstGeom prst="rect">
            <a:avLst/>
          </a:prstGeom>
          <a:noFill/>
          <a:ln w="9525">
            <a:noFill/>
            <a:miter lim="800000"/>
          </a:ln>
        </p:spPr>
        <p:txBody>
          <a:bodyPr wrap="none">
            <a:spAutoFit/>
          </a:bodyPr>
          <a:lstStyle/>
          <a:p>
            <a:r>
              <a:rPr lang="zh-CN" altLang="en-US" sz="1350" dirty="0">
                <a:solidFill>
                  <a:schemeClr val="tx1">
                    <a:lumMod val="75000"/>
                    <a:lumOff val="25000"/>
                  </a:schemeClr>
                </a:solidFill>
                <a:latin typeface="Calibri" panose="020F0502020204030204" pitchFamily="34" charset="0"/>
                <a:ea typeface="微软雅黑" panose="020B0503020204020204" pitchFamily="34" charset="-122"/>
              </a:rPr>
              <a:t>添加文字内容</a:t>
            </a:r>
          </a:p>
        </p:txBody>
      </p:sp>
      <p:cxnSp>
        <p:nvCxnSpPr>
          <p:cNvPr id="48" name="直接连接符 47"/>
          <p:cNvCxnSpPr>
            <a:stCxn id="13" idx="7"/>
            <a:endCxn id="14" idx="3"/>
          </p:cNvCxnSpPr>
          <p:nvPr/>
        </p:nvCxnSpPr>
        <p:spPr>
          <a:xfrm flipV="1">
            <a:off x="1167634" y="3746711"/>
            <a:ext cx="431403" cy="402553"/>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a:stCxn id="14" idx="7"/>
            <a:endCxn id="15" idx="2"/>
          </p:cNvCxnSpPr>
          <p:nvPr/>
        </p:nvCxnSpPr>
        <p:spPr>
          <a:xfrm flipV="1">
            <a:off x="1764649" y="3185321"/>
            <a:ext cx="602861" cy="41813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a:stCxn id="15" idx="5"/>
            <a:endCxn id="25" idx="1"/>
          </p:cNvCxnSpPr>
          <p:nvPr/>
        </p:nvCxnSpPr>
        <p:spPr>
          <a:xfrm>
            <a:off x="2563083" y="3226250"/>
            <a:ext cx="425311" cy="452964"/>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1" name="椭圆 50"/>
          <p:cNvSpPr/>
          <p:nvPr/>
        </p:nvSpPr>
        <p:spPr bwMode="auto">
          <a:xfrm rot="827460">
            <a:off x="3593870" y="4013317"/>
            <a:ext cx="216582" cy="2213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cxnSp>
        <p:nvCxnSpPr>
          <p:cNvPr id="52" name="直接连接符 51"/>
          <p:cNvCxnSpPr>
            <a:stCxn id="25" idx="5"/>
            <a:endCxn id="51" idx="2"/>
          </p:cNvCxnSpPr>
          <p:nvPr/>
        </p:nvCxnSpPr>
        <p:spPr>
          <a:xfrm>
            <a:off x="3160808" y="3814207"/>
            <a:ext cx="436183" cy="28396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a:stCxn id="51" idx="7"/>
            <a:endCxn id="26" idx="3"/>
          </p:cNvCxnSpPr>
          <p:nvPr/>
        </p:nvCxnSpPr>
        <p:spPr>
          <a:xfrm flipV="1">
            <a:off x="3795181" y="3445638"/>
            <a:ext cx="630377" cy="620603"/>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a:stCxn id="26" idx="7"/>
            <a:endCxn id="27" idx="3"/>
          </p:cNvCxnSpPr>
          <p:nvPr/>
        </p:nvCxnSpPr>
        <p:spPr>
          <a:xfrm flipV="1">
            <a:off x="4593878" y="3010449"/>
            <a:ext cx="520136" cy="29604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a:stCxn id="27" idx="7"/>
            <a:endCxn id="28" idx="3"/>
          </p:cNvCxnSpPr>
          <p:nvPr/>
        </p:nvCxnSpPr>
        <p:spPr>
          <a:xfrm flipV="1">
            <a:off x="5285125" y="2476914"/>
            <a:ext cx="356828" cy="398811"/>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a:stCxn id="28" idx="7"/>
            <a:endCxn id="29" idx="3"/>
          </p:cNvCxnSpPr>
          <p:nvPr/>
        </p:nvCxnSpPr>
        <p:spPr>
          <a:xfrm flipV="1">
            <a:off x="5812612" y="1780824"/>
            <a:ext cx="937912" cy="559845"/>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a:stCxn id="29" idx="7"/>
            <a:endCxn id="30" idx="3"/>
          </p:cNvCxnSpPr>
          <p:nvPr/>
        </p:nvCxnSpPr>
        <p:spPr>
          <a:xfrm flipV="1">
            <a:off x="6932166" y="1309498"/>
            <a:ext cx="652635" cy="350108"/>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8" name="文本框 39"/>
          <p:cNvSpPr txBox="1">
            <a:spLocks noChangeArrowheads="1"/>
          </p:cNvSpPr>
          <p:nvPr/>
        </p:nvSpPr>
        <p:spPr bwMode="auto">
          <a:xfrm>
            <a:off x="3866505" y="4002507"/>
            <a:ext cx="1223412" cy="299954"/>
          </a:xfrm>
          <a:prstGeom prst="rect">
            <a:avLst/>
          </a:prstGeom>
          <a:noFill/>
          <a:ln w="9525">
            <a:noFill/>
            <a:miter lim="800000"/>
          </a:ln>
        </p:spPr>
        <p:txBody>
          <a:bodyPr wrap="none">
            <a:spAutoFit/>
          </a:bodyPr>
          <a:lstStyle/>
          <a:p>
            <a:r>
              <a:rPr lang="zh-CN" altLang="en-US" sz="1350" dirty="0">
                <a:solidFill>
                  <a:schemeClr val="tx1">
                    <a:lumMod val="75000"/>
                    <a:lumOff val="25000"/>
                  </a:schemeClr>
                </a:solidFill>
                <a:latin typeface="Calibri" panose="020F0502020204030204" pitchFamily="34" charset="0"/>
                <a:ea typeface="微软雅黑" panose="020B0503020204020204" pitchFamily="34" charset="-122"/>
              </a:rPr>
              <a:t>添加文字内容</a:t>
            </a:r>
          </a:p>
        </p:txBody>
      </p:sp>
      <p:sp>
        <p:nvSpPr>
          <p:cNvPr id="59" name="文本框 33"/>
          <p:cNvSpPr txBox="1">
            <a:spLocks noChangeArrowheads="1"/>
          </p:cNvSpPr>
          <p:nvPr/>
        </p:nvSpPr>
        <p:spPr bwMode="auto">
          <a:xfrm>
            <a:off x="3447614" y="4596629"/>
            <a:ext cx="631904" cy="299954"/>
          </a:xfrm>
          <a:prstGeom prst="rect">
            <a:avLst/>
          </a:prstGeom>
          <a:noFill/>
          <a:ln w="9525">
            <a:noFill/>
            <a:miter lim="800000"/>
          </a:ln>
        </p:spPr>
        <p:txBody>
          <a:bodyPr wrap="none">
            <a:spAutoFit/>
          </a:bodyPr>
          <a:lstStyle/>
          <a:p>
            <a:r>
              <a:rPr lang="en-US" altLang="zh-CN" sz="135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7</a:t>
            </a:r>
            <a:r>
              <a:rPr lang="zh-CN" altLang="en-US" sz="135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60" name="文本框 46"/>
          <p:cNvSpPr txBox="1">
            <a:spLocks noChangeArrowheads="1"/>
          </p:cNvSpPr>
          <p:nvPr/>
        </p:nvSpPr>
        <p:spPr bwMode="auto">
          <a:xfrm>
            <a:off x="7155774" y="844458"/>
            <a:ext cx="1223412" cy="299954"/>
          </a:xfrm>
          <a:prstGeom prst="rect">
            <a:avLst/>
          </a:prstGeom>
          <a:noFill/>
          <a:ln w="9525">
            <a:noFill/>
            <a:miter lim="800000"/>
          </a:ln>
        </p:spPr>
        <p:txBody>
          <a:bodyPr wrap="none">
            <a:spAutoFit/>
          </a:bodyPr>
          <a:lstStyle/>
          <a:p>
            <a:r>
              <a:rPr lang="zh-CN" altLang="en-US" sz="1350" dirty="0">
                <a:solidFill>
                  <a:schemeClr val="tx1">
                    <a:lumMod val="75000"/>
                    <a:lumOff val="25000"/>
                  </a:schemeClr>
                </a:solidFill>
                <a:latin typeface="Calibri" panose="020F0502020204030204" pitchFamily="34" charset="0"/>
                <a:ea typeface="微软雅黑" panose="020B0503020204020204" pitchFamily="34" charset="-122"/>
              </a:rPr>
              <a:t>添加文字内容</a:t>
            </a:r>
          </a:p>
        </p:txBody>
      </p:sp>
      <p:grpSp>
        <p:nvGrpSpPr>
          <p:cNvPr id="61" name="组合 60"/>
          <p:cNvGrpSpPr/>
          <p:nvPr/>
        </p:nvGrpSpPr>
        <p:grpSpPr>
          <a:xfrm>
            <a:off x="408567" y="4462560"/>
            <a:ext cx="8053955" cy="76646"/>
            <a:chOff x="738746" y="5964849"/>
            <a:chExt cx="10744200" cy="102248"/>
          </a:xfrm>
        </p:grpSpPr>
        <p:cxnSp>
          <p:nvCxnSpPr>
            <p:cNvPr id="62" name="直接连接符 61"/>
            <p:cNvCxnSpPr/>
            <p:nvPr/>
          </p:nvCxnSpPr>
          <p:spPr bwMode="auto">
            <a:xfrm>
              <a:off x="738746" y="6052254"/>
              <a:ext cx="107442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1639101" y="5971032"/>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flipV="1">
              <a:off x="2456892" y="5967447"/>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3510148" y="5972019"/>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4295309" y="5972019"/>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5141731" y="5972019"/>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6255551" y="5973993"/>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243964" y="5967447"/>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951332" y="5973993"/>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9320250" y="5964849"/>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10524537" y="5985875"/>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73" name="矩形 72"/>
          <p:cNvSpPr/>
          <p:nvPr/>
        </p:nvSpPr>
        <p:spPr>
          <a:xfrm>
            <a:off x="976610" y="898435"/>
            <a:ext cx="3163567" cy="1291892"/>
          </a:xfrm>
          <a:prstGeom prst="rect">
            <a:avLst/>
          </a:prstGeom>
        </p:spPr>
        <p:txBody>
          <a:bodyPr wrap="square">
            <a:spAutoFit/>
          </a:bodyPr>
          <a:lstStyle/>
          <a:p>
            <a:pPr>
              <a:lnSpc>
                <a:spcPct val="200000"/>
              </a:lnSpc>
            </a:pPr>
            <a:r>
              <a:rPr lang="zh-CN" altLang="en-US" sz="1500" b="1" dirty="0">
                <a:solidFill>
                  <a:schemeClr val="accent1"/>
                </a:solidFill>
                <a:latin typeface="微软雅黑" panose="020B0503020204020204" pitchFamily="34" charset="-122"/>
                <a:ea typeface="微软雅黑" panose="020B0503020204020204" pitchFamily="34" charset="-122"/>
              </a:rPr>
              <a:t>点击添加小标题</a:t>
            </a:r>
            <a:endParaRPr lang="en-US" altLang="zh-CN" sz="1500" b="1" dirty="0">
              <a:solidFill>
                <a:schemeClr val="accent1"/>
              </a:solidFill>
              <a:latin typeface="微软雅黑" panose="020B0503020204020204" pitchFamily="34" charset="-122"/>
              <a:ea typeface="微软雅黑" panose="020B0503020204020204" pitchFamily="34" charset="-122"/>
            </a:endParaRPr>
          </a:p>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74" name="文本框 2"/>
          <p:cNvSpPr txBox="1"/>
          <p:nvPr/>
        </p:nvSpPr>
        <p:spPr>
          <a:xfrm>
            <a:off x="1296902"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74"/>
                                        </p:tgtEl>
                                        <p:attrNameLst>
                                          <p:attrName>style.visibility</p:attrName>
                                        </p:attrNameLst>
                                      </p:cBhvr>
                                      <p:to>
                                        <p:strVal val="visible"/>
                                      </p:to>
                                    </p:set>
                                    <p:anim calcmode="lin" valueType="num">
                                      <p:cBhvr>
                                        <p:cTn id="7" dur="500" fill="hold"/>
                                        <p:tgtEl>
                                          <p:spTgt spid="7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4"/>
                                        </p:tgtEl>
                                        <p:attrNameLst>
                                          <p:attrName>ppt_y</p:attrName>
                                        </p:attrNameLst>
                                      </p:cBhvr>
                                      <p:tavLst>
                                        <p:tav tm="0">
                                          <p:val>
                                            <p:strVal val="#ppt_y"/>
                                          </p:val>
                                        </p:tav>
                                        <p:tav tm="100000">
                                          <p:val>
                                            <p:strVal val="#ppt_y"/>
                                          </p:val>
                                        </p:tav>
                                      </p:tavLst>
                                    </p:anim>
                                    <p:anim calcmode="lin" valueType="num">
                                      <p:cBhvr>
                                        <p:cTn id="9" dur="500" fill="hold"/>
                                        <p:tgtEl>
                                          <p:spTgt spid="7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4"/>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73"/>
                                        </p:tgtEl>
                                        <p:attrNameLst>
                                          <p:attrName>style.visibility</p:attrName>
                                        </p:attrNameLst>
                                      </p:cBhvr>
                                      <p:to>
                                        <p:strVal val="visible"/>
                                      </p:to>
                                    </p:set>
                                    <p:animEffect transition="in" filter="wipe(left)">
                                      <p:cBhvr>
                                        <p:cTn id="15" dur="500"/>
                                        <p:tgtEl>
                                          <p:spTgt spid="73"/>
                                        </p:tgtEl>
                                      </p:cBhvr>
                                    </p:animEffect>
                                  </p:childTnLst>
                                </p:cTn>
                              </p:par>
                            </p:childTnLst>
                          </p:cTn>
                        </p:par>
                        <p:par>
                          <p:cTn id="16" fill="hold">
                            <p:stCondLst>
                              <p:cond delay="1350"/>
                            </p:stCondLst>
                            <p:childTnLst>
                              <p:par>
                                <p:cTn id="17" presetID="22" presetClass="entr" presetSubtype="8" fill="hold" nodeType="afterEffect">
                                  <p:stCondLst>
                                    <p:cond delay="0"/>
                                  </p:stCondLst>
                                  <p:childTnLst>
                                    <p:set>
                                      <p:cBhvr>
                                        <p:cTn id="18" dur="1" fill="hold">
                                          <p:stCondLst>
                                            <p:cond delay="0"/>
                                          </p:stCondLst>
                                        </p:cTn>
                                        <p:tgtEl>
                                          <p:spTgt spid="61"/>
                                        </p:tgtEl>
                                        <p:attrNameLst>
                                          <p:attrName>style.visibility</p:attrName>
                                        </p:attrNameLst>
                                      </p:cBhvr>
                                      <p:to>
                                        <p:strVal val="visible"/>
                                      </p:to>
                                    </p:set>
                                    <p:animEffect transition="in" filter="wipe(left)">
                                      <p:cBhvr>
                                        <p:cTn id="19" dur="500"/>
                                        <p:tgtEl>
                                          <p:spTgt spid="61"/>
                                        </p:tgtEl>
                                      </p:cBhvr>
                                    </p:animEffect>
                                  </p:childTnLst>
                                </p:cTn>
                              </p:par>
                            </p:childTnLst>
                          </p:cTn>
                        </p:par>
                        <p:par>
                          <p:cTn id="20" fill="hold">
                            <p:stCondLst>
                              <p:cond delay="1850"/>
                            </p:stCondLst>
                            <p:childTnLst>
                              <p:par>
                                <p:cTn id="21" presetID="22" presetClass="entr" presetSubtype="1" fill="hold" grpId="0" nodeType="after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wipe(up)">
                                      <p:cBhvr>
                                        <p:cTn id="23" dur="500"/>
                                        <p:tgtEl>
                                          <p:spTgt spid="31"/>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wipe(up)">
                                      <p:cBhvr>
                                        <p:cTn id="26" dur="500"/>
                                        <p:tgtEl>
                                          <p:spTgt spid="32"/>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up)">
                                      <p:cBhvr>
                                        <p:cTn id="29" dur="500"/>
                                        <p:tgtEl>
                                          <p:spTgt spid="33"/>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up)">
                                      <p:cBhvr>
                                        <p:cTn id="32" dur="500"/>
                                        <p:tgtEl>
                                          <p:spTgt spid="34"/>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59"/>
                                        </p:tgtEl>
                                        <p:attrNameLst>
                                          <p:attrName>style.visibility</p:attrName>
                                        </p:attrNameLst>
                                      </p:cBhvr>
                                      <p:to>
                                        <p:strVal val="visible"/>
                                      </p:to>
                                    </p:set>
                                    <p:animEffect transition="in" filter="wipe(up)">
                                      <p:cBhvr>
                                        <p:cTn id="35" dur="500"/>
                                        <p:tgtEl>
                                          <p:spTgt spid="59"/>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35"/>
                                        </p:tgtEl>
                                        <p:attrNameLst>
                                          <p:attrName>style.visibility</p:attrName>
                                        </p:attrNameLst>
                                      </p:cBhvr>
                                      <p:to>
                                        <p:strVal val="visible"/>
                                      </p:to>
                                    </p:set>
                                    <p:animEffect transition="in" filter="wipe(up)">
                                      <p:cBhvr>
                                        <p:cTn id="38" dur="500"/>
                                        <p:tgtEl>
                                          <p:spTgt spid="35"/>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wipe(up)">
                                      <p:cBhvr>
                                        <p:cTn id="41" dur="500"/>
                                        <p:tgtEl>
                                          <p:spTgt spid="36"/>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wipe(up)">
                                      <p:cBhvr>
                                        <p:cTn id="44" dur="500"/>
                                        <p:tgtEl>
                                          <p:spTgt spid="37"/>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wipe(up)">
                                      <p:cBhvr>
                                        <p:cTn id="47" dur="500"/>
                                        <p:tgtEl>
                                          <p:spTgt spid="38"/>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39"/>
                                        </p:tgtEl>
                                        <p:attrNameLst>
                                          <p:attrName>style.visibility</p:attrName>
                                        </p:attrNameLst>
                                      </p:cBhvr>
                                      <p:to>
                                        <p:strVal val="visible"/>
                                      </p:to>
                                    </p:set>
                                    <p:animEffect transition="in" filter="wipe(up)">
                                      <p:cBhvr>
                                        <p:cTn id="50" dur="500"/>
                                        <p:tgtEl>
                                          <p:spTgt spid="39"/>
                                        </p:tgtEl>
                                      </p:cBhvr>
                                    </p:animEffect>
                                  </p:childTnLst>
                                </p:cTn>
                              </p:par>
                            </p:childTnLst>
                          </p:cTn>
                        </p:par>
                        <p:par>
                          <p:cTn id="51" fill="hold">
                            <p:stCondLst>
                              <p:cond delay="2350"/>
                            </p:stCondLst>
                            <p:childTnLst>
                              <p:par>
                                <p:cTn id="52" presetID="10" presetClass="entr" presetSubtype="0"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500"/>
                                        <p:tgtEl>
                                          <p:spTgt spid="13"/>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40"/>
                                        </p:tgtEl>
                                        <p:attrNameLst>
                                          <p:attrName>style.visibility</p:attrName>
                                        </p:attrNameLst>
                                      </p:cBhvr>
                                      <p:to>
                                        <p:strVal val="visible"/>
                                      </p:to>
                                    </p:set>
                                    <p:animEffect transition="in" filter="wipe(down)">
                                      <p:cBhvr>
                                        <p:cTn id="57" dur="500"/>
                                        <p:tgtEl>
                                          <p:spTgt spid="40"/>
                                        </p:tgtEl>
                                      </p:cBhvr>
                                    </p:animEffect>
                                  </p:childTnLst>
                                </p:cTn>
                              </p:par>
                            </p:childTnLst>
                          </p:cTn>
                        </p:par>
                        <p:par>
                          <p:cTn id="58" fill="hold">
                            <p:stCondLst>
                              <p:cond delay="2850"/>
                            </p:stCondLst>
                            <p:childTnLst>
                              <p:par>
                                <p:cTn id="59" presetID="22" presetClass="entr" presetSubtype="4" fill="hold" nodeType="afterEffect">
                                  <p:stCondLst>
                                    <p:cond delay="0"/>
                                  </p:stCondLst>
                                  <p:childTnLst>
                                    <p:set>
                                      <p:cBhvr>
                                        <p:cTn id="60" dur="1" fill="hold">
                                          <p:stCondLst>
                                            <p:cond delay="0"/>
                                          </p:stCondLst>
                                        </p:cTn>
                                        <p:tgtEl>
                                          <p:spTgt spid="48"/>
                                        </p:tgtEl>
                                        <p:attrNameLst>
                                          <p:attrName>style.visibility</p:attrName>
                                        </p:attrNameLst>
                                      </p:cBhvr>
                                      <p:to>
                                        <p:strVal val="visible"/>
                                      </p:to>
                                    </p:set>
                                    <p:animEffect transition="in" filter="wipe(down)">
                                      <p:cBhvr>
                                        <p:cTn id="61" dur="500"/>
                                        <p:tgtEl>
                                          <p:spTgt spid="48"/>
                                        </p:tgtEl>
                                      </p:cBhvr>
                                    </p:animEffect>
                                  </p:childTnLst>
                                </p:cTn>
                              </p:par>
                            </p:childTnLst>
                          </p:cTn>
                        </p:par>
                        <p:par>
                          <p:cTn id="62" fill="hold">
                            <p:stCondLst>
                              <p:cond delay="3350"/>
                            </p:stCondLst>
                            <p:childTnLst>
                              <p:par>
                                <p:cTn id="63" presetID="10" presetClass="entr" presetSubtype="0" fill="hold" grpId="0" nodeType="after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fade">
                                      <p:cBhvr>
                                        <p:cTn id="65" dur="500"/>
                                        <p:tgtEl>
                                          <p:spTgt spid="14"/>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wipe(down)">
                                      <p:cBhvr>
                                        <p:cTn id="68" dur="500"/>
                                        <p:tgtEl>
                                          <p:spTgt spid="41"/>
                                        </p:tgtEl>
                                      </p:cBhvr>
                                    </p:animEffect>
                                  </p:childTnLst>
                                </p:cTn>
                              </p:par>
                            </p:childTnLst>
                          </p:cTn>
                        </p:par>
                        <p:par>
                          <p:cTn id="69" fill="hold">
                            <p:stCondLst>
                              <p:cond delay="3850"/>
                            </p:stCondLst>
                            <p:childTnLst>
                              <p:par>
                                <p:cTn id="70" presetID="22" presetClass="entr" presetSubtype="4" fill="hold" nodeType="afterEffect">
                                  <p:stCondLst>
                                    <p:cond delay="0"/>
                                  </p:stCondLst>
                                  <p:childTnLst>
                                    <p:set>
                                      <p:cBhvr>
                                        <p:cTn id="71" dur="1" fill="hold">
                                          <p:stCondLst>
                                            <p:cond delay="0"/>
                                          </p:stCondLst>
                                        </p:cTn>
                                        <p:tgtEl>
                                          <p:spTgt spid="49"/>
                                        </p:tgtEl>
                                        <p:attrNameLst>
                                          <p:attrName>style.visibility</p:attrName>
                                        </p:attrNameLst>
                                      </p:cBhvr>
                                      <p:to>
                                        <p:strVal val="visible"/>
                                      </p:to>
                                    </p:set>
                                    <p:animEffect transition="in" filter="wipe(down)">
                                      <p:cBhvr>
                                        <p:cTn id="72" dur="500"/>
                                        <p:tgtEl>
                                          <p:spTgt spid="49"/>
                                        </p:tgtEl>
                                      </p:cBhvr>
                                    </p:animEffect>
                                  </p:childTnLst>
                                </p:cTn>
                              </p:par>
                            </p:childTnLst>
                          </p:cTn>
                        </p:par>
                        <p:par>
                          <p:cTn id="73" fill="hold">
                            <p:stCondLst>
                              <p:cond delay="4350"/>
                            </p:stCondLst>
                            <p:childTnLst>
                              <p:par>
                                <p:cTn id="74" presetID="10" presetClass="entr" presetSubtype="0" fill="hold" grpId="0" nodeType="after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fade">
                                      <p:cBhvr>
                                        <p:cTn id="76" dur="500"/>
                                        <p:tgtEl>
                                          <p:spTgt spid="15"/>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down)">
                                      <p:cBhvr>
                                        <p:cTn id="79" dur="500"/>
                                        <p:tgtEl>
                                          <p:spTgt spid="42"/>
                                        </p:tgtEl>
                                      </p:cBhvr>
                                    </p:animEffect>
                                  </p:childTnLst>
                                </p:cTn>
                              </p:par>
                            </p:childTnLst>
                          </p:cTn>
                        </p:par>
                        <p:par>
                          <p:cTn id="80" fill="hold">
                            <p:stCondLst>
                              <p:cond delay="4850"/>
                            </p:stCondLst>
                            <p:childTnLst>
                              <p:par>
                                <p:cTn id="81" presetID="22" presetClass="entr" presetSubtype="1" fill="hold" nodeType="afterEffect">
                                  <p:stCondLst>
                                    <p:cond delay="0"/>
                                  </p:stCondLst>
                                  <p:childTnLst>
                                    <p:set>
                                      <p:cBhvr>
                                        <p:cTn id="82" dur="1" fill="hold">
                                          <p:stCondLst>
                                            <p:cond delay="0"/>
                                          </p:stCondLst>
                                        </p:cTn>
                                        <p:tgtEl>
                                          <p:spTgt spid="50"/>
                                        </p:tgtEl>
                                        <p:attrNameLst>
                                          <p:attrName>style.visibility</p:attrName>
                                        </p:attrNameLst>
                                      </p:cBhvr>
                                      <p:to>
                                        <p:strVal val="visible"/>
                                      </p:to>
                                    </p:set>
                                    <p:animEffect transition="in" filter="wipe(up)">
                                      <p:cBhvr>
                                        <p:cTn id="83" dur="500"/>
                                        <p:tgtEl>
                                          <p:spTgt spid="50"/>
                                        </p:tgtEl>
                                      </p:cBhvr>
                                    </p:animEffect>
                                  </p:childTnLst>
                                </p:cTn>
                              </p:par>
                            </p:childTnLst>
                          </p:cTn>
                        </p:par>
                        <p:par>
                          <p:cTn id="84" fill="hold">
                            <p:stCondLst>
                              <p:cond delay="5350"/>
                            </p:stCondLst>
                            <p:childTnLst>
                              <p:par>
                                <p:cTn id="85" presetID="10" presetClass="entr" presetSubtype="0" fill="hold" grpId="0" nodeType="after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fade">
                                      <p:cBhvr>
                                        <p:cTn id="87" dur="500"/>
                                        <p:tgtEl>
                                          <p:spTgt spid="25"/>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43"/>
                                        </p:tgtEl>
                                        <p:attrNameLst>
                                          <p:attrName>style.visibility</p:attrName>
                                        </p:attrNameLst>
                                      </p:cBhvr>
                                      <p:to>
                                        <p:strVal val="visible"/>
                                      </p:to>
                                    </p:set>
                                    <p:animEffect transition="in" filter="wipe(down)">
                                      <p:cBhvr>
                                        <p:cTn id="90" dur="500"/>
                                        <p:tgtEl>
                                          <p:spTgt spid="43"/>
                                        </p:tgtEl>
                                      </p:cBhvr>
                                    </p:animEffect>
                                  </p:childTnLst>
                                </p:cTn>
                              </p:par>
                            </p:childTnLst>
                          </p:cTn>
                        </p:par>
                        <p:par>
                          <p:cTn id="91" fill="hold">
                            <p:stCondLst>
                              <p:cond delay="5850"/>
                            </p:stCondLst>
                            <p:childTnLst>
                              <p:par>
                                <p:cTn id="92" presetID="22" presetClass="entr" presetSubtype="1" fill="hold" nodeType="afterEffect">
                                  <p:stCondLst>
                                    <p:cond delay="0"/>
                                  </p:stCondLst>
                                  <p:childTnLst>
                                    <p:set>
                                      <p:cBhvr>
                                        <p:cTn id="93" dur="1" fill="hold">
                                          <p:stCondLst>
                                            <p:cond delay="0"/>
                                          </p:stCondLst>
                                        </p:cTn>
                                        <p:tgtEl>
                                          <p:spTgt spid="52"/>
                                        </p:tgtEl>
                                        <p:attrNameLst>
                                          <p:attrName>style.visibility</p:attrName>
                                        </p:attrNameLst>
                                      </p:cBhvr>
                                      <p:to>
                                        <p:strVal val="visible"/>
                                      </p:to>
                                    </p:set>
                                    <p:animEffect transition="in" filter="wipe(up)">
                                      <p:cBhvr>
                                        <p:cTn id="94" dur="500"/>
                                        <p:tgtEl>
                                          <p:spTgt spid="52"/>
                                        </p:tgtEl>
                                      </p:cBhvr>
                                    </p:animEffect>
                                  </p:childTnLst>
                                </p:cTn>
                              </p:par>
                            </p:childTnLst>
                          </p:cTn>
                        </p:par>
                        <p:par>
                          <p:cTn id="95" fill="hold">
                            <p:stCondLst>
                              <p:cond delay="6350"/>
                            </p:stCondLst>
                            <p:childTnLst>
                              <p:par>
                                <p:cTn id="96" presetID="10" presetClass="entr" presetSubtype="0" fill="hold" grpId="0" nodeType="afterEffect">
                                  <p:stCondLst>
                                    <p:cond delay="0"/>
                                  </p:stCondLst>
                                  <p:childTnLst>
                                    <p:set>
                                      <p:cBhvr>
                                        <p:cTn id="97" dur="1" fill="hold">
                                          <p:stCondLst>
                                            <p:cond delay="0"/>
                                          </p:stCondLst>
                                        </p:cTn>
                                        <p:tgtEl>
                                          <p:spTgt spid="51"/>
                                        </p:tgtEl>
                                        <p:attrNameLst>
                                          <p:attrName>style.visibility</p:attrName>
                                        </p:attrNameLst>
                                      </p:cBhvr>
                                      <p:to>
                                        <p:strVal val="visible"/>
                                      </p:to>
                                    </p:set>
                                    <p:animEffect transition="in" filter="fade">
                                      <p:cBhvr>
                                        <p:cTn id="98" dur="500"/>
                                        <p:tgtEl>
                                          <p:spTgt spid="51"/>
                                        </p:tgtEl>
                                      </p:cBhvr>
                                    </p:animEffect>
                                  </p:childTnLst>
                                </p:cTn>
                              </p:par>
                              <p:par>
                                <p:cTn id="99" presetID="22" presetClass="entr" presetSubtype="4" fill="hold" grpId="0" nodeType="withEffect">
                                  <p:stCondLst>
                                    <p:cond delay="0"/>
                                  </p:stCondLst>
                                  <p:childTnLst>
                                    <p:set>
                                      <p:cBhvr>
                                        <p:cTn id="100" dur="1" fill="hold">
                                          <p:stCondLst>
                                            <p:cond delay="0"/>
                                          </p:stCondLst>
                                        </p:cTn>
                                        <p:tgtEl>
                                          <p:spTgt spid="58"/>
                                        </p:tgtEl>
                                        <p:attrNameLst>
                                          <p:attrName>style.visibility</p:attrName>
                                        </p:attrNameLst>
                                      </p:cBhvr>
                                      <p:to>
                                        <p:strVal val="visible"/>
                                      </p:to>
                                    </p:set>
                                    <p:animEffect transition="in" filter="wipe(down)">
                                      <p:cBhvr>
                                        <p:cTn id="101" dur="500"/>
                                        <p:tgtEl>
                                          <p:spTgt spid="58"/>
                                        </p:tgtEl>
                                      </p:cBhvr>
                                    </p:animEffect>
                                  </p:childTnLst>
                                </p:cTn>
                              </p:par>
                            </p:childTnLst>
                          </p:cTn>
                        </p:par>
                        <p:par>
                          <p:cTn id="102" fill="hold">
                            <p:stCondLst>
                              <p:cond delay="6850"/>
                            </p:stCondLst>
                            <p:childTnLst>
                              <p:par>
                                <p:cTn id="103" presetID="22" presetClass="entr" presetSubtype="4" fill="hold" nodeType="afterEffect">
                                  <p:stCondLst>
                                    <p:cond delay="0"/>
                                  </p:stCondLst>
                                  <p:childTnLst>
                                    <p:set>
                                      <p:cBhvr>
                                        <p:cTn id="104" dur="1" fill="hold">
                                          <p:stCondLst>
                                            <p:cond delay="0"/>
                                          </p:stCondLst>
                                        </p:cTn>
                                        <p:tgtEl>
                                          <p:spTgt spid="53"/>
                                        </p:tgtEl>
                                        <p:attrNameLst>
                                          <p:attrName>style.visibility</p:attrName>
                                        </p:attrNameLst>
                                      </p:cBhvr>
                                      <p:to>
                                        <p:strVal val="visible"/>
                                      </p:to>
                                    </p:set>
                                    <p:animEffect transition="in" filter="wipe(down)">
                                      <p:cBhvr>
                                        <p:cTn id="105" dur="500"/>
                                        <p:tgtEl>
                                          <p:spTgt spid="53"/>
                                        </p:tgtEl>
                                      </p:cBhvr>
                                    </p:animEffect>
                                  </p:childTnLst>
                                </p:cTn>
                              </p:par>
                            </p:childTnLst>
                          </p:cTn>
                        </p:par>
                        <p:par>
                          <p:cTn id="106" fill="hold">
                            <p:stCondLst>
                              <p:cond delay="7350"/>
                            </p:stCondLst>
                            <p:childTnLst>
                              <p:par>
                                <p:cTn id="107" presetID="10" presetClass="entr" presetSubtype="0" fill="hold" grpId="0" nodeType="afterEffect">
                                  <p:stCondLst>
                                    <p:cond delay="0"/>
                                  </p:stCondLst>
                                  <p:childTnLst>
                                    <p:set>
                                      <p:cBhvr>
                                        <p:cTn id="108" dur="1" fill="hold">
                                          <p:stCondLst>
                                            <p:cond delay="0"/>
                                          </p:stCondLst>
                                        </p:cTn>
                                        <p:tgtEl>
                                          <p:spTgt spid="26"/>
                                        </p:tgtEl>
                                        <p:attrNameLst>
                                          <p:attrName>style.visibility</p:attrName>
                                        </p:attrNameLst>
                                      </p:cBhvr>
                                      <p:to>
                                        <p:strVal val="visible"/>
                                      </p:to>
                                    </p:set>
                                    <p:animEffect transition="in" filter="fade">
                                      <p:cBhvr>
                                        <p:cTn id="109" dur="500"/>
                                        <p:tgtEl>
                                          <p:spTgt spid="26"/>
                                        </p:tgtEl>
                                      </p:cBhvr>
                                    </p:animEffect>
                                  </p:childTnLst>
                                </p:cTn>
                              </p:par>
                              <p:par>
                                <p:cTn id="110" presetID="22" presetClass="entr" presetSubtype="4" fill="hold" grpId="0" nodeType="withEffect">
                                  <p:stCondLst>
                                    <p:cond delay="0"/>
                                  </p:stCondLst>
                                  <p:childTnLst>
                                    <p:set>
                                      <p:cBhvr>
                                        <p:cTn id="111" dur="1" fill="hold">
                                          <p:stCondLst>
                                            <p:cond delay="0"/>
                                          </p:stCondLst>
                                        </p:cTn>
                                        <p:tgtEl>
                                          <p:spTgt spid="44"/>
                                        </p:tgtEl>
                                        <p:attrNameLst>
                                          <p:attrName>style.visibility</p:attrName>
                                        </p:attrNameLst>
                                      </p:cBhvr>
                                      <p:to>
                                        <p:strVal val="visible"/>
                                      </p:to>
                                    </p:set>
                                    <p:animEffect transition="in" filter="wipe(down)">
                                      <p:cBhvr>
                                        <p:cTn id="112" dur="500"/>
                                        <p:tgtEl>
                                          <p:spTgt spid="44"/>
                                        </p:tgtEl>
                                      </p:cBhvr>
                                    </p:animEffect>
                                  </p:childTnLst>
                                </p:cTn>
                              </p:par>
                            </p:childTnLst>
                          </p:cTn>
                        </p:par>
                        <p:par>
                          <p:cTn id="113" fill="hold">
                            <p:stCondLst>
                              <p:cond delay="7850"/>
                            </p:stCondLst>
                            <p:childTnLst>
                              <p:par>
                                <p:cTn id="114" presetID="22" presetClass="entr" presetSubtype="4" fill="hold" nodeType="afterEffect">
                                  <p:stCondLst>
                                    <p:cond delay="0"/>
                                  </p:stCondLst>
                                  <p:childTnLst>
                                    <p:set>
                                      <p:cBhvr>
                                        <p:cTn id="115" dur="1" fill="hold">
                                          <p:stCondLst>
                                            <p:cond delay="0"/>
                                          </p:stCondLst>
                                        </p:cTn>
                                        <p:tgtEl>
                                          <p:spTgt spid="54"/>
                                        </p:tgtEl>
                                        <p:attrNameLst>
                                          <p:attrName>style.visibility</p:attrName>
                                        </p:attrNameLst>
                                      </p:cBhvr>
                                      <p:to>
                                        <p:strVal val="visible"/>
                                      </p:to>
                                    </p:set>
                                    <p:animEffect transition="in" filter="wipe(down)">
                                      <p:cBhvr>
                                        <p:cTn id="116" dur="500"/>
                                        <p:tgtEl>
                                          <p:spTgt spid="54"/>
                                        </p:tgtEl>
                                      </p:cBhvr>
                                    </p:animEffect>
                                  </p:childTnLst>
                                </p:cTn>
                              </p:par>
                            </p:childTnLst>
                          </p:cTn>
                        </p:par>
                        <p:par>
                          <p:cTn id="117" fill="hold">
                            <p:stCondLst>
                              <p:cond delay="8350"/>
                            </p:stCondLst>
                            <p:childTnLst>
                              <p:par>
                                <p:cTn id="118" presetID="10" presetClass="entr" presetSubtype="0" fill="hold" grpId="0" nodeType="afterEffect">
                                  <p:stCondLst>
                                    <p:cond delay="0"/>
                                  </p:stCondLst>
                                  <p:childTnLst>
                                    <p:set>
                                      <p:cBhvr>
                                        <p:cTn id="119" dur="1" fill="hold">
                                          <p:stCondLst>
                                            <p:cond delay="0"/>
                                          </p:stCondLst>
                                        </p:cTn>
                                        <p:tgtEl>
                                          <p:spTgt spid="27"/>
                                        </p:tgtEl>
                                        <p:attrNameLst>
                                          <p:attrName>style.visibility</p:attrName>
                                        </p:attrNameLst>
                                      </p:cBhvr>
                                      <p:to>
                                        <p:strVal val="visible"/>
                                      </p:to>
                                    </p:set>
                                    <p:animEffect transition="in" filter="fade">
                                      <p:cBhvr>
                                        <p:cTn id="120" dur="500"/>
                                        <p:tgtEl>
                                          <p:spTgt spid="27"/>
                                        </p:tgtEl>
                                      </p:cBhvr>
                                    </p:animEffect>
                                  </p:childTnLst>
                                </p:cTn>
                              </p:par>
                              <p:par>
                                <p:cTn id="121" presetID="22" presetClass="entr" presetSubtype="4" fill="hold" grpId="0" nodeType="withEffect">
                                  <p:stCondLst>
                                    <p:cond delay="0"/>
                                  </p:stCondLst>
                                  <p:childTnLst>
                                    <p:set>
                                      <p:cBhvr>
                                        <p:cTn id="122" dur="1" fill="hold">
                                          <p:stCondLst>
                                            <p:cond delay="0"/>
                                          </p:stCondLst>
                                        </p:cTn>
                                        <p:tgtEl>
                                          <p:spTgt spid="45"/>
                                        </p:tgtEl>
                                        <p:attrNameLst>
                                          <p:attrName>style.visibility</p:attrName>
                                        </p:attrNameLst>
                                      </p:cBhvr>
                                      <p:to>
                                        <p:strVal val="visible"/>
                                      </p:to>
                                    </p:set>
                                    <p:animEffect transition="in" filter="wipe(down)">
                                      <p:cBhvr>
                                        <p:cTn id="123" dur="500"/>
                                        <p:tgtEl>
                                          <p:spTgt spid="45"/>
                                        </p:tgtEl>
                                      </p:cBhvr>
                                    </p:animEffect>
                                  </p:childTnLst>
                                </p:cTn>
                              </p:par>
                            </p:childTnLst>
                          </p:cTn>
                        </p:par>
                        <p:par>
                          <p:cTn id="124" fill="hold">
                            <p:stCondLst>
                              <p:cond delay="8850"/>
                            </p:stCondLst>
                            <p:childTnLst>
                              <p:par>
                                <p:cTn id="125" presetID="22" presetClass="entr" presetSubtype="4" fill="hold" nodeType="afterEffect">
                                  <p:stCondLst>
                                    <p:cond delay="0"/>
                                  </p:stCondLst>
                                  <p:childTnLst>
                                    <p:set>
                                      <p:cBhvr>
                                        <p:cTn id="126" dur="1" fill="hold">
                                          <p:stCondLst>
                                            <p:cond delay="0"/>
                                          </p:stCondLst>
                                        </p:cTn>
                                        <p:tgtEl>
                                          <p:spTgt spid="55"/>
                                        </p:tgtEl>
                                        <p:attrNameLst>
                                          <p:attrName>style.visibility</p:attrName>
                                        </p:attrNameLst>
                                      </p:cBhvr>
                                      <p:to>
                                        <p:strVal val="visible"/>
                                      </p:to>
                                    </p:set>
                                    <p:animEffect transition="in" filter="wipe(down)">
                                      <p:cBhvr>
                                        <p:cTn id="127" dur="500"/>
                                        <p:tgtEl>
                                          <p:spTgt spid="55"/>
                                        </p:tgtEl>
                                      </p:cBhvr>
                                    </p:animEffect>
                                  </p:childTnLst>
                                </p:cTn>
                              </p:par>
                            </p:childTnLst>
                          </p:cTn>
                        </p:par>
                        <p:par>
                          <p:cTn id="128" fill="hold">
                            <p:stCondLst>
                              <p:cond delay="9350"/>
                            </p:stCondLst>
                            <p:childTnLst>
                              <p:par>
                                <p:cTn id="129" presetID="10" presetClass="entr" presetSubtype="0" fill="hold" grpId="0" nodeType="afterEffect">
                                  <p:stCondLst>
                                    <p:cond delay="0"/>
                                  </p:stCondLst>
                                  <p:childTnLst>
                                    <p:set>
                                      <p:cBhvr>
                                        <p:cTn id="130" dur="1" fill="hold">
                                          <p:stCondLst>
                                            <p:cond delay="0"/>
                                          </p:stCondLst>
                                        </p:cTn>
                                        <p:tgtEl>
                                          <p:spTgt spid="28"/>
                                        </p:tgtEl>
                                        <p:attrNameLst>
                                          <p:attrName>style.visibility</p:attrName>
                                        </p:attrNameLst>
                                      </p:cBhvr>
                                      <p:to>
                                        <p:strVal val="visible"/>
                                      </p:to>
                                    </p:set>
                                    <p:animEffect transition="in" filter="fade">
                                      <p:cBhvr>
                                        <p:cTn id="131" dur="500"/>
                                        <p:tgtEl>
                                          <p:spTgt spid="28"/>
                                        </p:tgtEl>
                                      </p:cBhvr>
                                    </p:animEffect>
                                  </p:childTnLst>
                                </p:cTn>
                              </p:par>
                              <p:par>
                                <p:cTn id="132" presetID="22" presetClass="entr" presetSubtype="4" fill="hold" grpId="0" nodeType="withEffect">
                                  <p:stCondLst>
                                    <p:cond delay="0"/>
                                  </p:stCondLst>
                                  <p:childTnLst>
                                    <p:set>
                                      <p:cBhvr>
                                        <p:cTn id="133" dur="1" fill="hold">
                                          <p:stCondLst>
                                            <p:cond delay="0"/>
                                          </p:stCondLst>
                                        </p:cTn>
                                        <p:tgtEl>
                                          <p:spTgt spid="46"/>
                                        </p:tgtEl>
                                        <p:attrNameLst>
                                          <p:attrName>style.visibility</p:attrName>
                                        </p:attrNameLst>
                                      </p:cBhvr>
                                      <p:to>
                                        <p:strVal val="visible"/>
                                      </p:to>
                                    </p:set>
                                    <p:animEffect transition="in" filter="wipe(down)">
                                      <p:cBhvr>
                                        <p:cTn id="134" dur="500"/>
                                        <p:tgtEl>
                                          <p:spTgt spid="46"/>
                                        </p:tgtEl>
                                      </p:cBhvr>
                                    </p:animEffect>
                                  </p:childTnLst>
                                </p:cTn>
                              </p:par>
                            </p:childTnLst>
                          </p:cTn>
                        </p:par>
                        <p:par>
                          <p:cTn id="135" fill="hold">
                            <p:stCondLst>
                              <p:cond delay="9850"/>
                            </p:stCondLst>
                            <p:childTnLst>
                              <p:par>
                                <p:cTn id="136" presetID="22" presetClass="entr" presetSubtype="4" fill="hold" nodeType="afterEffect">
                                  <p:stCondLst>
                                    <p:cond delay="0"/>
                                  </p:stCondLst>
                                  <p:childTnLst>
                                    <p:set>
                                      <p:cBhvr>
                                        <p:cTn id="137" dur="1" fill="hold">
                                          <p:stCondLst>
                                            <p:cond delay="0"/>
                                          </p:stCondLst>
                                        </p:cTn>
                                        <p:tgtEl>
                                          <p:spTgt spid="56"/>
                                        </p:tgtEl>
                                        <p:attrNameLst>
                                          <p:attrName>style.visibility</p:attrName>
                                        </p:attrNameLst>
                                      </p:cBhvr>
                                      <p:to>
                                        <p:strVal val="visible"/>
                                      </p:to>
                                    </p:set>
                                    <p:animEffect transition="in" filter="wipe(down)">
                                      <p:cBhvr>
                                        <p:cTn id="138" dur="500"/>
                                        <p:tgtEl>
                                          <p:spTgt spid="56"/>
                                        </p:tgtEl>
                                      </p:cBhvr>
                                    </p:animEffect>
                                  </p:childTnLst>
                                </p:cTn>
                              </p:par>
                            </p:childTnLst>
                          </p:cTn>
                        </p:par>
                        <p:par>
                          <p:cTn id="139" fill="hold">
                            <p:stCondLst>
                              <p:cond delay="10350"/>
                            </p:stCondLst>
                            <p:childTnLst>
                              <p:par>
                                <p:cTn id="140" presetID="10" presetClass="entr" presetSubtype="0" fill="hold" grpId="0" nodeType="afterEffect">
                                  <p:stCondLst>
                                    <p:cond delay="0"/>
                                  </p:stCondLst>
                                  <p:childTnLst>
                                    <p:set>
                                      <p:cBhvr>
                                        <p:cTn id="141" dur="1" fill="hold">
                                          <p:stCondLst>
                                            <p:cond delay="0"/>
                                          </p:stCondLst>
                                        </p:cTn>
                                        <p:tgtEl>
                                          <p:spTgt spid="29"/>
                                        </p:tgtEl>
                                        <p:attrNameLst>
                                          <p:attrName>style.visibility</p:attrName>
                                        </p:attrNameLst>
                                      </p:cBhvr>
                                      <p:to>
                                        <p:strVal val="visible"/>
                                      </p:to>
                                    </p:set>
                                    <p:animEffect transition="in" filter="fade">
                                      <p:cBhvr>
                                        <p:cTn id="142" dur="500"/>
                                        <p:tgtEl>
                                          <p:spTgt spid="29"/>
                                        </p:tgtEl>
                                      </p:cBhvr>
                                    </p:animEffect>
                                  </p:childTnLst>
                                </p:cTn>
                              </p:par>
                              <p:par>
                                <p:cTn id="143" presetID="22" presetClass="entr" presetSubtype="4" fill="hold" grpId="0" nodeType="withEffect">
                                  <p:stCondLst>
                                    <p:cond delay="0"/>
                                  </p:stCondLst>
                                  <p:childTnLst>
                                    <p:set>
                                      <p:cBhvr>
                                        <p:cTn id="144" dur="1" fill="hold">
                                          <p:stCondLst>
                                            <p:cond delay="0"/>
                                          </p:stCondLst>
                                        </p:cTn>
                                        <p:tgtEl>
                                          <p:spTgt spid="47"/>
                                        </p:tgtEl>
                                        <p:attrNameLst>
                                          <p:attrName>style.visibility</p:attrName>
                                        </p:attrNameLst>
                                      </p:cBhvr>
                                      <p:to>
                                        <p:strVal val="visible"/>
                                      </p:to>
                                    </p:set>
                                    <p:animEffect transition="in" filter="wipe(down)">
                                      <p:cBhvr>
                                        <p:cTn id="145" dur="500"/>
                                        <p:tgtEl>
                                          <p:spTgt spid="47"/>
                                        </p:tgtEl>
                                      </p:cBhvr>
                                    </p:animEffect>
                                  </p:childTnLst>
                                </p:cTn>
                              </p:par>
                            </p:childTnLst>
                          </p:cTn>
                        </p:par>
                        <p:par>
                          <p:cTn id="146" fill="hold">
                            <p:stCondLst>
                              <p:cond delay="10850"/>
                            </p:stCondLst>
                            <p:childTnLst>
                              <p:par>
                                <p:cTn id="147" presetID="22" presetClass="entr" presetSubtype="4" fill="hold" nodeType="afterEffect">
                                  <p:stCondLst>
                                    <p:cond delay="0"/>
                                  </p:stCondLst>
                                  <p:childTnLst>
                                    <p:set>
                                      <p:cBhvr>
                                        <p:cTn id="148" dur="1" fill="hold">
                                          <p:stCondLst>
                                            <p:cond delay="0"/>
                                          </p:stCondLst>
                                        </p:cTn>
                                        <p:tgtEl>
                                          <p:spTgt spid="57"/>
                                        </p:tgtEl>
                                        <p:attrNameLst>
                                          <p:attrName>style.visibility</p:attrName>
                                        </p:attrNameLst>
                                      </p:cBhvr>
                                      <p:to>
                                        <p:strVal val="visible"/>
                                      </p:to>
                                    </p:set>
                                    <p:animEffect transition="in" filter="wipe(down)">
                                      <p:cBhvr>
                                        <p:cTn id="149" dur="500"/>
                                        <p:tgtEl>
                                          <p:spTgt spid="57"/>
                                        </p:tgtEl>
                                      </p:cBhvr>
                                    </p:animEffect>
                                  </p:childTnLst>
                                </p:cTn>
                              </p:par>
                            </p:childTnLst>
                          </p:cTn>
                        </p:par>
                        <p:par>
                          <p:cTn id="150" fill="hold">
                            <p:stCondLst>
                              <p:cond delay="11350"/>
                            </p:stCondLst>
                            <p:childTnLst>
                              <p:par>
                                <p:cTn id="151" presetID="10" presetClass="entr" presetSubtype="0" fill="hold" grpId="0" nodeType="afterEffect">
                                  <p:stCondLst>
                                    <p:cond delay="0"/>
                                  </p:stCondLst>
                                  <p:childTnLst>
                                    <p:set>
                                      <p:cBhvr>
                                        <p:cTn id="152" dur="1" fill="hold">
                                          <p:stCondLst>
                                            <p:cond delay="0"/>
                                          </p:stCondLst>
                                        </p:cTn>
                                        <p:tgtEl>
                                          <p:spTgt spid="30"/>
                                        </p:tgtEl>
                                        <p:attrNameLst>
                                          <p:attrName>style.visibility</p:attrName>
                                        </p:attrNameLst>
                                      </p:cBhvr>
                                      <p:to>
                                        <p:strVal val="visible"/>
                                      </p:to>
                                    </p:set>
                                    <p:animEffect transition="in" filter="fade">
                                      <p:cBhvr>
                                        <p:cTn id="153" dur="500"/>
                                        <p:tgtEl>
                                          <p:spTgt spid="30"/>
                                        </p:tgtEl>
                                      </p:cBhvr>
                                    </p:animEffect>
                                  </p:childTnLst>
                                </p:cTn>
                              </p:par>
                              <p:par>
                                <p:cTn id="154" presetID="22" presetClass="entr" presetSubtype="4" fill="hold" grpId="0" nodeType="withEffect">
                                  <p:stCondLst>
                                    <p:cond delay="0"/>
                                  </p:stCondLst>
                                  <p:childTnLst>
                                    <p:set>
                                      <p:cBhvr>
                                        <p:cTn id="155" dur="1" fill="hold">
                                          <p:stCondLst>
                                            <p:cond delay="0"/>
                                          </p:stCondLst>
                                        </p:cTn>
                                        <p:tgtEl>
                                          <p:spTgt spid="60"/>
                                        </p:tgtEl>
                                        <p:attrNameLst>
                                          <p:attrName>style.visibility</p:attrName>
                                        </p:attrNameLst>
                                      </p:cBhvr>
                                      <p:to>
                                        <p:strVal val="visible"/>
                                      </p:to>
                                    </p:set>
                                    <p:animEffect transition="in" filter="wipe(down)">
                                      <p:cBhvr>
                                        <p:cTn id="156"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25" grpId="0" animBg="1"/>
      <p:bldP spid="26" grpId="0" animBg="1"/>
      <p:bldP spid="27" grpId="0" animBg="1"/>
      <p:bldP spid="28" grpId="0" animBg="1"/>
      <p:bldP spid="29" grpId="0" animBg="1"/>
      <p:bldP spid="30" grpId="0" animBg="1"/>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51" grpId="0" animBg="1"/>
      <p:bldP spid="58" grpId="0"/>
      <p:bldP spid="59" grpId="0"/>
      <p:bldP spid="60" grpId="0"/>
      <p:bldP spid="73" grpId="0"/>
      <p:bldP spid="74"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 name="组合 8"/>
          <p:cNvGrpSpPr/>
          <p:nvPr/>
        </p:nvGrpSpPr>
        <p:grpSpPr>
          <a:xfrm>
            <a:off x="2581306" y="1492193"/>
            <a:ext cx="1861058" cy="2215788"/>
            <a:chOff x="1827008" y="2120901"/>
            <a:chExt cx="2298700" cy="2736849"/>
          </a:xfrm>
        </p:grpSpPr>
        <p:sp>
          <p:nvSpPr>
            <p:cNvPr id="10" name="矩形 9"/>
            <p:cNvSpPr/>
            <p:nvPr/>
          </p:nvSpPr>
          <p:spPr>
            <a:xfrm>
              <a:off x="1827008" y="2120901"/>
              <a:ext cx="2298700" cy="444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ysClr val="windowText" lastClr="000000"/>
                </a:solidFill>
              </a:endParaRPr>
            </a:p>
          </p:txBody>
        </p:sp>
        <p:sp>
          <p:nvSpPr>
            <p:cNvPr id="11" name="矩形 10"/>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ysClr val="windowText" lastClr="000000"/>
                </a:solidFill>
              </a:endParaRPr>
            </a:p>
          </p:txBody>
        </p:sp>
      </p:grpSp>
      <p:grpSp>
        <p:nvGrpSpPr>
          <p:cNvPr id="12" name="组合 11"/>
          <p:cNvGrpSpPr/>
          <p:nvPr/>
        </p:nvGrpSpPr>
        <p:grpSpPr>
          <a:xfrm>
            <a:off x="4696877" y="1492193"/>
            <a:ext cx="1861058" cy="2215788"/>
            <a:chOff x="1827008" y="2120901"/>
            <a:chExt cx="2298700" cy="2736849"/>
          </a:xfrm>
        </p:grpSpPr>
        <p:sp>
          <p:nvSpPr>
            <p:cNvPr id="13" name="矩形 12"/>
            <p:cNvSpPr/>
            <p:nvPr/>
          </p:nvSpPr>
          <p:spPr>
            <a:xfrm>
              <a:off x="1827008" y="2120901"/>
              <a:ext cx="2298700" cy="444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4" name="矩形 13"/>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grpSp>
      <p:grpSp>
        <p:nvGrpSpPr>
          <p:cNvPr id="15" name="组合 14"/>
          <p:cNvGrpSpPr/>
          <p:nvPr/>
        </p:nvGrpSpPr>
        <p:grpSpPr>
          <a:xfrm>
            <a:off x="6812448" y="1492193"/>
            <a:ext cx="1861058" cy="2215788"/>
            <a:chOff x="1827008" y="2120901"/>
            <a:chExt cx="2298700" cy="2736849"/>
          </a:xfrm>
        </p:grpSpPr>
        <p:sp>
          <p:nvSpPr>
            <p:cNvPr id="16" name="矩形 15"/>
            <p:cNvSpPr/>
            <p:nvPr/>
          </p:nvSpPr>
          <p:spPr>
            <a:xfrm>
              <a:off x="1827008" y="2120901"/>
              <a:ext cx="2298700" cy="444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7" name="矩形 16"/>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grpSp>
      <p:grpSp>
        <p:nvGrpSpPr>
          <p:cNvPr id="18" name="组合 17"/>
          <p:cNvGrpSpPr/>
          <p:nvPr/>
        </p:nvGrpSpPr>
        <p:grpSpPr>
          <a:xfrm>
            <a:off x="465734" y="1492193"/>
            <a:ext cx="1861058" cy="2215788"/>
            <a:chOff x="1827008" y="2120901"/>
            <a:chExt cx="2298700" cy="2736849"/>
          </a:xfrm>
        </p:grpSpPr>
        <p:sp>
          <p:nvSpPr>
            <p:cNvPr id="19" name="矩形 18"/>
            <p:cNvSpPr/>
            <p:nvPr/>
          </p:nvSpPr>
          <p:spPr>
            <a:xfrm>
              <a:off x="1827008" y="2120901"/>
              <a:ext cx="2298700" cy="444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sp>
          <p:nvSpPr>
            <p:cNvPr id="20" name="矩形 19"/>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grpSp>
      <p:sp>
        <p:nvSpPr>
          <p:cNvPr id="21" name="文本框 29"/>
          <p:cNvSpPr txBox="1"/>
          <p:nvPr/>
        </p:nvSpPr>
        <p:spPr>
          <a:xfrm>
            <a:off x="770660" y="1512941"/>
            <a:ext cx="1251206" cy="323037"/>
          </a:xfrm>
          <a:prstGeom prst="rect">
            <a:avLst/>
          </a:prstGeom>
          <a:noFill/>
        </p:spPr>
        <p:txBody>
          <a:bodyPr wrap="square" rtlCol="0">
            <a:spAutoFit/>
          </a:bodyPr>
          <a:lstStyle/>
          <a:p>
            <a:pPr algn="ctr"/>
            <a:r>
              <a:rPr lang="zh-CN" altLang="en-US" sz="1500" dirty="0">
                <a:solidFill>
                  <a:schemeClr val="bg1"/>
                </a:solidFill>
                <a:latin typeface="微软雅黑" panose="020B0503020204020204" pitchFamily="34" charset="-122"/>
                <a:ea typeface="微软雅黑" panose="020B0503020204020204" pitchFamily="34" charset="-122"/>
              </a:rPr>
              <a:t>项目一</a:t>
            </a:r>
          </a:p>
        </p:txBody>
      </p:sp>
      <p:sp>
        <p:nvSpPr>
          <p:cNvPr id="22" name="文本框 30"/>
          <p:cNvSpPr txBox="1"/>
          <p:nvPr/>
        </p:nvSpPr>
        <p:spPr>
          <a:xfrm>
            <a:off x="5001803" y="1512941"/>
            <a:ext cx="1251206" cy="323037"/>
          </a:xfrm>
          <a:prstGeom prst="rect">
            <a:avLst/>
          </a:prstGeom>
          <a:noFill/>
        </p:spPr>
        <p:txBody>
          <a:bodyPr wrap="square" rtlCol="0">
            <a:spAutoFit/>
          </a:bodyPr>
          <a:lstStyle/>
          <a:p>
            <a:pPr algn="ctr"/>
            <a:r>
              <a:rPr lang="zh-CN" altLang="en-US" sz="1500" dirty="0">
                <a:solidFill>
                  <a:schemeClr val="bg1"/>
                </a:solidFill>
                <a:latin typeface="微软雅黑" panose="020B0503020204020204" pitchFamily="34" charset="-122"/>
                <a:ea typeface="微软雅黑" panose="020B0503020204020204" pitchFamily="34" charset="-122"/>
              </a:rPr>
              <a:t>项目三</a:t>
            </a:r>
          </a:p>
        </p:txBody>
      </p:sp>
      <p:sp>
        <p:nvSpPr>
          <p:cNvPr id="23" name="文本框 31"/>
          <p:cNvSpPr txBox="1"/>
          <p:nvPr/>
        </p:nvSpPr>
        <p:spPr>
          <a:xfrm>
            <a:off x="2886232" y="1512941"/>
            <a:ext cx="1251206" cy="323037"/>
          </a:xfrm>
          <a:prstGeom prst="rect">
            <a:avLst/>
          </a:prstGeom>
          <a:noFill/>
        </p:spPr>
        <p:txBody>
          <a:bodyPr wrap="square" rtlCol="0">
            <a:spAutoFit/>
          </a:bodyPr>
          <a:lstStyle/>
          <a:p>
            <a:pPr algn="ctr"/>
            <a:r>
              <a:rPr lang="zh-CN" altLang="en-US" sz="1500" dirty="0">
                <a:solidFill>
                  <a:schemeClr val="bg1"/>
                </a:solidFill>
                <a:latin typeface="微软雅黑" panose="020B0503020204020204" pitchFamily="34" charset="-122"/>
                <a:ea typeface="微软雅黑" panose="020B0503020204020204" pitchFamily="34" charset="-122"/>
              </a:rPr>
              <a:t>项目二</a:t>
            </a:r>
          </a:p>
        </p:txBody>
      </p:sp>
      <p:sp>
        <p:nvSpPr>
          <p:cNvPr id="24" name="文本框 32"/>
          <p:cNvSpPr txBox="1"/>
          <p:nvPr/>
        </p:nvSpPr>
        <p:spPr>
          <a:xfrm>
            <a:off x="7117374" y="1512941"/>
            <a:ext cx="1251206" cy="323037"/>
          </a:xfrm>
          <a:prstGeom prst="rect">
            <a:avLst/>
          </a:prstGeom>
          <a:noFill/>
        </p:spPr>
        <p:txBody>
          <a:bodyPr wrap="square" rtlCol="0">
            <a:spAutoFit/>
          </a:bodyPr>
          <a:lstStyle/>
          <a:p>
            <a:pPr algn="ctr"/>
            <a:r>
              <a:rPr lang="zh-CN" altLang="en-US" sz="1500" dirty="0">
                <a:solidFill>
                  <a:schemeClr val="bg1"/>
                </a:solidFill>
                <a:latin typeface="微软雅黑" panose="020B0503020204020204" pitchFamily="34" charset="-122"/>
                <a:ea typeface="微软雅黑" panose="020B0503020204020204" pitchFamily="34" charset="-122"/>
              </a:rPr>
              <a:t>项目四</a:t>
            </a:r>
          </a:p>
        </p:txBody>
      </p:sp>
      <p:sp>
        <p:nvSpPr>
          <p:cNvPr id="25" name="文本框 33"/>
          <p:cNvSpPr txBox="1"/>
          <p:nvPr/>
        </p:nvSpPr>
        <p:spPr>
          <a:xfrm>
            <a:off x="770660" y="2165618"/>
            <a:ext cx="1251206" cy="1199559"/>
          </a:xfrm>
          <a:prstGeom prst="rect">
            <a:avLst/>
          </a:prstGeom>
          <a:noFill/>
        </p:spPr>
        <p:txBody>
          <a:bodyPr wrap="square" rtlCol="0">
            <a:spAutoFit/>
          </a:bodyPr>
          <a:lstStyle/>
          <a:p>
            <a:pPr algn="just"/>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在这里添加你的文字，图片也可以，记得加满哦。在这里添加你的文字，图片也可以，记得加满哦。</a:t>
            </a:r>
          </a:p>
        </p:txBody>
      </p:sp>
      <p:sp>
        <p:nvSpPr>
          <p:cNvPr id="26" name="文本框 34"/>
          <p:cNvSpPr txBox="1"/>
          <p:nvPr/>
        </p:nvSpPr>
        <p:spPr>
          <a:xfrm>
            <a:off x="2891136" y="2165618"/>
            <a:ext cx="1251206" cy="1199559"/>
          </a:xfrm>
          <a:prstGeom prst="rect">
            <a:avLst/>
          </a:prstGeom>
          <a:noFill/>
        </p:spPr>
        <p:txBody>
          <a:bodyPr wrap="square" rtlCol="0">
            <a:spAutoFit/>
          </a:bodyPr>
          <a:lstStyle/>
          <a:p>
            <a:pPr algn="just"/>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在这里添加你的文字，图片也可以，记得加满哦。在这里添加你的文字，图片也可以，记得加满哦。</a:t>
            </a:r>
          </a:p>
        </p:txBody>
      </p:sp>
      <p:sp>
        <p:nvSpPr>
          <p:cNvPr id="27" name="文本框 35"/>
          <p:cNvSpPr txBox="1"/>
          <p:nvPr/>
        </p:nvSpPr>
        <p:spPr>
          <a:xfrm>
            <a:off x="5011612" y="2165618"/>
            <a:ext cx="1251206" cy="1199559"/>
          </a:xfrm>
          <a:prstGeom prst="rect">
            <a:avLst/>
          </a:prstGeom>
          <a:noFill/>
        </p:spPr>
        <p:txBody>
          <a:bodyPr wrap="square" rtlCol="0">
            <a:spAutoFit/>
          </a:bodyPr>
          <a:lstStyle/>
          <a:p>
            <a:pPr algn="just"/>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在这里添加你的文字，图片也可以，记得加满哦。在这里添加你的文字，图片也可以，记得加满哦。</a:t>
            </a:r>
          </a:p>
        </p:txBody>
      </p:sp>
      <p:sp>
        <p:nvSpPr>
          <p:cNvPr id="28" name="文本框 36"/>
          <p:cNvSpPr txBox="1"/>
          <p:nvPr/>
        </p:nvSpPr>
        <p:spPr>
          <a:xfrm>
            <a:off x="7132087" y="2165618"/>
            <a:ext cx="1251206" cy="1199559"/>
          </a:xfrm>
          <a:prstGeom prst="rect">
            <a:avLst/>
          </a:prstGeom>
          <a:noFill/>
        </p:spPr>
        <p:txBody>
          <a:bodyPr wrap="square" rtlCol="0">
            <a:spAutoFit/>
          </a:bodyPr>
          <a:lstStyle/>
          <a:p>
            <a:pPr algn="just"/>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在这里添加你的文字，图片也可以，记得加满哦。在这里添加你的文字，图片也可以，记得加满哦。</a:t>
            </a:r>
          </a:p>
        </p:txBody>
      </p:sp>
      <p:sp>
        <p:nvSpPr>
          <p:cNvPr id="29" name="文本框 2"/>
          <p:cNvSpPr txBox="1"/>
          <p:nvPr/>
        </p:nvSpPr>
        <p:spPr>
          <a:xfrm>
            <a:off x="1296902" y="128380"/>
            <a:ext cx="2465430" cy="415370"/>
          </a:xfrm>
          <a:prstGeom prst="rect">
            <a:avLst/>
          </a:prstGeom>
          <a:noFill/>
        </p:spPr>
        <p:txBody>
          <a:bodyPr wrap="square" rtlCol="0">
            <a:spAutoFit/>
          </a:bodyPr>
          <a:lstStyle/>
          <a:p>
            <a:pPr algn="ctr"/>
            <a:r>
              <a:rPr lang="zh-CN" altLang="en-US" sz="2100" b="1" dirty="0">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9"/>
                                        </p:tgtEl>
                                        <p:attrNameLst>
                                          <p:attrName>ppt_y</p:attrName>
                                        </p:attrNameLst>
                                      </p:cBhvr>
                                      <p:tavLst>
                                        <p:tav tm="0">
                                          <p:val>
                                            <p:strVal val="#ppt_y"/>
                                          </p:val>
                                        </p:tav>
                                        <p:tav tm="100000">
                                          <p:val>
                                            <p:strVal val="#ppt_y"/>
                                          </p:val>
                                        </p:tav>
                                      </p:tavLst>
                                    </p:anim>
                                    <p:anim calcmode="lin" valueType="num">
                                      <p:cBhvr>
                                        <p:cTn id="9"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9"/>
                                        </p:tgtEl>
                                      </p:cBhvr>
                                    </p:animEffect>
                                  </p:childTnLst>
                                </p:cTn>
                              </p:par>
                            </p:childTnLst>
                          </p:cTn>
                        </p:par>
                        <p:par>
                          <p:cTn id="12" fill="hold">
                            <p:stCondLst>
                              <p:cond delay="850"/>
                            </p:stCondLst>
                            <p:childTnLst>
                              <p:par>
                                <p:cTn id="13" presetID="22" presetClass="entr" presetSubtype="1"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up)">
                                      <p:cBhvr>
                                        <p:cTn id="15" dur="500"/>
                                        <p:tgtEl>
                                          <p:spTgt spid="18"/>
                                        </p:tgtEl>
                                      </p:cBhvr>
                                    </p:animEffect>
                                  </p:childTnLst>
                                </p:cTn>
                              </p:par>
                            </p:childTnLst>
                          </p:cTn>
                        </p:par>
                        <p:par>
                          <p:cTn id="16" fill="hold">
                            <p:stCondLst>
                              <p:cond delay="1350"/>
                            </p:stCondLst>
                            <p:childTnLst>
                              <p:par>
                                <p:cTn id="17" presetID="22" presetClass="entr" presetSubtype="8"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left)">
                                      <p:cBhvr>
                                        <p:cTn id="19" dur="500"/>
                                        <p:tgtEl>
                                          <p:spTgt spid="21"/>
                                        </p:tgtEl>
                                      </p:cBhvr>
                                    </p:animEffect>
                                  </p:childTnLst>
                                </p:cTn>
                              </p:par>
                            </p:childTnLst>
                          </p:cTn>
                        </p:par>
                        <p:par>
                          <p:cTn id="20" fill="hold">
                            <p:stCondLst>
                              <p:cond delay="1850"/>
                            </p:stCondLst>
                            <p:childTnLst>
                              <p:par>
                                <p:cTn id="21" presetID="22" presetClass="entr" presetSubtype="8"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500"/>
                                        <p:tgtEl>
                                          <p:spTgt spid="25"/>
                                        </p:tgtEl>
                                      </p:cBhvr>
                                    </p:animEffect>
                                  </p:childTnLst>
                                </p:cTn>
                              </p:par>
                            </p:childTnLst>
                          </p:cTn>
                        </p:par>
                        <p:par>
                          <p:cTn id="24" fill="hold">
                            <p:stCondLst>
                              <p:cond delay="2350"/>
                            </p:stCondLst>
                            <p:childTnLst>
                              <p:par>
                                <p:cTn id="25" presetID="22" presetClass="entr" presetSubtype="1"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par>
                          <p:cTn id="28" fill="hold">
                            <p:stCondLst>
                              <p:cond delay="2850"/>
                            </p:stCondLst>
                            <p:childTnLst>
                              <p:par>
                                <p:cTn id="29" presetID="22" presetClass="entr" presetSubtype="8"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left)">
                                      <p:cBhvr>
                                        <p:cTn id="31" dur="500"/>
                                        <p:tgtEl>
                                          <p:spTgt spid="23"/>
                                        </p:tgtEl>
                                      </p:cBhvr>
                                    </p:animEffect>
                                  </p:childTnLst>
                                </p:cTn>
                              </p:par>
                            </p:childTnLst>
                          </p:cTn>
                        </p:par>
                        <p:par>
                          <p:cTn id="32" fill="hold">
                            <p:stCondLst>
                              <p:cond delay="3350"/>
                            </p:stCondLst>
                            <p:childTnLst>
                              <p:par>
                                <p:cTn id="33" presetID="22" presetClass="entr" presetSubtype="8"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wipe(left)">
                                      <p:cBhvr>
                                        <p:cTn id="35" dur="500"/>
                                        <p:tgtEl>
                                          <p:spTgt spid="26"/>
                                        </p:tgtEl>
                                      </p:cBhvr>
                                    </p:animEffect>
                                  </p:childTnLst>
                                </p:cTn>
                              </p:par>
                            </p:childTnLst>
                          </p:cTn>
                        </p:par>
                        <p:par>
                          <p:cTn id="36" fill="hold">
                            <p:stCondLst>
                              <p:cond delay="3850"/>
                            </p:stCondLst>
                            <p:childTnLst>
                              <p:par>
                                <p:cTn id="37" presetID="22" presetClass="entr" presetSubtype="1" fill="hold"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up)">
                                      <p:cBhvr>
                                        <p:cTn id="39" dur="500"/>
                                        <p:tgtEl>
                                          <p:spTgt spid="12"/>
                                        </p:tgtEl>
                                      </p:cBhvr>
                                    </p:animEffect>
                                  </p:childTnLst>
                                </p:cTn>
                              </p:par>
                            </p:childTnLst>
                          </p:cTn>
                        </p:par>
                        <p:par>
                          <p:cTn id="40" fill="hold">
                            <p:stCondLst>
                              <p:cond delay="4350"/>
                            </p:stCondLst>
                            <p:childTnLst>
                              <p:par>
                                <p:cTn id="41" presetID="22" presetClass="entr" presetSubtype="8"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left)">
                                      <p:cBhvr>
                                        <p:cTn id="43" dur="500"/>
                                        <p:tgtEl>
                                          <p:spTgt spid="22"/>
                                        </p:tgtEl>
                                      </p:cBhvr>
                                    </p:animEffect>
                                  </p:childTnLst>
                                </p:cTn>
                              </p:par>
                            </p:childTnLst>
                          </p:cTn>
                        </p:par>
                        <p:par>
                          <p:cTn id="44" fill="hold">
                            <p:stCondLst>
                              <p:cond delay="4850"/>
                            </p:stCondLst>
                            <p:childTnLst>
                              <p:par>
                                <p:cTn id="45" presetID="22" presetClass="entr" presetSubtype="8"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ipe(left)">
                                      <p:cBhvr>
                                        <p:cTn id="47" dur="500"/>
                                        <p:tgtEl>
                                          <p:spTgt spid="27"/>
                                        </p:tgtEl>
                                      </p:cBhvr>
                                    </p:animEffect>
                                  </p:childTnLst>
                                </p:cTn>
                              </p:par>
                            </p:childTnLst>
                          </p:cTn>
                        </p:par>
                        <p:par>
                          <p:cTn id="48" fill="hold">
                            <p:stCondLst>
                              <p:cond delay="5350"/>
                            </p:stCondLst>
                            <p:childTnLst>
                              <p:par>
                                <p:cTn id="49" presetID="22" presetClass="entr" presetSubtype="1" fill="hold"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ipe(up)">
                                      <p:cBhvr>
                                        <p:cTn id="51" dur="500"/>
                                        <p:tgtEl>
                                          <p:spTgt spid="15"/>
                                        </p:tgtEl>
                                      </p:cBhvr>
                                    </p:animEffect>
                                  </p:childTnLst>
                                </p:cTn>
                              </p:par>
                            </p:childTnLst>
                          </p:cTn>
                        </p:par>
                        <p:par>
                          <p:cTn id="52" fill="hold">
                            <p:stCondLst>
                              <p:cond delay="5850"/>
                            </p:stCondLst>
                            <p:childTnLst>
                              <p:par>
                                <p:cTn id="53" presetID="22" presetClass="entr" presetSubtype="8"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wipe(left)">
                                      <p:cBhvr>
                                        <p:cTn id="55" dur="500"/>
                                        <p:tgtEl>
                                          <p:spTgt spid="24"/>
                                        </p:tgtEl>
                                      </p:cBhvr>
                                    </p:animEffect>
                                  </p:childTnLst>
                                </p:cTn>
                              </p:par>
                            </p:childTnLst>
                          </p:cTn>
                        </p:par>
                        <p:par>
                          <p:cTn id="56" fill="hold">
                            <p:stCondLst>
                              <p:cond delay="6350"/>
                            </p:stCondLst>
                            <p:childTnLst>
                              <p:par>
                                <p:cTn id="57" presetID="22" presetClass="entr" presetSubtype="8" fill="hold" grpId="0" nodeType="after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wipe(left)">
                                      <p:cBhvr>
                                        <p:cTn id="5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P spid="28" grpId="0"/>
      <p:bldP spid="29"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电网"/>
  <p:tag name="ISPRING_RESOURCE_PATHS_HASH_PRESENTER" val="c9aaec49bd1d9a22f149e6ddeb78fe47178af35"/>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2799</Words>
  <Application>Microsoft Office PowerPoint</Application>
  <PresentationFormat>全屏显示(16:9)</PresentationFormat>
  <Paragraphs>398</Paragraphs>
  <Slides>32</Slides>
  <Notes>32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32</vt:i4>
      </vt:variant>
    </vt:vector>
  </HeadingPairs>
  <TitlesOfParts>
    <vt:vector size="41" baseType="lpstr">
      <vt:lpstr>Akzidenz-Grotesk BQ Condensed</vt:lpstr>
      <vt:lpstr>Gulim</vt:lpstr>
      <vt:lpstr>微软雅黑</vt:lpstr>
      <vt:lpstr>造字工房明黑（非商用）常规体</vt:lpstr>
      <vt:lpstr>Arial</vt:lpstr>
      <vt:lpstr>Arial Black</vt:lpstr>
      <vt:lpstr>Calibri</vt:lpstr>
      <vt:lpstr>Impact</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210</dc:title>
  <dc:creator>第一PPT模板网：www.1ppt.com</dc:creator>
  <cp:keywords>第一PPT模板网：www.1ppt.com</cp:keywords>
  <cp:lastModifiedBy>天 下</cp:lastModifiedBy>
  <cp:revision>1153</cp:revision>
  <dcterms:created xsi:type="dcterms:W3CDTF">2015-03-26T13:19:00Z</dcterms:created>
  <dcterms:modified xsi:type="dcterms:W3CDTF">2021-01-05T06:14:05Z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2052-11.1.0.9929</vt:lpwstr>
  </property>
</Properties>
</file>